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69" r:id="rId4"/>
    <p:sldId id="276" r:id="rId5"/>
    <p:sldId id="268" r:id="rId6"/>
    <p:sldId id="270" r:id="rId7"/>
    <p:sldId id="277" r:id="rId8"/>
    <p:sldId id="258" r:id="rId9"/>
    <p:sldId id="278" r:id="rId10"/>
    <p:sldId id="259" r:id="rId11"/>
    <p:sldId id="271" r:id="rId12"/>
    <p:sldId id="261" r:id="rId13"/>
    <p:sldId id="272" r:id="rId14"/>
    <p:sldId id="279" r:id="rId15"/>
    <p:sldId id="263" r:id="rId16"/>
    <p:sldId id="273" r:id="rId17"/>
    <p:sldId id="274" r:id="rId18"/>
    <p:sldId id="275" r:id="rId19"/>
    <p:sldId id="280" r:id="rId20"/>
    <p:sldId id="283" r:id="rId21"/>
    <p:sldId id="267" r:id="rId22"/>
  </p:sldIdLst>
  <p:sldSz cx="12192000" cy="6858000"/>
  <p:notesSz cx="6858000" cy="9144000"/>
  <p:embeddedFontLst>
    <p:embeddedFont>
      <p:font typeface="微软雅黑" panose="020B0503020204020204" pitchFamily="34" charset="-122"/>
      <p:regular r:id="rId23"/>
      <p:bold r:id="rId24"/>
    </p:embeddedFont>
    <p:embeddedFont>
      <p:font typeface="等线" panose="02010600030101010101" pitchFamily="2" charset="-122"/>
      <p:regular r:id="rId25"/>
      <p:bold r:id="rId26"/>
    </p:embeddedFont>
    <p:embeddedFont>
      <p:font typeface="等线 Light" panose="02010600030101010101" pitchFamily="2" charset="-122"/>
      <p:regular r:id="rId27"/>
    </p:embeddedFont>
    <p:embeddedFont>
      <p:font typeface="游ゴシック" panose="020B0400000000000000" pitchFamily="34" charset="-128"/>
      <p:regular r:id="rId28"/>
      <p:bold r:id="rId29"/>
    </p:embeddedFont>
    <p:embeddedFont>
      <p:font typeface="Calibri" panose="020F0502020204030204" pitchFamily="34" charset="0"/>
      <p:regular r:id="rId30"/>
      <p:bold r:id="rId31"/>
      <p:italic r:id="rId32"/>
      <p:boldItalic r:id="rId33"/>
    </p:embeddedFont>
    <p:embeddedFont>
      <p:font typeface="方正小篆体" panose="03000509000000000000" pitchFamily="65"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9640D233-1EAE-4A1D-9404-2F9244B7F4DA}">
          <p14:sldIdLst>
            <p14:sldId id="256"/>
          </p14:sldIdLst>
        </p14:section>
        <p14:section name="目录" id="{B1796828-0BEF-4179-B0F9-905DAE14075D}">
          <p14:sldIdLst>
            <p14:sldId id="269"/>
          </p14:sldIdLst>
        </p14:section>
        <p14:section name="第一节 历史根源" id="{746F6E6F-5E1C-462A-8698-5BC78ABD4AFF}">
          <p14:sldIdLst>
            <p14:sldId id="276"/>
            <p14:sldId id="268"/>
            <p14:sldId id="270"/>
          </p14:sldIdLst>
        </p14:section>
        <p14:section name="第二节 现实基础" id="{54684D87-DD44-459C-9C76-53DD47E064A4}">
          <p14:sldIdLst>
            <p14:sldId id="277"/>
            <p14:sldId id="258"/>
          </p14:sldIdLst>
        </p14:section>
        <p14:section name="第三节" id="{DC97C657-6A2F-4231-B273-9C3FD278A967}">
          <p14:sldIdLst>
            <p14:sldId id="278"/>
            <p14:sldId id="259"/>
            <p14:sldId id="271"/>
            <p14:sldId id="261"/>
            <p14:sldId id="272"/>
          </p14:sldIdLst>
        </p14:section>
        <p14:section name="第四节" id="{DC337433-FCA1-4455-8528-953239A30950}">
          <p14:sldIdLst>
            <p14:sldId id="279"/>
            <p14:sldId id="263"/>
            <p14:sldId id="273"/>
            <p14:sldId id="274"/>
            <p14:sldId id="275"/>
          </p14:sldIdLst>
        </p14:section>
        <p14:section name="第五节" id="{1FAA1551-145F-4857-A632-A5FDC2A042F2}">
          <p14:sldIdLst>
            <p14:sldId id="280"/>
            <p14:sldId id="283"/>
            <p14:sldId id="267"/>
          </p14:sldIdLst>
        </p14:section>
      </p14:sectionLst>
    </p:ext>
    <p:ext uri="{EFAFB233-063F-42B5-8137-9DF3F51BA10A}">
      <p15:sldGuideLst xmlns:p15="http://schemas.microsoft.com/office/powerpoint/2012/main">
        <p15:guide id="1" orient="horz" pos="1502" userDrawn="1">
          <p15:clr>
            <a:srgbClr val="A4A3A4"/>
          </p15:clr>
        </p15:guide>
        <p15:guide id="2" pos="3840" userDrawn="1">
          <p15:clr>
            <a:srgbClr val="A4A3A4"/>
          </p15:clr>
        </p15:guide>
        <p15:guide id="3" pos="5881" userDrawn="1">
          <p15:clr>
            <a:srgbClr val="A4A3A4"/>
          </p15:clr>
        </p15:guide>
        <p15:guide id="4" pos="25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FCC"/>
    <a:srgbClr val="907E9C"/>
    <a:srgbClr val="FFC543"/>
    <a:srgbClr val="FC611F"/>
    <a:srgbClr val="494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varScale="1">
        <p:scale>
          <a:sx n="75" d="100"/>
          <a:sy n="75" d="100"/>
        </p:scale>
        <p:origin x="1314" y="72"/>
      </p:cViewPr>
      <p:guideLst>
        <p:guide orient="horz" pos="1502"/>
        <p:guide pos="3840"/>
        <p:guide pos="5881"/>
        <p:guide pos="25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zh-CN" altLang="en-US" b="1" dirty="0" smtClean="0"/>
              <a:t>美国银行</a:t>
            </a:r>
            <a:r>
              <a:rPr lang="zh-CN" b="1" dirty="0" smtClean="0"/>
              <a:t>海外分行</a:t>
            </a:r>
            <a:r>
              <a:rPr lang="zh-CN" b="1" dirty="0"/>
              <a:t>数量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Sheet1!$B$1:$B$2</c:f>
              <c:strCache>
                <c:ptCount val="2"/>
                <c:pt idx="0">
                  <c:v>海外分行数量</c:v>
                </c:pt>
                <c:pt idx="1">
                  <c:v>数量</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Sheet1!$A$3:$A$9</c:f>
              <c:numCache>
                <c:formatCode>General</c:formatCode>
                <c:ptCount val="7"/>
                <c:pt idx="0">
                  <c:v>1887</c:v>
                </c:pt>
                <c:pt idx="1">
                  <c:v>1993</c:v>
                </c:pt>
                <c:pt idx="2">
                  <c:v>1913</c:v>
                </c:pt>
                <c:pt idx="3">
                  <c:v>1950</c:v>
                </c:pt>
                <c:pt idx="4">
                  <c:v>1979</c:v>
                </c:pt>
                <c:pt idx="5">
                  <c:v>1984</c:v>
                </c:pt>
                <c:pt idx="6">
                  <c:v>1998</c:v>
                </c:pt>
              </c:numCache>
            </c:numRef>
          </c:cat>
          <c:val>
            <c:numRef>
              <c:f>Sheet1!$B$3:$B$9</c:f>
              <c:numCache>
                <c:formatCode>General</c:formatCode>
                <c:ptCount val="7"/>
                <c:pt idx="0">
                  <c:v>1</c:v>
                </c:pt>
                <c:pt idx="1">
                  <c:v>6</c:v>
                </c:pt>
                <c:pt idx="2">
                  <c:v>6</c:v>
                </c:pt>
                <c:pt idx="3">
                  <c:v>95</c:v>
                </c:pt>
                <c:pt idx="4">
                  <c:v>779</c:v>
                </c:pt>
                <c:pt idx="5">
                  <c:v>905</c:v>
                </c:pt>
                <c:pt idx="6">
                  <c:v>935</c:v>
                </c:pt>
              </c:numCache>
            </c:numRef>
          </c:val>
        </c:ser>
        <c:dLbls>
          <c:dLblPos val="outEnd"/>
          <c:showLegendKey val="0"/>
          <c:showVal val="1"/>
          <c:showCatName val="0"/>
          <c:showSerName val="0"/>
          <c:showPercent val="0"/>
          <c:showBubbleSize val="0"/>
        </c:dLbls>
        <c:gapWidth val="219"/>
        <c:overlap val="-27"/>
        <c:axId val="428788160"/>
        <c:axId val="428785416"/>
      </c:barChart>
      <c:catAx>
        <c:axId val="42878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85416"/>
        <c:crosses val="autoZero"/>
        <c:auto val="1"/>
        <c:lblAlgn val="ctr"/>
        <c:lblOffset val="100"/>
        <c:noMultiLvlLbl val="0"/>
      </c:catAx>
      <c:valAx>
        <c:axId val="428785416"/>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88160"/>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zh-CN" altLang="en-US" b="1" dirty="0" smtClean="0"/>
              <a:t>美国银行</a:t>
            </a:r>
            <a:r>
              <a:rPr lang="zh-CN" b="1" dirty="0" smtClean="0"/>
              <a:t>海外分行</a:t>
            </a:r>
            <a:r>
              <a:rPr lang="zh-CN" b="1" dirty="0"/>
              <a:t>数量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Sheet1!$B$1:$B$2</c:f>
              <c:strCache>
                <c:ptCount val="2"/>
                <c:pt idx="0">
                  <c:v>海外分行数量</c:v>
                </c:pt>
                <c:pt idx="1">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Sheet1!$A$3:$A$9</c:f>
              <c:numCache>
                <c:formatCode>General</c:formatCode>
                <c:ptCount val="7"/>
                <c:pt idx="0">
                  <c:v>1887</c:v>
                </c:pt>
                <c:pt idx="1">
                  <c:v>1993</c:v>
                </c:pt>
                <c:pt idx="2">
                  <c:v>1913</c:v>
                </c:pt>
                <c:pt idx="3">
                  <c:v>1950</c:v>
                </c:pt>
                <c:pt idx="4">
                  <c:v>1979</c:v>
                </c:pt>
                <c:pt idx="5">
                  <c:v>1984</c:v>
                </c:pt>
                <c:pt idx="6">
                  <c:v>1998</c:v>
                </c:pt>
              </c:numCache>
            </c:numRef>
          </c:cat>
          <c:val>
            <c:numRef>
              <c:f>Sheet1!$B$3:$B$9</c:f>
              <c:numCache>
                <c:formatCode>General</c:formatCode>
                <c:ptCount val="7"/>
                <c:pt idx="0">
                  <c:v>1</c:v>
                </c:pt>
                <c:pt idx="1">
                  <c:v>6</c:v>
                </c:pt>
                <c:pt idx="2">
                  <c:v>6</c:v>
                </c:pt>
                <c:pt idx="3">
                  <c:v>95</c:v>
                </c:pt>
                <c:pt idx="4">
                  <c:v>779</c:v>
                </c:pt>
                <c:pt idx="5">
                  <c:v>905</c:v>
                </c:pt>
                <c:pt idx="6">
                  <c:v>935</c:v>
                </c:pt>
              </c:numCache>
            </c:numRef>
          </c:val>
        </c:ser>
        <c:dLbls>
          <c:dLblPos val="outEnd"/>
          <c:showLegendKey val="0"/>
          <c:showVal val="1"/>
          <c:showCatName val="0"/>
          <c:showSerName val="0"/>
          <c:showPercent val="0"/>
          <c:showBubbleSize val="0"/>
        </c:dLbls>
        <c:gapWidth val="219"/>
        <c:overlap val="-27"/>
        <c:axId val="428784632"/>
        <c:axId val="428779144"/>
      </c:barChart>
      <c:catAx>
        <c:axId val="428784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79144"/>
        <c:crosses val="autoZero"/>
        <c:auto val="1"/>
        <c:lblAlgn val="ctr"/>
        <c:lblOffset val="100"/>
        <c:noMultiLvlLbl val="0"/>
      </c:catAx>
      <c:valAx>
        <c:axId val="42877914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84632"/>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zh-CN" altLang="en-US" sz="1200" b="1" dirty="0" smtClean="0"/>
              <a:t>美国银行</a:t>
            </a:r>
            <a:r>
              <a:rPr lang="zh-CN" sz="1200" b="1" dirty="0" smtClean="0"/>
              <a:t>海外分行</a:t>
            </a:r>
            <a:r>
              <a:rPr lang="zh-CN" sz="1200" b="1" dirty="0"/>
              <a:t>数量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Sheet1!$B$1:$B$2</c:f>
              <c:strCache>
                <c:ptCount val="2"/>
                <c:pt idx="0">
                  <c:v>海外分行数量</c:v>
                </c:pt>
                <c:pt idx="1">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Sheet1!$A$3:$A$9</c:f>
              <c:numCache>
                <c:formatCode>General</c:formatCode>
                <c:ptCount val="7"/>
                <c:pt idx="0">
                  <c:v>1887</c:v>
                </c:pt>
                <c:pt idx="1">
                  <c:v>1993</c:v>
                </c:pt>
                <c:pt idx="2">
                  <c:v>1913</c:v>
                </c:pt>
                <c:pt idx="3">
                  <c:v>1950</c:v>
                </c:pt>
                <c:pt idx="4">
                  <c:v>1979</c:v>
                </c:pt>
                <c:pt idx="5">
                  <c:v>1984</c:v>
                </c:pt>
                <c:pt idx="6">
                  <c:v>1998</c:v>
                </c:pt>
              </c:numCache>
            </c:numRef>
          </c:cat>
          <c:val>
            <c:numRef>
              <c:f>Sheet1!$B$3:$B$9</c:f>
              <c:numCache>
                <c:formatCode>General</c:formatCode>
                <c:ptCount val="7"/>
                <c:pt idx="0">
                  <c:v>1</c:v>
                </c:pt>
                <c:pt idx="1">
                  <c:v>6</c:v>
                </c:pt>
                <c:pt idx="2">
                  <c:v>6</c:v>
                </c:pt>
                <c:pt idx="3">
                  <c:v>95</c:v>
                </c:pt>
                <c:pt idx="4">
                  <c:v>779</c:v>
                </c:pt>
                <c:pt idx="5">
                  <c:v>905</c:v>
                </c:pt>
                <c:pt idx="6">
                  <c:v>935</c:v>
                </c:pt>
              </c:numCache>
            </c:numRef>
          </c:val>
        </c:ser>
        <c:dLbls>
          <c:dLblPos val="outEnd"/>
          <c:showLegendKey val="0"/>
          <c:showVal val="1"/>
          <c:showCatName val="0"/>
          <c:showSerName val="0"/>
          <c:showPercent val="0"/>
          <c:showBubbleSize val="0"/>
        </c:dLbls>
        <c:gapWidth val="219"/>
        <c:overlap val="-27"/>
        <c:axId val="428783848"/>
        <c:axId val="428779928"/>
      </c:barChart>
      <c:catAx>
        <c:axId val="428783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79928"/>
        <c:crosses val="autoZero"/>
        <c:auto val="1"/>
        <c:lblAlgn val="ctr"/>
        <c:lblOffset val="100"/>
        <c:noMultiLvlLbl val="0"/>
      </c:catAx>
      <c:valAx>
        <c:axId val="428779928"/>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2878384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zh-CN" altLang="en-US" sz="1200" b="1" dirty="0" smtClean="0"/>
              <a:t>美国银行</a:t>
            </a:r>
            <a:r>
              <a:rPr lang="zh-CN" sz="1200" b="1" dirty="0" smtClean="0"/>
              <a:t>海外分行</a:t>
            </a:r>
            <a:r>
              <a:rPr lang="zh-CN" sz="1200" b="1" dirty="0"/>
              <a:t>数量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Sheet1!$B$1:$B$2</c:f>
              <c:strCache>
                <c:ptCount val="2"/>
                <c:pt idx="0">
                  <c:v>海外分行数量</c:v>
                </c:pt>
                <c:pt idx="1">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Sheet1!$A$3:$A$9</c:f>
              <c:numCache>
                <c:formatCode>General</c:formatCode>
                <c:ptCount val="7"/>
                <c:pt idx="0">
                  <c:v>1887</c:v>
                </c:pt>
                <c:pt idx="1">
                  <c:v>1993</c:v>
                </c:pt>
                <c:pt idx="2">
                  <c:v>1913</c:v>
                </c:pt>
                <c:pt idx="3">
                  <c:v>1950</c:v>
                </c:pt>
                <c:pt idx="4">
                  <c:v>1979</c:v>
                </c:pt>
                <c:pt idx="5">
                  <c:v>1984</c:v>
                </c:pt>
                <c:pt idx="6">
                  <c:v>1998</c:v>
                </c:pt>
              </c:numCache>
            </c:numRef>
          </c:cat>
          <c:val>
            <c:numRef>
              <c:f>Sheet1!$B$3:$B$9</c:f>
              <c:numCache>
                <c:formatCode>General</c:formatCode>
                <c:ptCount val="7"/>
                <c:pt idx="0">
                  <c:v>1</c:v>
                </c:pt>
                <c:pt idx="1">
                  <c:v>6</c:v>
                </c:pt>
                <c:pt idx="2">
                  <c:v>6</c:v>
                </c:pt>
                <c:pt idx="3">
                  <c:v>95</c:v>
                </c:pt>
                <c:pt idx="4">
                  <c:v>779</c:v>
                </c:pt>
                <c:pt idx="5">
                  <c:v>905</c:v>
                </c:pt>
                <c:pt idx="6">
                  <c:v>935</c:v>
                </c:pt>
              </c:numCache>
            </c:numRef>
          </c:val>
        </c:ser>
        <c:dLbls>
          <c:dLblPos val="outEnd"/>
          <c:showLegendKey val="0"/>
          <c:showVal val="1"/>
          <c:showCatName val="0"/>
          <c:showSerName val="0"/>
          <c:showPercent val="0"/>
          <c:showBubbleSize val="0"/>
        </c:dLbls>
        <c:gapWidth val="219"/>
        <c:overlap val="-27"/>
        <c:axId val="495331344"/>
        <c:axId val="495324288"/>
      </c:barChart>
      <c:catAx>
        <c:axId val="49533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95324288"/>
        <c:crosses val="autoZero"/>
        <c:auto val="1"/>
        <c:lblAlgn val="ctr"/>
        <c:lblOffset val="100"/>
        <c:noMultiLvlLbl val="0"/>
      </c:catAx>
      <c:valAx>
        <c:axId val="495324288"/>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95331344"/>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Sheet2!$B$1:$B$2</c:f>
              <c:strCache>
                <c:ptCount val="2"/>
                <c:pt idx="0">
                  <c:v>美国银行海外分行总资产占所有银行总资产的比重</c:v>
                </c:pt>
                <c:pt idx="1">
                  <c:v>比重</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Sheet2!$A$3:$A$4</c:f>
              <c:strCache>
                <c:ptCount val="2"/>
                <c:pt idx="0">
                  <c:v>美国</c:v>
                </c:pt>
                <c:pt idx="1">
                  <c:v>其他</c:v>
                </c:pt>
              </c:strCache>
            </c:strRef>
          </c:cat>
          <c:val>
            <c:numRef>
              <c:f>Sheet2!$B$3:$B$4</c:f>
              <c:numCache>
                <c:formatCode>0%</c:formatCode>
                <c:ptCount val="2"/>
                <c:pt idx="0" formatCode="0.00%">
                  <c:v>4.2999999999999997E-2</c:v>
                </c:pt>
                <c:pt idx="1">
                  <c:v>0.95699999999999996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Sheet2!$B$1:$B$2</c:f>
              <c:strCache>
                <c:ptCount val="2"/>
                <c:pt idx="0">
                  <c:v>美国银行海外分行总资产占所有银行总资产的比重</c:v>
                </c:pt>
                <c:pt idx="1">
                  <c:v>比重</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Sheet2!$A$3:$A$4</c:f>
              <c:strCache>
                <c:ptCount val="2"/>
                <c:pt idx="0">
                  <c:v>美国</c:v>
                </c:pt>
                <c:pt idx="1">
                  <c:v>其他</c:v>
                </c:pt>
              </c:strCache>
            </c:strRef>
          </c:cat>
          <c:val>
            <c:numRef>
              <c:f>Sheet2!$B$3:$B$4</c:f>
              <c:numCache>
                <c:formatCode>0%</c:formatCode>
                <c:ptCount val="2"/>
                <c:pt idx="0" formatCode="0.00%">
                  <c:v>0.2</c:v>
                </c:pt>
                <c:pt idx="1">
                  <c:v>0.8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zh-CN" altLang="en-US" b="1" dirty="0" smtClean="0"/>
              <a:t>美国银行</a:t>
            </a:r>
            <a:r>
              <a:rPr lang="zh-CN" b="1" dirty="0" smtClean="0"/>
              <a:t>海外分行</a:t>
            </a:r>
            <a:r>
              <a:rPr lang="zh-CN" b="1" dirty="0"/>
              <a:t>数量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Sheet1!$B$1:$B$2</c:f>
              <c:strCache>
                <c:ptCount val="2"/>
                <c:pt idx="0">
                  <c:v>海外分行数量</c:v>
                </c:pt>
                <c:pt idx="1">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Sheet1!$A$3:$A$9</c:f>
              <c:numCache>
                <c:formatCode>General</c:formatCode>
                <c:ptCount val="7"/>
                <c:pt idx="0">
                  <c:v>1887</c:v>
                </c:pt>
                <c:pt idx="1">
                  <c:v>1993</c:v>
                </c:pt>
                <c:pt idx="2">
                  <c:v>1913</c:v>
                </c:pt>
                <c:pt idx="3">
                  <c:v>1950</c:v>
                </c:pt>
                <c:pt idx="4">
                  <c:v>1979</c:v>
                </c:pt>
                <c:pt idx="5">
                  <c:v>1984</c:v>
                </c:pt>
                <c:pt idx="6">
                  <c:v>1998</c:v>
                </c:pt>
              </c:numCache>
            </c:numRef>
          </c:cat>
          <c:val>
            <c:numRef>
              <c:f>Sheet1!$B$3:$B$9</c:f>
              <c:numCache>
                <c:formatCode>General</c:formatCode>
                <c:ptCount val="7"/>
                <c:pt idx="0">
                  <c:v>1</c:v>
                </c:pt>
                <c:pt idx="1">
                  <c:v>6</c:v>
                </c:pt>
                <c:pt idx="2">
                  <c:v>6</c:v>
                </c:pt>
                <c:pt idx="3">
                  <c:v>95</c:v>
                </c:pt>
                <c:pt idx="4">
                  <c:v>779</c:v>
                </c:pt>
                <c:pt idx="5">
                  <c:v>905</c:v>
                </c:pt>
                <c:pt idx="6">
                  <c:v>935</c:v>
                </c:pt>
              </c:numCache>
            </c:numRef>
          </c:val>
        </c:ser>
        <c:dLbls>
          <c:dLblPos val="outEnd"/>
          <c:showLegendKey val="0"/>
          <c:showVal val="1"/>
          <c:showCatName val="0"/>
          <c:showSerName val="0"/>
          <c:showPercent val="0"/>
          <c:showBubbleSize val="0"/>
        </c:dLbls>
        <c:gapWidth val="219"/>
        <c:overlap val="-27"/>
        <c:axId val="495324680"/>
        <c:axId val="495332520"/>
      </c:barChart>
      <c:catAx>
        <c:axId val="495324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95332520"/>
        <c:crosses val="autoZero"/>
        <c:auto val="1"/>
        <c:lblAlgn val="ctr"/>
        <c:lblOffset val="100"/>
        <c:noMultiLvlLbl val="0"/>
      </c:catAx>
      <c:valAx>
        <c:axId val="495332520"/>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495324680"/>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293185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145551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86938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965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533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3262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164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9246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2085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8778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16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3474165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1850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5830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8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167160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43295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409376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95048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280058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340817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EF3B5D-D3C7-4ADD-8527-1E7F67D43203}"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155533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3B5D-D3C7-4ADD-8527-1E7F67D43203}" type="datetimeFigureOut">
              <a:rPr lang="zh-CN" altLang="en-US" smtClean="0"/>
              <a:t>2016/6/12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31FF6-4BA2-4BDC-A5F8-B0367E4D2C8B}" type="slidenum">
              <a:rPr lang="zh-CN" altLang="en-US" smtClean="0"/>
              <a:t>‹#›</a:t>
            </a:fld>
            <a:endParaRPr lang="zh-CN" altLang="en-US"/>
          </a:p>
        </p:txBody>
      </p:sp>
    </p:spTree>
    <p:extLst>
      <p:ext uri="{BB962C8B-B14F-4D97-AF65-F5344CB8AC3E}">
        <p14:creationId xmlns:p14="http://schemas.microsoft.com/office/powerpoint/2010/main" val="120223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02FA3-D443-4B26-A751-CAD23A67B7DA}" type="datetimeFigureOut">
              <a:rPr lang="zh-CN" altLang="en-US" smtClean="0">
                <a:solidFill>
                  <a:prstClr val="black">
                    <a:tint val="75000"/>
                  </a:prstClr>
                </a:solidFill>
              </a:rPr>
              <a:pPr/>
              <a:t>2016/6/12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E384B-213F-42BB-A26E-AEAF6B13804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8594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97563" y="3059168"/>
            <a:ext cx="7200000" cy="769441"/>
          </a:xfrm>
          <a:prstGeom prst="rect">
            <a:avLst/>
          </a:prstGeom>
          <a:noFill/>
        </p:spPr>
        <p:txBody>
          <a:bodyPr wrap="square" rtlCol="0">
            <a:spAutoFit/>
          </a:bodyPr>
          <a:lstStyle/>
          <a:p>
            <a:pPr algn="ctr"/>
            <a:r>
              <a:rPr lang="zh-CN" altLang="zh-CN" sz="4400" b="1" dirty="0" smtClean="0">
                <a:solidFill>
                  <a:schemeClr val="bg1"/>
                </a:solidFill>
                <a:latin typeface="+mj-ea"/>
                <a:ea typeface="+mj-ea"/>
              </a:rPr>
              <a:t>欧洲货币</a:t>
            </a:r>
            <a:r>
              <a:rPr lang="zh-CN" altLang="zh-CN" sz="4400" b="1" dirty="0">
                <a:solidFill>
                  <a:schemeClr val="bg1"/>
                </a:solidFill>
                <a:latin typeface="+mj-ea"/>
                <a:ea typeface="+mj-ea"/>
              </a:rPr>
              <a:t>一体化的历史</a:t>
            </a:r>
            <a:r>
              <a:rPr lang="zh-CN" altLang="zh-CN" sz="4400" b="1" dirty="0" smtClean="0">
                <a:solidFill>
                  <a:schemeClr val="bg1"/>
                </a:solidFill>
                <a:latin typeface="+mj-ea"/>
                <a:ea typeface="+mj-ea"/>
              </a:rPr>
              <a:t>发展</a:t>
            </a:r>
            <a:endParaRPr lang="zh-CN" altLang="en-US" sz="4400" b="1" dirty="0">
              <a:solidFill>
                <a:schemeClr val="bg1"/>
              </a:solidFill>
              <a:latin typeface="+mj-ea"/>
              <a:ea typeface="+mj-ea"/>
            </a:endParaRPr>
          </a:p>
        </p:txBody>
      </p:sp>
      <p:sp>
        <p:nvSpPr>
          <p:cNvPr id="29" name="矩形 28"/>
          <p:cNvSpPr/>
          <p:nvPr/>
        </p:nvSpPr>
        <p:spPr>
          <a:xfrm>
            <a:off x="8156631" y="5429071"/>
            <a:ext cx="3314088" cy="954107"/>
          </a:xfrm>
          <a:prstGeom prst="rect">
            <a:avLst/>
          </a:prstGeom>
        </p:spPr>
        <p:txBody>
          <a:bodyPr wrap="square">
            <a:spAutoFit/>
          </a:bodyPr>
          <a:lstStyle/>
          <a:p>
            <a:r>
              <a:rPr lang="zh-CN" altLang="en-US" sz="2800" b="1" dirty="0">
                <a:latin typeface="+mj-ea"/>
                <a:ea typeface="+mj-ea"/>
              </a:rPr>
              <a:t>陆</a:t>
            </a:r>
            <a:r>
              <a:rPr lang="zh-CN" altLang="en-US" sz="2800" b="1" dirty="0" smtClean="0">
                <a:latin typeface="+mj-ea"/>
                <a:ea typeface="+mj-ea"/>
              </a:rPr>
              <a:t>洲</a:t>
            </a:r>
            <a:r>
              <a:rPr lang="en-US" altLang="zh-CN" sz="2800" b="1" dirty="0">
                <a:latin typeface="+mj-ea"/>
                <a:ea typeface="+mj-ea"/>
              </a:rPr>
              <a:t> </a:t>
            </a:r>
            <a:r>
              <a:rPr lang="zh-CN" altLang="en-US" sz="2800" b="1" dirty="0" smtClean="0">
                <a:latin typeface="+mj-ea"/>
                <a:ea typeface="+mj-ea"/>
              </a:rPr>
              <a:t>李颖 施磊</a:t>
            </a:r>
          </a:p>
          <a:p>
            <a:r>
              <a:rPr lang="zh-CN" altLang="en-US" sz="2800" b="1" dirty="0" smtClean="0">
                <a:latin typeface="+mj-ea"/>
                <a:ea typeface="+mj-ea"/>
              </a:rPr>
              <a:t>裴芳玲 郭晓雅</a:t>
            </a:r>
            <a:endParaRPr lang="en-US" altLang="zh-CN" sz="2800" b="1" dirty="0" smtClean="0">
              <a:latin typeface="+mj-ea"/>
              <a:ea typeface="+mj-ea"/>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chemeClr val="bg1"/>
                  </a:solidFill>
                  <a:latin typeface="方正小篆体" panose="03000509000000000000" pitchFamily="65" charset="-122"/>
                  <a:ea typeface="方正小篆体" panose="03000509000000000000" pitchFamily="65" charset="-122"/>
                </a:rPr>
                <a:t>国际</a:t>
              </a:r>
              <a:endParaRPr lang="en-US" altLang="zh-CN" sz="6000" b="1" dirty="0">
                <a:solidFill>
                  <a:schemeClr val="bg1"/>
                </a:solidFill>
                <a:latin typeface="方正小篆体" panose="03000509000000000000" pitchFamily="65" charset="-122"/>
                <a:ea typeface="方正小篆体" panose="03000509000000000000" pitchFamily="65" charset="-122"/>
              </a:endParaRPr>
            </a:p>
            <a:p>
              <a:pPr algn="ctr"/>
              <a:r>
                <a:rPr lang="zh-CN" altLang="en-US" sz="6000" b="1" dirty="0">
                  <a:solidFill>
                    <a:schemeClr val="bg1"/>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91929580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5518691" y="1103619"/>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nvGrpSpPr>
          <p:cNvPr id="2" name="组合 1"/>
          <p:cNvGrpSpPr/>
          <p:nvPr/>
        </p:nvGrpSpPr>
        <p:grpSpPr>
          <a:xfrm>
            <a:off x="44033" y="0"/>
            <a:ext cx="2078759" cy="6486896"/>
            <a:chOff x="9410235" y="58994"/>
            <a:chExt cx="2078759" cy="6486896"/>
          </a:xfrm>
        </p:grpSpPr>
        <p:cxnSp>
          <p:nvCxnSpPr>
            <p:cNvPr id="7" name="直接连接符 6"/>
            <p:cNvCxnSpPr/>
            <p:nvPr/>
          </p:nvCxnSpPr>
          <p:spPr>
            <a:xfrm flipH="1">
              <a:off x="10434673" y="992365"/>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04411" y="58994"/>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440497" y="5122359"/>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9410235" y="4250664"/>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9955234" y="866339"/>
            <a:ext cx="1472712" cy="5069024"/>
            <a:chOff x="7593034" y="647224"/>
            <a:chExt cx="1472712" cy="5069024"/>
          </a:xfrm>
        </p:grpSpPr>
        <p:sp>
          <p:nvSpPr>
            <p:cNvPr id="23" name="L 形 22"/>
            <p:cNvSpPr/>
            <p:nvPr/>
          </p:nvSpPr>
          <p:spPr>
            <a:xfrm rot="10800000">
              <a:off x="8638044" y="647224"/>
              <a:ext cx="427702" cy="1088542"/>
            </a:xfrm>
            <a:prstGeom prst="corner">
              <a:avLst>
                <a:gd name="adj1" fmla="val 0"/>
                <a:gd name="adj2" fmla="val 89"/>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L 形 23"/>
            <p:cNvSpPr/>
            <p:nvPr/>
          </p:nvSpPr>
          <p:spPr>
            <a:xfrm>
              <a:off x="7593034" y="4627706"/>
              <a:ext cx="427702" cy="1088542"/>
            </a:xfrm>
            <a:prstGeom prst="corner">
              <a:avLst>
                <a:gd name="adj1" fmla="val 0"/>
                <a:gd name="adj2" fmla="val 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文本框 24"/>
            <p:cNvSpPr txBox="1"/>
            <p:nvPr/>
          </p:nvSpPr>
          <p:spPr>
            <a:xfrm>
              <a:off x="7805455" y="801597"/>
              <a:ext cx="1046440" cy="4760278"/>
            </a:xfrm>
            <a:prstGeom prst="rect">
              <a:avLst/>
            </a:prstGeom>
            <a:noFill/>
          </p:spPr>
          <p:txBody>
            <a:bodyPr vert="eaVert" wrap="none" rtlCol="0">
              <a:spAutoFit/>
            </a:bodyPr>
            <a:lstStyle/>
            <a:p>
              <a:r>
                <a:rPr lang="zh-CN" altLang="en-US" sz="2800" b="1" dirty="0" smtClean="0">
                  <a:solidFill>
                    <a:srgbClr val="000000"/>
                  </a:solidFill>
                </a:rPr>
                <a:t>外部经济和金融环境</a:t>
              </a:r>
              <a:endParaRPr lang="en-US" altLang="zh-CN" sz="2800" b="1" dirty="0" smtClean="0">
                <a:solidFill>
                  <a:srgbClr val="000000"/>
                </a:solidFill>
              </a:endParaRPr>
            </a:p>
            <a:p>
              <a:r>
                <a:rPr lang="zh-CN" altLang="en-US" sz="2800" b="1" dirty="0" smtClean="0">
                  <a:solidFill>
                    <a:srgbClr val="000000"/>
                  </a:solidFill>
                </a:rPr>
                <a:t>的变化与共同体的货币一体化</a:t>
              </a:r>
              <a:endParaRPr lang="zh-CN" altLang="en-US" sz="2800" b="1" dirty="0">
                <a:solidFill>
                  <a:srgbClr val="000000"/>
                </a:solidFill>
              </a:endParaRPr>
            </a:p>
          </p:txBody>
        </p:sp>
      </p:grpSp>
      <p:grpSp>
        <p:nvGrpSpPr>
          <p:cNvPr id="6" name="组合 5"/>
          <p:cNvGrpSpPr/>
          <p:nvPr/>
        </p:nvGrpSpPr>
        <p:grpSpPr>
          <a:xfrm>
            <a:off x="-3657600" y="-1421790"/>
            <a:ext cx="1769805" cy="5664800"/>
            <a:chOff x="0" y="-2228426"/>
            <a:chExt cx="1769805" cy="5664800"/>
          </a:xfrm>
        </p:grpSpPr>
        <p:sp>
          <p:nvSpPr>
            <p:cNvPr id="15" name="矩形 14"/>
            <p:cNvSpPr/>
            <p:nvPr/>
          </p:nvSpPr>
          <p:spPr>
            <a:xfrm>
              <a:off x="0" y="0"/>
              <a:ext cx="589935" cy="343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589935" y="-1020478"/>
              <a:ext cx="589935" cy="34363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2DFCC"/>
                </a:solidFill>
              </a:endParaRPr>
            </a:p>
          </p:txBody>
        </p:sp>
        <p:sp>
          <p:nvSpPr>
            <p:cNvPr id="17" name="矩形 16"/>
            <p:cNvSpPr/>
            <p:nvPr/>
          </p:nvSpPr>
          <p:spPr>
            <a:xfrm>
              <a:off x="1179870" y="-2228426"/>
              <a:ext cx="589935" cy="34363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9" name="组合 18"/>
          <p:cNvGrpSpPr/>
          <p:nvPr/>
        </p:nvGrpSpPr>
        <p:grpSpPr>
          <a:xfrm>
            <a:off x="10113241" y="4663228"/>
            <a:ext cx="2078759" cy="6486896"/>
            <a:chOff x="9410235" y="58994"/>
            <a:chExt cx="2078759" cy="6486896"/>
          </a:xfrm>
        </p:grpSpPr>
        <p:cxnSp>
          <p:nvCxnSpPr>
            <p:cNvPr id="20" name="直接连接符 19"/>
            <p:cNvCxnSpPr/>
            <p:nvPr/>
          </p:nvCxnSpPr>
          <p:spPr>
            <a:xfrm flipH="1">
              <a:off x="10434673" y="992365"/>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4411" y="58994"/>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440497" y="5122359"/>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9410235" y="4250664"/>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2453078" y="1485207"/>
            <a:ext cx="6883010" cy="3416320"/>
          </a:xfrm>
          <a:prstGeom prst="rect">
            <a:avLst/>
          </a:prstGeom>
        </p:spPr>
        <p:txBody>
          <a:bodyPr wrap="square">
            <a:spAutoFit/>
          </a:bodyPr>
          <a:lstStyle/>
          <a:p>
            <a:pPr algn="just">
              <a:spcAft>
                <a:spcPts val="0"/>
              </a:spcAft>
            </a:pPr>
            <a:r>
              <a:rPr lang="en-US" altLang="zh-CN" sz="2400" b="1" dirty="0">
                <a:solidFill>
                  <a:srgbClr val="4F4F4F"/>
                </a:solidFill>
              </a:rPr>
              <a:t>2</a:t>
            </a:r>
            <a:r>
              <a:rPr lang="zh-CN" altLang="zh-CN" sz="2400" b="1" dirty="0">
                <a:solidFill>
                  <a:srgbClr val="4F4F4F"/>
                </a:solidFill>
              </a:rPr>
              <a:t>、</a:t>
            </a:r>
            <a:r>
              <a:rPr lang="en-US" altLang="zh-CN" sz="2400" b="1" dirty="0">
                <a:solidFill>
                  <a:srgbClr val="4F4F4F"/>
                </a:solidFill>
              </a:rPr>
              <a:t>1960 </a:t>
            </a:r>
            <a:r>
              <a:rPr lang="zh-CN" altLang="zh-CN" sz="2400" b="1" dirty="0">
                <a:solidFill>
                  <a:srgbClr val="4F4F4F"/>
                </a:solidFill>
              </a:rPr>
              <a:t>年</a:t>
            </a:r>
            <a:r>
              <a:rPr lang="en-US" altLang="zh-CN" sz="2400" b="1" dirty="0">
                <a:solidFill>
                  <a:srgbClr val="4F4F4F"/>
                </a:solidFill>
              </a:rPr>
              <a:t> 10 </a:t>
            </a:r>
            <a:r>
              <a:rPr lang="zh-CN" altLang="zh-CN" sz="2400" b="1" dirty="0">
                <a:solidFill>
                  <a:srgbClr val="4F4F4F"/>
                </a:solidFill>
              </a:rPr>
              <a:t>月，美元爆发了第一次危机，标志着资本主义国际货币体系开始动摇，不再稳定。在美元作为国际货币体制关键通货的基准作用逐渐丧失的情况下，美国还试图继续保持美元在</a:t>
            </a:r>
            <a:r>
              <a:rPr lang="en-US" altLang="zh-CN" sz="2400" b="1" dirty="0">
                <a:solidFill>
                  <a:srgbClr val="4F4F4F"/>
                </a:solidFill>
              </a:rPr>
              <a:t> 30 </a:t>
            </a:r>
            <a:r>
              <a:rPr lang="zh-CN" altLang="zh-CN" sz="2400" b="1" dirty="0">
                <a:solidFill>
                  <a:srgbClr val="4F4F4F"/>
                </a:solidFill>
              </a:rPr>
              <a:t>年代确定的与黄金的兑换值，这导致了美元的高估现象日趋严重，最终导致美元不断地的爆发危机</a:t>
            </a:r>
            <a:r>
              <a:rPr lang="zh-CN" altLang="en-US" sz="2400" b="1" dirty="0">
                <a:solidFill>
                  <a:srgbClr val="4F4F4F"/>
                </a:solidFill>
              </a:rPr>
              <a:t>，</a:t>
            </a:r>
            <a:r>
              <a:rPr lang="zh-CN" altLang="zh-CN" sz="2400" b="1" dirty="0">
                <a:solidFill>
                  <a:srgbClr val="4F4F4F"/>
                </a:solidFill>
              </a:rPr>
              <a:t>一次次的贬值。布雷顿森林体系的岌岌可危，导致了欧共体内部货币危机的增长，严重影响了欧共体内部及成员国经济的正常运行。</a:t>
            </a:r>
          </a:p>
        </p:txBody>
      </p:sp>
    </p:spTree>
    <p:extLst>
      <p:ext uri="{BB962C8B-B14F-4D97-AF65-F5344CB8AC3E}">
        <p14:creationId xmlns:p14="http://schemas.microsoft.com/office/powerpoint/2010/main" val="15580307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H="1">
            <a:off x="1129124" y="4423795"/>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9374060" y="1647167"/>
            <a:ext cx="2057589" cy="2108843"/>
            <a:chOff x="9790708" y="4428535"/>
            <a:chExt cx="2057589" cy="2108843"/>
          </a:xfrm>
        </p:grpSpPr>
        <p:sp>
          <p:nvSpPr>
            <p:cNvPr id="4" name="椭圆 3"/>
            <p:cNvSpPr/>
            <p:nvPr/>
          </p:nvSpPr>
          <p:spPr>
            <a:xfrm>
              <a:off x="9790708" y="4428535"/>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9790708" y="5240170"/>
              <a:ext cx="1997066" cy="646331"/>
            </a:xfrm>
            <a:prstGeom prst="rect">
              <a:avLst/>
            </a:prstGeom>
            <a:noFill/>
          </p:spPr>
          <p:txBody>
            <a:bodyPr wrap="square" rtlCol="0">
              <a:spAutoFit/>
            </a:bodyPr>
            <a:lstStyle/>
            <a:p>
              <a:pPr algn="ctr"/>
              <a:r>
                <a:rPr lang="zh-CN" altLang="en-US" sz="3600" dirty="0" smtClean="0">
                  <a:solidFill>
                    <a:schemeClr val="bg1"/>
                  </a:solidFill>
                  <a:latin typeface="+mj-ea"/>
                  <a:ea typeface="+mj-ea"/>
                </a:rPr>
                <a:t>弊端</a:t>
              </a:r>
              <a:endParaRPr lang="en-US" altLang="zh-CN" sz="3600" dirty="0" smtClean="0">
                <a:solidFill>
                  <a:schemeClr val="bg1"/>
                </a:solidFill>
                <a:latin typeface="+mj-ea"/>
                <a:ea typeface="+mj-ea"/>
              </a:endParaRPr>
            </a:p>
          </p:txBody>
        </p:sp>
      </p:grpSp>
      <p:cxnSp>
        <p:nvCxnSpPr>
          <p:cNvPr id="6" name="直接连接符 5"/>
          <p:cNvCxnSpPr/>
          <p:nvPr/>
        </p:nvCxnSpPr>
        <p:spPr>
          <a:xfrm flipH="1">
            <a:off x="10957904" y="482518"/>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0104468" y="-885156"/>
            <a:ext cx="1836751" cy="262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647013" y="3657886"/>
            <a:ext cx="3089974" cy="1976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041719" y="5847326"/>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603631" y="727822"/>
            <a:ext cx="4174297" cy="753789"/>
            <a:chOff x="79459" y="1638300"/>
            <a:chExt cx="4174297" cy="753789"/>
          </a:xfrm>
        </p:grpSpPr>
        <p:sp>
          <p:nvSpPr>
            <p:cNvPr id="8" name="矩形 7"/>
            <p:cNvSpPr/>
            <p:nvPr/>
          </p:nvSpPr>
          <p:spPr>
            <a:xfrm>
              <a:off x="79459" y="1638300"/>
              <a:ext cx="4174297" cy="753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157" y="1753584"/>
              <a:ext cx="4152900" cy="523220"/>
            </a:xfrm>
            <a:prstGeom prst="rect">
              <a:avLst/>
            </a:prstGeom>
            <a:noFill/>
          </p:spPr>
          <p:txBody>
            <a:bodyPr wrap="square" rtlCol="0">
              <a:spAutoFit/>
            </a:bodyPr>
            <a:lstStyle/>
            <a:p>
              <a:pPr algn="ctr"/>
              <a:r>
                <a:rPr lang="zh-CN" altLang="en-US" sz="2800" b="1" dirty="0">
                  <a:solidFill>
                    <a:schemeClr val="bg1"/>
                  </a:solidFill>
                </a:rPr>
                <a:t>变化对共同体</a:t>
              </a:r>
              <a:r>
                <a:rPr lang="zh-CN" altLang="en-US" sz="2800" b="1" dirty="0" smtClean="0">
                  <a:solidFill>
                    <a:schemeClr val="bg1"/>
                  </a:solidFill>
                </a:rPr>
                <a:t>的不利影响</a:t>
              </a:r>
              <a:endParaRPr lang="zh-CN" altLang="en-US" sz="2800" b="1" dirty="0">
                <a:solidFill>
                  <a:schemeClr val="bg1"/>
                </a:solidFill>
              </a:endParaRPr>
            </a:p>
          </p:txBody>
        </p:sp>
      </p:grpSp>
      <p:sp>
        <p:nvSpPr>
          <p:cNvPr id="16" name="矩形 15"/>
          <p:cNvSpPr/>
          <p:nvPr/>
        </p:nvSpPr>
        <p:spPr>
          <a:xfrm>
            <a:off x="2768490" y="2035501"/>
            <a:ext cx="6096000" cy="4093428"/>
          </a:xfrm>
          <a:prstGeom prst="rect">
            <a:avLst/>
          </a:prstGeom>
          <a:solidFill>
            <a:schemeClr val="bg2"/>
          </a:solidFill>
        </p:spPr>
        <p:txBody>
          <a:bodyPr>
            <a:spAutoFit/>
          </a:bodyPr>
          <a:lstStyle/>
          <a:p>
            <a:pPr indent="457200">
              <a:spcAft>
                <a:spcPts val="0"/>
              </a:spcAft>
            </a:pPr>
            <a:r>
              <a:rPr lang="en-US" altLang="zh-CN" sz="2000" dirty="0" smtClean="0">
                <a:solidFill>
                  <a:schemeClr val="accent1"/>
                </a:solidFill>
              </a:rPr>
              <a:t> </a:t>
            </a:r>
            <a:r>
              <a:rPr lang="zh-CN" altLang="zh-CN" sz="2000" dirty="0" smtClean="0">
                <a:solidFill>
                  <a:schemeClr val="accent1"/>
                </a:solidFill>
              </a:rPr>
              <a:t>第一</a:t>
            </a:r>
            <a:r>
              <a:rPr lang="zh-CN" altLang="en-US" sz="2000" dirty="0" smtClean="0">
                <a:solidFill>
                  <a:schemeClr val="accent1"/>
                </a:solidFill>
              </a:rPr>
              <a:t>、</a:t>
            </a:r>
            <a:r>
              <a:rPr lang="zh-CN" altLang="zh-CN" sz="2000" dirty="0" smtClean="0">
                <a:solidFill>
                  <a:schemeClr val="accent1"/>
                </a:solidFill>
              </a:rPr>
              <a:t>美元</a:t>
            </a:r>
            <a:r>
              <a:rPr lang="zh-CN" altLang="zh-CN" sz="2000" dirty="0">
                <a:solidFill>
                  <a:schemeClr val="accent1"/>
                </a:solidFill>
              </a:rPr>
              <a:t>危机一次又一次地冲击欧洲货币市场，造成金融投机风潮和汇率的频繁波动，严重地影响了共同成员国政府对本国经济的宏观</a:t>
            </a:r>
            <a:r>
              <a:rPr lang="zh-CN" altLang="zh-CN" sz="2000" dirty="0" smtClean="0">
                <a:solidFill>
                  <a:schemeClr val="accent1"/>
                </a:solidFill>
              </a:rPr>
              <a:t>控制</a:t>
            </a:r>
            <a:r>
              <a:rPr lang="zh-CN" altLang="en-US" sz="2000" dirty="0" smtClean="0">
                <a:solidFill>
                  <a:schemeClr val="accent1"/>
                </a:solidFill>
              </a:rPr>
              <a:t>。</a:t>
            </a:r>
            <a:endParaRPr lang="zh-CN" altLang="zh-CN" sz="2000" dirty="0">
              <a:solidFill>
                <a:schemeClr val="accent1"/>
              </a:solidFill>
            </a:endParaRPr>
          </a:p>
          <a:p>
            <a:pPr indent="457200">
              <a:spcAft>
                <a:spcPts val="0"/>
              </a:spcAft>
            </a:pPr>
            <a:r>
              <a:rPr lang="zh-CN" altLang="zh-CN" sz="2000" dirty="0" smtClean="0">
                <a:solidFill>
                  <a:schemeClr val="accent1"/>
                </a:solidFill>
              </a:rPr>
              <a:t>第二</a:t>
            </a:r>
            <a:r>
              <a:rPr lang="zh-CN" altLang="en-US" sz="2000" dirty="0" smtClean="0">
                <a:solidFill>
                  <a:schemeClr val="accent1"/>
                </a:solidFill>
              </a:rPr>
              <a:t>、</a:t>
            </a:r>
            <a:r>
              <a:rPr lang="zh-CN" altLang="zh-CN" sz="2000" dirty="0" smtClean="0">
                <a:solidFill>
                  <a:schemeClr val="accent1"/>
                </a:solidFill>
              </a:rPr>
              <a:t>汇率</a:t>
            </a:r>
            <a:r>
              <a:rPr lang="zh-CN" altLang="zh-CN" sz="2000" dirty="0">
                <a:solidFill>
                  <a:schemeClr val="accent1"/>
                </a:solidFill>
              </a:rPr>
              <a:t>的波动，使成员国无法顺利地开展自己的对外贸易。变幻不定的汇率在各成员国之间制造了新的贸易壁垒。</a:t>
            </a:r>
          </a:p>
          <a:p>
            <a:pPr indent="457200">
              <a:spcAft>
                <a:spcPts val="0"/>
              </a:spcAft>
            </a:pPr>
            <a:r>
              <a:rPr lang="zh-CN" altLang="zh-CN" sz="2000" dirty="0" smtClean="0">
                <a:solidFill>
                  <a:schemeClr val="accent1"/>
                </a:solidFill>
              </a:rPr>
              <a:t>第三</a:t>
            </a:r>
            <a:r>
              <a:rPr lang="zh-CN" altLang="en-US" sz="2000" dirty="0" smtClean="0">
                <a:solidFill>
                  <a:schemeClr val="accent1"/>
                </a:solidFill>
              </a:rPr>
              <a:t>、</a:t>
            </a:r>
            <a:r>
              <a:rPr lang="zh-CN" altLang="zh-CN" sz="2000" dirty="0" smtClean="0">
                <a:solidFill>
                  <a:schemeClr val="accent1"/>
                </a:solidFill>
              </a:rPr>
              <a:t>国际</a:t>
            </a:r>
            <a:r>
              <a:rPr lang="zh-CN" altLang="zh-CN" sz="2000" dirty="0">
                <a:solidFill>
                  <a:schemeClr val="accent1"/>
                </a:solidFill>
              </a:rPr>
              <a:t>金融货币危机冲击了共同农业政策。汇率的波动使农产品的计价变得非常复杂和困难。</a:t>
            </a:r>
          </a:p>
          <a:p>
            <a:pPr indent="457200">
              <a:spcAft>
                <a:spcPts val="0"/>
              </a:spcAft>
            </a:pPr>
            <a:r>
              <a:rPr lang="zh-CN" altLang="zh-CN" sz="2000" dirty="0" smtClean="0">
                <a:solidFill>
                  <a:schemeClr val="accent1"/>
                </a:solidFill>
              </a:rPr>
              <a:t>第四</a:t>
            </a:r>
            <a:r>
              <a:rPr lang="zh-CN" altLang="en-US" sz="2000" dirty="0" smtClean="0">
                <a:solidFill>
                  <a:schemeClr val="accent1"/>
                </a:solidFill>
              </a:rPr>
              <a:t>、</a:t>
            </a:r>
            <a:r>
              <a:rPr lang="zh-CN" altLang="zh-CN" sz="2000" dirty="0" smtClean="0">
                <a:solidFill>
                  <a:schemeClr val="accent1"/>
                </a:solidFill>
              </a:rPr>
              <a:t>汇率</a:t>
            </a:r>
            <a:r>
              <a:rPr lang="zh-CN" altLang="zh-CN" sz="2000" dirty="0">
                <a:solidFill>
                  <a:schemeClr val="accent1"/>
                </a:solidFill>
              </a:rPr>
              <a:t>不稳使投资者无法预计他们的投资收益，造成投资不振，加重了各国经济的不景气，另一方面，也使资本在共同体之间无法真正自由流动，使开发落后地区、促进共同体成员国之间经济均衡发展的愿望成为了一种</a:t>
            </a:r>
            <a:r>
              <a:rPr lang="zh-CN" altLang="zh-CN" sz="2000" dirty="0" smtClean="0">
                <a:solidFill>
                  <a:schemeClr val="accent1"/>
                </a:solidFill>
              </a:rPr>
              <a:t>空话</a:t>
            </a:r>
            <a:r>
              <a:rPr lang="zh-CN" altLang="en-US" sz="2000" dirty="0" smtClean="0">
                <a:solidFill>
                  <a:schemeClr val="accent1"/>
                </a:solidFill>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9" name="椭圆 18"/>
          <p:cNvSpPr/>
          <p:nvPr/>
        </p:nvSpPr>
        <p:spPr>
          <a:xfrm>
            <a:off x="-1019458" y="-3727638"/>
            <a:ext cx="14205138" cy="14205138"/>
          </a:xfrm>
          <a:prstGeom prst="ellipse">
            <a:avLst/>
          </a:prstGeom>
          <a:solidFill>
            <a:srgbClr val="E2D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318028" y="1400716"/>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89313" y="457065"/>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220852" y="6031798"/>
            <a:ext cx="1002890" cy="14235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73896" y="492171"/>
            <a:ext cx="5929828" cy="523220"/>
          </a:xfrm>
          <a:prstGeom prst="rect">
            <a:avLst/>
          </a:prstGeom>
        </p:spPr>
        <p:txBody>
          <a:bodyPr wrap="none">
            <a:spAutoFit/>
          </a:bodyPr>
          <a:lstStyle/>
          <a:p>
            <a:pPr lvl="0">
              <a:spcAft>
                <a:spcPts val="0"/>
              </a:spcAft>
              <a:buClr>
                <a:srgbClr val="00B050"/>
              </a:buClr>
            </a:pPr>
            <a:r>
              <a:rPr lang="zh-CN" altLang="zh-CN" sz="2800" b="1" dirty="0"/>
              <a:t>货币一体化在共同体实践上的迫切性</a:t>
            </a:r>
          </a:p>
        </p:txBody>
      </p:sp>
      <p:sp>
        <p:nvSpPr>
          <p:cNvPr id="24" name="矩形 23"/>
          <p:cNvSpPr/>
          <p:nvPr/>
        </p:nvSpPr>
        <p:spPr>
          <a:xfrm>
            <a:off x="2118848" y="1261437"/>
            <a:ext cx="8025277" cy="4524315"/>
          </a:xfrm>
          <a:prstGeom prst="rect">
            <a:avLst/>
          </a:prstGeom>
        </p:spPr>
        <p:txBody>
          <a:bodyPr wrap="square">
            <a:spAutoFit/>
          </a:bodyPr>
          <a:lstStyle/>
          <a:p>
            <a:pPr indent="457200">
              <a:spcAft>
                <a:spcPts val="0"/>
              </a:spcAft>
            </a:pPr>
            <a:r>
              <a:rPr lang="zh-CN" altLang="zh-CN" sz="2400" dirty="0"/>
              <a:t>世界经济形势的发展和欧洲一体化的实践，在</a:t>
            </a:r>
            <a:r>
              <a:rPr lang="en-US" altLang="zh-CN" sz="2400" dirty="0"/>
              <a:t> 60 </a:t>
            </a:r>
            <a:r>
              <a:rPr lang="zh-CN" altLang="zh-CN" sz="2400" dirty="0"/>
              <a:t>年代末和</a:t>
            </a:r>
            <a:r>
              <a:rPr lang="en-US" altLang="zh-CN" sz="2400" dirty="0"/>
              <a:t> 70 </a:t>
            </a:r>
            <a:r>
              <a:rPr lang="zh-CN" altLang="zh-CN" sz="2400" dirty="0"/>
              <a:t>年代</a:t>
            </a:r>
            <a:r>
              <a:rPr lang="zh-CN" altLang="zh-CN" sz="2400" dirty="0" smtClean="0"/>
              <a:t>初向</a:t>
            </a:r>
            <a:r>
              <a:rPr lang="zh-CN" altLang="zh-CN" sz="2400" dirty="0"/>
              <a:t>共同体提出了新的</a:t>
            </a:r>
            <a:r>
              <a:rPr lang="zh-CN" altLang="zh-CN" sz="2400" dirty="0" smtClean="0"/>
              <a:t>任务</a:t>
            </a:r>
            <a:r>
              <a:rPr lang="zh-CN" altLang="en-US" sz="2400" dirty="0" smtClean="0"/>
              <a:t>：</a:t>
            </a:r>
            <a:r>
              <a:rPr lang="zh-CN" altLang="zh-CN" sz="2400" dirty="0" smtClean="0"/>
              <a:t>如果</a:t>
            </a:r>
            <a:r>
              <a:rPr lang="zh-CN" altLang="zh-CN" sz="2400" dirty="0"/>
              <a:t>不在协调成员国的经济政策和货币政策</a:t>
            </a:r>
            <a:r>
              <a:rPr lang="zh-CN" altLang="zh-CN" sz="2400" dirty="0" smtClean="0"/>
              <a:t>方面</a:t>
            </a:r>
            <a:r>
              <a:rPr lang="zh-CN" altLang="zh-CN" sz="2400" dirty="0"/>
              <a:t>采取切实有力的步骤，那么欧洲一体化就会失去前进的动力，而且</a:t>
            </a:r>
            <a:r>
              <a:rPr lang="zh-CN" altLang="zh-CN" sz="2400" dirty="0" smtClean="0"/>
              <a:t>已经取得</a:t>
            </a:r>
            <a:r>
              <a:rPr lang="zh-CN" altLang="zh-CN" sz="2400" dirty="0"/>
              <a:t>的成就也将会化为乌有。共同体六国在六十年代初期和中期，在同美元霸权地位斗争中，并未形成共同立场。汇率的频繁变动、经济货币政策的不协调，已经严重影响了共同市场的最后建成和共同农业政策的实施。这使共同体国家</a:t>
            </a:r>
            <a:r>
              <a:rPr lang="zh-CN" altLang="zh-CN" sz="2400" dirty="0" smtClean="0"/>
              <a:t>感到稳定</a:t>
            </a:r>
            <a:r>
              <a:rPr lang="zh-CN" altLang="zh-CN" sz="2400" dirty="0"/>
              <a:t>共同体内部的货币、建立经济和货币联盟、摆脱对美元的严重依赖的迫切性和必要性。为了维护和巩固已取得的一体化成果，并使共同体得以继续前进，共同体开始了探索货币一体化及联合行动的道路</a:t>
            </a:r>
            <a:r>
              <a:rPr lang="zh-CN" altLang="zh-CN" sz="2400" dirty="0" smtClean="0"/>
              <a:t>。</a:t>
            </a:r>
            <a:endParaRPr lang="zh-CN" altLang="zh-CN" sz="2400" dirty="0"/>
          </a:p>
        </p:txBody>
      </p:sp>
    </p:spTree>
    <p:extLst>
      <p:ext uri="{BB962C8B-B14F-4D97-AF65-F5344CB8AC3E}">
        <p14:creationId xmlns:p14="http://schemas.microsoft.com/office/powerpoint/2010/main" val="401882030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250" fill="hold"/>
                                        <p:tgtEl>
                                          <p:spTgt spid="17"/>
                                        </p:tgtEl>
                                        <p:attrNameLst>
                                          <p:attrName>ppt_x</p:attrName>
                                        </p:attrNameLst>
                                      </p:cBhvr>
                                      <p:tavLst>
                                        <p:tav tm="0">
                                          <p:val>
                                            <p:strVal val="1+#ppt_w/2"/>
                                          </p:val>
                                        </p:tav>
                                        <p:tav tm="100000">
                                          <p:val>
                                            <p:strVal val="#ppt_x"/>
                                          </p:val>
                                        </p:tav>
                                      </p:tavLst>
                                    </p:anim>
                                    <p:anim calcmode="lin" valueType="num">
                                      <p:cBhvr additive="base">
                                        <p:cTn id="8" dur="250" fill="hold"/>
                                        <p:tgtEl>
                                          <p:spTgt spid="1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250"/>
                                        <p:tgtEl>
                                          <p:spTgt spid="7"/>
                                        </p:tgtEl>
                                      </p:cBhvr>
                                    </p:animEffect>
                                  </p:childTnLst>
                                </p:cTn>
                              </p:par>
                              <p:par>
                                <p:cTn id="12" presetID="22" presetClass="entr" presetSubtype="2"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250"/>
                                        <p:tgtEl>
                                          <p:spTgt spid="6"/>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25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250"/>
                                        <p:tgtEl>
                                          <p:spTgt spid="15"/>
                                        </p:tgtEl>
                                      </p:cBhvr>
                                    </p:animEffect>
                                  </p:childTnLst>
                                </p:cTn>
                              </p:par>
                              <p:par>
                                <p:cTn id="21" presetID="22" presetClass="entr" presetSubtype="4" fill="hold"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50"/>
                                        <p:tgtEl>
                                          <p:spTgt spid="14"/>
                                        </p:tgtEl>
                                      </p:cBhvr>
                                    </p:animEffect>
                                  </p:childTnLst>
                                </p:cTn>
                              </p:par>
                              <p:par>
                                <p:cTn id="24" presetID="10" presetClass="entr" presetSubtype="0" fill="hold"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anim calcmode="lin" valueType="num">
                                      <p:cBhvr>
                                        <p:cTn id="30" dur="500" fill="hold"/>
                                        <p:tgtEl>
                                          <p:spTgt spid="16"/>
                                        </p:tgtEl>
                                        <p:attrNameLst>
                                          <p:attrName>ppt_x</p:attrName>
                                        </p:attrNameLst>
                                      </p:cBhvr>
                                      <p:tavLst>
                                        <p:tav tm="0">
                                          <p:val>
                                            <p:strVal val="#ppt_x"/>
                                          </p:val>
                                        </p:tav>
                                        <p:tav tm="100000">
                                          <p:val>
                                            <p:strVal val="#ppt_x"/>
                                          </p:val>
                                        </p:tav>
                                      </p:tavLst>
                                    </p:anim>
                                    <p:anim calcmode="lin" valueType="num">
                                      <p:cBhvr>
                                        <p:cTn id="3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6" presetClass="emph" presetSubtype="0" accel="30000" decel="30000" autoRev="1" fill="hold" grpId="1" nodeType="withEffect">
                                  <p:stCondLst>
                                    <p:cond delay="0"/>
                                  </p:stCondLst>
                                  <p:childTnLst>
                                    <p:animScale>
                                      <p:cBhvr>
                                        <p:cTn id="37" dur="500" fill="hold"/>
                                        <p:tgtEl>
                                          <p:spTgt spid="19"/>
                                        </p:tgtEl>
                                      </p:cBhvr>
                                      <p:by x="1000" y="1000"/>
                                    </p:animScale>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1+#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2"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right)">
                                      <p:cBhvr>
                                        <p:cTn id="45" dur="500"/>
                                        <p:tgtEl>
                                          <p:spTgt spid="20"/>
                                        </p:tgtEl>
                                      </p:cBhvr>
                                    </p:animEffect>
                                  </p:childTnLst>
                                </p:cTn>
                              </p:par>
                              <p:par>
                                <p:cTn id="46" presetID="22" presetClass="entr" presetSubtype="2"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right)">
                                      <p:cBhvr>
                                        <p:cTn id="48" dur="500"/>
                                        <p:tgtEl>
                                          <p:spTgt spid="21"/>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42"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anim calcmode="lin" valueType="num">
                                      <p:cBhvr>
                                        <p:cTn id="55" dur="500" fill="hold"/>
                                        <p:tgtEl>
                                          <p:spTgt spid="24"/>
                                        </p:tgtEl>
                                        <p:attrNameLst>
                                          <p:attrName>ppt_x</p:attrName>
                                        </p:attrNameLst>
                                      </p:cBhvr>
                                      <p:tavLst>
                                        <p:tav tm="0">
                                          <p:val>
                                            <p:strVal val="#ppt_x"/>
                                          </p:val>
                                        </p:tav>
                                        <p:tav tm="100000">
                                          <p:val>
                                            <p:strVal val="#ppt_x"/>
                                          </p:val>
                                        </p:tav>
                                      </p:tavLst>
                                    </p:anim>
                                    <p:anim calcmode="lin" valueType="num">
                                      <p:cBhvr>
                                        <p:cTn id="5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19" grpId="1" animBg="1"/>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直接连接符 7"/>
          <p:cNvCxnSpPr/>
          <p:nvPr/>
        </p:nvCxnSpPr>
        <p:spPr>
          <a:xfrm flipH="1">
            <a:off x="318028" y="1400716"/>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89313" y="457065"/>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220852" y="6031798"/>
            <a:ext cx="1002890" cy="1423531"/>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73896" y="492171"/>
            <a:ext cx="5929828" cy="523220"/>
          </a:xfrm>
          <a:prstGeom prst="rect">
            <a:avLst/>
          </a:prstGeom>
        </p:spPr>
        <p:txBody>
          <a:bodyPr wrap="none">
            <a:spAutoFit/>
          </a:bodyPr>
          <a:lstStyle/>
          <a:p>
            <a:pPr lvl="0">
              <a:spcAft>
                <a:spcPts val="0"/>
              </a:spcAft>
              <a:buClr>
                <a:srgbClr val="00B050"/>
              </a:buClr>
            </a:pPr>
            <a:r>
              <a:rPr lang="zh-CN" altLang="zh-CN" sz="2800" b="1" dirty="0"/>
              <a:t>货币一体化在共同体实践上的迫切性</a:t>
            </a:r>
          </a:p>
        </p:txBody>
      </p:sp>
      <p:sp>
        <p:nvSpPr>
          <p:cNvPr id="12" name="矩形 11"/>
          <p:cNvSpPr/>
          <p:nvPr/>
        </p:nvSpPr>
        <p:spPr>
          <a:xfrm>
            <a:off x="2666691" y="1942272"/>
            <a:ext cx="6620184" cy="3046988"/>
          </a:xfrm>
          <a:prstGeom prst="rect">
            <a:avLst/>
          </a:prstGeom>
        </p:spPr>
        <p:txBody>
          <a:bodyPr wrap="square">
            <a:spAutoFit/>
          </a:bodyPr>
          <a:lstStyle/>
          <a:p>
            <a:pPr indent="457200">
              <a:spcAft>
                <a:spcPts val="0"/>
              </a:spcAft>
            </a:pPr>
            <a:r>
              <a:rPr lang="zh-CN" altLang="zh-CN" sz="2400" dirty="0"/>
              <a:t>整个</a:t>
            </a:r>
            <a:r>
              <a:rPr lang="en-US" altLang="zh-CN" sz="2400" dirty="0"/>
              <a:t> 70 </a:t>
            </a:r>
            <a:r>
              <a:rPr lang="zh-CN" altLang="zh-CN" sz="2400" dirty="0"/>
              <a:t>年代可以说是欧共体货币一体化的起步和探索阶段。欧共体所面临的不断暴发的内外经济货币危机，使得找到一个有效、切实的货币合作方式，不仅显得更加重要，也变得更加困难。在众多历史条件和历史事件的层层推动下，在共同体领导人不断的探索努力下，欧洲货币体系最终建立。这标志着在当时的客观历史条件下，欧共体货币一体化找到了一种行之有效的实现方式。</a:t>
            </a:r>
          </a:p>
        </p:txBody>
      </p:sp>
    </p:spTree>
    <p:extLst>
      <p:ext uri="{BB962C8B-B14F-4D97-AF65-F5344CB8AC3E}">
        <p14:creationId xmlns:p14="http://schemas.microsoft.com/office/powerpoint/2010/main" val="6365217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文本框 8"/>
          <p:cNvSpPr txBox="1"/>
          <p:nvPr/>
        </p:nvSpPr>
        <p:spPr>
          <a:xfrm>
            <a:off x="2497563" y="3059168"/>
            <a:ext cx="7200000" cy="769441"/>
          </a:xfrm>
          <a:prstGeom prst="rect">
            <a:avLst/>
          </a:prstGeom>
          <a:noFill/>
        </p:spPr>
        <p:txBody>
          <a:bodyPr wrap="square" rtlCol="0">
            <a:spAutoFit/>
          </a:bodyPr>
          <a:lstStyle/>
          <a:p>
            <a:pPr algn="ctr"/>
            <a:r>
              <a:rPr lang="zh-CN" altLang="en-US" sz="4400" b="1" dirty="0" smtClean="0">
                <a:solidFill>
                  <a:srgbClr val="FFFFFF"/>
                </a:solidFill>
                <a:latin typeface="等线 Light" panose="02010600030101010101" pitchFamily="2" charset="-122"/>
                <a:ea typeface="等线 Light" panose="02010600030101010101" pitchFamily="2" charset="-122"/>
              </a:rPr>
              <a:t>案例比较之美国的银行业</a:t>
            </a:r>
            <a:endParaRPr lang="zh-CN" altLang="en-US" sz="4400" b="1" dirty="0">
              <a:solidFill>
                <a:srgbClr val="FFFFFF"/>
              </a:solidFill>
              <a:latin typeface="等线 Light" panose="02010600030101010101" pitchFamily="2" charset="-122"/>
              <a:ea typeface="等线 Light" panose="02010600030101010101" pitchFamily="2" charset="-122"/>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rgbClr val="FFFFFF"/>
                  </a:solidFill>
                  <a:latin typeface="方正小篆体" panose="03000509000000000000" pitchFamily="65" charset="-122"/>
                  <a:ea typeface="方正小篆体" panose="03000509000000000000" pitchFamily="65" charset="-122"/>
                </a:rPr>
                <a:t>国际</a:t>
              </a:r>
              <a:endParaRPr lang="en-US" altLang="zh-CN" sz="6000" b="1" dirty="0">
                <a:solidFill>
                  <a:srgbClr val="FFFFFF"/>
                </a:solidFill>
                <a:latin typeface="方正小篆体" panose="03000509000000000000" pitchFamily="65" charset="-122"/>
                <a:ea typeface="方正小篆体" panose="03000509000000000000" pitchFamily="65" charset="-122"/>
              </a:endParaRPr>
            </a:p>
            <a:p>
              <a:pPr algn="ctr"/>
              <a:r>
                <a:rPr lang="zh-CN" altLang="en-US" sz="6000" b="1" dirty="0">
                  <a:solidFill>
                    <a:srgbClr val="FFFFFF"/>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212595475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椭圆 3"/>
          <p:cNvSpPr/>
          <p:nvPr/>
        </p:nvSpPr>
        <p:spPr>
          <a:xfrm>
            <a:off x="-3143077" y="7198621"/>
            <a:ext cx="2724293" cy="269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1353800" y="7024329"/>
            <a:ext cx="3495366" cy="3436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a:stCxn id="6" idx="0"/>
          </p:cNvCxnSpPr>
          <p:nvPr/>
        </p:nvCxnSpPr>
        <p:spPr>
          <a:xfrm>
            <a:off x="13101483" y="7024329"/>
            <a:ext cx="3812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a:off x="-115913" y="964997"/>
            <a:ext cx="1076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a:off x="1196694" y="92998"/>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22402" y="618529"/>
            <a:ext cx="4493538" cy="523220"/>
          </a:xfrm>
          <a:prstGeom prst="rect">
            <a:avLst/>
          </a:prstGeom>
        </p:spPr>
        <p:txBody>
          <a:bodyPr wrap="none">
            <a:spAutoFit/>
          </a:bodyPr>
          <a:lstStyle/>
          <a:p>
            <a:pPr algn="just">
              <a:spcAft>
                <a:spcPts val="0"/>
              </a:spcAft>
            </a:pPr>
            <a:r>
              <a:rPr lang="zh-CN" altLang="zh-CN" sz="2800" b="1" dirty="0"/>
              <a:t>美国银行业国际化进程回顾</a:t>
            </a:r>
          </a:p>
        </p:txBody>
      </p:sp>
      <p:graphicFrame>
        <p:nvGraphicFramePr>
          <p:cNvPr id="13" name="图表 12"/>
          <p:cNvGraphicFramePr>
            <a:graphicFrameLocks/>
          </p:cNvGraphicFramePr>
          <p:nvPr>
            <p:extLst>
              <p:ext uri="{D42A27DB-BD31-4B8C-83A1-F6EECF244321}">
                <p14:modId xmlns:p14="http://schemas.microsoft.com/office/powerpoint/2010/main" val="3320581799"/>
              </p:ext>
            </p:extLst>
          </p:nvPr>
        </p:nvGraphicFramePr>
        <p:xfrm>
          <a:off x="6565020" y="1846591"/>
          <a:ext cx="5148008" cy="3436375"/>
        </p:xfrm>
        <a:graphic>
          <a:graphicData uri="http://schemas.openxmlformats.org/drawingml/2006/chart">
            <c:chart xmlns:c="http://schemas.openxmlformats.org/drawingml/2006/chart" xmlns:r="http://schemas.openxmlformats.org/officeDocument/2006/relationships" r:id="rId2"/>
          </a:graphicData>
        </a:graphic>
      </p:graphicFrame>
      <p:sp>
        <p:nvSpPr>
          <p:cNvPr id="10" name="矩形 9"/>
          <p:cNvSpPr/>
          <p:nvPr/>
        </p:nvSpPr>
        <p:spPr>
          <a:xfrm>
            <a:off x="864103" y="2736330"/>
            <a:ext cx="5177768" cy="1200329"/>
          </a:xfrm>
          <a:prstGeom prst="rect">
            <a:avLst/>
          </a:prstGeom>
        </p:spPr>
        <p:txBody>
          <a:bodyPr wrap="square">
            <a:spAutoFit/>
          </a:bodyPr>
          <a:lstStyle/>
          <a:p>
            <a:pPr algn="just">
              <a:spcAft>
                <a:spcPts val="0"/>
              </a:spcAft>
            </a:pPr>
            <a:r>
              <a:rPr lang="zh-CN" altLang="zh-CN" dirty="0"/>
              <a:t>第一阶段，</a:t>
            </a:r>
            <a:r>
              <a:rPr lang="en-US" altLang="zh-CN" dirty="0"/>
              <a:t>1887</a:t>
            </a:r>
            <a:r>
              <a:rPr lang="zh-CN" altLang="zh-CN" dirty="0"/>
              <a:t>－</a:t>
            </a:r>
            <a:r>
              <a:rPr lang="en-US" altLang="zh-CN" dirty="0"/>
              <a:t>1914 </a:t>
            </a:r>
            <a:r>
              <a:rPr lang="zh-CN" altLang="zh-CN" dirty="0"/>
              <a:t>年，起步和试水阶段。 美国银行的海外分行从</a:t>
            </a:r>
            <a:r>
              <a:rPr lang="en-US" altLang="zh-CN" dirty="0"/>
              <a:t> 1887 </a:t>
            </a:r>
            <a:r>
              <a:rPr lang="zh-CN" altLang="zh-CN" dirty="0"/>
              <a:t>年的</a:t>
            </a:r>
            <a:r>
              <a:rPr lang="en-US" altLang="zh-CN" dirty="0"/>
              <a:t> 1 </a:t>
            </a:r>
            <a:r>
              <a:rPr lang="zh-CN" altLang="zh-CN" dirty="0"/>
              <a:t>家增加到</a:t>
            </a:r>
            <a:r>
              <a:rPr lang="en-US" altLang="zh-CN" dirty="0"/>
              <a:t> 1993 </a:t>
            </a:r>
            <a:r>
              <a:rPr lang="zh-CN" altLang="zh-CN" dirty="0"/>
              <a:t>年的</a:t>
            </a:r>
            <a:r>
              <a:rPr lang="en-US" altLang="zh-CN" dirty="0"/>
              <a:t> 6</a:t>
            </a:r>
            <a:r>
              <a:rPr lang="zh-CN" altLang="zh-CN" dirty="0"/>
              <a:t>家。 期间，英国银行业在国际市场占据榜首，美国的银行国际化表现平平。</a:t>
            </a:r>
          </a:p>
        </p:txBody>
      </p:sp>
      <p:grpSp>
        <p:nvGrpSpPr>
          <p:cNvPr id="3" name="组合 2"/>
          <p:cNvGrpSpPr/>
          <p:nvPr/>
        </p:nvGrpSpPr>
        <p:grpSpPr>
          <a:xfrm>
            <a:off x="53694" y="1978442"/>
            <a:ext cx="10314311" cy="3420640"/>
            <a:chOff x="53694" y="1978442"/>
            <a:chExt cx="10314311" cy="3420640"/>
          </a:xfrm>
        </p:grpSpPr>
        <p:cxnSp>
          <p:nvCxnSpPr>
            <p:cNvPr id="12" name="直接连接符 11"/>
            <p:cNvCxnSpPr/>
            <p:nvPr/>
          </p:nvCxnSpPr>
          <p:spPr>
            <a:xfrm>
              <a:off x="1629927" y="5399082"/>
              <a:ext cx="873807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弧形 14"/>
            <p:cNvSpPr/>
            <p:nvPr/>
          </p:nvSpPr>
          <p:spPr>
            <a:xfrm rot="10800000">
              <a:off x="53694" y="1979082"/>
              <a:ext cx="3420000" cy="3420000"/>
            </a:xfrm>
            <a:prstGeom prst="arc">
              <a:avLst>
                <a:gd name="adj1" fmla="val 16200000"/>
                <a:gd name="adj2" fmla="val 540702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 name="直接连接符 19"/>
            <p:cNvCxnSpPr/>
            <p:nvPr/>
          </p:nvCxnSpPr>
          <p:spPr>
            <a:xfrm>
              <a:off x="1763694" y="1978442"/>
              <a:ext cx="28800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406521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1+#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down)">
                                      <p:cBhvr>
                                        <p:cTn id="29" dur="500"/>
                                        <p:tgtEl>
                                          <p:spTgt spid="13">
                                            <p:graphicEl>
                                              <a:chart seriesIdx="-3" categoryIdx="-3" bldStep="gridLegend"/>
                                            </p:graphicEl>
                                          </p:spTgt>
                                        </p:tgtEl>
                                      </p:cBhvr>
                                    </p:animEffect>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13">
                                            <p:graphicEl>
                                              <a:chart seriesIdx="0" categoryIdx="0" bldStep="ptInCategory"/>
                                            </p:graphicEl>
                                          </p:spTgt>
                                        </p:tgtEl>
                                        <p:attrNameLst>
                                          <p:attrName>style.visibility</p:attrName>
                                        </p:attrNameLst>
                                      </p:cBhvr>
                                      <p:to>
                                        <p:strVal val="visible"/>
                                      </p:to>
                                    </p:set>
                                    <p:animEffect transition="in" filter="wipe(down)">
                                      <p:cBhvr>
                                        <p:cTn id="33" dur="500"/>
                                        <p:tgtEl>
                                          <p:spTgt spid="13">
                                            <p:graphicEl>
                                              <a:chart seriesIdx="0" categoryIdx="0" bldStep="ptInCategory"/>
                                            </p:graphicEl>
                                          </p:spTgt>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3">
                                            <p:graphicEl>
                                              <a:chart seriesIdx="0" categoryIdx="1" bldStep="ptInCategory"/>
                                            </p:graphicEl>
                                          </p:spTgt>
                                        </p:tgtEl>
                                        <p:attrNameLst>
                                          <p:attrName>style.visibility</p:attrName>
                                        </p:attrNameLst>
                                      </p:cBhvr>
                                      <p:to>
                                        <p:strVal val="visible"/>
                                      </p:to>
                                    </p:set>
                                    <p:animEffect transition="in" filter="wipe(down)">
                                      <p:cBhvr>
                                        <p:cTn id="37" dur="500"/>
                                        <p:tgtEl>
                                          <p:spTgt spid="13">
                                            <p:graphicEl>
                                              <a:chart seriesIdx="0" categoryIdx="1" bldStep="ptInCategory"/>
                                            </p:graphicEl>
                                          </p:spTgt>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13">
                                            <p:graphicEl>
                                              <a:chart seriesIdx="0" categoryIdx="2" bldStep="ptInCategory"/>
                                            </p:graphicEl>
                                          </p:spTgt>
                                        </p:tgtEl>
                                        <p:attrNameLst>
                                          <p:attrName>style.visibility</p:attrName>
                                        </p:attrNameLst>
                                      </p:cBhvr>
                                      <p:to>
                                        <p:strVal val="visible"/>
                                      </p:to>
                                    </p:set>
                                    <p:animEffect transition="in" filter="wipe(down)">
                                      <p:cBhvr>
                                        <p:cTn id="41" dur="500"/>
                                        <p:tgtEl>
                                          <p:spTgt spid="13">
                                            <p:graphicEl>
                                              <a:chart seriesIdx="0" categoryIdx="2" bldStep="ptInCategory"/>
                                            </p:graphicEl>
                                          </p:spTgt>
                                        </p:tgtEl>
                                      </p:cBhvr>
                                    </p:animEffect>
                                  </p:childTnLst>
                                </p:cTn>
                              </p:par>
                            </p:childTnLst>
                          </p:cTn>
                        </p:par>
                        <p:par>
                          <p:cTn id="42" fill="hold">
                            <p:stCondLst>
                              <p:cond delay="3000"/>
                            </p:stCondLst>
                            <p:childTnLst>
                              <p:par>
                                <p:cTn id="43" presetID="22" presetClass="entr" presetSubtype="4" fill="hold" grpId="0" nodeType="afterEffect">
                                  <p:stCondLst>
                                    <p:cond delay="0"/>
                                  </p:stCondLst>
                                  <p:childTnLst>
                                    <p:set>
                                      <p:cBhvr>
                                        <p:cTn id="44" dur="1" fill="hold">
                                          <p:stCondLst>
                                            <p:cond delay="0"/>
                                          </p:stCondLst>
                                        </p:cTn>
                                        <p:tgtEl>
                                          <p:spTgt spid="13">
                                            <p:graphicEl>
                                              <a:chart seriesIdx="0" categoryIdx="3" bldStep="ptInCategory"/>
                                            </p:graphicEl>
                                          </p:spTgt>
                                        </p:tgtEl>
                                        <p:attrNameLst>
                                          <p:attrName>style.visibility</p:attrName>
                                        </p:attrNameLst>
                                      </p:cBhvr>
                                      <p:to>
                                        <p:strVal val="visible"/>
                                      </p:to>
                                    </p:set>
                                    <p:animEffect transition="in" filter="wipe(down)">
                                      <p:cBhvr>
                                        <p:cTn id="45" dur="500"/>
                                        <p:tgtEl>
                                          <p:spTgt spid="13">
                                            <p:graphicEl>
                                              <a:chart seriesIdx="0" categoryIdx="3" bldStep="ptInCategory"/>
                                            </p:graphicEl>
                                          </p:spTgt>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13">
                                            <p:graphicEl>
                                              <a:chart seriesIdx="0" categoryIdx="4" bldStep="ptInCategory"/>
                                            </p:graphicEl>
                                          </p:spTgt>
                                        </p:tgtEl>
                                        <p:attrNameLst>
                                          <p:attrName>style.visibility</p:attrName>
                                        </p:attrNameLst>
                                      </p:cBhvr>
                                      <p:to>
                                        <p:strVal val="visible"/>
                                      </p:to>
                                    </p:set>
                                    <p:animEffect transition="in" filter="wipe(down)">
                                      <p:cBhvr>
                                        <p:cTn id="49" dur="500"/>
                                        <p:tgtEl>
                                          <p:spTgt spid="13">
                                            <p:graphicEl>
                                              <a:chart seriesIdx="0" categoryIdx="4" bldStep="ptInCategory"/>
                                            </p:graphicEl>
                                          </p:spTgt>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13">
                                            <p:graphicEl>
                                              <a:chart seriesIdx="0" categoryIdx="5" bldStep="ptInCategory"/>
                                            </p:graphicEl>
                                          </p:spTgt>
                                        </p:tgtEl>
                                        <p:attrNameLst>
                                          <p:attrName>style.visibility</p:attrName>
                                        </p:attrNameLst>
                                      </p:cBhvr>
                                      <p:to>
                                        <p:strVal val="visible"/>
                                      </p:to>
                                    </p:set>
                                    <p:animEffect transition="in" filter="wipe(down)">
                                      <p:cBhvr>
                                        <p:cTn id="53" dur="500"/>
                                        <p:tgtEl>
                                          <p:spTgt spid="13">
                                            <p:graphicEl>
                                              <a:chart seriesIdx="0" categoryIdx="5" bldStep="ptInCategory"/>
                                            </p:graphicEl>
                                          </p:spTgt>
                                        </p:tgtEl>
                                      </p:cBhvr>
                                    </p:animEffect>
                                  </p:childTnLst>
                                </p:cTn>
                              </p:par>
                            </p:childTnLst>
                          </p:cTn>
                        </p:par>
                        <p:par>
                          <p:cTn id="54" fill="hold">
                            <p:stCondLst>
                              <p:cond delay="4500"/>
                            </p:stCondLst>
                            <p:childTnLst>
                              <p:par>
                                <p:cTn id="55" presetID="22" presetClass="entr" presetSubtype="4" fill="hold" grpId="0" nodeType="afterEffect">
                                  <p:stCondLst>
                                    <p:cond delay="0"/>
                                  </p:stCondLst>
                                  <p:childTnLst>
                                    <p:set>
                                      <p:cBhvr>
                                        <p:cTn id="56" dur="1" fill="hold">
                                          <p:stCondLst>
                                            <p:cond delay="0"/>
                                          </p:stCondLst>
                                        </p:cTn>
                                        <p:tgtEl>
                                          <p:spTgt spid="13">
                                            <p:graphicEl>
                                              <a:chart seriesIdx="0" categoryIdx="6" bldStep="ptInCategory"/>
                                            </p:graphicEl>
                                          </p:spTgt>
                                        </p:tgtEl>
                                        <p:attrNameLst>
                                          <p:attrName>style.visibility</p:attrName>
                                        </p:attrNameLst>
                                      </p:cBhvr>
                                      <p:to>
                                        <p:strVal val="visible"/>
                                      </p:to>
                                    </p:set>
                                    <p:animEffect transition="in" filter="wipe(down)">
                                      <p:cBhvr>
                                        <p:cTn id="57" dur="500"/>
                                        <p:tgtEl>
                                          <p:spTgt spid="13">
                                            <p:graphicEl>
                                              <a:chart seriesIdx="0" categoryIdx="6"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uiExpand="1">
        <p:bldSub>
          <a:bldChart bld="categoryEl"/>
        </p:bldSub>
      </p:bldGraphic>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椭圆 3"/>
          <p:cNvSpPr/>
          <p:nvPr/>
        </p:nvSpPr>
        <p:spPr>
          <a:xfrm>
            <a:off x="-3143077" y="7198621"/>
            <a:ext cx="2724293" cy="269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1353800" y="7024329"/>
            <a:ext cx="3495366" cy="3436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a:stCxn id="6" idx="0"/>
          </p:cNvCxnSpPr>
          <p:nvPr/>
        </p:nvCxnSpPr>
        <p:spPr>
          <a:xfrm>
            <a:off x="13101483" y="7024329"/>
            <a:ext cx="3812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29927" y="5399082"/>
            <a:ext cx="873807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6200000">
            <a:off x="658378" y="-178003"/>
            <a:ext cx="1076632" cy="2286000"/>
            <a:chOff x="10773696" y="648930"/>
            <a:chExt cx="1076632" cy="2286000"/>
          </a:xfrm>
        </p:grpSpPr>
        <p:cxnSp>
          <p:nvCxnSpPr>
            <p:cNvPr id="22" name="直接连接符 21"/>
            <p:cNvCxnSpPr/>
            <p:nvPr/>
          </p:nvCxnSpPr>
          <p:spPr>
            <a:xfrm>
              <a:off x="10773696" y="1017639"/>
              <a:ext cx="1076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41011" y="648930"/>
              <a:ext cx="0" cy="2286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22402" y="618529"/>
            <a:ext cx="4493538" cy="523220"/>
          </a:xfrm>
          <a:prstGeom prst="rect">
            <a:avLst/>
          </a:prstGeom>
        </p:spPr>
        <p:txBody>
          <a:bodyPr wrap="none">
            <a:spAutoFit/>
          </a:bodyPr>
          <a:lstStyle/>
          <a:p>
            <a:pPr algn="just">
              <a:spcAft>
                <a:spcPts val="0"/>
              </a:spcAft>
            </a:pPr>
            <a:r>
              <a:rPr lang="zh-CN" altLang="zh-CN" sz="2800" b="1" dirty="0"/>
              <a:t>美国银行业国际化进程回顾</a:t>
            </a:r>
          </a:p>
        </p:txBody>
      </p:sp>
      <p:graphicFrame>
        <p:nvGraphicFramePr>
          <p:cNvPr id="13" name="图表 12"/>
          <p:cNvGraphicFramePr>
            <a:graphicFrameLocks/>
          </p:cNvGraphicFramePr>
          <p:nvPr>
            <p:extLst>
              <p:ext uri="{D42A27DB-BD31-4B8C-83A1-F6EECF244321}">
                <p14:modId xmlns:p14="http://schemas.microsoft.com/office/powerpoint/2010/main" val="784249337"/>
              </p:ext>
            </p:extLst>
          </p:nvPr>
        </p:nvGraphicFramePr>
        <p:xfrm>
          <a:off x="6565020" y="1846591"/>
          <a:ext cx="5148008" cy="3436375"/>
        </p:xfrm>
        <a:graphic>
          <a:graphicData uri="http://schemas.openxmlformats.org/drawingml/2006/chart">
            <c:chart xmlns:c="http://schemas.openxmlformats.org/drawingml/2006/chart" xmlns:r="http://schemas.openxmlformats.org/officeDocument/2006/relationships" r:id="rId2"/>
          </a:graphicData>
        </a:graphic>
      </p:graphicFrame>
      <p:sp>
        <p:nvSpPr>
          <p:cNvPr id="15" name="弧形 14"/>
          <p:cNvSpPr/>
          <p:nvPr/>
        </p:nvSpPr>
        <p:spPr>
          <a:xfrm rot="10800000">
            <a:off x="53694" y="1979082"/>
            <a:ext cx="3420000" cy="3420000"/>
          </a:xfrm>
          <a:prstGeom prst="arc">
            <a:avLst>
              <a:gd name="adj1" fmla="val 16200000"/>
              <a:gd name="adj2" fmla="val 540702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 name="直接连接符 19"/>
          <p:cNvCxnSpPr/>
          <p:nvPr/>
        </p:nvCxnSpPr>
        <p:spPr>
          <a:xfrm>
            <a:off x="1763694" y="1978442"/>
            <a:ext cx="28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3875" y="2651552"/>
            <a:ext cx="6096000" cy="2031325"/>
          </a:xfrm>
          <a:prstGeom prst="rect">
            <a:avLst/>
          </a:prstGeom>
        </p:spPr>
        <p:txBody>
          <a:bodyPr>
            <a:spAutoFit/>
          </a:bodyPr>
          <a:lstStyle/>
          <a:p>
            <a:pPr algn="just">
              <a:spcAft>
                <a:spcPts val="0"/>
              </a:spcAft>
            </a:pPr>
            <a:r>
              <a:rPr lang="zh-CN" altLang="zh-CN" dirty="0"/>
              <a:t>第二阶段，</a:t>
            </a:r>
            <a:r>
              <a:rPr lang="en-US" altLang="zh-CN" dirty="0"/>
              <a:t>1915</a:t>
            </a:r>
            <a:r>
              <a:rPr lang="zh-CN" altLang="zh-CN" dirty="0"/>
              <a:t>－</a:t>
            </a:r>
            <a:r>
              <a:rPr lang="en-US" altLang="zh-CN" dirty="0"/>
              <a:t>1950 </a:t>
            </a:r>
            <a:r>
              <a:rPr lang="zh-CN" altLang="zh-CN" dirty="0"/>
              <a:t>年，起飞阶段。 两次世界大战给了美国银行巨大的机会，美国在海外分行数量从</a:t>
            </a:r>
            <a:r>
              <a:rPr lang="en-US" altLang="zh-CN" dirty="0"/>
              <a:t>1913 </a:t>
            </a:r>
            <a:r>
              <a:rPr lang="zh-CN" altLang="zh-CN" dirty="0"/>
              <a:t>年的</a:t>
            </a:r>
            <a:r>
              <a:rPr lang="en-US" altLang="zh-CN" dirty="0"/>
              <a:t> 6 </a:t>
            </a:r>
            <a:r>
              <a:rPr lang="zh-CN" altLang="zh-CN" dirty="0"/>
              <a:t>家增加到</a:t>
            </a:r>
            <a:r>
              <a:rPr lang="en-US" altLang="zh-CN" dirty="0"/>
              <a:t> 1950 </a:t>
            </a:r>
            <a:r>
              <a:rPr lang="zh-CN" altLang="zh-CN" dirty="0"/>
              <a:t>年的</a:t>
            </a:r>
            <a:r>
              <a:rPr lang="en-US" altLang="zh-CN" dirty="0"/>
              <a:t> 95 </a:t>
            </a:r>
            <a:r>
              <a:rPr lang="zh-CN" altLang="zh-CN" dirty="0"/>
              <a:t>家。 在这期间，美国的银行主要以设立分支行的形式快速地向海外扩张。 美国的商业银行在数百个国外市场建立了分支机构、子公司以及与当地公司的合资企业。 美国银行主要沿着西欧、中东、南美洲和中美洲的商业中心扩张，具有典型的贸易引导特征。</a:t>
            </a:r>
          </a:p>
        </p:txBody>
      </p:sp>
      <p:graphicFrame>
        <p:nvGraphicFramePr>
          <p:cNvPr id="16" name="图表 15"/>
          <p:cNvGraphicFramePr>
            <a:graphicFrameLocks/>
          </p:cNvGraphicFramePr>
          <p:nvPr>
            <p:extLst>
              <p:ext uri="{D42A27DB-BD31-4B8C-83A1-F6EECF244321}">
                <p14:modId xmlns:p14="http://schemas.microsoft.com/office/powerpoint/2010/main" val="3511221036"/>
              </p:ext>
            </p:extLst>
          </p:nvPr>
        </p:nvGraphicFramePr>
        <p:xfrm>
          <a:off x="9974970" y="-80253"/>
          <a:ext cx="2217030" cy="15598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45225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1000" fill="hold"/>
                                        <p:tgtEl>
                                          <p:spTgt spid="13"/>
                                        </p:tgtEl>
                                      </p:cBhvr>
                                      <p:by x="50000" y="50000"/>
                                    </p:animScale>
                                  </p:childTnLst>
                                </p:cTn>
                              </p:par>
                              <p:par>
                                <p:cTn id="14" presetID="42" presetClass="path" presetSubtype="0" fill="hold" grpId="1" nodeType="withEffect">
                                  <p:stCondLst>
                                    <p:cond delay="0"/>
                                  </p:stCondLst>
                                  <p:childTnLst>
                                    <p:animMotion origin="layout" path="M 8.33333E-7 4.07407E-6 L 0.16849 -0.4294 " pathEditMode="relative" rAng="0" ptsTypes="AA">
                                      <p:cBhvr>
                                        <p:cTn id="15" dur="1000" fill="hold"/>
                                        <p:tgtEl>
                                          <p:spTgt spid="13"/>
                                        </p:tgtEl>
                                        <p:attrNameLst>
                                          <p:attrName>ppt_x</p:attrName>
                                          <p:attrName>ppt_y</p:attrName>
                                        </p:attrNameLst>
                                      </p:cBhvr>
                                      <p:rCtr x="8424" y="-21481"/>
                                    </p:animMotion>
                                  </p:childTnLst>
                                </p:cTn>
                              </p:par>
                              <p:par>
                                <p:cTn id="16" presetID="10" presetClass="exit" presetSubtype="0" fill="hold" grpId="2" nodeType="withEffect">
                                  <p:stCondLst>
                                    <p:cond delay="0"/>
                                  </p:stCondLst>
                                  <p:childTnLst>
                                    <p:animEffect transition="out" filter="fade">
                                      <p:cBhvr>
                                        <p:cTn id="17" dur="1000"/>
                                        <p:tgtEl>
                                          <p:spTgt spid="13"/>
                                        </p:tgtEl>
                                      </p:cBhvr>
                                    </p:animEffect>
                                    <p:set>
                                      <p:cBhvr>
                                        <p:cTn id="18" dur="1" fill="hold">
                                          <p:stCondLst>
                                            <p:cond delay="999"/>
                                          </p:stCondLst>
                                        </p:cTn>
                                        <p:tgtEl>
                                          <p:spTgt spid="13"/>
                                        </p:tgtEl>
                                        <p:attrNameLst>
                                          <p:attrName>style.visibility</p:attrName>
                                        </p:attrNameLst>
                                      </p:cBhvr>
                                      <p:to>
                                        <p:strVal val="hidden"/>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3" grpId="1">
        <p:bldAsOne/>
      </p:bldGraphic>
      <p:bldGraphic spid="13" grpId="2">
        <p:bldAsOne/>
      </p:bldGraphic>
      <p:bldP spid="7" grpId="0"/>
      <p:bldGraphic spid="1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椭圆 3"/>
          <p:cNvSpPr/>
          <p:nvPr/>
        </p:nvSpPr>
        <p:spPr>
          <a:xfrm>
            <a:off x="-3143077" y="7198621"/>
            <a:ext cx="2724293" cy="269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1353800" y="7024329"/>
            <a:ext cx="3495366" cy="3436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a:stCxn id="6" idx="0"/>
          </p:cNvCxnSpPr>
          <p:nvPr/>
        </p:nvCxnSpPr>
        <p:spPr>
          <a:xfrm>
            <a:off x="13101483" y="7024329"/>
            <a:ext cx="3812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29927" y="5399082"/>
            <a:ext cx="873807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6200000">
            <a:off x="658378" y="-178003"/>
            <a:ext cx="1076632" cy="2286000"/>
            <a:chOff x="10773696" y="648930"/>
            <a:chExt cx="1076632" cy="2286000"/>
          </a:xfrm>
        </p:grpSpPr>
        <p:cxnSp>
          <p:nvCxnSpPr>
            <p:cNvPr id="22" name="直接连接符 21"/>
            <p:cNvCxnSpPr/>
            <p:nvPr/>
          </p:nvCxnSpPr>
          <p:spPr>
            <a:xfrm>
              <a:off x="10773696" y="1017639"/>
              <a:ext cx="1076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41011" y="648930"/>
              <a:ext cx="0" cy="2286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22402" y="618529"/>
            <a:ext cx="4493538" cy="523220"/>
          </a:xfrm>
          <a:prstGeom prst="rect">
            <a:avLst/>
          </a:prstGeom>
        </p:spPr>
        <p:txBody>
          <a:bodyPr wrap="none">
            <a:spAutoFit/>
          </a:bodyPr>
          <a:lstStyle/>
          <a:p>
            <a:pPr algn="just">
              <a:spcAft>
                <a:spcPts val="0"/>
              </a:spcAft>
            </a:pPr>
            <a:r>
              <a:rPr lang="zh-CN" altLang="zh-CN" sz="2800" b="1" dirty="0"/>
              <a:t>美国银行业国际化进程回顾</a:t>
            </a:r>
          </a:p>
        </p:txBody>
      </p:sp>
      <p:graphicFrame>
        <p:nvGraphicFramePr>
          <p:cNvPr id="13" name="图表 12"/>
          <p:cNvGraphicFramePr>
            <a:graphicFrameLocks/>
          </p:cNvGraphicFramePr>
          <p:nvPr>
            <p:extLst>
              <p:ext uri="{D42A27DB-BD31-4B8C-83A1-F6EECF244321}">
                <p14:modId xmlns:p14="http://schemas.microsoft.com/office/powerpoint/2010/main" val="2284202028"/>
              </p:ext>
            </p:extLst>
          </p:nvPr>
        </p:nvGraphicFramePr>
        <p:xfrm>
          <a:off x="9974970" y="-80253"/>
          <a:ext cx="2217030" cy="1559847"/>
        </p:xfrm>
        <a:graphic>
          <a:graphicData uri="http://schemas.openxmlformats.org/drawingml/2006/chart">
            <c:chart xmlns:c="http://schemas.openxmlformats.org/drawingml/2006/chart" xmlns:r="http://schemas.openxmlformats.org/officeDocument/2006/relationships" r:id="rId2"/>
          </a:graphicData>
        </a:graphic>
      </p:graphicFrame>
      <p:sp>
        <p:nvSpPr>
          <p:cNvPr id="15" name="弧形 14"/>
          <p:cNvSpPr/>
          <p:nvPr/>
        </p:nvSpPr>
        <p:spPr>
          <a:xfrm rot="10800000">
            <a:off x="53694" y="1979082"/>
            <a:ext cx="3420000" cy="3420000"/>
          </a:xfrm>
          <a:prstGeom prst="arc">
            <a:avLst>
              <a:gd name="adj1" fmla="val 16200000"/>
              <a:gd name="adj2" fmla="val 540702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 name="直接连接符 19"/>
          <p:cNvCxnSpPr/>
          <p:nvPr/>
        </p:nvCxnSpPr>
        <p:spPr>
          <a:xfrm>
            <a:off x="1763694" y="1978442"/>
            <a:ext cx="28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17334" y="2371625"/>
            <a:ext cx="7136493" cy="2862322"/>
          </a:xfrm>
          <a:prstGeom prst="rect">
            <a:avLst/>
          </a:prstGeom>
        </p:spPr>
        <p:txBody>
          <a:bodyPr wrap="square">
            <a:spAutoFit/>
          </a:bodyPr>
          <a:lstStyle/>
          <a:p>
            <a:pPr algn="just"/>
            <a:r>
              <a:rPr lang="zh-CN" altLang="zh-CN" dirty="0"/>
              <a:t>第三阶段，</a:t>
            </a:r>
            <a:r>
              <a:rPr lang="en-US" altLang="zh-CN" dirty="0"/>
              <a:t>1950</a:t>
            </a:r>
            <a:r>
              <a:rPr lang="zh-CN" altLang="zh-CN" dirty="0"/>
              <a:t>－</a:t>
            </a:r>
            <a:r>
              <a:rPr lang="en-US" altLang="zh-CN" dirty="0"/>
              <a:t>1980 </a:t>
            </a:r>
            <a:r>
              <a:rPr lang="zh-CN" altLang="zh-CN" dirty="0"/>
              <a:t>年，加速发展，独领风骚阶段。 二战后， 美国加强了对银行海外发展的管理。</a:t>
            </a:r>
            <a:r>
              <a:rPr lang="en-US" altLang="zh-CN" dirty="0"/>
              <a:t>1953 </a:t>
            </a:r>
            <a:r>
              <a:rPr lang="zh-CN" altLang="zh-CN" dirty="0"/>
              <a:t>年 ，美国通过 《联邦储备法 》正式允许自有资金在</a:t>
            </a:r>
            <a:r>
              <a:rPr lang="en-US" altLang="zh-CN" dirty="0"/>
              <a:t> 100 </a:t>
            </a:r>
            <a:r>
              <a:rPr lang="zh-CN" altLang="zh-CN" dirty="0"/>
              <a:t>万美元以上的美国银行， 经联邦储备局批准可以在国外设立分行并从事跨国银行业务， 美国银行开始了大规模的扩张过程。 到</a:t>
            </a:r>
            <a:r>
              <a:rPr lang="en-US" altLang="zh-CN" dirty="0"/>
              <a:t> 1984 </a:t>
            </a:r>
            <a:r>
              <a:rPr lang="zh-CN" altLang="zh-CN" dirty="0"/>
              <a:t>年美国有</a:t>
            </a:r>
            <a:r>
              <a:rPr lang="en-US" altLang="zh-CN" dirty="0"/>
              <a:t> </a:t>
            </a:r>
            <a:r>
              <a:rPr lang="en-US" altLang="zh-CN" dirty="0" smtClean="0"/>
              <a:t>163</a:t>
            </a:r>
            <a:r>
              <a:rPr lang="zh-CN" altLang="zh-CN" dirty="0" smtClean="0"/>
              <a:t>家</a:t>
            </a:r>
            <a:r>
              <a:rPr lang="zh-CN" altLang="zh-CN" dirty="0"/>
              <a:t>银行设立海外分行</a:t>
            </a:r>
            <a:r>
              <a:rPr lang="en-US" altLang="zh-CN" dirty="0"/>
              <a:t> 905 </a:t>
            </a:r>
            <a:r>
              <a:rPr lang="zh-CN" altLang="zh-CN" dirty="0"/>
              <a:t>家， 国际化银行数量从</a:t>
            </a:r>
            <a:r>
              <a:rPr lang="en-US" altLang="zh-CN" dirty="0"/>
              <a:t>1960 </a:t>
            </a:r>
            <a:r>
              <a:rPr lang="zh-CN" altLang="zh-CN" dirty="0"/>
              <a:t>年的</a:t>
            </a:r>
            <a:r>
              <a:rPr lang="en-US" altLang="zh-CN" dirty="0"/>
              <a:t> 8 </a:t>
            </a:r>
            <a:r>
              <a:rPr lang="zh-CN" altLang="zh-CN" dirty="0"/>
              <a:t>家发展到</a:t>
            </a:r>
            <a:r>
              <a:rPr lang="en-US" altLang="zh-CN" dirty="0"/>
              <a:t> 1980 </a:t>
            </a:r>
            <a:r>
              <a:rPr lang="zh-CN" altLang="zh-CN" dirty="0"/>
              <a:t>年的</a:t>
            </a:r>
            <a:r>
              <a:rPr lang="en-US" altLang="zh-CN" dirty="0"/>
              <a:t> 139 </a:t>
            </a:r>
            <a:r>
              <a:rPr lang="zh-CN" altLang="zh-CN" dirty="0"/>
              <a:t>家。 美国银行海外分行总资产占所有银行总资产的比重从</a:t>
            </a:r>
            <a:r>
              <a:rPr lang="en-US" altLang="zh-CN" dirty="0"/>
              <a:t> 1960 </a:t>
            </a:r>
            <a:r>
              <a:rPr lang="zh-CN" altLang="zh-CN" dirty="0"/>
              <a:t>年代末的</a:t>
            </a:r>
            <a:r>
              <a:rPr lang="en-US" altLang="zh-CN" dirty="0"/>
              <a:t> 4.3%</a:t>
            </a:r>
            <a:r>
              <a:rPr lang="zh-CN" altLang="zh-CN" dirty="0"/>
              <a:t>提高到</a:t>
            </a:r>
            <a:r>
              <a:rPr lang="en-US" altLang="zh-CN" dirty="0"/>
              <a:t> 1984 </a:t>
            </a:r>
            <a:r>
              <a:rPr lang="zh-CN" altLang="zh-CN" dirty="0"/>
              <a:t>年的</a:t>
            </a:r>
            <a:r>
              <a:rPr lang="en-US" altLang="zh-CN" dirty="0"/>
              <a:t> 20</a:t>
            </a:r>
            <a:r>
              <a:rPr lang="zh-CN" altLang="zh-CN" dirty="0"/>
              <a:t>％。 这一期间，美国银行还积极参与组建银团银行，</a:t>
            </a:r>
            <a:r>
              <a:rPr lang="en-US" altLang="zh-CN" dirty="0"/>
              <a:t>1975 </a:t>
            </a:r>
            <a:r>
              <a:rPr lang="zh-CN" altLang="zh-CN" dirty="0"/>
              <a:t>年全球</a:t>
            </a:r>
            <a:r>
              <a:rPr lang="en-US" altLang="zh-CN" dirty="0"/>
              <a:t> 88 </a:t>
            </a:r>
            <a:r>
              <a:rPr lang="zh-CN" altLang="zh-CN" dirty="0"/>
              <a:t>家银团中，美国就参加了</a:t>
            </a:r>
            <a:r>
              <a:rPr lang="en-US" altLang="zh-CN" dirty="0"/>
              <a:t> 32 </a:t>
            </a:r>
            <a:r>
              <a:rPr lang="zh-CN" altLang="zh-CN" dirty="0"/>
              <a:t>家，占</a:t>
            </a:r>
            <a:r>
              <a:rPr lang="en-US" altLang="zh-CN" dirty="0"/>
              <a:t> 40%</a:t>
            </a:r>
            <a:r>
              <a:rPr lang="zh-CN" altLang="zh-CN" dirty="0"/>
              <a:t>。 这一阶段美国的国际化银行正如美国在国际政治格局中的地位一样，独占鳌头。</a:t>
            </a:r>
          </a:p>
        </p:txBody>
      </p:sp>
      <p:graphicFrame>
        <p:nvGraphicFramePr>
          <p:cNvPr id="18" name="图表 17"/>
          <p:cNvGraphicFramePr>
            <a:graphicFrameLocks/>
          </p:cNvGraphicFramePr>
          <p:nvPr>
            <p:extLst>
              <p:ext uri="{D42A27DB-BD31-4B8C-83A1-F6EECF244321}">
                <p14:modId xmlns:p14="http://schemas.microsoft.com/office/powerpoint/2010/main" val="2509764135"/>
              </p:ext>
            </p:extLst>
          </p:nvPr>
        </p:nvGraphicFramePr>
        <p:xfrm>
          <a:off x="7160213" y="208027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6929021" y="1479594"/>
            <a:ext cx="5262979" cy="369332"/>
          </a:xfrm>
          <a:prstGeom prst="rect">
            <a:avLst/>
          </a:prstGeom>
        </p:spPr>
        <p:txBody>
          <a:bodyPr wrap="none">
            <a:spAutoFit/>
          </a:bodyPr>
          <a:lstStyle/>
          <a:p>
            <a:r>
              <a:rPr lang="zh-CN" altLang="zh-CN" b="1" dirty="0"/>
              <a:t>美国银行海外分行总资产占所有银行总资产的比重</a:t>
            </a:r>
            <a:endParaRPr lang="zh-CN" altLang="en-US" b="1" dirty="0"/>
          </a:p>
        </p:txBody>
      </p:sp>
      <p:sp>
        <p:nvSpPr>
          <p:cNvPr id="14" name="文本框 13"/>
          <p:cNvSpPr txBox="1"/>
          <p:nvPr/>
        </p:nvSpPr>
        <p:spPr>
          <a:xfrm>
            <a:off x="8814318" y="4947183"/>
            <a:ext cx="304800" cy="369332"/>
          </a:xfrm>
          <a:prstGeom prst="rect">
            <a:avLst/>
          </a:prstGeom>
          <a:noFill/>
        </p:spPr>
        <p:txBody>
          <a:bodyPr vert="horz" rtlCol="0">
            <a:spAutoFit/>
          </a:bodyPr>
          <a:lstStyle/>
          <a:p>
            <a:r>
              <a:rPr lang="en-US" altLang="zh-CN" smtClean="0"/>
              <a:t>1</a:t>
            </a:r>
            <a:endParaRPr lang="zh-CN" altLang="en-US"/>
          </a:p>
        </p:txBody>
      </p:sp>
      <p:sp>
        <p:nvSpPr>
          <p:cNvPr id="19" name="文本框 18"/>
          <p:cNvSpPr txBox="1"/>
          <p:nvPr/>
        </p:nvSpPr>
        <p:spPr>
          <a:xfrm>
            <a:off x="9119118" y="4947183"/>
            <a:ext cx="304800" cy="369332"/>
          </a:xfrm>
          <a:prstGeom prst="rect">
            <a:avLst/>
          </a:prstGeom>
          <a:noFill/>
        </p:spPr>
        <p:txBody>
          <a:bodyPr vert="horz" rtlCol="0">
            <a:spAutoFit/>
          </a:bodyPr>
          <a:lstStyle/>
          <a:p>
            <a:r>
              <a:rPr lang="en-US" altLang="zh-CN" smtClean="0"/>
              <a:t>9</a:t>
            </a:r>
            <a:endParaRPr lang="zh-CN" altLang="en-US"/>
          </a:p>
        </p:txBody>
      </p:sp>
      <p:sp>
        <p:nvSpPr>
          <p:cNvPr id="23" name="文本框 22"/>
          <p:cNvSpPr txBox="1"/>
          <p:nvPr/>
        </p:nvSpPr>
        <p:spPr>
          <a:xfrm>
            <a:off x="9423918" y="4947183"/>
            <a:ext cx="304800" cy="369332"/>
          </a:xfrm>
          <a:prstGeom prst="rect">
            <a:avLst/>
          </a:prstGeom>
          <a:noFill/>
        </p:spPr>
        <p:txBody>
          <a:bodyPr vert="horz" rtlCol="0">
            <a:spAutoFit/>
          </a:bodyPr>
          <a:lstStyle/>
          <a:p>
            <a:r>
              <a:rPr lang="en-US" altLang="zh-CN" dirty="0" smtClean="0"/>
              <a:t>6</a:t>
            </a:r>
            <a:endParaRPr lang="zh-CN" altLang="en-US" dirty="0"/>
          </a:p>
        </p:txBody>
      </p:sp>
      <p:sp>
        <p:nvSpPr>
          <p:cNvPr id="24" name="文本框 23"/>
          <p:cNvSpPr txBox="1"/>
          <p:nvPr/>
        </p:nvSpPr>
        <p:spPr>
          <a:xfrm>
            <a:off x="9728718" y="4947183"/>
            <a:ext cx="304800" cy="369332"/>
          </a:xfrm>
          <a:prstGeom prst="rect">
            <a:avLst/>
          </a:prstGeom>
          <a:noFill/>
        </p:spPr>
        <p:txBody>
          <a:bodyPr vert="horz" rtlCol="0">
            <a:spAutoFit/>
          </a:bodyPr>
          <a:lstStyle/>
          <a:p>
            <a:r>
              <a:rPr lang="en-US" altLang="zh-CN" dirty="0" smtClean="0"/>
              <a:t>0</a:t>
            </a:r>
            <a:endParaRPr lang="zh-CN" altLang="en-US" dirty="0"/>
          </a:p>
        </p:txBody>
      </p:sp>
      <p:sp>
        <p:nvSpPr>
          <p:cNvPr id="26" name="文本框 25"/>
          <p:cNvSpPr txBox="1"/>
          <p:nvPr/>
        </p:nvSpPr>
        <p:spPr>
          <a:xfrm>
            <a:off x="10033518" y="4947183"/>
            <a:ext cx="304800" cy="369332"/>
          </a:xfrm>
          <a:prstGeom prst="rect">
            <a:avLst/>
          </a:prstGeom>
          <a:noFill/>
        </p:spPr>
        <p:txBody>
          <a:bodyPr vert="horz" rtlCol="0">
            <a:spAutoFit/>
          </a:bodyPr>
          <a:lstStyle/>
          <a:p>
            <a:r>
              <a:rPr lang="zh-CN" altLang="en-US" smtClean="0"/>
              <a:t>年</a:t>
            </a:r>
            <a:endParaRPr lang="zh-CN" altLang="en-US"/>
          </a:p>
        </p:txBody>
      </p:sp>
      <p:sp>
        <p:nvSpPr>
          <p:cNvPr id="30" name="文本框 29"/>
          <p:cNvSpPr txBox="1"/>
          <p:nvPr/>
        </p:nvSpPr>
        <p:spPr>
          <a:xfrm>
            <a:off x="9421963" y="4943482"/>
            <a:ext cx="304800" cy="369332"/>
          </a:xfrm>
          <a:prstGeom prst="rect">
            <a:avLst/>
          </a:prstGeom>
          <a:noFill/>
        </p:spPr>
        <p:txBody>
          <a:bodyPr vert="horz" rtlCol="0">
            <a:spAutoFit/>
          </a:bodyPr>
          <a:lstStyle/>
          <a:p>
            <a:r>
              <a:rPr lang="en-US" altLang="zh-CN" dirty="0" smtClean="0"/>
              <a:t>8</a:t>
            </a:r>
            <a:endParaRPr lang="zh-CN" altLang="en-US" dirty="0"/>
          </a:p>
        </p:txBody>
      </p:sp>
      <p:sp>
        <p:nvSpPr>
          <p:cNvPr id="31" name="文本框 30"/>
          <p:cNvSpPr txBox="1"/>
          <p:nvPr/>
        </p:nvSpPr>
        <p:spPr>
          <a:xfrm>
            <a:off x="9729144" y="4938724"/>
            <a:ext cx="304800" cy="369332"/>
          </a:xfrm>
          <a:prstGeom prst="rect">
            <a:avLst/>
          </a:prstGeom>
          <a:noFill/>
        </p:spPr>
        <p:txBody>
          <a:bodyPr vert="horz" rtlCol="0">
            <a:spAutoFit/>
          </a:bodyPr>
          <a:lstStyle/>
          <a:p>
            <a:r>
              <a:rPr lang="en-US" altLang="zh-CN" dirty="0" smtClean="0"/>
              <a:t>4</a:t>
            </a:r>
            <a:endParaRPr lang="zh-CN" altLang="en-US" dirty="0"/>
          </a:p>
        </p:txBody>
      </p:sp>
      <p:graphicFrame>
        <p:nvGraphicFramePr>
          <p:cNvPr id="17" name="图表 16"/>
          <p:cNvGraphicFramePr>
            <a:graphicFrameLocks/>
          </p:cNvGraphicFramePr>
          <p:nvPr>
            <p:extLst>
              <p:ext uri="{D42A27DB-BD31-4B8C-83A1-F6EECF244321}">
                <p14:modId xmlns:p14="http://schemas.microsoft.com/office/powerpoint/2010/main" val="2736756198"/>
              </p:ext>
            </p:extLst>
          </p:nvPr>
        </p:nvGraphicFramePr>
        <p:xfrm>
          <a:off x="7148663" y="208968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077397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1000"/>
                                        <p:tgtEl>
                                          <p:spTgt spid="1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 presetClass="exit" presetSubtype="0" fill="hold" grpId="1" nodeType="afterEffect">
                                  <p:stCondLst>
                                    <p:cond delay="0"/>
                                  </p:stCondLst>
                                  <p:childTnLst>
                                    <p:set>
                                      <p:cBhvr>
                                        <p:cTn id="41" dur="1" fill="hold">
                                          <p:stCondLst>
                                            <p:cond delay="0"/>
                                          </p:stCondLst>
                                        </p:cTn>
                                        <p:tgtEl>
                                          <p:spTgt spid="18"/>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500"/>
                                        <p:tgtEl>
                                          <p:spTgt spid="23"/>
                                        </p:tgtEl>
                                      </p:cBhvr>
                                    </p:animEffect>
                                    <p:anim calcmode="lin" valueType="num">
                                      <p:cBhvr>
                                        <p:cTn id="44" dur="500"/>
                                        <p:tgtEl>
                                          <p:spTgt spid="23"/>
                                        </p:tgtEl>
                                        <p:attrNameLst>
                                          <p:attrName>ppt_x</p:attrName>
                                        </p:attrNameLst>
                                      </p:cBhvr>
                                      <p:tavLst>
                                        <p:tav tm="0">
                                          <p:val>
                                            <p:strVal val="ppt_x"/>
                                          </p:val>
                                        </p:tav>
                                        <p:tav tm="100000">
                                          <p:val>
                                            <p:strVal val="ppt_x"/>
                                          </p:val>
                                        </p:tav>
                                      </p:tavLst>
                                    </p:anim>
                                    <p:anim calcmode="lin" valueType="num">
                                      <p:cBhvr>
                                        <p:cTn id="45" dur="500"/>
                                        <p:tgtEl>
                                          <p:spTgt spid="23"/>
                                        </p:tgtEl>
                                        <p:attrNameLst>
                                          <p:attrName>ppt_y</p:attrName>
                                        </p:attrNameLst>
                                      </p:cBhvr>
                                      <p:tavLst>
                                        <p:tav tm="0">
                                          <p:val>
                                            <p:strVal val="ppt_y"/>
                                          </p:val>
                                        </p:tav>
                                        <p:tav tm="100000">
                                          <p:val>
                                            <p:strVal val="ppt_y+.1"/>
                                          </p:val>
                                        </p:tav>
                                      </p:tavLst>
                                    </p:anim>
                                    <p:set>
                                      <p:cBhvr>
                                        <p:cTn id="46" dur="1" fill="hold">
                                          <p:stCondLst>
                                            <p:cond delay="499"/>
                                          </p:stCondLst>
                                        </p:cTn>
                                        <p:tgtEl>
                                          <p:spTgt spid="23"/>
                                        </p:tgtEl>
                                        <p:attrNameLst>
                                          <p:attrName>style.visibility</p:attrName>
                                        </p:attrNameLst>
                                      </p:cBhvr>
                                      <p:to>
                                        <p:strVal val="hidden"/>
                                      </p:to>
                                    </p:set>
                                  </p:childTnLst>
                                </p:cTn>
                              </p:par>
                              <p:par>
                                <p:cTn id="47" presetID="47"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1"/>
                                          </p:val>
                                        </p:tav>
                                        <p:tav tm="100000">
                                          <p:val>
                                            <p:strVal val="#ppt_y"/>
                                          </p:val>
                                        </p:tav>
                                      </p:tavLst>
                                    </p:anim>
                                  </p:childTnLst>
                                </p:cTn>
                              </p:par>
                              <p:par>
                                <p:cTn id="52" presetID="42" presetClass="exit" presetSubtype="0" fill="hold" grpId="1" nodeType="withEffect">
                                  <p:stCondLst>
                                    <p:cond delay="250"/>
                                  </p:stCondLst>
                                  <p:childTnLst>
                                    <p:animEffect transition="out" filter="fade">
                                      <p:cBhvr>
                                        <p:cTn id="53" dur="500"/>
                                        <p:tgtEl>
                                          <p:spTgt spid="24"/>
                                        </p:tgtEl>
                                      </p:cBhvr>
                                    </p:animEffect>
                                    <p:anim calcmode="lin" valueType="num">
                                      <p:cBhvr>
                                        <p:cTn id="54" dur="500"/>
                                        <p:tgtEl>
                                          <p:spTgt spid="24"/>
                                        </p:tgtEl>
                                        <p:attrNameLst>
                                          <p:attrName>ppt_x</p:attrName>
                                        </p:attrNameLst>
                                      </p:cBhvr>
                                      <p:tavLst>
                                        <p:tav tm="0">
                                          <p:val>
                                            <p:strVal val="ppt_x"/>
                                          </p:val>
                                        </p:tav>
                                        <p:tav tm="100000">
                                          <p:val>
                                            <p:strVal val="ppt_x"/>
                                          </p:val>
                                        </p:tav>
                                      </p:tavLst>
                                    </p:anim>
                                    <p:anim calcmode="lin" valueType="num">
                                      <p:cBhvr>
                                        <p:cTn id="55" dur="500"/>
                                        <p:tgtEl>
                                          <p:spTgt spid="24"/>
                                        </p:tgtEl>
                                        <p:attrNameLst>
                                          <p:attrName>ppt_y</p:attrName>
                                        </p:attrNameLst>
                                      </p:cBhvr>
                                      <p:tavLst>
                                        <p:tav tm="0">
                                          <p:val>
                                            <p:strVal val="ppt_y"/>
                                          </p:val>
                                        </p:tav>
                                        <p:tav tm="100000">
                                          <p:val>
                                            <p:strVal val="ppt_y+.1"/>
                                          </p:val>
                                        </p:tav>
                                      </p:tavLst>
                                    </p:anim>
                                    <p:set>
                                      <p:cBhvr>
                                        <p:cTn id="56" dur="1" fill="hold">
                                          <p:stCondLst>
                                            <p:cond delay="499"/>
                                          </p:stCondLst>
                                        </p:cTn>
                                        <p:tgtEl>
                                          <p:spTgt spid="24"/>
                                        </p:tgtEl>
                                        <p:attrNameLst>
                                          <p:attrName>style.visibility</p:attrName>
                                        </p:attrNameLst>
                                      </p:cBhvr>
                                      <p:to>
                                        <p:strVal val="hidden"/>
                                      </p:to>
                                    </p:set>
                                  </p:childTnLst>
                                </p:cTn>
                              </p:par>
                              <p:par>
                                <p:cTn id="57" presetID="47" presetClass="entr" presetSubtype="0" fill="hold" grpId="0" nodeType="withEffect">
                                  <p:stCondLst>
                                    <p:cond delay="25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anim calcmode="lin" valueType="num">
                                      <p:cBhvr>
                                        <p:cTn id="60" dur="500" fill="hold"/>
                                        <p:tgtEl>
                                          <p:spTgt spid="31"/>
                                        </p:tgtEl>
                                        <p:attrNameLst>
                                          <p:attrName>ppt_x</p:attrName>
                                        </p:attrNameLst>
                                      </p:cBhvr>
                                      <p:tavLst>
                                        <p:tav tm="0">
                                          <p:val>
                                            <p:strVal val="#ppt_x"/>
                                          </p:val>
                                        </p:tav>
                                        <p:tav tm="100000">
                                          <p:val>
                                            <p:strVal val="#ppt_x"/>
                                          </p:val>
                                        </p:tav>
                                      </p:tavLst>
                                    </p:anim>
                                    <p:anim calcmode="lin" valueType="num">
                                      <p:cBhvr>
                                        <p:cTn id="6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8" grpId="0">
        <p:bldAsOne/>
      </p:bldGraphic>
      <p:bldGraphic spid="18" grpId="1">
        <p:bldAsOne/>
      </p:bldGraphic>
      <p:bldP spid="9" grpId="0"/>
      <p:bldP spid="14" grpId="0"/>
      <p:bldP spid="19" grpId="0"/>
      <p:bldP spid="23" grpId="0"/>
      <p:bldP spid="23" grpId="1"/>
      <p:bldP spid="24" grpId="0"/>
      <p:bldP spid="24" grpId="1"/>
      <p:bldP spid="26" grpId="0"/>
      <p:bldP spid="30" grpId="0"/>
      <p:bldP spid="31" grpId="0"/>
      <p:bldGraphic spid="1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p:nvGrpSpPr>
        <p:grpSpPr>
          <a:xfrm>
            <a:off x="9821200" y="3457691"/>
            <a:ext cx="3213878" cy="3664028"/>
            <a:chOff x="10772452" y="-1938344"/>
            <a:chExt cx="3213878" cy="3664028"/>
          </a:xfrm>
        </p:grpSpPr>
        <p:sp>
          <p:nvSpPr>
            <p:cNvPr id="171" name="Freeform 160"/>
            <p:cNvSpPr>
              <a:spLocks noEditPoints="1"/>
            </p:cNvSpPr>
            <p:nvPr/>
          </p:nvSpPr>
          <p:spPr bwMode="auto">
            <a:xfrm>
              <a:off x="13096242" y="-1829950"/>
              <a:ext cx="890088" cy="1030936"/>
            </a:xfrm>
            <a:custGeom>
              <a:avLst/>
              <a:gdLst>
                <a:gd name="T0" fmla="*/ 59 w 238"/>
                <a:gd name="T1" fmla="*/ 265 h 276"/>
                <a:gd name="T2" fmla="*/ 46 w 238"/>
                <a:gd name="T3" fmla="*/ 254 h 276"/>
                <a:gd name="T4" fmla="*/ 40 w 238"/>
                <a:gd name="T5" fmla="*/ 240 h 276"/>
                <a:gd name="T6" fmla="*/ 37 w 238"/>
                <a:gd name="T7" fmla="*/ 234 h 276"/>
                <a:gd name="T8" fmla="*/ 41 w 238"/>
                <a:gd name="T9" fmla="*/ 219 h 276"/>
                <a:gd name="T10" fmla="*/ 39 w 238"/>
                <a:gd name="T11" fmla="*/ 211 h 276"/>
                <a:gd name="T12" fmla="*/ 49 w 238"/>
                <a:gd name="T13" fmla="*/ 204 h 276"/>
                <a:gd name="T14" fmla="*/ 51 w 238"/>
                <a:gd name="T15" fmla="*/ 201 h 276"/>
                <a:gd name="T16" fmla="*/ 55 w 238"/>
                <a:gd name="T17" fmla="*/ 189 h 276"/>
                <a:gd name="T18" fmla="*/ 57 w 238"/>
                <a:gd name="T19" fmla="*/ 178 h 276"/>
                <a:gd name="T20" fmla="*/ 56 w 238"/>
                <a:gd name="T21" fmla="*/ 164 h 276"/>
                <a:gd name="T22" fmla="*/ 43 w 238"/>
                <a:gd name="T23" fmla="*/ 160 h 276"/>
                <a:gd name="T24" fmla="*/ 47 w 238"/>
                <a:gd name="T25" fmla="*/ 137 h 276"/>
                <a:gd name="T26" fmla="*/ 37 w 238"/>
                <a:gd name="T27" fmla="*/ 107 h 276"/>
                <a:gd name="T28" fmla="*/ 7 w 238"/>
                <a:gd name="T29" fmla="*/ 94 h 276"/>
                <a:gd name="T30" fmla="*/ 24 w 238"/>
                <a:gd name="T31" fmla="*/ 81 h 276"/>
                <a:gd name="T32" fmla="*/ 8 w 238"/>
                <a:gd name="T33" fmla="*/ 64 h 276"/>
                <a:gd name="T34" fmla="*/ 47 w 238"/>
                <a:gd name="T35" fmla="*/ 47 h 276"/>
                <a:gd name="T36" fmla="*/ 61 w 238"/>
                <a:gd name="T37" fmla="*/ 32 h 276"/>
                <a:gd name="T38" fmla="*/ 93 w 238"/>
                <a:gd name="T39" fmla="*/ 17 h 276"/>
                <a:gd name="T40" fmla="*/ 109 w 238"/>
                <a:gd name="T41" fmla="*/ 30 h 276"/>
                <a:gd name="T42" fmla="*/ 128 w 238"/>
                <a:gd name="T43" fmla="*/ 29 h 276"/>
                <a:gd name="T44" fmla="*/ 136 w 238"/>
                <a:gd name="T45" fmla="*/ 12 h 276"/>
                <a:gd name="T46" fmla="*/ 160 w 238"/>
                <a:gd name="T47" fmla="*/ 1 h 276"/>
                <a:gd name="T48" fmla="*/ 176 w 238"/>
                <a:gd name="T49" fmla="*/ 11 h 276"/>
                <a:gd name="T50" fmla="*/ 188 w 238"/>
                <a:gd name="T51" fmla="*/ 13 h 276"/>
                <a:gd name="T52" fmla="*/ 210 w 238"/>
                <a:gd name="T53" fmla="*/ 29 h 276"/>
                <a:gd name="T54" fmla="*/ 164 w 238"/>
                <a:gd name="T55" fmla="*/ 35 h 276"/>
                <a:gd name="T56" fmla="*/ 200 w 238"/>
                <a:gd name="T57" fmla="*/ 38 h 276"/>
                <a:gd name="T58" fmla="*/ 207 w 238"/>
                <a:gd name="T59" fmla="*/ 48 h 276"/>
                <a:gd name="T60" fmla="*/ 228 w 238"/>
                <a:gd name="T61" fmla="*/ 54 h 276"/>
                <a:gd name="T62" fmla="*/ 208 w 238"/>
                <a:gd name="T63" fmla="*/ 65 h 276"/>
                <a:gd name="T64" fmla="*/ 199 w 238"/>
                <a:gd name="T65" fmla="*/ 98 h 276"/>
                <a:gd name="T66" fmla="*/ 197 w 238"/>
                <a:gd name="T67" fmla="*/ 112 h 276"/>
                <a:gd name="T68" fmla="*/ 198 w 238"/>
                <a:gd name="T69" fmla="*/ 125 h 276"/>
                <a:gd name="T70" fmla="*/ 193 w 238"/>
                <a:gd name="T71" fmla="*/ 134 h 276"/>
                <a:gd name="T72" fmla="*/ 192 w 238"/>
                <a:gd name="T73" fmla="*/ 148 h 276"/>
                <a:gd name="T74" fmla="*/ 175 w 238"/>
                <a:gd name="T75" fmla="*/ 151 h 276"/>
                <a:gd name="T76" fmla="*/ 167 w 238"/>
                <a:gd name="T77" fmla="*/ 159 h 276"/>
                <a:gd name="T78" fmla="*/ 185 w 238"/>
                <a:gd name="T79" fmla="*/ 172 h 276"/>
                <a:gd name="T80" fmla="*/ 174 w 238"/>
                <a:gd name="T81" fmla="*/ 181 h 276"/>
                <a:gd name="T82" fmla="*/ 159 w 238"/>
                <a:gd name="T83" fmla="*/ 179 h 276"/>
                <a:gd name="T84" fmla="*/ 170 w 238"/>
                <a:gd name="T85" fmla="*/ 187 h 276"/>
                <a:gd name="T86" fmla="*/ 161 w 238"/>
                <a:gd name="T87" fmla="*/ 202 h 276"/>
                <a:gd name="T88" fmla="*/ 135 w 238"/>
                <a:gd name="T89" fmla="*/ 205 h 276"/>
                <a:gd name="T90" fmla="*/ 112 w 238"/>
                <a:gd name="T91" fmla="*/ 225 h 276"/>
                <a:gd name="T92" fmla="*/ 95 w 238"/>
                <a:gd name="T93" fmla="*/ 229 h 276"/>
                <a:gd name="T94" fmla="*/ 83 w 238"/>
                <a:gd name="T95" fmla="*/ 244 h 276"/>
                <a:gd name="T96" fmla="*/ 78 w 238"/>
                <a:gd name="T97" fmla="*/ 258 h 276"/>
                <a:gd name="T98" fmla="*/ 68 w 238"/>
                <a:gd name="T99" fmla="*/ 269 h 276"/>
                <a:gd name="T100" fmla="*/ 79 w 238"/>
                <a:gd name="T101" fmla="*/ 252 h 276"/>
                <a:gd name="T102" fmla="*/ 177 w 238"/>
                <a:gd name="T103" fmla="*/ 194 h 276"/>
                <a:gd name="T104" fmla="*/ 180 w 238"/>
                <a:gd name="T105" fmla="*/ 159 h 276"/>
                <a:gd name="T106" fmla="*/ 190 w 238"/>
                <a:gd name="T107" fmla="*/ 142 h 276"/>
                <a:gd name="T108" fmla="*/ 196 w 238"/>
                <a:gd name="T109" fmla="*/ 119 h 276"/>
                <a:gd name="T110" fmla="*/ 220 w 238"/>
                <a:gd name="T111" fmla="*/ 36 h 276"/>
                <a:gd name="T112" fmla="*/ 135 w 238"/>
                <a:gd name="T113" fmla="*/ 10 h 276"/>
                <a:gd name="T114" fmla="*/ 107 w 238"/>
                <a:gd name="T115" fmla="*/ 21 h 276"/>
                <a:gd name="T116" fmla="*/ 44 w 238"/>
                <a:gd name="T117" fmla="*/ 128 h 276"/>
                <a:gd name="T118" fmla="*/ 44 w 238"/>
                <a:gd name="T119" fmla="*/ 150 h 276"/>
                <a:gd name="T120" fmla="*/ 48 w 238"/>
                <a:gd name="T121" fmla="*/ 267 h 276"/>
                <a:gd name="T122" fmla="*/ 44 w 238"/>
                <a:gd name="T123" fmla="*/ 195 h 276"/>
                <a:gd name="T124" fmla="*/ 55 w 238"/>
                <a:gd name="T125" fmla="*/ 18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8" h="276">
                  <a:moveTo>
                    <a:pt x="70" y="274"/>
                  </a:moveTo>
                  <a:cubicBezTo>
                    <a:pt x="68" y="272"/>
                    <a:pt x="68" y="272"/>
                    <a:pt x="68" y="272"/>
                  </a:cubicBezTo>
                  <a:cubicBezTo>
                    <a:pt x="66" y="272"/>
                    <a:pt x="66" y="272"/>
                    <a:pt x="66" y="272"/>
                  </a:cubicBezTo>
                  <a:cubicBezTo>
                    <a:pt x="66" y="272"/>
                    <a:pt x="66" y="272"/>
                    <a:pt x="66" y="272"/>
                  </a:cubicBezTo>
                  <a:cubicBezTo>
                    <a:pt x="67" y="271"/>
                    <a:pt x="67" y="271"/>
                    <a:pt x="67" y="271"/>
                  </a:cubicBezTo>
                  <a:cubicBezTo>
                    <a:pt x="67" y="271"/>
                    <a:pt x="67" y="271"/>
                    <a:pt x="67" y="271"/>
                  </a:cubicBezTo>
                  <a:cubicBezTo>
                    <a:pt x="67" y="271"/>
                    <a:pt x="67" y="271"/>
                    <a:pt x="67" y="271"/>
                  </a:cubicBezTo>
                  <a:cubicBezTo>
                    <a:pt x="66" y="271"/>
                    <a:pt x="66" y="271"/>
                    <a:pt x="66" y="271"/>
                  </a:cubicBezTo>
                  <a:cubicBezTo>
                    <a:pt x="66" y="271"/>
                    <a:pt x="66" y="271"/>
                    <a:pt x="66" y="271"/>
                  </a:cubicBezTo>
                  <a:cubicBezTo>
                    <a:pt x="65" y="271"/>
                    <a:pt x="65" y="271"/>
                    <a:pt x="65" y="271"/>
                  </a:cubicBezTo>
                  <a:cubicBezTo>
                    <a:pt x="65" y="273"/>
                    <a:pt x="65" y="273"/>
                    <a:pt x="65" y="273"/>
                  </a:cubicBezTo>
                  <a:cubicBezTo>
                    <a:pt x="65" y="272"/>
                    <a:pt x="65" y="272"/>
                    <a:pt x="65" y="272"/>
                  </a:cubicBezTo>
                  <a:cubicBezTo>
                    <a:pt x="64" y="272"/>
                    <a:pt x="64" y="272"/>
                    <a:pt x="64" y="272"/>
                  </a:cubicBezTo>
                  <a:cubicBezTo>
                    <a:pt x="64" y="273"/>
                    <a:pt x="64" y="273"/>
                    <a:pt x="64" y="273"/>
                  </a:cubicBezTo>
                  <a:cubicBezTo>
                    <a:pt x="64" y="273"/>
                    <a:pt x="64" y="273"/>
                    <a:pt x="64" y="273"/>
                  </a:cubicBezTo>
                  <a:cubicBezTo>
                    <a:pt x="64" y="274"/>
                    <a:pt x="64" y="274"/>
                    <a:pt x="64" y="274"/>
                  </a:cubicBezTo>
                  <a:cubicBezTo>
                    <a:pt x="63" y="274"/>
                    <a:pt x="63" y="274"/>
                    <a:pt x="63" y="274"/>
                  </a:cubicBezTo>
                  <a:cubicBezTo>
                    <a:pt x="63" y="273"/>
                    <a:pt x="63" y="273"/>
                    <a:pt x="63" y="273"/>
                  </a:cubicBezTo>
                  <a:cubicBezTo>
                    <a:pt x="64" y="272"/>
                    <a:pt x="64" y="272"/>
                    <a:pt x="64" y="272"/>
                  </a:cubicBezTo>
                  <a:cubicBezTo>
                    <a:pt x="64" y="271"/>
                    <a:pt x="64" y="271"/>
                    <a:pt x="64" y="271"/>
                  </a:cubicBezTo>
                  <a:cubicBezTo>
                    <a:pt x="65" y="270"/>
                    <a:pt x="65" y="270"/>
                    <a:pt x="65" y="270"/>
                  </a:cubicBezTo>
                  <a:cubicBezTo>
                    <a:pt x="64" y="270"/>
                    <a:pt x="64" y="270"/>
                    <a:pt x="64" y="270"/>
                  </a:cubicBezTo>
                  <a:cubicBezTo>
                    <a:pt x="64" y="270"/>
                    <a:pt x="64" y="270"/>
                    <a:pt x="64" y="270"/>
                  </a:cubicBezTo>
                  <a:cubicBezTo>
                    <a:pt x="63" y="272"/>
                    <a:pt x="63" y="272"/>
                    <a:pt x="63" y="272"/>
                  </a:cubicBezTo>
                  <a:cubicBezTo>
                    <a:pt x="62" y="273"/>
                    <a:pt x="62" y="273"/>
                    <a:pt x="62" y="273"/>
                  </a:cubicBezTo>
                  <a:cubicBezTo>
                    <a:pt x="62" y="272"/>
                    <a:pt x="62" y="272"/>
                    <a:pt x="62" y="272"/>
                  </a:cubicBezTo>
                  <a:cubicBezTo>
                    <a:pt x="62" y="272"/>
                    <a:pt x="62" y="272"/>
                    <a:pt x="62" y="272"/>
                  </a:cubicBezTo>
                  <a:cubicBezTo>
                    <a:pt x="63" y="271"/>
                    <a:pt x="63" y="271"/>
                    <a:pt x="63" y="271"/>
                  </a:cubicBezTo>
                  <a:cubicBezTo>
                    <a:pt x="63" y="270"/>
                    <a:pt x="63" y="270"/>
                    <a:pt x="63" y="270"/>
                  </a:cubicBezTo>
                  <a:cubicBezTo>
                    <a:pt x="64" y="269"/>
                    <a:pt x="64" y="269"/>
                    <a:pt x="64" y="269"/>
                  </a:cubicBezTo>
                  <a:cubicBezTo>
                    <a:pt x="63" y="269"/>
                    <a:pt x="63" y="269"/>
                    <a:pt x="63" y="269"/>
                  </a:cubicBezTo>
                  <a:cubicBezTo>
                    <a:pt x="63" y="269"/>
                    <a:pt x="63" y="269"/>
                    <a:pt x="63" y="269"/>
                  </a:cubicBezTo>
                  <a:cubicBezTo>
                    <a:pt x="62" y="270"/>
                    <a:pt x="62" y="270"/>
                    <a:pt x="62" y="270"/>
                  </a:cubicBezTo>
                  <a:cubicBezTo>
                    <a:pt x="61" y="270"/>
                    <a:pt x="61" y="270"/>
                    <a:pt x="61" y="270"/>
                  </a:cubicBezTo>
                  <a:cubicBezTo>
                    <a:pt x="61" y="270"/>
                    <a:pt x="61" y="270"/>
                    <a:pt x="61" y="270"/>
                  </a:cubicBezTo>
                  <a:cubicBezTo>
                    <a:pt x="61" y="269"/>
                    <a:pt x="61" y="269"/>
                    <a:pt x="61" y="269"/>
                  </a:cubicBezTo>
                  <a:cubicBezTo>
                    <a:pt x="62" y="269"/>
                    <a:pt x="62" y="269"/>
                    <a:pt x="62" y="269"/>
                  </a:cubicBezTo>
                  <a:cubicBezTo>
                    <a:pt x="62" y="268"/>
                    <a:pt x="62" y="268"/>
                    <a:pt x="62" y="268"/>
                  </a:cubicBezTo>
                  <a:cubicBezTo>
                    <a:pt x="61" y="268"/>
                    <a:pt x="61" y="268"/>
                    <a:pt x="61" y="268"/>
                  </a:cubicBezTo>
                  <a:cubicBezTo>
                    <a:pt x="61" y="269"/>
                    <a:pt x="61" y="269"/>
                    <a:pt x="61" y="269"/>
                  </a:cubicBezTo>
                  <a:cubicBezTo>
                    <a:pt x="60" y="269"/>
                    <a:pt x="60" y="269"/>
                    <a:pt x="60" y="269"/>
                  </a:cubicBezTo>
                  <a:cubicBezTo>
                    <a:pt x="60" y="270"/>
                    <a:pt x="60" y="270"/>
                    <a:pt x="60" y="270"/>
                  </a:cubicBezTo>
                  <a:cubicBezTo>
                    <a:pt x="60" y="269"/>
                    <a:pt x="60" y="269"/>
                    <a:pt x="60" y="269"/>
                  </a:cubicBezTo>
                  <a:cubicBezTo>
                    <a:pt x="60" y="269"/>
                    <a:pt x="60" y="269"/>
                    <a:pt x="60" y="269"/>
                  </a:cubicBezTo>
                  <a:cubicBezTo>
                    <a:pt x="59" y="269"/>
                    <a:pt x="59" y="269"/>
                    <a:pt x="59" y="269"/>
                  </a:cubicBezTo>
                  <a:cubicBezTo>
                    <a:pt x="59" y="269"/>
                    <a:pt x="59" y="269"/>
                    <a:pt x="59" y="269"/>
                  </a:cubicBezTo>
                  <a:cubicBezTo>
                    <a:pt x="58" y="269"/>
                    <a:pt x="58" y="269"/>
                    <a:pt x="58" y="269"/>
                  </a:cubicBezTo>
                  <a:cubicBezTo>
                    <a:pt x="58" y="269"/>
                    <a:pt x="58" y="269"/>
                    <a:pt x="58" y="269"/>
                  </a:cubicBezTo>
                  <a:cubicBezTo>
                    <a:pt x="60" y="268"/>
                    <a:pt x="60" y="268"/>
                    <a:pt x="60" y="268"/>
                  </a:cubicBezTo>
                  <a:cubicBezTo>
                    <a:pt x="60" y="267"/>
                    <a:pt x="60" y="267"/>
                    <a:pt x="60" y="267"/>
                  </a:cubicBezTo>
                  <a:cubicBezTo>
                    <a:pt x="61" y="267"/>
                    <a:pt x="61" y="267"/>
                    <a:pt x="61" y="267"/>
                  </a:cubicBezTo>
                  <a:cubicBezTo>
                    <a:pt x="62" y="266"/>
                    <a:pt x="62" y="266"/>
                    <a:pt x="62" y="266"/>
                  </a:cubicBezTo>
                  <a:cubicBezTo>
                    <a:pt x="62" y="266"/>
                    <a:pt x="62" y="266"/>
                    <a:pt x="62" y="266"/>
                  </a:cubicBezTo>
                  <a:cubicBezTo>
                    <a:pt x="61" y="267"/>
                    <a:pt x="61" y="267"/>
                    <a:pt x="61" y="267"/>
                  </a:cubicBezTo>
                  <a:cubicBezTo>
                    <a:pt x="60" y="267"/>
                    <a:pt x="60" y="267"/>
                    <a:pt x="60" y="267"/>
                  </a:cubicBezTo>
                  <a:cubicBezTo>
                    <a:pt x="59" y="267"/>
                    <a:pt x="59" y="267"/>
                    <a:pt x="59" y="267"/>
                  </a:cubicBezTo>
                  <a:cubicBezTo>
                    <a:pt x="60" y="266"/>
                    <a:pt x="60" y="266"/>
                    <a:pt x="60" y="266"/>
                  </a:cubicBezTo>
                  <a:cubicBezTo>
                    <a:pt x="61" y="266"/>
                    <a:pt x="61" y="266"/>
                    <a:pt x="61" y="266"/>
                  </a:cubicBezTo>
                  <a:cubicBezTo>
                    <a:pt x="62" y="265"/>
                    <a:pt x="62" y="265"/>
                    <a:pt x="62" y="265"/>
                  </a:cubicBezTo>
                  <a:cubicBezTo>
                    <a:pt x="62" y="265"/>
                    <a:pt x="62" y="265"/>
                    <a:pt x="62" y="265"/>
                  </a:cubicBezTo>
                  <a:cubicBezTo>
                    <a:pt x="63" y="265"/>
                    <a:pt x="63" y="265"/>
                    <a:pt x="63" y="265"/>
                  </a:cubicBezTo>
                  <a:cubicBezTo>
                    <a:pt x="63" y="264"/>
                    <a:pt x="63" y="264"/>
                    <a:pt x="63" y="264"/>
                  </a:cubicBezTo>
                  <a:cubicBezTo>
                    <a:pt x="63" y="263"/>
                    <a:pt x="63" y="263"/>
                    <a:pt x="63" y="263"/>
                  </a:cubicBezTo>
                  <a:cubicBezTo>
                    <a:pt x="62" y="263"/>
                    <a:pt x="62" y="263"/>
                    <a:pt x="62" y="263"/>
                  </a:cubicBezTo>
                  <a:cubicBezTo>
                    <a:pt x="61" y="265"/>
                    <a:pt x="61" y="265"/>
                    <a:pt x="61" y="265"/>
                  </a:cubicBezTo>
                  <a:cubicBezTo>
                    <a:pt x="60" y="266"/>
                    <a:pt x="60" y="266"/>
                    <a:pt x="60" y="266"/>
                  </a:cubicBezTo>
                  <a:cubicBezTo>
                    <a:pt x="58" y="266"/>
                    <a:pt x="58" y="266"/>
                    <a:pt x="58" y="266"/>
                  </a:cubicBezTo>
                  <a:cubicBezTo>
                    <a:pt x="58" y="266"/>
                    <a:pt x="58" y="266"/>
                    <a:pt x="58" y="266"/>
                  </a:cubicBezTo>
                  <a:cubicBezTo>
                    <a:pt x="59" y="265"/>
                    <a:pt x="59" y="265"/>
                    <a:pt x="59" y="265"/>
                  </a:cubicBezTo>
                  <a:cubicBezTo>
                    <a:pt x="59" y="265"/>
                    <a:pt x="59" y="265"/>
                    <a:pt x="59" y="265"/>
                  </a:cubicBezTo>
                  <a:cubicBezTo>
                    <a:pt x="60" y="264"/>
                    <a:pt x="60" y="264"/>
                    <a:pt x="60" y="264"/>
                  </a:cubicBezTo>
                  <a:cubicBezTo>
                    <a:pt x="60" y="263"/>
                    <a:pt x="60" y="263"/>
                    <a:pt x="60" y="263"/>
                  </a:cubicBezTo>
                  <a:cubicBezTo>
                    <a:pt x="60" y="263"/>
                    <a:pt x="60" y="263"/>
                    <a:pt x="60" y="263"/>
                  </a:cubicBezTo>
                  <a:cubicBezTo>
                    <a:pt x="59" y="262"/>
                    <a:pt x="59" y="262"/>
                    <a:pt x="59" y="262"/>
                  </a:cubicBezTo>
                  <a:cubicBezTo>
                    <a:pt x="59" y="263"/>
                    <a:pt x="59" y="263"/>
                    <a:pt x="59" y="263"/>
                  </a:cubicBezTo>
                  <a:cubicBezTo>
                    <a:pt x="59" y="263"/>
                    <a:pt x="59" y="263"/>
                    <a:pt x="59" y="263"/>
                  </a:cubicBezTo>
                  <a:cubicBezTo>
                    <a:pt x="59" y="264"/>
                    <a:pt x="59" y="264"/>
                    <a:pt x="59" y="264"/>
                  </a:cubicBezTo>
                  <a:cubicBezTo>
                    <a:pt x="59" y="264"/>
                    <a:pt x="59" y="264"/>
                    <a:pt x="59" y="264"/>
                  </a:cubicBezTo>
                  <a:cubicBezTo>
                    <a:pt x="59" y="264"/>
                    <a:pt x="59" y="264"/>
                    <a:pt x="59" y="264"/>
                  </a:cubicBezTo>
                  <a:cubicBezTo>
                    <a:pt x="58" y="264"/>
                    <a:pt x="58" y="264"/>
                    <a:pt x="58" y="264"/>
                  </a:cubicBezTo>
                  <a:cubicBezTo>
                    <a:pt x="57" y="264"/>
                    <a:pt x="57" y="264"/>
                    <a:pt x="57" y="264"/>
                  </a:cubicBezTo>
                  <a:cubicBezTo>
                    <a:pt x="56" y="264"/>
                    <a:pt x="56" y="264"/>
                    <a:pt x="56" y="264"/>
                  </a:cubicBezTo>
                  <a:cubicBezTo>
                    <a:pt x="56" y="265"/>
                    <a:pt x="56" y="265"/>
                    <a:pt x="56" y="265"/>
                  </a:cubicBezTo>
                  <a:cubicBezTo>
                    <a:pt x="55" y="265"/>
                    <a:pt x="55" y="265"/>
                    <a:pt x="55" y="265"/>
                  </a:cubicBezTo>
                  <a:cubicBezTo>
                    <a:pt x="55" y="266"/>
                    <a:pt x="55" y="266"/>
                    <a:pt x="55" y="266"/>
                  </a:cubicBezTo>
                  <a:cubicBezTo>
                    <a:pt x="54" y="265"/>
                    <a:pt x="54" y="265"/>
                    <a:pt x="54" y="265"/>
                  </a:cubicBezTo>
                  <a:cubicBezTo>
                    <a:pt x="54" y="265"/>
                    <a:pt x="54" y="265"/>
                    <a:pt x="54" y="265"/>
                  </a:cubicBezTo>
                  <a:cubicBezTo>
                    <a:pt x="53" y="265"/>
                    <a:pt x="53" y="265"/>
                    <a:pt x="53" y="265"/>
                  </a:cubicBezTo>
                  <a:cubicBezTo>
                    <a:pt x="52" y="266"/>
                    <a:pt x="52" y="266"/>
                    <a:pt x="52" y="266"/>
                  </a:cubicBezTo>
                  <a:cubicBezTo>
                    <a:pt x="52" y="265"/>
                    <a:pt x="52" y="265"/>
                    <a:pt x="52" y="265"/>
                  </a:cubicBezTo>
                  <a:cubicBezTo>
                    <a:pt x="51" y="266"/>
                    <a:pt x="51" y="266"/>
                    <a:pt x="51" y="266"/>
                  </a:cubicBezTo>
                  <a:cubicBezTo>
                    <a:pt x="51" y="266"/>
                    <a:pt x="51" y="266"/>
                    <a:pt x="51" y="266"/>
                  </a:cubicBezTo>
                  <a:cubicBezTo>
                    <a:pt x="51" y="267"/>
                    <a:pt x="51" y="267"/>
                    <a:pt x="51" y="267"/>
                  </a:cubicBezTo>
                  <a:cubicBezTo>
                    <a:pt x="51" y="267"/>
                    <a:pt x="51" y="267"/>
                    <a:pt x="51" y="267"/>
                  </a:cubicBezTo>
                  <a:cubicBezTo>
                    <a:pt x="49" y="266"/>
                    <a:pt x="49" y="266"/>
                    <a:pt x="49" y="266"/>
                  </a:cubicBezTo>
                  <a:cubicBezTo>
                    <a:pt x="49" y="266"/>
                    <a:pt x="49" y="266"/>
                    <a:pt x="49" y="266"/>
                  </a:cubicBezTo>
                  <a:cubicBezTo>
                    <a:pt x="50" y="265"/>
                    <a:pt x="50" y="265"/>
                    <a:pt x="50" y="265"/>
                  </a:cubicBezTo>
                  <a:cubicBezTo>
                    <a:pt x="50" y="265"/>
                    <a:pt x="50" y="265"/>
                    <a:pt x="50" y="265"/>
                  </a:cubicBezTo>
                  <a:cubicBezTo>
                    <a:pt x="51" y="265"/>
                    <a:pt x="51" y="265"/>
                    <a:pt x="51" y="265"/>
                  </a:cubicBezTo>
                  <a:cubicBezTo>
                    <a:pt x="51" y="264"/>
                    <a:pt x="51" y="264"/>
                    <a:pt x="51" y="264"/>
                  </a:cubicBezTo>
                  <a:cubicBezTo>
                    <a:pt x="50" y="264"/>
                    <a:pt x="50" y="264"/>
                    <a:pt x="50" y="264"/>
                  </a:cubicBezTo>
                  <a:cubicBezTo>
                    <a:pt x="50" y="263"/>
                    <a:pt x="50" y="263"/>
                    <a:pt x="50" y="263"/>
                  </a:cubicBezTo>
                  <a:cubicBezTo>
                    <a:pt x="49" y="262"/>
                    <a:pt x="49" y="262"/>
                    <a:pt x="49" y="262"/>
                  </a:cubicBezTo>
                  <a:cubicBezTo>
                    <a:pt x="49" y="262"/>
                    <a:pt x="49" y="262"/>
                    <a:pt x="49" y="262"/>
                  </a:cubicBezTo>
                  <a:cubicBezTo>
                    <a:pt x="48" y="262"/>
                    <a:pt x="48" y="262"/>
                    <a:pt x="48" y="262"/>
                  </a:cubicBezTo>
                  <a:cubicBezTo>
                    <a:pt x="47" y="263"/>
                    <a:pt x="47" y="263"/>
                    <a:pt x="47" y="263"/>
                  </a:cubicBezTo>
                  <a:cubicBezTo>
                    <a:pt x="46" y="263"/>
                    <a:pt x="46" y="263"/>
                    <a:pt x="46" y="263"/>
                  </a:cubicBezTo>
                  <a:cubicBezTo>
                    <a:pt x="46" y="262"/>
                    <a:pt x="46" y="262"/>
                    <a:pt x="46" y="262"/>
                  </a:cubicBezTo>
                  <a:cubicBezTo>
                    <a:pt x="47" y="262"/>
                    <a:pt x="47" y="262"/>
                    <a:pt x="47" y="262"/>
                  </a:cubicBezTo>
                  <a:cubicBezTo>
                    <a:pt x="46" y="261"/>
                    <a:pt x="46" y="261"/>
                    <a:pt x="46" y="261"/>
                  </a:cubicBezTo>
                  <a:cubicBezTo>
                    <a:pt x="46" y="261"/>
                    <a:pt x="46" y="261"/>
                    <a:pt x="46" y="261"/>
                  </a:cubicBezTo>
                  <a:cubicBezTo>
                    <a:pt x="46" y="261"/>
                    <a:pt x="46" y="261"/>
                    <a:pt x="46" y="261"/>
                  </a:cubicBezTo>
                  <a:cubicBezTo>
                    <a:pt x="47" y="260"/>
                    <a:pt x="47" y="260"/>
                    <a:pt x="47" y="260"/>
                  </a:cubicBezTo>
                  <a:cubicBezTo>
                    <a:pt x="48" y="260"/>
                    <a:pt x="48" y="260"/>
                    <a:pt x="48" y="260"/>
                  </a:cubicBezTo>
                  <a:cubicBezTo>
                    <a:pt x="48" y="260"/>
                    <a:pt x="48" y="260"/>
                    <a:pt x="48" y="260"/>
                  </a:cubicBezTo>
                  <a:cubicBezTo>
                    <a:pt x="48" y="259"/>
                    <a:pt x="48" y="259"/>
                    <a:pt x="48" y="259"/>
                  </a:cubicBezTo>
                  <a:cubicBezTo>
                    <a:pt x="47" y="259"/>
                    <a:pt x="47" y="259"/>
                    <a:pt x="47" y="259"/>
                  </a:cubicBezTo>
                  <a:cubicBezTo>
                    <a:pt x="46" y="260"/>
                    <a:pt x="46" y="260"/>
                    <a:pt x="46" y="260"/>
                  </a:cubicBezTo>
                  <a:cubicBezTo>
                    <a:pt x="45" y="260"/>
                    <a:pt x="45" y="260"/>
                    <a:pt x="45" y="260"/>
                  </a:cubicBezTo>
                  <a:cubicBezTo>
                    <a:pt x="44" y="260"/>
                    <a:pt x="44" y="260"/>
                    <a:pt x="44" y="260"/>
                  </a:cubicBezTo>
                  <a:cubicBezTo>
                    <a:pt x="43" y="260"/>
                    <a:pt x="43" y="260"/>
                    <a:pt x="43" y="260"/>
                  </a:cubicBezTo>
                  <a:cubicBezTo>
                    <a:pt x="43" y="259"/>
                    <a:pt x="43" y="259"/>
                    <a:pt x="43" y="259"/>
                  </a:cubicBezTo>
                  <a:cubicBezTo>
                    <a:pt x="44" y="259"/>
                    <a:pt x="44" y="259"/>
                    <a:pt x="44" y="259"/>
                  </a:cubicBezTo>
                  <a:cubicBezTo>
                    <a:pt x="45" y="259"/>
                    <a:pt x="45" y="259"/>
                    <a:pt x="45" y="259"/>
                  </a:cubicBezTo>
                  <a:cubicBezTo>
                    <a:pt x="45" y="258"/>
                    <a:pt x="45" y="258"/>
                    <a:pt x="45" y="258"/>
                  </a:cubicBezTo>
                  <a:cubicBezTo>
                    <a:pt x="46" y="258"/>
                    <a:pt x="46" y="258"/>
                    <a:pt x="46" y="258"/>
                  </a:cubicBezTo>
                  <a:cubicBezTo>
                    <a:pt x="46" y="257"/>
                    <a:pt x="46" y="257"/>
                    <a:pt x="46" y="257"/>
                  </a:cubicBezTo>
                  <a:cubicBezTo>
                    <a:pt x="46" y="257"/>
                    <a:pt x="46" y="257"/>
                    <a:pt x="46" y="257"/>
                  </a:cubicBezTo>
                  <a:cubicBezTo>
                    <a:pt x="45" y="257"/>
                    <a:pt x="45" y="257"/>
                    <a:pt x="45" y="257"/>
                  </a:cubicBezTo>
                  <a:cubicBezTo>
                    <a:pt x="45" y="257"/>
                    <a:pt x="45" y="257"/>
                    <a:pt x="45" y="257"/>
                  </a:cubicBezTo>
                  <a:cubicBezTo>
                    <a:pt x="44" y="257"/>
                    <a:pt x="44" y="257"/>
                    <a:pt x="44" y="257"/>
                  </a:cubicBezTo>
                  <a:cubicBezTo>
                    <a:pt x="43" y="257"/>
                    <a:pt x="43" y="257"/>
                    <a:pt x="43" y="257"/>
                  </a:cubicBezTo>
                  <a:cubicBezTo>
                    <a:pt x="44" y="256"/>
                    <a:pt x="44" y="256"/>
                    <a:pt x="44" y="256"/>
                  </a:cubicBezTo>
                  <a:cubicBezTo>
                    <a:pt x="44" y="256"/>
                    <a:pt x="44" y="256"/>
                    <a:pt x="44" y="256"/>
                  </a:cubicBezTo>
                  <a:cubicBezTo>
                    <a:pt x="45" y="256"/>
                    <a:pt x="45" y="256"/>
                    <a:pt x="45" y="256"/>
                  </a:cubicBezTo>
                  <a:cubicBezTo>
                    <a:pt x="45" y="256"/>
                    <a:pt x="45" y="256"/>
                    <a:pt x="45" y="256"/>
                  </a:cubicBezTo>
                  <a:cubicBezTo>
                    <a:pt x="46" y="255"/>
                    <a:pt x="46" y="255"/>
                    <a:pt x="46" y="255"/>
                  </a:cubicBezTo>
                  <a:cubicBezTo>
                    <a:pt x="46" y="255"/>
                    <a:pt x="46" y="255"/>
                    <a:pt x="46" y="255"/>
                  </a:cubicBezTo>
                  <a:cubicBezTo>
                    <a:pt x="46" y="254"/>
                    <a:pt x="46" y="254"/>
                    <a:pt x="46" y="254"/>
                  </a:cubicBezTo>
                  <a:cubicBezTo>
                    <a:pt x="46" y="254"/>
                    <a:pt x="46" y="254"/>
                    <a:pt x="46" y="254"/>
                  </a:cubicBezTo>
                  <a:cubicBezTo>
                    <a:pt x="45" y="255"/>
                    <a:pt x="45" y="255"/>
                    <a:pt x="45" y="255"/>
                  </a:cubicBezTo>
                  <a:cubicBezTo>
                    <a:pt x="44" y="255"/>
                    <a:pt x="44" y="255"/>
                    <a:pt x="44" y="255"/>
                  </a:cubicBezTo>
                  <a:cubicBezTo>
                    <a:pt x="44" y="255"/>
                    <a:pt x="44" y="255"/>
                    <a:pt x="44" y="255"/>
                  </a:cubicBezTo>
                  <a:cubicBezTo>
                    <a:pt x="43" y="256"/>
                    <a:pt x="43" y="256"/>
                    <a:pt x="43" y="256"/>
                  </a:cubicBezTo>
                  <a:cubicBezTo>
                    <a:pt x="43" y="255"/>
                    <a:pt x="43" y="255"/>
                    <a:pt x="43" y="255"/>
                  </a:cubicBezTo>
                  <a:cubicBezTo>
                    <a:pt x="44" y="255"/>
                    <a:pt x="44" y="255"/>
                    <a:pt x="44" y="255"/>
                  </a:cubicBezTo>
                  <a:cubicBezTo>
                    <a:pt x="44" y="254"/>
                    <a:pt x="44" y="254"/>
                    <a:pt x="44" y="254"/>
                  </a:cubicBezTo>
                  <a:cubicBezTo>
                    <a:pt x="44" y="254"/>
                    <a:pt x="44" y="254"/>
                    <a:pt x="44" y="254"/>
                  </a:cubicBezTo>
                  <a:cubicBezTo>
                    <a:pt x="44" y="253"/>
                    <a:pt x="44" y="253"/>
                    <a:pt x="44" y="253"/>
                  </a:cubicBezTo>
                  <a:cubicBezTo>
                    <a:pt x="44" y="253"/>
                    <a:pt x="44" y="253"/>
                    <a:pt x="44" y="253"/>
                  </a:cubicBezTo>
                  <a:cubicBezTo>
                    <a:pt x="44" y="253"/>
                    <a:pt x="44" y="253"/>
                    <a:pt x="44" y="253"/>
                  </a:cubicBezTo>
                  <a:cubicBezTo>
                    <a:pt x="43" y="253"/>
                    <a:pt x="43" y="253"/>
                    <a:pt x="43" y="253"/>
                  </a:cubicBezTo>
                  <a:cubicBezTo>
                    <a:pt x="43" y="252"/>
                    <a:pt x="43" y="252"/>
                    <a:pt x="43" y="252"/>
                  </a:cubicBezTo>
                  <a:cubicBezTo>
                    <a:pt x="43" y="252"/>
                    <a:pt x="43" y="252"/>
                    <a:pt x="43" y="252"/>
                  </a:cubicBezTo>
                  <a:cubicBezTo>
                    <a:pt x="43" y="251"/>
                    <a:pt x="43" y="251"/>
                    <a:pt x="43" y="251"/>
                  </a:cubicBezTo>
                  <a:cubicBezTo>
                    <a:pt x="43" y="251"/>
                    <a:pt x="43" y="251"/>
                    <a:pt x="43" y="251"/>
                  </a:cubicBezTo>
                  <a:cubicBezTo>
                    <a:pt x="42" y="251"/>
                    <a:pt x="42" y="251"/>
                    <a:pt x="42" y="251"/>
                  </a:cubicBezTo>
                  <a:cubicBezTo>
                    <a:pt x="41" y="252"/>
                    <a:pt x="41" y="252"/>
                    <a:pt x="41" y="252"/>
                  </a:cubicBezTo>
                  <a:cubicBezTo>
                    <a:pt x="41" y="251"/>
                    <a:pt x="41" y="251"/>
                    <a:pt x="41" y="251"/>
                  </a:cubicBezTo>
                  <a:cubicBezTo>
                    <a:pt x="42" y="250"/>
                    <a:pt x="42" y="250"/>
                    <a:pt x="42" y="250"/>
                  </a:cubicBezTo>
                  <a:cubicBezTo>
                    <a:pt x="42" y="250"/>
                    <a:pt x="42" y="250"/>
                    <a:pt x="42" y="250"/>
                  </a:cubicBezTo>
                  <a:cubicBezTo>
                    <a:pt x="43" y="250"/>
                    <a:pt x="43" y="250"/>
                    <a:pt x="43" y="250"/>
                  </a:cubicBezTo>
                  <a:cubicBezTo>
                    <a:pt x="44" y="249"/>
                    <a:pt x="44" y="249"/>
                    <a:pt x="44" y="249"/>
                  </a:cubicBezTo>
                  <a:cubicBezTo>
                    <a:pt x="43" y="248"/>
                    <a:pt x="43" y="248"/>
                    <a:pt x="43" y="248"/>
                  </a:cubicBezTo>
                  <a:cubicBezTo>
                    <a:pt x="43" y="248"/>
                    <a:pt x="43" y="248"/>
                    <a:pt x="43" y="248"/>
                  </a:cubicBezTo>
                  <a:cubicBezTo>
                    <a:pt x="44" y="247"/>
                    <a:pt x="44" y="247"/>
                    <a:pt x="44" y="247"/>
                  </a:cubicBezTo>
                  <a:cubicBezTo>
                    <a:pt x="43" y="247"/>
                    <a:pt x="43" y="247"/>
                    <a:pt x="43" y="247"/>
                  </a:cubicBezTo>
                  <a:cubicBezTo>
                    <a:pt x="43" y="247"/>
                    <a:pt x="43" y="247"/>
                    <a:pt x="43" y="247"/>
                  </a:cubicBezTo>
                  <a:cubicBezTo>
                    <a:pt x="43" y="248"/>
                    <a:pt x="43" y="248"/>
                    <a:pt x="43" y="248"/>
                  </a:cubicBezTo>
                  <a:cubicBezTo>
                    <a:pt x="42" y="247"/>
                    <a:pt x="42" y="247"/>
                    <a:pt x="42" y="247"/>
                  </a:cubicBezTo>
                  <a:cubicBezTo>
                    <a:pt x="42" y="247"/>
                    <a:pt x="42" y="247"/>
                    <a:pt x="42" y="247"/>
                  </a:cubicBezTo>
                  <a:cubicBezTo>
                    <a:pt x="41" y="247"/>
                    <a:pt x="41" y="247"/>
                    <a:pt x="41" y="247"/>
                  </a:cubicBezTo>
                  <a:cubicBezTo>
                    <a:pt x="41" y="247"/>
                    <a:pt x="41" y="247"/>
                    <a:pt x="41" y="247"/>
                  </a:cubicBezTo>
                  <a:cubicBezTo>
                    <a:pt x="40" y="246"/>
                    <a:pt x="40" y="246"/>
                    <a:pt x="40" y="246"/>
                  </a:cubicBezTo>
                  <a:cubicBezTo>
                    <a:pt x="41" y="246"/>
                    <a:pt x="41" y="246"/>
                    <a:pt x="41" y="246"/>
                  </a:cubicBezTo>
                  <a:cubicBezTo>
                    <a:pt x="42" y="245"/>
                    <a:pt x="42" y="245"/>
                    <a:pt x="42" y="245"/>
                  </a:cubicBezTo>
                  <a:cubicBezTo>
                    <a:pt x="42" y="245"/>
                    <a:pt x="42" y="245"/>
                    <a:pt x="42" y="245"/>
                  </a:cubicBezTo>
                  <a:cubicBezTo>
                    <a:pt x="41" y="244"/>
                    <a:pt x="41" y="244"/>
                    <a:pt x="41" y="244"/>
                  </a:cubicBezTo>
                  <a:cubicBezTo>
                    <a:pt x="41" y="244"/>
                    <a:pt x="41" y="244"/>
                    <a:pt x="41" y="244"/>
                  </a:cubicBezTo>
                  <a:cubicBezTo>
                    <a:pt x="40" y="245"/>
                    <a:pt x="40" y="245"/>
                    <a:pt x="40" y="245"/>
                  </a:cubicBezTo>
                  <a:cubicBezTo>
                    <a:pt x="39" y="245"/>
                    <a:pt x="39" y="245"/>
                    <a:pt x="39" y="245"/>
                  </a:cubicBezTo>
                  <a:cubicBezTo>
                    <a:pt x="39" y="244"/>
                    <a:pt x="39" y="244"/>
                    <a:pt x="39" y="244"/>
                  </a:cubicBezTo>
                  <a:cubicBezTo>
                    <a:pt x="39" y="244"/>
                    <a:pt x="39" y="244"/>
                    <a:pt x="39" y="244"/>
                  </a:cubicBezTo>
                  <a:cubicBezTo>
                    <a:pt x="40" y="244"/>
                    <a:pt x="40" y="244"/>
                    <a:pt x="40" y="244"/>
                  </a:cubicBezTo>
                  <a:cubicBezTo>
                    <a:pt x="41" y="244"/>
                    <a:pt x="41" y="244"/>
                    <a:pt x="41" y="244"/>
                  </a:cubicBezTo>
                  <a:cubicBezTo>
                    <a:pt x="42" y="244"/>
                    <a:pt x="42" y="244"/>
                    <a:pt x="42" y="244"/>
                  </a:cubicBezTo>
                  <a:cubicBezTo>
                    <a:pt x="43" y="243"/>
                    <a:pt x="43" y="243"/>
                    <a:pt x="43" y="243"/>
                  </a:cubicBezTo>
                  <a:cubicBezTo>
                    <a:pt x="42" y="243"/>
                    <a:pt x="42" y="243"/>
                    <a:pt x="42" y="243"/>
                  </a:cubicBezTo>
                  <a:cubicBezTo>
                    <a:pt x="42" y="243"/>
                    <a:pt x="42" y="243"/>
                    <a:pt x="42" y="243"/>
                  </a:cubicBezTo>
                  <a:cubicBezTo>
                    <a:pt x="40" y="243"/>
                    <a:pt x="40" y="243"/>
                    <a:pt x="40" y="243"/>
                  </a:cubicBezTo>
                  <a:cubicBezTo>
                    <a:pt x="40" y="243"/>
                    <a:pt x="40" y="243"/>
                    <a:pt x="40" y="243"/>
                  </a:cubicBezTo>
                  <a:cubicBezTo>
                    <a:pt x="39" y="243"/>
                    <a:pt x="39" y="243"/>
                    <a:pt x="39" y="243"/>
                  </a:cubicBezTo>
                  <a:cubicBezTo>
                    <a:pt x="39" y="243"/>
                    <a:pt x="39" y="243"/>
                    <a:pt x="39" y="243"/>
                  </a:cubicBezTo>
                  <a:cubicBezTo>
                    <a:pt x="40" y="242"/>
                    <a:pt x="40" y="242"/>
                    <a:pt x="40" y="242"/>
                  </a:cubicBezTo>
                  <a:cubicBezTo>
                    <a:pt x="41" y="242"/>
                    <a:pt x="41" y="242"/>
                    <a:pt x="41" y="242"/>
                  </a:cubicBezTo>
                  <a:cubicBezTo>
                    <a:pt x="42" y="242"/>
                    <a:pt x="42" y="242"/>
                    <a:pt x="42" y="242"/>
                  </a:cubicBezTo>
                  <a:cubicBezTo>
                    <a:pt x="41" y="242"/>
                    <a:pt x="41" y="242"/>
                    <a:pt x="41" y="242"/>
                  </a:cubicBezTo>
                  <a:cubicBezTo>
                    <a:pt x="40" y="242"/>
                    <a:pt x="40" y="242"/>
                    <a:pt x="40" y="242"/>
                  </a:cubicBezTo>
                  <a:cubicBezTo>
                    <a:pt x="40" y="241"/>
                    <a:pt x="40" y="241"/>
                    <a:pt x="40" y="241"/>
                  </a:cubicBezTo>
                  <a:cubicBezTo>
                    <a:pt x="40" y="241"/>
                    <a:pt x="40" y="241"/>
                    <a:pt x="40" y="241"/>
                  </a:cubicBezTo>
                  <a:cubicBezTo>
                    <a:pt x="41" y="241"/>
                    <a:pt x="41" y="241"/>
                    <a:pt x="41" y="241"/>
                  </a:cubicBezTo>
                  <a:cubicBezTo>
                    <a:pt x="41" y="241"/>
                    <a:pt x="41" y="241"/>
                    <a:pt x="41" y="241"/>
                  </a:cubicBezTo>
                  <a:cubicBezTo>
                    <a:pt x="43" y="241"/>
                    <a:pt x="43" y="241"/>
                    <a:pt x="43" y="241"/>
                  </a:cubicBezTo>
                  <a:cubicBezTo>
                    <a:pt x="43" y="240"/>
                    <a:pt x="43" y="240"/>
                    <a:pt x="43" y="240"/>
                  </a:cubicBezTo>
                  <a:cubicBezTo>
                    <a:pt x="43" y="240"/>
                    <a:pt x="43" y="240"/>
                    <a:pt x="43" y="240"/>
                  </a:cubicBezTo>
                  <a:cubicBezTo>
                    <a:pt x="42" y="240"/>
                    <a:pt x="42" y="240"/>
                    <a:pt x="42" y="240"/>
                  </a:cubicBezTo>
                  <a:cubicBezTo>
                    <a:pt x="42" y="241"/>
                    <a:pt x="42" y="241"/>
                    <a:pt x="42" y="241"/>
                  </a:cubicBezTo>
                  <a:cubicBezTo>
                    <a:pt x="41" y="240"/>
                    <a:pt x="41" y="240"/>
                    <a:pt x="41" y="240"/>
                  </a:cubicBezTo>
                  <a:cubicBezTo>
                    <a:pt x="41" y="240"/>
                    <a:pt x="41" y="240"/>
                    <a:pt x="41" y="240"/>
                  </a:cubicBezTo>
                  <a:cubicBezTo>
                    <a:pt x="40" y="240"/>
                    <a:pt x="40" y="240"/>
                    <a:pt x="40" y="240"/>
                  </a:cubicBezTo>
                  <a:cubicBezTo>
                    <a:pt x="39" y="241"/>
                    <a:pt x="39" y="241"/>
                    <a:pt x="39" y="241"/>
                  </a:cubicBezTo>
                  <a:cubicBezTo>
                    <a:pt x="39" y="241"/>
                    <a:pt x="39" y="241"/>
                    <a:pt x="39" y="241"/>
                  </a:cubicBezTo>
                  <a:cubicBezTo>
                    <a:pt x="38" y="241"/>
                    <a:pt x="38" y="241"/>
                    <a:pt x="38" y="241"/>
                  </a:cubicBezTo>
                  <a:cubicBezTo>
                    <a:pt x="38" y="240"/>
                    <a:pt x="38" y="240"/>
                    <a:pt x="38" y="240"/>
                  </a:cubicBezTo>
                  <a:cubicBezTo>
                    <a:pt x="38" y="239"/>
                    <a:pt x="38" y="239"/>
                    <a:pt x="38" y="239"/>
                  </a:cubicBezTo>
                  <a:cubicBezTo>
                    <a:pt x="40" y="239"/>
                    <a:pt x="40" y="239"/>
                    <a:pt x="40" y="239"/>
                  </a:cubicBezTo>
                  <a:cubicBezTo>
                    <a:pt x="40" y="239"/>
                    <a:pt x="40" y="239"/>
                    <a:pt x="40" y="239"/>
                  </a:cubicBezTo>
                  <a:cubicBezTo>
                    <a:pt x="40" y="239"/>
                    <a:pt x="40" y="239"/>
                    <a:pt x="40" y="239"/>
                  </a:cubicBezTo>
                  <a:cubicBezTo>
                    <a:pt x="39" y="239"/>
                    <a:pt x="39" y="239"/>
                    <a:pt x="39" y="239"/>
                  </a:cubicBezTo>
                  <a:cubicBezTo>
                    <a:pt x="38" y="239"/>
                    <a:pt x="38" y="239"/>
                    <a:pt x="38" y="239"/>
                  </a:cubicBezTo>
                  <a:cubicBezTo>
                    <a:pt x="38" y="238"/>
                    <a:pt x="38" y="238"/>
                    <a:pt x="38" y="238"/>
                  </a:cubicBezTo>
                  <a:cubicBezTo>
                    <a:pt x="38" y="237"/>
                    <a:pt x="38" y="237"/>
                    <a:pt x="38" y="237"/>
                  </a:cubicBezTo>
                  <a:cubicBezTo>
                    <a:pt x="39" y="237"/>
                    <a:pt x="39" y="237"/>
                    <a:pt x="39" y="237"/>
                  </a:cubicBezTo>
                  <a:cubicBezTo>
                    <a:pt x="41" y="237"/>
                    <a:pt x="41" y="237"/>
                    <a:pt x="41" y="237"/>
                  </a:cubicBezTo>
                  <a:cubicBezTo>
                    <a:pt x="43" y="237"/>
                    <a:pt x="43" y="237"/>
                    <a:pt x="43" y="237"/>
                  </a:cubicBezTo>
                  <a:cubicBezTo>
                    <a:pt x="44" y="237"/>
                    <a:pt x="44" y="237"/>
                    <a:pt x="44" y="237"/>
                  </a:cubicBezTo>
                  <a:cubicBezTo>
                    <a:pt x="45" y="236"/>
                    <a:pt x="45" y="236"/>
                    <a:pt x="45" y="236"/>
                  </a:cubicBezTo>
                  <a:cubicBezTo>
                    <a:pt x="45" y="236"/>
                    <a:pt x="45" y="236"/>
                    <a:pt x="45" y="236"/>
                  </a:cubicBezTo>
                  <a:cubicBezTo>
                    <a:pt x="44" y="236"/>
                    <a:pt x="44" y="236"/>
                    <a:pt x="44" y="236"/>
                  </a:cubicBezTo>
                  <a:cubicBezTo>
                    <a:pt x="43" y="236"/>
                    <a:pt x="43" y="236"/>
                    <a:pt x="43" y="236"/>
                  </a:cubicBezTo>
                  <a:cubicBezTo>
                    <a:pt x="42" y="236"/>
                    <a:pt x="42" y="236"/>
                    <a:pt x="42" y="236"/>
                  </a:cubicBezTo>
                  <a:cubicBezTo>
                    <a:pt x="41" y="237"/>
                    <a:pt x="41" y="237"/>
                    <a:pt x="41" y="237"/>
                  </a:cubicBezTo>
                  <a:cubicBezTo>
                    <a:pt x="40" y="237"/>
                    <a:pt x="40" y="237"/>
                    <a:pt x="40" y="237"/>
                  </a:cubicBezTo>
                  <a:cubicBezTo>
                    <a:pt x="39" y="237"/>
                    <a:pt x="39" y="237"/>
                    <a:pt x="39" y="237"/>
                  </a:cubicBezTo>
                  <a:cubicBezTo>
                    <a:pt x="38" y="237"/>
                    <a:pt x="38" y="237"/>
                    <a:pt x="38" y="237"/>
                  </a:cubicBezTo>
                  <a:cubicBezTo>
                    <a:pt x="39" y="236"/>
                    <a:pt x="39" y="236"/>
                    <a:pt x="39" y="236"/>
                  </a:cubicBezTo>
                  <a:cubicBezTo>
                    <a:pt x="40" y="236"/>
                    <a:pt x="40" y="236"/>
                    <a:pt x="40" y="236"/>
                  </a:cubicBezTo>
                  <a:cubicBezTo>
                    <a:pt x="41" y="236"/>
                    <a:pt x="41" y="236"/>
                    <a:pt x="41" y="236"/>
                  </a:cubicBezTo>
                  <a:cubicBezTo>
                    <a:pt x="42" y="235"/>
                    <a:pt x="42" y="235"/>
                    <a:pt x="42" y="235"/>
                  </a:cubicBezTo>
                  <a:cubicBezTo>
                    <a:pt x="43" y="235"/>
                    <a:pt x="43" y="235"/>
                    <a:pt x="43" y="235"/>
                  </a:cubicBezTo>
                  <a:cubicBezTo>
                    <a:pt x="43" y="235"/>
                    <a:pt x="43" y="235"/>
                    <a:pt x="43" y="235"/>
                  </a:cubicBezTo>
                  <a:cubicBezTo>
                    <a:pt x="44" y="235"/>
                    <a:pt x="44" y="235"/>
                    <a:pt x="44" y="235"/>
                  </a:cubicBezTo>
                  <a:cubicBezTo>
                    <a:pt x="45" y="235"/>
                    <a:pt x="45" y="235"/>
                    <a:pt x="45" y="235"/>
                  </a:cubicBezTo>
                  <a:cubicBezTo>
                    <a:pt x="45" y="235"/>
                    <a:pt x="45" y="235"/>
                    <a:pt x="45" y="235"/>
                  </a:cubicBezTo>
                  <a:cubicBezTo>
                    <a:pt x="45" y="235"/>
                    <a:pt x="45" y="235"/>
                    <a:pt x="45" y="235"/>
                  </a:cubicBezTo>
                  <a:cubicBezTo>
                    <a:pt x="44" y="234"/>
                    <a:pt x="44" y="234"/>
                    <a:pt x="44" y="234"/>
                  </a:cubicBezTo>
                  <a:cubicBezTo>
                    <a:pt x="43" y="234"/>
                    <a:pt x="43" y="234"/>
                    <a:pt x="43" y="234"/>
                  </a:cubicBezTo>
                  <a:cubicBezTo>
                    <a:pt x="43" y="234"/>
                    <a:pt x="43" y="234"/>
                    <a:pt x="43" y="234"/>
                  </a:cubicBezTo>
                  <a:cubicBezTo>
                    <a:pt x="43" y="233"/>
                    <a:pt x="43" y="233"/>
                    <a:pt x="43" y="233"/>
                  </a:cubicBezTo>
                  <a:cubicBezTo>
                    <a:pt x="44" y="233"/>
                    <a:pt x="44" y="233"/>
                    <a:pt x="44" y="233"/>
                  </a:cubicBezTo>
                  <a:cubicBezTo>
                    <a:pt x="44" y="233"/>
                    <a:pt x="44" y="233"/>
                    <a:pt x="44" y="233"/>
                  </a:cubicBezTo>
                  <a:cubicBezTo>
                    <a:pt x="44" y="233"/>
                    <a:pt x="44" y="233"/>
                    <a:pt x="44" y="233"/>
                  </a:cubicBezTo>
                  <a:cubicBezTo>
                    <a:pt x="45" y="234"/>
                    <a:pt x="45" y="234"/>
                    <a:pt x="45" y="234"/>
                  </a:cubicBezTo>
                  <a:cubicBezTo>
                    <a:pt x="46" y="235"/>
                    <a:pt x="46" y="235"/>
                    <a:pt x="46" y="235"/>
                  </a:cubicBezTo>
                  <a:cubicBezTo>
                    <a:pt x="46" y="235"/>
                    <a:pt x="46" y="235"/>
                    <a:pt x="46" y="235"/>
                  </a:cubicBezTo>
                  <a:cubicBezTo>
                    <a:pt x="47" y="235"/>
                    <a:pt x="47" y="235"/>
                    <a:pt x="47" y="235"/>
                  </a:cubicBezTo>
                  <a:cubicBezTo>
                    <a:pt x="46" y="234"/>
                    <a:pt x="46" y="234"/>
                    <a:pt x="46" y="234"/>
                  </a:cubicBezTo>
                  <a:cubicBezTo>
                    <a:pt x="46" y="234"/>
                    <a:pt x="46" y="234"/>
                    <a:pt x="46" y="234"/>
                  </a:cubicBezTo>
                  <a:cubicBezTo>
                    <a:pt x="46" y="232"/>
                    <a:pt x="46" y="232"/>
                    <a:pt x="46" y="232"/>
                  </a:cubicBezTo>
                  <a:cubicBezTo>
                    <a:pt x="46" y="231"/>
                    <a:pt x="46" y="231"/>
                    <a:pt x="46" y="231"/>
                  </a:cubicBezTo>
                  <a:cubicBezTo>
                    <a:pt x="46" y="231"/>
                    <a:pt x="46" y="231"/>
                    <a:pt x="46" y="231"/>
                  </a:cubicBezTo>
                  <a:cubicBezTo>
                    <a:pt x="46" y="231"/>
                    <a:pt x="46" y="231"/>
                    <a:pt x="46" y="231"/>
                  </a:cubicBezTo>
                  <a:cubicBezTo>
                    <a:pt x="45" y="232"/>
                    <a:pt x="45" y="232"/>
                    <a:pt x="45" y="232"/>
                  </a:cubicBezTo>
                  <a:cubicBezTo>
                    <a:pt x="45" y="232"/>
                    <a:pt x="45" y="232"/>
                    <a:pt x="45" y="232"/>
                  </a:cubicBezTo>
                  <a:cubicBezTo>
                    <a:pt x="44" y="231"/>
                    <a:pt x="44" y="231"/>
                    <a:pt x="44" y="231"/>
                  </a:cubicBezTo>
                  <a:cubicBezTo>
                    <a:pt x="44" y="231"/>
                    <a:pt x="44" y="231"/>
                    <a:pt x="44" y="231"/>
                  </a:cubicBezTo>
                  <a:cubicBezTo>
                    <a:pt x="42" y="233"/>
                    <a:pt x="42" y="233"/>
                    <a:pt x="42" y="233"/>
                  </a:cubicBezTo>
                  <a:cubicBezTo>
                    <a:pt x="42" y="233"/>
                    <a:pt x="42" y="233"/>
                    <a:pt x="42" y="233"/>
                  </a:cubicBezTo>
                  <a:cubicBezTo>
                    <a:pt x="41" y="233"/>
                    <a:pt x="41" y="233"/>
                    <a:pt x="41" y="233"/>
                  </a:cubicBezTo>
                  <a:cubicBezTo>
                    <a:pt x="41" y="232"/>
                    <a:pt x="41" y="232"/>
                    <a:pt x="41" y="232"/>
                  </a:cubicBezTo>
                  <a:cubicBezTo>
                    <a:pt x="42" y="232"/>
                    <a:pt x="42" y="232"/>
                    <a:pt x="42" y="232"/>
                  </a:cubicBezTo>
                  <a:cubicBezTo>
                    <a:pt x="42" y="232"/>
                    <a:pt x="42" y="232"/>
                    <a:pt x="42" y="232"/>
                  </a:cubicBezTo>
                  <a:cubicBezTo>
                    <a:pt x="41" y="232"/>
                    <a:pt x="41" y="232"/>
                    <a:pt x="41" y="232"/>
                  </a:cubicBezTo>
                  <a:cubicBezTo>
                    <a:pt x="41" y="233"/>
                    <a:pt x="41" y="233"/>
                    <a:pt x="41" y="233"/>
                  </a:cubicBezTo>
                  <a:cubicBezTo>
                    <a:pt x="40" y="233"/>
                    <a:pt x="40" y="233"/>
                    <a:pt x="40" y="233"/>
                  </a:cubicBezTo>
                  <a:cubicBezTo>
                    <a:pt x="39" y="234"/>
                    <a:pt x="39" y="234"/>
                    <a:pt x="39" y="234"/>
                  </a:cubicBezTo>
                  <a:cubicBezTo>
                    <a:pt x="38" y="234"/>
                    <a:pt x="38" y="234"/>
                    <a:pt x="38" y="234"/>
                  </a:cubicBezTo>
                  <a:cubicBezTo>
                    <a:pt x="38" y="235"/>
                    <a:pt x="38" y="235"/>
                    <a:pt x="38" y="235"/>
                  </a:cubicBezTo>
                  <a:cubicBezTo>
                    <a:pt x="37" y="235"/>
                    <a:pt x="37" y="235"/>
                    <a:pt x="37" y="235"/>
                  </a:cubicBezTo>
                  <a:cubicBezTo>
                    <a:pt x="37" y="234"/>
                    <a:pt x="37" y="234"/>
                    <a:pt x="37" y="234"/>
                  </a:cubicBezTo>
                  <a:cubicBezTo>
                    <a:pt x="37" y="233"/>
                    <a:pt x="37" y="233"/>
                    <a:pt x="37" y="233"/>
                  </a:cubicBezTo>
                  <a:cubicBezTo>
                    <a:pt x="38" y="233"/>
                    <a:pt x="38" y="233"/>
                    <a:pt x="38" y="233"/>
                  </a:cubicBezTo>
                  <a:cubicBezTo>
                    <a:pt x="37" y="232"/>
                    <a:pt x="37" y="232"/>
                    <a:pt x="37" y="232"/>
                  </a:cubicBezTo>
                  <a:cubicBezTo>
                    <a:pt x="37" y="231"/>
                    <a:pt x="37" y="231"/>
                    <a:pt x="37" y="231"/>
                  </a:cubicBezTo>
                  <a:cubicBezTo>
                    <a:pt x="37" y="231"/>
                    <a:pt x="37" y="231"/>
                    <a:pt x="37" y="231"/>
                  </a:cubicBezTo>
                  <a:cubicBezTo>
                    <a:pt x="38" y="231"/>
                    <a:pt x="38" y="231"/>
                    <a:pt x="38" y="231"/>
                  </a:cubicBezTo>
                  <a:cubicBezTo>
                    <a:pt x="39" y="230"/>
                    <a:pt x="39" y="230"/>
                    <a:pt x="39" y="230"/>
                  </a:cubicBezTo>
                  <a:cubicBezTo>
                    <a:pt x="40" y="230"/>
                    <a:pt x="40" y="230"/>
                    <a:pt x="40" y="230"/>
                  </a:cubicBezTo>
                  <a:cubicBezTo>
                    <a:pt x="41" y="229"/>
                    <a:pt x="41" y="229"/>
                    <a:pt x="41" y="229"/>
                  </a:cubicBezTo>
                  <a:cubicBezTo>
                    <a:pt x="41" y="229"/>
                    <a:pt x="41" y="229"/>
                    <a:pt x="41" y="229"/>
                  </a:cubicBezTo>
                  <a:cubicBezTo>
                    <a:pt x="41" y="229"/>
                    <a:pt x="41" y="229"/>
                    <a:pt x="41" y="229"/>
                  </a:cubicBezTo>
                  <a:cubicBezTo>
                    <a:pt x="40" y="229"/>
                    <a:pt x="40" y="229"/>
                    <a:pt x="40" y="229"/>
                  </a:cubicBezTo>
                  <a:cubicBezTo>
                    <a:pt x="40" y="229"/>
                    <a:pt x="40" y="229"/>
                    <a:pt x="40" y="229"/>
                  </a:cubicBezTo>
                  <a:cubicBezTo>
                    <a:pt x="39" y="229"/>
                    <a:pt x="39" y="229"/>
                    <a:pt x="39" y="229"/>
                  </a:cubicBezTo>
                  <a:cubicBezTo>
                    <a:pt x="39" y="230"/>
                    <a:pt x="39" y="230"/>
                    <a:pt x="39" y="230"/>
                  </a:cubicBezTo>
                  <a:cubicBezTo>
                    <a:pt x="38" y="230"/>
                    <a:pt x="38" y="230"/>
                    <a:pt x="38" y="230"/>
                  </a:cubicBezTo>
                  <a:cubicBezTo>
                    <a:pt x="37" y="230"/>
                    <a:pt x="37" y="230"/>
                    <a:pt x="37" y="230"/>
                  </a:cubicBezTo>
                  <a:cubicBezTo>
                    <a:pt x="37" y="229"/>
                    <a:pt x="37" y="229"/>
                    <a:pt x="37" y="229"/>
                  </a:cubicBezTo>
                  <a:cubicBezTo>
                    <a:pt x="37" y="228"/>
                    <a:pt x="37" y="228"/>
                    <a:pt x="37" y="228"/>
                  </a:cubicBezTo>
                  <a:cubicBezTo>
                    <a:pt x="38" y="228"/>
                    <a:pt x="38" y="228"/>
                    <a:pt x="38" y="228"/>
                  </a:cubicBezTo>
                  <a:cubicBezTo>
                    <a:pt x="38" y="227"/>
                    <a:pt x="38" y="227"/>
                    <a:pt x="38" y="227"/>
                  </a:cubicBezTo>
                  <a:cubicBezTo>
                    <a:pt x="37" y="226"/>
                    <a:pt x="37" y="226"/>
                    <a:pt x="37" y="226"/>
                  </a:cubicBezTo>
                  <a:cubicBezTo>
                    <a:pt x="37" y="226"/>
                    <a:pt x="37" y="226"/>
                    <a:pt x="37" y="226"/>
                  </a:cubicBezTo>
                  <a:cubicBezTo>
                    <a:pt x="37" y="227"/>
                    <a:pt x="37" y="227"/>
                    <a:pt x="37" y="227"/>
                  </a:cubicBezTo>
                  <a:cubicBezTo>
                    <a:pt x="36" y="227"/>
                    <a:pt x="36" y="227"/>
                    <a:pt x="36" y="227"/>
                  </a:cubicBezTo>
                  <a:cubicBezTo>
                    <a:pt x="36" y="226"/>
                    <a:pt x="36" y="226"/>
                    <a:pt x="36" y="226"/>
                  </a:cubicBezTo>
                  <a:cubicBezTo>
                    <a:pt x="36" y="225"/>
                    <a:pt x="36" y="225"/>
                    <a:pt x="36" y="225"/>
                  </a:cubicBezTo>
                  <a:cubicBezTo>
                    <a:pt x="38" y="225"/>
                    <a:pt x="38" y="225"/>
                    <a:pt x="38" y="225"/>
                  </a:cubicBezTo>
                  <a:cubicBezTo>
                    <a:pt x="38" y="225"/>
                    <a:pt x="38" y="225"/>
                    <a:pt x="38" y="225"/>
                  </a:cubicBezTo>
                  <a:cubicBezTo>
                    <a:pt x="40" y="224"/>
                    <a:pt x="40" y="224"/>
                    <a:pt x="40" y="224"/>
                  </a:cubicBezTo>
                  <a:cubicBezTo>
                    <a:pt x="40" y="224"/>
                    <a:pt x="40" y="224"/>
                    <a:pt x="40" y="224"/>
                  </a:cubicBezTo>
                  <a:cubicBezTo>
                    <a:pt x="41" y="224"/>
                    <a:pt x="41" y="224"/>
                    <a:pt x="41" y="224"/>
                  </a:cubicBezTo>
                  <a:cubicBezTo>
                    <a:pt x="41" y="223"/>
                    <a:pt x="41" y="223"/>
                    <a:pt x="41" y="223"/>
                  </a:cubicBezTo>
                  <a:cubicBezTo>
                    <a:pt x="41" y="223"/>
                    <a:pt x="41" y="223"/>
                    <a:pt x="41" y="223"/>
                  </a:cubicBezTo>
                  <a:cubicBezTo>
                    <a:pt x="42" y="223"/>
                    <a:pt x="42" y="223"/>
                    <a:pt x="42" y="223"/>
                  </a:cubicBezTo>
                  <a:cubicBezTo>
                    <a:pt x="42" y="223"/>
                    <a:pt x="42" y="223"/>
                    <a:pt x="42" y="223"/>
                  </a:cubicBezTo>
                  <a:cubicBezTo>
                    <a:pt x="44" y="223"/>
                    <a:pt x="44" y="223"/>
                    <a:pt x="44" y="223"/>
                  </a:cubicBezTo>
                  <a:cubicBezTo>
                    <a:pt x="44" y="223"/>
                    <a:pt x="44" y="223"/>
                    <a:pt x="44" y="223"/>
                  </a:cubicBezTo>
                  <a:cubicBezTo>
                    <a:pt x="45" y="223"/>
                    <a:pt x="45" y="223"/>
                    <a:pt x="45" y="223"/>
                  </a:cubicBezTo>
                  <a:cubicBezTo>
                    <a:pt x="45" y="222"/>
                    <a:pt x="45" y="222"/>
                    <a:pt x="45" y="222"/>
                  </a:cubicBezTo>
                  <a:cubicBezTo>
                    <a:pt x="44" y="222"/>
                    <a:pt x="44" y="222"/>
                    <a:pt x="44" y="222"/>
                  </a:cubicBezTo>
                  <a:cubicBezTo>
                    <a:pt x="44" y="221"/>
                    <a:pt x="44" y="221"/>
                    <a:pt x="44" y="221"/>
                  </a:cubicBezTo>
                  <a:cubicBezTo>
                    <a:pt x="43" y="221"/>
                    <a:pt x="43" y="221"/>
                    <a:pt x="43" y="221"/>
                  </a:cubicBezTo>
                  <a:cubicBezTo>
                    <a:pt x="41" y="222"/>
                    <a:pt x="41" y="222"/>
                    <a:pt x="41" y="222"/>
                  </a:cubicBezTo>
                  <a:cubicBezTo>
                    <a:pt x="40" y="222"/>
                    <a:pt x="40" y="222"/>
                    <a:pt x="40" y="222"/>
                  </a:cubicBezTo>
                  <a:cubicBezTo>
                    <a:pt x="40" y="223"/>
                    <a:pt x="40" y="223"/>
                    <a:pt x="40" y="223"/>
                  </a:cubicBezTo>
                  <a:cubicBezTo>
                    <a:pt x="40" y="223"/>
                    <a:pt x="40" y="223"/>
                    <a:pt x="40" y="223"/>
                  </a:cubicBezTo>
                  <a:cubicBezTo>
                    <a:pt x="39" y="224"/>
                    <a:pt x="39" y="224"/>
                    <a:pt x="39" y="224"/>
                  </a:cubicBezTo>
                  <a:cubicBezTo>
                    <a:pt x="38" y="224"/>
                    <a:pt x="38" y="224"/>
                    <a:pt x="38" y="224"/>
                  </a:cubicBezTo>
                  <a:cubicBezTo>
                    <a:pt x="37" y="225"/>
                    <a:pt x="37" y="225"/>
                    <a:pt x="37" y="225"/>
                  </a:cubicBezTo>
                  <a:cubicBezTo>
                    <a:pt x="37" y="225"/>
                    <a:pt x="37" y="225"/>
                    <a:pt x="37" y="225"/>
                  </a:cubicBezTo>
                  <a:cubicBezTo>
                    <a:pt x="37" y="224"/>
                    <a:pt x="37" y="224"/>
                    <a:pt x="37" y="224"/>
                  </a:cubicBezTo>
                  <a:cubicBezTo>
                    <a:pt x="37" y="224"/>
                    <a:pt x="37" y="224"/>
                    <a:pt x="37" y="224"/>
                  </a:cubicBezTo>
                  <a:cubicBezTo>
                    <a:pt x="36" y="224"/>
                    <a:pt x="36" y="224"/>
                    <a:pt x="36" y="224"/>
                  </a:cubicBezTo>
                  <a:cubicBezTo>
                    <a:pt x="36" y="223"/>
                    <a:pt x="36" y="223"/>
                    <a:pt x="36" y="223"/>
                  </a:cubicBezTo>
                  <a:cubicBezTo>
                    <a:pt x="37" y="223"/>
                    <a:pt x="37" y="223"/>
                    <a:pt x="37" y="223"/>
                  </a:cubicBezTo>
                  <a:cubicBezTo>
                    <a:pt x="36" y="222"/>
                    <a:pt x="36" y="222"/>
                    <a:pt x="36" y="222"/>
                  </a:cubicBezTo>
                  <a:cubicBezTo>
                    <a:pt x="36" y="222"/>
                    <a:pt x="36" y="222"/>
                    <a:pt x="36" y="222"/>
                  </a:cubicBezTo>
                  <a:cubicBezTo>
                    <a:pt x="35" y="221"/>
                    <a:pt x="35" y="221"/>
                    <a:pt x="35" y="221"/>
                  </a:cubicBezTo>
                  <a:cubicBezTo>
                    <a:pt x="35" y="221"/>
                    <a:pt x="35" y="221"/>
                    <a:pt x="35" y="221"/>
                  </a:cubicBezTo>
                  <a:cubicBezTo>
                    <a:pt x="36" y="221"/>
                    <a:pt x="36" y="221"/>
                    <a:pt x="36" y="221"/>
                  </a:cubicBezTo>
                  <a:cubicBezTo>
                    <a:pt x="37" y="220"/>
                    <a:pt x="37" y="220"/>
                    <a:pt x="37" y="220"/>
                  </a:cubicBezTo>
                  <a:cubicBezTo>
                    <a:pt x="37" y="220"/>
                    <a:pt x="37" y="220"/>
                    <a:pt x="37" y="220"/>
                  </a:cubicBezTo>
                  <a:cubicBezTo>
                    <a:pt x="38" y="220"/>
                    <a:pt x="38" y="220"/>
                    <a:pt x="38" y="220"/>
                  </a:cubicBezTo>
                  <a:cubicBezTo>
                    <a:pt x="39" y="221"/>
                    <a:pt x="39" y="221"/>
                    <a:pt x="39" y="221"/>
                  </a:cubicBezTo>
                  <a:cubicBezTo>
                    <a:pt x="40" y="220"/>
                    <a:pt x="40" y="220"/>
                    <a:pt x="40" y="220"/>
                  </a:cubicBezTo>
                  <a:cubicBezTo>
                    <a:pt x="40" y="220"/>
                    <a:pt x="40" y="220"/>
                    <a:pt x="40" y="220"/>
                  </a:cubicBezTo>
                  <a:cubicBezTo>
                    <a:pt x="41" y="220"/>
                    <a:pt x="41" y="220"/>
                    <a:pt x="41" y="220"/>
                  </a:cubicBezTo>
                  <a:cubicBezTo>
                    <a:pt x="41" y="219"/>
                    <a:pt x="41" y="219"/>
                    <a:pt x="41" y="219"/>
                  </a:cubicBezTo>
                  <a:cubicBezTo>
                    <a:pt x="41" y="219"/>
                    <a:pt x="41" y="219"/>
                    <a:pt x="41" y="219"/>
                  </a:cubicBezTo>
                  <a:cubicBezTo>
                    <a:pt x="40" y="219"/>
                    <a:pt x="40" y="219"/>
                    <a:pt x="40" y="219"/>
                  </a:cubicBezTo>
                  <a:cubicBezTo>
                    <a:pt x="39" y="219"/>
                    <a:pt x="39" y="219"/>
                    <a:pt x="39" y="219"/>
                  </a:cubicBezTo>
                  <a:cubicBezTo>
                    <a:pt x="39" y="220"/>
                    <a:pt x="39" y="220"/>
                    <a:pt x="39" y="220"/>
                  </a:cubicBezTo>
                  <a:cubicBezTo>
                    <a:pt x="38" y="220"/>
                    <a:pt x="38" y="220"/>
                    <a:pt x="38" y="220"/>
                  </a:cubicBezTo>
                  <a:cubicBezTo>
                    <a:pt x="37" y="219"/>
                    <a:pt x="37" y="219"/>
                    <a:pt x="37" y="219"/>
                  </a:cubicBezTo>
                  <a:cubicBezTo>
                    <a:pt x="37" y="219"/>
                    <a:pt x="37" y="219"/>
                    <a:pt x="37" y="219"/>
                  </a:cubicBezTo>
                  <a:cubicBezTo>
                    <a:pt x="37" y="220"/>
                    <a:pt x="37" y="220"/>
                    <a:pt x="37" y="220"/>
                  </a:cubicBezTo>
                  <a:cubicBezTo>
                    <a:pt x="35" y="220"/>
                    <a:pt x="35" y="220"/>
                    <a:pt x="35" y="220"/>
                  </a:cubicBezTo>
                  <a:cubicBezTo>
                    <a:pt x="36" y="220"/>
                    <a:pt x="36" y="220"/>
                    <a:pt x="36" y="220"/>
                  </a:cubicBezTo>
                  <a:cubicBezTo>
                    <a:pt x="35" y="220"/>
                    <a:pt x="35" y="220"/>
                    <a:pt x="35" y="220"/>
                  </a:cubicBezTo>
                  <a:cubicBezTo>
                    <a:pt x="34" y="220"/>
                    <a:pt x="34" y="220"/>
                    <a:pt x="34" y="220"/>
                  </a:cubicBezTo>
                  <a:cubicBezTo>
                    <a:pt x="34" y="220"/>
                    <a:pt x="34" y="220"/>
                    <a:pt x="34" y="220"/>
                  </a:cubicBezTo>
                  <a:cubicBezTo>
                    <a:pt x="34" y="219"/>
                    <a:pt x="34" y="219"/>
                    <a:pt x="34" y="219"/>
                  </a:cubicBezTo>
                  <a:cubicBezTo>
                    <a:pt x="35" y="219"/>
                    <a:pt x="35" y="219"/>
                    <a:pt x="35" y="219"/>
                  </a:cubicBezTo>
                  <a:cubicBezTo>
                    <a:pt x="36" y="219"/>
                    <a:pt x="36" y="219"/>
                    <a:pt x="36" y="219"/>
                  </a:cubicBezTo>
                  <a:cubicBezTo>
                    <a:pt x="38" y="218"/>
                    <a:pt x="38" y="218"/>
                    <a:pt x="38" y="218"/>
                  </a:cubicBezTo>
                  <a:cubicBezTo>
                    <a:pt x="39" y="217"/>
                    <a:pt x="39" y="217"/>
                    <a:pt x="39" y="217"/>
                  </a:cubicBezTo>
                  <a:cubicBezTo>
                    <a:pt x="40" y="217"/>
                    <a:pt x="40" y="217"/>
                    <a:pt x="40" y="217"/>
                  </a:cubicBezTo>
                  <a:cubicBezTo>
                    <a:pt x="41" y="216"/>
                    <a:pt x="41" y="216"/>
                    <a:pt x="41" y="216"/>
                  </a:cubicBezTo>
                  <a:cubicBezTo>
                    <a:pt x="43" y="215"/>
                    <a:pt x="43" y="215"/>
                    <a:pt x="43" y="215"/>
                  </a:cubicBezTo>
                  <a:cubicBezTo>
                    <a:pt x="45" y="214"/>
                    <a:pt x="45" y="214"/>
                    <a:pt x="45" y="214"/>
                  </a:cubicBezTo>
                  <a:cubicBezTo>
                    <a:pt x="46" y="213"/>
                    <a:pt x="46" y="213"/>
                    <a:pt x="46" y="213"/>
                  </a:cubicBezTo>
                  <a:cubicBezTo>
                    <a:pt x="47" y="213"/>
                    <a:pt x="47" y="213"/>
                    <a:pt x="47" y="213"/>
                  </a:cubicBezTo>
                  <a:cubicBezTo>
                    <a:pt x="47" y="213"/>
                    <a:pt x="47" y="213"/>
                    <a:pt x="47" y="213"/>
                  </a:cubicBezTo>
                  <a:cubicBezTo>
                    <a:pt x="47" y="213"/>
                    <a:pt x="47" y="213"/>
                    <a:pt x="47" y="213"/>
                  </a:cubicBezTo>
                  <a:cubicBezTo>
                    <a:pt x="46" y="212"/>
                    <a:pt x="46" y="212"/>
                    <a:pt x="46" y="212"/>
                  </a:cubicBezTo>
                  <a:cubicBezTo>
                    <a:pt x="45" y="213"/>
                    <a:pt x="45" y="213"/>
                    <a:pt x="45" y="213"/>
                  </a:cubicBezTo>
                  <a:cubicBezTo>
                    <a:pt x="42" y="214"/>
                    <a:pt x="42" y="214"/>
                    <a:pt x="42" y="214"/>
                  </a:cubicBezTo>
                  <a:cubicBezTo>
                    <a:pt x="41" y="215"/>
                    <a:pt x="41" y="215"/>
                    <a:pt x="41" y="215"/>
                  </a:cubicBezTo>
                  <a:cubicBezTo>
                    <a:pt x="40" y="216"/>
                    <a:pt x="40" y="216"/>
                    <a:pt x="40" y="216"/>
                  </a:cubicBezTo>
                  <a:cubicBezTo>
                    <a:pt x="39" y="217"/>
                    <a:pt x="39" y="217"/>
                    <a:pt x="39" y="217"/>
                  </a:cubicBezTo>
                  <a:cubicBezTo>
                    <a:pt x="37" y="217"/>
                    <a:pt x="37" y="217"/>
                    <a:pt x="37" y="217"/>
                  </a:cubicBezTo>
                  <a:cubicBezTo>
                    <a:pt x="37" y="217"/>
                    <a:pt x="37" y="217"/>
                    <a:pt x="37" y="217"/>
                  </a:cubicBezTo>
                  <a:cubicBezTo>
                    <a:pt x="34" y="218"/>
                    <a:pt x="34" y="218"/>
                    <a:pt x="34" y="218"/>
                  </a:cubicBezTo>
                  <a:cubicBezTo>
                    <a:pt x="34" y="218"/>
                    <a:pt x="34" y="218"/>
                    <a:pt x="34" y="218"/>
                  </a:cubicBezTo>
                  <a:cubicBezTo>
                    <a:pt x="33" y="218"/>
                    <a:pt x="33" y="218"/>
                    <a:pt x="33" y="218"/>
                  </a:cubicBezTo>
                  <a:cubicBezTo>
                    <a:pt x="34" y="217"/>
                    <a:pt x="34" y="217"/>
                    <a:pt x="34" y="217"/>
                  </a:cubicBezTo>
                  <a:cubicBezTo>
                    <a:pt x="34" y="216"/>
                    <a:pt x="34" y="216"/>
                    <a:pt x="34" y="216"/>
                  </a:cubicBezTo>
                  <a:cubicBezTo>
                    <a:pt x="34" y="215"/>
                    <a:pt x="34" y="215"/>
                    <a:pt x="34" y="215"/>
                  </a:cubicBezTo>
                  <a:cubicBezTo>
                    <a:pt x="35" y="215"/>
                    <a:pt x="35" y="215"/>
                    <a:pt x="35" y="215"/>
                  </a:cubicBezTo>
                  <a:cubicBezTo>
                    <a:pt x="36" y="216"/>
                    <a:pt x="36" y="216"/>
                    <a:pt x="36" y="216"/>
                  </a:cubicBezTo>
                  <a:cubicBezTo>
                    <a:pt x="36" y="215"/>
                    <a:pt x="36" y="215"/>
                    <a:pt x="36" y="215"/>
                  </a:cubicBezTo>
                  <a:cubicBezTo>
                    <a:pt x="38" y="215"/>
                    <a:pt x="38" y="215"/>
                    <a:pt x="38" y="215"/>
                  </a:cubicBezTo>
                  <a:cubicBezTo>
                    <a:pt x="39" y="215"/>
                    <a:pt x="39" y="215"/>
                    <a:pt x="39" y="215"/>
                  </a:cubicBezTo>
                  <a:cubicBezTo>
                    <a:pt x="38" y="215"/>
                    <a:pt x="38" y="215"/>
                    <a:pt x="38" y="215"/>
                  </a:cubicBezTo>
                  <a:cubicBezTo>
                    <a:pt x="38" y="214"/>
                    <a:pt x="38" y="214"/>
                    <a:pt x="38" y="214"/>
                  </a:cubicBezTo>
                  <a:cubicBezTo>
                    <a:pt x="37" y="214"/>
                    <a:pt x="37" y="214"/>
                    <a:pt x="37" y="214"/>
                  </a:cubicBezTo>
                  <a:cubicBezTo>
                    <a:pt x="36" y="215"/>
                    <a:pt x="36" y="215"/>
                    <a:pt x="36" y="215"/>
                  </a:cubicBezTo>
                  <a:cubicBezTo>
                    <a:pt x="35" y="215"/>
                    <a:pt x="35" y="215"/>
                    <a:pt x="35" y="215"/>
                  </a:cubicBezTo>
                  <a:cubicBezTo>
                    <a:pt x="35" y="214"/>
                    <a:pt x="35" y="214"/>
                    <a:pt x="35" y="214"/>
                  </a:cubicBezTo>
                  <a:cubicBezTo>
                    <a:pt x="35" y="214"/>
                    <a:pt x="35" y="214"/>
                    <a:pt x="35" y="214"/>
                  </a:cubicBezTo>
                  <a:cubicBezTo>
                    <a:pt x="36" y="213"/>
                    <a:pt x="36" y="213"/>
                    <a:pt x="36" y="213"/>
                  </a:cubicBezTo>
                  <a:cubicBezTo>
                    <a:pt x="37" y="214"/>
                    <a:pt x="37" y="214"/>
                    <a:pt x="37" y="214"/>
                  </a:cubicBezTo>
                  <a:cubicBezTo>
                    <a:pt x="38" y="214"/>
                    <a:pt x="38" y="214"/>
                    <a:pt x="38" y="214"/>
                  </a:cubicBezTo>
                  <a:cubicBezTo>
                    <a:pt x="39" y="214"/>
                    <a:pt x="39" y="214"/>
                    <a:pt x="39" y="214"/>
                  </a:cubicBezTo>
                  <a:cubicBezTo>
                    <a:pt x="39" y="213"/>
                    <a:pt x="39" y="213"/>
                    <a:pt x="39" y="213"/>
                  </a:cubicBezTo>
                  <a:cubicBezTo>
                    <a:pt x="38" y="213"/>
                    <a:pt x="38" y="213"/>
                    <a:pt x="38" y="213"/>
                  </a:cubicBezTo>
                  <a:cubicBezTo>
                    <a:pt x="38" y="213"/>
                    <a:pt x="38" y="213"/>
                    <a:pt x="38" y="213"/>
                  </a:cubicBezTo>
                  <a:cubicBezTo>
                    <a:pt x="38" y="213"/>
                    <a:pt x="38" y="213"/>
                    <a:pt x="38" y="213"/>
                  </a:cubicBezTo>
                  <a:cubicBezTo>
                    <a:pt x="38" y="212"/>
                    <a:pt x="38" y="212"/>
                    <a:pt x="38" y="212"/>
                  </a:cubicBezTo>
                  <a:cubicBezTo>
                    <a:pt x="39" y="212"/>
                    <a:pt x="39" y="212"/>
                    <a:pt x="39" y="212"/>
                  </a:cubicBezTo>
                  <a:cubicBezTo>
                    <a:pt x="39" y="212"/>
                    <a:pt x="39" y="212"/>
                    <a:pt x="39" y="212"/>
                  </a:cubicBezTo>
                  <a:cubicBezTo>
                    <a:pt x="39" y="212"/>
                    <a:pt x="39" y="212"/>
                    <a:pt x="39" y="212"/>
                  </a:cubicBezTo>
                  <a:cubicBezTo>
                    <a:pt x="40" y="212"/>
                    <a:pt x="40" y="212"/>
                    <a:pt x="40" y="212"/>
                  </a:cubicBezTo>
                  <a:cubicBezTo>
                    <a:pt x="40" y="212"/>
                    <a:pt x="40" y="212"/>
                    <a:pt x="40" y="212"/>
                  </a:cubicBezTo>
                  <a:cubicBezTo>
                    <a:pt x="40" y="212"/>
                    <a:pt x="40" y="212"/>
                    <a:pt x="40" y="212"/>
                  </a:cubicBezTo>
                  <a:cubicBezTo>
                    <a:pt x="40" y="211"/>
                    <a:pt x="40" y="211"/>
                    <a:pt x="40" y="211"/>
                  </a:cubicBezTo>
                  <a:cubicBezTo>
                    <a:pt x="40" y="211"/>
                    <a:pt x="40" y="211"/>
                    <a:pt x="40" y="211"/>
                  </a:cubicBezTo>
                  <a:cubicBezTo>
                    <a:pt x="39" y="211"/>
                    <a:pt x="39" y="211"/>
                    <a:pt x="39" y="211"/>
                  </a:cubicBezTo>
                  <a:cubicBezTo>
                    <a:pt x="39" y="211"/>
                    <a:pt x="39" y="211"/>
                    <a:pt x="39" y="211"/>
                  </a:cubicBezTo>
                  <a:cubicBezTo>
                    <a:pt x="38" y="211"/>
                    <a:pt x="38" y="211"/>
                    <a:pt x="38" y="211"/>
                  </a:cubicBezTo>
                  <a:cubicBezTo>
                    <a:pt x="36" y="210"/>
                    <a:pt x="36" y="210"/>
                    <a:pt x="36" y="210"/>
                  </a:cubicBezTo>
                  <a:cubicBezTo>
                    <a:pt x="35" y="210"/>
                    <a:pt x="35" y="210"/>
                    <a:pt x="35" y="210"/>
                  </a:cubicBezTo>
                  <a:cubicBezTo>
                    <a:pt x="34" y="210"/>
                    <a:pt x="34" y="210"/>
                    <a:pt x="34" y="210"/>
                  </a:cubicBezTo>
                  <a:cubicBezTo>
                    <a:pt x="34" y="210"/>
                    <a:pt x="34" y="210"/>
                    <a:pt x="34" y="210"/>
                  </a:cubicBezTo>
                  <a:cubicBezTo>
                    <a:pt x="35" y="210"/>
                    <a:pt x="35" y="210"/>
                    <a:pt x="35" y="210"/>
                  </a:cubicBezTo>
                  <a:cubicBezTo>
                    <a:pt x="36" y="210"/>
                    <a:pt x="36" y="210"/>
                    <a:pt x="36" y="210"/>
                  </a:cubicBezTo>
                  <a:cubicBezTo>
                    <a:pt x="36" y="210"/>
                    <a:pt x="36" y="210"/>
                    <a:pt x="36" y="210"/>
                  </a:cubicBezTo>
                  <a:cubicBezTo>
                    <a:pt x="36" y="209"/>
                    <a:pt x="36" y="209"/>
                    <a:pt x="36" y="209"/>
                  </a:cubicBezTo>
                  <a:cubicBezTo>
                    <a:pt x="35" y="209"/>
                    <a:pt x="35" y="209"/>
                    <a:pt x="35" y="209"/>
                  </a:cubicBezTo>
                  <a:cubicBezTo>
                    <a:pt x="35" y="209"/>
                    <a:pt x="35" y="209"/>
                    <a:pt x="35" y="209"/>
                  </a:cubicBezTo>
                  <a:cubicBezTo>
                    <a:pt x="35" y="209"/>
                    <a:pt x="35" y="209"/>
                    <a:pt x="35" y="209"/>
                  </a:cubicBezTo>
                  <a:cubicBezTo>
                    <a:pt x="36" y="209"/>
                    <a:pt x="36" y="209"/>
                    <a:pt x="36" y="209"/>
                  </a:cubicBezTo>
                  <a:cubicBezTo>
                    <a:pt x="37" y="208"/>
                    <a:pt x="37" y="208"/>
                    <a:pt x="37" y="208"/>
                  </a:cubicBezTo>
                  <a:cubicBezTo>
                    <a:pt x="38" y="208"/>
                    <a:pt x="38" y="208"/>
                    <a:pt x="38" y="208"/>
                  </a:cubicBezTo>
                  <a:cubicBezTo>
                    <a:pt x="42" y="208"/>
                    <a:pt x="42" y="208"/>
                    <a:pt x="42" y="208"/>
                  </a:cubicBezTo>
                  <a:cubicBezTo>
                    <a:pt x="42" y="208"/>
                    <a:pt x="42" y="208"/>
                    <a:pt x="42" y="208"/>
                  </a:cubicBezTo>
                  <a:cubicBezTo>
                    <a:pt x="44" y="208"/>
                    <a:pt x="44" y="208"/>
                    <a:pt x="44" y="208"/>
                  </a:cubicBezTo>
                  <a:cubicBezTo>
                    <a:pt x="44" y="208"/>
                    <a:pt x="44" y="208"/>
                    <a:pt x="44" y="208"/>
                  </a:cubicBezTo>
                  <a:cubicBezTo>
                    <a:pt x="44" y="208"/>
                    <a:pt x="44" y="208"/>
                    <a:pt x="44" y="208"/>
                  </a:cubicBezTo>
                  <a:cubicBezTo>
                    <a:pt x="43" y="207"/>
                    <a:pt x="43" y="207"/>
                    <a:pt x="43" y="207"/>
                  </a:cubicBezTo>
                  <a:cubicBezTo>
                    <a:pt x="41" y="207"/>
                    <a:pt x="41" y="207"/>
                    <a:pt x="41" y="207"/>
                  </a:cubicBezTo>
                  <a:cubicBezTo>
                    <a:pt x="39" y="208"/>
                    <a:pt x="39" y="208"/>
                    <a:pt x="39" y="208"/>
                  </a:cubicBezTo>
                  <a:cubicBezTo>
                    <a:pt x="38" y="208"/>
                    <a:pt x="38" y="208"/>
                    <a:pt x="38" y="208"/>
                  </a:cubicBezTo>
                  <a:cubicBezTo>
                    <a:pt x="38" y="207"/>
                    <a:pt x="38" y="207"/>
                    <a:pt x="38" y="207"/>
                  </a:cubicBezTo>
                  <a:cubicBezTo>
                    <a:pt x="37" y="207"/>
                    <a:pt x="37" y="207"/>
                    <a:pt x="37" y="207"/>
                  </a:cubicBezTo>
                  <a:cubicBezTo>
                    <a:pt x="36" y="208"/>
                    <a:pt x="36" y="208"/>
                    <a:pt x="36" y="208"/>
                  </a:cubicBezTo>
                  <a:cubicBezTo>
                    <a:pt x="35" y="208"/>
                    <a:pt x="35" y="208"/>
                    <a:pt x="35" y="208"/>
                  </a:cubicBezTo>
                  <a:cubicBezTo>
                    <a:pt x="35" y="208"/>
                    <a:pt x="35" y="208"/>
                    <a:pt x="35" y="208"/>
                  </a:cubicBezTo>
                  <a:cubicBezTo>
                    <a:pt x="35" y="207"/>
                    <a:pt x="35" y="207"/>
                    <a:pt x="35" y="207"/>
                  </a:cubicBezTo>
                  <a:cubicBezTo>
                    <a:pt x="36" y="206"/>
                    <a:pt x="36" y="206"/>
                    <a:pt x="36" y="206"/>
                  </a:cubicBezTo>
                  <a:cubicBezTo>
                    <a:pt x="37" y="206"/>
                    <a:pt x="37" y="206"/>
                    <a:pt x="37" y="206"/>
                  </a:cubicBezTo>
                  <a:cubicBezTo>
                    <a:pt x="38" y="205"/>
                    <a:pt x="38" y="205"/>
                    <a:pt x="38" y="205"/>
                  </a:cubicBezTo>
                  <a:cubicBezTo>
                    <a:pt x="39" y="205"/>
                    <a:pt x="39" y="205"/>
                    <a:pt x="39" y="205"/>
                  </a:cubicBezTo>
                  <a:cubicBezTo>
                    <a:pt x="39" y="204"/>
                    <a:pt x="39" y="204"/>
                    <a:pt x="39" y="204"/>
                  </a:cubicBezTo>
                  <a:cubicBezTo>
                    <a:pt x="40" y="204"/>
                    <a:pt x="40" y="204"/>
                    <a:pt x="40" y="204"/>
                  </a:cubicBezTo>
                  <a:cubicBezTo>
                    <a:pt x="40" y="203"/>
                    <a:pt x="40" y="203"/>
                    <a:pt x="40" y="203"/>
                  </a:cubicBezTo>
                  <a:cubicBezTo>
                    <a:pt x="41" y="204"/>
                    <a:pt x="41" y="204"/>
                    <a:pt x="41" y="204"/>
                  </a:cubicBezTo>
                  <a:cubicBezTo>
                    <a:pt x="42" y="204"/>
                    <a:pt x="42" y="204"/>
                    <a:pt x="42" y="204"/>
                  </a:cubicBezTo>
                  <a:cubicBezTo>
                    <a:pt x="42" y="203"/>
                    <a:pt x="42" y="203"/>
                    <a:pt x="42" y="203"/>
                  </a:cubicBezTo>
                  <a:cubicBezTo>
                    <a:pt x="43" y="203"/>
                    <a:pt x="43" y="203"/>
                    <a:pt x="43" y="203"/>
                  </a:cubicBezTo>
                  <a:cubicBezTo>
                    <a:pt x="43" y="204"/>
                    <a:pt x="43" y="204"/>
                    <a:pt x="43" y="204"/>
                  </a:cubicBezTo>
                  <a:cubicBezTo>
                    <a:pt x="45" y="204"/>
                    <a:pt x="45" y="204"/>
                    <a:pt x="45" y="204"/>
                  </a:cubicBezTo>
                  <a:cubicBezTo>
                    <a:pt x="46" y="205"/>
                    <a:pt x="46" y="205"/>
                    <a:pt x="46" y="205"/>
                  </a:cubicBezTo>
                  <a:cubicBezTo>
                    <a:pt x="47" y="205"/>
                    <a:pt x="47" y="205"/>
                    <a:pt x="47" y="205"/>
                  </a:cubicBezTo>
                  <a:cubicBezTo>
                    <a:pt x="48" y="205"/>
                    <a:pt x="48" y="205"/>
                    <a:pt x="48" y="205"/>
                  </a:cubicBezTo>
                  <a:cubicBezTo>
                    <a:pt x="49" y="206"/>
                    <a:pt x="49" y="206"/>
                    <a:pt x="49" y="206"/>
                  </a:cubicBezTo>
                  <a:cubicBezTo>
                    <a:pt x="50" y="207"/>
                    <a:pt x="50" y="207"/>
                    <a:pt x="50" y="207"/>
                  </a:cubicBezTo>
                  <a:cubicBezTo>
                    <a:pt x="52" y="207"/>
                    <a:pt x="52" y="207"/>
                    <a:pt x="52" y="207"/>
                  </a:cubicBezTo>
                  <a:cubicBezTo>
                    <a:pt x="52" y="207"/>
                    <a:pt x="52" y="207"/>
                    <a:pt x="52" y="207"/>
                  </a:cubicBezTo>
                  <a:cubicBezTo>
                    <a:pt x="53" y="207"/>
                    <a:pt x="53" y="207"/>
                    <a:pt x="53" y="207"/>
                  </a:cubicBezTo>
                  <a:cubicBezTo>
                    <a:pt x="53" y="207"/>
                    <a:pt x="53" y="207"/>
                    <a:pt x="53" y="207"/>
                  </a:cubicBezTo>
                  <a:cubicBezTo>
                    <a:pt x="53" y="206"/>
                    <a:pt x="53" y="206"/>
                    <a:pt x="53" y="206"/>
                  </a:cubicBezTo>
                  <a:cubicBezTo>
                    <a:pt x="52" y="207"/>
                    <a:pt x="52" y="207"/>
                    <a:pt x="52" y="207"/>
                  </a:cubicBezTo>
                  <a:cubicBezTo>
                    <a:pt x="51" y="207"/>
                    <a:pt x="51" y="207"/>
                    <a:pt x="51" y="207"/>
                  </a:cubicBezTo>
                  <a:cubicBezTo>
                    <a:pt x="51" y="207"/>
                    <a:pt x="51" y="207"/>
                    <a:pt x="51" y="207"/>
                  </a:cubicBezTo>
                  <a:cubicBezTo>
                    <a:pt x="49" y="206"/>
                    <a:pt x="49" y="206"/>
                    <a:pt x="49" y="206"/>
                  </a:cubicBezTo>
                  <a:cubicBezTo>
                    <a:pt x="48" y="205"/>
                    <a:pt x="48" y="205"/>
                    <a:pt x="48" y="205"/>
                  </a:cubicBezTo>
                  <a:cubicBezTo>
                    <a:pt x="48" y="204"/>
                    <a:pt x="48" y="204"/>
                    <a:pt x="48" y="204"/>
                  </a:cubicBezTo>
                  <a:cubicBezTo>
                    <a:pt x="49" y="204"/>
                    <a:pt x="49" y="204"/>
                    <a:pt x="49" y="204"/>
                  </a:cubicBezTo>
                  <a:cubicBezTo>
                    <a:pt x="51" y="204"/>
                    <a:pt x="51" y="204"/>
                    <a:pt x="51" y="204"/>
                  </a:cubicBezTo>
                  <a:cubicBezTo>
                    <a:pt x="52" y="204"/>
                    <a:pt x="52" y="204"/>
                    <a:pt x="52" y="204"/>
                  </a:cubicBezTo>
                  <a:cubicBezTo>
                    <a:pt x="53" y="203"/>
                    <a:pt x="53" y="203"/>
                    <a:pt x="53" y="203"/>
                  </a:cubicBezTo>
                  <a:cubicBezTo>
                    <a:pt x="52" y="203"/>
                    <a:pt x="52" y="203"/>
                    <a:pt x="52" y="203"/>
                  </a:cubicBezTo>
                  <a:cubicBezTo>
                    <a:pt x="51" y="203"/>
                    <a:pt x="51" y="203"/>
                    <a:pt x="51" y="203"/>
                  </a:cubicBezTo>
                  <a:cubicBezTo>
                    <a:pt x="50" y="203"/>
                    <a:pt x="50" y="203"/>
                    <a:pt x="50" y="203"/>
                  </a:cubicBezTo>
                  <a:cubicBezTo>
                    <a:pt x="50" y="203"/>
                    <a:pt x="50" y="203"/>
                    <a:pt x="50" y="203"/>
                  </a:cubicBezTo>
                  <a:cubicBezTo>
                    <a:pt x="51" y="203"/>
                    <a:pt x="51" y="203"/>
                    <a:pt x="51" y="203"/>
                  </a:cubicBezTo>
                  <a:cubicBezTo>
                    <a:pt x="50" y="204"/>
                    <a:pt x="50" y="204"/>
                    <a:pt x="50" y="204"/>
                  </a:cubicBezTo>
                  <a:cubicBezTo>
                    <a:pt x="49" y="204"/>
                    <a:pt x="49" y="204"/>
                    <a:pt x="49" y="204"/>
                  </a:cubicBezTo>
                  <a:cubicBezTo>
                    <a:pt x="48" y="203"/>
                    <a:pt x="48" y="203"/>
                    <a:pt x="48" y="203"/>
                  </a:cubicBezTo>
                  <a:cubicBezTo>
                    <a:pt x="48" y="203"/>
                    <a:pt x="48" y="203"/>
                    <a:pt x="48" y="203"/>
                  </a:cubicBezTo>
                  <a:cubicBezTo>
                    <a:pt x="49" y="202"/>
                    <a:pt x="49" y="202"/>
                    <a:pt x="49" y="202"/>
                  </a:cubicBezTo>
                  <a:cubicBezTo>
                    <a:pt x="49" y="202"/>
                    <a:pt x="49" y="202"/>
                    <a:pt x="49" y="202"/>
                  </a:cubicBezTo>
                  <a:cubicBezTo>
                    <a:pt x="50" y="202"/>
                    <a:pt x="50" y="202"/>
                    <a:pt x="50" y="202"/>
                  </a:cubicBezTo>
                  <a:cubicBezTo>
                    <a:pt x="49" y="202"/>
                    <a:pt x="49" y="202"/>
                    <a:pt x="49" y="202"/>
                  </a:cubicBezTo>
                  <a:cubicBezTo>
                    <a:pt x="48" y="202"/>
                    <a:pt x="48" y="202"/>
                    <a:pt x="48" y="202"/>
                  </a:cubicBezTo>
                  <a:cubicBezTo>
                    <a:pt x="48" y="202"/>
                    <a:pt x="48" y="202"/>
                    <a:pt x="48" y="202"/>
                  </a:cubicBezTo>
                  <a:cubicBezTo>
                    <a:pt x="48" y="202"/>
                    <a:pt x="48" y="202"/>
                    <a:pt x="48" y="202"/>
                  </a:cubicBezTo>
                  <a:cubicBezTo>
                    <a:pt x="47" y="202"/>
                    <a:pt x="47" y="202"/>
                    <a:pt x="47" y="202"/>
                  </a:cubicBezTo>
                  <a:cubicBezTo>
                    <a:pt x="47" y="202"/>
                    <a:pt x="47" y="202"/>
                    <a:pt x="47" y="202"/>
                  </a:cubicBezTo>
                  <a:cubicBezTo>
                    <a:pt x="47" y="203"/>
                    <a:pt x="47" y="203"/>
                    <a:pt x="47" y="203"/>
                  </a:cubicBezTo>
                  <a:cubicBezTo>
                    <a:pt x="47" y="203"/>
                    <a:pt x="47" y="203"/>
                    <a:pt x="47" y="203"/>
                  </a:cubicBezTo>
                  <a:cubicBezTo>
                    <a:pt x="47" y="204"/>
                    <a:pt x="47" y="204"/>
                    <a:pt x="47" y="204"/>
                  </a:cubicBezTo>
                  <a:cubicBezTo>
                    <a:pt x="46" y="204"/>
                    <a:pt x="46" y="204"/>
                    <a:pt x="46" y="204"/>
                  </a:cubicBezTo>
                  <a:cubicBezTo>
                    <a:pt x="45" y="204"/>
                    <a:pt x="45" y="204"/>
                    <a:pt x="45" y="204"/>
                  </a:cubicBezTo>
                  <a:cubicBezTo>
                    <a:pt x="44" y="203"/>
                    <a:pt x="44" y="203"/>
                    <a:pt x="44" y="203"/>
                  </a:cubicBezTo>
                  <a:cubicBezTo>
                    <a:pt x="43" y="203"/>
                    <a:pt x="43" y="203"/>
                    <a:pt x="43" y="203"/>
                  </a:cubicBezTo>
                  <a:cubicBezTo>
                    <a:pt x="43" y="203"/>
                    <a:pt x="43" y="203"/>
                    <a:pt x="43" y="203"/>
                  </a:cubicBezTo>
                  <a:cubicBezTo>
                    <a:pt x="43" y="202"/>
                    <a:pt x="43" y="202"/>
                    <a:pt x="43" y="202"/>
                  </a:cubicBezTo>
                  <a:cubicBezTo>
                    <a:pt x="42" y="202"/>
                    <a:pt x="42" y="202"/>
                    <a:pt x="42" y="202"/>
                  </a:cubicBezTo>
                  <a:cubicBezTo>
                    <a:pt x="42" y="203"/>
                    <a:pt x="42" y="203"/>
                    <a:pt x="42" y="203"/>
                  </a:cubicBezTo>
                  <a:cubicBezTo>
                    <a:pt x="41" y="203"/>
                    <a:pt x="41" y="203"/>
                    <a:pt x="41" y="203"/>
                  </a:cubicBezTo>
                  <a:cubicBezTo>
                    <a:pt x="40" y="203"/>
                    <a:pt x="40" y="203"/>
                    <a:pt x="40" y="203"/>
                  </a:cubicBezTo>
                  <a:cubicBezTo>
                    <a:pt x="39" y="203"/>
                    <a:pt x="39" y="203"/>
                    <a:pt x="39" y="203"/>
                  </a:cubicBezTo>
                  <a:cubicBezTo>
                    <a:pt x="38" y="204"/>
                    <a:pt x="38" y="204"/>
                    <a:pt x="38" y="204"/>
                  </a:cubicBezTo>
                  <a:cubicBezTo>
                    <a:pt x="37" y="205"/>
                    <a:pt x="37" y="205"/>
                    <a:pt x="37" y="205"/>
                  </a:cubicBezTo>
                  <a:cubicBezTo>
                    <a:pt x="37" y="205"/>
                    <a:pt x="37" y="205"/>
                    <a:pt x="37" y="205"/>
                  </a:cubicBezTo>
                  <a:cubicBezTo>
                    <a:pt x="37" y="204"/>
                    <a:pt x="37" y="204"/>
                    <a:pt x="37" y="204"/>
                  </a:cubicBezTo>
                  <a:cubicBezTo>
                    <a:pt x="38" y="203"/>
                    <a:pt x="38" y="203"/>
                    <a:pt x="38" y="203"/>
                  </a:cubicBezTo>
                  <a:cubicBezTo>
                    <a:pt x="39" y="203"/>
                    <a:pt x="39" y="203"/>
                    <a:pt x="39" y="203"/>
                  </a:cubicBezTo>
                  <a:cubicBezTo>
                    <a:pt x="39" y="202"/>
                    <a:pt x="39" y="202"/>
                    <a:pt x="39" y="202"/>
                  </a:cubicBezTo>
                  <a:cubicBezTo>
                    <a:pt x="39" y="202"/>
                    <a:pt x="39" y="202"/>
                    <a:pt x="39" y="202"/>
                  </a:cubicBezTo>
                  <a:cubicBezTo>
                    <a:pt x="39" y="202"/>
                    <a:pt x="39" y="202"/>
                    <a:pt x="39" y="202"/>
                  </a:cubicBezTo>
                  <a:cubicBezTo>
                    <a:pt x="40" y="201"/>
                    <a:pt x="40" y="201"/>
                    <a:pt x="40" y="201"/>
                  </a:cubicBezTo>
                  <a:cubicBezTo>
                    <a:pt x="40" y="201"/>
                    <a:pt x="40" y="201"/>
                    <a:pt x="40" y="201"/>
                  </a:cubicBezTo>
                  <a:cubicBezTo>
                    <a:pt x="40" y="200"/>
                    <a:pt x="40" y="200"/>
                    <a:pt x="40" y="200"/>
                  </a:cubicBezTo>
                  <a:cubicBezTo>
                    <a:pt x="41" y="200"/>
                    <a:pt x="41" y="200"/>
                    <a:pt x="41" y="200"/>
                  </a:cubicBezTo>
                  <a:cubicBezTo>
                    <a:pt x="42" y="201"/>
                    <a:pt x="42" y="201"/>
                    <a:pt x="42" y="201"/>
                  </a:cubicBezTo>
                  <a:cubicBezTo>
                    <a:pt x="43" y="201"/>
                    <a:pt x="43" y="201"/>
                    <a:pt x="43" y="201"/>
                  </a:cubicBezTo>
                  <a:cubicBezTo>
                    <a:pt x="44" y="201"/>
                    <a:pt x="44" y="201"/>
                    <a:pt x="44" y="201"/>
                  </a:cubicBezTo>
                  <a:cubicBezTo>
                    <a:pt x="44" y="201"/>
                    <a:pt x="44" y="201"/>
                    <a:pt x="44" y="201"/>
                  </a:cubicBezTo>
                  <a:cubicBezTo>
                    <a:pt x="43" y="201"/>
                    <a:pt x="43" y="201"/>
                    <a:pt x="43" y="201"/>
                  </a:cubicBezTo>
                  <a:cubicBezTo>
                    <a:pt x="43" y="201"/>
                    <a:pt x="43" y="201"/>
                    <a:pt x="43" y="201"/>
                  </a:cubicBezTo>
                  <a:cubicBezTo>
                    <a:pt x="42" y="200"/>
                    <a:pt x="42" y="200"/>
                    <a:pt x="42" y="200"/>
                  </a:cubicBezTo>
                  <a:cubicBezTo>
                    <a:pt x="41" y="199"/>
                    <a:pt x="41" y="199"/>
                    <a:pt x="41" y="199"/>
                  </a:cubicBezTo>
                  <a:cubicBezTo>
                    <a:pt x="41" y="198"/>
                    <a:pt x="41" y="198"/>
                    <a:pt x="41" y="198"/>
                  </a:cubicBezTo>
                  <a:cubicBezTo>
                    <a:pt x="40" y="198"/>
                    <a:pt x="40" y="198"/>
                    <a:pt x="40" y="198"/>
                  </a:cubicBezTo>
                  <a:cubicBezTo>
                    <a:pt x="40" y="198"/>
                    <a:pt x="40" y="198"/>
                    <a:pt x="40" y="198"/>
                  </a:cubicBezTo>
                  <a:cubicBezTo>
                    <a:pt x="40" y="198"/>
                    <a:pt x="40" y="198"/>
                    <a:pt x="40" y="198"/>
                  </a:cubicBezTo>
                  <a:cubicBezTo>
                    <a:pt x="41" y="198"/>
                    <a:pt x="41" y="198"/>
                    <a:pt x="41" y="198"/>
                  </a:cubicBezTo>
                  <a:cubicBezTo>
                    <a:pt x="43" y="199"/>
                    <a:pt x="43" y="199"/>
                    <a:pt x="43" y="199"/>
                  </a:cubicBezTo>
                  <a:cubicBezTo>
                    <a:pt x="44" y="200"/>
                    <a:pt x="44" y="200"/>
                    <a:pt x="44" y="200"/>
                  </a:cubicBezTo>
                  <a:cubicBezTo>
                    <a:pt x="44" y="200"/>
                    <a:pt x="44" y="200"/>
                    <a:pt x="44" y="200"/>
                  </a:cubicBezTo>
                  <a:cubicBezTo>
                    <a:pt x="43" y="199"/>
                    <a:pt x="43" y="199"/>
                    <a:pt x="43" y="199"/>
                  </a:cubicBezTo>
                  <a:cubicBezTo>
                    <a:pt x="43" y="198"/>
                    <a:pt x="43" y="198"/>
                    <a:pt x="43" y="198"/>
                  </a:cubicBezTo>
                  <a:cubicBezTo>
                    <a:pt x="43" y="198"/>
                    <a:pt x="43" y="198"/>
                    <a:pt x="43" y="198"/>
                  </a:cubicBezTo>
                  <a:cubicBezTo>
                    <a:pt x="44" y="199"/>
                    <a:pt x="44" y="199"/>
                    <a:pt x="44" y="199"/>
                  </a:cubicBezTo>
                  <a:cubicBezTo>
                    <a:pt x="44" y="200"/>
                    <a:pt x="44" y="200"/>
                    <a:pt x="44" y="200"/>
                  </a:cubicBezTo>
                  <a:cubicBezTo>
                    <a:pt x="46" y="201"/>
                    <a:pt x="46" y="201"/>
                    <a:pt x="46" y="201"/>
                  </a:cubicBezTo>
                  <a:cubicBezTo>
                    <a:pt x="47" y="201"/>
                    <a:pt x="47" y="201"/>
                    <a:pt x="47" y="201"/>
                  </a:cubicBezTo>
                  <a:cubicBezTo>
                    <a:pt x="47" y="200"/>
                    <a:pt x="47" y="200"/>
                    <a:pt x="47" y="200"/>
                  </a:cubicBezTo>
                  <a:cubicBezTo>
                    <a:pt x="48" y="200"/>
                    <a:pt x="48" y="200"/>
                    <a:pt x="48" y="200"/>
                  </a:cubicBezTo>
                  <a:cubicBezTo>
                    <a:pt x="49" y="201"/>
                    <a:pt x="49" y="201"/>
                    <a:pt x="49" y="201"/>
                  </a:cubicBezTo>
                  <a:cubicBezTo>
                    <a:pt x="50" y="201"/>
                    <a:pt x="50" y="201"/>
                    <a:pt x="50" y="201"/>
                  </a:cubicBezTo>
                  <a:cubicBezTo>
                    <a:pt x="51" y="202"/>
                    <a:pt x="51" y="202"/>
                    <a:pt x="51" y="202"/>
                  </a:cubicBezTo>
                  <a:cubicBezTo>
                    <a:pt x="51" y="202"/>
                    <a:pt x="51" y="202"/>
                    <a:pt x="51" y="202"/>
                  </a:cubicBezTo>
                  <a:cubicBezTo>
                    <a:pt x="52" y="202"/>
                    <a:pt x="52" y="202"/>
                    <a:pt x="52" y="202"/>
                  </a:cubicBezTo>
                  <a:cubicBezTo>
                    <a:pt x="52" y="202"/>
                    <a:pt x="52" y="202"/>
                    <a:pt x="52" y="202"/>
                  </a:cubicBezTo>
                  <a:cubicBezTo>
                    <a:pt x="51" y="201"/>
                    <a:pt x="51" y="201"/>
                    <a:pt x="51" y="201"/>
                  </a:cubicBezTo>
                  <a:cubicBezTo>
                    <a:pt x="49" y="199"/>
                    <a:pt x="49" y="199"/>
                    <a:pt x="49" y="199"/>
                  </a:cubicBezTo>
                  <a:cubicBezTo>
                    <a:pt x="49" y="199"/>
                    <a:pt x="49" y="199"/>
                    <a:pt x="49" y="199"/>
                  </a:cubicBezTo>
                  <a:cubicBezTo>
                    <a:pt x="49" y="198"/>
                    <a:pt x="49" y="198"/>
                    <a:pt x="49" y="198"/>
                  </a:cubicBezTo>
                  <a:cubicBezTo>
                    <a:pt x="50" y="198"/>
                    <a:pt x="50" y="198"/>
                    <a:pt x="50" y="198"/>
                  </a:cubicBezTo>
                  <a:cubicBezTo>
                    <a:pt x="50" y="197"/>
                    <a:pt x="50" y="197"/>
                    <a:pt x="50" y="197"/>
                  </a:cubicBezTo>
                  <a:cubicBezTo>
                    <a:pt x="50" y="197"/>
                    <a:pt x="50" y="197"/>
                    <a:pt x="50" y="197"/>
                  </a:cubicBezTo>
                  <a:cubicBezTo>
                    <a:pt x="51" y="197"/>
                    <a:pt x="51" y="197"/>
                    <a:pt x="51" y="197"/>
                  </a:cubicBezTo>
                  <a:cubicBezTo>
                    <a:pt x="51" y="196"/>
                    <a:pt x="51" y="196"/>
                    <a:pt x="51" y="196"/>
                  </a:cubicBezTo>
                  <a:cubicBezTo>
                    <a:pt x="50" y="196"/>
                    <a:pt x="50" y="196"/>
                    <a:pt x="50" y="196"/>
                  </a:cubicBezTo>
                  <a:cubicBezTo>
                    <a:pt x="49" y="196"/>
                    <a:pt x="49" y="196"/>
                    <a:pt x="49" y="196"/>
                  </a:cubicBezTo>
                  <a:cubicBezTo>
                    <a:pt x="48" y="196"/>
                    <a:pt x="48" y="196"/>
                    <a:pt x="48" y="196"/>
                  </a:cubicBezTo>
                  <a:cubicBezTo>
                    <a:pt x="48" y="197"/>
                    <a:pt x="48" y="197"/>
                    <a:pt x="48" y="197"/>
                  </a:cubicBezTo>
                  <a:cubicBezTo>
                    <a:pt x="48" y="197"/>
                    <a:pt x="48" y="197"/>
                    <a:pt x="48" y="197"/>
                  </a:cubicBezTo>
                  <a:cubicBezTo>
                    <a:pt x="49" y="198"/>
                    <a:pt x="49" y="198"/>
                    <a:pt x="49" y="198"/>
                  </a:cubicBezTo>
                  <a:cubicBezTo>
                    <a:pt x="48" y="198"/>
                    <a:pt x="48" y="198"/>
                    <a:pt x="48" y="198"/>
                  </a:cubicBezTo>
                  <a:cubicBezTo>
                    <a:pt x="47" y="198"/>
                    <a:pt x="47" y="198"/>
                    <a:pt x="47" y="198"/>
                  </a:cubicBezTo>
                  <a:cubicBezTo>
                    <a:pt x="47" y="198"/>
                    <a:pt x="47" y="198"/>
                    <a:pt x="47" y="198"/>
                  </a:cubicBezTo>
                  <a:cubicBezTo>
                    <a:pt x="46" y="198"/>
                    <a:pt x="46" y="198"/>
                    <a:pt x="46" y="198"/>
                  </a:cubicBezTo>
                  <a:cubicBezTo>
                    <a:pt x="45" y="198"/>
                    <a:pt x="45" y="198"/>
                    <a:pt x="45" y="198"/>
                  </a:cubicBezTo>
                  <a:cubicBezTo>
                    <a:pt x="44" y="198"/>
                    <a:pt x="44" y="198"/>
                    <a:pt x="44" y="198"/>
                  </a:cubicBezTo>
                  <a:cubicBezTo>
                    <a:pt x="43" y="197"/>
                    <a:pt x="43" y="197"/>
                    <a:pt x="43" y="197"/>
                  </a:cubicBezTo>
                  <a:cubicBezTo>
                    <a:pt x="43" y="197"/>
                    <a:pt x="43" y="197"/>
                    <a:pt x="43" y="197"/>
                  </a:cubicBezTo>
                  <a:cubicBezTo>
                    <a:pt x="44" y="197"/>
                    <a:pt x="44" y="197"/>
                    <a:pt x="44" y="197"/>
                  </a:cubicBezTo>
                  <a:cubicBezTo>
                    <a:pt x="44" y="196"/>
                    <a:pt x="44" y="196"/>
                    <a:pt x="44" y="196"/>
                  </a:cubicBezTo>
                  <a:cubicBezTo>
                    <a:pt x="44" y="196"/>
                    <a:pt x="44" y="196"/>
                    <a:pt x="44" y="196"/>
                  </a:cubicBezTo>
                  <a:cubicBezTo>
                    <a:pt x="43" y="196"/>
                    <a:pt x="43" y="196"/>
                    <a:pt x="43" y="196"/>
                  </a:cubicBezTo>
                  <a:cubicBezTo>
                    <a:pt x="42" y="196"/>
                    <a:pt x="42" y="196"/>
                    <a:pt x="42" y="196"/>
                  </a:cubicBezTo>
                  <a:cubicBezTo>
                    <a:pt x="44" y="196"/>
                    <a:pt x="44" y="196"/>
                    <a:pt x="44" y="196"/>
                  </a:cubicBezTo>
                  <a:cubicBezTo>
                    <a:pt x="45" y="195"/>
                    <a:pt x="45" y="195"/>
                    <a:pt x="45" y="195"/>
                  </a:cubicBezTo>
                  <a:cubicBezTo>
                    <a:pt x="46" y="195"/>
                    <a:pt x="46" y="195"/>
                    <a:pt x="46" y="195"/>
                  </a:cubicBezTo>
                  <a:cubicBezTo>
                    <a:pt x="47" y="195"/>
                    <a:pt x="47" y="195"/>
                    <a:pt x="47" y="195"/>
                  </a:cubicBezTo>
                  <a:cubicBezTo>
                    <a:pt x="47" y="195"/>
                    <a:pt x="47" y="195"/>
                    <a:pt x="47" y="195"/>
                  </a:cubicBezTo>
                  <a:cubicBezTo>
                    <a:pt x="48" y="195"/>
                    <a:pt x="48" y="195"/>
                    <a:pt x="48" y="195"/>
                  </a:cubicBezTo>
                  <a:cubicBezTo>
                    <a:pt x="49" y="195"/>
                    <a:pt x="49" y="195"/>
                    <a:pt x="49" y="195"/>
                  </a:cubicBezTo>
                  <a:cubicBezTo>
                    <a:pt x="51" y="195"/>
                    <a:pt x="51" y="195"/>
                    <a:pt x="51" y="195"/>
                  </a:cubicBezTo>
                  <a:cubicBezTo>
                    <a:pt x="51" y="195"/>
                    <a:pt x="51" y="195"/>
                    <a:pt x="51" y="195"/>
                  </a:cubicBezTo>
                  <a:cubicBezTo>
                    <a:pt x="51" y="194"/>
                    <a:pt x="51" y="194"/>
                    <a:pt x="51" y="194"/>
                  </a:cubicBezTo>
                  <a:cubicBezTo>
                    <a:pt x="51" y="194"/>
                    <a:pt x="51" y="194"/>
                    <a:pt x="51" y="194"/>
                  </a:cubicBezTo>
                  <a:cubicBezTo>
                    <a:pt x="52" y="194"/>
                    <a:pt x="52" y="194"/>
                    <a:pt x="52" y="194"/>
                  </a:cubicBezTo>
                  <a:cubicBezTo>
                    <a:pt x="53" y="193"/>
                    <a:pt x="53" y="193"/>
                    <a:pt x="53" y="193"/>
                  </a:cubicBezTo>
                  <a:cubicBezTo>
                    <a:pt x="52" y="193"/>
                    <a:pt x="52" y="193"/>
                    <a:pt x="52" y="193"/>
                  </a:cubicBezTo>
                  <a:cubicBezTo>
                    <a:pt x="51" y="194"/>
                    <a:pt x="51" y="194"/>
                    <a:pt x="51" y="194"/>
                  </a:cubicBezTo>
                  <a:cubicBezTo>
                    <a:pt x="51" y="194"/>
                    <a:pt x="51" y="194"/>
                    <a:pt x="51" y="194"/>
                  </a:cubicBezTo>
                  <a:cubicBezTo>
                    <a:pt x="51" y="193"/>
                    <a:pt x="51" y="193"/>
                    <a:pt x="51" y="193"/>
                  </a:cubicBezTo>
                  <a:cubicBezTo>
                    <a:pt x="51" y="192"/>
                    <a:pt x="51" y="192"/>
                    <a:pt x="51" y="192"/>
                  </a:cubicBezTo>
                  <a:cubicBezTo>
                    <a:pt x="52" y="190"/>
                    <a:pt x="52" y="190"/>
                    <a:pt x="52" y="190"/>
                  </a:cubicBezTo>
                  <a:cubicBezTo>
                    <a:pt x="52" y="190"/>
                    <a:pt x="52" y="190"/>
                    <a:pt x="52" y="190"/>
                  </a:cubicBezTo>
                  <a:cubicBezTo>
                    <a:pt x="52" y="189"/>
                    <a:pt x="52" y="189"/>
                    <a:pt x="52" y="189"/>
                  </a:cubicBezTo>
                  <a:cubicBezTo>
                    <a:pt x="53" y="190"/>
                    <a:pt x="53" y="190"/>
                    <a:pt x="53" y="190"/>
                  </a:cubicBezTo>
                  <a:cubicBezTo>
                    <a:pt x="53" y="191"/>
                    <a:pt x="53" y="191"/>
                    <a:pt x="53" y="191"/>
                  </a:cubicBezTo>
                  <a:cubicBezTo>
                    <a:pt x="53" y="191"/>
                    <a:pt x="53" y="191"/>
                    <a:pt x="53" y="191"/>
                  </a:cubicBezTo>
                  <a:cubicBezTo>
                    <a:pt x="53" y="191"/>
                    <a:pt x="53" y="191"/>
                    <a:pt x="53" y="191"/>
                  </a:cubicBezTo>
                  <a:cubicBezTo>
                    <a:pt x="54" y="191"/>
                    <a:pt x="54" y="191"/>
                    <a:pt x="54" y="191"/>
                  </a:cubicBezTo>
                  <a:cubicBezTo>
                    <a:pt x="55" y="191"/>
                    <a:pt x="55" y="191"/>
                    <a:pt x="55" y="191"/>
                  </a:cubicBezTo>
                  <a:cubicBezTo>
                    <a:pt x="55" y="192"/>
                    <a:pt x="55" y="192"/>
                    <a:pt x="55" y="192"/>
                  </a:cubicBezTo>
                  <a:cubicBezTo>
                    <a:pt x="56" y="192"/>
                    <a:pt x="56" y="192"/>
                    <a:pt x="56" y="192"/>
                  </a:cubicBezTo>
                  <a:cubicBezTo>
                    <a:pt x="56" y="192"/>
                    <a:pt x="56" y="192"/>
                    <a:pt x="56" y="192"/>
                  </a:cubicBezTo>
                  <a:cubicBezTo>
                    <a:pt x="56" y="192"/>
                    <a:pt x="56" y="192"/>
                    <a:pt x="56" y="192"/>
                  </a:cubicBezTo>
                  <a:cubicBezTo>
                    <a:pt x="57" y="192"/>
                    <a:pt x="57" y="192"/>
                    <a:pt x="57" y="192"/>
                  </a:cubicBezTo>
                  <a:cubicBezTo>
                    <a:pt x="57" y="191"/>
                    <a:pt x="57" y="191"/>
                    <a:pt x="57" y="191"/>
                  </a:cubicBezTo>
                  <a:cubicBezTo>
                    <a:pt x="56" y="191"/>
                    <a:pt x="56" y="191"/>
                    <a:pt x="56" y="191"/>
                  </a:cubicBezTo>
                  <a:cubicBezTo>
                    <a:pt x="55" y="191"/>
                    <a:pt x="55" y="191"/>
                    <a:pt x="55" y="191"/>
                  </a:cubicBezTo>
                  <a:cubicBezTo>
                    <a:pt x="55" y="190"/>
                    <a:pt x="55" y="190"/>
                    <a:pt x="55" y="190"/>
                  </a:cubicBezTo>
                  <a:cubicBezTo>
                    <a:pt x="55" y="190"/>
                    <a:pt x="55" y="190"/>
                    <a:pt x="55" y="190"/>
                  </a:cubicBezTo>
                  <a:cubicBezTo>
                    <a:pt x="57" y="190"/>
                    <a:pt x="57" y="190"/>
                    <a:pt x="57" y="190"/>
                  </a:cubicBezTo>
                  <a:cubicBezTo>
                    <a:pt x="57" y="190"/>
                    <a:pt x="57" y="190"/>
                    <a:pt x="57" y="190"/>
                  </a:cubicBezTo>
                  <a:cubicBezTo>
                    <a:pt x="56" y="189"/>
                    <a:pt x="56" y="189"/>
                    <a:pt x="56" y="189"/>
                  </a:cubicBezTo>
                  <a:cubicBezTo>
                    <a:pt x="55" y="189"/>
                    <a:pt x="55" y="189"/>
                    <a:pt x="55" y="189"/>
                  </a:cubicBezTo>
                  <a:cubicBezTo>
                    <a:pt x="55" y="189"/>
                    <a:pt x="55" y="189"/>
                    <a:pt x="55" y="189"/>
                  </a:cubicBezTo>
                  <a:cubicBezTo>
                    <a:pt x="55" y="189"/>
                    <a:pt x="55" y="189"/>
                    <a:pt x="55" y="189"/>
                  </a:cubicBezTo>
                  <a:cubicBezTo>
                    <a:pt x="54" y="189"/>
                    <a:pt x="54" y="189"/>
                    <a:pt x="54" y="189"/>
                  </a:cubicBezTo>
                  <a:cubicBezTo>
                    <a:pt x="54" y="189"/>
                    <a:pt x="54" y="189"/>
                    <a:pt x="54" y="189"/>
                  </a:cubicBezTo>
                  <a:cubicBezTo>
                    <a:pt x="53" y="189"/>
                    <a:pt x="53" y="189"/>
                    <a:pt x="53" y="189"/>
                  </a:cubicBezTo>
                  <a:cubicBezTo>
                    <a:pt x="53" y="188"/>
                    <a:pt x="53" y="188"/>
                    <a:pt x="53" y="188"/>
                  </a:cubicBezTo>
                  <a:cubicBezTo>
                    <a:pt x="53" y="188"/>
                    <a:pt x="53" y="188"/>
                    <a:pt x="53" y="188"/>
                  </a:cubicBezTo>
                  <a:cubicBezTo>
                    <a:pt x="54" y="188"/>
                    <a:pt x="54" y="188"/>
                    <a:pt x="54" y="188"/>
                  </a:cubicBezTo>
                  <a:cubicBezTo>
                    <a:pt x="55" y="187"/>
                    <a:pt x="55" y="187"/>
                    <a:pt x="55" y="187"/>
                  </a:cubicBezTo>
                  <a:cubicBezTo>
                    <a:pt x="55" y="186"/>
                    <a:pt x="55" y="186"/>
                    <a:pt x="55" y="186"/>
                  </a:cubicBezTo>
                  <a:cubicBezTo>
                    <a:pt x="56" y="187"/>
                    <a:pt x="56" y="187"/>
                    <a:pt x="56" y="187"/>
                  </a:cubicBezTo>
                  <a:cubicBezTo>
                    <a:pt x="56" y="186"/>
                    <a:pt x="56" y="186"/>
                    <a:pt x="56" y="186"/>
                  </a:cubicBezTo>
                  <a:cubicBezTo>
                    <a:pt x="57" y="186"/>
                    <a:pt x="57" y="186"/>
                    <a:pt x="57" y="186"/>
                  </a:cubicBezTo>
                  <a:cubicBezTo>
                    <a:pt x="57" y="186"/>
                    <a:pt x="57" y="186"/>
                    <a:pt x="57" y="186"/>
                  </a:cubicBezTo>
                  <a:cubicBezTo>
                    <a:pt x="56" y="186"/>
                    <a:pt x="56" y="186"/>
                    <a:pt x="56" y="186"/>
                  </a:cubicBezTo>
                  <a:cubicBezTo>
                    <a:pt x="55" y="186"/>
                    <a:pt x="55" y="186"/>
                    <a:pt x="55" y="186"/>
                  </a:cubicBezTo>
                  <a:cubicBezTo>
                    <a:pt x="55" y="185"/>
                    <a:pt x="55" y="185"/>
                    <a:pt x="55" y="185"/>
                  </a:cubicBezTo>
                  <a:cubicBezTo>
                    <a:pt x="55" y="185"/>
                    <a:pt x="55" y="185"/>
                    <a:pt x="55" y="185"/>
                  </a:cubicBezTo>
                  <a:cubicBezTo>
                    <a:pt x="56" y="185"/>
                    <a:pt x="56" y="185"/>
                    <a:pt x="56" y="185"/>
                  </a:cubicBezTo>
                  <a:cubicBezTo>
                    <a:pt x="57" y="184"/>
                    <a:pt x="57" y="184"/>
                    <a:pt x="57" y="184"/>
                  </a:cubicBezTo>
                  <a:cubicBezTo>
                    <a:pt x="58" y="184"/>
                    <a:pt x="58" y="184"/>
                    <a:pt x="58" y="184"/>
                  </a:cubicBezTo>
                  <a:cubicBezTo>
                    <a:pt x="58" y="184"/>
                    <a:pt x="58" y="184"/>
                    <a:pt x="58" y="184"/>
                  </a:cubicBezTo>
                  <a:cubicBezTo>
                    <a:pt x="58" y="183"/>
                    <a:pt x="58" y="183"/>
                    <a:pt x="58" y="183"/>
                  </a:cubicBezTo>
                  <a:cubicBezTo>
                    <a:pt x="58" y="183"/>
                    <a:pt x="58" y="183"/>
                    <a:pt x="58" y="183"/>
                  </a:cubicBezTo>
                  <a:cubicBezTo>
                    <a:pt x="57" y="183"/>
                    <a:pt x="57" y="183"/>
                    <a:pt x="57" y="183"/>
                  </a:cubicBezTo>
                  <a:cubicBezTo>
                    <a:pt x="57" y="182"/>
                    <a:pt x="57" y="182"/>
                    <a:pt x="57" y="182"/>
                  </a:cubicBezTo>
                  <a:cubicBezTo>
                    <a:pt x="58" y="182"/>
                    <a:pt x="58" y="182"/>
                    <a:pt x="58" y="182"/>
                  </a:cubicBezTo>
                  <a:cubicBezTo>
                    <a:pt x="59" y="182"/>
                    <a:pt x="59" y="182"/>
                    <a:pt x="59" y="182"/>
                  </a:cubicBezTo>
                  <a:cubicBezTo>
                    <a:pt x="59" y="181"/>
                    <a:pt x="59" y="181"/>
                    <a:pt x="59" y="181"/>
                  </a:cubicBezTo>
                  <a:cubicBezTo>
                    <a:pt x="58" y="181"/>
                    <a:pt x="58" y="181"/>
                    <a:pt x="58" y="181"/>
                  </a:cubicBezTo>
                  <a:cubicBezTo>
                    <a:pt x="57" y="181"/>
                    <a:pt x="57" y="181"/>
                    <a:pt x="57" y="181"/>
                  </a:cubicBezTo>
                  <a:cubicBezTo>
                    <a:pt x="56" y="182"/>
                    <a:pt x="56" y="182"/>
                    <a:pt x="56" y="182"/>
                  </a:cubicBezTo>
                  <a:cubicBezTo>
                    <a:pt x="55" y="182"/>
                    <a:pt x="55" y="182"/>
                    <a:pt x="55" y="182"/>
                  </a:cubicBezTo>
                  <a:cubicBezTo>
                    <a:pt x="55" y="181"/>
                    <a:pt x="55" y="181"/>
                    <a:pt x="55" y="181"/>
                  </a:cubicBezTo>
                  <a:cubicBezTo>
                    <a:pt x="54" y="181"/>
                    <a:pt x="54" y="181"/>
                    <a:pt x="54" y="181"/>
                  </a:cubicBezTo>
                  <a:cubicBezTo>
                    <a:pt x="53" y="181"/>
                    <a:pt x="53" y="181"/>
                    <a:pt x="53" y="181"/>
                  </a:cubicBezTo>
                  <a:cubicBezTo>
                    <a:pt x="53" y="181"/>
                    <a:pt x="53" y="181"/>
                    <a:pt x="53" y="181"/>
                  </a:cubicBezTo>
                  <a:cubicBezTo>
                    <a:pt x="52" y="181"/>
                    <a:pt x="52" y="181"/>
                    <a:pt x="52" y="181"/>
                  </a:cubicBezTo>
                  <a:cubicBezTo>
                    <a:pt x="51" y="181"/>
                    <a:pt x="51" y="181"/>
                    <a:pt x="51" y="181"/>
                  </a:cubicBezTo>
                  <a:cubicBezTo>
                    <a:pt x="50" y="180"/>
                    <a:pt x="50" y="180"/>
                    <a:pt x="50" y="180"/>
                  </a:cubicBezTo>
                  <a:cubicBezTo>
                    <a:pt x="50" y="180"/>
                    <a:pt x="50" y="180"/>
                    <a:pt x="50" y="180"/>
                  </a:cubicBezTo>
                  <a:cubicBezTo>
                    <a:pt x="49" y="180"/>
                    <a:pt x="49" y="180"/>
                    <a:pt x="49" y="180"/>
                  </a:cubicBezTo>
                  <a:cubicBezTo>
                    <a:pt x="49" y="179"/>
                    <a:pt x="49" y="179"/>
                    <a:pt x="49" y="179"/>
                  </a:cubicBezTo>
                  <a:cubicBezTo>
                    <a:pt x="48" y="178"/>
                    <a:pt x="48" y="178"/>
                    <a:pt x="48" y="178"/>
                  </a:cubicBezTo>
                  <a:cubicBezTo>
                    <a:pt x="47" y="178"/>
                    <a:pt x="47" y="178"/>
                    <a:pt x="47" y="178"/>
                  </a:cubicBezTo>
                  <a:cubicBezTo>
                    <a:pt x="45" y="177"/>
                    <a:pt x="45" y="177"/>
                    <a:pt x="45" y="177"/>
                  </a:cubicBezTo>
                  <a:cubicBezTo>
                    <a:pt x="44" y="176"/>
                    <a:pt x="44" y="176"/>
                    <a:pt x="44" y="176"/>
                  </a:cubicBezTo>
                  <a:cubicBezTo>
                    <a:pt x="43" y="175"/>
                    <a:pt x="43" y="175"/>
                    <a:pt x="43" y="175"/>
                  </a:cubicBezTo>
                  <a:cubicBezTo>
                    <a:pt x="43" y="175"/>
                    <a:pt x="43" y="175"/>
                    <a:pt x="43" y="175"/>
                  </a:cubicBezTo>
                  <a:cubicBezTo>
                    <a:pt x="42" y="174"/>
                    <a:pt x="42" y="174"/>
                    <a:pt x="42" y="174"/>
                  </a:cubicBezTo>
                  <a:cubicBezTo>
                    <a:pt x="42" y="173"/>
                    <a:pt x="42" y="173"/>
                    <a:pt x="42" y="173"/>
                  </a:cubicBezTo>
                  <a:cubicBezTo>
                    <a:pt x="41" y="173"/>
                    <a:pt x="41" y="173"/>
                    <a:pt x="41" y="173"/>
                  </a:cubicBezTo>
                  <a:cubicBezTo>
                    <a:pt x="41" y="172"/>
                    <a:pt x="41" y="172"/>
                    <a:pt x="41" y="172"/>
                  </a:cubicBezTo>
                  <a:cubicBezTo>
                    <a:pt x="42" y="171"/>
                    <a:pt x="42" y="171"/>
                    <a:pt x="42" y="171"/>
                  </a:cubicBezTo>
                  <a:cubicBezTo>
                    <a:pt x="43" y="171"/>
                    <a:pt x="43" y="171"/>
                    <a:pt x="43" y="171"/>
                  </a:cubicBezTo>
                  <a:cubicBezTo>
                    <a:pt x="44" y="171"/>
                    <a:pt x="44" y="171"/>
                    <a:pt x="44" y="171"/>
                  </a:cubicBezTo>
                  <a:cubicBezTo>
                    <a:pt x="45" y="171"/>
                    <a:pt x="45" y="171"/>
                    <a:pt x="45" y="171"/>
                  </a:cubicBezTo>
                  <a:cubicBezTo>
                    <a:pt x="46" y="171"/>
                    <a:pt x="46" y="171"/>
                    <a:pt x="46" y="171"/>
                  </a:cubicBezTo>
                  <a:cubicBezTo>
                    <a:pt x="47" y="172"/>
                    <a:pt x="47" y="172"/>
                    <a:pt x="47" y="172"/>
                  </a:cubicBezTo>
                  <a:cubicBezTo>
                    <a:pt x="48" y="172"/>
                    <a:pt x="48" y="172"/>
                    <a:pt x="48" y="172"/>
                  </a:cubicBezTo>
                  <a:cubicBezTo>
                    <a:pt x="48" y="172"/>
                    <a:pt x="48" y="172"/>
                    <a:pt x="48" y="172"/>
                  </a:cubicBezTo>
                  <a:cubicBezTo>
                    <a:pt x="49" y="173"/>
                    <a:pt x="49" y="173"/>
                    <a:pt x="49" y="173"/>
                  </a:cubicBezTo>
                  <a:cubicBezTo>
                    <a:pt x="50" y="173"/>
                    <a:pt x="50" y="173"/>
                    <a:pt x="50" y="173"/>
                  </a:cubicBezTo>
                  <a:cubicBezTo>
                    <a:pt x="51" y="173"/>
                    <a:pt x="51" y="173"/>
                    <a:pt x="51" y="173"/>
                  </a:cubicBezTo>
                  <a:cubicBezTo>
                    <a:pt x="51" y="173"/>
                    <a:pt x="51" y="173"/>
                    <a:pt x="51" y="173"/>
                  </a:cubicBezTo>
                  <a:cubicBezTo>
                    <a:pt x="52" y="173"/>
                    <a:pt x="52" y="173"/>
                    <a:pt x="52" y="173"/>
                  </a:cubicBezTo>
                  <a:cubicBezTo>
                    <a:pt x="53" y="174"/>
                    <a:pt x="53" y="174"/>
                    <a:pt x="53" y="174"/>
                  </a:cubicBezTo>
                  <a:cubicBezTo>
                    <a:pt x="53" y="176"/>
                    <a:pt x="53" y="176"/>
                    <a:pt x="53" y="176"/>
                  </a:cubicBezTo>
                  <a:cubicBezTo>
                    <a:pt x="54" y="177"/>
                    <a:pt x="54" y="177"/>
                    <a:pt x="54" y="177"/>
                  </a:cubicBezTo>
                  <a:cubicBezTo>
                    <a:pt x="55" y="177"/>
                    <a:pt x="55" y="177"/>
                    <a:pt x="55" y="177"/>
                  </a:cubicBezTo>
                  <a:cubicBezTo>
                    <a:pt x="56" y="178"/>
                    <a:pt x="56" y="178"/>
                    <a:pt x="56" y="178"/>
                  </a:cubicBezTo>
                  <a:cubicBezTo>
                    <a:pt x="57" y="178"/>
                    <a:pt x="57" y="178"/>
                    <a:pt x="57" y="178"/>
                  </a:cubicBezTo>
                  <a:cubicBezTo>
                    <a:pt x="58" y="178"/>
                    <a:pt x="58" y="178"/>
                    <a:pt x="58" y="178"/>
                  </a:cubicBezTo>
                  <a:cubicBezTo>
                    <a:pt x="58" y="177"/>
                    <a:pt x="58" y="177"/>
                    <a:pt x="58" y="177"/>
                  </a:cubicBezTo>
                  <a:cubicBezTo>
                    <a:pt x="58" y="177"/>
                    <a:pt x="58" y="177"/>
                    <a:pt x="58" y="177"/>
                  </a:cubicBezTo>
                  <a:cubicBezTo>
                    <a:pt x="57" y="178"/>
                    <a:pt x="57" y="178"/>
                    <a:pt x="57" y="178"/>
                  </a:cubicBezTo>
                  <a:cubicBezTo>
                    <a:pt x="57" y="178"/>
                    <a:pt x="57" y="178"/>
                    <a:pt x="57" y="178"/>
                  </a:cubicBezTo>
                  <a:cubicBezTo>
                    <a:pt x="56" y="177"/>
                    <a:pt x="56" y="177"/>
                    <a:pt x="56" y="177"/>
                  </a:cubicBezTo>
                  <a:cubicBezTo>
                    <a:pt x="55" y="176"/>
                    <a:pt x="55" y="176"/>
                    <a:pt x="55" y="176"/>
                  </a:cubicBezTo>
                  <a:cubicBezTo>
                    <a:pt x="55" y="176"/>
                    <a:pt x="55" y="176"/>
                    <a:pt x="55" y="176"/>
                  </a:cubicBezTo>
                  <a:cubicBezTo>
                    <a:pt x="55" y="175"/>
                    <a:pt x="55" y="175"/>
                    <a:pt x="55" y="175"/>
                  </a:cubicBezTo>
                  <a:cubicBezTo>
                    <a:pt x="56" y="176"/>
                    <a:pt x="56" y="176"/>
                    <a:pt x="56" y="176"/>
                  </a:cubicBezTo>
                  <a:cubicBezTo>
                    <a:pt x="57" y="176"/>
                    <a:pt x="57" y="176"/>
                    <a:pt x="57" y="176"/>
                  </a:cubicBezTo>
                  <a:cubicBezTo>
                    <a:pt x="57" y="176"/>
                    <a:pt x="57" y="176"/>
                    <a:pt x="57" y="176"/>
                  </a:cubicBezTo>
                  <a:cubicBezTo>
                    <a:pt x="58" y="176"/>
                    <a:pt x="58" y="176"/>
                    <a:pt x="58" y="176"/>
                  </a:cubicBezTo>
                  <a:cubicBezTo>
                    <a:pt x="58" y="175"/>
                    <a:pt x="58" y="175"/>
                    <a:pt x="58" y="175"/>
                  </a:cubicBezTo>
                  <a:cubicBezTo>
                    <a:pt x="56" y="175"/>
                    <a:pt x="56" y="175"/>
                    <a:pt x="56" y="175"/>
                  </a:cubicBezTo>
                  <a:cubicBezTo>
                    <a:pt x="55" y="174"/>
                    <a:pt x="55" y="174"/>
                    <a:pt x="55" y="174"/>
                  </a:cubicBezTo>
                  <a:cubicBezTo>
                    <a:pt x="55" y="173"/>
                    <a:pt x="55" y="173"/>
                    <a:pt x="55" y="173"/>
                  </a:cubicBezTo>
                  <a:cubicBezTo>
                    <a:pt x="55" y="173"/>
                    <a:pt x="55" y="173"/>
                    <a:pt x="55" y="173"/>
                  </a:cubicBezTo>
                  <a:cubicBezTo>
                    <a:pt x="55" y="173"/>
                    <a:pt x="55" y="173"/>
                    <a:pt x="55" y="173"/>
                  </a:cubicBezTo>
                  <a:cubicBezTo>
                    <a:pt x="56" y="174"/>
                    <a:pt x="56" y="174"/>
                    <a:pt x="56" y="174"/>
                  </a:cubicBezTo>
                  <a:cubicBezTo>
                    <a:pt x="57" y="174"/>
                    <a:pt x="57" y="174"/>
                    <a:pt x="57" y="174"/>
                  </a:cubicBezTo>
                  <a:cubicBezTo>
                    <a:pt x="56" y="173"/>
                    <a:pt x="56" y="173"/>
                    <a:pt x="56" y="173"/>
                  </a:cubicBezTo>
                  <a:cubicBezTo>
                    <a:pt x="55" y="172"/>
                    <a:pt x="55" y="172"/>
                    <a:pt x="55" y="172"/>
                  </a:cubicBezTo>
                  <a:cubicBezTo>
                    <a:pt x="54" y="171"/>
                    <a:pt x="54" y="171"/>
                    <a:pt x="54" y="171"/>
                  </a:cubicBezTo>
                  <a:cubicBezTo>
                    <a:pt x="54" y="171"/>
                    <a:pt x="54" y="171"/>
                    <a:pt x="54" y="171"/>
                  </a:cubicBezTo>
                  <a:cubicBezTo>
                    <a:pt x="54" y="170"/>
                    <a:pt x="54" y="170"/>
                    <a:pt x="54" y="170"/>
                  </a:cubicBezTo>
                  <a:cubicBezTo>
                    <a:pt x="55" y="171"/>
                    <a:pt x="55" y="171"/>
                    <a:pt x="55" y="171"/>
                  </a:cubicBezTo>
                  <a:cubicBezTo>
                    <a:pt x="57" y="171"/>
                    <a:pt x="57" y="171"/>
                    <a:pt x="57" y="171"/>
                  </a:cubicBezTo>
                  <a:cubicBezTo>
                    <a:pt x="58" y="171"/>
                    <a:pt x="58" y="171"/>
                    <a:pt x="58" y="171"/>
                  </a:cubicBezTo>
                  <a:cubicBezTo>
                    <a:pt x="58" y="170"/>
                    <a:pt x="58" y="170"/>
                    <a:pt x="58" y="170"/>
                  </a:cubicBezTo>
                  <a:cubicBezTo>
                    <a:pt x="57" y="169"/>
                    <a:pt x="57" y="169"/>
                    <a:pt x="57" y="169"/>
                  </a:cubicBezTo>
                  <a:cubicBezTo>
                    <a:pt x="57" y="169"/>
                    <a:pt x="57" y="169"/>
                    <a:pt x="57" y="169"/>
                  </a:cubicBezTo>
                  <a:cubicBezTo>
                    <a:pt x="56" y="170"/>
                    <a:pt x="56" y="170"/>
                    <a:pt x="56" y="170"/>
                  </a:cubicBezTo>
                  <a:cubicBezTo>
                    <a:pt x="55" y="170"/>
                    <a:pt x="55" y="170"/>
                    <a:pt x="55" y="170"/>
                  </a:cubicBezTo>
                  <a:cubicBezTo>
                    <a:pt x="54" y="170"/>
                    <a:pt x="54" y="170"/>
                    <a:pt x="54" y="170"/>
                  </a:cubicBezTo>
                  <a:cubicBezTo>
                    <a:pt x="54" y="169"/>
                    <a:pt x="54" y="169"/>
                    <a:pt x="54" y="169"/>
                  </a:cubicBezTo>
                  <a:cubicBezTo>
                    <a:pt x="54" y="169"/>
                    <a:pt x="54" y="169"/>
                    <a:pt x="54" y="169"/>
                  </a:cubicBezTo>
                  <a:cubicBezTo>
                    <a:pt x="55" y="168"/>
                    <a:pt x="55" y="168"/>
                    <a:pt x="55" y="168"/>
                  </a:cubicBezTo>
                  <a:cubicBezTo>
                    <a:pt x="56" y="168"/>
                    <a:pt x="56" y="168"/>
                    <a:pt x="56" y="168"/>
                  </a:cubicBezTo>
                  <a:cubicBezTo>
                    <a:pt x="57" y="169"/>
                    <a:pt x="57" y="169"/>
                    <a:pt x="57" y="169"/>
                  </a:cubicBezTo>
                  <a:cubicBezTo>
                    <a:pt x="57" y="168"/>
                    <a:pt x="57" y="168"/>
                    <a:pt x="57" y="168"/>
                  </a:cubicBezTo>
                  <a:cubicBezTo>
                    <a:pt x="57" y="168"/>
                    <a:pt x="57" y="168"/>
                    <a:pt x="57" y="168"/>
                  </a:cubicBezTo>
                  <a:cubicBezTo>
                    <a:pt x="56" y="167"/>
                    <a:pt x="56" y="167"/>
                    <a:pt x="56" y="167"/>
                  </a:cubicBezTo>
                  <a:cubicBezTo>
                    <a:pt x="56" y="167"/>
                    <a:pt x="56" y="167"/>
                    <a:pt x="56" y="167"/>
                  </a:cubicBezTo>
                  <a:cubicBezTo>
                    <a:pt x="55" y="168"/>
                    <a:pt x="55" y="168"/>
                    <a:pt x="55" y="168"/>
                  </a:cubicBezTo>
                  <a:cubicBezTo>
                    <a:pt x="55" y="168"/>
                    <a:pt x="55" y="168"/>
                    <a:pt x="55" y="168"/>
                  </a:cubicBezTo>
                  <a:cubicBezTo>
                    <a:pt x="54" y="168"/>
                    <a:pt x="54" y="168"/>
                    <a:pt x="54" y="168"/>
                  </a:cubicBezTo>
                  <a:cubicBezTo>
                    <a:pt x="53" y="169"/>
                    <a:pt x="53" y="169"/>
                    <a:pt x="53" y="169"/>
                  </a:cubicBezTo>
                  <a:cubicBezTo>
                    <a:pt x="52" y="169"/>
                    <a:pt x="52" y="169"/>
                    <a:pt x="52" y="169"/>
                  </a:cubicBezTo>
                  <a:cubicBezTo>
                    <a:pt x="52" y="169"/>
                    <a:pt x="52" y="169"/>
                    <a:pt x="52" y="169"/>
                  </a:cubicBezTo>
                  <a:cubicBezTo>
                    <a:pt x="53" y="168"/>
                    <a:pt x="53" y="168"/>
                    <a:pt x="53" y="168"/>
                  </a:cubicBezTo>
                  <a:cubicBezTo>
                    <a:pt x="53" y="167"/>
                    <a:pt x="53" y="167"/>
                    <a:pt x="53" y="167"/>
                  </a:cubicBezTo>
                  <a:cubicBezTo>
                    <a:pt x="54" y="167"/>
                    <a:pt x="54" y="167"/>
                    <a:pt x="54" y="167"/>
                  </a:cubicBezTo>
                  <a:cubicBezTo>
                    <a:pt x="54" y="167"/>
                    <a:pt x="54" y="167"/>
                    <a:pt x="54" y="167"/>
                  </a:cubicBezTo>
                  <a:cubicBezTo>
                    <a:pt x="55" y="167"/>
                    <a:pt x="55" y="167"/>
                    <a:pt x="55" y="167"/>
                  </a:cubicBezTo>
                  <a:cubicBezTo>
                    <a:pt x="56" y="166"/>
                    <a:pt x="56" y="166"/>
                    <a:pt x="56" y="166"/>
                  </a:cubicBezTo>
                  <a:cubicBezTo>
                    <a:pt x="56" y="166"/>
                    <a:pt x="56" y="166"/>
                    <a:pt x="56" y="166"/>
                  </a:cubicBezTo>
                  <a:cubicBezTo>
                    <a:pt x="57" y="166"/>
                    <a:pt x="57" y="166"/>
                    <a:pt x="57" y="166"/>
                  </a:cubicBezTo>
                  <a:cubicBezTo>
                    <a:pt x="57" y="165"/>
                    <a:pt x="57" y="165"/>
                    <a:pt x="57" y="165"/>
                  </a:cubicBezTo>
                  <a:cubicBezTo>
                    <a:pt x="55" y="165"/>
                    <a:pt x="55" y="165"/>
                    <a:pt x="55" y="165"/>
                  </a:cubicBezTo>
                  <a:cubicBezTo>
                    <a:pt x="54" y="166"/>
                    <a:pt x="54" y="166"/>
                    <a:pt x="54" y="166"/>
                  </a:cubicBezTo>
                  <a:cubicBezTo>
                    <a:pt x="54" y="166"/>
                    <a:pt x="54" y="166"/>
                    <a:pt x="54" y="166"/>
                  </a:cubicBezTo>
                  <a:cubicBezTo>
                    <a:pt x="53" y="166"/>
                    <a:pt x="53" y="166"/>
                    <a:pt x="53" y="166"/>
                  </a:cubicBezTo>
                  <a:cubicBezTo>
                    <a:pt x="52" y="166"/>
                    <a:pt x="52" y="166"/>
                    <a:pt x="52" y="166"/>
                  </a:cubicBezTo>
                  <a:cubicBezTo>
                    <a:pt x="52" y="166"/>
                    <a:pt x="52" y="166"/>
                    <a:pt x="52" y="166"/>
                  </a:cubicBezTo>
                  <a:cubicBezTo>
                    <a:pt x="52" y="165"/>
                    <a:pt x="52" y="165"/>
                    <a:pt x="52" y="165"/>
                  </a:cubicBezTo>
                  <a:cubicBezTo>
                    <a:pt x="52" y="165"/>
                    <a:pt x="52" y="165"/>
                    <a:pt x="52" y="165"/>
                  </a:cubicBezTo>
                  <a:cubicBezTo>
                    <a:pt x="53" y="164"/>
                    <a:pt x="53" y="164"/>
                    <a:pt x="53" y="164"/>
                  </a:cubicBezTo>
                  <a:cubicBezTo>
                    <a:pt x="54" y="164"/>
                    <a:pt x="54" y="164"/>
                    <a:pt x="54" y="164"/>
                  </a:cubicBezTo>
                  <a:cubicBezTo>
                    <a:pt x="56" y="164"/>
                    <a:pt x="56" y="164"/>
                    <a:pt x="56" y="164"/>
                  </a:cubicBezTo>
                  <a:cubicBezTo>
                    <a:pt x="57" y="163"/>
                    <a:pt x="57" y="163"/>
                    <a:pt x="57" y="163"/>
                  </a:cubicBezTo>
                  <a:cubicBezTo>
                    <a:pt x="58" y="163"/>
                    <a:pt x="58" y="163"/>
                    <a:pt x="58" y="163"/>
                  </a:cubicBezTo>
                  <a:cubicBezTo>
                    <a:pt x="57" y="163"/>
                    <a:pt x="57" y="163"/>
                    <a:pt x="57" y="163"/>
                  </a:cubicBezTo>
                  <a:cubicBezTo>
                    <a:pt x="57" y="163"/>
                    <a:pt x="57" y="163"/>
                    <a:pt x="57" y="163"/>
                  </a:cubicBezTo>
                  <a:cubicBezTo>
                    <a:pt x="56" y="163"/>
                    <a:pt x="56" y="163"/>
                    <a:pt x="56" y="163"/>
                  </a:cubicBezTo>
                  <a:cubicBezTo>
                    <a:pt x="55" y="163"/>
                    <a:pt x="55" y="163"/>
                    <a:pt x="55" y="163"/>
                  </a:cubicBezTo>
                  <a:cubicBezTo>
                    <a:pt x="54" y="163"/>
                    <a:pt x="54" y="163"/>
                    <a:pt x="54" y="163"/>
                  </a:cubicBezTo>
                  <a:cubicBezTo>
                    <a:pt x="54" y="162"/>
                    <a:pt x="54" y="162"/>
                    <a:pt x="54" y="162"/>
                  </a:cubicBezTo>
                  <a:cubicBezTo>
                    <a:pt x="53" y="162"/>
                    <a:pt x="53" y="162"/>
                    <a:pt x="53" y="162"/>
                  </a:cubicBezTo>
                  <a:cubicBezTo>
                    <a:pt x="52" y="162"/>
                    <a:pt x="52" y="162"/>
                    <a:pt x="52" y="162"/>
                  </a:cubicBezTo>
                  <a:cubicBezTo>
                    <a:pt x="52" y="162"/>
                    <a:pt x="52" y="162"/>
                    <a:pt x="52" y="162"/>
                  </a:cubicBezTo>
                  <a:cubicBezTo>
                    <a:pt x="52" y="162"/>
                    <a:pt x="52" y="162"/>
                    <a:pt x="52" y="162"/>
                  </a:cubicBezTo>
                  <a:cubicBezTo>
                    <a:pt x="53" y="161"/>
                    <a:pt x="53" y="161"/>
                    <a:pt x="53" y="161"/>
                  </a:cubicBezTo>
                  <a:cubicBezTo>
                    <a:pt x="53" y="160"/>
                    <a:pt x="53" y="160"/>
                    <a:pt x="53" y="160"/>
                  </a:cubicBezTo>
                  <a:cubicBezTo>
                    <a:pt x="54" y="160"/>
                    <a:pt x="54" y="160"/>
                    <a:pt x="54" y="160"/>
                  </a:cubicBezTo>
                  <a:cubicBezTo>
                    <a:pt x="55" y="159"/>
                    <a:pt x="55" y="159"/>
                    <a:pt x="55" y="159"/>
                  </a:cubicBezTo>
                  <a:cubicBezTo>
                    <a:pt x="54" y="159"/>
                    <a:pt x="54" y="159"/>
                    <a:pt x="54" y="159"/>
                  </a:cubicBezTo>
                  <a:cubicBezTo>
                    <a:pt x="54" y="159"/>
                    <a:pt x="54" y="159"/>
                    <a:pt x="54" y="159"/>
                  </a:cubicBezTo>
                  <a:cubicBezTo>
                    <a:pt x="53" y="159"/>
                    <a:pt x="53" y="159"/>
                    <a:pt x="53" y="159"/>
                  </a:cubicBezTo>
                  <a:cubicBezTo>
                    <a:pt x="52" y="160"/>
                    <a:pt x="52" y="160"/>
                    <a:pt x="52" y="160"/>
                  </a:cubicBezTo>
                  <a:cubicBezTo>
                    <a:pt x="52" y="161"/>
                    <a:pt x="52" y="161"/>
                    <a:pt x="52" y="161"/>
                  </a:cubicBezTo>
                  <a:cubicBezTo>
                    <a:pt x="51" y="161"/>
                    <a:pt x="51" y="161"/>
                    <a:pt x="51" y="161"/>
                  </a:cubicBezTo>
                  <a:cubicBezTo>
                    <a:pt x="51" y="162"/>
                    <a:pt x="51" y="162"/>
                    <a:pt x="51" y="162"/>
                  </a:cubicBezTo>
                  <a:cubicBezTo>
                    <a:pt x="51" y="162"/>
                    <a:pt x="51" y="162"/>
                    <a:pt x="51" y="162"/>
                  </a:cubicBezTo>
                  <a:cubicBezTo>
                    <a:pt x="51" y="161"/>
                    <a:pt x="51" y="161"/>
                    <a:pt x="51" y="161"/>
                  </a:cubicBezTo>
                  <a:cubicBezTo>
                    <a:pt x="51" y="160"/>
                    <a:pt x="51" y="160"/>
                    <a:pt x="51" y="160"/>
                  </a:cubicBezTo>
                  <a:cubicBezTo>
                    <a:pt x="51" y="158"/>
                    <a:pt x="51" y="158"/>
                    <a:pt x="51" y="158"/>
                  </a:cubicBezTo>
                  <a:cubicBezTo>
                    <a:pt x="50" y="157"/>
                    <a:pt x="50" y="157"/>
                    <a:pt x="50" y="157"/>
                  </a:cubicBezTo>
                  <a:cubicBezTo>
                    <a:pt x="50" y="156"/>
                    <a:pt x="50" y="156"/>
                    <a:pt x="50" y="156"/>
                  </a:cubicBezTo>
                  <a:cubicBezTo>
                    <a:pt x="51" y="156"/>
                    <a:pt x="51" y="156"/>
                    <a:pt x="51" y="156"/>
                  </a:cubicBezTo>
                  <a:cubicBezTo>
                    <a:pt x="51" y="155"/>
                    <a:pt x="51" y="155"/>
                    <a:pt x="51" y="155"/>
                  </a:cubicBezTo>
                  <a:cubicBezTo>
                    <a:pt x="50" y="155"/>
                    <a:pt x="50" y="155"/>
                    <a:pt x="50" y="155"/>
                  </a:cubicBezTo>
                  <a:cubicBezTo>
                    <a:pt x="50" y="155"/>
                    <a:pt x="50" y="155"/>
                    <a:pt x="50" y="155"/>
                  </a:cubicBezTo>
                  <a:cubicBezTo>
                    <a:pt x="50" y="157"/>
                    <a:pt x="50" y="157"/>
                    <a:pt x="50" y="157"/>
                  </a:cubicBezTo>
                  <a:cubicBezTo>
                    <a:pt x="50" y="158"/>
                    <a:pt x="50" y="158"/>
                    <a:pt x="50" y="158"/>
                  </a:cubicBezTo>
                  <a:cubicBezTo>
                    <a:pt x="50" y="159"/>
                    <a:pt x="50" y="159"/>
                    <a:pt x="50" y="159"/>
                  </a:cubicBezTo>
                  <a:cubicBezTo>
                    <a:pt x="50" y="160"/>
                    <a:pt x="50" y="160"/>
                    <a:pt x="50" y="160"/>
                  </a:cubicBezTo>
                  <a:cubicBezTo>
                    <a:pt x="50" y="161"/>
                    <a:pt x="50" y="161"/>
                    <a:pt x="50" y="161"/>
                  </a:cubicBezTo>
                  <a:cubicBezTo>
                    <a:pt x="50" y="162"/>
                    <a:pt x="50" y="162"/>
                    <a:pt x="50" y="162"/>
                  </a:cubicBezTo>
                  <a:cubicBezTo>
                    <a:pt x="49" y="162"/>
                    <a:pt x="49" y="162"/>
                    <a:pt x="49" y="162"/>
                  </a:cubicBezTo>
                  <a:cubicBezTo>
                    <a:pt x="49" y="161"/>
                    <a:pt x="49" y="161"/>
                    <a:pt x="49" y="161"/>
                  </a:cubicBezTo>
                  <a:cubicBezTo>
                    <a:pt x="48" y="161"/>
                    <a:pt x="48" y="161"/>
                    <a:pt x="48" y="161"/>
                  </a:cubicBezTo>
                  <a:cubicBezTo>
                    <a:pt x="48" y="162"/>
                    <a:pt x="48" y="162"/>
                    <a:pt x="48" y="162"/>
                  </a:cubicBezTo>
                  <a:cubicBezTo>
                    <a:pt x="48" y="162"/>
                    <a:pt x="48" y="162"/>
                    <a:pt x="48" y="162"/>
                  </a:cubicBezTo>
                  <a:cubicBezTo>
                    <a:pt x="48" y="162"/>
                    <a:pt x="48" y="162"/>
                    <a:pt x="48" y="162"/>
                  </a:cubicBezTo>
                  <a:cubicBezTo>
                    <a:pt x="47" y="162"/>
                    <a:pt x="47" y="162"/>
                    <a:pt x="47" y="162"/>
                  </a:cubicBezTo>
                  <a:cubicBezTo>
                    <a:pt x="48" y="163"/>
                    <a:pt x="48" y="163"/>
                    <a:pt x="48" y="163"/>
                  </a:cubicBezTo>
                  <a:cubicBezTo>
                    <a:pt x="48" y="163"/>
                    <a:pt x="48" y="163"/>
                    <a:pt x="48" y="163"/>
                  </a:cubicBezTo>
                  <a:cubicBezTo>
                    <a:pt x="47" y="164"/>
                    <a:pt x="47" y="164"/>
                    <a:pt x="47" y="164"/>
                  </a:cubicBezTo>
                  <a:cubicBezTo>
                    <a:pt x="47" y="165"/>
                    <a:pt x="47" y="165"/>
                    <a:pt x="47" y="165"/>
                  </a:cubicBezTo>
                  <a:cubicBezTo>
                    <a:pt x="46" y="165"/>
                    <a:pt x="46" y="165"/>
                    <a:pt x="46" y="165"/>
                  </a:cubicBezTo>
                  <a:cubicBezTo>
                    <a:pt x="46" y="165"/>
                    <a:pt x="46" y="165"/>
                    <a:pt x="46" y="165"/>
                  </a:cubicBezTo>
                  <a:cubicBezTo>
                    <a:pt x="45" y="165"/>
                    <a:pt x="45" y="165"/>
                    <a:pt x="45" y="165"/>
                  </a:cubicBezTo>
                  <a:cubicBezTo>
                    <a:pt x="45" y="166"/>
                    <a:pt x="45" y="166"/>
                    <a:pt x="45" y="166"/>
                  </a:cubicBezTo>
                  <a:cubicBezTo>
                    <a:pt x="43" y="166"/>
                    <a:pt x="43" y="166"/>
                    <a:pt x="43" y="166"/>
                  </a:cubicBezTo>
                  <a:cubicBezTo>
                    <a:pt x="43" y="165"/>
                    <a:pt x="43" y="165"/>
                    <a:pt x="43" y="165"/>
                  </a:cubicBezTo>
                  <a:cubicBezTo>
                    <a:pt x="43" y="164"/>
                    <a:pt x="43" y="164"/>
                    <a:pt x="43" y="164"/>
                  </a:cubicBezTo>
                  <a:cubicBezTo>
                    <a:pt x="42" y="164"/>
                    <a:pt x="42" y="164"/>
                    <a:pt x="42" y="164"/>
                  </a:cubicBezTo>
                  <a:cubicBezTo>
                    <a:pt x="42" y="163"/>
                    <a:pt x="42" y="163"/>
                    <a:pt x="42" y="163"/>
                  </a:cubicBezTo>
                  <a:cubicBezTo>
                    <a:pt x="42" y="163"/>
                    <a:pt x="42" y="163"/>
                    <a:pt x="42" y="163"/>
                  </a:cubicBezTo>
                  <a:cubicBezTo>
                    <a:pt x="41" y="164"/>
                    <a:pt x="41" y="164"/>
                    <a:pt x="41" y="164"/>
                  </a:cubicBezTo>
                  <a:cubicBezTo>
                    <a:pt x="41" y="164"/>
                    <a:pt x="41" y="164"/>
                    <a:pt x="41" y="164"/>
                  </a:cubicBezTo>
                  <a:cubicBezTo>
                    <a:pt x="41" y="163"/>
                    <a:pt x="41" y="163"/>
                    <a:pt x="41" y="163"/>
                  </a:cubicBezTo>
                  <a:cubicBezTo>
                    <a:pt x="41" y="162"/>
                    <a:pt x="41" y="162"/>
                    <a:pt x="41" y="162"/>
                  </a:cubicBezTo>
                  <a:cubicBezTo>
                    <a:pt x="41" y="162"/>
                    <a:pt x="41" y="162"/>
                    <a:pt x="41" y="162"/>
                  </a:cubicBezTo>
                  <a:cubicBezTo>
                    <a:pt x="40" y="161"/>
                    <a:pt x="40" y="161"/>
                    <a:pt x="40" y="161"/>
                  </a:cubicBezTo>
                  <a:cubicBezTo>
                    <a:pt x="40" y="161"/>
                    <a:pt x="40" y="161"/>
                    <a:pt x="40" y="161"/>
                  </a:cubicBezTo>
                  <a:cubicBezTo>
                    <a:pt x="41" y="160"/>
                    <a:pt x="41" y="160"/>
                    <a:pt x="41" y="160"/>
                  </a:cubicBezTo>
                  <a:cubicBezTo>
                    <a:pt x="42" y="160"/>
                    <a:pt x="42" y="160"/>
                    <a:pt x="42" y="160"/>
                  </a:cubicBezTo>
                  <a:cubicBezTo>
                    <a:pt x="43" y="160"/>
                    <a:pt x="43" y="160"/>
                    <a:pt x="43" y="160"/>
                  </a:cubicBezTo>
                  <a:cubicBezTo>
                    <a:pt x="43" y="160"/>
                    <a:pt x="43" y="160"/>
                    <a:pt x="43" y="160"/>
                  </a:cubicBezTo>
                  <a:cubicBezTo>
                    <a:pt x="44" y="159"/>
                    <a:pt x="44" y="159"/>
                    <a:pt x="44" y="159"/>
                  </a:cubicBezTo>
                  <a:cubicBezTo>
                    <a:pt x="45" y="159"/>
                    <a:pt x="45" y="159"/>
                    <a:pt x="45" y="159"/>
                  </a:cubicBezTo>
                  <a:cubicBezTo>
                    <a:pt x="46" y="159"/>
                    <a:pt x="46" y="159"/>
                    <a:pt x="46" y="159"/>
                  </a:cubicBezTo>
                  <a:cubicBezTo>
                    <a:pt x="47" y="158"/>
                    <a:pt x="47" y="158"/>
                    <a:pt x="47" y="158"/>
                  </a:cubicBezTo>
                  <a:cubicBezTo>
                    <a:pt x="48" y="157"/>
                    <a:pt x="48" y="157"/>
                    <a:pt x="48" y="157"/>
                  </a:cubicBezTo>
                  <a:cubicBezTo>
                    <a:pt x="48" y="156"/>
                    <a:pt x="48" y="156"/>
                    <a:pt x="48" y="156"/>
                  </a:cubicBezTo>
                  <a:cubicBezTo>
                    <a:pt x="48" y="156"/>
                    <a:pt x="48" y="156"/>
                    <a:pt x="48" y="156"/>
                  </a:cubicBezTo>
                  <a:cubicBezTo>
                    <a:pt x="47" y="157"/>
                    <a:pt x="47" y="157"/>
                    <a:pt x="47" y="157"/>
                  </a:cubicBezTo>
                  <a:cubicBezTo>
                    <a:pt x="47" y="158"/>
                    <a:pt x="47" y="158"/>
                    <a:pt x="47" y="158"/>
                  </a:cubicBezTo>
                  <a:cubicBezTo>
                    <a:pt x="46" y="158"/>
                    <a:pt x="46" y="158"/>
                    <a:pt x="46" y="158"/>
                  </a:cubicBezTo>
                  <a:cubicBezTo>
                    <a:pt x="45" y="159"/>
                    <a:pt x="45" y="159"/>
                    <a:pt x="45" y="159"/>
                  </a:cubicBezTo>
                  <a:cubicBezTo>
                    <a:pt x="43" y="159"/>
                    <a:pt x="43" y="159"/>
                    <a:pt x="43" y="159"/>
                  </a:cubicBezTo>
                  <a:cubicBezTo>
                    <a:pt x="42" y="158"/>
                    <a:pt x="42" y="158"/>
                    <a:pt x="42" y="158"/>
                  </a:cubicBezTo>
                  <a:cubicBezTo>
                    <a:pt x="42" y="157"/>
                    <a:pt x="42" y="157"/>
                    <a:pt x="42" y="157"/>
                  </a:cubicBezTo>
                  <a:cubicBezTo>
                    <a:pt x="43" y="157"/>
                    <a:pt x="43" y="157"/>
                    <a:pt x="43" y="157"/>
                  </a:cubicBezTo>
                  <a:cubicBezTo>
                    <a:pt x="45" y="156"/>
                    <a:pt x="45" y="156"/>
                    <a:pt x="45" y="156"/>
                  </a:cubicBezTo>
                  <a:cubicBezTo>
                    <a:pt x="45" y="156"/>
                    <a:pt x="45" y="156"/>
                    <a:pt x="45" y="156"/>
                  </a:cubicBezTo>
                  <a:cubicBezTo>
                    <a:pt x="46" y="155"/>
                    <a:pt x="46" y="155"/>
                    <a:pt x="46" y="155"/>
                  </a:cubicBezTo>
                  <a:cubicBezTo>
                    <a:pt x="45" y="155"/>
                    <a:pt x="45" y="155"/>
                    <a:pt x="45" y="155"/>
                  </a:cubicBezTo>
                  <a:cubicBezTo>
                    <a:pt x="46" y="155"/>
                    <a:pt x="46" y="155"/>
                    <a:pt x="46" y="155"/>
                  </a:cubicBezTo>
                  <a:cubicBezTo>
                    <a:pt x="46" y="154"/>
                    <a:pt x="46" y="154"/>
                    <a:pt x="46" y="154"/>
                  </a:cubicBezTo>
                  <a:cubicBezTo>
                    <a:pt x="47" y="154"/>
                    <a:pt x="47" y="154"/>
                    <a:pt x="47" y="154"/>
                  </a:cubicBezTo>
                  <a:cubicBezTo>
                    <a:pt x="46" y="154"/>
                    <a:pt x="46" y="154"/>
                    <a:pt x="46" y="154"/>
                  </a:cubicBezTo>
                  <a:cubicBezTo>
                    <a:pt x="46" y="153"/>
                    <a:pt x="46" y="153"/>
                    <a:pt x="46" y="153"/>
                  </a:cubicBezTo>
                  <a:cubicBezTo>
                    <a:pt x="46" y="153"/>
                    <a:pt x="46" y="153"/>
                    <a:pt x="46" y="153"/>
                  </a:cubicBezTo>
                  <a:cubicBezTo>
                    <a:pt x="46" y="153"/>
                    <a:pt x="46" y="153"/>
                    <a:pt x="46" y="153"/>
                  </a:cubicBezTo>
                  <a:cubicBezTo>
                    <a:pt x="45" y="154"/>
                    <a:pt x="45" y="154"/>
                    <a:pt x="45" y="154"/>
                  </a:cubicBezTo>
                  <a:cubicBezTo>
                    <a:pt x="44" y="154"/>
                    <a:pt x="44" y="154"/>
                    <a:pt x="44" y="154"/>
                  </a:cubicBezTo>
                  <a:cubicBezTo>
                    <a:pt x="43" y="154"/>
                    <a:pt x="43" y="154"/>
                    <a:pt x="43" y="154"/>
                  </a:cubicBezTo>
                  <a:cubicBezTo>
                    <a:pt x="43" y="153"/>
                    <a:pt x="43" y="153"/>
                    <a:pt x="43" y="153"/>
                  </a:cubicBezTo>
                  <a:cubicBezTo>
                    <a:pt x="43" y="153"/>
                    <a:pt x="43" y="153"/>
                    <a:pt x="43" y="153"/>
                  </a:cubicBezTo>
                  <a:cubicBezTo>
                    <a:pt x="45" y="152"/>
                    <a:pt x="45" y="152"/>
                    <a:pt x="45" y="152"/>
                  </a:cubicBezTo>
                  <a:cubicBezTo>
                    <a:pt x="45" y="152"/>
                    <a:pt x="45" y="152"/>
                    <a:pt x="45" y="152"/>
                  </a:cubicBezTo>
                  <a:cubicBezTo>
                    <a:pt x="46" y="153"/>
                    <a:pt x="46" y="153"/>
                    <a:pt x="46" y="153"/>
                  </a:cubicBezTo>
                  <a:cubicBezTo>
                    <a:pt x="46" y="152"/>
                    <a:pt x="46" y="152"/>
                    <a:pt x="46" y="152"/>
                  </a:cubicBezTo>
                  <a:cubicBezTo>
                    <a:pt x="48" y="152"/>
                    <a:pt x="48" y="152"/>
                    <a:pt x="48" y="152"/>
                  </a:cubicBezTo>
                  <a:cubicBezTo>
                    <a:pt x="48" y="151"/>
                    <a:pt x="48" y="151"/>
                    <a:pt x="48" y="151"/>
                  </a:cubicBezTo>
                  <a:cubicBezTo>
                    <a:pt x="48" y="150"/>
                    <a:pt x="48" y="150"/>
                    <a:pt x="48" y="150"/>
                  </a:cubicBezTo>
                  <a:cubicBezTo>
                    <a:pt x="48" y="149"/>
                    <a:pt x="48" y="149"/>
                    <a:pt x="48" y="149"/>
                  </a:cubicBezTo>
                  <a:cubicBezTo>
                    <a:pt x="49" y="149"/>
                    <a:pt x="49" y="149"/>
                    <a:pt x="49" y="149"/>
                  </a:cubicBezTo>
                  <a:cubicBezTo>
                    <a:pt x="49" y="147"/>
                    <a:pt x="49" y="147"/>
                    <a:pt x="49" y="147"/>
                  </a:cubicBezTo>
                  <a:cubicBezTo>
                    <a:pt x="49" y="146"/>
                    <a:pt x="49" y="146"/>
                    <a:pt x="49" y="146"/>
                  </a:cubicBezTo>
                  <a:cubicBezTo>
                    <a:pt x="49" y="146"/>
                    <a:pt x="49" y="146"/>
                    <a:pt x="49" y="146"/>
                  </a:cubicBezTo>
                  <a:cubicBezTo>
                    <a:pt x="48" y="146"/>
                    <a:pt x="48" y="146"/>
                    <a:pt x="48" y="146"/>
                  </a:cubicBezTo>
                  <a:cubicBezTo>
                    <a:pt x="47" y="146"/>
                    <a:pt x="47" y="146"/>
                    <a:pt x="47" y="146"/>
                  </a:cubicBezTo>
                  <a:cubicBezTo>
                    <a:pt x="47" y="145"/>
                    <a:pt x="47" y="145"/>
                    <a:pt x="47" y="145"/>
                  </a:cubicBezTo>
                  <a:cubicBezTo>
                    <a:pt x="46" y="145"/>
                    <a:pt x="46" y="145"/>
                    <a:pt x="46" y="145"/>
                  </a:cubicBezTo>
                  <a:cubicBezTo>
                    <a:pt x="45" y="145"/>
                    <a:pt x="45" y="145"/>
                    <a:pt x="45" y="145"/>
                  </a:cubicBezTo>
                  <a:cubicBezTo>
                    <a:pt x="45" y="145"/>
                    <a:pt x="45" y="145"/>
                    <a:pt x="45" y="145"/>
                  </a:cubicBezTo>
                  <a:cubicBezTo>
                    <a:pt x="46" y="144"/>
                    <a:pt x="46" y="144"/>
                    <a:pt x="46" y="144"/>
                  </a:cubicBezTo>
                  <a:cubicBezTo>
                    <a:pt x="47" y="144"/>
                    <a:pt x="47" y="144"/>
                    <a:pt x="47" y="144"/>
                  </a:cubicBezTo>
                  <a:cubicBezTo>
                    <a:pt x="47" y="144"/>
                    <a:pt x="47" y="144"/>
                    <a:pt x="47" y="144"/>
                  </a:cubicBezTo>
                  <a:cubicBezTo>
                    <a:pt x="48" y="144"/>
                    <a:pt x="48" y="144"/>
                    <a:pt x="48" y="144"/>
                  </a:cubicBezTo>
                  <a:cubicBezTo>
                    <a:pt x="48" y="143"/>
                    <a:pt x="48" y="143"/>
                    <a:pt x="48" y="143"/>
                  </a:cubicBezTo>
                  <a:cubicBezTo>
                    <a:pt x="48" y="142"/>
                    <a:pt x="48" y="142"/>
                    <a:pt x="48" y="142"/>
                  </a:cubicBezTo>
                  <a:cubicBezTo>
                    <a:pt x="48" y="142"/>
                    <a:pt x="48" y="142"/>
                    <a:pt x="48" y="142"/>
                  </a:cubicBezTo>
                  <a:cubicBezTo>
                    <a:pt x="48" y="141"/>
                    <a:pt x="48" y="141"/>
                    <a:pt x="48" y="141"/>
                  </a:cubicBezTo>
                  <a:cubicBezTo>
                    <a:pt x="47" y="141"/>
                    <a:pt x="47" y="141"/>
                    <a:pt x="47" y="141"/>
                  </a:cubicBezTo>
                  <a:cubicBezTo>
                    <a:pt x="47" y="141"/>
                    <a:pt x="47" y="141"/>
                    <a:pt x="47" y="141"/>
                  </a:cubicBezTo>
                  <a:cubicBezTo>
                    <a:pt x="47" y="140"/>
                    <a:pt x="47" y="140"/>
                    <a:pt x="47" y="140"/>
                  </a:cubicBezTo>
                  <a:cubicBezTo>
                    <a:pt x="47" y="140"/>
                    <a:pt x="47" y="140"/>
                    <a:pt x="47" y="140"/>
                  </a:cubicBezTo>
                  <a:cubicBezTo>
                    <a:pt x="48" y="140"/>
                    <a:pt x="48" y="140"/>
                    <a:pt x="48" y="140"/>
                  </a:cubicBezTo>
                  <a:cubicBezTo>
                    <a:pt x="48" y="139"/>
                    <a:pt x="48" y="139"/>
                    <a:pt x="48" y="139"/>
                  </a:cubicBezTo>
                  <a:cubicBezTo>
                    <a:pt x="47" y="139"/>
                    <a:pt x="47" y="139"/>
                    <a:pt x="47" y="139"/>
                  </a:cubicBezTo>
                  <a:cubicBezTo>
                    <a:pt x="47" y="137"/>
                    <a:pt x="47" y="137"/>
                    <a:pt x="47" y="137"/>
                  </a:cubicBezTo>
                  <a:cubicBezTo>
                    <a:pt x="47" y="137"/>
                    <a:pt x="47" y="137"/>
                    <a:pt x="47" y="137"/>
                  </a:cubicBezTo>
                  <a:cubicBezTo>
                    <a:pt x="48" y="138"/>
                    <a:pt x="48" y="138"/>
                    <a:pt x="48" y="138"/>
                  </a:cubicBezTo>
                  <a:cubicBezTo>
                    <a:pt x="48" y="138"/>
                    <a:pt x="48" y="138"/>
                    <a:pt x="48" y="138"/>
                  </a:cubicBezTo>
                  <a:cubicBezTo>
                    <a:pt x="47" y="137"/>
                    <a:pt x="47" y="137"/>
                    <a:pt x="47" y="137"/>
                  </a:cubicBezTo>
                  <a:cubicBezTo>
                    <a:pt x="47" y="136"/>
                    <a:pt x="47" y="136"/>
                    <a:pt x="47" y="136"/>
                  </a:cubicBezTo>
                  <a:cubicBezTo>
                    <a:pt x="48" y="136"/>
                    <a:pt x="48" y="136"/>
                    <a:pt x="48" y="136"/>
                  </a:cubicBezTo>
                  <a:cubicBezTo>
                    <a:pt x="48" y="135"/>
                    <a:pt x="48" y="135"/>
                    <a:pt x="48" y="135"/>
                  </a:cubicBezTo>
                  <a:cubicBezTo>
                    <a:pt x="47" y="134"/>
                    <a:pt x="47" y="134"/>
                    <a:pt x="47" y="134"/>
                  </a:cubicBezTo>
                  <a:cubicBezTo>
                    <a:pt x="47" y="133"/>
                    <a:pt x="47" y="133"/>
                    <a:pt x="47" y="133"/>
                  </a:cubicBezTo>
                  <a:cubicBezTo>
                    <a:pt x="47" y="133"/>
                    <a:pt x="47" y="133"/>
                    <a:pt x="47" y="133"/>
                  </a:cubicBezTo>
                  <a:cubicBezTo>
                    <a:pt x="47" y="132"/>
                    <a:pt x="47" y="132"/>
                    <a:pt x="47" y="132"/>
                  </a:cubicBezTo>
                  <a:cubicBezTo>
                    <a:pt x="48" y="131"/>
                    <a:pt x="48" y="131"/>
                    <a:pt x="48" y="131"/>
                  </a:cubicBezTo>
                  <a:cubicBezTo>
                    <a:pt x="47" y="131"/>
                    <a:pt x="47" y="131"/>
                    <a:pt x="47" y="131"/>
                  </a:cubicBezTo>
                  <a:cubicBezTo>
                    <a:pt x="47" y="131"/>
                    <a:pt x="47" y="131"/>
                    <a:pt x="47" y="131"/>
                  </a:cubicBezTo>
                  <a:cubicBezTo>
                    <a:pt x="46" y="132"/>
                    <a:pt x="46" y="132"/>
                    <a:pt x="46" y="132"/>
                  </a:cubicBezTo>
                  <a:cubicBezTo>
                    <a:pt x="45" y="132"/>
                    <a:pt x="45" y="132"/>
                    <a:pt x="45" y="132"/>
                  </a:cubicBezTo>
                  <a:cubicBezTo>
                    <a:pt x="45" y="132"/>
                    <a:pt x="45" y="132"/>
                    <a:pt x="45" y="132"/>
                  </a:cubicBezTo>
                  <a:cubicBezTo>
                    <a:pt x="44" y="133"/>
                    <a:pt x="44" y="133"/>
                    <a:pt x="44" y="133"/>
                  </a:cubicBezTo>
                  <a:cubicBezTo>
                    <a:pt x="44" y="132"/>
                    <a:pt x="44" y="132"/>
                    <a:pt x="44" y="132"/>
                  </a:cubicBezTo>
                  <a:cubicBezTo>
                    <a:pt x="44" y="132"/>
                    <a:pt x="44" y="132"/>
                    <a:pt x="44" y="132"/>
                  </a:cubicBezTo>
                  <a:cubicBezTo>
                    <a:pt x="45" y="131"/>
                    <a:pt x="45" y="131"/>
                    <a:pt x="45" y="131"/>
                  </a:cubicBezTo>
                  <a:cubicBezTo>
                    <a:pt x="46" y="131"/>
                    <a:pt x="46" y="131"/>
                    <a:pt x="46" y="131"/>
                  </a:cubicBezTo>
                  <a:cubicBezTo>
                    <a:pt x="46" y="130"/>
                    <a:pt x="46" y="130"/>
                    <a:pt x="46" y="130"/>
                  </a:cubicBezTo>
                  <a:cubicBezTo>
                    <a:pt x="46" y="130"/>
                    <a:pt x="46" y="130"/>
                    <a:pt x="46" y="130"/>
                  </a:cubicBezTo>
                  <a:cubicBezTo>
                    <a:pt x="47" y="129"/>
                    <a:pt x="47" y="129"/>
                    <a:pt x="47" y="129"/>
                  </a:cubicBezTo>
                  <a:cubicBezTo>
                    <a:pt x="48" y="129"/>
                    <a:pt x="48" y="129"/>
                    <a:pt x="48" y="129"/>
                  </a:cubicBezTo>
                  <a:cubicBezTo>
                    <a:pt x="49" y="128"/>
                    <a:pt x="49" y="128"/>
                    <a:pt x="49" y="128"/>
                  </a:cubicBezTo>
                  <a:cubicBezTo>
                    <a:pt x="48" y="127"/>
                    <a:pt x="48" y="127"/>
                    <a:pt x="48" y="127"/>
                  </a:cubicBezTo>
                  <a:cubicBezTo>
                    <a:pt x="48" y="127"/>
                    <a:pt x="48" y="127"/>
                    <a:pt x="48" y="127"/>
                  </a:cubicBezTo>
                  <a:cubicBezTo>
                    <a:pt x="47" y="126"/>
                    <a:pt x="47" y="126"/>
                    <a:pt x="47" y="126"/>
                  </a:cubicBezTo>
                  <a:cubicBezTo>
                    <a:pt x="47" y="125"/>
                    <a:pt x="47" y="125"/>
                    <a:pt x="47" y="125"/>
                  </a:cubicBezTo>
                  <a:cubicBezTo>
                    <a:pt x="47" y="125"/>
                    <a:pt x="47" y="125"/>
                    <a:pt x="47" y="125"/>
                  </a:cubicBezTo>
                  <a:cubicBezTo>
                    <a:pt x="46" y="125"/>
                    <a:pt x="46" y="125"/>
                    <a:pt x="46" y="125"/>
                  </a:cubicBezTo>
                  <a:cubicBezTo>
                    <a:pt x="46" y="124"/>
                    <a:pt x="46" y="124"/>
                    <a:pt x="46" y="124"/>
                  </a:cubicBezTo>
                  <a:cubicBezTo>
                    <a:pt x="46" y="124"/>
                    <a:pt x="46" y="124"/>
                    <a:pt x="46" y="124"/>
                  </a:cubicBezTo>
                  <a:cubicBezTo>
                    <a:pt x="46" y="123"/>
                    <a:pt x="46" y="123"/>
                    <a:pt x="46" y="123"/>
                  </a:cubicBezTo>
                  <a:cubicBezTo>
                    <a:pt x="46" y="123"/>
                    <a:pt x="46" y="123"/>
                    <a:pt x="46" y="123"/>
                  </a:cubicBezTo>
                  <a:cubicBezTo>
                    <a:pt x="46" y="122"/>
                    <a:pt x="46" y="122"/>
                    <a:pt x="46" y="122"/>
                  </a:cubicBezTo>
                  <a:cubicBezTo>
                    <a:pt x="45" y="121"/>
                    <a:pt x="45" y="121"/>
                    <a:pt x="45" y="121"/>
                  </a:cubicBezTo>
                  <a:cubicBezTo>
                    <a:pt x="44" y="120"/>
                    <a:pt x="44" y="120"/>
                    <a:pt x="44" y="120"/>
                  </a:cubicBezTo>
                  <a:cubicBezTo>
                    <a:pt x="43" y="119"/>
                    <a:pt x="43" y="119"/>
                    <a:pt x="43" y="119"/>
                  </a:cubicBezTo>
                  <a:cubicBezTo>
                    <a:pt x="43" y="119"/>
                    <a:pt x="43" y="119"/>
                    <a:pt x="43" y="119"/>
                  </a:cubicBezTo>
                  <a:cubicBezTo>
                    <a:pt x="43" y="118"/>
                    <a:pt x="43" y="118"/>
                    <a:pt x="43" y="118"/>
                  </a:cubicBezTo>
                  <a:cubicBezTo>
                    <a:pt x="43" y="118"/>
                    <a:pt x="43" y="118"/>
                    <a:pt x="43" y="118"/>
                  </a:cubicBezTo>
                  <a:cubicBezTo>
                    <a:pt x="43" y="118"/>
                    <a:pt x="43" y="118"/>
                    <a:pt x="43" y="118"/>
                  </a:cubicBezTo>
                  <a:cubicBezTo>
                    <a:pt x="44" y="117"/>
                    <a:pt x="44" y="117"/>
                    <a:pt x="44" y="117"/>
                  </a:cubicBezTo>
                  <a:cubicBezTo>
                    <a:pt x="45" y="116"/>
                    <a:pt x="45" y="116"/>
                    <a:pt x="45" y="116"/>
                  </a:cubicBezTo>
                  <a:cubicBezTo>
                    <a:pt x="45" y="116"/>
                    <a:pt x="45" y="116"/>
                    <a:pt x="45" y="116"/>
                  </a:cubicBezTo>
                  <a:cubicBezTo>
                    <a:pt x="45" y="116"/>
                    <a:pt x="45" y="116"/>
                    <a:pt x="45" y="116"/>
                  </a:cubicBezTo>
                  <a:cubicBezTo>
                    <a:pt x="44" y="116"/>
                    <a:pt x="44" y="116"/>
                    <a:pt x="44" y="116"/>
                  </a:cubicBezTo>
                  <a:cubicBezTo>
                    <a:pt x="44" y="115"/>
                    <a:pt x="44" y="115"/>
                    <a:pt x="44" y="115"/>
                  </a:cubicBezTo>
                  <a:cubicBezTo>
                    <a:pt x="45" y="115"/>
                    <a:pt x="45" y="115"/>
                    <a:pt x="45" y="115"/>
                  </a:cubicBezTo>
                  <a:cubicBezTo>
                    <a:pt x="45" y="114"/>
                    <a:pt x="45" y="114"/>
                    <a:pt x="45" y="114"/>
                  </a:cubicBezTo>
                  <a:cubicBezTo>
                    <a:pt x="46" y="113"/>
                    <a:pt x="46" y="113"/>
                    <a:pt x="46" y="113"/>
                  </a:cubicBezTo>
                  <a:cubicBezTo>
                    <a:pt x="46" y="113"/>
                    <a:pt x="46" y="113"/>
                    <a:pt x="46" y="113"/>
                  </a:cubicBezTo>
                  <a:cubicBezTo>
                    <a:pt x="45" y="113"/>
                    <a:pt x="45" y="113"/>
                    <a:pt x="45" y="113"/>
                  </a:cubicBezTo>
                  <a:cubicBezTo>
                    <a:pt x="46" y="112"/>
                    <a:pt x="46" y="112"/>
                    <a:pt x="46" y="112"/>
                  </a:cubicBezTo>
                  <a:cubicBezTo>
                    <a:pt x="45" y="112"/>
                    <a:pt x="45" y="112"/>
                    <a:pt x="45" y="112"/>
                  </a:cubicBezTo>
                  <a:cubicBezTo>
                    <a:pt x="45" y="111"/>
                    <a:pt x="45" y="111"/>
                    <a:pt x="45" y="111"/>
                  </a:cubicBezTo>
                  <a:cubicBezTo>
                    <a:pt x="44" y="110"/>
                    <a:pt x="44" y="110"/>
                    <a:pt x="44" y="110"/>
                  </a:cubicBezTo>
                  <a:cubicBezTo>
                    <a:pt x="43" y="110"/>
                    <a:pt x="43" y="110"/>
                    <a:pt x="43" y="110"/>
                  </a:cubicBezTo>
                  <a:cubicBezTo>
                    <a:pt x="42" y="109"/>
                    <a:pt x="42" y="109"/>
                    <a:pt x="42" y="109"/>
                  </a:cubicBezTo>
                  <a:cubicBezTo>
                    <a:pt x="42" y="108"/>
                    <a:pt x="42" y="108"/>
                    <a:pt x="42" y="108"/>
                  </a:cubicBezTo>
                  <a:cubicBezTo>
                    <a:pt x="41" y="109"/>
                    <a:pt x="41" y="109"/>
                    <a:pt x="41" y="109"/>
                  </a:cubicBezTo>
                  <a:cubicBezTo>
                    <a:pt x="41" y="109"/>
                    <a:pt x="41" y="109"/>
                    <a:pt x="41" y="109"/>
                  </a:cubicBezTo>
                  <a:cubicBezTo>
                    <a:pt x="41" y="109"/>
                    <a:pt x="41" y="109"/>
                    <a:pt x="41" y="109"/>
                  </a:cubicBezTo>
                  <a:cubicBezTo>
                    <a:pt x="41" y="109"/>
                    <a:pt x="41" y="109"/>
                    <a:pt x="41" y="109"/>
                  </a:cubicBezTo>
                  <a:cubicBezTo>
                    <a:pt x="40" y="108"/>
                    <a:pt x="40" y="108"/>
                    <a:pt x="40" y="108"/>
                  </a:cubicBezTo>
                  <a:cubicBezTo>
                    <a:pt x="40" y="108"/>
                    <a:pt x="40" y="108"/>
                    <a:pt x="40" y="108"/>
                  </a:cubicBezTo>
                  <a:cubicBezTo>
                    <a:pt x="39" y="107"/>
                    <a:pt x="39" y="107"/>
                    <a:pt x="39" y="107"/>
                  </a:cubicBezTo>
                  <a:cubicBezTo>
                    <a:pt x="38" y="107"/>
                    <a:pt x="38" y="107"/>
                    <a:pt x="38" y="107"/>
                  </a:cubicBezTo>
                  <a:cubicBezTo>
                    <a:pt x="38" y="106"/>
                    <a:pt x="38" y="106"/>
                    <a:pt x="38" y="106"/>
                  </a:cubicBezTo>
                  <a:cubicBezTo>
                    <a:pt x="38" y="107"/>
                    <a:pt x="38" y="107"/>
                    <a:pt x="38" y="107"/>
                  </a:cubicBezTo>
                  <a:cubicBezTo>
                    <a:pt x="37" y="107"/>
                    <a:pt x="37" y="107"/>
                    <a:pt x="37" y="107"/>
                  </a:cubicBezTo>
                  <a:cubicBezTo>
                    <a:pt x="37" y="106"/>
                    <a:pt x="37" y="106"/>
                    <a:pt x="37" y="106"/>
                  </a:cubicBezTo>
                  <a:cubicBezTo>
                    <a:pt x="37" y="106"/>
                    <a:pt x="37" y="106"/>
                    <a:pt x="37" y="106"/>
                  </a:cubicBezTo>
                  <a:cubicBezTo>
                    <a:pt x="36" y="105"/>
                    <a:pt x="36" y="105"/>
                    <a:pt x="36" y="105"/>
                  </a:cubicBezTo>
                  <a:cubicBezTo>
                    <a:pt x="35" y="104"/>
                    <a:pt x="35" y="104"/>
                    <a:pt x="35" y="104"/>
                  </a:cubicBezTo>
                  <a:cubicBezTo>
                    <a:pt x="35" y="104"/>
                    <a:pt x="35" y="104"/>
                    <a:pt x="35" y="104"/>
                  </a:cubicBezTo>
                  <a:cubicBezTo>
                    <a:pt x="34" y="104"/>
                    <a:pt x="34" y="104"/>
                    <a:pt x="34" y="104"/>
                  </a:cubicBezTo>
                  <a:cubicBezTo>
                    <a:pt x="33" y="104"/>
                    <a:pt x="33" y="104"/>
                    <a:pt x="33" y="104"/>
                  </a:cubicBezTo>
                  <a:cubicBezTo>
                    <a:pt x="32" y="103"/>
                    <a:pt x="32" y="103"/>
                    <a:pt x="32" y="103"/>
                  </a:cubicBezTo>
                  <a:cubicBezTo>
                    <a:pt x="30" y="102"/>
                    <a:pt x="30" y="102"/>
                    <a:pt x="30" y="102"/>
                  </a:cubicBezTo>
                  <a:cubicBezTo>
                    <a:pt x="30" y="102"/>
                    <a:pt x="30" y="102"/>
                    <a:pt x="30" y="102"/>
                  </a:cubicBezTo>
                  <a:cubicBezTo>
                    <a:pt x="29" y="101"/>
                    <a:pt x="29" y="101"/>
                    <a:pt x="29" y="101"/>
                  </a:cubicBezTo>
                  <a:cubicBezTo>
                    <a:pt x="27" y="101"/>
                    <a:pt x="27" y="101"/>
                    <a:pt x="27" y="101"/>
                  </a:cubicBezTo>
                  <a:cubicBezTo>
                    <a:pt x="27" y="102"/>
                    <a:pt x="27" y="102"/>
                    <a:pt x="27" y="102"/>
                  </a:cubicBezTo>
                  <a:cubicBezTo>
                    <a:pt x="26" y="103"/>
                    <a:pt x="26" y="103"/>
                    <a:pt x="26" y="103"/>
                  </a:cubicBezTo>
                  <a:cubicBezTo>
                    <a:pt x="25" y="104"/>
                    <a:pt x="25" y="104"/>
                    <a:pt x="25" y="104"/>
                  </a:cubicBezTo>
                  <a:cubicBezTo>
                    <a:pt x="25" y="104"/>
                    <a:pt x="25" y="104"/>
                    <a:pt x="25" y="104"/>
                  </a:cubicBezTo>
                  <a:cubicBezTo>
                    <a:pt x="25" y="103"/>
                    <a:pt x="25" y="103"/>
                    <a:pt x="25" y="103"/>
                  </a:cubicBezTo>
                  <a:cubicBezTo>
                    <a:pt x="25" y="102"/>
                    <a:pt x="25" y="102"/>
                    <a:pt x="25" y="102"/>
                  </a:cubicBezTo>
                  <a:cubicBezTo>
                    <a:pt x="25" y="102"/>
                    <a:pt x="25" y="102"/>
                    <a:pt x="25" y="102"/>
                  </a:cubicBezTo>
                  <a:cubicBezTo>
                    <a:pt x="25" y="101"/>
                    <a:pt x="25" y="101"/>
                    <a:pt x="25" y="101"/>
                  </a:cubicBezTo>
                  <a:cubicBezTo>
                    <a:pt x="24" y="101"/>
                    <a:pt x="24" y="101"/>
                    <a:pt x="24" y="101"/>
                  </a:cubicBezTo>
                  <a:cubicBezTo>
                    <a:pt x="23" y="102"/>
                    <a:pt x="23" y="102"/>
                    <a:pt x="23" y="102"/>
                  </a:cubicBezTo>
                  <a:cubicBezTo>
                    <a:pt x="23" y="102"/>
                    <a:pt x="23" y="102"/>
                    <a:pt x="23" y="102"/>
                  </a:cubicBezTo>
                  <a:cubicBezTo>
                    <a:pt x="22" y="103"/>
                    <a:pt x="22" y="103"/>
                    <a:pt x="22" y="103"/>
                  </a:cubicBezTo>
                  <a:cubicBezTo>
                    <a:pt x="22" y="103"/>
                    <a:pt x="22" y="103"/>
                    <a:pt x="22" y="103"/>
                  </a:cubicBezTo>
                  <a:cubicBezTo>
                    <a:pt x="21" y="101"/>
                    <a:pt x="21" y="101"/>
                    <a:pt x="21" y="101"/>
                  </a:cubicBezTo>
                  <a:cubicBezTo>
                    <a:pt x="20" y="101"/>
                    <a:pt x="20" y="101"/>
                    <a:pt x="20" y="101"/>
                  </a:cubicBezTo>
                  <a:cubicBezTo>
                    <a:pt x="20" y="102"/>
                    <a:pt x="20" y="102"/>
                    <a:pt x="20" y="102"/>
                  </a:cubicBezTo>
                  <a:cubicBezTo>
                    <a:pt x="20" y="103"/>
                    <a:pt x="20" y="103"/>
                    <a:pt x="20" y="103"/>
                  </a:cubicBezTo>
                  <a:cubicBezTo>
                    <a:pt x="19" y="104"/>
                    <a:pt x="19" y="104"/>
                    <a:pt x="19" y="104"/>
                  </a:cubicBezTo>
                  <a:cubicBezTo>
                    <a:pt x="19" y="103"/>
                    <a:pt x="19" y="103"/>
                    <a:pt x="19" y="103"/>
                  </a:cubicBezTo>
                  <a:cubicBezTo>
                    <a:pt x="18" y="102"/>
                    <a:pt x="18" y="102"/>
                    <a:pt x="18" y="102"/>
                  </a:cubicBezTo>
                  <a:cubicBezTo>
                    <a:pt x="19" y="102"/>
                    <a:pt x="19" y="102"/>
                    <a:pt x="19" y="102"/>
                  </a:cubicBezTo>
                  <a:cubicBezTo>
                    <a:pt x="20" y="101"/>
                    <a:pt x="20" y="101"/>
                    <a:pt x="20" y="101"/>
                  </a:cubicBezTo>
                  <a:cubicBezTo>
                    <a:pt x="20" y="101"/>
                    <a:pt x="20" y="101"/>
                    <a:pt x="20" y="101"/>
                  </a:cubicBezTo>
                  <a:cubicBezTo>
                    <a:pt x="19" y="101"/>
                    <a:pt x="19" y="101"/>
                    <a:pt x="19" y="101"/>
                  </a:cubicBezTo>
                  <a:cubicBezTo>
                    <a:pt x="18" y="100"/>
                    <a:pt x="18" y="100"/>
                    <a:pt x="18" y="100"/>
                  </a:cubicBezTo>
                  <a:cubicBezTo>
                    <a:pt x="17" y="101"/>
                    <a:pt x="17" y="101"/>
                    <a:pt x="17" y="101"/>
                  </a:cubicBezTo>
                  <a:cubicBezTo>
                    <a:pt x="17" y="101"/>
                    <a:pt x="17" y="101"/>
                    <a:pt x="17" y="101"/>
                  </a:cubicBezTo>
                  <a:cubicBezTo>
                    <a:pt x="16" y="102"/>
                    <a:pt x="16" y="102"/>
                    <a:pt x="16" y="102"/>
                  </a:cubicBezTo>
                  <a:cubicBezTo>
                    <a:pt x="16" y="102"/>
                    <a:pt x="16" y="102"/>
                    <a:pt x="16" y="102"/>
                  </a:cubicBezTo>
                  <a:cubicBezTo>
                    <a:pt x="16" y="101"/>
                    <a:pt x="16" y="101"/>
                    <a:pt x="16" y="101"/>
                  </a:cubicBezTo>
                  <a:cubicBezTo>
                    <a:pt x="16" y="101"/>
                    <a:pt x="16" y="101"/>
                    <a:pt x="16" y="101"/>
                  </a:cubicBezTo>
                  <a:cubicBezTo>
                    <a:pt x="15" y="100"/>
                    <a:pt x="15" y="100"/>
                    <a:pt x="15" y="100"/>
                  </a:cubicBezTo>
                  <a:cubicBezTo>
                    <a:pt x="15" y="99"/>
                    <a:pt x="15" y="99"/>
                    <a:pt x="15" y="99"/>
                  </a:cubicBezTo>
                  <a:cubicBezTo>
                    <a:pt x="15" y="99"/>
                    <a:pt x="15" y="99"/>
                    <a:pt x="15" y="99"/>
                  </a:cubicBezTo>
                  <a:cubicBezTo>
                    <a:pt x="14" y="99"/>
                    <a:pt x="14" y="99"/>
                    <a:pt x="14" y="99"/>
                  </a:cubicBezTo>
                  <a:cubicBezTo>
                    <a:pt x="14" y="100"/>
                    <a:pt x="14" y="100"/>
                    <a:pt x="14" y="100"/>
                  </a:cubicBezTo>
                  <a:cubicBezTo>
                    <a:pt x="14" y="101"/>
                    <a:pt x="14" y="101"/>
                    <a:pt x="14" y="101"/>
                  </a:cubicBezTo>
                  <a:cubicBezTo>
                    <a:pt x="13" y="101"/>
                    <a:pt x="13" y="101"/>
                    <a:pt x="13" y="101"/>
                  </a:cubicBezTo>
                  <a:cubicBezTo>
                    <a:pt x="13" y="102"/>
                    <a:pt x="13" y="102"/>
                    <a:pt x="13" y="102"/>
                  </a:cubicBezTo>
                  <a:cubicBezTo>
                    <a:pt x="14" y="103"/>
                    <a:pt x="14" y="103"/>
                    <a:pt x="14" y="103"/>
                  </a:cubicBezTo>
                  <a:cubicBezTo>
                    <a:pt x="14" y="104"/>
                    <a:pt x="14" y="104"/>
                    <a:pt x="14" y="104"/>
                  </a:cubicBezTo>
                  <a:cubicBezTo>
                    <a:pt x="13" y="104"/>
                    <a:pt x="13" y="104"/>
                    <a:pt x="13" y="104"/>
                  </a:cubicBezTo>
                  <a:cubicBezTo>
                    <a:pt x="12" y="104"/>
                    <a:pt x="12" y="104"/>
                    <a:pt x="12" y="104"/>
                  </a:cubicBezTo>
                  <a:cubicBezTo>
                    <a:pt x="12" y="103"/>
                    <a:pt x="12" y="103"/>
                    <a:pt x="12" y="103"/>
                  </a:cubicBezTo>
                  <a:cubicBezTo>
                    <a:pt x="10" y="102"/>
                    <a:pt x="10" y="102"/>
                    <a:pt x="10" y="102"/>
                  </a:cubicBezTo>
                  <a:cubicBezTo>
                    <a:pt x="9" y="102"/>
                    <a:pt x="9" y="102"/>
                    <a:pt x="9" y="102"/>
                  </a:cubicBezTo>
                  <a:cubicBezTo>
                    <a:pt x="8" y="101"/>
                    <a:pt x="8" y="101"/>
                    <a:pt x="8" y="101"/>
                  </a:cubicBezTo>
                  <a:cubicBezTo>
                    <a:pt x="8" y="100"/>
                    <a:pt x="8" y="100"/>
                    <a:pt x="8" y="100"/>
                  </a:cubicBezTo>
                  <a:cubicBezTo>
                    <a:pt x="8" y="100"/>
                    <a:pt x="8" y="100"/>
                    <a:pt x="8" y="100"/>
                  </a:cubicBezTo>
                  <a:cubicBezTo>
                    <a:pt x="8" y="100"/>
                    <a:pt x="8" y="100"/>
                    <a:pt x="8" y="100"/>
                  </a:cubicBezTo>
                  <a:cubicBezTo>
                    <a:pt x="7" y="100"/>
                    <a:pt x="7" y="100"/>
                    <a:pt x="7" y="100"/>
                  </a:cubicBezTo>
                  <a:cubicBezTo>
                    <a:pt x="6" y="98"/>
                    <a:pt x="6" y="98"/>
                    <a:pt x="6" y="98"/>
                  </a:cubicBezTo>
                  <a:cubicBezTo>
                    <a:pt x="6" y="97"/>
                    <a:pt x="6" y="97"/>
                    <a:pt x="6" y="97"/>
                  </a:cubicBezTo>
                  <a:cubicBezTo>
                    <a:pt x="5" y="96"/>
                    <a:pt x="5" y="96"/>
                    <a:pt x="5" y="96"/>
                  </a:cubicBezTo>
                  <a:cubicBezTo>
                    <a:pt x="5" y="95"/>
                    <a:pt x="5" y="95"/>
                    <a:pt x="5" y="95"/>
                  </a:cubicBezTo>
                  <a:cubicBezTo>
                    <a:pt x="5" y="95"/>
                    <a:pt x="5" y="95"/>
                    <a:pt x="5" y="95"/>
                  </a:cubicBezTo>
                  <a:cubicBezTo>
                    <a:pt x="7" y="95"/>
                    <a:pt x="7" y="95"/>
                    <a:pt x="7" y="95"/>
                  </a:cubicBezTo>
                  <a:cubicBezTo>
                    <a:pt x="7" y="94"/>
                    <a:pt x="7" y="94"/>
                    <a:pt x="7" y="94"/>
                  </a:cubicBezTo>
                  <a:cubicBezTo>
                    <a:pt x="8" y="94"/>
                    <a:pt x="8" y="94"/>
                    <a:pt x="8" y="94"/>
                  </a:cubicBezTo>
                  <a:cubicBezTo>
                    <a:pt x="10" y="94"/>
                    <a:pt x="10" y="94"/>
                    <a:pt x="10" y="94"/>
                  </a:cubicBezTo>
                  <a:cubicBezTo>
                    <a:pt x="10" y="94"/>
                    <a:pt x="10" y="94"/>
                    <a:pt x="10" y="94"/>
                  </a:cubicBezTo>
                  <a:cubicBezTo>
                    <a:pt x="11" y="94"/>
                    <a:pt x="11" y="94"/>
                    <a:pt x="11" y="94"/>
                  </a:cubicBezTo>
                  <a:cubicBezTo>
                    <a:pt x="11" y="93"/>
                    <a:pt x="11" y="93"/>
                    <a:pt x="11" y="93"/>
                  </a:cubicBezTo>
                  <a:cubicBezTo>
                    <a:pt x="11" y="93"/>
                    <a:pt x="11" y="93"/>
                    <a:pt x="11" y="93"/>
                  </a:cubicBezTo>
                  <a:cubicBezTo>
                    <a:pt x="10" y="93"/>
                    <a:pt x="10" y="93"/>
                    <a:pt x="10" y="93"/>
                  </a:cubicBezTo>
                  <a:cubicBezTo>
                    <a:pt x="9" y="92"/>
                    <a:pt x="9" y="92"/>
                    <a:pt x="9" y="92"/>
                  </a:cubicBezTo>
                  <a:cubicBezTo>
                    <a:pt x="8" y="92"/>
                    <a:pt x="8" y="92"/>
                    <a:pt x="8" y="92"/>
                  </a:cubicBezTo>
                  <a:cubicBezTo>
                    <a:pt x="8" y="93"/>
                    <a:pt x="8" y="93"/>
                    <a:pt x="8" y="93"/>
                  </a:cubicBezTo>
                  <a:cubicBezTo>
                    <a:pt x="6" y="91"/>
                    <a:pt x="6" y="91"/>
                    <a:pt x="6" y="91"/>
                  </a:cubicBezTo>
                  <a:cubicBezTo>
                    <a:pt x="6" y="90"/>
                    <a:pt x="6" y="90"/>
                    <a:pt x="6" y="90"/>
                  </a:cubicBezTo>
                  <a:cubicBezTo>
                    <a:pt x="7" y="89"/>
                    <a:pt x="7" y="89"/>
                    <a:pt x="7" y="89"/>
                  </a:cubicBezTo>
                  <a:cubicBezTo>
                    <a:pt x="7" y="89"/>
                    <a:pt x="7" y="89"/>
                    <a:pt x="7" y="89"/>
                  </a:cubicBezTo>
                  <a:cubicBezTo>
                    <a:pt x="8" y="88"/>
                    <a:pt x="8" y="88"/>
                    <a:pt x="8" y="88"/>
                  </a:cubicBezTo>
                  <a:cubicBezTo>
                    <a:pt x="8" y="87"/>
                    <a:pt x="8" y="87"/>
                    <a:pt x="8" y="87"/>
                  </a:cubicBezTo>
                  <a:cubicBezTo>
                    <a:pt x="8" y="87"/>
                    <a:pt x="8" y="87"/>
                    <a:pt x="8" y="87"/>
                  </a:cubicBezTo>
                  <a:cubicBezTo>
                    <a:pt x="7" y="88"/>
                    <a:pt x="7" y="88"/>
                    <a:pt x="7" y="88"/>
                  </a:cubicBezTo>
                  <a:cubicBezTo>
                    <a:pt x="6" y="89"/>
                    <a:pt x="6" y="89"/>
                    <a:pt x="6" y="89"/>
                  </a:cubicBezTo>
                  <a:cubicBezTo>
                    <a:pt x="6" y="89"/>
                    <a:pt x="6" y="89"/>
                    <a:pt x="6" y="89"/>
                  </a:cubicBezTo>
                  <a:cubicBezTo>
                    <a:pt x="5" y="89"/>
                    <a:pt x="5" y="89"/>
                    <a:pt x="5" y="89"/>
                  </a:cubicBezTo>
                  <a:cubicBezTo>
                    <a:pt x="5" y="90"/>
                    <a:pt x="5" y="90"/>
                    <a:pt x="5" y="90"/>
                  </a:cubicBezTo>
                  <a:cubicBezTo>
                    <a:pt x="3" y="89"/>
                    <a:pt x="3" y="89"/>
                    <a:pt x="3" y="89"/>
                  </a:cubicBezTo>
                  <a:cubicBezTo>
                    <a:pt x="3" y="88"/>
                    <a:pt x="3" y="88"/>
                    <a:pt x="3" y="88"/>
                  </a:cubicBezTo>
                  <a:cubicBezTo>
                    <a:pt x="3" y="88"/>
                    <a:pt x="3" y="88"/>
                    <a:pt x="3" y="88"/>
                  </a:cubicBezTo>
                  <a:cubicBezTo>
                    <a:pt x="4" y="87"/>
                    <a:pt x="4" y="87"/>
                    <a:pt x="4" y="87"/>
                  </a:cubicBezTo>
                  <a:cubicBezTo>
                    <a:pt x="4" y="87"/>
                    <a:pt x="4" y="87"/>
                    <a:pt x="4" y="87"/>
                  </a:cubicBezTo>
                  <a:cubicBezTo>
                    <a:pt x="3" y="87"/>
                    <a:pt x="3" y="87"/>
                    <a:pt x="3" y="87"/>
                  </a:cubicBezTo>
                  <a:cubicBezTo>
                    <a:pt x="3" y="87"/>
                    <a:pt x="3" y="87"/>
                    <a:pt x="3" y="87"/>
                  </a:cubicBezTo>
                  <a:cubicBezTo>
                    <a:pt x="3" y="86"/>
                    <a:pt x="3" y="86"/>
                    <a:pt x="3" y="86"/>
                  </a:cubicBezTo>
                  <a:cubicBezTo>
                    <a:pt x="3" y="86"/>
                    <a:pt x="3" y="86"/>
                    <a:pt x="3" y="86"/>
                  </a:cubicBezTo>
                  <a:cubicBezTo>
                    <a:pt x="3" y="85"/>
                    <a:pt x="3" y="85"/>
                    <a:pt x="3" y="85"/>
                  </a:cubicBezTo>
                  <a:cubicBezTo>
                    <a:pt x="4" y="85"/>
                    <a:pt x="4" y="85"/>
                    <a:pt x="4" y="85"/>
                  </a:cubicBezTo>
                  <a:cubicBezTo>
                    <a:pt x="4" y="85"/>
                    <a:pt x="4" y="85"/>
                    <a:pt x="4" y="85"/>
                  </a:cubicBezTo>
                  <a:cubicBezTo>
                    <a:pt x="5" y="85"/>
                    <a:pt x="5" y="85"/>
                    <a:pt x="5" y="85"/>
                  </a:cubicBezTo>
                  <a:cubicBezTo>
                    <a:pt x="5" y="85"/>
                    <a:pt x="5" y="85"/>
                    <a:pt x="5" y="85"/>
                  </a:cubicBezTo>
                  <a:cubicBezTo>
                    <a:pt x="5" y="84"/>
                    <a:pt x="5" y="84"/>
                    <a:pt x="5" y="84"/>
                  </a:cubicBezTo>
                  <a:cubicBezTo>
                    <a:pt x="7" y="83"/>
                    <a:pt x="7" y="83"/>
                    <a:pt x="7" y="83"/>
                  </a:cubicBezTo>
                  <a:cubicBezTo>
                    <a:pt x="9" y="84"/>
                    <a:pt x="9" y="84"/>
                    <a:pt x="9" y="84"/>
                  </a:cubicBezTo>
                  <a:cubicBezTo>
                    <a:pt x="10" y="84"/>
                    <a:pt x="10" y="84"/>
                    <a:pt x="10" y="84"/>
                  </a:cubicBezTo>
                  <a:cubicBezTo>
                    <a:pt x="12" y="85"/>
                    <a:pt x="12" y="85"/>
                    <a:pt x="12" y="85"/>
                  </a:cubicBezTo>
                  <a:cubicBezTo>
                    <a:pt x="14" y="85"/>
                    <a:pt x="14" y="85"/>
                    <a:pt x="14" y="85"/>
                  </a:cubicBezTo>
                  <a:cubicBezTo>
                    <a:pt x="16" y="85"/>
                    <a:pt x="16" y="85"/>
                    <a:pt x="16" y="85"/>
                  </a:cubicBezTo>
                  <a:cubicBezTo>
                    <a:pt x="17" y="86"/>
                    <a:pt x="17" y="86"/>
                    <a:pt x="17" y="86"/>
                  </a:cubicBezTo>
                  <a:cubicBezTo>
                    <a:pt x="19" y="87"/>
                    <a:pt x="19" y="87"/>
                    <a:pt x="19" y="87"/>
                  </a:cubicBezTo>
                  <a:cubicBezTo>
                    <a:pt x="19" y="87"/>
                    <a:pt x="19" y="87"/>
                    <a:pt x="19" y="87"/>
                  </a:cubicBezTo>
                  <a:cubicBezTo>
                    <a:pt x="20" y="87"/>
                    <a:pt x="20" y="87"/>
                    <a:pt x="20" y="87"/>
                  </a:cubicBezTo>
                  <a:cubicBezTo>
                    <a:pt x="21" y="87"/>
                    <a:pt x="21" y="87"/>
                    <a:pt x="21" y="87"/>
                  </a:cubicBezTo>
                  <a:cubicBezTo>
                    <a:pt x="20" y="86"/>
                    <a:pt x="20" y="86"/>
                    <a:pt x="20" y="86"/>
                  </a:cubicBezTo>
                  <a:cubicBezTo>
                    <a:pt x="19" y="86"/>
                    <a:pt x="19" y="86"/>
                    <a:pt x="19" y="86"/>
                  </a:cubicBezTo>
                  <a:cubicBezTo>
                    <a:pt x="18" y="86"/>
                    <a:pt x="18" y="86"/>
                    <a:pt x="18" y="86"/>
                  </a:cubicBezTo>
                  <a:cubicBezTo>
                    <a:pt x="16" y="85"/>
                    <a:pt x="16" y="85"/>
                    <a:pt x="16" y="85"/>
                  </a:cubicBezTo>
                  <a:cubicBezTo>
                    <a:pt x="15" y="85"/>
                    <a:pt x="15" y="85"/>
                    <a:pt x="15" y="85"/>
                  </a:cubicBezTo>
                  <a:cubicBezTo>
                    <a:pt x="14" y="84"/>
                    <a:pt x="14" y="84"/>
                    <a:pt x="14" y="84"/>
                  </a:cubicBezTo>
                  <a:cubicBezTo>
                    <a:pt x="12" y="84"/>
                    <a:pt x="12" y="84"/>
                    <a:pt x="12" y="84"/>
                  </a:cubicBezTo>
                  <a:cubicBezTo>
                    <a:pt x="13" y="83"/>
                    <a:pt x="13" y="83"/>
                    <a:pt x="13" y="83"/>
                  </a:cubicBezTo>
                  <a:cubicBezTo>
                    <a:pt x="15" y="83"/>
                    <a:pt x="15" y="83"/>
                    <a:pt x="15" y="83"/>
                  </a:cubicBezTo>
                  <a:cubicBezTo>
                    <a:pt x="16" y="83"/>
                    <a:pt x="16" y="83"/>
                    <a:pt x="16" y="83"/>
                  </a:cubicBezTo>
                  <a:cubicBezTo>
                    <a:pt x="18" y="83"/>
                    <a:pt x="18" y="83"/>
                    <a:pt x="18" y="83"/>
                  </a:cubicBezTo>
                  <a:cubicBezTo>
                    <a:pt x="20" y="83"/>
                    <a:pt x="20" y="83"/>
                    <a:pt x="20" y="83"/>
                  </a:cubicBezTo>
                  <a:cubicBezTo>
                    <a:pt x="21" y="84"/>
                    <a:pt x="21" y="84"/>
                    <a:pt x="21" y="84"/>
                  </a:cubicBezTo>
                  <a:cubicBezTo>
                    <a:pt x="22" y="84"/>
                    <a:pt x="22" y="84"/>
                    <a:pt x="22" y="84"/>
                  </a:cubicBezTo>
                  <a:cubicBezTo>
                    <a:pt x="22" y="85"/>
                    <a:pt x="22" y="85"/>
                    <a:pt x="22" y="85"/>
                  </a:cubicBezTo>
                  <a:cubicBezTo>
                    <a:pt x="23" y="85"/>
                    <a:pt x="23" y="85"/>
                    <a:pt x="23" y="85"/>
                  </a:cubicBezTo>
                  <a:cubicBezTo>
                    <a:pt x="23" y="85"/>
                    <a:pt x="23" y="85"/>
                    <a:pt x="23" y="85"/>
                  </a:cubicBezTo>
                  <a:cubicBezTo>
                    <a:pt x="22" y="84"/>
                    <a:pt x="22" y="84"/>
                    <a:pt x="22" y="84"/>
                  </a:cubicBezTo>
                  <a:cubicBezTo>
                    <a:pt x="22" y="84"/>
                    <a:pt x="22" y="84"/>
                    <a:pt x="22" y="84"/>
                  </a:cubicBezTo>
                  <a:cubicBezTo>
                    <a:pt x="24" y="83"/>
                    <a:pt x="24" y="83"/>
                    <a:pt x="24" y="83"/>
                  </a:cubicBezTo>
                  <a:cubicBezTo>
                    <a:pt x="24" y="83"/>
                    <a:pt x="24" y="83"/>
                    <a:pt x="24" y="83"/>
                  </a:cubicBezTo>
                  <a:cubicBezTo>
                    <a:pt x="24" y="81"/>
                    <a:pt x="24" y="81"/>
                    <a:pt x="24" y="81"/>
                  </a:cubicBezTo>
                  <a:cubicBezTo>
                    <a:pt x="23" y="81"/>
                    <a:pt x="23" y="81"/>
                    <a:pt x="23" y="81"/>
                  </a:cubicBezTo>
                  <a:cubicBezTo>
                    <a:pt x="23" y="81"/>
                    <a:pt x="23" y="81"/>
                    <a:pt x="23" y="81"/>
                  </a:cubicBezTo>
                  <a:cubicBezTo>
                    <a:pt x="22" y="81"/>
                    <a:pt x="22" y="81"/>
                    <a:pt x="22" y="81"/>
                  </a:cubicBezTo>
                  <a:cubicBezTo>
                    <a:pt x="22" y="80"/>
                    <a:pt x="22" y="80"/>
                    <a:pt x="22" y="80"/>
                  </a:cubicBezTo>
                  <a:cubicBezTo>
                    <a:pt x="22" y="80"/>
                    <a:pt x="22" y="80"/>
                    <a:pt x="22" y="80"/>
                  </a:cubicBezTo>
                  <a:cubicBezTo>
                    <a:pt x="21" y="80"/>
                    <a:pt x="21" y="80"/>
                    <a:pt x="21" y="80"/>
                  </a:cubicBezTo>
                  <a:cubicBezTo>
                    <a:pt x="20" y="81"/>
                    <a:pt x="20" y="81"/>
                    <a:pt x="20" y="81"/>
                  </a:cubicBezTo>
                  <a:cubicBezTo>
                    <a:pt x="19" y="81"/>
                    <a:pt x="19" y="81"/>
                    <a:pt x="19" y="81"/>
                  </a:cubicBezTo>
                  <a:cubicBezTo>
                    <a:pt x="17" y="81"/>
                    <a:pt x="17" y="81"/>
                    <a:pt x="17" y="81"/>
                  </a:cubicBezTo>
                  <a:cubicBezTo>
                    <a:pt x="16" y="80"/>
                    <a:pt x="16" y="80"/>
                    <a:pt x="16" y="80"/>
                  </a:cubicBezTo>
                  <a:cubicBezTo>
                    <a:pt x="16" y="80"/>
                    <a:pt x="16" y="80"/>
                    <a:pt x="16" y="80"/>
                  </a:cubicBezTo>
                  <a:cubicBezTo>
                    <a:pt x="16" y="79"/>
                    <a:pt x="16" y="79"/>
                    <a:pt x="16" y="79"/>
                  </a:cubicBezTo>
                  <a:cubicBezTo>
                    <a:pt x="15" y="78"/>
                    <a:pt x="15" y="78"/>
                    <a:pt x="15" y="78"/>
                  </a:cubicBezTo>
                  <a:cubicBezTo>
                    <a:pt x="15" y="78"/>
                    <a:pt x="15" y="78"/>
                    <a:pt x="15" y="78"/>
                  </a:cubicBezTo>
                  <a:cubicBezTo>
                    <a:pt x="14" y="79"/>
                    <a:pt x="14" y="79"/>
                    <a:pt x="14" y="79"/>
                  </a:cubicBezTo>
                  <a:cubicBezTo>
                    <a:pt x="15" y="79"/>
                    <a:pt x="15" y="79"/>
                    <a:pt x="15" y="79"/>
                  </a:cubicBezTo>
                  <a:cubicBezTo>
                    <a:pt x="15" y="79"/>
                    <a:pt x="15" y="79"/>
                    <a:pt x="15" y="79"/>
                  </a:cubicBezTo>
                  <a:cubicBezTo>
                    <a:pt x="15" y="81"/>
                    <a:pt x="15" y="81"/>
                    <a:pt x="15" y="81"/>
                  </a:cubicBezTo>
                  <a:cubicBezTo>
                    <a:pt x="14" y="81"/>
                    <a:pt x="14" y="81"/>
                    <a:pt x="14" y="81"/>
                  </a:cubicBezTo>
                  <a:cubicBezTo>
                    <a:pt x="13" y="81"/>
                    <a:pt x="13" y="81"/>
                    <a:pt x="13" y="81"/>
                  </a:cubicBezTo>
                  <a:cubicBezTo>
                    <a:pt x="12" y="81"/>
                    <a:pt x="12" y="81"/>
                    <a:pt x="12" y="81"/>
                  </a:cubicBezTo>
                  <a:cubicBezTo>
                    <a:pt x="10" y="79"/>
                    <a:pt x="10" y="79"/>
                    <a:pt x="10" y="79"/>
                  </a:cubicBezTo>
                  <a:cubicBezTo>
                    <a:pt x="10" y="79"/>
                    <a:pt x="10" y="79"/>
                    <a:pt x="10" y="79"/>
                  </a:cubicBezTo>
                  <a:cubicBezTo>
                    <a:pt x="11" y="78"/>
                    <a:pt x="11" y="78"/>
                    <a:pt x="11" y="78"/>
                  </a:cubicBezTo>
                  <a:cubicBezTo>
                    <a:pt x="13" y="78"/>
                    <a:pt x="13" y="78"/>
                    <a:pt x="13" y="78"/>
                  </a:cubicBezTo>
                  <a:cubicBezTo>
                    <a:pt x="13" y="77"/>
                    <a:pt x="13" y="77"/>
                    <a:pt x="13" y="77"/>
                  </a:cubicBezTo>
                  <a:cubicBezTo>
                    <a:pt x="12" y="77"/>
                    <a:pt x="12" y="77"/>
                    <a:pt x="12" y="77"/>
                  </a:cubicBezTo>
                  <a:cubicBezTo>
                    <a:pt x="11" y="78"/>
                    <a:pt x="11" y="78"/>
                    <a:pt x="11" y="78"/>
                  </a:cubicBezTo>
                  <a:cubicBezTo>
                    <a:pt x="10" y="78"/>
                    <a:pt x="10" y="78"/>
                    <a:pt x="10" y="78"/>
                  </a:cubicBezTo>
                  <a:cubicBezTo>
                    <a:pt x="9" y="78"/>
                    <a:pt x="9" y="78"/>
                    <a:pt x="9" y="78"/>
                  </a:cubicBezTo>
                  <a:cubicBezTo>
                    <a:pt x="9" y="77"/>
                    <a:pt x="9" y="77"/>
                    <a:pt x="9" y="77"/>
                  </a:cubicBezTo>
                  <a:cubicBezTo>
                    <a:pt x="9" y="77"/>
                    <a:pt x="9" y="77"/>
                    <a:pt x="9" y="77"/>
                  </a:cubicBezTo>
                  <a:cubicBezTo>
                    <a:pt x="11" y="76"/>
                    <a:pt x="11" y="76"/>
                    <a:pt x="11" y="76"/>
                  </a:cubicBezTo>
                  <a:cubicBezTo>
                    <a:pt x="11" y="76"/>
                    <a:pt x="11" y="76"/>
                    <a:pt x="11" y="76"/>
                  </a:cubicBezTo>
                  <a:cubicBezTo>
                    <a:pt x="12" y="75"/>
                    <a:pt x="12" y="75"/>
                    <a:pt x="12" y="75"/>
                  </a:cubicBezTo>
                  <a:cubicBezTo>
                    <a:pt x="12" y="74"/>
                    <a:pt x="12" y="74"/>
                    <a:pt x="12" y="74"/>
                  </a:cubicBezTo>
                  <a:cubicBezTo>
                    <a:pt x="11" y="74"/>
                    <a:pt x="11" y="74"/>
                    <a:pt x="11" y="74"/>
                  </a:cubicBezTo>
                  <a:cubicBezTo>
                    <a:pt x="11" y="74"/>
                    <a:pt x="11" y="74"/>
                    <a:pt x="11" y="74"/>
                  </a:cubicBezTo>
                  <a:cubicBezTo>
                    <a:pt x="11" y="75"/>
                    <a:pt x="11" y="75"/>
                    <a:pt x="11" y="75"/>
                  </a:cubicBezTo>
                  <a:cubicBezTo>
                    <a:pt x="10" y="75"/>
                    <a:pt x="10" y="75"/>
                    <a:pt x="10" y="75"/>
                  </a:cubicBezTo>
                  <a:cubicBezTo>
                    <a:pt x="8" y="76"/>
                    <a:pt x="8" y="76"/>
                    <a:pt x="8" y="76"/>
                  </a:cubicBezTo>
                  <a:cubicBezTo>
                    <a:pt x="7" y="75"/>
                    <a:pt x="7" y="75"/>
                    <a:pt x="7" y="75"/>
                  </a:cubicBezTo>
                  <a:cubicBezTo>
                    <a:pt x="7" y="75"/>
                    <a:pt x="7" y="75"/>
                    <a:pt x="7" y="75"/>
                  </a:cubicBezTo>
                  <a:cubicBezTo>
                    <a:pt x="7" y="74"/>
                    <a:pt x="7" y="74"/>
                    <a:pt x="7" y="74"/>
                  </a:cubicBezTo>
                  <a:cubicBezTo>
                    <a:pt x="8" y="74"/>
                    <a:pt x="8" y="74"/>
                    <a:pt x="8" y="74"/>
                  </a:cubicBezTo>
                  <a:cubicBezTo>
                    <a:pt x="8" y="73"/>
                    <a:pt x="8" y="73"/>
                    <a:pt x="8" y="73"/>
                  </a:cubicBezTo>
                  <a:cubicBezTo>
                    <a:pt x="8" y="73"/>
                    <a:pt x="8" y="73"/>
                    <a:pt x="8" y="73"/>
                  </a:cubicBezTo>
                  <a:cubicBezTo>
                    <a:pt x="8" y="73"/>
                    <a:pt x="8" y="73"/>
                    <a:pt x="8" y="73"/>
                  </a:cubicBezTo>
                  <a:cubicBezTo>
                    <a:pt x="7" y="73"/>
                    <a:pt x="7" y="73"/>
                    <a:pt x="7" y="73"/>
                  </a:cubicBezTo>
                  <a:cubicBezTo>
                    <a:pt x="6" y="72"/>
                    <a:pt x="6" y="72"/>
                    <a:pt x="6" y="72"/>
                  </a:cubicBezTo>
                  <a:cubicBezTo>
                    <a:pt x="5" y="70"/>
                    <a:pt x="5" y="70"/>
                    <a:pt x="5" y="70"/>
                  </a:cubicBezTo>
                  <a:cubicBezTo>
                    <a:pt x="4" y="70"/>
                    <a:pt x="4" y="70"/>
                    <a:pt x="4" y="70"/>
                  </a:cubicBezTo>
                  <a:cubicBezTo>
                    <a:pt x="3" y="69"/>
                    <a:pt x="3" y="69"/>
                    <a:pt x="3" y="69"/>
                  </a:cubicBezTo>
                  <a:cubicBezTo>
                    <a:pt x="3" y="69"/>
                    <a:pt x="3" y="69"/>
                    <a:pt x="3" y="69"/>
                  </a:cubicBezTo>
                  <a:cubicBezTo>
                    <a:pt x="4" y="68"/>
                    <a:pt x="4" y="68"/>
                    <a:pt x="4" y="68"/>
                  </a:cubicBezTo>
                  <a:cubicBezTo>
                    <a:pt x="5" y="68"/>
                    <a:pt x="5" y="68"/>
                    <a:pt x="5" y="68"/>
                  </a:cubicBezTo>
                  <a:cubicBezTo>
                    <a:pt x="5" y="67"/>
                    <a:pt x="5" y="67"/>
                    <a:pt x="5" y="67"/>
                  </a:cubicBezTo>
                  <a:cubicBezTo>
                    <a:pt x="6" y="67"/>
                    <a:pt x="6" y="67"/>
                    <a:pt x="6" y="67"/>
                  </a:cubicBezTo>
                  <a:cubicBezTo>
                    <a:pt x="6" y="67"/>
                    <a:pt x="6" y="67"/>
                    <a:pt x="6" y="67"/>
                  </a:cubicBezTo>
                  <a:cubicBezTo>
                    <a:pt x="7" y="67"/>
                    <a:pt x="7" y="67"/>
                    <a:pt x="7" y="67"/>
                  </a:cubicBezTo>
                  <a:cubicBezTo>
                    <a:pt x="6" y="67"/>
                    <a:pt x="6" y="67"/>
                    <a:pt x="6" y="67"/>
                  </a:cubicBezTo>
                  <a:cubicBezTo>
                    <a:pt x="6" y="66"/>
                    <a:pt x="6" y="66"/>
                    <a:pt x="6" y="66"/>
                  </a:cubicBezTo>
                  <a:cubicBezTo>
                    <a:pt x="5" y="66"/>
                    <a:pt x="5" y="66"/>
                    <a:pt x="5" y="66"/>
                  </a:cubicBezTo>
                  <a:cubicBezTo>
                    <a:pt x="5" y="66"/>
                    <a:pt x="5" y="66"/>
                    <a:pt x="5" y="66"/>
                  </a:cubicBezTo>
                  <a:cubicBezTo>
                    <a:pt x="5" y="65"/>
                    <a:pt x="5" y="65"/>
                    <a:pt x="5" y="65"/>
                  </a:cubicBezTo>
                  <a:cubicBezTo>
                    <a:pt x="6" y="65"/>
                    <a:pt x="6" y="65"/>
                    <a:pt x="6" y="65"/>
                  </a:cubicBezTo>
                  <a:cubicBezTo>
                    <a:pt x="8" y="65"/>
                    <a:pt x="8" y="65"/>
                    <a:pt x="8" y="65"/>
                  </a:cubicBezTo>
                  <a:cubicBezTo>
                    <a:pt x="8" y="64"/>
                    <a:pt x="8" y="64"/>
                    <a:pt x="8" y="64"/>
                  </a:cubicBezTo>
                  <a:cubicBezTo>
                    <a:pt x="8" y="64"/>
                    <a:pt x="8" y="64"/>
                    <a:pt x="8" y="64"/>
                  </a:cubicBezTo>
                  <a:cubicBezTo>
                    <a:pt x="8" y="64"/>
                    <a:pt x="8" y="64"/>
                    <a:pt x="8" y="64"/>
                  </a:cubicBezTo>
                  <a:cubicBezTo>
                    <a:pt x="9" y="63"/>
                    <a:pt x="9" y="63"/>
                    <a:pt x="9" y="63"/>
                  </a:cubicBezTo>
                  <a:cubicBezTo>
                    <a:pt x="10" y="63"/>
                    <a:pt x="10" y="63"/>
                    <a:pt x="10" y="63"/>
                  </a:cubicBezTo>
                  <a:cubicBezTo>
                    <a:pt x="10" y="63"/>
                    <a:pt x="10" y="63"/>
                    <a:pt x="10" y="63"/>
                  </a:cubicBezTo>
                  <a:cubicBezTo>
                    <a:pt x="11" y="63"/>
                    <a:pt x="11" y="63"/>
                    <a:pt x="11" y="63"/>
                  </a:cubicBezTo>
                  <a:cubicBezTo>
                    <a:pt x="12" y="63"/>
                    <a:pt x="12" y="63"/>
                    <a:pt x="12" y="63"/>
                  </a:cubicBezTo>
                  <a:cubicBezTo>
                    <a:pt x="12" y="63"/>
                    <a:pt x="12" y="63"/>
                    <a:pt x="12" y="63"/>
                  </a:cubicBezTo>
                  <a:cubicBezTo>
                    <a:pt x="13" y="63"/>
                    <a:pt x="13" y="63"/>
                    <a:pt x="13" y="63"/>
                  </a:cubicBezTo>
                  <a:cubicBezTo>
                    <a:pt x="13" y="63"/>
                    <a:pt x="13" y="63"/>
                    <a:pt x="13" y="63"/>
                  </a:cubicBezTo>
                  <a:cubicBezTo>
                    <a:pt x="14" y="63"/>
                    <a:pt x="14" y="63"/>
                    <a:pt x="14" y="63"/>
                  </a:cubicBezTo>
                  <a:cubicBezTo>
                    <a:pt x="14" y="63"/>
                    <a:pt x="14" y="63"/>
                    <a:pt x="14" y="63"/>
                  </a:cubicBezTo>
                  <a:cubicBezTo>
                    <a:pt x="15" y="63"/>
                    <a:pt x="15" y="63"/>
                    <a:pt x="15" y="63"/>
                  </a:cubicBezTo>
                  <a:cubicBezTo>
                    <a:pt x="15" y="62"/>
                    <a:pt x="15" y="62"/>
                    <a:pt x="15" y="62"/>
                  </a:cubicBezTo>
                  <a:cubicBezTo>
                    <a:pt x="16" y="62"/>
                    <a:pt x="16" y="62"/>
                    <a:pt x="16" y="62"/>
                  </a:cubicBezTo>
                  <a:cubicBezTo>
                    <a:pt x="16" y="62"/>
                    <a:pt x="16" y="62"/>
                    <a:pt x="16" y="62"/>
                  </a:cubicBezTo>
                  <a:cubicBezTo>
                    <a:pt x="17" y="62"/>
                    <a:pt x="17" y="62"/>
                    <a:pt x="17" y="62"/>
                  </a:cubicBezTo>
                  <a:cubicBezTo>
                    <a:pt x="17" y="62"/>
                    <a:pt x="17" y="62"/>
                    <a:pt x="17" y="62"/>
                  </a:cubicBezTo>
                  <a:cubicBezTo>
                    <a:pt x="18" y="62"/>
                    <a:pt x="18" y="62"/>
                    <a:pt x="18" y="62"/>
                  </a:cubicBezTo>
                  <a:cubicBezTo>
                    <a:pt x="22" y="61"/>
                    <a:pt x="22" y="61"/>
                    <a:pt x="22" y="61"/>
                  </a:cubicBezTo>
                  <a:cubicBezTo>
                    <a:pt x="23" y="61"/>
                    <a:pt x="23" y="61"/>
                    <a:pt x="23" y="61"/>
                  </a:cubicBezTo>
                  <a:cubicBezTo>
                    <a:pt x="24" y="61"/>
                    <a:pt x="24" y="61"/>
                    <a:pt x="24" y="61"/>
                  </a:cubicBezTo>
                  <a:cubicBezTo>
                    <a:pt x="24" y="61"/>
                    <a:pt x="24" y="61"/>
                    <a:pt x="24" y="61"/>
                  </a:cubicBezTo>
                  <a:cubicBezTo>
                    <a:pt x="23" y="61"/>
                    <a:pt x="23" y="61"/>
                    <a:pt x="23" y="61"/>
                  </a:cubicBezTo>
                  <a:cubicBezTo>
                    <a:pt x="24" y="60"/>
                    <a:pt x="24" y="60"/>
                    <a:pt x="24" y="60"/>
                  </a:cubicBezTo>
                  <a:cubicBezTo>
                    <a:pt x="25" y="59"/>
                    <a:pt x="25" y="59"/>
                    <a:pt x="25" y="59"/>
                  </a:cubicBezTo>
                  <a:cubicBezTo>
                    <a:pt x="27" y="59"/>
                    <a:pt x="27" y="59"/>
                    <a:pt x="27" y="59"/>
                  </a:cubicBezTo>
                  <a:cubicBezTo>
                    <a:pt x="28" y="59"/>
                    <a:pt x="28" y="59"/>
                    <a:pt x="28" y="59"/>
                  </a:cubicBezTo>
                  <a:cubicBezTo>
                    <a:pt x="29" y="59"/>
                    <a:pt x="29" y="59"/>
                    <a:pt x="29" y="59"/>
                  </a:cubicBezTo>
                  <a:cubicBezTo>
                    <a:pt x="30" y="60"/>
                    <a:pt x="30" y="60"/>
                    <a:pt x="30" y="60"/>
                  </a:cubicBezTo>
                  <a:cubicBezTo>
                    <a:pt x="31" y="59"/>
                    <a:pt x="31" y="59"/>
                    <a:pt x="31" y="59"/>
                  </a:cubicBezTo>
                  <a:cubicBezTo>
                    <a:pt x="32" y="59"/>
                    <a:pt x="32" y="59"/>
                    <a:pt x="32" y="59"/>
                  </a:cubicBezTo>
                  <a:cubicBezTo>
                    <a:pt x="33" y="59"/>
                    <a:pt x="33" y="59"/>
                    <a:pt x="33" y="59"/>
                  </a:cubicBezTo>
                  <a:cubicBezTo>
                    <a:pt x="34" y="60"/>
                    <a:pt x="34" y="60"/>
                    <a:pt x="34" y="60"/>
                  </a:cubicBezTo>
                  <a:cubicBezTo>
                    <a:pt x="35" y="60"/>
                    <a:pt x="35" y="60"/>
                    <a:pt x="35" y="60"/>
                  </a:cubicBezTo>
                  <a:cubicBezTo>
                    <a:pt x="35" y="60"/>
                    <a:pt x="35" y="60"/>
                    <a:pt x="35" y="60"/>
                  </a:cubicBezTo>
                  <a:cubicBezTo>
                    <a:pt x="36" y="61"/>
                    <a:pt x="36" y="61"/>
                    <a:pt x="36" y="61"/>
                  </a:cubicBezTo>
                  <a:cubicBezTo>
                    <a:pt x="37" y="61"/>
                    <a:pt x="37" y="61"/>
                    <a:pt x="37" y="61"/>
                  </a:cubicBezTo>
                  <a:cubicBezTo>
                    <a:pt x="38" y="61"/>
                    <a:pt x="38" y="61"/>
                    <a:pt x="38" y="61"/>
                  </a:cubicBezTo>
                  <a:cubicBezTo>
                    <a:pt x="38" y="60"/>
                    <a:pt x="38" y="60"/>
                    <a:pt x="38" y="60"/>
                  </a:cubicBezTo>
                  <a:cubicBezTo>
                    <a:pt x="39" y="59"/>
                    <a:pt x="39" y="59"/>
                    <a:pt x="39" y="59"/>
                  </a:cubicBezTo>
                  <a:cubicBezTo>
                    <a:pt x="40" y="58"/>
                    <a:pt x="40" y="58"/>
                    <a:pt x="40" y="58"/>
                  </a:cubicBezTo>
                  <a:cubicBezTo>
                    <a:pt x="41" y="57"/>
                    <a:pt x="41" y="57"/>
                    <a:pt x="41" y="57"/>
                  </a:cubicBezTo>
                  <a:cubicBezTo>
                    <a:pt x="42" y="57"/>
                    <a:pt x="42" y="57"/>
                    <a:pt x="42" y="57"/>
                  </a:cubicBezTo>
                  <a:cubicBezTo>
                    <a:pt x="42" y="56"/>
                    <a:pt x="42" y="56"/>
                    <a:pt x="42" y="56"/>
                  </a:cubicBezTo>
                  <a:cubicBezTo>
                    <a:pt x="43" y="55"/>
                    <a:pt x="43" y="55"/>
                    <a:pt x="43" y="55"/>
                  </a:cubicBezTo>
                  <a:cubicBezTo>
                    <a:pt x="44" y="54"/>
                    <a:pt x="44" y="54"/>
                    <a:pt x="44" y="54"/>
                  </a:cubicBezTo>
                  <a:cubicBezTo>
                    <a:pt x="44" y="53"/>
                    <a:pt x="44" y="53"/>
                    <a:pt x="44" y="53"/>
                  </a:cubicBezTo>
                  <a:cubicBezTo>
                    <a:pt x="44" y="53"/>
                    <a:pt x="44" y="53"/>
                    <a:pt x="44" y="53"/>
                  </a:cubicBezTo>
                  <a:cubicBezTo>
                    <a:pt x="44" y="52"/>
                    <a:pt x="44" y="52"/>
                    <a:pt x="44" y="52"/>
                  </a:cubicBezTo>
                  <a:cubicBezTo>
                    <a:pt x="45" y="51"/>
                    <a:pt x="45" y="51"/>
                    <a:pt x="45" y="51"/>
                  </a:cubicBezTo>
                  <a:cubicBezTo>
                    <a:pt x="46" y="51"/>
                    <a:pt x="46" y="51"/>
                    <a:pt x="46" y="51"/>
                  </a:cubicBezTo>
                  <a:cubicBezTo>
                    <a:pt x="47" y="51"/>
                    <a:pt x="47" y="51"/>
                    <a:pt x="47" y="51"/>
                  </a:cubicBezTo>
                  <a:cubicBezTo>
                    <a:pt x="48" y="51"/>
                    <a:pt x="48" y="51"/>
                    <a:pt x="48" y="51"/>
                  </a:cubicBezTo>
                  <a:cubicBezTo>
                    <a:pt x="48" y="50"/>
                    <a:pt x="48" y="50"/>
                    <a:pt x="48" y="50"/>
                  </a:cubicBezTo>
                  <a:cubicBezTo>
                    <a:pt x="48" y="50"/>
                    <a:pt x="48" y="50"/>
                    <a:pt x="48" y="50"/>
                  </a:cubicBezTo>
                  <a:cubicBezTo>
                    <a:pt x="47" y="50"/>
                    <a:pt x="47" y="50"/>
                    <a:pt x="47" y="50"/>
                  </a:cubicBezTo>
                  <a:cubicBezTo>
                    <a:pt x="46" y="49"/>
                    <a:pt x="46" y="49"/>
                    <a:pt x="46" y="49"/>
                  </a:cubicBezTo>
                  <a:cubicBezTo>
                    <a:pt x="46" y="48"/>
                    <a:pt x="46" y="48"/>
                    <a:pt x="46" y="48"/>
                  </a:cubicBezTo>
                  <a:cubicBezTo>
                    <a:pt x="46" y="48"/>
                    <a:pt x="46" y="48"/>
                    <a:pt x="46" y="48"/>
                  </a:cubicBezTo>
                  <a:cubicBezTo>
                    <a:pt x="47" y="48"/>
                    <a:pt x="47" y="48"/>
                    <a:pt x="47" y="48"/>
                  </a:cubicBezTo>
                  <a:cubicBezTo>
                    <a:pt x="48" y="48"/>
                    <a:pt x="48" y="48"/>
                    <a:pt x="48" y="48"/>
                  </a:cubicBezTo>
                  <a:cubicBezTo>
                    <a:pt x="49" y="47"/>
                    <a:pt x="49" y="47"/>
                    <a:pt x="49" y="47"/>
                  </a:cubicBezTo>
                  <a:cubicBezTo>
                    <a:pt x="51" y="47"/>
                    <a:pt x="51" y="47"/>
                    <a:pt x="51" y="47"/>
                  </a:cubicBezTo>
                  <a:cubicBezTo>
                    <a:pt x="51" y="46"/>
                    <a:pt x="51" y="46"/>
                    <a:pt x="51" y="46"/>
                  </a:cubicBezTo>
                  <a:cubicBezTo>
                    <a:pt x="51" y="46"/>
                    <a:pt x="51" y="46"/>
                    <a:pt x="51" y="46"/>
                  </a:cubicBezTo>
                  <a:cubicBezTo>
                    <a:pt x="51" y="45"/>
                    <a:pt x="51" y="45"/>
                    <a:pt x="51" y="45"/>
                  </a:cubicBezTo>
                  <a:cubicBezTo>
                    <a:pt x="50" y="45"/>
                    <a:pt x="50" y="45"/>
                    <a:pt x="50" y="45"/>
                  </a:cubicBezTo>
                  <a:cubicBezTo>
                    <a:pt x="50" y="46"/>
                    <a:pt x="50" y="46"/>
                    <a:pt x="50" y="46"/>
                  </a:cubicBezTo>
                  <a:cubicBezTo>
                    <a:pt x="50" y="47"/>
                    <a:pt x="50" y="47"/>
                    <a:pt x="50" y="47"/>
                  </a:cubicBezTo>
                  <a:cubicBezTo>
                    <a:pt x="49" y="47"/>
                    <a:pt x="49" y="47"/>
                    <a:pt x="49" y="47"/>
                  </a:cubicBezTo>
                  <a:cubicBezTo>
                    <a:pt x="47" y="47"/>
                    <a:pt x="47" y="47"/>
                    <a:pt x="47" y="47"/>
                  </a:cubicBezTo>
                  <a:cubicBezTo>
                    <a:pt x="46" y="47"/>
                    <a:pt x="46" y="47"/>
                    <a:pt x="46" y="47"/>
                  </a:cubicBezTo>
                  <a:cubicBezTo>
                    <a:pt x="46" y="47"/>
                    <a:pt x="46" y="47"/>
                    <a:pt x="46" y="47"/>
                  </a:cubicBezTo>
                  <a:cubicBezTo>
                    <a:pt x="45" y="47"/>
                    <a:pt x="45" y="47"/>
                    <a:pt x="45" y="47"/>
                  </a:cubicBezTo>
                  <a:cubicBezTo>
                    <a:pt x="44" y="48"/>
                    <a:pt x="44" y="48"/>
                    <a:pt x="44" y="48"/>
                  </a:cubicBezTo>
                  <a:cubicBezTo>
                    <a:pt x="44" y="47"/>
                    <a:pt x="44" y="47"/>
                    <a:pt x="44" y="47"/>
                  </a:cubicBezTo>
                  <a:cubicBezTo>
                    <a:pt x="43" y="46"/>
                    <a:pt x="43" y="46"/>
                    <a:pt x="43" y="46"/>
                  </a:cubicBezTo>
                  <a:cubicBezTo>
                    <a:pt x="42" y="46"/>
                    <a:pt x="42" y="46"/>
                    <a:pt x="42" y="46"/>
                  </a:cubicBezTo>
                  <a:cubicBezTo>
                    <a:pt x="41" y="47"/>
                    <a:pt x="41" y="47"/>
                    <a:pt x="41" y="47"/>
                  </a:cubicBezTo>
                  <a:cubicBezTo>
                    <a:pt x="41" y="47"/>
                    <a:pt x="41" y="47"/>
                    <a:pt x="41" y="47"/>
                  </a:cubicBezTo>
                  <a:cubicBezTo>
                    <a:pt x="40" y="46"/>
                    <a:pt x="40" y="46"/>
                    <a:pt x="40" y="46"/>
                  </a:cubicBezTo>
                  <a:cubicBezTo>
                    <a:pt x="40" y="46"/>
                    <a:pt x="40" y="46"/>
                    <a:pt x="40" y="46"/>
                  </a:cubicBezTo>
                  <a:cubicBezTo>
                    <a:pt x="39" y="46"/>
                    <a:pt x="39" y="46"/>
                    <a:pt x="39" y="46"/>
                  </a:cubicBezTo>
                  <a:cubicBezTo>
                    <a:pt x="39" y="46"/>
                    <a:pt x="39" y="46"/>
                    <a:pt x="39" y="46"/>
                  </a:cubicBezTo>
                  <a:cubicBezTo>
                    <a:pt x="39" y="45"/>
                    <a:pt x="39" y="45"/>
                    <a:pt x="39" y="45"/>
                  </a:cubicBezTo>
                  <a:cubicBezTo>
                    <a:pt x="39" y="45"/>
                    <a:pt x="39" y="45"/>
                    <a:pt x="39" y="45"/>
                  </a:cubicBezTo>
                  <a:cubicBezTo>
                    <a:pt x="39" y="44"/>
                    <a:pt x="39" y="44"/>
                    <a:pt x="39" y="44"/>
                  </a:cubicBezTo>
                  <a:cubicBezTo>
                    <a:pt x="39" y="44"/>
                    <a:pt x="39" y="44"/>
                    <a:pt x="39" y="44"/>
                  </a:cubicBezTo>
                  <a:cubicBezTo>
                    <a:pt x="40" y="43"/>
                    <a:pt x="40" y="43"/>
                    <a:pt x="40" y="43"/>
                  </a:cubicBezTo>
                  <a:cubicBezTo>
                    <a:pt x="40" y="43"/>
                    <a:pt x="40" y="43"/>
                    <a:pt x="40" y="43"/>
                  </a:cubicBezTo>
                  <a:cubicBezTo>
                    <a:pt x="41" y="42"/>
                    <a:pt x="41" y="42"/>
                    <a:pt x="41" y="42"/>
                  </a:cubicBezTo>
                  <a:cubicBezTo>
                    <a:pt x="41" y="42"/>
                    <a:pt x="41" y="42"/>
                    <a:pt x="41" y="42"/>
                  </a:cubicBezTo>
                  <a:cubicBezTo>
                    <a:pt x="42" y="42"/>
                    <a:pt x="42" y="42"/>
                    <a:pt x="42" y="42"/>
                  </a:cubicBezTo>
                  <a:cubicBezTo>
                    <a:pt x="41" y="41"/>
                    <a:pt x="41" y="41"/>
                    <a:pt x="41" y="41"/>
                  </a:cubicBezTo>
                  <a:cubicBezTo>
                    <a:pt x="41" y="41"/>
                    <a:pt x="41" y="41"/>
                    <a:pt x="41" y="41"/>
                  </a:cubicBezTo>
                  <a:cubicBezTo>
                    <a:pt x="41" y="40"/>
                    <a:pt x="41" y="40"/>
                    <a:pt x="41" y="40"/>
                  </a:cubicBezTo>
                  <a:cubicBezTo>
                    <a:pt x="42" y="40"/>
                    <a:pt x="42" y="40"/>
                    <a:pt x="42" y="40"/>
                  </a:cubicBezTo>
                  <a:cubicBezTo>
                    <a:pt x="43" y="40"/>
                    <a:pt x="43" y="40"/>
                    <a:pt x="43" y="40"/>
                  </a:cubicBezTo>
                  <a:cubicBezTo>
                    <a:pt x="44" y="39"/>
                    <a:pt x="44" y="39"/>
                    <a:pt x="44" y="39"/>
                  </a:cubicBezTo>
                  <a:cubicBezTo>
                    <a:pt x="44" y="39"/>
                    <a:pt x="44" y="39"/>
                    <a:pt x="44" y="39"/>
                  </a:cubicBezTo>
                  <a:cubicBezTo>
                    <a:pt x="46" y="38"/>
                    <a:pt x="46" y="38"/>
                    <a:pt x="46" y="38"/>
                  </a:cubicBezTo>
                  <a:cubicBezTo>
                    <a:pt x="46" y="37"/>
                    <a:pt x="46" y="37"/>
                    <a:pt x="46" y="37"/>
                  </a:cubicBezTo>
                  <a:cubicBezTo>
                    <a:pt x="47" y="37"/>
                    <a:pt x="47" y="37"/>
                    <a:pt x="47" y="37"/>
                  </a:cubicBezTo>
                  <a:cubicBezTo>
                    <a:pt x="49" y="37"/>
                    <a:pt x="49" y="37"/>
                    <a:pt x="49" y="37"/>
                  </a:cubicBezTo>
                  <a:cubicBezTo>
                    <a:pt x="49" y="37"/>
                    <a:pt x="49" y="37"/>
                    <a:pt x="49" y="37"/>
                  </a:cubicBezTo>
                  <a:cubicBezTo>
                    <a:pt x="49" y="37"/>
                    <a:pt x="49" y="37"/>
                    <a:pt x="49" y="37"/>
                  </a:cubicBezTo>
                  <a:cubicBezTo>
                    <a:pt x="48" y="36"/>
                    <a:pt x="48" y="36"/>
                    <a:pt x="48" y="36"/>
                  </a:cubicBezTo>
                  <a:cubicBezTo>
                    <a:pt x="48" y="36"/>
                    <a:pt x="48" y="36"/>
                    <a:pt x="48" y="36"/>
                  </a:cubicBezTo>
                  <a:cubicBezTo>
                    <a:pt x="49" y="36"/>
                    <a:pt x="49" y="36"/>
                    <a:pt x="49" y="36"/>
                  </a:cubicBezTo>
                  <a:cubicBezTo>
                    <a:pt x="50" y="36"/>
                    <a:pt x="50" y="36"/>
                    <a:pt x="50" y="36"/>
                  </a:cubicBezTo>
                  <a:cubicBezTo>
                    <a:pt x="50" y="36"/>
                    <a:pt x="50" y="36"/>
                    <a:pt x="50" y="36"/>
                  </a:cubicBezTo>
                  <a:cubicBezTo>
                    <a:pt x="51" y="36"/>
                    <a:pt x="51" y="36"/>
                    <a:pt x="51" y="36"/>
                  </a:cubicBezTo>
                  <a:cubicBezTo>
                    <a:pt x="52" y="35"/>
                    <a:pt x="52" y="35"/>
                    <a:pt x="52" y="35"/>
                  </a:cubicBezTo>
                  <a:cubicBezTo>
                    <a:pt x="52" y="34"/>
                    <a:pt x="52" y="34"/>
                    <a:pt x="52" y="34"/>
                  </a:cubicBezTo>
                  <a:cubicBezTo>
                    <a:pt x="52" y="33"/>
                    <a:pt x="52" y="33"/>
                    <a:pt x="52" y="33"/>
                  </a:cubicBezTo>
                  <a:cubicBezTo>
                    <a:pt x="53" y="33"/>
                    <a:pt x="53" y="33"/>
                    <a:pt x="53" y="33"/>
                  </a:cubicBezTo>
                  <a:cubicBezTo>
                    <a:pt x="54" y="32"/>
                    <a:pt x="54" y="32"/>
                    <a:pt x="54" y="32"/>
                  </a:cubicBezTo>
                  <a:cubicBezTo>
                    <a:pt x="55" y="32"/>
                    <a:pt x="55" y="32"/>
                    <a:pt x="55" y="32"/>
                  </a:cubicBezTo>
                  <a:cubicBezTo>
                    <a:pt x="56" y="32"/>
                    <a:pt x="56" y="32"/>
                    <a:pt x="56" y="32"/>
                  </a:cubicBezTo>
                  <a:cubicBezTo>
                    <a:pt x="56" y="31"/>
                    <a:pt x="56" y="31"/>
                    <a:pt x="56" y="31"/>
                  </a:cubicBezTo>
                  <a:cubicBezTo>
                    <a:pt x="57" y="32"/>
                    <a:pt x="57" y="32"/>
                    <a:pt x="57" y="32"/>
                  </a:cubicBezTo>
                  <a:cubicBezTo>
                    <a:pt x="57" y="33"/>
                    <a:pt x="57" y="33"/>
                    <a:pt x="57" y="33"/>
                  </a:cubicBezTo>
                  <a:cubicBezTo>
                    <a:pt x="57" y="34"/>
                    <a:pt x="57" y="34"/>
                    <a:pt x="57" y="34"/>
                  </a:cubicBezTo>
                  <a:cubicBezTo>
                    <a:pt x="57" y="35"/>
                    <a:pt x="57" y="35"/>
                    <a:pt x="57" y="35"/>
                  </a:cubicBezTo>
                  <a:cubicBezTo>
                    <a:pt x="57" y="36"/>
                    <a:pt x="57" y="36"/>
                    <a:pt x="57" y="36"/>
                  </a:cubicBezTo>
                  <a:cubicBezTo>
                    <a:pt x="57" y="38"/>
                    <a:pt x="57" y="38"/>
                    <a:pt x="57" y="38"/>
                  </a:cubicBezTo>
                  <a:cubicBezTo>
                    <a:pt x="57" y="38"/>
                    <a:pt x="57" y="38"/>
                    <a:pt x="57" y="38"/>
                  </a:cubicBezTo>
                  <a:cubicBezTo>
                    <a:pt x="58" y="38"/>
                    <a:pt x="58" y="38"/>
                    <a:pt x="58" y="38"/>
                  </a:cubicBezTo>
                  <a:cubicBezTo>
                    <a:pt x="58" y="36"/>
                    <a:pt x="58" y="36"/>
                    <a:pt x="58" y="36"/>
                  </a:cubicBezTo>
                  <a:cubicBezTo>
                    <a:pt x="58" y="35"/>
                    <a:pt x="58" y="35"/>
                    <a:pt x="58" y="35"/>
                  </a:cubicBezTo>
                  <a:cubicBezTo>
                    <a:pt x="58" y="34"/>
                    <a:pt x="58" y="34"/>
                    <a:pt x="58" y="34"/>
                  </a:cubicBezTo>
                  <a:cubicBezTo>
                    <a:pt x="58" y="33"/>
                    <a:pt x="58" y="33"/>
                    <a:pt x="58" y="33"/>
                  </a:cubicBezTo>
                  <a:cubicBezTo>
                    <a:pt x="58" y="32"/>
                    <a:pt x="58" y="32"/>
                    <a:pt x="58" y="32"/>
                  </a:cubicBezTo>
                  <a:cubicBezTo>
                    <a:pt x="58" y="31"/>
                    <a:pt x="58" y="31"/>
                    <a:pt x="58" y="31"/>
                  </a:cubicBezTo>
                  <a:cubicBezTo>
                    <a:pt x="59" y="31"/>
                    <a:pt x="59" y="31"/>
                    <a:pt x="59" y="31"/>
                  </a:cubicBezTo>
                  <a:cubicBezTo>
                    <a:pt x="59" y="31"/>
                    <a:pt x="59" y="31"/>
                    <a:pt x="59" y="31"/>
                  </a:cubicBezTo>
                  <a:cubicBezTo>
                    <a:pt x="60" y="31"/>
                    <a:pt x="60" y="31"/>
                    <a:pt x="60" y="31"/>
                  </a:cubicBezTo>
                  <a:cubicBezTo>
                    <a:pt x="60" y="31"/>
                    <a:pt x="60" y="31"/>
                    <a:pt x="60" y="31"/>
                  </a:cubicBezTo>
                  <a:cubicBezTo>
                    <a:pt x="60" y="31"/>
                    <a:pt x="60" y="31"/>
                    <a:pt x="60" y="31"/>
                  </a:cubicBezTo>
                  <a:cubicBezTo>
                    <a:pt x="61" y="32"/>
                    <a:pt x="61" y="32"/>
                    <a:pt x="61" y="32"/>
                  </a:cubicBezTo>
                  <a:cubicBezTo>
                    <a:pt x="61" y="32"/>
                    <a:pt x="61" y="32"/>
                    <a:pt x="61" y="32"/>
                  </a:cubicBezTo>
                  <a:cubicBezTo>
                    <a:pt x="61" y="32"/>
                    <a:pt x="61" y="32"/>
                    <a:pt x="61" y="32"/>
                  </a:cubicBezTo>
                  <a:cubicBezTo>
                    <a:pt x="61" y="33"/>
                    <a:pt x="61" y="33"/>
                    <a:pt x="61" y="33"/>
                  </a:cubicBezTo>
                  <a:cubicBezTo>
                    <a:pt x="62" y="33"/>
                    <a:pt x="62" y="33"/>
                    <a:pt x="62" y="33"/>
                  </a:cubicBezTo>
                  <a:cubicBezTo>
                    <a:pt x="63" y="34"/>
                    <a:pt x="63" y="34"/>
                    <a:pt x="63" y="34"/>
                  </a:cubicBezTo>
                  <a:cubicBezTo>
                    <a:pt x="64" y="33"/>
                    <a:pt x="64" y="33"/>
                    <a:pt x="64" y="33"/>
                  </a:cubicBezTo>
                  <a:cubicBezTo>
                    <a:pt x="64" y="33"/>
                    <a:pt x="64" y="33"/>
                    <a:pt x="64" y="33"/>
                  </a:cubicBezTo>
                  <a:cubicBezTo>
                    <a:pt x="65" y="33"/>
                    <a:pt x="65" y="33"/>
                    <a:pt x="65" y="33"/>
                  </a:cubicBezTo>
                  <a:cubicBezTo>
                    <a:pt x="65" y="33"/>
                    <a:pt x="65" y="33"/>
                    <a:pt x="65" y="33"/>
                  </a:cubicBezTo>
                  <a:cubicBezTo>
                    <a:pt x="65" y="32"/>
                    <a:pt x="65" y="32"/>
                    <a:pt x="65" y="32"/>
                  </a:cubicBezTo>
                  <a:cubicBezTo>
                    <a:pt x="65" y="31"/>
                    <a:pt x="65" y="31"/>
                    <a:pt x="65" y="31"/>
                  </a:cubicBezTo>
                  <a:cubicBezTo>
                    <a:pt x="66" y="31"/>
                    <a:pt x="66" y="31"/>
                    <a:pt x="66" y="31"/>
                  </a:cubicBezTo>
                  <a:cubicBezTo>
                    <a:pt x="66" y="30"/>
                    <a:pt x="66" y="30"/>
                    <a:pt x="66" y="30"/>
                  </a:cubicBezTo>
                  <a:cubicBezTo>
                    <a:pt x="66" y="30"/>
                    <a:pt x="66" y="30"/>
                    <a:pt x="66" y="30"/>
                  </a:cubicBezTo>
                  <a:cubicBezTo>
                    <a:pt x="67" y="30"/>
                    <a:pt x="67" y="30"/>
                    <a:pt x="67" y="30"/>
                  </a:cubicBezTo>
                  <a:cubicBezTo>
                    <a:pt x="69" y="29"/>
                    <a:pt x="69" y="29"/>
                    <a:pt x="69" y="29"/>
                  </a:cubicBezTo>
                  <a:cubicBezTo>
                    <a:pt x="70" y="28"/>
                    <a:pt x="70" y="28"/>
                    <a:pt x="70" y="28"/>
                  </a:cubicBezTo>
                  <a:cubicBezTo>
                    <a:pt x="69" y="27"/>
                    <a:pt x="69" y="27"/>
                    <a:pt x="69" y="27"/>
                  </a:cubicBezTo>
                  <a:cubicBezTo>
                    <a:pt x="69" y="27"/>
                    <a:pt x="69" y="27"/>
                    <a:pt x="69" y="27"/>
                  </a:cubicBezTo>
                  <a:cubicBezTo>
                    <a:pt x="69" y="27"/>
                    <a:pt x="69" y="27"/>
                    <a:pt x="69" y="27"/>
                  </a:cubicBezTo>
                  <a:cubicBezTo>
                    <a:pt x="68" y="26"/>
                    <a:pt x="68" y="26"/>
                    <a:pt x="68" y="26"/>
                  </a:cubicBezTo>
                  <a:cubicBezTo>
                    <a:pt x="69" y="26"/>
                    <a:pt x="69" y="26"/>
                    <a:pt x="69" y="26"/>
                  </a:cubicBezTo>
                  <a:cubicBezTo>
                    <a:pt x="69" y="25"/>
                    <a:pt x="69" y="25"/>
                    <a:pt x="69" y="25"/>
                  </a:cubicBezTo>
                  <a:cubicBezTo>
                    <a:pt x="70" y="24"/>
                    <a:pt x="70" y="24"/>
                    <a:pt x="70" y="24"/>
                  </a:cubicBezTo>
                  <a:cubicBezTo>
                    <a:pt x="69" y="23"/>
                    <a:pt x="69" y="23"/>
                    <a:pt x="69" y="23"/>
                  </a:cubicBezTo>
                  <a:cubicBezTo>
                    <a:pt x="70" y="22"/>
                    <a:pt x="70" y="22"/>
                    <a:pt x="70" y="22"/>
                  </a:cubicBezTo>
                  <a:cubicBezTo>
                    <a:pt x="70" y="21"/>
                    <a:pt x="70" y="21"/>
                    <a:pt x="70" y="21"/>
                  </a:cubicBezTo>
                  <a:cubicBezTo>
                    <a:pt x="72" y="21"/>
                    <a:pt x="72" y="21"/>
                    <a:pt x="72" y="21"/>
                  </a:cubicBezTo>
                  <a:cubicBezTo>
                    <a:pt x="73" y="20"/>
                    <a:pt x="73" y="20"/>
                    <a:pt x="73" y="20"/>
                  </a:cubicBezTo>
                  <a:cubicBezTo>
                    <a:pt x="75" y="20"/>
                    <a:pt x="75" y="20"/>
                    <a:pt x="75" y="20"/>
                  </a:cubicBezTo>
                  <a:cubicBezTo>
                    <a:pt x="75" y="20"/>
                    <a:pt x="75" y="20"/>
                    <a:pt x="75" y="20"/>
                  </a:cubicBezTo>
                  <a:cubicBezTo>
                    <a:pt x="75" y="21"/>
                    <a:pt x="75" y="21"/>
                    <a:pt x="75" y="21"/>
                  </a:cubicBezTo>
                  <a:cubicBezTo>
                    <a:pt x="75" y="22"/>
                    <a:pt x="75" y="22"/>
                    <a:pt x="75" y="22"/>
                  </a:cubicBezTo>
                  <a:cubicBezTo>
                    <a:pt x="76" y="23"/>
                    <a:pt x="76" y="23"/>
                    <a:pt x="76" y="23"/>
                  </a:cubicBezTo>
                  <a:cubicBezTo>
                    <a:pt x="76" y="24"/>
                    <a:pt x="76" y="24"/>
                    <a:pt x="76" y="24"/>
                  </a:cubicBezTo>
                  <a:cubicBezTo>
                    <a:pt x="76" y="26"/>
                    <a:pt x="76" y="26"/>
                    <a:pt x="76" y="26"/>
                  </a:cubicBezTo>
                  <a:cubicBezTo>
                    <a:pt x="76" y="27"/>
                    <a:pt x="76" y="27"/>
                    <a:pt x="76" y="27"/>
                  </a:cubicBezTo>
                  <a:cubicBezTo>
                    <a:pt x="77" y="28"/>
                    <a:pt x="77" y="28"/>
                    <a:pt x="77" y="28"/>
                  </a:cubicBezTo>
                  <a:cubicBezTo>
                    <a:pt x="78" y="29"/>
                    <a:pt x="78" y="29"/>
                    <a:pt x="78" y="29"/>
                  </a:cubicBezTo>
                  <a:cubicBezTo>
                    <a:pt x="78" y="30"/>
                    <a:pt x="78" y="30"/>
                    <a:pt x="78" y="30"/>
                  </a:cubicBezTo>
                  <a:cubicBezTo>
                    <a:pt x="79" y="30"/>
                    <a:pt x="79" y="30"/>
                    <a:pt x="79" y="30"/>
                  </a:cubicBezTo>
                  <a:cubicBezTo>
                    <a:pt x="79" y="30"/>
                    <a:pt x="79" y="30"/>
                    <a:pt x="79" y="30"/>
                  </a:cubicBezTo>
                  <a:cubicBezTo>
                    <a:pt x="79" y="28"/>
                    <a:pt x="79" y="28"/>
                    <a:pt x="79" y="28"/>
                  </a:cubicBezTo>
                  <a:cubicBezTo>
                    <a:pt x="79" y="27"/>
                    <a:pt x="79" y="27"/>
                    <a:pt x="79" y="27"/>
                  </a:cubicBezTo>
                  <a:cubicBezTo>
                    <a:pt x="78" y="26"/>
                    <a:pt x="78" y="26"/>
                    <a:pt x="78" y="26"/>
                  </a:cubicBezTo>
                  <a:cubicBezTo>
                    <a:pt x="77" y="24"/>
                    <a:pt x="77" y="24"/>
                    <a:pt x="77" y="24"/>
                  </a:cubicBezTo>
                  <a:cubicBezTo>
                    <a:pt x="78" y="23"/>
                    <a:pt x="78" y="23"/>
                    <a:pt x="78" y="23"/>
                  </a:cubicBezTo>
                  <a:cubicBezTo>
                    <a:pt x="78" y="22"/>
                    <a:pt x="78" y="22"/>
                    <a:pt x="78" y="22"/>
                  </a:cubicBezTo>
                  <a:cubicBezTo>
                    <a:pt x="78" y="22"/>
                    <a:pt x="78" y="22"/>
                    <a:pt x="78" y="22"/>
                  </a:cubicBezTo>
                  <a:cubicBezTo>
                    <a:pt x="77" y="21"/>
                    <a:pt x="77" y="21"/>
                    <a:pt x="77" y="21"/>
                  </a:cubicBezTo>
                  <a:cubicBezTo>
                    <a:pt x="77" y="20"/>
                    <a:pt x="77" y="20"/>
                    <a:pt x="77" y="20"/>
                  </a:cubicBezTo>
                  <a:cubicBezTo>
                    <a:pt x="77" y="19"/>
                    <a:pt x="77" y="19"/>
                    <a:pt x="77" y="19"/>
                  </a:cubicBezTo>
                  <a:cubicBezTo>
                    <a:pt x="77" y="19"/>
                    <a:pt x="77" y="19"/>
                    <a:pt x="77" y="19"/>
                  </a:cubicBezTo>
                  <a:cubicBezTo>
                    <a:pt x="78" y="18"/>
                    <a:pt x="78" y="18"/>
                    <a:pt x="78" y="18"/>
                  </a:cubicBezTo>
                  <a:cubicBezTo>
                    <a:pt x="79" y="18"/>
                    <a:pt x="79" y="18"/>
                    <a:pt x="79" y="18"/>
                  </a:cubicBezTo>
                  <a:cubicBezTo>
                    <a:pt x="80" y="18"/>
                    <a:pt x="80" y="18"/>
                    <a:pt x="80" y="18"/>
                  </a:cubicBezTo>
                  <a:cubicBezTo>
                    <a:pt x="81" y="18"/>
                    <a:pt x="81" y="18"/>
                    <a:pt x="81" y="18"/>
                  </a:cubicBezTo>
                  <a:cubicBezTo>
                    <a:pt x="82" y="18"/>
                    <a:pt x="82" y="18"/>
                    <a:pt x="82" y="18"/>
                  </a:cubicBezTo>
                  <a:cubicBezTo>
                    <a:pt x="83" y="18"/>
                    <a:pt x="83" y="18"/>
                    <a:pt x="83" y="18"/>
                  </a:cubicBezTo>
                  <a:cubicBezTo>
                    <a:pt x="86" y="18"/>
                    <a:pt x="86" y="18"/>
                    <a:pt x="86" y="18"/>
                  </a:cubicBezTo>
                  <a:cubicBezTo>
                    <a:pt x="88" y="17"/>
                    <a:pt x="88" y="17"/>
                    <a:pt x="88" y="17"/>
                  </a:cubicBezTo>
                  <a:cubicBezTo>
                    <a:pt x="90" y="17"/>
                    <a:pt x="90" y="17"/>
                    <a:pt x="90" y="17"/>
                  </a:cubicBezTo>
                  <a:cubicBezTo>
                    <a:pt x="90" y="18"/>
                    <a:pt x="90" y="18"/>
                    <a:pt x="90" y="18"/>
                  </a:cubicBezTo>
                  <a:cubicBezTo>
                    <a:pt x="91" y="19"/>
                    <a:pt x="91" y="19"/>
                    <a:pt x="91" y="19"/>
                  </a:cubicBezTo>
                  <a:cubicBezTo>
                    <a:pt x="90" y="20"/>
                    <a:pt x="90" y="20"/>
                    <a:pt x="90" y="20"/>
                  </a:cubicBezTo>
                  <a:cubicBezTo>
                    <a:pt x="90" y="20"/>
                    <a:pt x="90" y="20"/>
                    <a:pt x="90" y="20"/>
                  </a:cubicBezTo>
                  <a:cubicBezTo>
                    <a:pt x="91" y="20"/>
                    <a:pt x="91" y="20"/>
                    <a:pt x="91" y="20"/>
                  </a:cubicBezTo>
                  <a:cubicBezTo>
                    <a:pt x="92" y="19"/>
                    <a:pt x="92" y="19"/>
                    <a:pt x="92" y="19"/>
                  </a:cubicBezTo>
                  <a:cubicBezTo>
                    <a:pt x="91" y="19"/>
                    <a:pt x="91" y="19"/>
                    <a:pt x="91" y="19"/>
                  </a:cubicBezTo>
                  <a:cubicBezTo>
                    <a:pt x="91" y="18"/>
                    <a:pt x="91" y="18"/>
                    <a:pt x="91" y="18"/>
                  </a:cubicBezTo>
                  <a:cubicBezTo>
                    <a:pt x="93" y="17"/>
                    <a:pt x="93" y="17"/>
                    <a:pt x="93" y="17"/>
                  </a:cubicBezTo>
                  <a:cubicBezTo>
                    <a:pt x="94" y="17"/>
                    <a:pt x="94" y="17"/>
                    <a:pt x="94" y="17"/>
                  </a:cubicBezTo>
                  <a:cubicBezTo>
                    <a:pt x="95" y="17"/>
                    <a:pt x="95" y="17"/>
                    <a:pt x="95" y="17"/>
                  </a:cubicBezTo>
                  <a:cubicBezTo>
                    <a:pt x="95" y="19"/>
                    <a:pt x="95" y="19"/>
                    <a:pt x="95" y="19"/>
                  </a:cubicBezTo>
                  <a:cubicBezTo>
                    <a:pt x="95" y="19"/>
                    <a:pt x="95" y="19"/>
                    <a:pt x="95" y="19"/>
                  </a:cubicBezTo>
                  <a:cubicBezTo>
                    <a:pt x="96" y="18"/>
                    <a:pt x="96" y="18"/>
                    <a:pt x="96" y="18"/>
                  </a:cubicBezTo>
                  <a:cubicBezTo>
                    <a:pt x="96" y="17"/>
                    <a:pt x="96" y="17"/>
                    <a:pt x="96" y="17"/>
                  </a:cubicBezTo>
                  <a:cubicBezTo>
                    <a:pt x="95" y="16"/>
                    <a:pt x="95" y="16"/>
                    <a:pt x="95" y="16"/>
                  </a:cubicBezTo>
                  <a:cubicBezTo>
                    <a:pt x="94" y="16"/>
                    <a:pt x="94" y="16"/>
                    <a:pt x="94" y="16"/>
                  </a:cubicBezTo>
                  <a:cubicBezTo>
                    <a:pt x="95" y="15"/>
                    <a:pt x="95" y="15"/>
                    <a:pt x="95" y="15"/>
                  </a:cubicBezTo>
                  <a:cubicBezTo>
                    <a:pt x="96" y="16"/>
                    <a:pt x="96" y="16"/>
                    <a:pt x="96" y="16"/>
                  </a:cubicBezTo>
                  <a:cubicBezTo>
                    <a:pt x="97" y="16"/>
                    <a:pt x="97" y="16"/>
                    <a:pt x="97" y="16"/>
                  </a:cubicBezTo>
                  <a:cubicBezTo>
                    <a:pt x="98" y="15"/>
                    <a:pt x="98" y="15"/>
                    <a:pt x="98" y="15"/>
                  </a:cubicBezTo>
                  <a:cubicBezTo>
                    <a:pt x="99" y="15"/>
                    <a:pt x="99" y="15"/>
                    <a:pt x="99" y="15"/>
                  </a:cubicBezTo>
                  <a:cubicBezTo>
                    <a:pt x="100" y="15"/>
                    <a:pt x="100" y="15"/>
                    <a:pt x="100" y="15"/>
                  </a:cubicBezTo>
                  <a:cubicBezTo>
                    <a:pt x="101" y="16"/>
                    <a:pt x="101" y="16"/>
                    <a:pt x="101" y="16"/>
                  </a:cubicBezTo>
                  <a:cubicBezTo>
                    <a:pt x="100" y="18"/>
                    <a:pt x="100" y="18"/>
                    <a:pt x="100" y="18"/>
                  </a:cubicBezTo>
                  <a:cubicBezTo>
                    <a:pt x="100" y="20"/>
                    <a:pt x="100" y="20"/>
                    <a:pt x="100" y="20"/>
                  </a:cubicBezTo>
                  <a:cubicBezTo>
                    <a:pt x="100" y="21"/>
                    <a:pt x="100" y="21"/>
                    <a:pt x="100" y="21"/>
                  </a:cubicBezTo>
                  <a:cubicBezTo>
                    <a:pt x="99" y="22"/>
                    <a:pt x="99" y="22"/>
                    <a:pt x="99" y="22"/>
                  </a:cubicBezTo>
                  <a:cubicBezTo>
                    <a:pt x="99" y="23"/>
                    <a:pt x="99" y="23"/>
                    <a:pt x="99" y="23"/>
                  </a:cubicBezTo>
                  <a:cubicBezTo>
                    <a:pt x="99" y="24"/>
                    <a:pt x="99" y="24"/>
                    <a:pt x="99" y="24"/>
                  </a:cubicBezTo>
                  <a:cubicBezTo>
                    <a:pt x="98" y="24"/>
                    <a:pt x="98" y="24"/>
                    <a:pt x="98" y="24"/>
                  </a:cubicBezTo>
                  <a:cubicBezTo>
                    <a:pt x="98" y="25"/>
                    <a:pt x="98" y="25"/>
                    <a:pt x="98" y="25"/>
                  </a:cubicBezTo>
                  <a:cubicBezTo>
                    <a:pt x="97" y="25"/>
                    <a:pt x="97" y="25"/>
                    <a:pt x="97" y="25"/>
                  </a:cubicBezTo>
                  <a:cubicBezTo>
                    <a:pt x="98" y="26"/>
                    <a:pt x="98" y="26"/>
                    <a:pt x="98" y="26"/>
                  </a:cubicBezTo>
                  <a:cubicBezTo>
                    <a:pt x="98" y="26"/>
                    <a:pt x="98" y="26"/>
                    <a:pt x="98" y="26"/>
                  </a:cubicBezTo>
                  <a:cubicBezTo>
                    <a:pt x="98" y="27"/>
                    <a:pt x="98" y="27"/>
                    <a:pt x="98" y="27"/>
                  </a:cubicBezTo>
                  <a:cubicBezTo>
                    <a:pt x="97" y="28"/>
                    <a:pt x="97" y="28"/>
                    <a:pt x="97" y="28"/>
                  </a:cubicBezTo>
                  <a:cubicBezTo>
                    <a:pt x="96" y="29"/>
                    <a:pt x="96" y="29"/>
                    <a:pt x="96" y="29"/>
                  </a:cubicBezTo>
                  <a:cubicBezTo>
                    <a:pt x="95" y="29"/>
                    <a:pt x="95" y="29"/>
                    <a:pt x="95" y="29"/>
                  </a:cubicBezTo>
                  <a:cubicBezTo>
                    <a:pt x="95" y="30"/>
                    <a:pt x="95" y="30"/>
                    <a:pt x="95" y="30"/>
                  </a:cubicBezTo>
                  <a:cubicBezTo>
                    <a:pt x="95" y="31"/>
                    <a:pt x="95" y="31"/>
                    <a:pt x="95" y="31"/>
                  </a:cubicBezTo>
                  <a:cubicBezTo>
                    <a:pt x="94" y="32"/>
                    <a:pt x="94" y="32"/>
                    <a:pt x="94" y="32"/>
                  </a:cubicBezTo>
                  <a:cubicBezTo>
                    <a:pt x="94" y="33"/>
                    <a:pt x="94" y="33"/>
                    <a:pt x="94" y="33"/>
                  </a:cubicBezTo>
                  <a:cubicBezTo>
                    <a:pt x="94" y="33"/>
                    <a:pt x="94" y="33"/>
                    <a:pt x="94" y="33"/>
                  </a:cubicBezTo>
                  <a:cubicBezTo>
                    <a:pt x="95" y="33"/>
                    <a:pt x="95" y="33"/>
                    <a:pt x="95" y="33"/>
                  </a:cubicBezTo>
                  <a:cubicBezTo>
                    <a:pt x="95" y="32"/>
                    <a:pt x="95" y="32"/>
                    <a:pt x="95" y="32"/>
                  </a:cubicBezTo>
                  <a:cubicBezTo>
                    <a:pt x="96" y="32"/>
                    <a:pt x="96" y="32"/>
                    <a:pt x="96" y="32"/>
                  </a:cubicBezTo>
                  <a:cubicBezTo>
                    <a:pt x="96" y="31"/>
                    <a:pt x="96" y="31"/>
                    <a:pt x="96" y="31"/>
                  </a:cubicBezTo>
                  <a:cubicBezTo>
                    <a:pt x="97" y="30"/>
                    <a:pt x="97" y="30"/>
                    <a:pt x="97" y="30"/>
                  </a:cubicBezTo>
                  <a:cubicBezTo>
                    <a:pt x="98" y="29"/>
                    <a:pt x="98" y="29"/>
                    <a:pt x="98" y="29"/>
                  </a:cubicBezTo>
                  <a:cubicBezTo>
                    <a:pt x="98" y="28"/>
                    <a:pt x="98" y="28"/>
                    <a:pt x="98" y="28"/>
                  </a:cubicBezTo>
                  <a:cubicBezTo>
                    <a:pt x="99" y="28"/>
                    <a:pt x="99" y="28"/>
                    <a:pt x="99" y="28"/>
                  </a:cubicBezTo>
                  <a:cubicBezTo>
                    <a:pt x="100" y="27"/>
                    <a:pt x="100" y="27"/>
                    <a:pt x="100" y="27"/>
                  </a:cubicBezTo>
                  <a:cubicBezTo>
                    <a:pt x="100" y="27"/>
                    <a:pt x="100" y="27"/>
                    <a:pt x="100" y="27"/>
                  </a:cubicBezTo>
                  <a:cubicBezTo>
                    <a:pt x="100" y="26"/>
                    <a:pt x="100" y="26"/>
                    <a:pt x="100" y="26"/>
                  </a:cubicBezTo>
                  <a:cubicBezTo>
                    <a:pt x="100" y="26"/>
                    <a:pt x="100" y="26"/>
                    <a:pt x="100" y="26"/>
                  </a:cubicBezTo>
                  <a:cubicBezTo>
                    <a:pt x="101" y="25"/>
                    <a:pt x="101" y="25"/>
                    <a:pt x="101" y="25"/>
                  </a:cubicBezTo>
                  <a:cubicBezTo>
                    <a:pt x="102" y="24"/>
                    <a:pt x="102" y="24"/>
                    <a:pt x="102" y="24"/>
                  </a:cubicBezTo>
                  <a:cubicBezTo>
                    <a:pt x="102" y="25"/>
                    <a:pt x="102" y="25"/>
                    <a:pt x="102" y="25"/>
                  </a:cubicBezTo>
                  <a:cubicBezTo>
                    <a:pt x="102" y="26"/>
                    <a:pt x="102" y="26"/>
                    <a:pt x="102" y="26"/>
                  </a:cubicBezTo>
                  <a:cubicBezTo>
                    <a:pt x="103" y="26"/>
                    <a:pt x="103" y="26"/>
                    <a:pt x="103" y="26"/>
                  </a:cubicBezTo>
                  <a:cubicBezTo>
                    <a:pt x="103" y="27"/>
                    <a:pt x="103" y="27"/>
                    <a:pt x="103" y="27"/>
                  </a:cubicBezTo>
                  <a:cubicBezTo>
                    <a:pt x="103" y="28"/>
                    <a:pt x="103" y="28"/>
                    <a:pt x="103" y="28"/>
                  </a:cubicBezTo>
                  <a:cubicBezTo>
                    <a:pt x="104" y="29"/>
                    <a:pt x="104" y="29"/>
                    <a:pt x="104" y="29"/>
                  </a:cubicBezTo>
                  <a:cubicBezTo>
                    <a:pt x="104" y="31"/>
                    <a:pt x="104" y="31"/>
                    <a:pt x="104" y="31"/>
                  </a:cubicBezTo>
                  <a:cubicBezTo>
                    <a:pt x="105" y="31"/>
                    <a:pt x="105" y="31"/>
                    <a:pt x="105" y="31"/>
                  </a:cubicBezTo>
                  <a:cubicBezTo>
                    <a:pt x="105" y="31"/>
                    <a:pt x="105" y="31"/>
                    <a:pt x="105" y="31"/>
                  </a:cubicBezTo>
                  <a:cubicBezTo>
                    <a:pt x="106" y="31"/>
                    <a:pt x="106" y="31"/>
                    <a:pt x="106" y="31"/>
                  </a:cubicBezTo>
                  <a:cubicBezTo>
                    <a:pt x="106" y="31"/>
                    <a:pt x="106" y="31"/>
                    <a:pt x="106" y="31"/>
                  </a:cubicBezTo>
                  <a:cubicBezTo>
                    <a:pt x="106" y="31"/>
                    <a:pt x="106" y="31"/>
                    <a:pt x="106" y="31"/>
                  </a:cubicBezTo>
                  <a:cubicBezTo>
                    <a:pt x="107" y="30"/>
                    <a:pt x="107" y="30"/>
                    <a:pt x="107" y="30"/>
                  </a:cubicBezTo>
                  <a:cubicBezTo>
                    <a:pt x="107" y="30"/>
                    <a:pt x="107" y="30"/>
                    <a:pt x="107" y="30"/>
                  </a:cubicBezTo>
                  <a:cubicBezTo>
                    <a:pt x="106" y="29"/>
                    <a:pt x="106" y="29"/>
                    <a:pt x="106" y="29"/>
                  </a:cubicBezTo>
                  <a:cubicBezTo>
                    <a:pt x="106" y="29"/>
                    <a:pt x="106" y="29"/>
                    <a:pt x="106" y="29"/>
                  </a:cubicBezTo>
                  <a:cubicBezTo>
                    <a:pt x="106" y="28"/>
                    <a:pt x="106" y="28"/>
                    <a:pt x="106" y="28"/>
                  </a:cubicBezTo>
                  <a:cubicBezTo>
                    <a:pt x="106" y="28"/>
                    <a:pt x="106" y="28"/>
                    <a:pt x="106" y="28"/>
                  </a:cubicBezTo>
                  <a:cubicBezTo>
                    <a:pt x="107" y="29"/>
                    <a:pt x="107" y="29"/>
                    <a:pt x="107" y="29"/>
                  </a:cubicBezTo>
                  <a:cubicBezTo>
                    <a:pt x="108" y="29"/>
                    <a:pt x="108" y="29"/>
                    <a:pt x="108" y="29"/>
                  </a:cubicBezTo>
                  <a:cubicBezTo>
                    <a:pt x="109" y="30"/>
                    <a:pt x="109" y="30"/>
                    <a:pt x="109" y="30"/>
                  </a:cubicBezTo>
                  <a:cubicBezTo>
                    <a:pt x="109" y="30"/>
                    <a:pt x="109" y="30"/>
                    <a:pt x="109" y="30"/>
                  </a:cubicBezTo>
                  <a:cubicBezTo>
                    <a:pt x="110" y="30"/>
                    <a:pt x="110" y="30"/>
                    <a:pt x="110" y="30"/>
                  </a:cubicBezTo>
                  <a:cubicBezTo>
                    <a:pt x="110" y="30"/>
                    <a:pt x="110" y="30"/>
                    <a:pt x="110" y="30"/>
                  </a:cubicBezTo>
                  <a:cubicBezTo>
                    <a:pt x="111" y="30"/>
                    <a:pt x="111" y="30"/>
                    <a:pt x="111" y="30"/>
                  </a:cubicBezTo>
                  <a:cubicBezTo>
                    <a:pt x="111" y="30"/>
                    <a:pt x="111" y="30"/>
                    <a:pt x="111" y="30"/>
                  </a:cubicBezTo>
                  <a:cubicBezTo>
                    <a:pt x="112" y="30"/>
                    <a:pt x="112" y="30"/>
                    <a:pt x="112" y="30"/>
                  </a:cubicBezTo>
                  <a:cubicBezTo>
                    <a:pt x="112" y="28"/>
                    <a:pt x="112" y="28"/>
                    <a:pt x="112" y="28"/>
                  </a:cubicBezTo>
                  <a:cubicBezTo>
                    <a:pt x="111" y="27"/>
                    <a:pt x="111" y="27"/>
                    <a:pt x="111" y="27"/>
                  </a:cubicBezTo>
                  <a:cubicBezTo>
                    <a:pt x="112" y="26"/>
                    <a:pt x="112" y="26"/>
                    <a:pt x="112" y="26"/>
                  </a:cubicBezTo>
                  <a:cubicBezTo>
                    <a:pt x="112" y="24"/>
                    <a:pt x="112" y="24"/>
                    <a:pt x="112" y="24"/>
                  </a:cubicBezTo>
                  <a:cubicBezTo>
                    <a:pt x="111" y="24"/>
                    <a:pt x="111" y="24"/>
                    <a:pt x="111" y="24"/>
                  </a:cubicBezTo>
                  <a:cubicBezTo>
                    <a:pt x="111" y="23"/>
                    <a:pt x="111" y="23"/>
                    <a:pt x="111" y="23"/>
                  </a:cubicBezTo>
                  <a:cubicBezTo>
                    <a:pt x="111" y="21"/>
                    <a:pt x="111" y="21"/>
                    <a:pt x="111" y="21"/>
                  </a:cubicBezTo>
                  <a:cubicBezTo>
                    <a:pt x="112" y="20"/>
                    <a:pt x="112" y="20"/>
                    <a:pt x="112" y="20"/>
                  </a:cubicBezTo>
                  <a:cubicBezTo>
                    <a:pt x="112" y="19"/>
                    <a:pt x="112" y="19"/>
                    <a:pt x="112" y="19"/>
                  </a:cubicBezTo>
                  <a:cubicBezTo>
                    <a:pt x="112" y="18"/>
                    <a:pt x="112" y="18"/>
                    <a:pt x="112" y="18"/>
                  </a:cubicBezTo>
                  <a:cubicBezTo>
                    <a:pt x="112" y="18"/>
                    <a:pt x="112" y="18"/>
                    <a:pt x="112" y="18"/>
                  </a:cubicBezTo>
                  <a:cubicBezTo>
                    <a:pt x="112" y="17"/>
                    <a:pt x="112" y="17"/>
                    <a:pt x="112" y="17"/>
                  </a:cubicBezTo>
                  <a:cubicBezTo>
                    <a:pt x="113" y="16"/>
                    <a:pt x="113" y="16"/>
                    <a:pt x="113" y="16"/>
                  </a:cubicBezTo>
                  <a:cubicBezTo>
                    <a:pt x="114" y="16"/>
                    <a:pt x="114" y="16"/>
                    <a:pt x="114" y="16"/>
                  </a:cubicBezTo>
                  <a:cubicBezTo>
                    <a:pt x="114" y="16"/>
                    <a:pt x="114" y="16"/>
                    <a:pt x="114" y="16"/>
                  </a:cubicBezTo>
                  <a:cubicBezTo>
                    <a:pt x="115" y="17"/>
                    <a:pt x="115" y="17"/>
                    <a:pt x="115" y="17"/>
                  </a:cubicBezTo>
                  <a:cubicBezTo>
                    <a:pt x="116" y="17"/>
                    <a:pt x="116" y="17"/>
                    <a:pt x="116" y="17"/>
                  </a:cubicBezTo>
                  <a:cubicBezTo>
                    <a:pt x="116" y="17"/>
                    <a:pt x="116" y="17"/>
                    <a:pt x="116" y="17"/>
                  </a:cubicBezTo>
                  <a:cubicBezTo>
                    <a:pt x="117" y="18"/>
                    <a:pt x="117" y="18"/>
                    <a:pt x="117" y="18"/>
                  </a:cubicBezTo>
                  <a:cubicBezTo>
                    <a:pt x="118" y="19"/>
                    <a:pt x="118" y="19"/>
                    <a:pt x="118" y="19"/>
                  </a:cubicBezTo>
                  <a:cubicBezTo>
                    <a:pt x="119" y="21"/>
                    <a:pt x="119" y="21"/>
                    <a:pt x="119" y="21"/>
                  </a:cubicBezTo>
                  <a:cubicBezTo>
                    <a:pt x="119" y="22"/>
                    <a:pt x="119" y="22"/>
                    <a:pt x="119" y="22"/>
                  </a:cubicBezTo>
                  <a:cubicBezTo>
                    <a:pt x="120" y="23"/>
                    <a:pt x="120" y="23"/>
                    <a:pt x="120" y="23"/>
                  </a:cubicBezTo>
                  <a:cubicBezTo>
                    <a:pt x="120" y="24"/>
                    <a:pt x="120" y="24"/>
                    <a:pt x="120" y="24"/>
                  </a:cubicBezTo>
                  <a:cubicBezTo>
                    <a:pt x="120" y="27"/>
                    <a:pt x="120" y="27"/>
                    <a:pt x="120" y="27"/>
                  </a:cubicBezTo>
                  <a:cubicBezTo>
                    <a:pt x="120" y="27"/>
                    <a:pt x="120" y="27"/>
                    <a:pt x="120" y="27"/>
                  </a:cubicBezTo>
                  <a:cubicBezTo>
                    <a:pt x="120" y="28"/>
                    <a:pt x="120" y="28"/>
                    <a:pt x="120" y="28"/>
                  </a:cubicBezTo>
                  <a:cubicBezTo>
                    <a:pt x="120" y="29"/>
                    <a:pt x="120" y="29"/>
                    <a:pt x="120" y="29"/>
                  </a:cubicBezTo>
                  <a:cubicBezTo>
                    <a:pt x="120" y="30"/>
                    <a:pt x="120" y="30"/>
                    <a:pt x="120" y="30"/>
                  </a:cubicBezTo>
                  <a:cubicBezTo>
                    <a:pt x="120" y="30"/>
                    <a:pt x="120" y="30"/>
                    <a:pt x="120" y="30"/>
                  </a:cubicBezTo>
                  <a:cubicBezTo>
                    <a:pt x="121" y="32"/>
                    <a:pt x="121" y="32"/>
                    <a:pt x="121" y="32"/>
                  </a:cubicBezTo>
                  <a:cubicBezTo>
                    <a:pt x="121" y="33"/>
                    <a:pt x="121" y="33"/>
                    <a:pt x="121" y="33"/>
                  </a:cubicBezTo>
                  <a:cubicBezTo>
                    <a:pt x="121" y="34"/>
                    <a:pt x="121" y="34"/>
                    <a:pt x="121" y="34"/>
                  </a:cubicBezTo>
                  <a:cubicBezTo>
                    <a:pt x="122" y="34"/>
                    <a:pt x="122" y="34"/>
                    <a:pt x="122" y="34"/>
                  </a:cubicBezTo>
                  <a:cubicBezTo>
                    <a:pt x="122" y="34"/>
                    <a:pt x="122" y="34"/>
                    <a:pt x="122" y="34"/>
                  </a:cubicBezTo>
                  <a:cubicBezTo>
                    <a:pt x="124" y="35"/>
                    <a:pt x="124" y="35"/>
                    <a:pt x="124" y="35"/>
                  </a:cubicBezTo>
                  <a:cubicBezTo>
                    <a:pt x="125" y="35"/>
                    <a:pt x="125" y="35"/>
                    <a:pt x="125" y="35"/>
                  </a:cubicBezTo>
                  <a:cubicBezTo>
                    <a:pt x="126" y="35"/>
                    <a:pt x="126" y="35"/>
                    <a:pt x="126" y="35"/>
                  </a:cubicBezTo>
                  <a:cubicBezTo>
                    <a:pt x="127" y="34"/>
                    <a:pt x="127" y="34"/>
                    <a:pt x="127" y="34"/>
                  </a:cubicBezTo>
                  <a:cubicBezTo>
                    <a:pt x="127" y="33"/>
                    <a:pt x="127" y="33"/>
                    <a:pt x="127" y="33"/>
                  </a:cubicBezTo>
                  <a:cubicBezTo>
                    <a:pt x="127" y="33"/>
                    <a:pt x="127" y="33"/>
                    <a:pt x="127" y="33"/>
                  </a:cubicBezTo>
                  <a:cubicBezTo>
                    <a:pt x="127" y="34"/>
                    <a:pt x="127" y="34"/>
                    <a:pt x="127" y="34"/>
                  </a:cubicBezTo>
                  <a:cubicBezTo>
                    <a:pt x="127" y="35"/>
                    <a:pt x="127" y="35"/>
                    <a:pt x="127" y="35"/>
                  </a:cubicBezTo>
                  <a:cubicBezTo>
                    <a:pt x="128" y="35"/>
                    <a:pt x="128" y="35"/>
                    <a:pt x="128" y="35"/>
                  </a:cubicBezTo>
                  <a:cubicBezTo>
                    <a:pt x="129" y="34"/>
                    <a:pt x="129" y="34"/>
                    <a:pt x="129" y="34"/>
                  </a:cubicBezTo>
                  <a:cubicBezTo>
                    <a:pt x="129" y="35"/>
                    <a:pt x="129" y="35"/>
                    <a:pt x="129" y="35"/>
                  </a:cubicBezTo>
                  <a:cubicBezTo>
                    <a:pt x="130" y="35"/>
                    <a:pt x="130" y="35"/>
                    <a:pt x="130" y="35"/>
                  </a:cubicBezTo>
                  <a:cubicBezTo>
                    <a:pt x="130" y="36"/>
                    <a:pt x="130" y="36"/>
                    <a:pt x="130" y="36"/>
                  </a:cubicBezTo>
                  <a:cubicBezTo>
                    <a:pt x="130" y="36"/>
                    <a:pt x="130" y="36"/>
                    <a:pt x="130" y="36"/>
                  </a:cubicBezTo>
                  <a:cubicBezTo>
                    <a:pt x="131" y="36"/>
                    <a:pt x="131" y="36"/>
                    <a:pt x="131" y="36"/>
                  </a:cubicBezTo>
                  <a:cubicBezTo>
                    <a:pt x="131" y="37"/>
                    <a:pt x="131" y="37"/>
                    <a:pt x="131" y="37"/>
                  </a:cubicBezTo>
                  <a:cubicBezTo>
                    <a:pt x="132" y="37"/>
                    <a:pt x="132" y="37"/>
                    <a:pt x="132" y="37"/>
                  </a:cubicBezTo>
                  <a:cubicBezTo>
                    <a:pt x="133" y="36"/>
                    <a:pt x="133" y="36"/>
                    <a:pt x="133" y="36"/>
                  </a:cubicBezTo>
                  <a:cubicBezTo>
                    <a:pt x="132" y="36"/>
                    <a:pt x="132" y="36"/>
                    <a:pt x="132" y="36"/>
                  </a:cubicBezTo>
                  <a:cubicBezTo>
                    <a:pt x="131" y="36"/>
                    <a:pt x="131" y="36"/>
                    <a:pt x="131" y="36"/>
                  </a:cubicBezTo>
                  <a:cubicBezTo>
                    <a:pt x="131" y="35"/>
                    <a:pt x="131" y="35"/>
                    <a:pt x="131" y="35"/>
                  </a:cubicBezTo>
                  <a:cubicBezTo>
                    <a:pt x="131" y="34"/>
                    <a:pt x="131" y="34"/>
                    <a:pt x="131" y="34"/>
                  </a:cubicBezTo>
                  <a:cubicBezTo>
                    <a:pt x="130" y="34"/>
                    <a:pt x="130" y="34"/>
                    <a:pt x="130" y="34"/>
                  </a:cubicBezTo>
                  <a:cubicBezTo>
                    <a:pt x="130" y="34"/>
                    <a:pt x="130" y="34"/>
                    <a:pt x="130" y="34"/>
                  </a:cubicBezTo>
                  <a:cubicBezTo>
                    <a:pt x="130" y="33"/>
                    <a:pt x="130" y="33"/>
                    <a:pt x="130" y="33"/>
                  </a:cubicBezTo>
                  <a:cubicBezTo>
                    <a:pt x="129" y="32"/>
                    <a:pt x="129" y="32"/>
                    <a:pt x="129" y="32"/>
                  </a:cubicBezTo>
                  <a:cubicBezTo>
                    <a:pt x="128" y="31"/>
                    <a:pt x="128" y="31"/>
                    <a:pt x="128" y="31"/>
                  </a:cubicBezTo>
                  <a:cubicBezTo>
                    <a:pt x="128" y="31"/>
                    <a:pt x="128" y="31"/>
                    <a:pt x="128" y="31"/>
                  </a:cubicBezTo>
                  <a:cubicBezTo>
                    <a:pt x="128" y="29"/>
                    <a:pt x="128" y="29"/>
                    <a:pt x="128" y="29"/>
                  </a:cubicBezTo>
                  <a:cubicBezTo>
                    <a:pt x="127" y="29"/>
                    <a:pt x="127" y="29"/>
                    <a:pt x="127" y="29"/>
                  </a:cubicBezTo>
                  <a:cubicBezTo>
                    <a:pt x="127" y="28"/>
                    <a:pt x="127" y="28"/>
                    <a:pt x="127" y="28"/>
                  </a:cubicBezTo>
                  <a:cubicBezTo>
                    <a:pt x="128" y="27"/>
                    <a:pt x="128" y="27"/>
                    <a:pt x="128" y="27"/>
                  </a:cubicBezTo>
                  <a:cubicBezTo>
                    <a:pt x="127" y="26"/>
                    <a:pt x="127" y="26"/>
                    <a:pt x="127" y="26"/>
                  </a:cubicBezTo>
                  <a:cubicBezTo>
                    <a:pt x="126" y="24"/>
                    <a:pt x="126" y="24"/>
                    <a:pt x="126" y="24"/>
                  </a:cubicBezTo>
                  <a:cubicBezTo>
                    <a:pt x="126" y="24"/>
                    <a:pt x="126" y="24"/>
                    <a:pt x="126" y="24"/>
                  </a:cubicBezTo>
                  <a:cubicBezTo>
                    <a:pt x="127" y="23"/>
                    <a:pt x="127" y="23"/>
                    <a:pt x="127" y="23"/>
                  </a:cubicBezTo>
                  <a:cubicBezTo>
                    <a:pt x="126" y="22"/>
                    <a:pt x="126" y="22"/>
                    <a:pt x="126" y="22"/>
                  </a:cubicBezTo>
                  <a:cubicBezTo>
                    <a:pt x="126" y="21"/>
                    <a:pt x="126" y="21"/>
                    <a:pt x="126" y="21"/>
                  </a:cubicBezTo>
                  <a:cubicBezTo>
                    <a:pt x="126" y="20"/>
                    <a:pt x="126" y="20"/>
                    <a:pt x="126" y="20"/>
                  </a:cubicBezTo>
                  <a:cubicBezTo>
                    <a:pt x="126" y="19"/>
                    <a:pt x="126" y="19"/>
                    <a:pt x="126" y="19"/>
                  </a:cubicBezTo>
                  <a:cubicBezTo>
                    <a:pt x="125" y="18"/>
                    <a:pt x="125" y="18"/>
                    <a:pt x="125" y="18"/>
                  </a:cubicBezTo>
                  <a:cubicBezTo>
                    <a:pt x="126" y="17"/>
                    <a:pt x="126" y="17"/>
                    <a:pt x="126" y="17"/>
                  </a:cubicBezTo>
                  <a:cubicBezTo>
                    <a:pt x="125" y="16"/>
                    <a:pt x="125" y="16"/>
                    <a:pt x="125" y="16"/>
                  </a:cubicBezTo>
                  <a:cubicBezTo>
                    <a:pt x="125" y="15"/>
                    <a:pt x="125" y="15"/>
                    <a:pt x="125" y="15"/>
                  </a:cubicBezTo>
                  <a:cubicBezTo>
                    <a:pt x="125" y="15"/>
                    <a:pt x="125" y="15"/>
                    <a:pt x="125" y="15"/>
                  </a:cubicBezTo>
                  <a:cubicBezTo>
                    <a:pt x="127" y="15"/>
                    <a:pt x="127" y="15"/>
                    <a:pt x="127" y="15"/>
                  </a:cubicBezTo>
                  <a:cubicBezTo>
                    <a:pt x="128" y="16"/>
                    <a:pt x="128" y="16"/>
                    <a:pt x="128" y="16"/>
                  </a:cubicBezTo>
                  <a:cubicBezTo>
                    <a:pt x="128" y="16"/>
                    <a:pt x="128" y="16"/>
                    <a:pt x="128" y="16"/>
                  </a:cubicBezTo>
                  <a:cubicBezTo>
                    <a:pt x="128" y="15"/>
                    <a:pt x="128" y="15"/>
                    <a:pt x="128" y="15"/>
                  </a:cubicBezTo>
                  <a:cubicBezTo>
                    <a:pt x="129" y="15"/>
                    <a:pt x="129" y="15"/>
                    <a:pt x="129" y="15"/>
                  </a:cubicBezTo>
                  <a:cubicBezTo>
                    <a:pt x="131" y="17"/>
                    <a:pt x="131" y="17"/>
                    <a:pt x="131" y="17"/>
                  </a:cubicBezTo>
                  <a:cubicBezTo>
                    <a:pt x="132" y="18"/>
                    <a:pt x="132" y="18"/>
                    <a:pt x="132" y="18"/>
                  </a:cubicBezTo>
                  <a:cubicBezTo>
                    <a:pt x="133" y="17"/>
                    <a:pt x="133" y="17"/>
                    <a:pt x="133" y="17"/>
                  </a:cubicBezTo>
                  <a:cubicBezTo>
                    <a:pt x="133" y="16"/>
                    <a:pt x="133" y="16"/>
                    <a:pt x="133" y="16"/>
                  </a:cubicBezTo>
                  <a:cubicBezTo>
                    <a:pt x="132" y="16"/>
                    <a:pt x="132" y="16"/>
                    <a:pt x="132" y="16"/>
                  </a:cubicBezTo>
                  <a:cubicBezTo>
                    <a:pt x="133" y="14"/>
                    <a:pt x="133" y="14"/>
                    <a:pt x="133" y="14"/>
                  </a:cubicBezTo>
                  <a:cubicBezTo>
                    <a:pt x="134" y="14"/>
                    <a:pt x="134" y="14"/>
                    <a:pt x="134" y="14"/>
                  </a:cubicBezTo>
                  <a:cubicBezTo>
                    <a:pt x="135" y="15"/>
                    <a:pt x="135" y="15"/>
                    <a:pt x="135" y="15"/>
                  </a:cubicBezTo>
                  <a:cubicBezTo>
                    <a:pt x="136" y="14"/>
                    <a:pt x="136" y="14"/>
                    <a:pt x="136" y="14"/>
                  </a:cubicBezTo>
                  <a:cubicBezTo>
                    <a:pt x="137" y="14"/>
                    <a:pt x="137" y="14"/>
                    <a:pt x="137" y="14"/>
                  </a:cubicBezTo>
                  <a:cubicBezTo>
                    <a:pt x="138" y="14"/>
                    <a:pt x="138" y="14"/>
                    <a:pt x="138" y="14"/>
                  </a:cubicBezTo>
                  <a:cubicBezTo>
                    <a:pt x="139" y="15"/>
                    <a:pt x="139" y="15"/>
                    <a:pt x="139" y="15"/>
                  </a:cubicBezTo>
                  <a:cubicBezTo>
                    <a:pt x="139" y="15"/>
                    <a:pt x="139" y="15"/>
                    <a:pt x="139" y="15"/>
                  </a:cubicBezTo>
                  <a:cubicBezTo>
                    <a:pt x="140" y="15"/>
                    <a:pt x="140" y="15"/>
                    <a:pt x="140" y="15"/>
                  </a:cubicBezTo>
                  <a:cubicBezTo>
                    <a:pt x="140" y="17"/>
                    <a:pt x="140" y="17"/>
                    <a:pt x="140" y="17"/>
                  </a:cubicBezTo>
                  <a:cubicBezTo>
                    <a:pt x="141" y="17"/>
                    <a:pt x="141" y="17"/>
                    <a:pt x="141" y="17"/>
                  </a:cubicBezTo>
                  <a:cubicBezTo>
                    <a:pt x="142" y="18"/>
                    <a:pt x="142" y="18"/>
                    <a:pt x="142" y="18"/>
                  </a:cubicBezTo>
                  <a:cubicBezTo>
                    <a:pt x="142" y="19"/>
                    <a:pt x="142" y="19"/>
                    <a:pt x="142" y="19"/>
                  </a:cubicBezTo>
                  <a:cubicBezTo>
                    <a:pt x="141" y="20"/>
                    <a:pt x="141" y="20"/>
                    <a:pt x="141" y="20"/>
                  </a:cubicBezTo>
                  <a:cubicBezTo>
                    <a:pt x="142" y="22"/>
                    <a:pt x="142" y="22"/>
                    <a:pt x="142" y="22"/>
                  </a:cubicBezTo>
                  <a:cubicBezTo>
                    <a:pt x="142" y="23"/>
                    <a:pt x="142" y="23"/>
                    <a:pt x="142" y="23"/>
                  </a:cubicBezTo>
                  <a:cubicBezTo>
                    <a:pt x="142" y="24"/>
                    <a:pt x="142" y="24"/>
                    <a:pt x="142" y="24"/>
                  </a:cubicBezTo>
                  <a:cubicBezTo>
                    <a:pt x="143" y="24"/>
                    <a:pt x="143" y="24"/>
                    <a:pt x="143" y="24"/>
                  </a:cubicBezTo>
                  <a:cubicBezTo>
                    <a:pt x="144" y="24"/>
                    <a:pt x="144" y="24"/>
                    <a:pt x="144" y="24"/>
                  </a:cubicBezTo>
                  <a:cubicBezTo>
                    <a:pt x="146" y="25"/>
                    <a:pt x="146" y="25"/>
                    <a:pt x="146" y="25"/>
                  </a:cubicBezTo>
                  <a:cubicBezTo>
                    <a:pt x="147" y="26"/>
                    <a:pt x="147" y="26"/>
                    <a:pt x="147" y="26"/>
                  </a:cubicBezTo>
                  <a:cubicBezTo>
                    <a:pt x="147" y="25"/>
                    <a:pt x="147" y="25"/>
                    <a:pt x="147" y="25"/>
                  </a:cubicBezTo>
                  <a:cubicBezTo>
                    <a:pt x="147" y="25"/>
                    <a:pt x="147" y="25"/>
                    <a:pt x="147" y="25"/>
                  </a:cubicBezTo>
                  <a:cubicBezTo>
                    <a:pt x="146" y="24"/>
                    <a:pt x="146" y="24"/>
                    <a:pt x="146" y="24"/>
                  </a:cubicBezTo>
                  <a:cubicBezTo>
                    <a:pt x="145" y="23"/>
                    <a:pt x="145" y="23"/>
                    <a:pt x="145" y="23"/>
                  </a:cubicBezTo>
                  <a:cubicBezTo>
                    <a:pt x="144" y="23"/>
                    <a:pt x="144" y="23"/>
                    <a:pt x="144" y="23"/>
                  </a:cubicBezTo>
                  <a:cubicBezTo>
                    <a:pt x="143" y="23"/>
                    <a:pt x="143" y="23"/>
                    <a:pt x="143" y="23"/>
                  </a:cubicBezTo>
                  <a:cubicBezTo>
                    <a:pt x="143" y="22"/>
                    <a:pt x="143" y="22"/>
                    <a:pt x="143" y="22"/>
                  </a:cubicBezTo>
                  <a:cubicBezTo>
                    <a:pt x="143" y="21"/>
                    <a:pt x="143" y="21"/>
                    <a:pt x="143" y="21"/>
                  </a:cubicBezTo>
                  <a:cubicBezTo>
                    <a:pt x="142" y="20"/>
                    <a:pt x="142" y="20"/>
                    <a:pt x="142" y="20"/>
                  </a:cubicBezTo>
                  <a:cubicBezTo>
                    <a:pt x="142" y="19"/>
                    <a:pt x="142" y="19"/>
                    <a:pt x="142" y="19"/>
                  </a:cubicBezTo>
                  <a:cubicBezTo>
                    <a:pt x="143" y="18"/>
                    <a:pt x="143" y="18"/>
                    <a:pt x="143" y="18"/>
                  </a:cubicBezTo>
                  <a:cubicBezTo>
                    <a:pt x="143" y="17"/>
                    <a:pt x="143" y="17"/>
                    <a:pt x="143" y="17"/>
                  </a:cubicBezTo>
                  <a:cubicBezTo>
                    <a:pt x="143" y="16"/>
                    <a:pt x="143" y="16"/>
                    <a:pt x="143" y="16"/>
                  </a:cubicBezTo>
                  <a:cubicBezTo>
                    <a:pt x="143" y="16"/>
                    <a:pt x="143" y="16"/>
                    <a:pt x="143" y="16"/>
                  </a:cubicBezTo>
                  <a:cubicBezTo>
                    <a:pt x="142" y="15"/>
                    <a:pt x="142" y="15"/>
                    <a:pt x="142" y="15"/>
                  </a:cubicBezTo>
                  <a:cubicBezTo>
                    <a:pt x="141" y="15"/>
                    <a:pt x="141" y="15"/>
                    <a:pt x="141" y="15"/>
                  </a:cubicBezTo>
                  <a:cubicBezTo>
                    <a:pt x="140" y="13"/>
                    <a:pt x="140" y="13"/>
                    <a:pt x="140" y="13"/>
                  </a:cubicBezTo>
                  <a:cubicBezTo>
                    <a:pt x="139" y="13"/>
                    <a:pt x="139" y="13"/>
                    <a:pt x="139" y="13"/>
                  </a:cubicBezTo>
                  <a:cubicBezTo>
                    <a:pt x="138" y="13"/>
                    <a:pt x="138" y="13"/>
                    <a:pt x="138" y="13"/>
                  </a:cubicBezTo>
                  <a:cubicBezTo>
                    <a:pt x="138" y="13"/>
                    <a:pt x="138" y="13"/>
                    <a:pt x="138" y="13"/>
                  </a:cubicBezTo>
                  <a:cubicBezTo>
                    <a:pt x="137" y="14"/>
                    <a:pt x="137" y="14"/>
                    <a:pt x="137" y="14"/>
                  </a:cubicBezTo>
                  <a:cubicBezTo>
                    <a:pt x="136" y="13"/>
                    <a:pt x="136" y="13"/>
                    <a:pt x="136" y="13"/>
                  </a:cubicBezTo>
                  <a:cubicBezTo>
                    <a:pt x="136" y="12"/>
                    <a:pt x="136" y="12"/>
                    <a:pt x="136" y="12"/>
                  </a:cubicBezTo>
                  <a:cubicBezTo>
                    <a:pt x="136" y="11"/>
                    <a:pt x="136" y="11"/>
                    <a:pt x="136" y="11"/>
                  </a:cubicBezTo>
                  <a:cubicBezTo>
                    <a:pt x="137" y="11"/>
                    <a:pt x="137" y="11"/>
                    <a:pt x="137" y="11"/>
                  </a:cubicBezTo>
                  <a:cubicBezTo>
                    <a:pt x="137" y="10"/>
                    <a:pt x="137" y="10"/>
                    <a:pt x="137" y="10"/>
                  </a:cubicBezTo>
                  <a:cubicBezTo>
                    <a:pt x="136" y="9"/>
                    <a:pt x="136" y="9"/>
                    <a:pt x="136" y="9"/>
                  </a:cubicBezTo>
                  <a:cubicBezTo>
                    <a:pt x="135" y="8"/>
                    <a:pt x="135" y="8"/>
                    <a:pt x="135" y="8"/>
                  </a:cubicBezTo>
                  <a:cubicBezTo>
                    <a:pt x="136" y="7"/>
                    <a:pt x="136" y="7"/>
                    <a:pt x="136" y="7"/>
                  </a:cubicBezTo>
                  <a:cubicBezTo>
                    <a:pt x="136" y="6"/>
                    <a:pt x="136" y="6"/>
                    <a:pt x="136" y="6"/>
                  </a:cubicBezTo>
                  <a:cubicBezTo>
                    <a:pt x="136" y="6"/>
                    <a:pt x="136" y="6"/>
                    <a:pt x="136" y="6"/>
                  </a:cubicBezTo>
                  <a:cubicBezTo>
                    <a:pt x="137" y="7"/>
                    <a:pt x="137" y="7"/>
                    <a:pt x="137" y="7"/>
                  </a:cubicBezTo>
                  <a:cubicBezTo>
                    <a:pt x="138" y="8"/>
                    <a:pt x="138" y="8"/>
                    <a:pt x="138" y="8"/>
                  </a:cubicBezTo>
                  <a:cubicBezTo>
                    <a:pt x="138" y="8"/>
                    <a:pt x="138" y="8"/>
                    <a:pt x="138" y="8"/>
                  </a:cubicBezTo>
                  <a:cubicBezTo>
                    <a:pt x="139" y="7"/>
                    <a:pt x="139" y="7"/>
                    <a:pt x="139" y="7"/>
                  </a:cubicBezTo>
                  <a:cubicBezTo>
                    <a:pt x="140" y="6"/>
                    <a:pt x="140" y="6"/>
                    <a:pt x="140" y="6"/>
                  </a:cubicBezTo>
                  <a:cubicBezTo>
                    <a:pt x="141" y="6"/>
                    <a:pt x="141" y="6"/>
                    <a:pt x="141" y="6"/>
                  </a:cubicBezTo>
                  <a:cubicBezTo>
                    <a:pt x="141" y="5"/>
                    <a:pt x="141" y="5"/>
                    <a:pt x="141" y="5"/>
                  </a:cubicBezTo>
                  <a:cubicBezTo>
                    <a:pt x="142" y="4"/>
                    <a:pt x="142" y="4"/>
                    <a:pt x="142" y="4"/>
                  </a:cubicBezTo>
                  <a:cubicBezTo>
                    <a:pt x="143" y="4"/>
                    <a:pt x="143" y="4"/>
                    <a:pt x="143" y="4"/>
                  </a:cubicBezTo>
                  <a:cubicBezTo>
                    <a:pt x="143" y="5"/>
                    <a:pt x="143" y="5"/>
                    <a:pt x="143" y="5"/>
                  </a:cubicBezTo>
                  <a:cubicBezTo>
                    <a:pt x="142" y="5"/>
                    <a:pt x="142" y="5"/>
                    <a:pt x="142" y="5"/>
                  </a:cubicBezTo>
                  <a:cubicBezTo>
                    <a:pt x="142" y="6"/>
                    <a:pt x="142" y="6"/>
                    <a:pt x="142" y="6"/>
                  </a:cubicBezTo>
                  <a:cubicBezTo>
                    <a:pt x="143" y="5"/>
                    <a:pt x="143" y="5"/>
                    <a:pt x="143" y="5"/>
                  </a:cubicBezTo>
                  <a:cubicBezTo>
                    <a:pt x="144" y="5"/>
                    <a:pt x="144" y="5"/>
                    <a:pt x="144" y="5"/>
                  </a:cubicBezTo>
                  <a:cubicBezTo>
                    <a:pt x="145" y="6"/>
                    <a:pt x="145" y="6"/>
                    <a:pt x="145" y="6"/>
                  </a:cubicBezTo>
                  <a:cubicBezTo>
                    <a:pt x="145" y="6"/>
                    <a:pt x="145" y="6"/>
                    <a:pt x="145" y="6"/>
                  </a:cubicBezTo>
                  <a:cubicBezTo>
                    <a:pt x="146" y="7"/>
                    <a:pt x="146" y="7"/>
                    <a:pt x="146" y="7"/>
                  </a:cubicBezTo>
                  <a:cubicBezTo>
                    <a:pt x="146" y="7"/>
                    <a:pt x="146" y="7"/>
                    <a:pt x="146" y="7"/>
                  </a:cubicBezTo>
                  <a:cubicBezTo>
                    <a:pt x="145" y="8"/>
                    <a:pt x="145" y="8"/>
                    <a:pt x="145" y="8"/>
                  </a:cubicBezTo>
                  <a:cubicBezTo>
                    <a:pt x="145" y="9"/>
                    <a:pt x="145" y="9"/>
                    <a:pt x="145" y="9"/>
                  </a:cubicBezTo>
                  <a:cubicBezTo>
                    <a:pt x="146" y="8"/>
                    <a:pt x="146" y="8"/>
                    <a:pt x="146" y="8"/>
                  </a:cubicBezTo>
                  <a:cubicBezTo>
                    <a:pt x="147" y="7"/>
                    <a:pt x="147" y="7"/>
                    <a:pt x="147" y="7"/>
                  </a:cubicBezTo>
                  <a:cubicBezTo>
                    <a:pt x="148" y="7"/>
                    <a:pt x="148" y="7"/>
                    <a:pt x="148" y="7"/>
                  </a:cubicBezTo>
                  <a:cubicBezTo>
                    <a:pt x="149" y="8"/>
                    <a:pt x="149" y="8"/>
                    <a:pt x="149" y="8"/>
                  </a:cubicBezTo>
                  <a:cubicBezTo>
                    <a:pt x="149" y="9"/>
                    <a:pt x="149" y="9"/>
                    <a:pt x="149" y="9"/>
                  </a:cubicBezTo>
                  <a:cubicBezTo>
                    <a:pt x="149" y="10"/>
                    <a:pt x="149" y="10"/>
                    <a:pt x="149" y="10"/>
                  </a:cubicBezTo>
                  <a:cubicBezTo>
                    <a:pt x="150" y="12"/>
                    <a:pt x="150" y="12"/>
                    <a:pt x="150" y="12"/>
                  </a:cubicBezTo>
                  <a:cubicBezTo>
                    <a:pt x="150" y="13"/>
                    <a:pt x="150" y="13"/>
                    <a:pt x="150" y="13"/>
                  </a:cubicBezTo>
                  <a:cubicBezTo>
                    <a:pt x="150" y="12"/>
                    <a:pt x="150" y="12"/>
                    <a:pt x="150" y="12"/>
                  </a:cubicBezTo>
                  <a:cubicBezTo>
                    <a:pt x="150" y="11"/>
                    <a:pt x="150" y="11"/>
                    <a:pt x="150" y="11"/>
                  </a:cubicBezTo>
                  <a:cubicBezTo>
                    <a:pt x="150" y="10"/>
                    <a:pt x="150" y="10"/>
                    <a:pt x="150" y="10"/>
                  </a:cubicBezTo>
                  <a:cubicBezTo>
                    <a:pt x="150" y="10"/>
                    <a:pt x="150" y="10"/>
                    <a:pt x="150" y="10"/>
                  </a:cubicBezTo>
                  <a:cubicBezTo>
                    <a:pt x="150" y="9"/>
                    <a:pt x="150" y="9"/>
                    <a:pt x="150" y="9"/>
                  </a:cubicBezTo>
                  <a:cubicBezTo>
                    <a:pt x="149" y="8"/>
                    <a:pt x="149" y="8"/>
                    <a:pt x="149" y="8"/>
                  </a:cubicBezTo>
                  <a:cubicBezTo>
                    <a:pt x="150" y="8"/>
                    <a:pt x="150" y="8"/>
                    <a:pt x="150" y="8"/>
                  </a:cubicBezTo>
                  <a:cubicBezTo>
                    <a:pt x="150" y="8"/>
                    <a:pt x="150" y="8"/>
                    <a:pt x="150" y="8"/>
                  </a:cubicBezTo>
                  <a:cubicBezTo>
                    <a:pt x="152" y="10"/>
                    <a:pt x="152" y="10"/>
                    <a:pt x="152" y="10"/>
                  </a:cubicBezTo>
                  <a:cubicBezTo>
                    <a:pt x="153" y="11"/>
                    <a:pt x="153" y="11"/>
                    <a:pt x="153" y="11"/>
                  </a:cubicBezTo>
                  <a:cubicBezTo>
                    <a:pt x="154" y="12"/>
                    <a:pt x="154" y="12"/>
                    <a:pt x="154" y="12"/>
                  </a:cubicBezTo>
                  <a:cubicBezTo>
                    <a:pt x="156" y="12"/>
                    <a:pt x="156" y="12"/>
                    <a:pt x="156" y="12"/>
                  </a:cubicBezTo>
                  <a:cubicBezTo>
                    <a:pt x="156" y="12"/>
                    <a:pt x="156" y="12"/>
                    <a:pt x="156" y="12"/>
                  </a:cubicBezTo>
                  <a:cubicBezTo>
                    <a:pt x="155" y="11"/>
                    <a:pt x="155" y="11"/>
                    <a:pt x="155" y="11"/>
                  </a:cubicBezTo>
                  <a:cubicBezTo>
                    <a:pt x="154" y="11"/>
                    <a:pt x="154" y="11"/>
                    <a:pt x="154" y="11"/>
                  </a:cubicBezTo>
                  <a:cubicBezTo>
                    <a:pt x="153" y="9"/>
                    <a:pt x="153" y="9"/>
                    <a:pt x="153" y="9"/>
                  </a:cubicBezTo>
                  <a:cubicBezTo>
                    <a:pt x="153" y="8"/>
                    <a:pt x="153" y="8"/>
                    <a:pt x="153" y="8"/>
                  </a:cubicBezTo>
                  <a:cubicBezTo>
                    <a:pt x="153" y="7"/>
                    <a:pt x="153" y="7"/>
                    <a:pt x="153" y="7"/>
                  </a:cubicBezTo>
                  <a:cubicBezTo>
                    <a:pt x="154" y="6"/>
                    <a:pt x="154" y="6"/>
                    <a:pt x="154" y="6"/>
                  </a:cubicBezTo>
                  <a:cubicBezTo>
                    <a:pt x="155" y="7"/>
                    <a:pt x="155" y="7"/>
                    <a:pt x="155" y="7"/>
                  </a:cubicBezTo>
                  <a:cubicBezTo>
                    <a:pt x="157" y="7"/>
                    <a:pt x="157" y="7"/>
                    <a:pt x="157" y="7"/>
                  </a:cubicBezTo>
                  <a:cubicBezTo>
                    <a:pt x="158" y="7"/>
                    <a:pt x="158" y="7"/>
                    <a:pt x="158" y="7"/>
                  </a:cubicBezTo>
                  <a:cubicBezTo>
                    <a:pt x="158" y="7"/>
                    <a:pt x="158" y="7"/>
                    <a:pt x="158" y="7"/>
                  </a:cubicBezTo>
                  <a:cubicBezTo>
                    <a:pt x="158" y="6"/>
                    <a:pt x="158" y="6"/>
                    <a:pt x="158" y="6"/>
                  </a:cubicBezTo>
                  <a:cubicBezTo>
                    <a:pt x="157" y="6"/>
                    <a:pt x="157" y="6"/>
                    <a:pt x="157" y="6"/>
                  </a:cubicBezTo>
                  <a:cubicBezTo>
                    <a:pt x="157" y="6"/>
                    <a:pt x="157" y="6"/>
                    <a:pt x="157" y="6"/>
                  </a:cubicBezTo>
                  <a:cubicBezTo>
                    <a:pt x="158" y="5"/>
                    <a:pt x="158" y="5"/>
                    <a:pt x="158" y="5"/>
                  </a:cubicBezTo>
                  <a:cubicBezTo>
                    <a:pt x="159" y="4"/>
                    <a:pt x="159" y="4"/>
                    <a:pt x="159" y="4"/>
                  </a:cubicBezTo>
                  <a:cubicBezTo>
                    <a:pt x="158" y="3"/>
                    <a:pt x="158" y="3"/>
                    <a:pt x="158" y="3"/>
                  </a:cubicBezTo>
                  <a:cubicBezTo>
                    <a:pt x="158" y="3"/>
                    <a:pt x="158" y="3"/>
                    <a:pt x="158" y="3"/>
                  </a:cubicBezTo>
                  <a:cubicBezTo>
                    <a:pt x="158" y="2"/>
                    <a:pt x="158" y="2"/>
                    <a:pt x="158" y="2"/>
                  </a:cubicBezTo>
                  <a:cubicBezTo>
                    <a:pt x="159" y="2"/>
                    <a:pt x="159" y="2"/>
                    <a:pt x="159" y="2"/>
                  </a:cubicBezTo>
                  <a:cubicBezTo>
                    <a:pt x="160" y="2"/>
                    <a:pt x="160" y="2"/>
                    <a:pt x="160" y="2"/>
                  </a:cubicBezTo>
                  <a:cubicBezTo>
                    <a:pt x="160" y="1"/>
                    <a:pt x="160" y="1"/>
                    <a:pt x="160" y="1"/>
                  </a:cubicBezTo>
                  <a:cubicBezTo>
                    <a:pt x="160" y="0"/>
                    <a:pt x="160" y="0"/>
                    <a:pt x="160" y="0"/>
                  </a:cubicBezTo>
                  <a:cubicBezTo>
                    <a:pt x="161" y="0"/>
                    <a:pt x="161" y="0"/>
                    <a:pt x="161" y="0"/>
                  </a:cubicBezTo>
                  <a:cubicBezTo>
                    <a:pt x="161" y="0"/>
                    <a:pt x="161" y="0"/>
                    <a:pt x="161" y="0"/>
                  </a:cubicBezTo>
                  <a:cubicBezTo>
                    <a:pt x="162" y="1"/>
                    <a:pt x="162" y="1"/>
                    <a:pt x="162" y="1"/>
                  </a:cubicBezTo>
                  <a:cubicBezTo>
                    <a:pt x="162" y="1"/>
                    <a:pt x="162" y="1"/>
                    <a:pt x="162" y="1"/>
                  </a:cubicBezTo>
                  <a:cubicBezTo>
                    <a:pt x="163" y="1"/>
                    <a:pt x="163" y="1"/>
                    <a:pt x="163" y="1"/>
                  </a:cubicBezTo>
                  <a:cubicBezTo>
                    <a:pt x="163" y="3"/>
                    <a:pt x="163" y="3"/>
                    <a:pt x="163" y="3"/>
                  </a:cubicBezTo>
                  <a:cubicBezTo>
                    <a:pt x="164" y="3"/>
                    <a:pt x="164" y="3"/>
                    <a:pt x="164" y="3"/>
                  </a:cubicBezTo>
                  <a:cubicBezTo>
                    <a:pt x="164" y="3"/>
                    <a:pt x="164" y="3"/>
                    <a:pt x="164" y="3"/>
                  </a:cubicBezTo>
                  <a:cubicBezTo>
                    <a:pt x="164" y="2"/>
                    <a:pt x="164" y="2"/>
                    <a:pt x="164" y="2"/>
                  </a:cubicBezTo>
                  <a:cubicBezTo>
                    <a:pt x="164" y="1"/>
                    <a:pt x="164" y="1"/>
                    <a:pt x="164" y="1"/>
                  </a:cubicBezTo>
                  <a:cubicBezTo>
                    <a:pt x="164" y="0"/>
                    <a:pt x="164" y="0"/>
                    <a:pt x="164" y="0"/>
                  </a:cubicBezTo>
                  <a:cubicBezTo>
                    <a:pt x="164" y="0"/>
                    <a:pt x="164" y="0"/>
                    <a:pt x="164" y="0"/>
                  </a:cubicBezTo>
                  <a:cubicBezTo>
                    <a:pt x="165" y="0"/>
                    <a:pt x="165" y="0"/>
                    <a:pt x="165" y="0"/>
                  </a:cubicBezTo>
                  <a:cubicBezTo>
                    <a:pt x="166" y="0"/>
                    <a:pt x="166" y="0"/>
                    <a:pt x="166" y="0"/>
                  </a:cubicBezTo>
                  <a:cubicBezTo>
                    <a:pt x="168" y="0"/>
                    <a:pt x="168" y="0"/>
                    <a:pt x="168" y="0"/>
                  </a:cubicBezTo>
                  <a:cubicBezTo>
                    <a:pt x="169" y="0"/>
                    <a:pt x="169" y="0"/>
                    <a:pt x="169" y="0"/>
                  </a:cubicBezTo>
                  <a:cubicBezTo>
                    <a:pt x="169" y="1"/>
                    <a:pt x="169" y="1"/>
                    <a:pt x="169" y="1"/>
                  </a:cubicBezTo>
                  <a:cubicBezTo>
                    <a:pt x="170" y="1"/>
                    <a:pt x="170" y="1"/>
                    <a:pt x="170" y="1"/>
                  </a:cubicBezTo>
                  <a:cubicBezTo>
                    <a:pt x="170" y="0"/>
                    <a:pt x="170" y="0"/>
                    <a:pt x="170" y="0"/>
                  </a:cubicBezTo>
                  <a:cubicBezTo>
                    <a:pt x="171" y="0"/>
                    <a:pt x="171" y="0"/>
                    <a:pt x="171" y="0"/>
                  </a:cubicBezTo>
                  <a:cubicBezTo>
                    <a:pt x="173" y="1"/>
                    <a:pt x="173" y="1"/>
                    <a:pt x="173" y="1"/>
                  </a:cubicBezTo>
                  <a:cubicBezTo>
                    <a:pt x="174" y="1"/>
                    <a:pt x="174" y="1"/>
                    <a:pt x="174" y="1"/>
                  </a:cubicBezTo>
                  <a:cubicBezTo>
                    <a:pt x="175" y="1"/>
                    <a:pt x="175" y="1"/>
                    <a:pt x="175" y="1"/>
                  </a:cubicBezTo>
                  <a:cubicBezTo>
                    <a:pt x="175" y="1"/>
                    <a:pt x="175" y="1"/>
                    <a:pt x="175" y="1"/>
                  </a:cubicBezTo>
                  <a:cubicBezTo>
                    <a:pt x="176" y="1"/>
                    <a:pt x="176" y="1"/>
                    <a:pt x="176" y="1"/>
                  </a:cubicBezTo>
                  <a:cubicBezTo>
                    <a:pt x="176" y="2"/>
                    <a:pt x="176" y="2"/>
                    <a:pt x="176" y="2"/>
                  </a:cubicBezTo>
                  <a:cubicBezTo>
                    <a:pt x="178" y="3"/>
                    <a:pt x="178" y="3"/>
                    <a:pt x="178" y="3"/>
                  </a:cubicBezTo>
                  <a:cubicBezTo>
                    <a:pt x="178" y="2"/>
                    <a:pt x="178" y="2"/>
                    <a:pt x="178" y="2"/>
                  </a:cubicBezTo>
                  <a:cubicBezTo>
                    <a:pt x="178" y="2"/>
                    <a:pt x="178" y="2"/>
                    <a:pt x="178" y="2"/>
                  </a:cubicBezTo>
                  <a:cubicBezTo>
                    <a:pt x="179" y="2"/>
                    <a:pt x="179" y="2"/>
                    <a:pt x="179" y="2"/>
                  </a:cubicBezTo>
                  <a:cubicBezTo>
                    <a:pt x="181" y="3"/>
                    <a:pt x="181" y="3"/>
                    <a:pt x="181" y="3"/>
                  </a:cubicBezTo>
                  <a:cubicBezTo>
                    <a:pt x="181" y="3"/>
                    <a:pt x="181" y="3"/>
                    <a:pt x="181" y="3"/>
                  </a:cubicBezTo>
                  <a:cubicBezTo>
                    <a:pt x="183" y="4"/>
                    <a:pt x="183" y="4"/>
                    <a:pt x="183" y="4"/>
                  </a:cubicBezTo>
                  <a:cubicBezTo>
                    <a:pt x="185" y="4"/>
                    <a:pt x="185" y="4"/>
                    <a:pt x="185" y="4"/>
                  </a:cubicBezTo>
                  <a:cubicBezTo>
                    <a:pt x="185" y="5"/>
                    <a:pt x="185" y="5"/>
                    <a:pt x="185" y="5"/>
                  </a:cubicBezTo>
                  <a:cubicBezTo>
                    <a:pt x="187" y="4"/>
                    <a:pt x="187" y="4"/>
                    <a:pt x="187" y="4"/>
                  </a:cubicBezTo>
                  <a:cubicBezTo>
                    <a:pt x="187" y="5"/>
                    <a:pt x="187" y="5"/>
                    <a:pt x="187" y="5"/>
                  </a:cubicBezTo>
                  <a:cubicBezTo>
                    <a:pt x="187" y="5"/>
                    <a:pt x="187" y="5"/>
                    <a:pt x="187" y="5"/>
                  </a:cubicBezTo>
                  <a:cubicBezTo>
                    <a:pt x="189" y="5"/>
                    <a:pt x="189" y="5"/>
                    <a:pt x="189" y="5"/>
                  </a:cubicBezTo>
                  <a:cubicBezTo>
                    <a:pt x="189" y="5"/>
                    <a:pt x="189" y="5"/>
                    <a:pt x="189" y="5"/>
                  </a:cubicBezTo>
                  <a:cubicBezTo>
                    <a:pt x="190" y="6"/>
                    <a:pt x="190" y="6"/>
                    <a:pt x="190" y="6"/>
                  </a:cubicBezTo>
                  <a:cubicBezTo>
                    <a:pt x="192" y="6"/>
                    <a:pt x="192" y="6"/>
                    <a:pt x="192" y="6"/>
                  </a:cubicBezTo>
                  <a:cubicBezTo>
                    <a:pt x="193" y="7"/>
                    <a:pt x="193" y="7"/>
                    <a:pt x="193" y="7"/>
                  </a:cubicBezTo>
                  <a:cubicBezTo>
                    <a:pt x="194" y="8"/>
                    <a:pt x="194" y="8"/>
                    <a:pt x="194" y="8"/>
                  </a:cubicBezTo>
                  <a:cubicBezTo>
                    <a:pt x="195" y="8"/>
                    <a:pt x="195" y="8"/>
                    <a:pt x="195" y="8"/>
                  </a:cubicBezTo>
                  <a:cubicBezTo>
                    <a:pt x="196" y="9"/>
                    <a:pt x="196" y="9"/>
                    <a:pt x="196" y="9"/>
                  </a:cubicBezTo>
                  <a:cubicBezTo>
                    <a:pt x="196" y="10"/>
                    <a:pt x="196" y="10"/>
                    <a:pt x="196" y="10"/>
                  </a:cubicBezTo>
                  <a:cubicBezTo>
                    <a:pt x="195" y="11"/>
                    <a:pt x="195" y="11"/>
                    <a:pt x="195" y="11"/>
                  </a:cubicBezTo>
                  <a:cubicBezTo>
                    <a:pt x="195" y="11"/>
                    <a:pt x="195" y="11"/>
                    <a:pt x="195" y="11"/>
                  </a:cubicBezTo>
                  <a:cubicBezTo>
                    <a:pt x="194" y="10"/>
                    <a:pt x="194" y="10"/>
                    <a:pt x="194" y="10"/>
                  </a:cubicBezTo>
                  <a:cubicBezTo>
                    <a:pt x="193" y="11"/>
                    <a:pt x="193" y="11"/>
                    <a:pt x="193" y="11"/>
                  </a:cubicBezTo>
                  <a:cubicBezTo>
                    <a:pt x="192" y="11"/>
                    <a:pt x="192" y="11"/>
                    <a:pt x="192" y="11"/>
                  </a:cubicBezTo>
                  <a:cubicBezTo>
                    <a:pt x="191" y="11"/>
                    <a:pt x="191" y="11"/>
                    <a:pt x="191" y="11"/>
                  </a:cubicBezTo>
                  <a:cubicBezTo>
                    <a:pt x="191" y="11"/>
                    <a:pt x="191" y="11"/>
                    <a:pt x="191" y="11"/>
                  </a:cubicBezTo>
                  <a:cubicBezTo>
                    <a:pt x="190" y="12"/>
                    <a:pt x="190" y="12"/>
                    <a:pt x="190" y="12"/>
                  </a:cubicBezTo>
                  <a:cubicBezTo>
                    <a:pt x="189" y="11"/>
                    <a:pt x="189" y="11"/>
                    <a:pt x="189" y="11"/>
                  </a:cubicBezTo>
                  <a:cubicBezTo>
                    <a:pt x="187" y="11"/>
                    <a:pt x="187" y="11"/>
                    <a:pt x="187" y="11"/>
                  </a:cubicBezTo>
                  <a:cubicBezTo>
                    <a:pt x="186" y="10"/>
                    <a:pt x="186" y="10"/>
                    <a:pt x="186" y="10"/>
                  </a:cubicBezTo>
                  <a:cubicBezTo>
                    <a:pt x="185" y="10"/>
                    <a:pt x="185" y="10"/>
                    <a:pt x="185" y="10"/>
                  </a:cubicBezTo>
                  <a:cubicBezTo>
                    <a:pt x="184" y="10"/>
                    <a:pt x="184" y="10"/>
                    <a:pt x="184" y="10"/>
                  </a:cubicBezTo>
                  <a:cubicBezTo>
                    <a:pt x="183" y="10"/>
                    <a:pt x="183" y="10"/>
                    <a:pt x="183" y="10"/>
                  </a:cubicBezTo>
                  <a:cubicBezTo>
                    <a:pt x="182" y="10"/>
                    <a:pt x="182" y="10"/>
                    <a:pt x="182" y="10"/>
                  </a:cubicBezTo>
                  <a:cubicBezTo>
                    <a:pt x="181" y="10"/>
                    <a:pt x="181" y="10"/>
                    <a:pt x="181" y="10"/>
                  </a:cubicBezTo>
                  <a:cubicBezTo>
                    <a:pt x="181" y="10"/>
                    <a:pt x="181" y="10"/>
                    <a:pt x="181" y="10"/>
                  </a:cubicBezTo>
                  <a:cubicBezTo>
                    <a:pt x="180" y="10"/>
                    <a:pt x="180" y="10"/>
                    <a:pt x="180" y="10"/>
                  </a:cubicBezTo>
                  <a:cubicBezTo>
                    <a:pt x="178" y="11"/>
                    <a:pt x="178" y="11"/>
                    <a:pt x="178" y="11"/>
                  </a:cubicBezTo>
                  <a:cubicBezTo>
                    <a:pt x="177" y="11"/>
                    <a:pt x="177" y="11"/>
                    <a:pt x="177" y="11"/>
                  </a:cubicBezTo>
                  <a:cubicBezTo>
                    <a:pt x="176" y="11"/>
                    <a:pt x="176" y="11"/>
                    <a:pt x="176" y="11"/>
                  </a:cubicBezTo>
                  <a:cubicBezTo>
                    <a:pt x="176" y="11"/>
                    <a:pt x="176" y="11"/>
                    <a:pt x="176" y="11"/>
                  </a:cubicBezTo>
                  <a:cubicBezTo>
                    <a:pt x="174" y="11"/>
                    <a:pt x="174" y="11"/>
                    <a:pt x="174" y="11"/>
                  </a:cubicBezTo>
                  <a:cubicBezTo>
                    <a:pt x="173" y="11"/>
                    <a:pt x="173" y="11"/>
                    <a:pt x="173" y="11"/>
                  </a:cubicBezTo>
                  <a:cubicBezTo>
                    <a:pt x="172" y="10"/>
                    <a:pt x="172" y="10"/>
                    <a:pt x="172" y="10"/>
                  </a:cubicBezTo>
                  <a:cubicBezTo>
                    <a:pt x="172" y="9"/>
                    <a:pt x="172" y="9"/>
                    <a:pt x="172" y="9"/>
                  </a:cubicBezTo>
                  <a:cubicBezTo>
                    <a:pt x="173" y="9"/>
                    <a:pt x="173" y="9"/>
                    <a:pt x="173" y="9"/>
                  </a:cubicBezTo>
                  <a:cubicBezTo>
                    <a:pt x="173" y="9"/>
                    <a:pt x="173" y="9"/>
                    <a:pt x="173" y="9"/>
                  </a:cubicBezTo>
                  <a:cubicBezTo>
                    <a:pt x="173" y="8"/>
                    <a:pt x="173" y="8"/>
                    <a:pt x="173" y="8"/>
                  </a:cubicBezTo>
                  <a:cubicBezTo>
                    <a:pt x="173" y="8"/>
                    <a:pt x="173" y="8"/>
                    <a:pt x="173" y="8"/>
                  </a:cubicBezTo>
                  <a:cubicBezTo>
                    <a:pt x="172" y="8"/>
                    <a:pt x="172" y="8"/>
                    <a:pt x="172" y="8"/>
                  </a:cubicBezTo>
                  <a:cubicBezTo>
                    <a:pt x="171" y="8"/>
                    <a:pt x="171" y="8"/>
                    <a:pt x="171" y="8"/>
                  </a:cubicBezTo>
                  <a:cubicBezTo>
                    <a:pt x="170" y="9"/>
                    <a:pt x="170" y="9"/>
                    <a:pt x="170" y="9"/>
                  </a:cubicBezTo>
                  <a:cubicBezTo>
                    <a:pt x="171" y="10"/>
                    <a:pt x="171" y="10"/>
                    <a:pt x="171" y="10"/>
                  </a:cubicBezTo>
                  <a:cubicBezTo>
                    <a:pt x="171" y="11"/>
                    <a:pt x="171" y="11"/>
                    <a:pt x="171" y="11"/>
                  </a:cubicBezTo>
                  <a:cubicBezTo>
                    <a:pt x="172" y="11"/>
                    <a:pt x="172" y="11"/>
                    <a:pt x="172" y="11"/>
                  </a:cubicBezTo>
                  <a:cubicBezTo>
                    <a:pt x="172" y="11"/>
                    <a:pt x="172" y="11"/>
                    <a:pt x="172" y="11"/>
                  </a:cubicBezTo>
                  <a:cubicBezTo>
                    <a:pt x="171" y="12"/>
                    <a:pt x="171" y="12"/>
                    <a:pt x="171" y="12"/>
                  </a:cubicBezTo>
                  <a:cubicBezTo>
                    <a:pt x="170" y="12"/>
                    <a:pt x="170" y="12"/>
                    <a:pt x="170" y="12"/>
                  </a:cubicBezTo>
                  <a:cubicBezTo>
                    <a:pt x="169" y="12"/>
                    <a:pt x="169" y="12"/>
                    <a:pt x="169" y="12"/>
                  </a:cubicBezTo>
                  <a:cubicBezTo>
                    <a:pt x="168" y="12"/>
                    <a:pt x="168" y="12"/>
                    <a:pt x="168" y="12"/>
                  </a:cubicBezTo>
                  <a:cubicBezTo>
                    <a:pt x="168" y="12"/>
                    <a:pt x="168" y="12"/>
                    <a:pt x="168" y="12"/>
                  </a:cubicBezTo>
                  <a:cubicBezTo>
                    <a:pt x="167" y="12"/>
                    <a:pt x="167" y="12"/>
                    <a:pt x="167" y="12"/>
                  </a:cubicBezTo>
                  <a:cubicBezTo>
                    <a:pt x="166" y="12"/>
                    <a:pt x="166" y="12"/>
                    <a:pt x="166" y="12"/>
                  </a:cubicBezTo>
                  <a:cubicBezTo>
                    <a:pt x="164" y="12"/>
                    <a:pt x="164" y="12"/>
                    <a:pt x="164" y="12"/>
                  </a:cubicBezTo>
                  <a:cubicBezTo>
                    <a:pt x="163" y="13"/>
                    <a:pt x="163" y="13"/>
                    <a:pt x="163" y="13"/>
                  </a:cubicBezTo>
                  <a:cubicBezTo>
                    <a:pt x="161" y="14"/>
                    <a:pt x="161" y="14"/>
                    <a:pt x="161" y="14"/>
                  </a:cubicBezTo>
                  <a:cubicBezTo>
                    <a:pt x="160" y="14"/>
                    <a:pt x="160" y="14"/>
                    <a:pt x="160" y="14"/>
                  </a:cubicBezTo>
                  <a:cubicBezTo>
                    <a:pt x="161" y="16"/>
                    <a:pt x="161" y="16"/>
                    <a:pt x="161" y="16"/>
                  </a:cubicBezTo>
                  <a:cubicBezTo>
                    <a:pt x="160" y="17"/>
                    <a:pt x="160" y="17"/>
                    <a:pt x="160" y="17"/>
                  </a:cubicBezTo>
                  <a:cubicBezTo>
                    <a:pt x="160" y="17"/>
                    <a:pt x="160" y="17"/>
                    <a:pt x="160" y="17"/>
                  </a:cubicBezTo>
                  <a:cubicBezTo>
                    <a:pt x="160" y="17"/>
                    <a:pt x="160" y="17"/>
                    <a:pt x="160" y="17"/>
                  </a:cubicBezTo>
                  <a:cubicBezTo>
                    <a:pt x="161" y="17"/>
                    <a:pt x="161" y="17"/>
                    <a:pt x="161" y="17"/>
                  </a:cubicBezTo>
                  <a:cubicBezTo>
                    <a:pt x="161" y="16"/>
                    <a:pt x="161" y="16"/>
                    <a:pt x="161" y="16"/>
                  </a:cubicBezTo>
                  <a:cubicBezTo>
                    <a:pt x="161" y="16"/>
                    <a:pt x="161" y="16"/>
                    <a:pt x="161" y="16"/>
                  </a:cubicBezTo>
                  <a:cubicBezTo>
                    <a:pt x="161" y="15"/>
                    <a:pt x="161" y="15"/>
                    <a:pt x="161" y="15"/>
                  </a:cubicBezTo>
                  <a:cubicBezTo>
                    <a:pt x="162" y="15"/>
                    <a:pt x="162" y="15"/>
                    <a:pt x="162" y="15"/>
                  </a:cubicBezTo>
                  <a:cubicBezTo>
                    <a:pt x="163" y="15"/>
                    <a:pt x="163" y="15"/>
                    <a:pt x="163" y="15"/>
                  </a:cubicBezTo>
                  <a:cubicBezTo>
                    <a:pt x="164" y="15"/>
                    <a:pt x="164" y="15"/>
                    <a:pt x="164" y="15"/>
                  </a:cubicBezTo>
                  <a:cubicBezTo>
                    <a:pt x="164" y="15"/>
                    <a:pt x="164" y="15"/>
                    <a:pt x="164" y="15"/>
                  </a:cubicBezTo>
                  <a:cubicBezTo>
                    <a:pt x="164" y="16"/>
                    <a:pt x="164" y="16"/>
                    <a:pt x="164" y="16"/>
                  </a:cubicBezTo>
                  <a:cubicBezTo>
                    <a:pt x="163" y="16"/>
                    <a:pt x="163" y="16"/>
                    <a:pt x="163" y="16"/>
                  </a:cubicBezTo>
                  <a:cubicBezTo>
                    <a:pt x="163" y="17"/>
                    <a:pt x="163" y="17"/>
                    <a:pt x="163" y="17"/>
                  </a:cubicBezTo>
                  <a:cubicBezTo>
                    <a:pt x="164" y="17"/>
                    <a:pt x="164" y="17"/>
                    <a:pt x="164" y="17"/>
                  </a:cubicBezTo>
                  <a:cubicBezTo>
                    <a:pt x="164" y="16"/>
                    <a:pt x="164" y="16"/>
                    <a:pt x="164" y="16"/>
                  </a:cubicBezTo>
                  <a:cubicBezTo>
                    <a:pt x="165" y="15"/>
                    <a:pt x="165" y="15"/>
                    <a:pt x="165" y="15"/>
                  </a:cubicBezTo>
                  <a:cubicBezTo>
                    <a:pt x="165" y="15"/>
                    <a:pt x="165" y="14"/>
                    <a:pt x="165" y="14"/>
                  </a:cubicBezTo>
                  <a:cubicBezTo>
                    <a:pt x="166" y="14"/>
                    <a:pt x="167" y="13"/>
                    <a:pt x="167" y="13"/>
                  </a:cubicBezTo>
                  <a:cubicBezTo>
                    <a:pt x="167" y="13"/>
                    <a:pt x="167" y="13"/>
                    <a:pt x="167" y="13"/>
                  </a:cubicBezTo>
                  <a:cubicBezTo>
                    <a:pt x="169" y="13"/>
                    <a:pt x="169" y="13"/>
                    <a:pt x="169" y="13"/>
                  </a:cubicBezTo>
                  <a:cubicBezTo>
                    <a:pt x="170" y="13"/>
                    <a:pt x="170" y="13"/>
                    <a:pt x="170" y="13"/>
                  </a:cubicBezTo>
                  <a:cubicBezTo>
                    <a:pt x="171" y="13"/>
                    <a:pt x="171" y="13"/>
                    <a:pt x="171" y="13"/>
                  </a:cubicBezTo>
                  <a:cubicBezTo>
                    <a:pt x="171" y="13"/>
                    <a:pt x="171" y="13"/>
                    <a:pt x="171" y="13"/>
                  </a:cubicBezTo>
                  <a:cubicBezTo>
                    <a:pt x="171" y="14"/>
                    <a:pt x="171" y="14"/>
                    <a:pt x="171" y="14"/>
                  </a:cubicBezTo>
                  <a:cubicBezTo>
                    <a:pt x="172" y="15"/>
                    <a:pt x="172" y="15"/>
                    <a:pt x="172" y="15"/>
                  </a:cubicBezTo>
                  <a:cubicBezTo>
                    <a:pt x="172" y="15"/>
                    <a:pt x="172" y="15"/>
                    <a:pt x="172" y="15"/>
                  </a:cubicBezTo>
                  <a:cubicBezTo>
                    <a:pt x="173" y="15"/>
                    <a:pt x="173" y="15"/>
                    <a:pt x="173" y="15"/>
                  </a:cubicBezTo>
                  <a:cubicBezTo>
                    <a:pt x="173" y="15"/>
                    <a:pt x="173" y="15"/>
                    <a:pt x="173" y="15"/>
                  </a:cubicBezTo>
                  <a:cubicBezTo>
                    <a:pt x="172" y="13"/>
                    <a:pt x="172" y="13"/>
                    <a:pt x="172" y="13"/>
                  </a:cubicBezTo>
                  <a:cubicBezTo>
                    <a:pt x="173" y="13"/>
                    <a:pt x="173" y="13"/>
                    <a:pt x="173" y="13"/>
                  </a:cubicBezTo>
                  <a:cubicBezTo>
                    <a:pt x="174" y="13"/>
                    <a:pt x="174" y="13"/>
                    <a:pt x="174" y="13"/>
                  </a:cubicBezTo>
                  <a:cubicBezTo>
                    <a:pt x="175" y="13"/>
                    <a:pt x="175" y="13"/>
                    <a:pt x="175" y="13"/>
                  </a:cubicBezTo>
                  <a:cubicBezTo>
                    <a:pt x="176" y="13"/>
                    <a:pt x="176" y="13"/>
                    <a:pt x="176" y="13"/>
                  </a:cubicBezTo>
                  <a:cubicBezTo>
                    <a:pt x="178" y="13"/>
                    <a:pt x="178" y="13"/>
                    <a:pt x="178" y="13"/>
                  </a:cubicBezTo>
                  <a:cubicBezTo>
                    <a:pt x="179" y="12"/>
                    <a:pt x="179" y="12"/>
                    <a:pt x="179" y="12"/>
                  </a:cubicBezTo>
                  <a:cubicBezTo>
                    <a:pt x="180" y="12"/>
                    <a:pt x="180" y="12"/>
                    <a:pt x="180" y="12"/>
                  </a:cubicBezTo>
                  <a:cubicBezTo>
                    <a:pt x="182" y="12"/>
                    <a:pt x="182" y="12"/>
                    <a:pt x="182" y="12"/>
                  </a:cubicBezTo>
                  <a:cubicBezTo>
                    <a:pt x="184" y="12"/>
                    <a:pt x="184" y="12"/>
                    <a:pt x="184" y="12"/>
                  </a:cubicBezTo>
                  <a:cubicBezTo>
                    <a:pt x="185" y="13"/>
                    <a:pt x="185" y="13"/>
                    <a:pt x="185" y="13"/>
                  </a:cubicBezTo>
                  <a:cubicBezTo>
                    <a:pt x="186" y="13"/>
                    <a:pt x="186" y="13"/>
                    <a:pt x="186" y="13"/>
                  </a:cubicBezTo>
                  <a:cubicBezTo>
                    <a:pt x="187" y="13"/>
                    <a:pt x="187" y="13"/>
                    <a:pt x="187" y="13"/>
                  </a:cubicBezTo>
                  <a:cubicBezTo>
                    <a:pt x="188" y="13"/>
                    <a:pt x="188" y="13"/>
                    <a:pt x="188" y="13"/>
                  </a:cubicBezTo>
                  <a:cubicBezTo>
                    <a:pt x="189" y="14"/>
                    <a:pt x="189" y="14"/>
                    <a:pt x="189" y="14"/>
                  </a:cubicBezTo>
                  <a:cubicBezTo>
                    <a:pt x="189" y="14"/>
                    <a:pt x="189" y="14"/>
                    <a:pt x="189" y="14"/>
                  </a:cubicBezTo>
                  <a:cubicBezTo>
                    <a:pt x="190" y="14"/>
                    <a:pt x="190" y="14"/>
                    <a:pt x="190" y="14"/>
                  </a:cubicBezTo>
                  <a:cubicBezTo>
                    <a:pt x="191" y="14"/>
                    <a:pt x="191" y="14"/>
                    <a:pt x="191" y="14"/>
                  </a:cubicBezTo>
                  <a:cubicBezTo>
                    <a:pt x="191" y="14"/>
                    <a:pt x="191" y="14"/>
                    <a:pt x="191" y="14"/>
                  </a:cubicBezTo>
                  <a:cubicBezTo>
                    <a:pt x="192" y="15"/>
                    <a:pt x="192" y="15"/>
                    <a:pt x="192" y="15"/>
                  </a:cubicBezTo>
                  <a:cubicBezTo>
                    <a:pt x="192" y="15"/>
                    <a:pt x="192" y="15"/>
                    <a:pt x="192" y="15"/>
                  </a:cubicBezTo>
                  <a:cubicBezTo>
                    <a:pt x="193" y="14"/>
                    <a:pt x="193" y="14"/>
                    <a:pt x="193" y="14"/>
                  </a:cubicBezTo>
                  <a:cubicBezTo>
                    <a:pt x="194" y="14"/>
                    <a:pt x="194" y="14"/>
                    <a:pt x="194" y="14"/>
                  </a:cubicBezTo>
                  <a:cubicBezTo>
                    <a:pt x="195" y="14"/>
                    <a:pt x="195" y="14"/>
                    <a:pt x="195" y="14"/>
                  </a:cubicBezTo>
                  <a:cubicBezTo>
                    <a:pt x="196" y="13"/>
                    <a:pt x="196" y="13"/>
                    <a:pt x="196" y="13"/>
                  </a:cubicBezTo>
                  <a:cubicBezTo>
                    <a:pt x="197" y="12"/>
                    <a:pt x="197" y="12"/>
                    <a:pt x="197" y="12"/>
                  </a:cubicBezTo>
                  <a:cubicBezTo>
                    <a:pt x="198" y="12"/>
                    <a:pt x="198" y="12"/>
                    <a:pt x="198" y="12"/>
                  </a:cubicBezTo>
                  <a:cubicBezTo>
                    <a:pt x="198" y="12"/>
                    <a:pt x="198" y="12"/>
                    <a:pt x="198" y="12"/>
                  </a:cubicBezTo>
                  <a:cubicBezTo>
                    <a:pt x="199" y="13"/>
                    <a:pt x="199" y="13"/>
                    <a:pt x="199" y="13"/>
                  </a:cubicBezTo>
                  <a:cubicBezTo>
                    <a:pt x="200" y="14"/>
                    <a:pt x="200" y="14"/>
                    <a:pt x="200" y="14"/>
                  </a:cubicBezTo>
                  <a:cubicBezTo>
                    <a:pt x="200" y="14"/>
                    <a:pt x="200" y="14"/>
                    <a:pt x="200" y="14"/>
                  </a:cubicBezTo>
                  <a:cubicBezTo>
                    <a:pt x="199" y="15"/>
                    <a:pt x="199" y="15"/>
                    <a:pt x="199" y="15"/>
                  </a:cubicBezTo>
                  <a:cubicBezTo>
                    <a:pt x="199" y="15"/>
                    <a:pt x="199" y="15"/>
                    <a:pt x="199" y="15"/>
                  </a:cubicBezTo>
                  <a:cubicBezTo>
                    <a:pt x="200" y="16"/>
                    <a:pt x="200" y="16"/>
                    <a:pt x="200" y="16"/>
                  </a:cubicBezTo>
                  <a:cubicBezTo>
                    <a:pt x="200" y="16"/>
                    <a:pt x="200" y="16"/>
                    <a:pt x="200" y="16"/>
                  </a:cubicBezTo>
                  <a:cubicBezTo>
                    <a:pt x="200" y="17"/>
                    <a:pt x="200" y="17"/>
                    <a:pt x="200" y="17"/>
                  </a:cubicBezTo>
                  <a:cubicBezTo>
                    <a:pt x="199" y="18"/>
                    <a:pt x="199" y="18"/>
                    <a:pt x="199" y="18"/>
                  </a:cubicBezTo>
                  <a:cubicBezTo>
                    <a:pt x="197" y="18"/>
                    <a:pt x="197" y="18"/>
                    <a:pt x="197" y="18"/>
                  </a:cubicBezTo>
                  <a:cubicBezTo>
                    <a:pt x="196" y="18"/>
                    <a:pt x="196" y="18"/>
                    <a:pt x="196" y="18"/>
                  </a:cubicBezTo>
                  <a:cubicBezTo>
                    <a:pt x="195" y="17"/>
                    <a:pt x="195" y="17"/>
                    <a:pt x="195" y="17"/>
                  </a:cubicBezTo>
                  <a:cubicBezTo>
                    <a:pt x="194" y="17"/>
                    <a:pt x="194" y="17"/>
                    <a:pt x="194" y="17"/>
                  </a:cubicBezTo>
                  <a:cubicBezTo>
                    <a:pt x="194" y="17"/>
                    <a:pt x="194" y="17"/>
                    <a:pt x="194" y="17"/>
                  </a:cubicBezTo>
                  <a:cubicBezTo>
                    <a:pt x="194" y="18"/>
                    <a:pt x="194" y="18"/>
                    <a:pt x="194" y="18"/>
                  </a:cubicBezTo>
                  <a:cubicBezTo>
                    <a:pt x="195" y="19"/>
                    <a:pt x="195" y="19"/>
                    <a:pt x="195" y="19"/>
                  </a:cubicBezTo>
                  <a:cubicBezTo>
                    <a:pt x="195" y="19"/>
                    <a:pt x="195" y="19"/>
                    <a:pt x="195" y="19"/>
                  </a:cubicBezTo>
                  <a:cubicBezTo>
                    <a:pt x="195" y="19"/>
                    <a:pt x="195" y="19"/>
                    <a:pt x="195" y="19"/>
                  </a:cubicBezTo>
                  <a:cubicBezTo>
                    <a:pt x="194" y="19"/>
                    <a:pt x="194" y="19"/>
                    <a:pt x="194" y="19"/>
                  </a:cubicBezTo>
                  <a:cubicBezTo>
                    <a:pt x="193" y="18"/>
                    <a:pt x="193" y="18"/>
                    <a:pt x="193" y="18"/>
                  </a:cubicBezTo>
                  <a:cubicBezTo>
                    <a:pt x="193" y="18"/>
                    <a:pt x="193" y="18"/>
                    <a:pt x="193" y="18"/>
                  </a:cubicBezTo>
                  <a:cubicBezTo>
                    <a:pt x="193" y="19"/>
                    <a:pt x="193" y="19"/>
                    <a:pt x="193" y="19"/>
                  </a:cubicBezTo>
                  <a:cubicBezTo>
                    <a:pt x="193" y="20"/>
                    <a:pt x="193" y="20"/>
                    <a:pt x="193" y="20"/>
                  </a:cubicBezTo>
                  <a:cubicBezTo>
                    <a:pt x="194" y="20"/>
                    <a:pt x="194" y="20"/>
                    <a:pt x="194" y="20"/>
                  </a:cubicBezTo>
                  <a:cubicBezTo>
                    <a:pt x="195" y="20"/>
                    <a:pt x="195" y="20"/>
                    <a:pt x="195" y="20"/>
                  </a:cubicBezTo>
                  <a:cubicBezTo>
                    <a:pt x="196" y="20"/>
                    <a:pt x="196" y="20"/>
                    <a:pt x="196" y="20"/>
                  </a:cubicBezTo>
                  <a:cubicBezTo>
                    <a:pt x="197" y="20"/>
                    <a:pt x="197" y="20"/>
                    <a:pt x="197" y="20"/>
                  </a:cubicBezTo>
                  <a:cubicBezTo>
                    <a:pt x="199" y="20"/>
                    <a:pt x="199" y="20"/>
                    <a:pt x="199" y="20"/>
                  </a:cubicBezTo>
                  <a:cubicBezTo>
                    <a:pt x="199" y="20"/>
                    <a:pt x="199" y="20"/>
                    <a:pt x="199" y="20"/>
                  </a:cubicBezTo>
                  <a:cubicBezTo>
                    <a:pt x="200" y="20"/>
                    <a:pt x="200" y="20"/>
                    <a:pt x="200" y="20"/>
                  </a:cubicBezTo>
                  <a:cubicBezTo>
                    <a:pt x="200" y="20"/>
                    <a:pt x="200" y="20"/>
                    <a:pt x="200" y="20"/>
                  </a:cubicBezTo>
                  <a:cubicBezTo>
                    <a:pt x="200" y="19"/>
                    <a:pt x="200" y="19"/>
                    <a:pt x="200" y="19"/>
                  </a:cubicBezTo>
                  <a:cubicBezTo>
                    <a:pt x="201" y="19"/>
                    <a:pt x="201" y="19"/>
                    <a:pt x="201" y="19"/>
                  </a:cubicBezTo>
                  <a:cubicBezTo>
                    <a:pt x="203" y="19"/>
                    <a:pt x="203" y="19"/>
                    <a:pt x="203" y="19"/>
                  </a:cubicBezTo>
                  <a:cubicBezTo>
                    <a:pt x="204" y="19"/>
                    <a:pt x="204" y="19"/>
                    <a:pt x="204" y="19"/>
                  </a:cubicBezTo>
                  <a:cubicBezTo>
                    <a:pt x="204" y="20"/>
                    <a:pt x="204" y="20"/>
                    <a:pt x="204" y="20"/>
                  </a:cubicBezTo>
                  <a:cubicBezTo>
                    <a:pt x="204" y="20"/>
                    <a:pt x="204" y="20"/>
                    <a:pt x="204" y="20"/>
                  </a:cubicBezTo>
                  <a:cubicBezTo>
                    <a:pt x="205" y="20"/>
                    <a:pt x="205" y="20"/>
                    <a:pt x="205" y="20"/>
                  </a:cubicBezTo>
                  <a:cubicBezTo>
                    <a:pt x="205" y="20"/>
                    <a:pt x="205" y="20"/>
                    <a:pt x="205" y="20"/>
                  </a:cubicBezTo>
                  <a:cubicBezTo>
                    <a:pt x="206" y="20"/>
                    <a:pt x="206" y="20"/>
                    <a:pt x="206" y="20"/>
                  </a:cubicBezTo>
                  <a:cubicBezTo>
                    <a:pt x="206" y="20"/>
                    <a:pt x="206" y="20"/>
                    <a:pt x="206" y="20"/>
                  </a:cubicBezTo>
                  <a:cubicBezTo>
                    <a:pt x="207" y="21"/>
                    <a:pt x="207" y="21"/>
                    <a:pt x="207" y="21"/>
                  </a:cubicBezTo>
                  <a:cubicBezTo>
                    <a:pt x="208" y="21"/>
                    <a:pt x="208" y="21"/>
                    <a:pt x="208" y="21"/>
                  </a:cubicBezTo>
                  <a:cubicBezTo>
                    <a:pt x="209" y="22"/>
                    <a:pt x="209" y="22"/>
                    <a:pt x="209" y="22"/>
                  </a:cubicBezTo>
                  <a:cubicBezTo>
                    <a:pt x="209" y="22"/>
                    <a:pt x="209" y="22"/>
                    <a:pt x="209" y="22"/>
                  </a:cubicBezTo>
                  <a:cubicBezTo>
                    <a:pt x="210" y="23"/>
                    <a:pt x="210" y="23"/>
                    <a:pt x="210" y="23"/>
                  </a:cubicBezTo>
                  <a:cubicBezTo>
                    <a:pt x="211" y="24"/>
                    <a:pt x="211" y="24"/>
                    <a:pt x="211" y="24"/>
                  </a:cubicBezTo>
                  <a:cubicBezTo>
                    <a:pt x="213" y="24"/>
                    <a:pt x="213" y="24"/>
                    <a:pt x="213" y="24"/>
                  </a:cubicBezTo>
                  <a:cubicBezTo>
                    <a:pt x="213" y="25"/>
                    <a:pt x="213" y="25"/>
                    <a:pt x="213" y="25"/>
                  </a:cubicBezTo>
                  <a:cubicBezTo>
                    <a:pt x="213" y="26"/>
                    <a:pt x="213" y="26"/>
                    <a:pt x="213" y="26"/>
                  </a:cubicBezTo>
                  <a:cubicBezTo>
                    <a:pt x="212" y="26"/>
                    <a:pt x="212" y="26"/>
                    <a:pt x="212" y="26"/>
                  </a:cubicBezTo>
                  <a:cubicBezTo>
                    <a:pt x="212" y="27"/>
                    <a:pt x="212" y="27"/>
                    <a:pt x="212" y="27"/>
                  </a:cubicBezTo>
                  <a:cubicBezTo>
                    <a:pt x="212" y="27"/>
                    <a:pt x="212" y="27"/>
                    <a:pt x="212" y="27"/>
                  </a:cubicBezTo>
                  <a:cubicBezTo>
                    <a:pt x="211" y="28"/>
                    <a:pt x="211" y="28"/>
                    <a:pt x="211" y="28"/>
                  </a:cubicBezTo>
                  <a:cubicBezTo>
                    <a:pt x="210" y="28"/>
                    <a:pt x="210" y="28"/>
                    <a:pt x="210" y="28"/>
                  </a:cubicBezTo>
                  <a:cubicBezTo>
                    <a:pt x="210" y="29"/>
                    <a:pt x="210" y="29"/>
                    <a:pt x="210" y="29"/>
                  </a:cubicBezTo>
                  <a:cubicBezTo>
                    <a:pt x="209" y="28"/>
                    <a:pt x="209" y="28"/>
                    <a:pt x="209" y="28"/>
                  </a:cubicBezTo>
                  <a:cubicBezTo>
                    <a:pt x="209" y="29"/>
                    <a:pt x="209" y="29"/>
                    <a:pt x="209" y="29"/>
                  </a:cubicBezTo>
                  <a:cubicBezTo>
                    <a:pt x="209" y="29"/>
                    <a:pt x="209" y="29"/>
                    <a:pt x="209" y="29"/>
                  </a:cubicBezTo>
                  <a:cubicBezTo>
                    <a:pt x="208" y="29"/>
                    <a:pt x="208" y="29"/>
                    <a:pt x="208" y="29"/>
                  </a:cubicBezTo>
                  <a:cubicBezTo>
                    <a:pt x="207" y="30"/>
                    <a:pt x="207" y="30"/>
                    <a:pt x="207" y="30"/>
                  </a:cubicBezTo>
                  <a:cubicBezTo>
                    <a:pt x="206" y="31"/>
                    <a:pt x="206" y="31"/>
                    <a:pt x="206" y="31"/>
                  </a:cubicBezTo>
                  <a:cubicBezTo>
                    <a:pt x="204" y="31"/>
                    <a:pt x="204" y="31"/>
                    <a:pt x="204" y="31"/>
                  </a:cubicBezTo>
                  <a:cubicBezTo>
                    <a:pt x="204" y="31"/>
                    <a:pt x="204" y="31"/>
                    <a:pt x="204" y="31"/>
                  </a:cubicBezTo>
                  <a:cubicBezTo>
                    <a:pt x="203" y="31"/>
                    <a:pt x="203" y="31"/>
                    <a:pt x="203" y="31"/>
                  </a:cubicBezTo>
                  <a:cubicBezTo>
                    <a:pt x="202" y="30"/>
                    <a:pt x="202" y="30"/>
                    <a:pt x="202" y="30"/>
                  </a:cubicBezTo>
                  <a:cubicBezTo>
                    <a:pt x="202" y="30"/>
                    <a:pt x="202" y="30"/>
                    <a:pt x="202" y="30"/>
                  </a:cubicBezTo>
                  <a:cubicBezTo>
                    <a:pt x="201" y="30"/>
                    <a:pt x="201" y="30"/>
                    <a:pt x="201" y="30"/>
                  </a:cubicBezTo>
                  <a:cubicBezTo>
                    <a:pt x="201" y="31"/>
                    <a:pt x="201" y="31"/>
                    <a:pt x="201" y="31"/>
                  </a:cubicBezTo>
                  <a:cubicBezTo>
                    <a:pt x="202" y="31"/>
                    <a:pt x="202" y="31"/>
                    <a:pt x="202" y="31"/>
                  </a:cubicBezTo>
                  <a:cubicBezTo>
                    <a:pt x="202" y="31"/>
                    <a:pt x="202" y="31"/>
                    <a:pt x="202" y="31"/>
                  </a:cubicBezTo>
                  <a:cubicBezTo>
                    <a:pt x="201" y="31"/>
                    <a:pt x="201" y="31"/>
                    <a:pt x="201" y="31"/>
                  </a:cubicBezTo>
                  <a:cubicBezTo>
                    <a:pt x="200" y="31"/>
                    <a:pt x="200" y="31"/>
                    <a:pt x="200" y="31"/>
                  </a:cubicBezTo>
                  <a:cubicBezTo>
                    <a:pt x="199" y="32"/>
                    <a:pt x="199" y="32"/>
                    <a:pt x="199" y="32"/>
                  </a:cubicBezTo>
                  <a:cubicBezTo>
                    <a:pt x="199" y="32"/>
                    <a:pt x="199" y="32"/>
                    <a:pt x="199" y="32"/>
                  </a:cubicBezTo>
                  <a:cubicBezTo>
                    <a:pt x="198" y="31"/>
                    <a:pt x="198" y="31"/>
                    <a:pt x="198" y="31"/>
                  </a:cubicBezTo>
                  <a:cubicBezTo>
                    <a:pt x="197" y="31"/>
                    <a:pt x="197" y="31"/>
                    <a:pt x="197" y="31"/>
                  </a:cubicBezTo>
                  <a:cubicBezTo>
                    <a:pt x="196" y="32"/>
                    <a:pt x="196" y="32"/>
                    <a:pt x="196" y="32"/>
                  </a:cubicBezTo>
                  <a:cubicBezTo>
                    <a:pt x="195" y="32"/>
                    <a:pt x="195" y="32"/>
                    <a:pt x="195" y="32"/>
                  </a:cubicBezTo>
                  <a:cubicBezTo>
                    <a:pt x="194" y="32"/>
                    <a:pt x="194" y="32"/>
                    <a:pt x="194" y="32"/>
                  </a:cubicBezTo>
                  <a:cubicBezTo>
                    <a:pt x="193" y="32"/>
                    <a:pt x="193" y="32"/>
                    <a:pt x="193" y="32"/>
                  </a:cubicBezTo>
                  <a:cubicBezTo>
                    <a:pt x="192" y="32"/>
                    <a:pt x="192" y="32"/>
                    <a:pt x="192" y="32"/>
                  </a:cubicBezTo>
                  <a:cubicBezTo>
                    <a:pt x="192" y="32"/>
                    <a:pt x="192" y="32"/>
                    <a:pt x="192" y="32"/>
                  </a:cubicBezTo>
                  <a:cubicBezTo>
                    <a:pt x="191" y="31"/>
                    <a:pt x="191" y="31"/>
                    <a:pt x="191" y="31"/>
                  </a:cubicBezTo>
                  <a:cubicBezTo>
                    <a:pt x="190" y="32"/>
                    <a:pt x="190" y="32"/>
                    <a:pt x="190" y="32"/>
                  </a:cubicBezTo>
                  <a:cubicBezTo>
                    <a:pt x="189" y="32"/>
                    <a:pt x="189" y="32"/>
                    <a:pt x="189" y="32"/>
                  </a:cubicBezTo>
                  <a:cubicBezTo>
                    <a:pt x="188" y="32"/>
                    <a:pt x="188" y="32"/>
                    <a:pt x="188" y="32"/>
                  </a:cubicBezTo>
                  <a:cubicBezTo>
                    <a:pt x="187" y="31"/>
                    <a:pt x="187" y="31"/>
                    <a:pt x="187" y="31"/>
                  </a:cubicBezTo>
                  <a:cubicBezTo>
                    <a:pt x="187" y="31"/>
                    <a:pt x="187" y="31"/>
                    <a:pt x="187" y="31"/>
                  </a:cubicBezTo>
                  <a:cubicBezTo>
                    <a:pt x="186" y="31"/>
                    <a:pt x="186" y="31"/>
                    <a:pt x="186" y="31"/>
                  </a:cubicBezTo>
                  <a:cubicBezTo>
                    <a:pt x="185" y="31"/>
                    <a:pt x="185" y="31"/>
                    <a:pt x="185" y="31"/>
                  </a:cubicBezTo>
                  <a:cubicBezTo>
                    <a:pt x="184" y="30"/>
                    <a:pt x="184" y="30"/>
                    <a:pt x="184" y="30"/>
                  </a:cubicBezTo>
                  <a:cubicBezTo>
                    <a:pt x="183" y="30"/>
                    <a:pt x="183" y="30"/>
                    <a:pt x="183" y="30"/>
                  </a:cubicBezTo>
                  <a:cubicBezTo>
                    <a:pt x="182" y="30"/>
                    <a:pt x="182" y="30"/>
                    <a:pt x="182" y="30"/>
                  </a:cubicBezTo>
                  <a:cubicBezTo>
                    <a:pt x="181" y="30"/>
                    <a:pt x="181" y="30"/>
                    <a:pt x="181" y="30"/>
                  </a:cubicBezTo>
                  <a:cubicBezTo>
                    <a:pt x="180" y="30"/>
                    <a:pt x="180" y="30"/>
                    <a:pt x="180" y="30"/>
                  </a:cubicBezTo>
                  <a:cubicBezTo>
                    <a:pt x="180" y="30"/>
                    <a:pt x="180" y="30"/>
                    <a:pt x="180" y="30"/>
                  </a:cubicBezTo>
                  <a:cubicBezTo>
                    <a:pt x="179" y="31"/>
                    <a:pt x="179" y="31"/>
                    <a:pt x="179" y="31"/>
                  </a:cubicBezTo>
                  <a:cubicBezTo>
                    <a:pt x="178" y="31"/>
                    <a:pt x="178" y="31"/>
                    <a:pt x="178" y="31"/>
                  </a:cubicBezTo>
                  <a:cubicBezTo>
                    <a:pt x="177" y="31"/>
                    <a:pt x="177" y="31"/>
                    <a:pt x="177" y="31"/>
                  </a:cubicBezTo>
                  <a:cubicBezTo>
                    <a:pt x="176" y="31"/>
                    <a:pt x="176" y="31"/>
                    <a:pt x="176" y="31"/>
                  </a:cubicBezTo>
                  <a:cubicBezTo>
                    <a:pt x="176" y="32"/>
                    <a:pt x="176" y="32"/>
                    <a:pt x="176" y="32"/>
                  </a:cubicBezTo>
                  <a:cubicBezTo>
                    <a:pt x="175" y="32"/>
                    <a:pt x="175" y="32"/>
                    <a:pt x="175" y="32"/>
                  </a:cubicBezTo>
                  <a:cubicBezTo>
                    <a:pt x="175" y="31"/>
                    <a:pt x="175" y="31"/>
                    <a:pt x="175" y="31"/>
                  </a:cubicBezTo>
                  <a:cubicBezTo>
                    <a:pt x="175" y="30"/>
                    <a:pt x="175" y="30"/>
                    <a:pt x="175" y="30"/>
                  </a:cubicBezTo>
                  <a:cubicBezTo>
                    <a:pt x="174" y="30"/>
                    <a:pt x="174" y="30"/>
                    <a:pt x="174" y="30"/>
                  </a:cubicBezTo>
                  <a:cubicBezTo>
                    <a:pt x="173" y="30"/>
                    <a:pt x="173" y="30"/>
                    <a:pt x="173" y="30"/>
                  </a:cubicBezTo>
                  <a:cubicBezTo>
                    <a:pt x="173" y="30"/>
                    <a:pt x="173" y="30"/>
                    <a:pt x="173" y="30"/>
                  </a:cubicBezTo>
                  <a:cubicBezTo>
                    <a:pt x="172" y="31"/>
                    <a:pt x="172" y="31"/>
                    <a:pt x="172" y="31"/>
                  </a:cubicBezTo>
                  <a:cubicBezTo>
                    <a:pt x="173" y="31"/>
                    <a:pt x="173" y="31"/>
                    <a:pt x="173" y="31"/>
                  </a:cubicBezTo>
                  <a:cubicBezTo>
                    <a:pt x="174" y="31"/>
                    <a:pt x="174" y="31"/>
                    <a:pt x="174" y="31"/>
                  </a:cubicBezTo>
                  <a:cubicBezTo>
                    <a:pt x="174" y="31"/>
                    <a:pt x="174" y="31"/>
                    <a:pt x="174" y="31"/>
                  </a:cubicBezTo>
                  <a:cubicBezTo>
                    <a:pt x="175" y="32"/>
                    <a:pt x="175" y="32"/>
                    <a:pt x="175" y="32"/>
                  </a:cubicBezTo>
                  <a:cubicBezTo>
                    <a:pt x="174" y="32"/>
                    <a:pt x="174" y="32"/>
                    <a:pt x="174" y="32"/>
                  </a:cubicBezTo>
                  <a:cubicBezTo>
                    <a:pt x="174" y="33"/>
                    <a:pt x="174" y="33"/>
                    <a:pt x="174" y="33"/>
                  </a:cubicBezTo>
                  <a:cubicBezTo>
                    <a:pt x="173" y="33"/>
                    <a:pt x="173" y="33"/>
                    <a:pt x="173" y="33"/>
                  </a:cubicBezTo>
                  <a:cubicBezTo>
                    <a:pt x="172" y="33"/>
                    <a:pt x="172" y="33"/>
                    <a:pt x="172" y="33"/>
                  </a:cubicBezTo>
                  <a:cubicBezTo>
                    <a:pt x="171" y="33"/>
                    <a:pt x="171" y="33"/>
                    <a:pt x="171" y="33"/>
                  </a:cubicBezTo>
                  <a:cubicBezTo>
                    <a:pt x="170" y="34"/>
                    <a:pt x="170" y="34"/>
                    <a:pt x="170" y="34"/>
                  </a:cubicBezTo>
                  <a:cubicBezTo>
                    <a:pt x="169" y="34"/>
                    <a:pt x="169" y="34"/>
                    <a:pt x="169" y="34"/>
                  </a:cubicBezTo>
                  <a:cubicBezTo>
                    <a:pt x="168" y="34"/>
                    <a:pt x="168" y="34"/>
                    <a:pt x="168" y="34"/>
                  </a:cubicBezTo>
                  <a:cubicBezTo>
                    <a:pt x="168" y="34"/>
                    <a:pt x="168" y="34"/>
                    <a:pt x="168" y="34"/>
                  </a:cubicBezTo>
                  <a:cubicBezTo>
                    <a:pt x="167" y="35"/>
                    <a:pt x="167" y="35"/>
                    <a:pt x="167" y="35"/>
                  </a:cubicBezTo>
                  <a:cubicBezTo>
                    <a:pt x="166" y="35"/>
                    <a:pt x="166" y="35"/>
                    <a:pt x="166" y="35"/>
                  </a:cubicBezTo>
                  <a:cubicBezTo>
                    <a:pt x="165" y="35"/>
                    <a:pt x="165" y="35"/>
                    <a:pt x="165" y="35"/>
                  </a:cubicBezTo>
                  <a:cubicBezTo>
                    <a:pt x="164" y="35"/>
                    <a:pt x="164" y="35"/>
                    <a:pt x="164" y="35"/>
                  </a:cubicBezTo>
                  <a:cubicBezTo>
                    <a:pt x="163" y="36"/>
                    <a:pt x="163" y="36"/>
                    <a:pt x="163" y="36"/>
                  </a:cubicBezTo>
                  <a:cubicBezTo>
                    <a:pt x="163" y="37"/>
                    <a:pt x="163" y="37"/>
                    <a:pt x="163" y="37"/>
                  </a:cubicBezTo>
                  <a:cubicBezTo>
                    <a:pt x="164" y="37"/>
                    <a:pt x="164" y="37"/>
                    <a:pt x="164" y="37"/>
                  </a:cubicBezTo>
                  <a:cubicBezTo>
                    <a:pt x="164" y="38"/>
                    <a:pt x="164" y="38"/>
                    <a:pt x="164" y="38"/>
                  </a:cubicBezTo>
                  <a:cubicBezTo>
                    <a:pt x="164" y="39"/>
                    <a:pt x="164" y="39"/>
                    <a:pt x="164" y="39"/>
                  </a:cubicBezTo>
                  <a:cubicBezTo>
                    <a:pt x="165" y="39"/>
                    <a:pt x="165" y="39"/>
                    <a:pt x="165" y="39"/>
                  </a:cubicBezTo>
                  <a:cubicBezTo>
                    <a:pt x="165" y="39"/>
                    <a:pt x="165" y="39"/>
                    <a:pt x="165" y="39"/>
                  </a:cubicBezTo>
                  <a:cubicBezTo>
                    <a:pt x="166" y="39"/>
                    <a:pt x="166" y="39"/>
                    <a:pt x="166" y="39"/>
                  </a:cubicBezTo>
                  <a:cubicBezTo>
                    <a:pt x="166" y="38"/>
                    <a:pt x="166" y="38"/>
                    <a:pt x="166" y="38"/>
                  </a:cubicBezTo>
                  <a:cubicBezTo>
                    <a:pt x="166" y="37"/>
                    <a:pt x="166" y="37"/>
                    <a:pt x="166" y="37"/>
                  </a:cubicBezTo>
                  <a:cubicBezTo>
                    <a:pt x="167" y="37"/>
                    <a:pt x="167" y="37"/>
                    <a:pt x="167" y="37"/>
                  </a:cubicBezTo>
                  <a:cubicBezTo>
                    <a:pt x="168" y="37"/>
                    <a:pt x="168" y="37"/>
                    <a:pt x="168" y="37"/>
                  </a:cubicBezTo>
                  <a:cubicBezTo>
                    <a:pt x="169" y="37"/>
                    <a:pt x="169" y="37"/>
                    <a:pt x="169" y="37"/>
                  </a:cubicBezTo>
                  <a:cubicBezTo>
                    <a:pt x="170" y="37"/>
                    <a:pt x="170" y="37"/>
                    <a:pt x="170" y="37"/>
                  </a:cubicBezTo>
                  <a:cubicBezTo>
                    <a:pt x="170" y="36"/>
                    <a:pt x="170" y="36"/>
                    <a:pt x="170" y="36"/>
                  </a:cubicBezTo>
                  <a:cubicBezTo>
                    <a:pt x="171" y="36"/>
                    <a:pt x="171" y="36"/>
                    <a:pt x="171" y="36"/>
                  </a:cubicBezTo>
                  <a:cubicBezTo>
                    <a:pt x="173" y="35"/>
                    <a:pt x="173" y="35"/>
                    <a:pt x="173" y="35"/>
                  </a:cubicBezTo>
                  <a:cubicBezTo>
                    <a:pt x="175" y="34"/>
                    <a:pt x="175" y="34"/>
                    <a:pt x="175" y="34"/>
                  </a:cubicBezTo>
                  <a:cubicBezTo>
                    <a:pt x="176" y="35"/>
                    <a:pt x="176" y="35"/>
                    <a:pt x="176" y="35"/>
                  </a:cubicBezTo>
                  <a:cubicBezTo>
                    <a:pt x="176" y="35"/>
                    <a:pt x="176" y="35"/>
                    <a:pt x="176" y="35"/>
                  </a:cubicBezTo>
                  <a:cubicBezTo>
                    <a:pt x="175" y="35"/>
                    <a:pt x="175" y="35"/>
                    <a:pt x="175" y="35"/>
                  </a:cubicBezTo>
                  <a:cubicBezTo>
                    <a:pt x="176" y="36"/>
                    <a:pt x="176" y="36"/>
                    <a:pt x="176" y="36"/>
                  </a:cubicBezTo>
                  <a:cubicBezTo>
                    <a:pt x="176" y="35"/>
                    <a:pt x="176" y="35"/>
                    <a:pt x="176" y="35"/>
                  </a:cubicBezTo>
                  <a:cubicBezTo>
                    <a:pt x="177" y="34"/>
                    <a:pt x="177" y="34"/>
                    <a:pt x="177" y="34"/>
                  </a:cubicBezTo>
                  <a:cubicBezTo>
                    <a:pt x="177" y="33"/>
                    <a:pt x="177" y="33"/>
                    <a:pt x="177" y="33"/>
                  </a:cubicBezTo>
                  <a:cubicBezTo>
                    <a:pt x="178" y="33"/>
                    <a:pt x="178" y="33"/>
                    <a:pt x="178" y="33"/>
                  </a:cubicBezTo>
                  <a:cubicBezTo>
                    <a:pt x="179" y="33"/>
                    <a:pt x="179" y="33"/>
                    <a:pt x="179" y="33"/>
                  </a:cubicBezTo>
                  <a:cubicBezTo>
                    <a:pt x="180" y="33"/>
                    <a:pt x="180" y="33"/>
                    <a:pt x="180" y="33"/>
                  </a:cubicBezTo>
                  <a:cubicBezTo>
                    <a:pt x="181" y="33"/>
                    <a:pt x="181" y="33"/>
                    <a:pt x="181" y="33"/>
                  </a:cubicBezTo>
                  <a:cubicBezTo>
                    <a:pt x="182" y="33"/>
                    <a:pt x="182" y="33"/>
                    <a:pt x="182" y="33"/>
                  </a:cubicBezTo>
                  <a:cubicBezTo>
                    <a:pt x="183" y="34"/>
                    <a:pt x="183" y="34"/>
                    <a:pt x="183" y="34"/>
                  </a:cubicBezTo>
                  <a:cubicBezTo>
                    <a:pt x="184" y="34"/>
                    <a:pt x="184" y="34"/>
                    <a:pt x="184" y="34"/>
                  </a:cubicBezTo>
                  <a:cubicBezTo>
                    <a:pt x="187" y="34"/>
                    <a:pt x="187" y="34"/>
                    <a:pt x="187" y="34"/>
                  </a:cubicBezTo>
                  <a:cubicBezTo>
                    <a:pt x="188" y="34"/>
                    <a:pt x="188" y="34"/>
                    <a:pt x="188" y="34"/>
                  </a:cubicBezTo>
                  <a:cubicBezTo>
                    <a:pt x="189" y="34"/>
                    <a:pt x="189" y="34"/>
                    <a:pt x="189" y="34"/>
                  </a:cubicBezTo>
                  <a:cubicBezTo>
                    <a:pt x="191" y="35"/>
                    <a:pt x="191" y="35"/>
                    <a:pt x="191" y="35"/>
                  </a:cubicBezTo>
                  <a:cubicBezTo>
                    <a:pt x="193" y="35"/>
                    <a:pt x="193" y="35"/>
                    <a:pt x="193" y="35"/>
                  </a:cubicBezTo>
                  <a:cubicBezTo>
                    <a:pt x="194" y="35"/>
                    <a:pt x="194" y="35"/>
                    <a:pt x="194" y="35"/>
                  </a:cubicBezTo>
                  <a:cubicBezTo>
                    <a:pt x="194" y="35"/>
                    <a:pt x="194" y="35"/>
                    <a:pt x="194" y="35"/>
                  </a:cubicBezTo>
                  <a:cubicBezTo>
                    <a:pt x="194" y="36"/>
                    <a:pt x="194" y="36"/>
                    <a:pt x="194" y="36"/>
                  </a:cubicBezTo>
                  <a:cubicBezTo>
                    <a:pt x="194" y="36"/>
                    <a:pt x="194" y="36"/>
                    <a:pt x="194" y="36"/>
                  </a:cubicBezTo>
                  <a:cubicBezTo>
                    <a:pt x="193" y="37"/>
                    <a:pt x="193" y="37"/>
                    <a:pt x="193" y="37"/>
                  </a:cubicBezTo>
                  <a:cubicBezTo>
                    <a:pt x="193" y="37"/>
                    <a:pt x="193" y="37"/>
                    <a:pt x="193" y="37"/>
                  </a:cubicBezTo>
                  <a:cubicBezTo>
                    <a:pt x="192" y="38"/>
                    <a:pt x="192" y="38"/>
                    <a:pt x="192" y="38"/>
                  </a:cubicBezTo>
                  <a:cubicBezTo>
                    <a:pt x="192" y="39"/>
                    <a:pt x="192" y="39"/>
                    <a:pt x="192" y="39"/>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7" y="39"/>
                    <a:pt x="187" y="39"/>
                    <a:pt x="187" y="39"/>
                  </a:cubicBezTo>
                  <a:cubicBezTo>
                    <a:pt x="186" y="40"/>
                    <a:pt x="186" y="40"/>
                    <a:pt x="186" y="40"/>
                  </a:cubicBezTo>
                  <a:cubicBezTo>
                    <a:pt x="186" y="41"/>
                    <a:pt x="186" y="41"/>
                    <a:pt x="186" y="41"/>
                  </a:cubicBezTo>
                  <a:cubicBezTo>
                    <a:pt x="186" y="41"/>
                    <a:pt x="186" y="41"/>
                    <a:pt x="186" y="41"/>
                  </a:cubicBezTo>
                  <a:cubicBezTo>
                    <a:pt x="186" y="42"/>
                    <a:pt x="186" y="42"/>
                    <a:pt x="186" y="42"/>
                  </a:cubicBezTo>
                  <a:cubicBezTo>
                    <a:pt x="187" y="42"/>
                    <a:pt x="187" y="42"/>
                    <a:pt x="187" y="42"/>
                  </a:cubicBezTo>
                  <a:cubicBezTo>
                    <a:pt x="188" y="42"/>
                    <a:pt x="188" y="42"/>
                    <a:pt x="188" y="42"/>
                  </a:cubicBezTo>
                  <a:cubicBezTo>
                    <a:pt x="190" y="41"/>
                    <a:pt x="190" y="41"/>
                    <a:pt x="190" y="41"/>
                  </a:cubicBezTo>
                  <a:cubicBezTo>
                    <a:pt x="191" y="41"/>
                    <a:pt x="191" y="41"/>
                    <a:pt x="191" y="41"/>
                  </a:cubicBezTo>
                  <a:cubicBezTo>
                    <a:pt x="191" y="41"/>
                    <a:pt x="192" y="41"/>
                    <a:pt x="193" y="41"/>
                  </a:cubicBezTo>
                  <a:cubicBezTo>
                    <a:pt x="193" y="41"/>
                    <a:pt x="194" y="42"/>
                    <a:pt x="194" y="42"/>
                  </a:cubicBezTo>
                  <a:cubicBezTo>
                    <a:pt x="195" y="42"/>
                    <a:pt x="195" y="42"/>
                    <a:pt x="195" y="42"/>
                  </a:cubicBezTo>
                  <a:cubicBezTo>
                    <a:pt x="196" y="42"/>
                    <a:pt x="196" y="42"/>
                    <a:pt x="196" y="42"/>
                  </a:cubicBezTo>
                  <a:cubicBezTo>
                    <a:pt x="196" y="42"/>
                    <a:pt x="196" y="42"/>
                    <a:pt x="196" y="42"/>
                  </a:cubicBezTo>
                  <a:cubicBezTo>
                    <a:pt x="197" y="41"/>
                    <a:pt x="197" y="41"/>
                    <a:pt x="197" y="41"/>
                  </a:cubicBezTo>
                  <a:cubicBezTo>
                    <a:pt x="197" y="41"/>
                    <a:pt x="197" y="41"/>
                    <a:pt x="197" y="41"/>
                  </a:cubicBezTo>
                  <a:cubicBezTo>
                    <a:pt x="198" y="41"/>
                    <a:pt x="198" y="41"/>
                    <a:pt x="198" y="41"/>
                  </a:cubicBezTo>
                  <a:cubicBezTo>
                    <a:pt x="198" y="42"/>
                    <a:pt x="198" y="42"/>
                    <a:pt x="198" y="42"/>
                  </a:cubicBezTo>
                  <a:cubicBezTo>
                    <a:pt x="199" y="41"/>
                    <a:pt x="199" y="41"/>
                    <a:pt x="199" y="41"/>
                  </a:cubicBezTo>
                  <a:cubicBezTo>
                    <a:pt x="200" y="39"/>
                    <a:pt x="200" y="39"/>
                    <a:pt x="200" y="39"/>
                  </a:cubicBezTo>
                  <a:cubicBezTo>
                    <a:pt x="200" y="38"/>
                    <a:pt x="200" y="38"/>
                    <a:pt x="200" y="38"/>
                  </a:cubicBezTo>
                  <a:cubicBezTo>
                    <a:pt x="200" y="37"/>
                    <a:pt x="200" y="37"/>
                    <a:pt x="200" y="37"/>
                  </a:cubicBezTo>
                  <a:cubicBezTo>
                    <a:pt x="200" y="37"/>
                    <a:pt x="200" y="37"/>
                    <a:pt x="200" y="37"/>
                  </a:cubicBezTo>
                  <a:cubicBezTo>
                    <a:pt x="200" y="36"/>
                    <a:pt x="200" y="36"/>
                    <a:pt x="200" y="36"/>
                  </a:cubicBezTo>
                  <a:cubicBezTo>
                    <a:pt x="201" y="36"/>
                    <a:pt x="201" y="36"/>
                    <a:pt x="201" y="36"/>
                  </a:cubicBezTo>
                  <a:cubicBezTo>
                    <a:pt x="202" y="36"/>
                    <a:pt x="202" y="36"/>
                    <a:pt x="202" y="36"/>
                  </a:cubicBezTo>
                  <a:cubicBezTo>
                    <a:pt x="203" y="36"/>
                    <a:pt x="203" y="36"/>
                    <a:pt x="203" y="36"/>
                  </a:cubicBezTo>
                  <a:cubicBezTo>
                    <a:pt x="205" y="36"/>
                    <a:pt x="205" y="36"/>
                    <a:pt x="205" y="36"/>
                  </a:cubicBezTo>
                  <a:cubicBezTo>
                    <a:pt x="206" y="36"/>
                    <a:pt x="206" y="36"/>
                    <a:pt x="206" y="36"/>
                  </a:cubicBezTo>
                  <a:cubicBezTo>
                    <a:pt x="207" y="36"/>
                    <a:pt x="207" y="36"/>
                    <a:pt x="207" y="36"/>
                  </a:cubicBezTo>
                  <a:cubicBezTo>
                    <a:pt x="207" y="37"/>
                    <a:pt x="207" y="37"/>
                    <a:pt x="207" y="37"/>
                  </a:cubicBezTo>
                  <a:cubicBezTo>
                    <a:pt x="207" y="39"/>
                    <a:pt x="207" y="39"/>
                    <a:pt x="207" y="39"/>
                  </a:cubicBezTo>
                  <a:cubicBezTo>
                    <a:pt x="207" y="40"/>
                    <a:pt x="207" y="40"/>
                    <a:pt x="207" y="40"/>
                  </a:cubicBezTo>
                  <a:cubicBezTo>
                    <a:pt x="206" y="41"/>
                    <a:pt x="206" y="41"/>
                    <a:pt x="206" y="41"/>
                  </a:cubicBezTo>
                  <a:cubicBezTo>
                    <a:pt x="205" y="42"/>
                    <a:pt x="205" y="42"/>
                    <a:pt x="205" y="42"/>
                  </a:cubicBezTo>
                  <a:cubicBezTo>
                    <a:pt x="205" y="44"/>
                    <a:pt x="205" y="44"/>
                    <a:pt x="205" y="44"/>
                  </a:cubicBezTo>
                  <a:cubicBezTo>
                    <a:pt x="204" y="45"/>
                    <a:pt x="204" y="45"/>
                    <a:pt x="204" y="45"/>
                  </a:cubicBezTo>
                  <a:cubicBezTo>
                    <a:pt x="201" y="47"/>
                    <a:pt x="201" y="47"/>
                    <a:pt x="201" y="47"/>
                  </a:cubicBezTo>
                  <a:cubicBezTo>
                    <a:pt x="201" y="47"/>
                    <a:pt x="201" y="47"/>
                    <a:pt x="201" y="47"/>
                  </a:cubicBezTo>
                  <a:cubicBezTo>
                    <a:pt x="200" y="47"/>
                    <a:pt x="200" y="47"/>
                    <a:pt x="200" y="47"/>
                  </a:cubicBezTo>
                  <a:cubicBezTo>
                    <a:pt x="199" y="47"/>
                    <a:pt x="199" y="47"/>
                    <a:pt x="199" y="47"/>
                  </a:cubicBezTo>
                  <a:cubicBezTo>
                    <a:pt x="199" y="48"/>
                    <a:pt x="199" y="48"/>
                    <a:pt x="199" y="48"/>
                  </a:cubicBezTo>
                  <a:cubicBezTo>
                    <a:pt x="198" y="48"/>
                    <a:pt x="198" y="48"/>
                    <a:pt x="198" y="48"/>
                  </a:cubicBezTo>
                  <a:cubicBezTo>
                    <a:pt x="198" y="48"/>
                    <a:pt x="198" y="48"/>
                    <a:pt x="198" y="48"/>
                  </a:cubicBezTo>
                  <a:cubicBezTo>
                    <a:pt x="197" y="49"/>
                    <a:pt x="197" y="49"/>
                    <a:pt x="197" y="49"/>
                  </a:cubicBezTo>
                  <a:cubicBezTo>
                    <a:pt x="197" y="50"/>
                    <a:pt x="197" y="50"/>
                    <a:pt x="197" y="50"/>
                  </a:cubicBezTo>
                  <a:cubicBezTo>
                    <a:pt x="196" y="50"/>
                    <a:pt x="196" y="50"/>
                    <a:pt x="196" y="50"/>
                  </a:cubicBezTo>
                  <a:cubicBezTo>
                    <a:pt x="195" y="51"/>
                    <a:pt x="195" y="51"/>
                    <a:pt x="195" y="51"/>
                  </a:cubicBezTo>
                  <a:cubicBezTo>
                    <a:pt x="195" y="51"/>
                    <a:pt x="195" y="51"/>
                    <a:pt x="195" y="51"/>
                  </a:cubicBezTo>
                  <a:cubicBezTo>
                    <a:pt x="194" y="50"/>
                    <a:pt x="194" y="50"/>
                    <a:pt x="194" y="50"/>
                  </a:cubicBezTo>
                  <a:cubicBezTo>
                    <a:pt x="194" y="51"/>
                    <a:pt x="194" y="51"/>
                    <a:pt x="194" y="51"/>
                  </a:cubicBezTo>
                  <a:cubicBezTo>
                    <a:pt x="194" y="51"/>
                    <a:pt x="194" y="51"/>
                    <a:pt x="194" y="51"/>
                  </a:cubicBezTo>
                  <a:cubicBezTo>
                    <a:pt x="194" y="52"/>
                    <a:pt x="194" y="52"/>
                    <a:pt x="194" y="52"/>
                  </a:cubicBezTo>
                  <a:cubicBezTo>
                    <a:pt x="193" y="53"/>
                    <a:pt x="193" y="53"/>
                    <a:pt x="193" y="53"/>
                  </a:cubicBezTo>
                  <a:cubicBezTo>
                    <a:pt x="192" y="54"/>
                    <a:pt x="192" y="54"/>
                    <a:pt x="192" y="54"/>
                  </a:cubicBezTo>
                  <a:cubicBezTo>
                    <a:pt x="191" y="55"/>
                    <a:pt x="191" y="55"/>
                    <a:pt x="191" y="55"/>
                  </a:cubicBezTo>
                  <a:cubicBezTo>
                    <a:pt x="190" y="56"/>
                    <a:pt x="190" y="56"/>
                    <a:pt x="190" y="56"/>
                  </a:cubicBezTo>
                  <a:cubicBezTo>
                    <a:pt x="189" y="57"/>
                    <a:pt x="189" y="57"/>
                    <a:pt x="189" y="57"/>
                  </a:cubicBezTo>
                  <a:cubicBezTo>
                    <a:pt x="188" y="57"/>
                    <a:pt x="188" y="57"/>
                    <a:pt x="188" y="57"/>
                  </a:cubicBezTo>
                  <a:cubicBezTo>
                    <a:pt x="187" y="58"/>
                    <a:pt x="187" y="58"/>
                    <a:pt x="187" y="58"/>
                  </a:cubicBezTo>
                  <a:cubicBezTo>
                    <a:pt x="186" y="58"/>
                    <a:pt x="186" y="58"/>
                    <a:pt x="186" y="58"/>
                  </a:cubicBezTo>
                  <a:cubicBezTo>
                    <a:pt x="185" y="58"/>
                    <a:pt x="185" y="58"/>
                    <a:pt x="185" y="58"/>
                  </a:cubicBezTo>
                  <a:cubicBezTo>
                    <a:pt x="185" y="59"/>
                    <a:pt x="185" y="59"/>
                    <a:pt x="185" y="59"/>
                  </a:cubicBezTo>
                  <a:cubicBezTo>
                    <a:pt x="186" y="60"/>
                    <a:pt x="186" y="60"/>
                    <a:pt x="186" y="60"/>
                  </a:cubicBezTo>
                  <a:cubicBezTo>
                    <a:pt x="185" y="61"/>
                    <a:pt x="185" y="61"/>
                    <a:pt x="185" y="61"/>
                  </a:cubicBezTo>
                  <a:cubicBezTo>
                    <a:pt x="185" y="62"/>
                    <a:pt x="185" y="62"/>
                    <a:pt x="185" y="62"/>
                  </a:cubicBezTo>
                  <a:cubicBezTo>
                    <a:pt x="186" y="61"/>
                    <a:pt x="186" y="61"/>
                    <a:pt x="186" y="61"/>
                  </a:cubicBezTo>
                  <a:cubicBezTo>
                    <a:pt x="186" y="60"/>
                    <a:pt x="186" y="60"/>
                    <a:pt x="186" y="60"/>
                  </a:cubicBezTo>
                  <a:cubicBezTo>
                    <a:pt x="187" y="59"/>
                    <a:pt x="187" y="59"/>
                    <a:pt x="187" y="59"/>
                  </a:cubicBezTo>
                  <a:cubicBezTo>
                    <a:pt x="188" y="58"/>
                    <a:pt x="188" y="58"/>
                    <a:pt x="188" y="58"/>
                  </a:cubicBezTo>
                  <a:cubicBezTo>
                    <a:pt x="189" y="58"/>
                    <a:pt x="189" y="58"/>
                    <a:pt x="189" y="58"/>
                  </a:cubicBezTo>
                  <a:cubicBezTo>
                    <a:pt x="189" y="58"/>
                    <a:pt x="189" y="58"/>
                    <a:pt x="189" y="58"/>
                  </a:cubicBezTo>
                  <a:cubicBezTo>
                    <a:pt x="189" y="58"/>
                    <a:pt x="189" y="58"/>
                    <a:pt x="189" y="58"/>
                  </a:cubicBezTo>
                  <a:cubicBezTo>
                    <a:pt x="190" y="57"/>
                    <a:pt x="190" y="57"/>
                    <a:pt x="190" y="57"/>
                  </a:cubicBezTo>
                  <a:cubicBezTo>
                    <a:pt x="192" y="56"/>
                    <a:pt x="192" y="56"/>
                    <a:pt x="192" y="56"/>
                  </a:cubicBezTo>
                  <a:cubicBezTo>
                    <a:pt x="193" y="55"/>
                    <a:pt x="193" y="55"/>
                    <a:pt x="193" y="55"/>
                  </a:cubicBezTo>
                  <a:cubicBezTo>
                    <a:pt x="193" y="55"/>
                    <a:pt x="193" y="55"/>
                    <a:pt x="193" y="55"/>
                  </a:cubicBezTo>
                  <a:cubicBezTo>
                    <a:pt x="195" y="53"/>
                    <a:pt x="195" y="53"/>
                    <a:pt x="195" y="53"/>
                  </a:cubicBezTo>
                  <a:cubicBezTo>
                    <a:pt x="196" y="52"/>
                    <a:pt x="196" y="52"/>
                    <a:pt x="196" y="52"/>
                  </a:cubicBezTo>
                  <a:cubicBezTo>
                    <a:pt x="197" y="52"/>
                    <a:pt x="197" y="52"/>
                    <a:pt x="197" y="52"/>
                  </a:cubicBezTo>
                  <a:cubicBezTo>
                    <a:pt x="198" y="52"/>
                    <a:pt x="198" y="52"/>
                    <a:pt x="198" y="52"/>
                  </a:cubicBezTo>
                  <a:cubicBezTo>
                    <a:pt x="199" y="52"/>
                    <a:pt x="199" y="52"/>
                    <a:pt x="199" y="52"/>
                  </a:cubicBezTo>
                  <a:cubicBezTo>
                    <a:pt x="199" y="51"/>
                    <a:pt x="199" y="51"/>
                    <a:pt x="199" y="51"/>
                  </a:cubicBezTo>
                  <a:cubicBezTo>
                    <a:pt x="199" y="51"/>
                    <a:pt x="199" y="51"/>
                    <a:pt x="199" y="51"/>
                  </a:cubicBezTo>
                  <a:cubicBezTo>
                    <a:pt x="201" y="51"/>
                    <a:pt x="201" y="51"/>
                    <a:pt x="201" y="51"/>
                  </a:cubicBezTo>
                  <a:cubicBezTo>
                    <a:pt x="202" y="51"/>
                    <a:pt x="202" y="51"/>
                    <a:pt x="202" y="51"/>
                  </a:cubicBezTo>
                  <a:cubicBezTo>
                    <a:pt x="204" y="50"/>
                    <a:pt x="204" y="50"/>
                    <a:pt x="204" y="50"/>
                  </a:cubicBezTo>
                  <a:cubicBezTo>
                    <a:pt x="205" y="49"/>
                    <a:pt x="205" y="49"/>
                    <a:pt x="205" y="49"/>
                  </a:cubicBezTo>
                  <a:cubicBezTo>
                    <a:pt x="206" y="49"/>
                    <a:pt x="206" y="49"/>
                    <a:pt x="206" y="49"/>
                  </a:cubicBezTo>
                  <a:cubicBezTo>
                    <a:pt x="206" y="48"/>
                    <a:pt x="206" y="48"/>
                    <a:pt x="206" y="48"/>
                  </a:cubicBezTo>
                  <a:cubicBezTo>
                    <a:pt x="207" y="48"/>
                    <a:pt x="207" y="48"/>
                    <a:pt x="207" y="48"/>
                  </a:cubicBezTo>
                  <a:cubicBezTo>
                    <a:pt x="208" y="48"/>
                    <a:pt x="208" y="48"/>
                    <a:pt x="208" y="48"/>
                  </a:cubicBezTo>
                  <a:cubicBezTo>
                    <a:pt x="209" y="47"/>
                    <a:pt x="209" y="47"/>
                    <a:pt x="209" y="47"/>
                  </a:cubicBezTo>
                  <a:cubicBezTo>
                    <a:pt x="210" y="46"/>
                    <a:pt x="210" y="46"/>
                    <a:pt x="210" y="46"/>
                  </a:cubicBezTo>
                  <a:cubicBezTo>
                    <a:pt x="210" y="45"/>
                    <a:pt x="210" y="45"/>
                    <a:pt x="210" y="45"/>
                  </a:cubicBezTo>
                  <a:cubicBezTo>
                    <a:pt x="210" y="44"/>
                    <a:pt x="210" y="44"/>
                    <a:pt x="210" y="44"/>
                  </a:cubicBezTo>
                  <a:cubicBezTo>
                    <a:pt x="211" y="43"/>
                    <a:pt x="211" y="43"/>
                    <a:pt x="211" y="43"/>
                  </a:cubicBezTo>
                  <a:cubicBezTo>
                    <a:pt x="211" y="43"/>
                    <a:pt x="211" y="43"/>
                    <a:pt x="211" y="43"/>
                  </a:cubicBezTo>
                  <a:cubicBezTo>
                    <a:pt x="212" y="43"/>
                    <a:pt x="212" y="43"/>
                    <a:pt x="212" y="43"/>
                  </a:cubicBezTo>
                  <a:cubicBezTo>
                    <a:pt x="212" y="43"/>
                    <a:pt x="212" y="43"/>
                    <a:pt x="212" y="43"/>
                  </a:cubicBezTo>
                  <a:cubicBezTo>
                    <a:pt x="212" y="44"/>
                    <a:pt x="212" y="44"/>
                    <a:pt x="212" y="44"/>
                  </a:cubicBezTo>
                  <a:cubicBezTo>
                    <a:pt x="212" y="45"/>
                    <a:pt x="212" y="45"/>
                    <a:pt x="212" y="45"/>
                  </a:cubicBezTo>
                  <a:cubicBezTo>
                    <a:pt x="212" y="45"/>
                    <a:pt x="212" y="45"/>
                    <a:pt x="212" y="45"/>
                  </a:cubicBezTo>
                  <a:cubicBezTo>
                    <a:pt x="213" y="46"/>
                    <a:pt x="213" y="46"/>
                    <a:pt x="213" y="46"/>
                  </a:cubicBezTo>
                  <a:cubicBezTo>
                    <a:pt x="213" y="47"/>
                    <a:pt x="213" y="47"/>
                    <a:pt x="213" y="47"/>
                  </a:cubicBezTo>
                  <a:cubicBezTo>
                    <a:pt x="213" y="48"/>
                    <a:pt x="213" y="48"/>
                    <a:pt x="213" y="48"/>
                  </a:cubicBezTo>
                  <a:cubicBezTo>
                    <a:pt x="213" y="48"/>
                    <a:pt x="213" y="48"/>
                    <a:pt x="213" y="48"/>
                  </a:cubicBezTo>
                  <a:cubicBezTo>
                    <a:pt x="213" y="48"/>
                    <a:pt x="213" y="48"/>
                    <a:pt x="213" y="48"/>
                  </a:cubicBezTo>
                  <a:cubicBezTo>
                    <a:pt x="213" y="47"/>
                    <a:pt x="213" y="47"/>
                    <a:pt x="213" y="47"/>
                  </a:cubicBezTo>
                  <a:cubicBezTo>
                    <a:pt x="214" y="46"/>
                    <a:pt x="214" y="46"/>
                    <a:pt x="214" y="46"/>
                  </a:cubicBezTo>
                  <a:cubicBezTo>
                    <a:pt x="214" y="46"/>
                    <a:pt x="214" y="46"/>
                    <a:pt x="214" y="46"/>
                  </a:cubicBezTo>
                  <a:cubicBezTo>
                    <a:pt x="214" y="45"/>
                    <a:pt x="214" y="45"/>
                    <a:pt x="214" y="45"/>
                  </a:cubicBezTo>
                  <a:cubicBezTo>
                    <a:pt x="214" y="44"/>
                    <a:pt x="214" y="44"/>
                    <a:pt x="214" y="44"/>
                  </a:cubicBezTo>
                  <a:cubicBezTo>
                    <a:pt x="214" y="45"/>
                    <a:pt x="214" y="45"/>
                    <a:pt x="214" y="45"/>
                  </a:cubicBezTo>
                  <a:cubicBezTo>
                    <a:pt x="214" y="45"/>
                    <a:pt x="214" y="45"/>
                    <a:pt x="214" y="45"/>
                  </a:cubicBezTo>
                  <a:cubicBezTo>
                    <a:pt x="215" y="46"/>
                    <a:pt x="215" y="46"/>
                    <a:pt x="215" y="46"/>
                  </a:cubicBezTo>
                  <a:cubicBezTo>
                    <a:pt x="216" y="46"/>
                    <a:pt x="216" y="46"/>
                    <a:pt x="216" y="46"/>
                  </a:cubicBezTo>
                  <a:cubicBezTo>
                    <a:pt x="217" y="46"/>
                    <a:pt x="217" y="46"/>
                    <a:pt x="217" y="46"/>
                  </a:cubicBezTo>
                  <a:cubicBezTo>
                    <a:pt x="217" y="45"/>
                    <a:pt x="217" y="45"/>
                    <a:pt x="217" y="45"/>
                  </a:cubicBezTo>
                  <a:cubicBezTo>
                    <a:pt x="217" y="45"/>
                    <a:pt x="217" y="45"/>
                    <a:pt x="217" y="45"/>
                  </a:cubicBezTo>
                  <a:cubicBezTo>
                    <a:pt x="217" y="44"/>
                    <a:pt x="217" y="44"/>
                    <a:pt x="217" y="44"/>
                  </a:cubicBezTo>
                  <a:cubicBezTo>
                    <a:pt x="218" y="44"/>
                    <a:pt x="218" y="44"/>
                    <a:pt x="218" y="44"/>
                  </a:cubicBezTo>
                  <a:cubicBezTo>
                    <a:pt x="218" y="43"/>
                    <a:pt x="218" y="43"/>
                    <a:pt x="218" y="43"/>
                  </a:cubicBezTo>
                  <a:cubicBezTo>
                    <a:pt x="218" y="42"/>
                    <a:pt x="218" y="42"/>
                    <a:pt x="218" y="42"/>
                  </a:cubicBezTo>
                  <a:cubicBezTo>
                    <a:pt x="218" y="42"/>
                    <a:pt x="218" y="42"/>
                    <a:pt x="218" y="42"/>
                  </a:cubicBezTo>
                  <a:cubicBezTo>
                    <a:pt x="218" y="41"/>
                    <a:pt x="218" y="41"/>
                    <a:pt x="218" y="41"/>
                  </a:cubicBezTo>
                  <a:cubicBezTo>
                    <a:pt x="219" y="41"/>
                    <a:pt x="219" y="41"/>
                    <a:pt x="219" y="41"/>
                  </a:cubicBezTo>
                  <a:cubicBezTo>
                    <a:pt x="219" y="41"/>
                    <a:pt x="219" y="41"/>
                    <a:pt x="219" y="41"/>
                  </a:cubicBezTo>
                  <a:cubicBezTo>
                    <a:pt x="220" y="42"/>
                    <a:pt x="220" y="42"/>
                    <a:pt x="220" y="42"/>
                  </a:cubicBezTo>
                  <a:cubicBezTo>
                    <a:pt x="221" y="41"/>
                    <a:pt x="221" y="41"/>
                    <a:pt x="221" y="41"/>
                  </a:cubicBezTo>
                  <a:cubicBezTo>
                    <a:pt x="222" y="41"/>
                    <a:pt x="222" y="41"/>
                    <a:pt x="222" y="41"/>
                  </a:cubicBezTo>
                  <a:cubicBezTo>
                    <a:pt x="223" y="40"/>
                    <a:pt x="223" y="40"/>
                    <a:pt x="223" y="40"/>
                  </a:cubicBezTo>
                  <a:cubicBezTo>
                    <a:pt x="225" y="40"/>
                    <a:pt x="225" y="40"/>
                    <a:pt x="225" y="40"/>
                  </a:cubicBezTo>
                  <a:cubicBezTo>
                    <a:pt x="225" y="40"/>
                    <a:pt x="225" y="40"/>
                    <a:pt x="225" y="40"/>
                  </a:cubicBezTo>
                  <a:cubicBezTo>
                    <a:pt x="227" y="40"/>
                    <a:pt x="227" y="40"/>
                    <a:pt x="227" y="40"/>
                  </a:cubicBezTo>
                  <a:cubicBezTo>
                    <a:pt x="228" y="41"/>
                    <a:pt x="228" y="41"/>
                    <a:pt x="228" y="41"/>
                  </a:cubicBezTo>
                  <a:cubicBezTo>
                    <a:pt x="230" y="41"/>
                    <a:pt x="230" y="41"/>
                    <a:pt x="230" y="41"/>
                  </a:cubicBezTo>
                  <a:cubicBezTo>
                    <a:pt x="231" y="42"/>
                    <a:pt x="231" y="42"/>
                    <a:pt x="231" y="42"/>
                  </a:cubicBezTo>
                  <a:cubicBezTo>
                    <a:pt x="232" y="42"/>
                    <a:pt x="232" y="42"/>
                    <a:pt x="232" y="42"/>
                  </a:cubicBezTo>
                  <a:cubicBezTo>
                    <a:pt x="233" y="43"/>
                    <a:pt x="233" y="43"/>
                    <a:pt x="233" y="43"/>
                  </a:cubicBezTo>
                  <a:cubicBezTo>
                    <a:pt x="233" y="43"/>
                    <a:pt x="233" y="43"/>
                    <a:pt x="233" y="43"/>
                  </a:cubicBezTo>
                  <a:cubicBezTo>
                    <a:pt x="234" y="43"/>
                    <a:pt x="234" y="43"/>
                    <a:pt x="234" y="43"/>
                  </a:cubicBezTo>
                  <a:cubicBezTo>
                    <a:pt x="235" y="44"/>
                    <a:pt x="235" y="44"/>
                    <a:pt x="235" y="44"/>
                  </a:cubicBezTo>
                  <a:cubicBezTo>
                    <a:pt x="235" y="44"/>
                    <a:pt x="235" y="44"/>
                    <a:pt x="235" y="44"/>
                  </a:cubicBezTo>
                  <a:cubicBezTo>
                    <a:pt x="236" y="46"/>
                    <a:pt x="236" y="46"/>
                    <a:pt x="236" y="46"/>
                  </a:cubicBezTo>
                  <a:cubicBezTo>
                    <a:pt x="237" y="46"/>
                    <a:pt x="237" y="46"/>
                    <a:pt x="237" y="46"/>
                  </a:cubicBezTo>
                  <a:cubicBezTo>
                    <a:pt x="237" y="47"/>
                    <a:pt x="237" y="47"/>
                    <a:pt x="237" y="47"/>
                  </a:cubicBezTo>
                  <a:cubicBezTo>
                    <a:pt x="238" y="48"/>
                    <a:pt x="238" y="48"/>
                    <a:pt x="238" y="48"/>
                  </a:cubicBezTo>
                  <a:cubicBezTo>
                    <a:pt x="238" y="50"/>
                    <a:pt x="238" y="50"/>
                    <a:pt x="238" y="50"/>
                  </a:cubicBezTo>
                  <a:cubicBezTo>
                    <a:pt x="237" y="50"/>
                    <a:pt x="237" y="50"/>
                    <a:pt x="237" y="50"/>
                  </a:cubicBezTo>
                  <a:cubicBezTo>
                    <a:pt x="236" y="51"/>
                    <a:pt x="236" y="51"/>
                    <a:pt x="236" y="51"/>
                  </a:cubicBezTo>
                  <a:cubicBezTo>
                    <a:pt x="235" y="51"/>
                    <a:pt x="235" y="51"/>
                    <a:pt x="235" y="51"/>
                  </a:cubicBezTo>
                  <a:cubicBezTo>
                    <a:pt x="235" y="52"/>
                    <a:pt x="235" y="52"/>
                    <a:pt x="235" y="52"/>
                  </a:cubicBezTo>
                  <a:cubicBezTo>
                    <a:pt x="234" y="52"/>
                    <a:pt x="234" y="52"/>
                    <a:pt x="234" y="52"/>
                  </a:cubicBezTo>
                  <a:cubicBezTo>
                    <a:pt x="233" y="53"/>
                    <a:pt x="233" y="53"/>
                    <a:pt x="233" y="53"/>
                  </a:cubicBezTo>
                  <a:cubicBezTo>
                    <a:pt x="232" y="54"/>
                    <a:pt x="232" y="54"/>
                    <a:pt x="232" y="54"/>
                  </a:cubicBezTo>
                  <a:cubicBezTo>
                    <a:pt x="232" y="55"/>
                    <a:pt x="232" y="55"/>
                    <a:pt x="232" y="55"/>
                  </a:cubicBezTo>
                  <a:cubicBezTo>
                    <a:pt x="231" y="55"/>
                    <a:pt x="231" y="55"/>
                    <a:pt x="231" y="55"/>
                  </a:cubicBezTo>
                  <a:cubicBezTo>
                    <a:pt x="231" y="55"/>
                    <a:pt x="231" y="55"/>
                    <a:pt x="231" y="55"/>
                  </a:cubicBezTo>
                  <a:cubicBezTo>
                    <a:pt x="229" y="54"/>
                    <a:pt x="229" y="54"/>
                    <a:pt x="229" y="54"/>
                  </a:cubicBezTo>
                  <a:cubicBezTo>
                    <a:pt x="228" y="54"/>
                    <a:pt x="228" y="54"/>
                    <a:pt x="228" y="54"/>
                  </a:cubicBezTo>
                  <a:cubicBezTo>
                    <a:pt x="228" y="54"/>
                    <a:pt x="228" y="54"/>
                    <a:pt x="228" y="54"/>
                  </a:cubicBezTo>
                  <a:cubicBezTo>
                    <a:pt x="227" y="55"/>
                    <a:pt x="227" y="55"/>
                    <a:pt x="227" y="55"/>
                  </a:cubicBezTo>
                  <a:cubicBezTo>
                    <a:pt x="227" y="56"/>
                    <a:pt x="227" y="56"/>
                    <a:pt x="227" y="56"/>
                  </a:cubicBezTo>
                  <a:cubicBezTo>
                    <a:pt x="227" y="56"/>
                    <a:pt x="227" y="56"/>
                    <a:pt x="227" y="56"/>
                  </a:cubicBezTo>
                  <a:cubicBezTo>
                    <a:pt x="227" y="56"/>
                    <a:pt x="227" y="56"/>
                    <a:pt x="227" y="56"/>
                  </a:cubicBezTo>
                  <a:cubicBezTo>
                    <a:pt x="228" y="57"/>
                    <a:pt x="228" y="57"/>
                    <a:pt x="228" y="57"/>
                  </a:cubicBezTo>
                  <a:cubicBezTo>
                    <a:pt x="228" y="57"/>
                    <a:pt x="228" y="57"/>
                    <a:pt x="228" y="57"/>
                  </a:cubicBezTo>
                  <a:cubicBezTo>
                    <a:pt x="228" y="58"/>
                    <a:pt x="228" y="58"/>
                    <a:pt x="228" y="58"/>
                  </a:cubicBezTo>
                  <a:cubicBezTo>
                    <a:pt x="228" y="59"/>
                    <a:pt x="228" y="59"/>
                    <a:pt x="228" y="59"/>
                  </a:cubicBezTo>
                  <a:cubicBezTo>
                    <a:pt x="227" y="59"/>
                    <a:pt x="227" y="59"/>
                    <a:pt x="227" y="59"/>
                  </a:cubicBezTo>
                  <a:cubicBezTo>
                    <a:pt x="227" y="59"/>
                    <a:pt x="227" y="59"/>
                    <a:pt x="227" y="59"/>
                  </a:cubicBezTo>
                  <a:cubicBezTo>
                    <a:pt x="225" y="59"/>
                    <a:pt x="225" y="59"/>
                    <a:pt x="225" y="59"/>
                  </a:cubicBezTo>
                  <a:cubicBezTo>
                    <a:pt x="224" y="60"/>
                    <a:pt x="224" y="60"/>
                    <a:pt x="224" y="60"/>
                  </a:cubicBezTo>
                  <a:cubicBezTo>
                    <a:pt x="223" y="60"/>
                    <a:pt x="223" y="60"/>
                    <a:pt x="223" y="60"/>
                  </a:cubicBezTo>
                  <a:cubicBezTo>
                    <a:pt x="222" y="60"/>
                    <a:pt x="222" y="60"/>
                    <a:pt x="222" y="60"/>
                  </a:cubicBezTo>
                  <a:cubicBezTo>
                    <a:pt x="222" y="60"/>
                    <a:pt x="222" y="60"/>
                    <a:pt x="222" y="60"/>
                  </a:cubicBezTo>
                  <a:cubicBezTo>
                    <a:pt x="221" y="59"/>
                    <a:pt x="221" y="59"/>
                    <a:pt x="221" y="59"/>
                  </a:cubicBezTo>
                  <a:cubicBezTo>
                    <a:pt x="220" y="59"/>
                    <a:pt x="220" y="59"/>
                    <a:pt x="220" y="59"/>
                  </a:cubicBezTo>
                  <a:cubicBezTo>
                    <a:pt x="219" y="59"/>
                    <a:pt x="219" y="59"/>
                    <a:pt x="219" y="59"/>
                  </a:cubicBezTo>
                  <a:cubicBezTo>
                    <a:pt x="219" y="59"/>
                    <a:pt x="219" y="59"/>
                    <a:pt x="219" y="59"/>
                  </a:cubicBezTo>
                  <a:cubicBezTo>
                    <a:pt x="219" y="59"/>
                    <a:pt x="219" y="59"/>
                    <a:pt x="219" y="59"/>
                  </a:cubicBezTo>
                  <a:cubicBezTo>
                    <a:pt x="218" y="59"/>
                    <a:pt x="218" y="59"/>
                    <a:pt x="218" y="59"/>
                  </a:cubicBezTo>
                  <a:cubicBezTo>
                    <a:pt x="218" y="59"/>
                    <a:pt x="218" y="59"/>
                    <a:pt x="218" y="59"/>
                  </a:cubicBezTo>
                  <a:cubicBezTo>
                    <a:pt x="217" y="59"/>
                    <a:pt x="217" y="59"/>
                    <a:pt x="217" y="59"/>
                  </a:cubicBezTo>
                  <a:cubicBezTo>
                    <a:pt x="217" y="59"/>
                    <a:pt x="217" y="59"/>
                    <a:pt x="217" y="59"/>
                  </a:cubicBezTo>
                  <a:cubicBezTo>
                    <a:pt x="216" y="59"/>
                    <a:pt x="216" y="59"/>
                    <a:pt x="216" y="59"/>
                  </a:cubicBezTo>
                  <a:cubicBezTo>
                    <a:pt x="216" y="59"/>
                    <a:pt x="216" y="59"/>
                    <a:pt x="216" y="59"/>
                  </a:cubicBezTo>
                  <a:cubicBezTo>
                    <a:pt x="215" y="60"/>
                    <a:pt x="215" y="60"/>
                    <a:pt x="215" y="60"/>
                  </a:cubicBezTo>
                  <a:cubicBezTo>
                    <a:pt x="215" y="60"/>
                    <a:pt x="215" y="60"/>
                    <a:pt x="215" y="60"/>
                  </a:cubicBezTo>
                  <a:cubicBezTo>
                    <a:pt x="214" y="60"/>
                    <a:pt x="214" y="60"/>
                    <a:pt x="214" y="60"/>
                  </a:cubicBezTo>
                  <a:cubicBezTo>
                    <a:pt x="214" y="60"/>
                    <a:pt x="214" y="60"/>
                    <a:pt x="214" y="60"/>
                  </a:cubicBezTo>
                  <a:cubicBezTo>
                    <a:pt x="213" y="60"/>
                    <a:pt x="213" y="60"/>
                    <a:pt x="213" y="60"/>
                  </a:cubicBezTo>
                  <a:cubicBezTo>
                    <a:pt x="212" y="60"/>
                    <a:pt x="212" y="60"/>
                    <a:pt x="212" y="60"/>
                  </a:cubicBezTo>
                  <a:cubicBezTo>
                    <a:pt x="211" y="60"/>
                    <a:pt x="211" y="60"/>
                    <a:pt x="211" y="60"/>
                  </a:cubicBezTo>
                  <a:cubicBezTo>
                    <a:pt x="210" y="60"/>
                    <a:pt x="210" y="60"/>
                    <a:pt x="210" y="60"/>
                  </a:cubicBezTo>
                  <a:cubicBezTo>
                    <a:pt x="209" y="61"/>
                    <a:pt x="209" y="61"/>
                    <a:pt x="209" y="61"/>
                  </a:cubicBezTo>
                  <a:cubicBezTo>
                    <a:pt x="208" y="61"/>
                    <a:pt x="208" y="61"/>
                    <a:pt x="208" y="61"/>
                  </a:cubicBezTo>
                  <a:cubicBezTo>
                    <a:pt x="207" y="61"/>
                    <a:pt x="207" y="61"/>
                    <a:pt x="207" y="61"/>
                  </a:cubicBezTo>
                  <a:cubicBezTo>
                    <a:pt x="208" y="61"/>
                    <a:pt x="208" y="61"/>
                    <a:pt x="208" y="61"/>
                  </a:cubicBezTo>
                  <a:cubicBezTo>
                    <a:pt x="209" y="61"/>
                    <a:pt x="209" y="61"/>
                    <a:pt x="209" y="61"/>
                  </a:cubicBezTo>
                  <a:cubicBezTo>
                    <a:pt x="211" y="61"/>
                    <a:pt x="211" y="61"/>
                    <a:pt x="211" y="61"/>
                  </a:cubicBezTo>
                  <a:cubicBezTo>
                    <a:pt x="212" y="61"/>
                    <a:pt x="212" y="61"/>
                    <a:pt x="212" y="61"/>
                  </a:cubicBezTo>
                  <a:cubicBezTo>
                    <a:pt x="213" y="61"/>
                    <a:pt x="213" y="61"/>
                    <a:pt x="213" y="61"/>
                  </a:cubicBezTo>
                  <a:cubicBezTo>
                    <a:pt x="214" y="61"/>
                    <a:pt x="214" y="61"/>
                    <a:pt x="214" y="61"/>
                  </a:cubicBezTo>
                  <a:cubicBezTo>
                    <a:pt x="215" y="61"/>
                    <a:pt x="215" y="61"/>
                    <a:pt x="215" y="61"/>
                  </a:cubicBezTo>
                  <a:cubicBezTo>
                    <a:pt x="217" y="61"/>
                    <a:pt x="217" y="61"/>
                    <a:pt x="217" y="61"/>
                  </a:cubicBezTo>
                  <a:cubicBezTo>
                    <a:pt x="218" y="62"/>
                    <a:pt x="218" y="62"/>
                    <a:pt x="218" y="62"/>
                  </a:cubicBezTo>
                  <a:cubicBezTo>
                    <a:pt x="218" y="62"/>
                    <a:pt x="218" y="62"/>
                    <a:pt x="218" y="62"/>
                  </a:cubicBezTo>
                  <a:cubicBezTo>
                    <a:pt x="219" y="61"/>
                    <a:pt x="219" y="61"/>
                    <a:pt x="219" y="61"/>
                  </a:cubicBezTo>
                  <a:cubicBezTo>
                    <a:pt x="220" y="61"/>
                    <a:pt x="220" y="61"/>
                    <a:pt x="220" y="61"/>
                  </a:cubicBezTo>
                  <a:cubicBezTo>
                    <a:pt x="221" y="61"/>
                    <a:pt x="221" y="61"/>
                    <a:pt x="221" y="61"/>
                  </a:cubicBezTo>
                  <a:cubicBezTo>
                    <a:pt x="221" y="62"/>
                    <a:pt x="221" y="62"/>
                    <a:pt x="221" y="62"/>
                  </a:cubicBezTo>
                  <a:cubicBezTo>
                    <a:pt x="222" y="62"/>
                    <a:pt x="222" y="62"/>
                    <a:pt x="222" y="62"/>
                  </a:cubicBezTo>
                  <a:cubicBezTo>
                    <a:pt x="223" y="63"/>
                    <a:pt x="223" y="63"/>
                    <a:pt x="223" y="63"/>
                  </a:cubicBezTo>
                  <a:cubicBezTo>
                    <a:pt x="223" y="64"/>
                    <a:pt x="223" y="64"/>
                    <a:pt x="223" y="64"/>
                  </a:cubicBezTo>
                  <a:cubicBezTo>
                    <a:pt x="222" y="64"/>
                    <a:pt x="222" y="64"/>
                    <a:pt x="222" y="64"/>
                  </a:cubicBezTo>
                  <a:cubicBezTo>
                    <a:pt x="221" y="64"/>
                    <a:pt x="221" y="64"/>
                    <a:pt x="221" y="64"/>
                  </a:cubicBezTo>
                  <a:cubicBezTo>
                    <a:pt x="220" y="64"/>
                    <a:pt x="220" y="64"/>
                    <a:pt x="220" y="64"/>
                  </a:cubicBezTo>
                  <a:cubicBezTo>
                    <a:pt x="221" y="65"/>
                    <a:pt x="221" y="65"/>
                    <a:pt x="221" y="65"/>
                  </a:cubicBezTo>
                  <a:cubicBezTo>
                    <a:pt x="221" y="66"/>
                    <a:pt x="221" y="66"/>
                    <a:pt x="221" y="66"/>
                  </a:cubicBezTo>
                  <a:cubicBezTo>
                    <a:pt x="220" y="66"/>
                    <a:pt x="220" y="66"/>
                    <a:pt x="220" y="66"/>
                  </a:cubicBezTo>
                  <a:cubicBezTo>
                    <a:pt x="218" y="67"/>
                    <a:pt x="218" y="67"/>
                    <a:pt x="218" y="67"/>
                  </a:cubicBezTo>
                  <a:cubicBezTo>
                    <a:pt x="217" y="66"/>
                    <a:pt x="217" y="66"/>
                    <a:pt x="217" y="66"/>
                  </a:cubicBezTo>
                  <a:cubicBezTo>
                    <a:pt x="216" y="67"/>
                    <a:pt x="216" y="67"/>
                    <a:pt x="216" y="67"/>
                  </a:cubicBezTo>
                  <a:cubicBezTo>
                    <a:pt x="214" y="67"/>
                    <a:pt x="214" y="67"/>
                    <a:pt x="214" y="67"/>
                  </a:cubicBezTo>
                  <a:cubicBezTo>
                    <a:pt x="213" y="66"/>
                    <a:pt x="213" y="66"/>
                    <a:pt x="213" y="66"/>
                  </a:cubicBezTo>
                  <a:cubicBezTo>
                    <a:pt x="211" y="65"/>
                    <a:pt x="211" y="65"/>
                    <a:pt x="211" y="65"/>
                  </a:cubicBezTo>
                  <a:cubicBezTo>
                    <a:pt x="209" y="64"/>
                    <a:pt x="209" y="64"/>
                    <a:pt x="209" y="64"/>
                  </a:cubicBezTo>
                  <a:cubicBezTo>
                    <a:pt x="209" y="64"/>
                    <a:pt x="209" y="64"/>
                    <a:pt x="209" y="64"/>
                  </a:cubicBezTo>
                  <a:cubicBezTo>
                    <a:pt x="208" y="65"/>
                    <a:pt x="208" y="65"/>
                    <a:pt x="208" y="65"/>
                  </a:cubicBezTo>
                  <a:cubicBezTo>
                    <a:pt x="207" y="66"/>
                    <a:pt x="207" y="66"/>
                    <a:pt x="207" y="66"/>
                  </a:cubicBezTo>
                  <a:cubicBezTo>
                    <a:pt x="206" y="67"/>
                    <a:pt x="206" y="67"/>
                    <a:pt x="206" y="67"/>
                  </a:cubicBezTo>
                  <a:cubicBezTo>
                    <a:pt x="205" y="67"/>
                    <a:pt x="205" y="67"/>
                    <a:pt x="205" y="67"/>
                  </a:cubicBezTo>
                  <a:cubicBezTo>
                    <a:pt x="205" y="68"/>
                    <a:pt x="205" y="68"/>
                    <a:pt x="205" y="68"/>
                  </a:cubicBezTo>
                  <a:cubicBezTo>
                    <a:pt x="205" y="68"/>
                    <a:pt x="205" y="68"/>
                    <a:pt x="205" y="68"/>
                  </a:cubicBezTo>
                  <a:cubicBezTo>
                    <a:pt x="206" y="68"/>
                    <a:pt x="206" y="68"/>
                    <a:pt x="206" y="68"/>
                  </a:cubicBezTo>
                  <a:cubicBezTo>
                    <a:pt x="206" y="68"/>
                    <a:pt x="206" y="68"/>
                    <a:pt x="206" y="68"/>
                  </a:cubicBezTo>
                  <a:cubicBezTo>
                    <a:pt x="206" y="69"/>
                    <a:pt x="206" y="69"/>
                    <a:pt x="206" y="69"/>
                  </a:cubicBezTo>
                  <a:cubicBezTo>
                    <a:pt x="206" y="70"/>
                    <a:pt x="206" y="70"/>
                    <a:pt x="206" y="70"/>
                  </a:cubicBezTo>
                  <a:cubicBezTo>
                    <a:pt x="205" y="70"/>
                    <a:pt x="205" y="70"/>
                    <a:pt x="205" y="70"/>
                  </a:cubicBezTo>
                  <a:cubicBezTo>
                    <a:pt x="205" y="70"/>
                    <a:pt x="205" y="70"/>
                    <a:pt x="205" y="70"/>
                  </a:cubicBezTo>
                  <a:cubicBezTo>
                    <a:pt x="206" y="71"/>
                    <a:pt x="206" y="71"/>
                    <a:pt x="206" y="71"/>
                  </a:cubicBezTo>
                  <a:cubicBezTo>
                    <a:pt x="206" y="71"/>
                    <a:pt x="206" y="71"/>
                    <a:pt x="206" y="71"/>
                  </a:cubicBezTo>
                  <a:cubicBezTo>
                    <a:pt x="207" y="71"/>
                    <a:pt x="207" y="71"/>
                    <a:pt x="207" y="71"/>
                  </a:cubicBezTo>
                  <a:cubicBezTo>
                    <a:pt x="207" y="70"/>
                    <a:pt x="207" y="70"/>
                    <a:pt x="207" y="70"/>
                  </a:cubicBezTo>
                  <a:cubicBezTo>
                    <a:pt x="208" y="70"/>
                    <a:pt x="208" y="70"/>
                    <a:pt x="208" y="70"/>
                  </a:cubicBezTo>
                  <a:cubicBezTo>
                    <a:pt x="209" y="69"/>
                    <a:pt x="209" y="69"/>
                    <a:pt x="209" y="69"/>
                  </a:cubicBezTo>
                  <a:cubicBezTo>
                    <a:pt x="210" y="68"/>
                    <a:pt x="210" y="68"/>
                    <a:pt x="210" y="68"/>
                  </a:cubicBezTo>
                  <a:cubicBezTo>
                    <a:pt x="212" y="68"/>
                    <a:pt x="212" y="68"/>
                    <a:pt x="212" y="68"/>
                  </a:cubicBezTo>
                  <a:cubicBezTo>
                    <a:pt x="214" y="68"/>
                    <a:pt x="214" y="68"/>
                    <a:pt x="214" y="68"/>
                  </a:cubicBezTo>
                  <a:cubicBezTo>
                    <a:pt x="214" y="67"/>
                    <a:pt x="214" y="67"/>
                    <a:pt x="214" y="67"/>
                  </a:cubicBezTo>
                  <a:cubicBezTo>
                    <a:pt x="215" y="68"/>
                    <a:pt x="215" y="68"/>
                    <a:pt x="215" y="68"/>
                  </a:cubicBezTo>
                  <a:cubicBezTo>
                    <a:pt x="215" y="68"/>
                    <a:pt x="215" y="68"/>
                    <a:pt x="215" y="68"/>
                  </a:cubicBezTo>
                  <a:cubicBezTo>
                    <a:pt x="216" y="68"/>
                    <a:pt x="216" y="68"/>
                    <a:pt x="216" y="68"/>
                  </a:cubicBezTo>
                  <a:cubicBezTo>
                    <a:pt x="217" y="69"/>
                    <a:pt x="217" y="69"/>
                    <a:pt x="217" y="69"/>
                  </a:cubicBezTo>
                  <a:cubicBezTo>
                    <a:pt x="217" y="69"/>
                    <a:pt x="217" y="69"/>
                    <a:pt x="217" y="69"/>
                  </a:cubicBezTo>
                  <a:cubicBezTo>
                    <a:pt x="217" y="70"/>
                    <a:pt x="217" y="70"/>
                    <a:pt x="217" y="70"/>
                  </a:cubicBezTo>
                  <a:cubicBezTo>
                    <a:pt x="216" y="71"/>
                    <a:pt x="216" y="71"/>
                    <a:pt x="216" y="71"/>
                  </a:cubicBezTo>
                  <a:cubicBezTo>
                    <a:pt x="215" y="72"/>
                    <a:pt x="215" y="72"/>
                    <a:pt x="215" y="72"/>
                  </a:cubicBezTo>
                  <a:cubicBezTo>
                    <a:pt x="214" y="73"/>
                    <a:pt x="214" y="73"/>
                    <a:pt x="214" y="73"/>
                  </a:cubicBezTo>
                  <a:cubicBezTo>
                    <a:pt x="214" y="73"/>
                    <a:pt x="214" y="73"/>
                    <a:pt x="214" y="73"/>
                  </a:cubicBezTo>
                  <a:cubicBezTo>
                    <a:pt x="212" y="75"/>
                    <a:pt x="212" y="75"/>
                    <a:pt x="212" y="75"/>
                  </a:cubicBezTo>
                  <a:cubicBezTo>
                    <a:pt x="211" y="76"/>
                    <a:pt x="211" y="76"/>
                    <a:pt x="211" y="76"/>
                  </a:cubicBezTo>
                  <a:cubicBezTo>
                    <a:pt x="210" y="78"/>
                    <a:pt x="210" y="78"/>
                    <a:pt x="210" y="78"/>
                  </a:cubicBezTo>
                  <a:cubicBezTo>
                    <a:pt x="209" y="79"/>
                    <a:pt x="209" y="79"/>
                    <a:pt x="209" y="79"/>
                  </a:cubicBezTo>
                  <a:cubicBezTo>
                    <a:pt x="208" y="80"/>
                    <a:pt x="208" y="80"/>
                    <a:pt x="208" y="80"/>
                  </a:cubicBezTo>
                  <a:cubicBezTo>
                    <a:pt x="208" y="81"/>
                    <a:pt x="208" y="81"/>
                    <a:pt x="208" y="81"/>
                  </a:cubicBezTo>
                  <a:cubicBezTo>
                    <a:pt x="208" y="82"/>
                    <a:pt x="208" y="82"/>
                    <a:pt x="208" y="82"/>
                  </a:cubicBezTo>
                  <a:cubicBezTo>
                    <a:pt x="208" y="83"/>
                    <a:pt x="208" y="83"/>
                    <a:pt x="208" y="83"/>
                  </a:cubicBezTo>
                  <a:cubicBezTo>
                    <a:pt x="207" y="84"/>
                    <a:pt x="207" y="84"/>
                    <a:pt x="207" y="84"/>
                  </a:cubicBezTo>
                  <a:cubicBezTo>
                    <a:pt x="207" y="85"/>
                    <a:pt x="207" y="85"/>
                    <a:pt x="207" y="85"/>
                  </a:cubicBezTo>
                  <a:cubicBezTo>
                    <a:pt x="206" y="86"/>
                    <a:pt x="206" y="86"/>
                    <a:pt x="206" y="86"/>
                  </a:cubicBezTo>
                  <a:cubicBezTo>
                    <a:pt x="206" y="88"/>
                    <a:pt x="206" y="88"/>
                    <a:pt x="206" y="88"/>
                  </a:cubicBezTo>
                  <a:cubicBezTo>
                    <a:pt x="206" y="89"/>
                    <a:pt x="206" y="89"/>
                    <a:pt x="206" y="89"/>
                  </a:cubicBezTo>
                  <a:cubicBezTo>
                    <a:pt x="207" y="90"/>
                    <a:pt x="207" y="90"/>
                    <a:pt x="207" y="90"/>
                  </a:cubicBezTo>
                  <a:cubicBezTo>
                    <a:pt x="206" y="91"/>
                    <a:pt x="206" y="91"/>
                    <a:pt x="206" y="91"/>
                  </a:cubicBezTo>
                  <a:cubicBezTo>
                    <a:pt x="205" y="92"/>
                    <a:pt x="205" y="92"/>
                    <a:pt x="205" y="92"/>
                  </a:cubicBezTo>
                  <a:cubicBezTo>
                    <a:pt x="205" y="92"/>
                    <a:pt x="205" y="92"/>
                    <a:pt x="205" y="92"/>
                  </a:cubicBezTo>
                  <a:cubicBezTo>
                    <a:pt x="205" y="94"/>
                    <a:pt x="205" y="94"/>
                    <a:pt x="205" y="94"/>
                  </a:cubicBezTo>
                  <a:cubicBezTo>
                    <a:pt x="205" y="94"/>
                    <a:pt x="205" y="94"/>
                    <a:pt x="205" y="94"/>
                  </a:cubicBezTo>
                  <a:cubicBezTo>
                    <a:pt x="204" y="95"/>
                    <a:pt x="204" y="95"/>
                    <a:pt x="204" y="95"/>
                  </a:cubicBezTo>
                  <a:cubicBezTo>
                    <a:pt x="204" y="96"/>
                    <a:pt x="204" y="96"/>
                    <a:pt x="204" y="96"/>
                  </a:cubicBezTo>
                  <a:cubicBezTo>
                    <a:pt x="204" y="97"/>
                    <a:pt x="204" y="97"/>
                    <a:pt x="204" y="97"/>
                  </a:cubicBezTo>
                  <a:cubicBezTo>
                    <a:pt x="203" y="98"/>
                    <a:pt x="203" y="98"/>
                    <a:pt x="203" y="98"/>
                  </a:cubicBezTo>
                  <a:cubicBezTo>
                    <a:pt x="202" y="98"/>
                    <a:pt x="202" y="98"/>
                    <a:pt x="202" y="98"/>
                  </a:cubicBezTo>
                  <a:cubicBezTo>
                    <a:pt x="202" y="97"/>
                    <a:pt x="202" y="97"/>
                    <a:pt x="202" y="97"/>
                  </a:cubicBezTo>
                  <a:cubicBezTo>
                    <a:pt x="202" y="97"/>
                    <a:pt x="202" y="97"/>
                    <a:pt x="202" y="97"/>
                  </a:cubicBezTo>
                  <a:cubicBezTo>
                    <a:pt x="201" y="96"/>
                    <a:pt x="201" y="96"/>
                    <a:pt x="201" y="96"/>
                  </a:cubicBezTo>
                  <a:cubicBezTo>
                    <a:pt x="201" y="96"/>
                    <a:pt x="201" y="96"/>
                    <a:pt x="201" y="96"/>
                  </a:cubicBezTo>
                  <a:cubicBezTo>
                    <a:pt x="202" y="96"/>
                    <a:pt x="202" y="96"/>
                    <a:pt x="202" y="96"/>
                  </a:cubicBezTo>
                  <a:cubicBezTo>
                    <a:pt x="201" y="95"/>
                    <a:pt x="201" y="95"/>
                    <a:pt x="201" y="95"/>
                  </a:cubicBezTo>
                  <a:cubicBezTo>
                    <a:pt x="200" y="95"/>
                    <a:pt x="200" y="95"/>
                    <a:pt x="200" y="95"/>
                  </a:cubicBezTo>
                  <a:cubicBezTo>
                    <a:pt x="200" y="95"/>
                    <a:pt x="200" y="95"/>
                    <a:pt x="200" y="95"/>
                  </a:cubicBezTo>
                  <a:cubicBezTo>
                    <a:pt x="199" y="95"/>
                    <a:pt x="199" y="95"/>
                    <a:pt x="199" y="95"/>
                  </a:cubicBezTo>
                  <a:cubicBezTo>
                    <a:pt x="199" y="96"/>
                    <a:pt x="199" y="96"/>
                    <a:pt x="199" y="96"/>
                  </a:cubicBezTo>
                  <a:cubicBezTo>
                    <a:pt x="199" y="96"/>
                    <a:pt x="199" y="96"/>
                    <a:pt x="199" y="96"/>
                  </a:cubicBezTo>
                  <a:cubicBezTo>
                    <a:pt x="199" y="96"/>
                    <a:pt x="199" y="96"/>
                    <a:pt x="199" y="96"/>
                  </a:cubicBezTo>
                  <a:cubicBezTo>
                    <a:pt x="199" y="97"/>
                    <a:pt x="199" y="97"/>
                    <a:pt x="199" y="97"/>
                  </a:cubicBezTo>
                  <a:cubicBezTo>
                    <a:pt x="199" y="97"/>
                    <a:pt x="199" y="97"/>
                    <a:pt x="199" y="97"/>
                  </a:cubicBezTo>
                  <a:cubicBezTo>
                    <a:pt x="199" y="98"/>
                    <a:pt x="199" y="98"/>
                    <a:pt x="199" y="98"/>
                  </a:cubicBezTo>
                  <a:cubicBezTo>
                    <a:pt x="199" y="98"/>
                    <a:pt x="199" y="98"/>
                    <a:pt x="199" y="98"/>
                  </a:cubicBezTo>
                  <a:cubicBezTo>
                    <a:pt x="200" y="99"/>
                    <a:pt x="200" y="99"/>
                    <a:pt x="200" y="99"/>
                  </a:cubicBezTo>
                  <a:cubicBezTo>
                    <a:pt x="201" y="99"/>
                    <a:pt x="201" y="99"/>
                    <a:pt x="201" y="99"/>
                  </a:cubicBezTo>
                  <a:cubicBezTo>
                    <a:pt x="201" y="100"/>
                    <a:pt x="201" y="100"/>
                    <a:pt x="201" y="100"/>
                  </a:cubicBezTo>
                  <a:cubicBezTo>
                    <a:pt x="202" y="101"/>
                    <a:pt x="202" y="101"/>
                    <a:pt x="202" y="101"/>
                  </a:cubicBezTo>
                  <a:cubicBezTo>
                    <a:pt x="203" y="101"/>
                    <a:pt x="203" y="101"/>
                    <a:pt x="203" y="101"/>
                  </a:cubicBezTo>
                  <a:cubicBezTo>
                    <a:pt x="204" y="102"/>
                    <a:pt x="204" y="102"/>
                    <a:pt x="204" y="102"/>
                  </a:cubicBezTo>
                  <a:cubicBezTo>
                    <a:pt x="205" y="103"/>
                    <a:pt x="205" y="103"/>
                    <a:pt x="205" y="103"/>
                  </a:cubicBezTo>
                  <a:cubicBezTo>
                    <a:pt x="205" y="104"/>
                    <a:pt x="205" y="104"/>
                    <a:pt x="205" y="104"/>
                  </a:cubicBezTo>
                  <a:cubicBezTo>
                    <a:pt x="205" y="104"/>
                    <a:pt x="205" y="104"/>
                    <a:pt x="205" y="104"/>
                  </a:cubicBezTo>
                  <a:cubicBezTo>
                    <a:pt x="204" y="105"/>
                    <a:pt x="204" y="105"/>
                    <a:pt x="204" y="105"/>
                  </a:cubicBezTo>
                  <a:cubicBezTo>
                    <a:pt x="203" y="104"/>
                    <a:pt x="203" y="104"/>
                    <a:pt x="203" y="104"/>
                  </a:cubicBezTo>
                  <a:cubicBezTo>
                    <a:pt x="202" y="103"/>
                    <a:pt x="202" y="103"/>
                    <a:pt x="202" y="103"/>
                  </a:cubicBezTo>
                  <a:cubicBezTo>
                    <a:pt x="202" y="102"/>
                    <a:pt x="202" y="102"/>
                    <a:pt x="202" y="102"/>
                  </a:cubicBezTo>
                  <a:cubicBezTo>
                    <a:pt x="201" y="102"/>
                    <a:pt x="201" y="102"/>
                    <a:pt x="201" y="102"/>
                  </a:cubicBezTo>
                  <a:cubicBezTo>
                    <a:pt x="201" y="102"/>
                    <a:pt x="201" y="102"/>
                    <a:pt x="201" y="102"/>
                  </a:cubicBezTo>
                  <a:cubicBezTo>
                    <a:pt x="201" y="102"/>
                    <a:pt x="201" y="102"/>
                    <a:pt x="201" y="102"/>
                  </a:cubicBezTo>
                  <a:cubicBezTo>
                    <a:pt x="200" y="103"/>
                    <a:pt x="200" y="103"/>
                    <a:pt x="200" y="103"/>
                  </a:cubicBezTo>
                  <a:cubicBezTo>
                    <a:pt x="201" y="103"/>
                    <a:pt x="201" y="103"/>
                    <a:pt x="201" y="103"/>
                  </a:cubicBezTo>
                  <a:cubicBezTo>
                    <a:pt x="201" y="104"/>
                    <a:pt x="201" y="104"/>
                    <a:pt x="201" y="104"/>
                  </a:cubicBezTo>
                  <a:cubicBezTo>
                    <a:pt x="201" y="104"/>
                    <a:pt x="201" y="104"/>
                    <a:pt x="201" y="104"/>
                  </a:cubicBezTo>
                  <a:cubicBezTo>
                    <a:pt x="200" y="104"/>
                    <a:pt x="200" y="104"/>
                    <a:pt x="200" y="104"/>
                  </a:cubicBezTo>
                  <a:cubicBezTo>
                    <a:pt x="200" y="104"/>
                    <a:pt x="200" y="104"/>
                    <a:pt x="200" y="104"/>
                  </a:cubicBezTo>
                  <a:cubicBezTo>
                    <a:pt x="200" y="105"/>
                    <a:pt x="200" y="105"/>
                    <a:pt x="200" y="105"/>
                  </a:cubicBezTo>
                  <a:cubicBezTo>
                    <a:pt x="200" y="105"/>
                    <a:pt x="200" y="105"/>
                    <a:pt x="200" y="105"/>
                  </a:cubicBezTo>
                  <a:cubicBezTo>
                    <a:pt x="201" y="105"/>
                    <a:pt x="201" y="105"/>
                    <a:pt x="201" y="105"/>
                  </a:cubicBezTo>
                  <a:cubicBezTo>
                    <a:pt x="201" y="106"/>
                    <a:pt x="201" y="106"/>
                    <a:pt x="201" y="106"/>
                  </a:cubicBezTo>
                  <a:cubicBezTo>
                    <a:pt x="200" y="106"/>
                    <a:pt x="200" y="106"/>
                    <a:pt x="200" y="106"/>
                  </a:cubicBezTo>
                  <a:cubicBezTo>
                    <a:pt x="201" y="106"/>
                    <a:pt x="201" y="106"/>
                    <a:pt x="201" y="106"/>
                  </a:cubicBezTo>
                  <a:cubicBezTo>
                    <a:pt x="201" y="106"/>
                    <a:pt x="201" y="106"/>
                    <a:pt x="201" y="106"/>
                  </a:cubicBezTo>
                  <a:cubicBezTo>
                    <a:pt x="202" y="106"/>
                    <a:pt x="202" y="106"/>
                    <a:pt x="202" y="106"/>
                  </a:cubicBezTo>
                  <a:cubicBezTo>
                    <a:pt x="203" y="107"/>
                    <a:pt x="203" y="107"/>
                    <a:pt x="203" y="107"/>
                  </a:cubicBezTo>
                  <a:cubicBezTo>
                    <a:pt x="203" y="108"/>
                    <a:pt x="203" y="108"/>
                    <a:pt x="203" y="108"/>
                  </a:cubicBezTo>
                  <a:cubicBezTo>
                    <a:pt x="203" y="108"/>
                    <a:pt x="203" y="108"/>
                    <a:pt x="203" y="108"/>
                  </a:cubicBezTo>
                  <a:cubicBezTo>
                    <a:pt x="203" y="108"/>
                    <a:pt x="203" y="108"/>
                    <a:pt x="203" y="108"/>
                  </a:cubicBezTo>
                  <a:cubicBezTo>
                    <a:pt x="204" y="108"/>
                    <a:pt x="204" y="108"/>
                    <a:pt x="204" y="108"/>
                  </a:cubicBezTo>
                  <a:cubicBezTo>
                    <a:pt x="205" y="107"/>
                    <a:pt x="205" y="107"/>
                    <a:pt x="205" y="107"/>
                  </a:cubicBezTo>
                  <a:cubicBezTo>
                    <a:pt x="205" y="106"/>
                    <a:pt x="205" y="106"/>
                    <a:pt x="205" y="106"/>
                  </a:cubicBezTo>
                  <a:cubicBezTo>
                    <a:pt x="206" y="106"/>
                    <a:pt x="206" y="106"/>
                    <a:pt x="206" y="106"/>
                  </a:cubicBezTo>
                  <a:cubicBezTo>
                    <a:pt x="206" y="107"/>
                    <a:pt x="206" y="107"/>
                    <a:pt x="206" y="107"/>
                  </a:cubicBezTo>
                  <a:cubicBezTo>
                    <a:pt x="206" y="107"/>
                    <a:pt x="206" y="107"/>
                    <a:pt x="206" y="107"/>
                  </a:cubicBezTo>
                  <a:cubicBezTo>
                    <a:pt x="206" y="107"/>
                    <a:pt x="206" y="107"/>
                    <a:pt x="206" y="107"/>
                  </a:cubicBezTo>
                  <a:cubicBezTo>
                    <a:pt x="207" y="108"/>
                    <a:pt x="207" y="108"/>
                    <a:pt x="207" y="108"/>
                  </a:cubicBezTo>
                  <a:cubicBezTo>
                    <a:pt x="208" y="108"/>
                    <a:pt x="208" y="108"/>
                    <a:pt x="208" y="108"/>
                  </a:cubicBezTo>
                  <a:cubicBezTo>
                    <a:pt x="208" y="109"/>
                    <a:pt x="208" y="109"/>
                    <a:pt x="208" y="109"/>
                  </a:cubicBezTo>
                  <a:cubicBezTo>
                    <a:pt x="208" y="109"/>
                    <a:pt x="208" y="109"/>
                    <a:pt x="208" y="109"/>
                  </a:cubicBezTo>
                  <a:cubicBezTo>
                    <a:pt x="208" y="110"/>
                    <a:pt x="208" y="110"/>
                    <a:pt x="208" y="110"/>
                  </a:cubicBezTo>
                  <a:cubicBezTo>
                    <a:pt x="208" y="111"/>
                    <a:pt x="208" y="111"/>
                    <a:pt x="208" y="111"/>
                  </a:cubicBezTo>
                  <a:cubicBezTo>
                    <a:pt x="207" y="112"/>
                    <a:pt x="207" y="112"/>
                    <a:pt x="207" y="112"/>
                  </a:cubicBezTo>
                  <a:cubicBezTo>
                    <a:pt x="207" y="113"/>
                    <a:pt x="207" y="113"/>
                    <a:pt x="207" y="113"/>
                  </a:cubicBezTo>
                  <a:cubicBezTo>
                    <a:pt x="207" y="114"/>
                    <a:pt x="207" y="114"/>
                    <a:pt x="207" y="114"/>
                  </a:cubicBezTo>
                  <a:cubicBezTo>
                    <a:pt x="206" y="115"/>
                    <a:pt x="206" y="115"/>
                    <a:pt x="206" y="115"/>
                  </a:cubicBezTo>
                  <a:cubicBezTo>
                    <a:pt x="206" y="116"/>
                    <a:pt x="206" y="116"/>
                    <a:pt x="206" y="116"/>
                  </a:cubicBezTo>
                  <a:cubicBezTo>
                    <a:pt x="206" y="116"/>
                    <a:pt x="206" y="116"/>
                    <a:pt x="206" y="116"/>
                  </a:cubicBezTo>
                  <a:cubicBezTo>
                    <a:pt x="206" y="116"/>
                    <a:pt x="206" y="116"/>
                    <a:pt x="206" y="116"/>
                  </a:cubicBezTo>
                  <a:cubicBezTo>
                    <a:pt x="205" y="115"/>
                    <a:pt x="205" y="115"/>
                    <a:pt x="205" y="115"/>
                  </a:cubicBezTo>
                  <a:cubicBezTo>
                    <a:pt x="204" y="115"/>
                    <a:pt x="204" y="115"/>
                    <a:pt x="204" y="115"/>
                  </a:cubicBezTo>
                  <a:cubicBezTo>
                    <a:pt x="204" y="114"/>
                    <a:pt x="204" y="114"/>
                    <a:pt x="204" y="114"/>
                  </a:cubicBezTo>
                  <a:cubicBezTo>
                    <a:pt x="203" y="114"/>
                    <a:pt x="203" y="114"/>
                    <a:pt x="203" y="114"/>
                  </a:cubicBezTo>
                  <a:cubicBezTo>
                    <a:pt x="203" y="114"/>
                    <a:pt x="203" y="114"/>
                    <a:pt x="203" y="114"/>
                  </a:cubicBezTo>
                  <a:cubicBezTo>
                    <a:pt x="202" y="114"/>
                    <a:pt x="202" y="114"/>
                    <a:pt x="202" y="114"/>
                  </a:cubicBezTo>
                  <a:cubicBezTo>
                    <a:pt x="202" y="113"/>
                    <a:pt x="202" y="113"/>
                    <a:pt x="202" y="113"/>
                  </a:cubicBezTo>
                  <a:cubicBezTo>
                    <a:pt x="202" y="113"/>
                    <a:pt x="202" y="113"/>
                    <a:pt x="202" y="113"/>
                  </a:cubicBezTo>
                  <a:cubicBezTo>
                    <a:pt x="201" y="112"/>
                    <a:pt x="201" y="112"/>
                    <a:pt x="201" y="112"/>
                  </a:cubicBezTo>
                  <a:cubicBezTo>
                    <a:pt x="201" y="112"/>
                    <a:pt x="201" y="112"/>
                    <a:pt x="201" y="112"/>
                  </a:cubicBezTo>
                  <a:cubicBezTo>
                    <a:pt x="200" y="112"/>
                    <a:pt x="200" y="112"/>
                    <a:pt x="200" y="112"/>
                  </a:cubicBezTo>
                  <a:cubicBezTo>
                    <a:pt x="200" y="112"/>
                    <a:pt x="200" y="112"/>
                    <a:pt x="200" y="112"/>
                  </a:cubicBezTo>
                  <a:cubicBezTo>
                    <a:pt x="199" y="111"/>
                    <a:pt x="199" y="111"/>
                    <a:pt x="199" y="111"/>
                  </a:cubicBezTo>
                  <a:cubicBezTo>
                    <a:pt x="198" y="111"/>
                    <a:pt x="198" y="111"/>
                    <a:pt x="198" y="111"/>
                  </a:cubicBezTo>
                  <a:cubicBezTo>
                    <a:pt x="197" y="112"/>
                    <a:pt x="197" y="112"/>
                    <a:pt x="197" y="112"/>
                  </a:cubicBezTo>
                  <a:cubicBezTo>
                    <a:pt x="198" y="112"/>
                    <a:pt x="198" y="112"/>
                    <a:pt x="198" y="112"/>
                  </a:cubicBezTo>
                  <a:cubicBezTo>
                    <a:pt x="198" y="112"/>
                    <a:pt x="198" y="112"/>
                    <a:pt x="198" y="112"/>
                  </a:cubicBezTo>
                  <a:cubicBezTo>
                    <a:pt x="197" y="112"/>
                    <a:pt x="197" y="112"/>
                    <a:pt x="197" y="112"/>
                  </a:cubicBezTo>
                  <a:cubicBezTo>
                    <a:pt x="197" y="112"/>
                    <a:pt x="197" y="112"/>
                    <a:pt x="197" y="112"/>
                  </a:cubicBezTo>
                  <a:cubicBezTo>
                    <a:pt x="196" y="112"/>
                    <a:pt x="196" y="112"/>
                    <a:pt x="196" y="112"/>
                  </a:cubicBezTo>
                  <a:cubicBezTo>
                    <a:pt x="195" y="112"/>
                    <a:pt x="195" y="112"/>
                    <a:pt x="195" y="112"/>
                  </a:cubicBezTo>
                  <a:cubicBezTo>
                    <a:pt x="195" y="113"/>
                    <a:pt x="195" y="113"/>
                    <a:pt x="195" y="113"/>
                  </a:cubicBezTo>
                  <a:cubicBezTo>
                    <a:pt x="196" y="113"/>
                    <a:pt x="196" y="113"/>
                    <a:pt x="196" y="113"/>
                  </a:cubicBezTo>
                  <a:cubicBezTo>
                    <a:pt x="197" y="113"/>
                    <a:pt x="197" y="113"/>
                    <a:pt x="197" y="113"/>
                  </a:cubicBezTo>
                  <a:cubicBezTo>
                    <a:pt x="197" y="113"/>
                    <a:pt x="197" y="113"/>
                    <a:pt x="197" y="113"/>
                  </a:cubicBezTo>
                  <a:cubicBezTo>
                    <a:pt x="197" y="113"/>
                    <a:pt x="197" y="113"/>
                    <a:pt x="197" y="113"/>
                  </a:cubicBezTo>
                  <a:cubicBezTo>
                    <a:pt x="196" y="114"/>
                    <a:pt x="196" y="114"/>
                    <a:pt x="196" y="114"/>
                  </a:cubicBezTo>
                  <a:cubicBezTo>
                    <a:pt x="195" y="115"/>
                    <a:pt x="195" y="115"/>
                    <a:pt x="195" y="115"/>
                  </a:cubicBezTo>
                  <a:cubicBezTo>
                    <a:pt x="194" y="115"/>
                    <a:pt x="194" y="115"/>
                    <a:pt x="194" y="115"/>
                  </a:cubicBezTo>
                  <a:cubicBezTo>
                    <a:pt x="194" y="115"/>
                    <a:pt x="194" y="115"/>
                    <a:pt x="194" y="115"/>
                  </a:cubicBezTo>
                  <a:cubicBezTo>
                    <a:pt x="193" y="115"/>
                    <a:pt x="193" y="115"/>
                    <a:pt x="193" y="115"/>
                  </a:cubicBezTo>
                  <a:cubicBezTo>
                    <a:pt x="193" y="114"/>
                    <a:pt x="193" y="114"/>
                    <a:pt x="193" y="114"/>
                  </a:cubicBezTo>
                  <a:cubicBezTo>
                    <a:pt x="193" y="114"/>
                    <a:pt x="193" y="114"/>
                    <a:pt x="193" y="114"/>
                  </a:cubicBezTo>
                  <a:cubicBezTo>
                    <a:pt x="192" y="114"/>
                    <a:pt x="192" y="114"/>
                    <a:pt x="192" y="114"/>
                  </a:cubicBezTo>
                  <a:cubicBezTo>
                    <a:pt x="192" y="115"/>
                    <a:pt x="192" y="115"/>
                    <a:pt x="192" y="115"/>
                  </a:cubicBezTo>
                  <a:cubicBezTo>
                    <a:pt x="193" y="115"/>
                    <a:pt x="193" y="115"/>
                    <a:pt x="193" y="115"/>
                  </a:cubicBezTo>
                  <a:cubicBezTo>
                    <a:pt x="192" y="116"/>
                    <a:pt x="192" y="116"/>
                    <a:pt x="192" y="116"/>
                  </a:cubicBezTo>
                  <a:cubicBezTo>
                    <a:pt x="193" y="116"/>
                    <a:pt x="193" y="116"/>
                    <a:pt x="193" y="116"/>
                  </a:cubicBezTo>
                  <a:cubicBezTo>
                    <a:pt x="193" y="117"/>
                    <a:pt x="193" y="117"/>
                    <a:pt x="193" y="117"/>
                  </a:cubicBezTo>
                  <a:cubicBezTo>
                    <a:pt x="192" y="117"/>
                    <a:pt x="192" y="117"/>
                    <a:pt x="192" y="117"/>
                  </a:cubicBezTo>
                  <a:cubicBezTo>
                    <a:pt x="193" y="118"/>
                    <a:pt x="193" y="118"/>
                    <a:pt x="193" y="118"/>
                  </a:cubicBezTo>
                  <a:cubicBezTo>
                    <a:pt x="193" y="118"/>
                    <a:pt x="193" y="118"/>
                    <a:pt x="193" y="118"/>
                  </a:cubicBezTo>
                  <a:cubicBezTo>
                    <a:pt x="192" y="118"/>
                    <a:pt x="192" y="118"/>
                    <a:pt x="192" y="118"/>
                  </a:cubicBezTo>
                  <a:cubicBezTo>
                    <a:pt x="191" y="118"/>
                    <a:pt x="191" y="118"/>
                    <a:pt x="191" y="118"/>
                  </a:cubicBezTo>
                  <a:cubicBezTo>
                    <a:pt x="191" y="118"/>
                    <a:pt x="191" y="118"/>
                    <a:pt x="191" y="118"/>
                  </a:cubicBezTo>
                  <a:cubicBezTo>
                    <a:pt x="190" y="118"/>
                    <a:pt x="190" y="118"/>
                    <a:pt x="190" y="118"/>
                  </a:cubicBezTo>
                  <a:cubicBezTo>
                    <a:pt x="191" y="119"/>
                    <a:pt x="191" y="119"/>
                    <a:pt x="191" y="119"/>
                  </a:cubicBezTo>
                  <a:cubicBezTo>
                    <a:pt x="192" y="119"/>
                    <a:pt x="192" y="119"/>
                    <a:pt x="192" y="119"/>
                  </a:cubicBezTo>
                  <a:cubicBezTo>
                    <a:pt x="193" y="119"/>
                    <a:pt x="193" y="119"/>
                    <a:pt x="193" y="119"/>
                  </a:cubicBezTo>
                  <a:cubicBezTo>
                    <a:pt x="193" y="119"/>
                    <a:pt x="193" y="119"/>
                    <a:pt x="193" y="119"/>
                  </a:cubicBezTo>
                  <a:cubicBezTo>
                    <a:pt x="193" y="120"/>
                    <a:pt x="193" y="120"/>
                    <a:pt x="193" y="120"/>
                  </a:cubicBezTo>
                  <a:cubicBezTo>
                    <a:pt x="193" y="121"/>
                    <a:pt x="193" y="121"/>
                    <a:pt x="193" y="121"/>
                  </a:cubicBezTo>
                  <a:cubicBezTo>
                    <a:pt x="193" y="121"/>
                    <a:pt x="193" y="121"/>
                    <a:pt x="193" y="121"/>
                  </a:cubicBezTo>
                  <a:cubicBezTo>
                    <a:pt x="194" y="120"/>
                    <a:pt x="194" y="120"/>
                    <a:pt x="194" y="120"/>
                  </a:cubicBezTo>
                  <a:cubicBezTo>
                    <a:pt x="195" y="120"/>
                    <a:pt x="195" y="120"/>
                    <a:pt x="195" y="120"/>
                  </a:cubicBezTo>
                  <a:cubicBezTo>
                    <a:pt x="196" y="120"/>
                    <a:pt x="196" y="120"/>
                    <a:pt x="196" y="120"/>
                  </a:cubicBezTo>
                  <a:cubicBezTo>
                    <a:pt x="196" y="121"/>
                    <a:pt x="196" y="121"/>
                    <a:pt x="196" y="121"/>
                  </a:cubicBezTo>
                  <a:cubicBezTo>
                    <a:pt x="198" y="121"/>
                    <a:pt x="198" y="121"/>
                    <a:pt x="198" y="121"/>
                  </a:cubicBezTo>
                  <a:cubicBezTo>
                    <a:pt x="198" y="121"/>
                    <a:pt x="198" y="121"/>
                    <a:pt x="198" y="121"/>
                  </a:cubicBezTo>
                  <a:cubicBezTo>
                    <a:pt x="199" y="121"/>
                    <a:pt x="199" y="121"/>
                    <a:pt x="199" y="121"/>
                  </a:cubicBezTo>
                  <a:cubicBezTo>
                    <a:pt x="199" y="121"/>
                    <a:pt x="199" y="121"/>
                    <a:pt x="199" y="121"/>
                  </a:cubicBezTo>
                  <a:cubicBezTo>
                    <a:pt x="200" y="121"/>
                    <a:pt x="200" y="121"/>
                    <a:pt x="200" y="121"/>
                  </a:cubicBezTo>
                  <a:cubicBezTo>
                    <a:pt x="200" y="121"/>
                    <a:pt x="200" y="121"/>
                    <a:pt x="200" y="121"/>
                  </a:cubicBezTo>
                  <a:cubicBezTo>
                    <a:pt x="200" y="122"/>
                    <a:pt x="200" y="122"/>
                    <a:pt x="200" y="122"/>
                  </a:cubicBezTo>
                  <a:cubicBezTo>
                    <a:pt x="200" y="123"/>
                    <a:pt x="200" y="123"/>
                    <a:pt x="200" y="123"/>
                  </a:cubicBezTo>
                  <a:cubicBezTo>
                    <a:pt x="200" y="123"/>
                    <a:pt x="200" y="123"/>
                    <a:pt x="200" y="123"/>
                  </a:cubicBezTo>
                  <a:cubicBezTo>
                    <a:pt x="199" y="123"/>
                    <a:pt x="199" y="123"/>
                    <a:pt x="199" y="123"/>
                  </a:cubicBezTo>
                  <a:cubicBezTo>
                    <a:pt x="199" y="123"/>
                    <a:pt x="199" y="123"/>
                    <a:pt x="199" y="123"/>
                  </a:cubicBezTo>
                  <a:cubicBezTo>
                    <a:pt x="198" y="123"/>
                    <a:pt x="198" y="123"/>
                    <a:pt x="198" y="123"/>
                  </a:cubicBezTo>
                  <a:cubicBezTo>
                    <a:pt x="197" y="123"/>
                    <a:pt x="197" y="123"/>
                    <a:pt x="197" y="123"/>
                  </a:cubicBezTo>
                  <a:cubicBezTo>
                    <a:pt x="197" y="123"/>
                    <a:pt x="197" y="123"/>
                    <a:pt x="197" y="123"/>
                  </a:cubicBezTo>
                  <a:cubicBezTo>
                    <a:pt x="196" y="123"/>
                    <a:pt x="196" y="123"/>
                    <a:pt x="196" y="123"/>
                  </a:cubicBezTo>
                  <a:cubicBezTo>
                    <a:pt x="195" y="123"/>
                    <a:pt x="195" y="123"/>
                    <a:pt x="195" y="123"/>
                  </a:cubicBezTo>
                  <a:cubicBezTo>
                    <a:pt x="194" y="123"/>
                    <a:pt x="194" y="123"/>
                    <a:pt x="194" y="123"/>
                  </a:cubicBezTo>
                  <a:cubicBezTo>
                    <a:pt x="193" y="123"/>
                    <a:pt x="193" y="123"/>
                    <a:pt x="193" y="123"/>
                  </a:cubicBezTo>
                  <a:cubicBezTo>
                    <a:pt x="193" y="123"/>
                    <a:pt x="193" y="123"/>
                    <a:pt x="193" y="123"/>
                  </a:cubicBezTo>
                  <a:cubicBezTo>
                    <a:pt x="193" y="123"/>
                    <a:pt x="193" y="123"/>
                    <a:pt x="193" y="123"/>
                  </a:cubicBezTo>
                  <a:cubicBezTo>
                    <a:pt x="193" y="124"/>
                    <a:pt x="193" y="124"/>
                    <a:pt x="193" y="124"/>
                  </a:cubicBezTo>
                  <a:cubicBezTo>
                    <a:pt x="193" y="124"/>
                    <a:pt x="193" y="124"/>
                    <a:pt x="193" y="124"/>
                  </a:cubicBezTo>
                  <a:cubicBezTo>
                    <a:pt x="194" y="124"/>
                    <a:pt x="194" y="124"/>
                    <a:pt x="194" y="124"/>
                  </a:cubicBezTo>
                  <a:cubicBezTo>
                    <a:pt x="194" y="124"/>
                    <a:pt x="194" y="124"/>
                    <a:pt x="194" y="124"/>
                  </a:cubicBezTo>
                  <a:cubicBezTo>
                    <a:pt x="196" y="124"/>
                    <a:pt x="196" y="124"/>
                    <a:pt x="196" y="124"/>
                  </a:cubicBezTo>
                  <a:cubicBezTo>
                    <a:pt x="197" y="124"/>
                    <a:pt x="197" y="124"/>
                    <a:pt x="197" y="124"/>
                  </a:cubicBezTo>
                  <a:cubicBezTo>
                    <a:pt x="198" y="125"/>
                    <a:pt x="198" y="125"/>
                    <a:pt x="198" y="125"/>
                  </a:cubicBezTo>
                  <a:cubicBezTo>
                    <a:pt x="198" y="125"/>
                    <a:pt x="198" y="125"/>
                    <a:pt x="198" y="125"/>
                  </a:cubicBezTo>
                  <a:cubicBezTo>
                    <a:pt x="199" y="125"/>
                    <a:pt x="199" y="125"/>
                    <a:pt x="199" y="125"/>
                  </a:cubicBezTo>
                  <a:cubicBezTo>
                    <a:pt x="200" y="126"/>
                    <a:pt x="200" y="126"/>
                    <a:pt x="200" y="126"/>
                  </a:cubicBezTo>
                  <a:cubicBezTo>
                    <a:pt x="200" y="126"/>
                    <a:pt x="200" y="126"/>
                    <a:pt x="200" y="126"/>
                  </a:cubicBezTo>
                  <a:cubicBezTo>
                    <a:pt x="201" y="127"/>
                    <a:pt x="201" y="127"/>
                    <a:pt x="201" y="127"/>
                  </a:cubicBezTo>
                  <a:cubicBezTo>
                    <a:pt x="201" y="128"/>
                    <a:pt x="201" y="128"/>
                    <a:pt x="201" y="128"/>
                  </a:cubicBezTo>
                  <a:cubicBezTo>
                    <a:pt x="201" y="128"/>
                    <a:pt x="201" y="128"/>
                    <a:pt x="201" y="128"/>
                  </a:cubicBezTo>
                  <a:cubicBezTo>
                    <a:pt x="200" y="128"/>
                    <a:pt x="200" y="128"/>
                    <a:pt x="200" y="128"/>
                  </a:cubicBezTo>
                  <a:cubicBezTo>
                    <a:pt x="200" y="127"/>
                    <a:pt x="200" y="127"/>
                    <a:pt x="200" y="127"/>
                  </a:cubicBezTo>
                  <a:cubicBezTo>
                    <a:pt x="200" y="128"/>
                    <a:pt x="200" y="128"/>
                    <a:pt x="200" y="128"/>
                  </a:cubicBezTo>
                  <a:cubicBezTo>
                    <a:pt x="200" y="128"/>
                    <a:pt x="200" y="128"/>
                    <a:pt x="200" y="128"/>
                  </a:cubicBezTo>
                  <a:cubicBezTo>
                    <a:pt x="200" y="129"/>
                    <a:pt x="200" y="129"/>
                    <a:pt x="200" y="129"/>
                  </a:cubicBezTo>
                  <a:cubicBezTo>
                    <a:pt x="200" y="130"/>
                    <a:pt x="200" y="130"/>
                    <a:pt x="200" y="130"/>
                  </a:cubicBezTo>
                  <a:cubicBezTo>
                    <a:pt x="200" y="131"/>
                    <a:pt x="200" y="131"/>
                    <a:pt x="200" y="131"/>
                  </a:cubicBezTo>
                  <a:cubicBezTo>
                    <a:pt x="200" y="131"/>
                    <a:pt x="200" y="131"/>
                    <a:pt x="200" y="131"/>
                  </a:cubicBezTo>
                  <a:cubicBezTo>
                    <a:pt x="200" y="132"/>
                    <a:pt x="200" y="132"/>
                    <a:pt x="200" y="132"/>
                  </a:cubicBezTo>
                  <a:cubicBezTo>
                    <a:pt x="200" y="133"/>
                    <a:pt x="200" y="133"/>
                    <a:pt x="200" y="133"/>
                  </a:cubicBezTo>
                  <a:cubicBezTo>
                    <a:pt x="199" y="134"/>
                    <a:pt x="199" y="134"/>
                    <a:pt x="199" y="134"/>
                  </a:cubicBezTo>
                  <a:cubicBezTo>
                    <a:pt x="199" y="135"/>
                    <a:pt x="199" y="135"/>
                    <a:pt x="199" y="135"/>
                  </a:cubicBezTo>
                  <a:cubicBezTo>
                    <a:pt x="198" y="135"/>
                    <a:pt x="198" y="135"/>
                    <a:pt x="198" y="135"/>
                  </a:cubicBezTo>
                  <a:cubicBezTo>
                    <a:pt x="197" y="134"/>
                    <a:pt x="197" y="134"/>
                    <a:pt x="197" y="134"/>
                  </a:cubicBezTo>
                  <a:cubicBezTo>
                    <a:pt x="197" y="134"/>
                    <a:pt x="197" y="134"/>
                    <a:pt x="197" y="134"/>
                  </a:cubicBezTo>
                  <a:cubicBezTo>
                    <a:pt x="198" y="133"/>
                    <a:pt x="198" y="133"/>
                    <a:pt x="198" y="133"/>
                  </a:cubicBezTo>
                  <a:cubicBezTo>
                    <a:pt x="197" y="133"/>
                    <a:pt x="197" y="133"/>
                    <a:pt x="197" y="133"/>
                  </a:cubicBezTo>
                  <a:cubicBezTo>
                    <a:pt x="197" y="132"/>
                    <a:pt x="197" y="132"/>
                    <a:pt x="197" y="132"/>
                  </a:cubicBezTo>
                  <a:cubicBezTo>
                    <a:pt x="196" y="133"/>
                    <a:pt x="196" y="133"/>
                    <a:pt x="196" y="133"/>
                  </a:cubicBezTo>
                  <a:cubicBezTo>
                    <a:pt x="196" y="133"/>
                    <a:pt x="196" y="133"/>
                    <a:pt x="196" y="133"/>
                  </a:cubicBezTo>
                  <a:cubicBezTo>
                    <a:pt x="195" y="131"/>
                    <a:pt x="195" y="131"/>
                    <a:pt x="195" y="131"/>
                  </a:cubicBezTo>
                  <a:cubicBezTo>
                    <a:pt x="193" y="130"/>
                    <a:pt x="193" y="130"/>
                    <a:pt x="193" y="130"/>
                  </a:cubicBezTo>
                  <a:cubicBezTo>
                    <a:pt x="193" y="130"/>
                    <a:pt x="193" y="130"/>
                    <a:pt x="193" y="130"/>
                  </a:cubicBezTo>
                  <a:cubicBezTo>
                    <a:pt x="192" y="129"/>
                    <a:pt x="192" y="129"/>
                    <a:pt x="192" y="129"/>
                  </a:cubicBezTo>
                  <a:cubicBezTo>
                    <a:pt x="192" y="128"/>
                    <a:pt x="192" y="128"/>
                    <a:pt x="192" y="128"/>
                  </a:cubicBezTo>
                  <a:cubicBezTo>
                    <a:pt x="191" y="127"/>
                    <a:pt x="191" y="127"/>
                    <a:pt x="191" y="127"/>
                  </a:cubicBezTo>
                  <a:cubicBezTo>
                    <a:pt x="190" y="127"/>
                    <a:pt x="190" y="127"/>
                    <a:pt x="190" y="127"/>
                  </a:cubicBezTo>
                  <a:cubicBezTo>
                    <a:pt x="190" y="127"/>
                    <a:pt x="190" y="127"/>
                    <a:pt x="190" y="127"/>
                  </a:cubicBezTo>
                  <a:cubicBezTo>
                    <a:pt x="190" y="127"/>
                    <a:pt x="190" y="127"/>
                    <a:pt x="190" y="127"/>
                  </a:cubicBezTo>
                  <a:cubicBezTo>
                    <a:pt x="190" y="127"/>
                    <a:pt x="190" y="127"/>
                    <a:pt x="190" y="127"/>
                  </a:cubicBezTo>
                  <a:cubicBezTo>
                    <a:pt x="191" y="128"/>
                    <a:pt x="191" y="128"/>
                    <a:pt x="191" y="128"/>
                  </a:cubicBezTo>
                  <a:cubicBezTo>
                    <a:pt x="191" y="129"/>
                    <a:pt x="191" y="129"/>
                    <a:pt x="191" y="129"/>
                  </a:cubicBezTo>
                  <a:cubicBezTo>
                    <a:pt x="191" y="129"/>
                    <a:pt x="191" y="129"/>
                    <a:pt x="191" y="129"/>
                  </a:cubicBezTo>
                  <a:cubicBezTo>
                    <a:pt x="190" y="129"/>
                    <a:pt x="190" y="129"/>
                    <a:pt x="190" y="129"/>
                  </a:cubicBezTo>
                  <a:cubicBezTo>
                    <a:pt x="189" y="129"/>
                    <a:pt x="189" y="129"/>
                    <a:pt x="189" y="129"/>
                  </a:cubicBezTo>
                  <a:cubicBezTo>
                    <a:pt x="188" y="128"/>
                    <a:pt x="188" y="128"/>
                    <a:pt x="188" y="128"/>
                  </a:cubicBezTo>
                  <a:cubicBezTo>
                    <a:pt x="188" y="127"/>
                    <a:pt x="188" y="127"/>
                    <a:pt x="188" y="127"/>
                  </a:cubicBezTo>
                  <a:cubicBezTo>
                    <a:pt x="188" y="128"/>
                    <a:pt x="188" y="128"/>
                    <a:pt x="188" y="128"/>
                  </a:cubicBezTo>
                  <a:cubicBezTo>
                    <a:pt x="188" y="129"/>
                    <a:pt x="188" y="129"/>
                    <a:pt x="188" y="129"/>
                  </a:cubicBezTo>
                  <a:cubicBezTo>
                    <a:pt x="189" y="129"/>
                    <a:pt x="189" y="129"/>
                    <a:pt x="189" y="129"/>
                  </a:cubicBezTo>
                  <a:cubicBezTo>
                    <a:pt x="191" y="130"/>
                    <a:pt x="191" y="130"/>
                    <a:pt x="191" y="130"/>
                  </a:cubicBezTo>
                  <a:cubicBezTo>
                    <a:pt x="192" y="130"/>
                    <a:pt x="192" y="130"/>
                    <a:pt x="192" y="130"/>
                  </a:cubicBezTo>
                  <a:cubicBezTo>
                    <a:pt x="193" y="131"/>
                    <a:pt x="193" y="131"/>
                    <a:pt x="193" y="131"/>
                  </a:cubicBezTo>
                  <a:cubicBezTo>
                    <a:pt x="195" y="133"/>
                    <a:pt x="195" y="133"/>
                    <a:pt x="195" y="133"/>
                  </a:cubicBezTo>
                  <a:cubicBezTo>
                    <a:pt x="196" y="134"/>
                    <a:pt x="196" y="134"/>
                    <a:pt x="196" y="134"/>
                  </a:cubicBezTo>
                  <a:cubicBezTo>
                    <a:pt x="195" y="134"/>
                    <a:pt x="195" y="134"/>
                    <a:pt x="195" y="134"/>
                  </a:cubicBezTo>
                  <a:cubicBezTo>
                    <a:pt x="195" y="134"/>
                    <a:pt x="195" y="134"/>
                    <a:pt x="195" y="134"/>
                  </a:cubicBezTo>
                  <a:cubicBezTo>
                    <a:pt x="194" y="134"/>
                    <a:pt x="194" y="134"/>
                    <a:pt x="194" y="134"/>
                  </a:cubicBezTo>
                  <a:cubicBezTo>
                    <a:pt x="193" y="134"/>
                    <a:pt x="193" y="134"/>
                    <a:pt x="193" y="134"/>
                  </a:cubicBezTo>
                  <a:cubicBezTo>
                    <a:pt x="193" y="134"/>
                    <a:pt x="193" y="134"/>
                    <a:pt x="193" y="134"/>
                  </a:cubicBezTo>
                  <a:cubicBezTo>
                    <a:pt x="192" y="135"/>
                    <a:pt x="192" y="135"/>
                    <a:pt x="192" y="135"/>
                  </a:cubicBezTo>
                  <a:cubicBezTo>
                    <a:pt x="191" y="135"/>
                    <a:pt x="191" y="135"/>
                    <a:pt x="191" y="135"/>
                  </a:cubicBezTo>
                  <a:cubicBezTo>
                    <a:pt x="190" y="135"/>
                    <a:pt x="190" y="135"/>
                    <a:pt x="190" y="135"/>
                  </a:cubicBezTo>
                  <a:cubicBezTo>
                    <a:pt x="190" y="134"/>
                    <a:pt x="190" y="134"/>
                    <a:pt x="190" y="134"/>
                  </a:cubicBezTo>
                  <a:cubicBezTo>
                    <a:pt x="190" y="134"/>
                    <a:pt x="190" y="134"/>
                    <a:pt x="190" y="134"/>
                  </a:cubicBezTo>
                  <a:cubicBezTo>
                    <a:pt x="190" y="133"/>
                    <a:pt x="190" y="133"/>
                    <a:pt x="190" y="133"/>
                  </a:cubicBezTo>
                  <a:cubicBezTo>
                    <a:pt x="189" y="133"/>
                    <a:pt x="189" y="133"/>
                    <a:pt x="189" y="133"/>
                  </a:cubicBezTo>
                  <a:cubicBezTo>
                    <a:pt x="189" y="133"/>
                    <a:pt x="189" y="133"/>
                    <a:pt x="189" y="133"/>
                  </a:cubicBezTo>
                  <a:cubicBezTo>
                    <a:pt x="189" y="134"/>
                    <a:pt x="189" y="134"/>
                    <a:pt x="189" y="134"/>
                  </a:cubicBezTo>
                  <a:cubicBezTo>
                    <a:pt x="190" y="135"/>
                    <a:pt x="190" y="135"/>
                    <a:pt x="190" y="135"/>
                  </a:cubicBezTo>
                  <a:cubicBezTo>
                    <a:pt x="190" y="135"/>
                    <a:pt x="190" y="135"/>
                    <a:pt x="190" y="135"/>
                  </a:cubicBezTo>
                  <a:cubicBezTo>
                    <a:pt x="191" y="136"/>
                    <a:pt x="191" y="136"/>
                    <a:pt x="191" y="136"/>
                  </a:cubicBezTo>
                  <a:cubicBezTo>
                    <a:pt x="192" y="135"/>
                    <a:pt x="192" y="135"/>
                    <a:pt x="192" y="135"/>
                  </a:cubicBezTo>
                  <a:cubicBezTo>
                    <a:pt x="193" y="134"/>
                    <a:pt x="193" y="134"/>
                    <a:pt x="193" y="134"/>
                  </a:cubicBezTo>
                  <a:cubicBezTo>
                    <a:pt x="194" y="134"/>
                    <a:pt x="194" y="134"/>
                    <a:pt x="194" y="134"/>
                  </a:cubicBezTo>
                  <a:cubicBezTo>
                    <a:pt x="195" y="135"/>
                    <a:pt x="195" y="135"/>
                    <a:pt x="195" y="135"/>
                  </a:cubicBezTo>
                  <a:cubicBezTo>
                    <a:pt x="195" y="136"/>
                    <a:pt x="195" y="136"/>
                    <a:pt x="195" y="136"/>
                  </a:cubicBezTo>
                  <a:cubicBezTo>
                    <a:pt x="195" y="136"/>
                    <a:pt x="195" y="136"/>
                    <a:pt x="195" y="136"/>
                  </a:cubicBezTo>
                  <a:cubicBezTo>
                    <a:pt x="194" y="138"/>
                    <a:pt x="194" y="138"/>
                    <a:pt x="194" y="138"/>
                  </a:cubicBezTo>
                  <a:cubicBezTo>
                    <a:pt x="194" y="138"/>
                    <a:pt x="194" y="138"/>
                    <a:pt x="194" y="138"/>
                  </a:cubicBezTo>
                  <a:cubicBezTo>
                    <a:pt x="193" y="138"/>
                    <a:pt x="193" y="138"/>
                    <a:pt x="193" y="138"/>
                  </a:cubicBezTo>
                  <a:cubicBezTo>
                    <a:pt x="193" y="139"/>
                    <a:pt x="193" y="139"/>
                    <a:pt x="193" y="139"/>
                  </a:cubicBezTo>
                  <a:cubicBezTo>
                    <a:pt x="194" y="139"/>
                    <a:pt x="194" y="139"/>
                    <a:pt x="194" y="139"/>
                  </a:cubicBezTo>
                  <a:cubicBezTo>
                    <a:pt x="194" y="139"/>
                    <a:pt x="194" y="139"/>
                    <a:pt x="194" y="139"/>
                  </a:cubicBezTo>
                  <a:cubicBezTo>
                    <a:pt x="196" y="139"/>
                    <a:pt x="196" y="139"/>
                    <a:pt x="196" y="139"/>
                  </a:cubicBezTo>
                  <a:cubicBezTo>
                    <a:pt x="196" y="140"/>
                    <a:pt x="196" y="140"/>
                    <a:pt x="196" y="140"/>
                  </a:cubicBezTo>
                  <a:cubicBezTo>
                    <a:pt x="198" y="140"/>
                    <a:pt x="198" y="140"/>
                    <a:pt x="198" y="140"/>
                  </a:cubicBezTo>
                  <a:cubicBezTo>
                    <a:pt x="198" y="140"/>
                    <a:pt x="198" y="140"/>
                    <a:pt x="198" y="140"/>
                  </a:cubicBezTo>
                  <a:cubicBezTo>
                    <a:pt x="199" y="140"/>
                    <a:pt x="199" y="140"/>
                    <a:pt x="199" y="140"/>
                  </a:cubicBezTo>
                  <a:cubicBezTo>
                    <a:pt x="200" y="140"/>
                    <a:pt x="200" y="140"/>
                    <a:pt x="200" y="140"/>
                  </a:cubicBezTo>
                  <a:cubicBezTo>
                    <a:pt x="200" y="140"/>
                    <a:pt x="200" y="140"/>
                    <a:pt x="200" y="140"/>
                  </a:cubicBezTo>
                  <a:cubicBezTo>
                    <a:pt x="200" y="141"/>
                    <a:pt x="200" y="141"/>
                    <a:pt x="200" y="141"/>
                  </a:cubicBezTo>
                  <a:cubicBezTo>
                    <a:pt x="200" y="142"/>
                    <a:pt x="200" y="142"/>
                    <a:pt x="200" y="142"/>
                  </a:cubicBezTo>
                  <a:cubicBezTo>
                    <a:pt x="200" y="142"/>
                    <a:pt x="200" y="142"/>
                    <a:pt x="200" y="142"/>
                  </a:cubicBezTo>
                  <a:cubicBezTo>
                    <a:pt x="200" y="143"/>
                    <a:pt x="200" y="143"/>
                    <a:pt x="200" y="143"/>
                  </a:cubicBezTo>
                  <a:cubicBezTo>
                    <a:pt x="199" y="144"/>
                    <a:pt x="199" y="144"/>
                    <a:pt x="199" y="144"/>
                  </a:cubicBezTo>
                  <a:cubicBezTo>
                    <a:pt x="198" y="145"/>
                    <a:pt x="198" y="145"/>
                    <a:pt x="198" y="145"/>
                  </a:cubicBezTo>
                  <a:cubicBezTo>
                    <a:pt x="197" y="145"/>
                    <a:pt x="197" y="145"/>
                    <a:pt x="197" y="145"/>
                  </a:cubicBezTo>
                  <a:cubicBezTo>
                    <a:pt x="197" y="144"/>
                    <a:pt x="197" y="144"/>
                    <a:pt x="197" y="144"/>
                  </a:cubicBezTo>
                  <a:cubicBezTo>
                    <a:pt x="196" y="144"/>
                    <a:pt x="196" y="144"/>
                    <a:pt x="196" y="144"/>
                  </a:cubicBezTo>
                  <a:cubicBezTo>
                    <a:pt x="196" y="143"/>
                    <a:pt x="196" y="143"/>
                    <a:pt x="196" y="143"/>
                  </a:cubicBezTo>
                  <a:cubicBezTo>
                    <a:pt x="196" y="142"/>
                    <a:pt x="196" y="142"/>
                    <a:pt x="196" y="142"/>
                  </a:cubicBezTo>
                  <a:cubicBezTo>
                    <a:pt x="195" y="141"/>
                    <a:pt x="195" y="141"/>
                    <a:pt x="195" y="141"/>
                  </a:cubicBezTo>
                  <a:cubicBezTo>
                    <a:pt x="194" y="141"/>
                    <a:pt x="194" y="141"/>
                    <a:pt x="194" y="141"/>
                  </a:cubicBezTo>
                  <a:cubicBezTo>
                    <a:pt x="193" y="141"/>
                    <a:pt x="193" y="141"/>
                    <a:pt x="193" y="141"/>
                  </a:cubicBezTo>
                  <a:cubicBezTo>
                    <a:pt x="192" y="141"/>
                    <a:pt x="192" y="141"/>
                    <a:pt x="192" y="141"/>
                  </a:cubicBezTo>
                  <a:cubicBezTo>
                    <a:pt x="191" y="141"/>
                    <a:pt x="191" y="141"/>
                    <a:pt x="191" y="141"/>
                  </a:cubicBezTo>
                  <a:cubicBezTo>
                    <a:pt x="191" y="141"/>
                    <a:pt x="191" y="141"/>
                    <a:pt x="191" y="141"/>
                  </a:cubicBezTo>
                  <a:cubicBezTo>
                    <a:pt x="190" y="141"/>
                    <a:pt x="190" y="141"/>
                    <a:pt x="190" y="141"/>
                  </a:cubicBezTo>
                  <a:cubicBezTo>
                    <a:pt x="190" y="140"/>
                    <a:pt x="190" y="140"/>
                    <a:pt x="190" y="140"/>
                  </a:cubicBezTo>
                  <a:cubicBezTo>
                    <a:pt x="189" y="139"/>
                    <a:pt x="189" y="139"/>
                    <a:pt x="189" y="139"/>
                  </a:cubicBezTo>
                  <a:cubicBezTo>
                    <a:pt x="189" y="139"/>
                    <a:pt x="189" y="139"/>
                    <a:pt x="189" y="139"/>
                  </a:cubicBezTo>
                  <a:cubicBezTo>
                    <a:pt x="189" y="140"/>
                    <a:pt x="189" y="140"/>
                    <a:pt x="189" y="140"/>
                  </a:cubicBezTo>
                  <a:cubicBezTo>
                    <a:pt x="189" y="140"/>
                    <a:pt x="189" y="140"/>
                    <a:pt x="189" y="140"/>
                  </a:cubicBezTo>
                  <a:cubicBezTo>
                    <a:pt x="189" y="142"/>
                    <a:pt x="189" y="142"/>
                    <a:pt x="189" y="142"/>
                  </a:cubicBezTo>
                  <a:cubicBezTo>
                    <a:pt x="189" y="142"/>
                    <a:pt x="189" y="142"/>
                    <a:pt x="189" y="142"/>
                  </a:cubicBezTo>
                  <a:cubicBezTo>
                    <a:pt x="188" y="143"/>
                    <a:pt x="188" y="143"/>
                    <a:pt x="188" y="143"/>
                  </a:cubicBezTo>
                  <a:cubicBezTo>
                    <a:pt x="187" y="143"/>
                    <a:pt x="187" y="143"/>
                    <a:pt x="187" y="143"/>
                  </a:cubicBezTo>
                  <a:cubicBezTo>
                    <a:pt x="187" y="143"/>
                    <a:pt x="187" y="143"/>
                    <a:pt x="187" y="143"/>
                  </a:cubicBezTo>
                  <a:cubicBezTo>
                    <a:pt x="188" y="143"/>
                    <a:pt x="188" y="143"/>
                    <a:pt x="188" y="143"/>
                  </a:cubicBezTo>
                  <a:cubicBezTo>
                    <a:pt x="188" y="143"/>
                    <a:pt x="188" y="143"/>
                    <a:pt x="188" y="143"/>
                  </a:cubicBezTo>
                  <a:cubicBezTo>
                    <a:pt x="188" y="144"/>
                    <a:pt x="188" y="144"/>
                    <a:pt x="188" y="144"/>
                  </a:cubicBezTo>
                  <a:cubicBezTo>
                    <a:pt x="187" y="145"/>
                    <a:pt x="187" y="145"/>
                    <a:pt x="187" y="145"/>
                  </a:cubicBezTo>
                  <a:cubicBezTo>
                    <a:pt x="187" y="145"/>
                    <a:pt x="187" y="145"/>
                    <a:pt x="187" y="145"/>
                  </a:cubicBezTo>
                  <a:cubicBezTo>
                    <a:pt x="186" y="146"/>
                    <a:pt x="186" y="146"/>
                    <a:pt x="186" y="146"/>
                  </a:cubicBezTo>
                  <a:cubicBezTo>
                    <a:pt x="187" y="146"/>
                    <a:pt x="187" y="146"/>
                    <a:pt x="187" y="146"/>
                  </a:cubicBezTo>
                  <a:cubicBezTo>
                    <a:pt x="187" y="146"/>
                    <a:pt x="187" y="146"/>
                    <a:pt x="187" y="146"/>
                  </a:cubicBezTo>
                  <a:cubicBezTo>
                    <a:pt x="188" y="147"/>
                    <a:pt x="188" y="147"/>
                    <a:pt x="188" y="147"/>
                  </a:cubicBezTo>
                  <a:cubicBezTo>
                    <a:pt x="188" y="148"/>
                    <a:pt x="188" y="148"/>
                    <a:pt x="188" y="148"/>
                  </a:cubicBezTo>
                  <a:cubicBezTo>
                    <a:pt x="188" y="149"/>
                    <a:pt x="188" y="149"/>
                    <a:pt x="188" y="149"/>
                  </a:cubicBezTo>
                  <a:cubicBezTo>
                    <a:pt x="188" y="150"/>
                    <a:pt x="188" y="150"/>
                    <a:pt x="188" y="150"/>
                  </a:cubicBezTo>
                  <a:cubicBezTo>
                    <a:pt x="188" y="150"/>
                    <a:pt x="188" y="150"/>
                    <a:pt x="188" y="150"/>
                  </a:cubicBezTo>
                  <a:cubicBezTo>
                    <a:pt x="189" y="149"/>
                    <a:pt x="189" y="149"/>
                    <a:pt x="189" y="149"/>
                  </a:cubicBezTo>
                  <a:cubicBezTo>
                    <a:pt x="189" y="149"/>
                    <a:pt x="189" y="149"/>
                    <a:pt x="189" y="149"/>
                  </a:cubicBezTo>
                  <a:cubicBezTo>
                    <a:pt x="189" y="148"/>
                    <a:pt x="189" y="148"/>
                    <a:pt x="189" y="148"/>
                  </a:cubicBezTo>
                  <a:cubicBezTo>
                    <a:pt x="189" y="148"/>
                    <a:pt x="189" y="148"/>
                    <a:pt x="189" y="148"/>
                  </a:cubicBezTo>
                  <a:cubicBezTo>
                    <a:pt x="189" y="147"/>
                    <a:pt x="189" y="147"/>
                    <a:pt x="189" y="147"/>
                  </a:cubicBezTo>
                  <a:cubicBezTo>
                    <a:pt x="189" y="146"/>
                    <a:pt x="189" y="146"/>
                    <a:pt x="189" y="146"/>
                  </a:cubicBezTo>
                  <a:cubicBezTo>
                    <a:pt x="189" y="146"/>
                    <a:pt x="189" y="146"/>
                    <a:pt x="189" y="146"/>
                  </a:cubicBezTo>
                  <a:cubicBezTo>
                    <a:pt x="190" y="147"/>
                    <a:pt x="190" y="147"/>
                    <a:pt x="190" y="147"/>
                  </a:cubicBezTo>
                  <a:cubicBezTo>
                    <a:pt x="190" y="147"/>
                    <a:pt x="190" y="147"/>
                    <a:pt x="190" y="147"/>
                  </a:cubicBezTo>
                  <a:cubicBezTo>
                    <a:pt x="191" y="148"/>
                    <a:pt x="191" y="148"/>
                    <a:pt x="191" y="148"/>
                  </a:cubicBezTo>
                  <a:cubicBezTo>
                    <a:pt x="191" y="148"/>
                    <a:pt x="191" y="148"/>
                    <a:pt x="191" y="148"/>
                  </a:cubicBezTo>
                  <a:cubicBezTo>
                    <a:pt x="192" y="148"/>
                    <a:pt x="192" y="148"/>
                    <a:pt x="192" y="148"/>
                  </a:cubicBezTo>
                  <a:cubicBezTo>
                    <a:pt x="192" y="148"/>
                    <a:pt x="192" y="148"/>
                    <a:pt x="192" y="148"/>
                  </a:cubicBezTo>
                  <a:cubicBezTo>
                    <a:pt x="193" y="148"/>
                    <a:pt x="193" y="148"/>
                    <a:pt x="193" y="148"/>
                  </a:cubicBezTo>
                  <a:cubicBezTo>
                    <a:pt x="193" y="148"/>
                    <a:pt x="193" y="148"/>
                    <a:pt x="193" y="148"/>
                  </a:cubicBezTo>
                  <a:cubicBezTo>
                    <a:pt x="194" y="148"/>
                    <a:pt x="194" y="148"/>
                    <a:pt x="194" y="148"/>
                  </a:cubicBezTo>
                  <a:cubicBezTo>
                    <a:pt x="195" y="148"/>
                    <a:pt x="195" y="148"/>
                    <a:pt x="195" y="148"/>
                  </a:cubicBezTo>
                  <a:cubicBezTo>
                    <a:pt x="195" y="148"/>
                    <a:pt x="195" y="148"/>
                    <a:pt x="195" y="148"/>
                  </a:cubicBezTo>
                  <a:cubicBezTo>
                    <a:pt x="195" y="149"/>
                    <a:pt x="195" y="149"/>
                    <a:pt x="195" y="149"/>
                  </a:cubicBezTo>
                  <a:cubicBezTo>
                    <a:pt x="194" y="150"/>
                    <a:pt x="194" y="150"/>
                    <a:pt x="194" y="150"/>
                  </a:cubicBezTo>
                  <a:cubicBezTo>
                    <a:pt x="194" y="151"/>
                    <a:pt x="194" y="151"/>
                    <a:pt x="194" y="151"/>
                  </a:cubicBezTo>
                  <a:cubicBezTo>
                    <a:pt x="194" y="152"/>
                    <a:pt x="194" y="152"/>
                    <a:pt x="194" y="152"/>
                  </a:cubicBezTo>
                  <a:cubicBezTo>
                    <a:pt x="193" y="153"/>
                    <a:pt x="193" y="153"/>
                    <a:pt x="193" y="153"/>
                  </a:cubicBezTo>
                  <a:cubicBezTo>
                    <a:pt x="193" y="153"/>
                    <a:pt x="193" y="153"/>
                    <a:pt x="193" y="153"/>
                  </a:cubicBezTo>
                  <a:cubicBezTo>
                    <a:pt x="192" y="153"/>
                    <a:pt x="192" y="153"/>
                    <a:pt x="192" y="153"/>
                  </a:cubicBezTo>
                  <a:cubicBezTo>
                    <a:pt x="191" y="154"/>
                    <a:pt x="191" y="154"/>
                    <a:pt x="191" y="154"/>
                  </a:cubicBezTo>
                  <a:cubicBezTo>
                    <a:pt x="190" y="153"/>
                    <a:pt x="190" y="153"/>
                    <a:pt x="190" y="153"/>
                  </a:cubicBezTo>
                  <a:cubicBezTo>
                    <a:pt x="190" y="153"/>
                    <a:pt x="190" y="153"/>
                    <a:pt x="190" y="153"/>
                  </a:cubicBezTo>
                  <a:cubicBezTo>
                    <a:pt x="189" y="153"/>
                    <a:pt x="189" y="153"/>
                    <a:pt x="189" y="153"/>
                  </a:cubicBezTo>
                  <a:cubicBezTo>
                    <a:pt x="188" y="154"/>
                    <a:pt x="188" y="154"/>
                    <a:pt x="188" y="154"/>
                  </a:cubicBezTo>
                  <a:cubicBezTo>
                    <a:pt x="188" y="154"/>
                    <a:pt x="188" y="154"/>
                    <a:pt x="188" y="154"/>
                  </a:cubicBezTo>
                  <a:cubicBezTo>
                    <a:pt x="188" y="155"/>
                    <a:pt x="188" y="155"/>
                    <a:pt x="188" y="155"/>
                  </a:cubicBezTo>
                  <a:cubicBezTo>
                    <a:pt x="187" y="155"/>
                    <a:pt x="187" y="155"/>
                    <a:pt x="187" y="155"/>
                  </a:cubicBezTo>
                  <a:cubicBezTo>
                    <a:pt x="187" y="155"/>
                    <a:pt x="187" y="155"/>
                    <a:pt x="187" y="155"/>
                  </a:cubicBezTo>
                  <a:cubicBezTo>
                    <a:pt x="186" y="155"/>
                    <a:pt x="186" y="155"/>
                    <a:pt x="186" y="155"/>
                  </a:cubicBezTo>
                  <a:cubicBezTo>
                    <a:pt x="186" y="156"/>
                    <a:pt x="186" y="156"/>
                    <a:pt x="186" y="156"/>
                  </a:cubicBezTo>
                  <a:cubicBezTo>
                    <a:pt x="185" y="156"/>
                    <a:pt x="185" y="156"/>
                    <a:pt x="185" y="156"/>
                  </a:cubicBezTo>
                  <a:cubicBezTo>
                    <a:pt x="185" y="156"/>
                    <a:pt x="185" y="156"/>
                    <a:pt x="185" y="156"/>
                  </a:cubicBezTo>
                  <a:cubicBezTo>
                    <a:pt x="184" y="155"/>
                    <a:pt x="184" y="155"/>
                    <a:pt x="184" y="155"/>
                  </a:cubicBezTo>
                  <a:cubicBezTo>
                    <a:pt x="182" y="154"/>
                    <a:pt x="182" y="154"/>
                    <a:pt x="182" y="154"/>
                  </a:cubicBezTo>
                  <a:cubicBezTo>
                    <a:pt x="181" y="153"/>
                    <a:pt x="181" y="153"/>
                    <a:pt x="181" y="153"/>
                  </a:cubicBezTo>
                  <a:cubicBezTo>
                    <a:pt x="179" y="152"/>
                    <a:pt x="179" y="152"/>
                    <a:pt x="179" y="152"/>
                  </a:cubicBezTo>
                  <a:cubicBezTo>
                    <a:pt x="179" y="151"/>
                    <a:pt x="179" y="151"/>
                    <a:pt x="179" y="151"/>
                  </a:cubicBezTo>
                  <a:cubicBezTo>
                    <a:pt x="179" y="150"/>
                    <a:pt x="179" y="150"/>
                    <a:pt x="179" y="150"/>
                  </a:cubicBezTo>
                  <a:cubicBezTo>
                    <a:pt x="179" y="150"/>
                    <a:pt x="179" y="150"/>
                    <a:pt x="179" y="150"/>
                  </a:cubicBezTo>
                  <a:cubicBezTo>
                    <a:pt x="180" y="150"/>
                    <a:pt x="180" y="150"/>
                    <a:pt x="180" y="150"/>
                  </a:cubicBezTo>
                  <a:cubicBezTo>
                    <a:pt x="180" y="150"/>
                    <a:pt x="180" y="150"/>
                    <a:pt x="180" y="150"/>
                  </a:cubicBezTo>
                  <a:cubicBezTo>
                    <a:pt x="181" y="150"/>
                    <a:pt x="181" y="150"/>
                    <a:pt x="181" y="150"/>
                  </a:cubicBezTo>
                  <a:cubicBezTo>
                    <a:pt x="182" y="151"/>
                    <a:pt x="182" y="151"/>
                    <a:pt x="182" y="151"/>
                  </a:cubicBezTo>
                  <a:cubicBezTo>
                    <a:pt x="184" y="152"/>
                    <a:pt x="184" y="152"/>
                    <a:pt x="184" y="152"/>
                  </a:cubicBezTo>
                  <a:cubicBezTo>
                    <a:pt x="184" y="152"/>
                    <a:pt x="184" y="152"/>
                    <a:pt x="184" y="152"/>
                  </a:cubicBezTo>
                  <a:cubicBezTo>
                    <a:pt x="185" y="152"/>
                    <a:pt x="185" y="152"/>
                    <a:pt x="185" y="152"/>
                  </a:cubicBezTo>
                  <a:cubicBezTo>
                    <a:pt x="185" y="151"/>
                    <a:pt x="185" y="151"/>
                    <a:pt x="185" y="151"/>
                  </a:cubicBezTo>
                  <a:cubicBezTo>
                    <a:pt x="185" y="151"/>
                    <a:pt x="185" y="151"/>
                    <a:pt x="185" y="151"/>
                  </a:cubicBezTo>
                  <a:cubicBezTo>
                    <a:pt x="185" y="151"/>
                    <a:pt x="185" y="151"/>
                    <a:pt x="185" y="151"/>
                  </a:cubicBezTo>
                  <a:cubicBezTo>
                    <a:pt x="184" y="151"/>
                    <a:pt x="184" y="151"/>
                    <a:pt x="184" y="151"/>
                  </a:cubicBezTo>
                  <a:cubicBezTo>
                    <a:pt x="183" y="151"/>
                    <a:pt x="183" y="151"/>
                    <a:pt x="183" y="151"/>
                  </a:cubicBezTo>
                  <a:cubicBezTo>
                    <a:pt x="181" y="150"/>
                    <a:pt x="181" y="150"/>
                    <a:pt x="181" y="150"/>
                  </a:cubicBezTo>
                  <a:cubicBezTo>
                    <a:pt x="180" y="149"/>
                    <a:pt x="180" y="149"/>
                    <a:pt x="180" y="149"/>
                  </a:cubicBezTo>
                  <a:cubicBezTo>
                    <a:pt x="179" y="149"/>
                    <a:pt x="179" y="149"/>
                    <a:pt x="179" y="149"/>
                  </a:cubicBezTo>
                  <a:cubicBezTo>
                    <a:pt x="179" y="149"/>
                    <a:pt x="179" y="149"/>
                    <a:pt x="179" y="149"/>
                  </a:cubicBezTo>
                  <a:cubicBezTo>
                    <a:pt x="179" y="148"/>
                    <a:pt x="179" y="148"/>
                    <a:pt x="179" y="148"/>
                  </a:cubicBezTo>
                  <a:cubicBezTo>
                    <a:pt x="178" y="148"/>
                    <a:pt x="178" y="148"/>
                    <a:pt x="178" y="148"/>
                  </a:cubicBezTo>
                  <a:cubicBezTo>
                    <a:pt x="178" y="148"/>
                    <a:pt x="178" y="148"/>
                    <a:pt x="178" y="148"/>
                  </a:cubicBezTo>
                  <a:cubicBezTo>
                    <a:pt x="177" y="149"/>
                    <a:pt x="177" y="149"/>
                    <a:pt x="177" y="149"/>
                  </a:cubicBezTo>
                  <a:cubicBezTo>
                    <a:pt x="177" y="149"/>
                    <a:pt x="177" y="149"/>
                    <a:pt x="177" y="149"/>
                  </a:cubicBezTo>
                  <a:cubicBezTo>
                    <a:pt x="177" y="151"/>
                    <a:pt x="177" y="151"/>
                    <a:pt x="177" y="151"/>
                  </a:cubicBezTo>
                  <a:cubicBezTo>
                    <a:pt x="177" y="152"/>
                    <a:pt x="177" y="152"/>
                    <a:pt x="177" y="152"/>
                  </a:cubicBezTo>
                  <a:cubicBezTo>
                    <a:pt x="177" y="152"/>
                    <a:pt x="177" y="152"/>
                    <a:pt x="177" y="152"/>
                  </a:cubicBezTo>
                  <a:cubicBezTo>
                    <a:pt x="177" y="152"/>
                    <a:pt x="177" y="152"/>
                    <a:pt x="177" y="152"/>
                  </a:cubicBezTo>
                  <a:cubicBezTo>
                    <a:pt x="175" y="150"/>
                    <a:pt x="175" y="150"/>
                    <a:pt x="175" y="150"/>
                  </a:cubicBezTo>
                  <a:cubicBezTo>
                    <a:pt x="174" y="148"/>
                    <a:pt x="174" y="148"/>
                    <a:pt x="174" y="148"/>
                  </a:cubicBezTo>
                  <a:cubicBezTo>
                    <a:pt x="173" y="148"/>
                    <a:pt x="173" y="148"/>
                    <a:pt x="173" y="148"/>
                  </a:cubicBezTo>
                  <a:cubicBezTo>
                    <a:pt x="173" y="147"/>
                    <a:pt x="173" y="147"/>
                    <a:pt x="173" y="147"/>
                  </a:cubicBezTo>
                  <a:cubicBezTo>
                    <a:pt x="173" y="147"/>
                    <a:pt x="173" y="147"/>
                    <a:pt x="173" y="147"/>
                  </a:cubicBezTo>
                  <a:cubicBezTo>
                    <a:pt x="172" y="147"/>
                    <a:pt x="172" y="147"/>
                    <a:pt x="172" y="147"/>
                  </a:cubicBezTo>
                  <a:cubicBezTo>
                    <a:pt x="172" y="147"/>
                    <a:pt x="172" y="147"/>
                    <a:pt x="172" y="147"/>
                  </a:cubicBezTo>
                  <a:cubicBezTo>
                    <a:pt x="172" y="147"/>
                    <a:pt x="172" y="147"/>
                    <a:pt x="172" y="147"/>
                  </a:cubicBezTo>
                  <a:cubicBezTo>
                    <a:pt x="173" y="148"/>
                    <a:pt x="173" y="148"/>
                    <a:pt x="173" y="148"/>
                  </a:cubicBezTo>
                  <a:cubicBezTo>
                    <a:pt x="174" y="150"/>
                    <a:pt x="174" y="150"/>
                    <a:pt x="174" y="150"/>
                  </a:cubicBezTo>
                  <a:cubicBezTo>
                    <a:pt x="175" y="150"/>
                    <a:pt x="175" y="150"/>
                    <a:pt x="175" y="150"/>
                  </a:cubicBezTo>
                  <a:cubicBezTo>
                    <a:pt x="175" y="151"/>
                    <a:pt x="175" y="151"/>
                    <a:pt x="175" y="151"/>
                  </a:cubicBezTo>
                  <a:cubicBezTo>
                    <a:pt x="176" y="151"/>
                    <a:pt x="176" y="151"/>
                    <a:pt x="176" y="151"/>
                  </a:cubicBezTo>
                  <a:cubicBezTo>
                    <a:pt x="175" y="152"/>
                    <a:pt x="175" y="152"/>
                    <a:pt x="175" y="152"/>
                  </a:cubicBezTo>
                  <a:cubicBezTo>
                    <a:pt x="175" y="152"/>
                    <a:pt x="175" y="152"/>
                    <a:pt x="175" y="152"/>
                  </a:cubicBezTo>
                  <a:cubicBezTo>
                    <a:pt x="174" y="152"/>
                    <a:pt x="174" y="152"/>
                    <a:pt x="174" y="152"/>
                  </a:cubicBezTo>
                  <a:cubicBezTo>
                    <a:pt x="173" y="153"/>
                    <a:pt x="173" y="153"/>
                    <a:pt x="173" y="153"/>
                  </a:cubicBezTo>
                  <a:cubicBezTo>
                    <a:pt x="173" y="153"/>
                    <a:pt x="173" y="153"/>
                    <a:pt x="173" y="153"/>
                  </a:cubicBezTo>
                  <a:cubicBezTo>
                    <a:pt x="172" y="154"/>
                    <a:pt x="172" y="154"/>
                    <a:pt x="172" y="154"/>
                  </a:cubicBezTo>
                  <a:cubicBezTo>
                    <a:pt x="171" y="154"/>
                    <a:pt x="171" y="154"/>
                    <a:pt x="171" y="154"/>
                  </a:cubicBezTo>
                  <a:cubicBezTo>
                    <a:pt x="170" y="154"/>
                    <a:pt x="170" y="154"/>
                    <a:pt x="170" y="154"/>
                  </a:cubicBezTo>
                  <a:cubicBezTo>
                    <a:pt x="170" y="154"/>
                    <a:pt x="170" y="154"/>
                    <a:pt x="170" y="154"/>
                  </a:cubicBezTo>
                  <a:cubicBezTo>
                    <a:pt x="169" y="154"/>
                    <a:pt x="169" y="154"/>
                    <a:pt x="169" y="154"/>
                  </a:cubicBezTo>
                  <a:cubicBezTo>
                    <a:pt x="168" y="153"/>
                    <a:pt x="168" y="153"/>
                    <a:pt x="168" y="153"/>
                  </a:cubicBezTo>
                  <a:cubicBezTo>
                    <a:pt x="168" y="153"/>
                    <a:pt x="168" y="153"/>
                    <a:pt x="168" y="153"/>
                  </a:cubicBezTo>
                  <a:cubicBezTo>
                    <a:pt x="168" y="153"/>
                    <a:pt x="168" y="153"/>
                    <a:pt x="168" y="153"/>
                  </a:cubicBezTo>
                  <a:cubicBezTo>
                    <a:pt x="166" y="152"/>
                    <a:pt x="166" y="152"/>
                    <a:pt x="166" y="152"/>
                  </a:cubicBezTo>
                  <a:cubicBezTo>
                    <a:pt x="166" y="152"/>
                    <a:pt x="166" y="152"/>
                    <a:pt x="166" y="152"/>
                  </a:cubicBezTo>
                  <a:cubicBezTo>
                    <a:pt x="166" y="151"/>
                    <a:pt x="166" y="151"/>
                    <a:pt x="166" y="151"/>
                  </a:cubicBezTo>
                  <a:cubicBezTo>
                    <a:pt x="166" y="151"/>
                    <a:pt x="166" y="151"/>
                    <a:pt x="166" y="151"/>
                  </a:cubicBezTo>
                  <a:cubicBezTo>
                    <a:pt x="165" y="150"/>
                    <a:pt x="165" y="150"/>
                    <a:pt x="165" y="150"/>
                  </a:cubicBezTo>
                  <a:cubicBezTo>
                    <a:pt x="165" y="151"/>
                    <a:pt x="165" y="151"/>
                    <a:pt x="165" y="151"/>
                  </a:cubicBezTo>
                  <a:cubicBezTo>
                    <a:pt x="165" y="151"/>
                    <a:pt x="165" y="151"/>
                    <a:pt x="165" y="151"/>
                  </a:cubicBezTo>
                  <a:cubicBezTo>
                    <a:pt x="165" y="152"/>
                    <a:pt x="165" y="152"/>
                    <a:pt x="165" y="152"/>
                  </a:cubicBezTo>
                  <a:cubicBezTo>
                    <a:pt x="166" y="152"/>
                    <a:pt x="166" y="152"/>
                    <a:pt x="166" y="152"/>
                  </a:cubicBezTo>
                  <a:cubicBezTo>
                    <a:pt x="167" y="153"/>
                    <a:pt x="167" y="153"/>
                    <a:pt x="167" y="153"/>
                  </a:cubicBezTo>
                  <a:cubicBezTo>
                    <a:pt x="168" y="154"/>
                    <a:pt x="168" y="154"/>
                    <a:pt x="168" y="154"/>
                  </a:cubicBezTo>
                  <a:cubicBezTo>
                    <a:pt x="168" y="155"/>
                    <a:pt x="168" y="155"/>
                    <a:pt x="168" y="155"/>
                  </a:cubicBezTo>
                  <a:cubicBezTo>
                    <a:pt x="167" y="155"/>
                    <a:pt x="167" y="155"/>
                    <a:pt x="167" y="155"/>
                  </a:cubicBezTo>
                  <a:cubicBezTo>
                    <a:pt x="166" y="155"/>
                    <a:pt x="166" y="155"/>
                    <a:pt x="166" y="155"/>
                  </a:cubicBezTo>
                  <a:cubicBezTo>
                    <a:pt x="164" y="155"/>
                    <a:pt x="164" y="155"/>
                    <a:pt x="164" y="155"/>
                  </a:cubicBezTo>
                  <a:cubicBezTo>
                    <a:pt x="163" y="155"/>
                    <a:pt x="163" y="155"/>
                    <a:pt x="163" y="155"/>
                  </a:cubicBezTo>
                  <a:cubicBezTo>
                    <a:pt x="163" y="155"/>
                    <a:pt x="163" y="155"/>
                    <a:pt x="163" y="155"/>
                  </a:cubicBezTo>
                  <a:cubicBezTo>
                    <a:pt x="163" y="156"/>
                    <a:pt x="163" y="156"/>
                    <a:pt x="163" y="156"/>
                  </a:cubicBezTo>
                  <a:cubicBezTo>
                    <a:pt x="163" y="156"/>
                    <a:pt x="163" y="156"/>
                    <a:pt x="163" y="156"/>
                  </a:cubicBezTo>
                  <a:cubicBezTo>
                    <a:pt x="164" y="156"/>
                    <a:pt x="164" y="156"/>
                    <a:pt x="164" y="156"/>
                  </a:cubicBezTo>
                  <a:cubicBezTo>
                    <a:pt x="164" y="157"/>
                    <a:pt x="164" y="157"/>
                    <a:pt x="164" y="157"/>
                  </a:cubicBezTo>
                  <a:cubicBezTo>
                    <a:pt x="165" y="156"/>
                    <a:pt x="165" y="156"/>
                    <a:pt x="165" y="156"/>
                  </a:cubicBezTo>
                  <a:cubicBezTo>
                    <a:pt x="165" y="156"/>
                    <a:pt x="165" y="156"/>
                    <a:pt x="165" y="156"/>
                  </a:cubicBezTo>
                  <a:cubicBezTo>
                    <a:pt x="166" y="155"/>
                    <a:pt x="166" y="155"/>
                    <a:pt x="166" y="155"/>
                  </a:cubicBezTo>
                  <a:cubicBezTo>
                    <a:pt x="166" y="155"/>
                    <a:pt x="166" y="156"/>
                    <a:pt x="167" y="156"/>
                  </a:cubicBezTo>
                  <a:cubicBezTo>
                    <a:pt x="167" y="156"/>
                    <a:pt x="167" y="156"/>
                    <a:pt x="167" y="156"/>
                  </a:cubicBezTo>
                  <a:cubicBezTo>
                    <a:pt x="168" y="156"/>
                    <a:pt x="168" y="156"/>
                    <a:pt x="168" y="156"/>
                  </a:cubicBezTo>
                  <a:cubicBezTo>
                    <a:pt x="168" y="155"/>
                    <a:pt x="168" y="155"/>
                    <a:pt x="168" y="155"/>
                  </a:cubicBezTo>
                  <a:cubicBezTo>
                    <a:pt x="169" y="155"/>
                    <a:pt x="169" y="155"/>
                    <a:pt x="169" y="155"/>
                  </a:cubicBezTo>
                  <a:cubicBezTo>
                    <a:pt x="170" y="155"/>
                    <a:pt x="170" y="155"/>
                    <a:pt x="170" y="155"/>
                  </a:cubicBezTo>
                  <a:cubicBezTo>
                    <a:pt x="171" y="155"/>
                    <a:pt x="171" y="155"/>
                    <a:pt x="171" y="155"/>
                  </a:cubicBezTo>
                  <a:cubicBezTo>
                    <a:pt x="171" y="155"/>
                    <a:pt x="171" y="155"/>
                    <a:pt x="171" y="155"/>
                  </a:cubicBezTo>
                  <a:cubicBezTo>
                    <a:pt x="172" y="156"/>
                    <a:pt x="172" y="156"/>
                    <a:pt x="172" y="156"/>
                  </a:cubicBezTo>
                  <a:cubicBezTo>
                    <a:pt x="173" y="156"/>
                    <a:pt x="173" y="156"/>
                    <a:pt x="173" y="156"/>
                  </a:cubicBezTo>
                  <a:cubicBezTo>
                    <a:pt x="174" y="156"/>
                    <a:pt x="174" y="156"/>
                    <a:pt x="174" y="156"/>
                  </a:cubicBezTo>
                  <a:cubicBezTo>
                    <a:pt x="174" y="157"/>
                    <a:pt x="174" y="157"/>
                    <a:pt x="174" y="157"/>
                  </a:cubicBezTo>
                  <a:cubicBezTo>
                    <a:pt x="174" y="158"/>
                    <a:pt x="174" y="158"/>
                    <a:pt x="174" y="158"/>
                  </a:cubicBezTo>
                  <a:cubicBezTo>
                    <a:pt x="173" y="158"/>
                    <a:pt x="173" y="158"/>
                    <a:pt x="173" y="158"/>
                  </a:cubicBezTo>
                  <a:cubicBezTo>
                    <a:pt x="173" y="158"/>
                    <a:pt x="173" y="158"/>
                    <a:pt x="173" y="158"/>
                  </a:cubicBezTo>
                  <a:cubicBezTo>
                    <a:pt x="172" y="158"/>
                    <a:pt x="172" y="158"/>
                    <a:pt x="172" y="158"/>
                  </a:cubicBezTo>
                  <a:cubicBezTo>
                    <a:pt x="171" y="158"/>
                    <a:pt x="171" y="158"/>
                    <a:pt x="171" y="158"/>
                  </a:cubicBezTo>
                  <a:cubicBezTo>
                    <a:pt x="170" y="159"/>
                    <a:pt x="170" y="159"/>
                    <a:pt x="170" y="159"/>
                  </a:cubicBezTo>
                  <a:cubicBezTo>
                    <a:pt x="170" y="159"/>
                    <a:pt x="170" y="159"/>
                    <a:pt x="170" y="159"/>
                  </a:cubicBezTo>
                  <a:cubicBezTo>
                    <a:pt x="169" y="159"/>
                    <a:pt x="169" y="159"/>
                    <a:pt x="169" y="159"/>
                  </a:cubicBezTo>
                  <a:cubicBezTo>
                    <a:pt x="168" y="158"/>
                    <a:pt x="168" y="158"/>
                    <a:pt x="168" y="158"/>
                  </a:cubicBezTo>
                  <a:cubicBezTo>
                    <a:pt x="167" y="158"/>
                    <a:pt x="167" y="158"/>
                    <a:pt x="167" y="158"/>
                  </a:cubicBezTo>
                  <a:cubicBezTo>
                    <a:pt x="167" y="158"/>
                    <a:pt x="167" y="158"/>
                    <a:pt x="167" y="158"/>
                  </a:cubicBezTo>
                  <a:cubicBezTo>
                    <a:pt x="166" y="159"/>
                    <a:pt x="166" y="159"/>
                    <a:pt x="166" y="159"/>
                  </a:cubicBezTo>
                  <a:cubicBezTo>
                    <a:pt x="165" y="159"/>
                    <a:pt x="165" y="159"/>
                    <a:pt x="165" y="159"/>
                  </a:cubicBezTo>
                  <a:cubicBezTo>
                    <a:pt x="165" y="158"/>
                    <a:pt x="165" y="158"/>
                    <a:pt x="165" y="158"/>
                  </a:cubicBezTo>
                  <a:cubicBezTo>
                    <a:pt x="165" y="159"/>
                    <a:pt x="165" y="159"/>
                    <a:pt x="165" y="159"/>
                  </a:cubicBezTo>
                  <a:cubicBezTo>
                    <a:pt x="165" y="159"/>
                    <a:pt x="165" y="159"/>
                    <a:pt x="165" y="159"/>
                  </a:cubicBezTo>
                  <a:cubicBezTo>
                    <a:pt x="165" y="159"/>
                    <a:pt x="165" y="159"/>
                    <a:pt x="165" y="159"/>
                  </a:cubicBezTo>
                  <a:cubicBezTo>
                    <a:pt x="166" y="159"/>
                    <a:pt x="166" y="159"/>
                    <a:pt x="166" y="159"/>
                  </a:cubicBezTo>
                  <a:cubicBezTo>
                    <a:pt x="167" y="159"/>
                    <a:pt x="167" y="159"/>
                    <a:pt x="167" y="159"/>
                  </a:cubicBezTo>
                  <a:cubicBezTo>
                    <a:pt x="167" y="159"/>
                    <a:pt x="167" y="159"/>
                    <a:pt x="167" y="159"/>
                  </a:cubicBezTo>
                  <a:cubicBezTo>
                    <a:pt x="168" y="159"/>
                    <a:pt x="168" y="159"/>
                    <a:pt x="168" y="159"/>
                  </a:cubicBezTo>
                  <a:cubicBezTo>
                    <a:pt x="167" y="160"/>
                    <a:pt x="167" y="160"/>
                    <a:pt x="167" y="160"/>
                  </a:cubicBezTo>
                  <a:cubicBezTo>
                    <a:pt x="166" y="160"/>
                    <a:pt x="166" y="160"/>
                    <a:pt x="166" y="160"/>
                  </a:cubicBezTo>
                  <a:cubicBezTo>
                    <a:pt x="165" y="160"/>
                    <a:pt x="165" y="160"/>
                    <a:pt x="165" y="160"/>
                  </a:cubicBezTo>
                  <a:cubicBezTo>
                    <a:pt x="165" y="161"/>
                    <a:pt x="165" y="161"/>
                    <a:pt x="165" y="161"/>
                  </a:cubicBezTo>
                  <a:cubicBezTo>
                    <a:pt x="166" y="161"/>
                    <a:pt x="166" y="161"/>
                    <a:pt x="166" y="161"/>
                  </a:cubicBezTo>
                  <a:cubicBezTo>
                    <a:pt x="166" y="160"/>
                    <a:pt x="166" y="160"/>
                    <a:pt x="166" y="160"/>
                  </a:cubicBezTo>
                  <a:cubicBezTo>
                    <a:pt x="167" y="160"/>
                    <a:pt x="167" y="160"/>
                    <a:pt x="167" y="160"/>
                  </a:cubicBezTo>
                  <a:cubicBezTo>
                    <a:pt x="168" y="160"/>
                    <a:pt x="168" y="160"/>
                    <a:pt x="168" y="160"/>
                  </a:cubicBezTo>
                  <a:cubicBezTo>
                    <a:pt x="168" y="160"/>
                    <a:pt x="168" y="160"/>
                    <a:pt x="168" y="160"/>
                  </a:cubicBezTo>
                  <a:cubicBezTo>
                    <a:pt x="168" y="161"/>
                    <a:pt x="168" y="161"/>
                    <a:pt x="168" y="161"/>
                  </a:cubicBezTo>
                  <a:cubicBezTo>
                    <a:pt x="168" y="161"/>
                    <a:pt x="168" y="161"/>
                    <a:pt x="168" y="161"/>
                  </a:cubicBezTo>
                  <a:cubicBezTo>
                    <a:pt x="169" y="160"/>
                    <a:pt x="169" y="160"/>
                    <a:pt x="169" y="160"/>
                  </a:cubicBezTo>
                  <a:cubicBezTo>
                    <a:pt x="170" y="160"/>
                    <a:pt x="170" y="160"/>
                    <a:pt x="170" y="160"/>
                  </a:cubicBezTo>
                  <a:cubicBezTo>
                    <a:pt x="170" y="160"/>
                    <a:pt x="170" y="160"/>
                    <a:pt x="170" y="160"/>
                  </a:cubicBezTo>
                  <a:cubicBezTo>
                    <a:pt x="171" y="159"/>
                    <a:pt x="171" y="159"/>
                    <a:pt x="171" y="159"/>
                  </a:cubicBezTo>
                  <a:cubicBezTo>
                    <a:pt x="172" y="159"/>
                    <a:pt x="172" y="159"/>
                    <a:pt x="172" y="159"/>
                  </a:cubicBezTo>
                  <a:cubicBezTo>
                    <a:pt x="172" y="160"/>
                    <a:pt x="172" y="160"/>
                    <a:pt x="172" y="160"/>
                  </a:cubicBezTo>
                  <a:cubicBezTo>
                    <a:pt x="173" y="161"/>
                    <a:pt x="173" y="161"/>
                    <a:pt x="173" y="161"/>
                  </a:cubicBezTo>
                  <a:cubicBezTo>
                    <a:pt x="174" y="161"/>
                    <a:pt x="174" y="161"/>
                    <a:pt x="174" y="161"/>
                  </a:cubicBezTo>
                  <a:cubicBezTo>
                    <a:pt x="174" y="161"/>
                    <a:pt x="174" y="161"/>
                    <a:pt x="174" y="161"/>
                  </a:cubicBezTo>
                  <a:cubicBezTo>
                    <a:pt x="174" y="161"/>
                    <a:pt x="174" y="161"/>
                    <a:pt x="174" y="161"/>
                  </a:cubicBezTo>
                  <a:cubicBezTo>
                    <a:pt x="174" y="163"/>
                    <a:pt x="174" y="163"/>
                    <a:pt x="174" y="163"/>
                  </a:cubicBezTo>
                  <a:cubicBezTo>
                    <a:pt x="174" y="164"/>
                    <a:pt x="174" y="164"/>
                    <a:pt x="174" y="164"/>
                  </a:cubicBezTo>
                  <a:cubicBezTo>
                    <a:pt x="172" y="164"/>
                    <a:pt x="172" y="164"/>
                    <a:pt x="172" y="164"/>
                  </a:cubicBezTo>
                  <a:cubicBezTo>
                    <a:pt x="172" y="164"/>
                    <a:pt x="172" y="164"/>
                    <a:pt x="172" y="164"/>
                  </a:cubicBezTo>
                  <a:cubicBezTo>
                    <a:pt x="171" y="163"/>
                    <a:pt x="171" y="163"/>
                    <a:pt x="171" y="163"/>
                  </a:cubicBezTo>
                  <a:cubicBezTo>
                    <a:pt x="169" y="163"/>
                    <a:pt x="169" y="163"/>
                    <a:pt x="169" y="163"/>
                  </a:cubicBezTo>
                  <a:cubicBezTo>
                    <a:pt x="168" y="163"/>
                    <a:pt x="168" y="163"/>
                    <a:pt x="168" y="163"/>
                  </a:cubicBezTo>
                  <a:cubicBezTo>
                    <a:pt x="168" y="164"/>
                    <a:pt x="168" y="164"/>
                    <a:pt x="168" y="164"/>
                  </a:cubicBezTo>
                  <a:cubicBezTo>
                    <a:pt x="168" y="164"/>
                    <a:pt x="168" y="164"/>
                    <a:pt x="168" y="164"/>
                  </a:cubicBezTo>
                  <a:cubicBezTo>
                    <a:pt x="169" y="164"/>
                    <a:pt x="169" y="164"/>
                    <a:pt x="169" y="164"/>
                  </a:cubicBezTo>
                  <a:cubicBezTo>
                    <a:pt x="170" y="164"/>
                    <a:pt x="170" y="164"/>
                    <a:pt x="170" y="164"/>
                  </a:cubicBezTo>
                  <a:cubicBezTo>
                    <a:pt x="172" y="164"/>
                    <a:pt x="172" y="164"/>
                    <a:pt x="172" y="164"/>
                  </a:cubicBezTo>
                  <a:cubicBezTo>
                    <a:pt x="172" y="165"/>
                    <a:pt x="172" y="165"/>
                    <a:pt x="172" y="165"/>
                  </a:cubicBezTo>
                  <a:cubicBezTo>
                    <a:pt x="172" y="165"/>
                    <a:pt x="172" y="165"/>
                    <a:pt x="172" y="165"/>
                  </a:cubicBezTo>
                  <a:cubicBezTo>
                    <a:pt x="173" y="164"/>
                    <a:pt x="173" y="164"/>
                    <a:pt x="173" y="164"/>
                  </a:cubicBezTo>
                  <a:cubicBezTo>
                    <a:pt x="174" y="164"/>
                    <a:pt x="174" y="164"/>
                    <a:pt x="174" y="164"/>
                  </a:cubicBezTo>
                  <a:cubicBezTo>
                    <a:pt x="175" y="164"/>
                    <a:pt x="175" y="164"/>
                    <a:pt x="175" y="164"/>
                  </a:cubicBezTo>
                  <a:cubicBezTo>
                    <a:pt x="176" y="165"/>
                    <a:pt x="176" y="165"/>
                    <a:pt x="176" y="165"/>
                  </a:cubicBezTo>
                  <a:cubicBezTo>
                    <a:pt x="176" y="165"/>
                    <a:pt x="176" y="165"/>
                    <a:pt x="176" y="165"/>
                  </a:cubicBezTo>
                  <a:cubicBezTo>
                    <a:pt x="178" y="166"/>
                    <a:pt x="178" y="166"/>
                    <a:pt x="178" y="166"/>
                  </a:cubicBezTo>
                  <a:cubicBezTo>
                    <a:pt x="178" y="167"/>
                    <a:pt x="178" y="167"/>
                    <a:pt x="178" y="167"/>
                  </a:cubicBezTo>
                  <a:cubicBezTo>
                    <a:pt x="178" y="167"/>
                    <a:pt x="178" y="167"/>
                    <a:pt x="178" y="167"/>
                  </a:cubicBezTo>
                  <a:cubicBezTo>
                    <a:pt x="179" y="167"/>
                    <a:pt x="179" y="167"/>
                    <a:pt x="179" y="167"/>
                  </a:cubicBezTo>
                  <a:cubicBezTo>
                    <a:pt x="179" y="167"/>
                    <a:pt x="179" y="167"/>
                    <a:pt x="179" y="167"/>
                  </a:cubicBezTo>
                  <a:cubicBezTo>
                    <a:pt x="179" y="167"/>
                    <a:pt x="179" y="167"/>
                    <a:pt x="179" y="167"/>
                  </a:cubicBezTo>
                  <a:cubicBezTo>
                    <a:pt x="180" y="168"/>
                    <a:pt x="180" y="168"/>
                    <a:pt x="180" y="168"/>
                  </a:cubicBezTo>
                  <a:cubicBezTo>
                    <a:pt x="181" y="168"/>
                    <a:pt x="181" y="168"/>
                    <a:pt x="181" y="168"/>
                  </a:cubicBezTo>
                  <a:cubicBezTo>
                    <a:pt x="181" y="169"/>
                    <a:pt x="181" y="169"/>
                    <a:pt x="181" y="169"/>
                  </a:cubicBezTo>
                  <a:cubicBezTo>
                    <a:pt x="182" y="169"/>
                    <a:pt x="182" y="169"/>
                    <a:pt x="182" y="169"/>
                  </a:cubicBezTo>
                  <a:cubicBezTo>
                    <a:pt x="182" y="169"/>
                    <a:pt x="182" y="169"/>
                    <a:pt x="182" y="169"/>
                  </a:cubicBezTo>
                  <a:cubicBezTo>
                    <a:pt x="182" y="170"/>
                    <a:pt x="182" y="170"/>
                    <a:pt x="182" y="170"/>
                  </a:cubicBezTo>
                  <a:cubicBezTo>
                    <a:pt x="183" y="170"/>
                    <a:pt x="183" y="170"/>
                    <a:pt x="183" y="170"/>
                  </a:cubicBezTo>
                  <a:cubicBezTo>
                    <a:pt x="183" y="171"/>
                    <a:pt x="183" y="171"/>
                    <a:pt x="183" y="171"/>
                  </a:cubicBezTo>
                  <a:cubicBezTo>
                    <a:pt x="182" y="172"/>
                    <a:pt x="182" y="172"/>
                    <a:pt x="182" y="172"/>
                  </a:cubicBezTo>
                  <a:cubicBezTo>
                    <a:pt x="182" y="172"/>
                    <a:pt x="182" y="172"/>
                    <a:pt x="182" y="172"/>
                  </a:cubicBezTo>
                  <a:cubicBezTo>
                    <a:pt x="181" y="173"/>
                    <a:pt x="181" y="173"/>
                    <a:pt x="181" y="173"/>
                  </a:cubicBezTo>
                  <a:cubicBezTo>
                    <a:pt x="181" y="173"/>
                    <a:pt x="181" y="173"/>
                    <a:pt x="181" y="173"/>
                  </a:cubicBezTo>
                  <a:cubicBezTo>
                    <a:pt x="181" y="173"/>
                    <a:pt x="181" y="173"/>
                    <a:pt x="181" y="173"/>
                  </a:cubicBezTo>
                  <a:cubicBezTo>
                    <a:pt x="182" y="173"/>
                    <a:pt x="182" y="173"/>
                    <a:pt x="182" y="173"/>
                  </a:cubicBezTo>
                  <a:cubicBezTo>
                    <a:pt x="183" y="172"/>
                    <a:pt x="183" y="172"/>
                    <a:pt x="183" y="172"/>
                  </a:cubicBezTo>
                  <a:cubicBezTo>
                    <a:pt x="183" y="172"/>
                    <a:pt x="183" y="172"/>
                    <a:pt x="183" y="172"/>
                  </a:cubicBezTo>
                  <a:cubicBezTo>
                    <a:pt x="184" y="172"/>
                    <a:pt x="184" y="172"/>
                    <a:pt x="184" y="172"/>
                  </a:cubicBezTo>
                  <a:cubicBezTo>
                    <a:pt x="183" y="173"/>
                    <a:pt x="183" y="173"/>
                    <a:pt x="183" y="173"/>
                  </a:cubicBezTo>
                  <a:cubicBezTo>
                    <a:pt x="183" y="173"/>
                    <a:pt x="183" y="173"/>
                    <a:pt x="183" y="173"/>
                  </a:cubicBezTo>
                  <a:cubicBezTo>
                    <a:pt x="183" y="173"/>
                    <a:pt x="183" y="173"/>
                    <a:pt x="183" y="173"/>
                  </a:cubicBezTo>
                  <a:cubicBezTo>
                    <a:pt x="183" y="173"/>
                    <a:pt x="183" y="173"/>
                    <a:pt x="183" y="173"/>
                  </a:cubicBezTo>
                  <a:cubicBezTo>
                    <a:pt x="184" y="172"/>
                    <a:pt x="184" y="172"/>
                    <a:pt x="184" y="172"/>
                  </a:cubicBezTo>
                  <a:cubicBezTo>
                    <a:pt x="185" y="172"/>
                    <a:pt x="185" y="172"/>
                    <a:pt x="185" y="172"/>
                  </a:cubicBezTo>
                  <a:cubicBezTo>
                    <a:pt x="185" y="173"/>
                    <a:pt x="185" y="173"/>
                    <a:pt x="185" y="173"/>
                  </a:cubicBezTo>
                  <a:cubicBezTo>
                    <a:pt x="185" y="173"/>
                    <a:pt x="185" y="173"/>
                    <a:pt x="185" y="173"/>
                  </a:cubicBezTo>
                  <a:cubicBezTo>
                    <a:pt x="184" y="174"/>
                    <a:pt x="184" y="174"/>
                    <a:pt x="184" y="174"/>
                  </a:cubicBezTo>
                  <a:cubicBezTo>
                    <a:pt x="183" y="175"/>
                    <a:pt x="183" y="175"/>
                    <a:pt x="183" y="175"/>
                  </a:cubicBezTo>
                  <a:cubicBezTo>
                    <a:pt x="183" y="175"/>
                    <a:pt x="183" y="175"/>
                    <a:pt x="183" y="175"/>
                  </a:cubicBezTo>
                  <a:cubicBezTo>
                    <a:pt x="183" y="176"/>
                    <a:pt x="183" y="176"/>
                    <a:pt x="183" y="176"/>
                  </a:cubicBezTo>
                  <a:cubicBezTo>
                    <a:pt x="183" y="176"/>
                    <a:pt x="183" y="176"/>
                    <a:pt x="183" y="176"/>
                  </a:cubicBezTo>
                  <a:cubicBezTo>
                    <a:pt x="183" y="177"/>
                    <a:pt x="183" y="177"/>
                    <a:pt x="183" y="177"/>
                  </a:cubicBezTo>
                  <a:cubicBezTo>
                    <a:pt x="183" y="178"/>
                    <a:pt x="183" y="178"/>
                    <a:pt x="183" y="178"/>
                  </a:cubicBezTo>
                  <a:cubicBezTo>
                    <a:pt x="183" y="178"/>
                    <a:pt x="183" y="178"/>
                    <a:pt x="183" y="178"/>
                  </a:cubicBezTo>
                  <a:cubicBezTo>
                    <a:pt x="183" y="178"/>
                    <a:pt x="183" y="178"/>
                    <a:pt x="183" y="178"/>
                  </a:cubicBezTo>
                  <a:cubicBezTo>
                    <a:pt x="184" y="177"/>
                    <a:pt x="184" y="177"/>
                    <a:pt x="184" y="177"/>
                  </a:cubicBezTo>
                  <a:cubicBezTo>
                    <a:pt x="184" y="176"/>
                    <a:pt x="184" y="176"/>
                    <a:pt x="184" y="176"/>
                  </a:cubicBezTo>
                  <a:cubicBezTo>
                    <a:pt x="185" y="175"/>
                    <a:pt x="185" y="175"/>
                    <a:pt x="185" y="175"/>
                  </a:cubicBezTo>
                  <a:cubicBezTo>
                    <a:pt x="186" y="175"/>
                    <a:pt x="186" y="175"/>
                    <a:pt x="186" y="175"/>
                  </a:cubicBezTo>
                  <a:cubicBezTo>
                    <a:pt x="186" y="176"/>
                    <a:pt x="186" y="176"/>
                    <a:pt x="186" y="176"/>
                  </a:cubicBezTo>
                  <a:cubicBezTo>
                    <a:pt x="185" y="176"/>
                    <a:pt x="185" y="176"/>
                    <a:pt x="185" y="176"/>
                  </a:cubicBezTo>
                  <a:cubicBezTo>
                    <a:pt x="185" y="177"/>
                    <a:pt x="185" y="177"/>
                    <a:pt x="185" y="177"/>
                  </a:cubicBezTo>
                  <a:cubicBezTo>
                    <a:pt x="185" y="178"/>
                    <a:pt x="185" y="178"/>
                    <a:pt x="185" y="178"/>
                  </a:cubicBezTo>
                  <a:cubicBezTo>
                    <a:pt x="185" y="177"/>
                    <a:pt x="185" y="177"/>
                    <a:pt x="185" y="177"/>
                  </a:cubicBezTo>
                  <a:cubicBezTo>
                    <a:pt x="186" y="178"/>
                    <a:pt x="186" y="178"/>
                    <a:pt x="186" y="178"/>
                  </a:cubicBezTo>
                  <a:cubicBezTo>
                    <a:pt x="186" y="179"/>
                    <a:pt x="186" y="179"/>
                    <a:pt x="186" y="179"/>
                  </a:cubicBezTo>
                  <a:cubicBezTo>
                    <a:pt x="185" y="179"/>
                    <a:pt x="185" y="179"/>
                    <a:pt x="185" y="179"/>
                  </a:cubicBezTo>
                  <a:cubicBezTo>
                    <a:pt x="184" y="179"/>
                    <a:pt x="184" y="179"/>
                    <a:pt x="184" y="179"/>
                  </a:cubicBezTo>
                  <a:cubicBezTo>
                    <a:pt x="184" y="180"/>
                    <a:pt x="184" y="180"/>
                    <a:pt x="184" y="180"/>
                  </a:cubicBezTo>
                  <a:cubicBezTo>
                    <a:pt x="184" y="180"/>
                    <a:pt x="184" y="180"/>
                    <a:pt x="184" y="180"/>
                  </a:cubicBezTo>
                  <a:cubicBezTo>
                    <a:pt x="185" y="180"/>
                    <a:pt x="185" y="180"/>
                    <a:pt x="185" y="180"/>
                  </a:cubicBezTo>
                  <a:cubicBezTo>
                    <a:pt x="185" y="180"/>
                    <a:pt x="185" y="180"/>
                    <a:pt x="185" y="180"/>
                  </a:cubicBezTo>
                  <a:cubicBezTo>
                    <a:pt x="185" y="180"/>
                    <a:pt x="185" y="180"/>
                    <a:pt x="185" y="180"/>
                  </a:cubicBezTo>
                  <a:cubicBezTo>
                    <a:pt x="185" y="181"/>
                    <a:pt x="185" y="181"/>
                    <a:pt x="185" y="181"/>
                  </a:cubicBezTo>
                  <a:cubicBezTo>
                    <a:pt x="185" y="181"/>
                    <a:pt x="185" y="181"/>
                    <a:pt x="185" y="181"/>
                  </a:cubicBezTo>
                  <a:cubicBezTo>
                    <a:pt x="186" y="182"/>
                    <a:pt x="186" y="182"/>
                    <a:pt x="186" y="182"/>
                  </a:cubicBezTo>
                  <a:cubicBezTo>
                    <a:pt x="185" y="182"/>
                    <a:pt x="185" y="182"/>
                    <a:pt x="185" y="182"/>
                  </a:cubicBezTo>
                  <a:cubicBezTo>
                    <a:pt x="185" y="183"/>
                    <a:pt x="185" y="183"/>
                    <a:pt x="185" y="183"/>
                  </a:cubicBezTo>
                  <a:cubicBezTo>
                    <a:pt x="185" y="184"/>
                    <a:pt x="185" y="184"/>
                    <a:pt x="185" y="184"/>
                  </a:cubicBezTo>
                  <a:cubicBezTo>
                    <a:pt x="185" y="185"/>
                    <a:pt x="185" y="185"/>
                    <a:pt x="185" y="185"/>
                  </a:cubicBezTo>
                  <a:cubicBezTo>
                    <a:pt x="185" y="186"/>
                    <a:pt x="185" y="186"/>
                    <a:pt x="185" y="186"/>
                  </a:cubicBezTo>
                  <a:cubicBezTo>
                    <a:pt x="185" y="187"/>
                    <a:pt x="185" y="187"/>
                    <a:pt x="185" y="187"/>
                  </a:cubicBezTo>
                  <a:cubicBezTo>
                    <a:pt x="185" y="187"/>
                    <a:pt x="185" y="187"/>
                    <a:pt x="185" y="187"/>
                  </a:cubicBezTo>
                  <a:cubicBezTo>
                    <a:pt x="184" y="187"/>
                    <a:pt x="184" y="187"/>
                    <a:pt x="184" y="187"/>
                  </a:cubicBezTo>
                  <a:cubicBezTo>
                    <a:pt x="184" y="187"/>
                    <a:pt x="184" y="187"/>
                    <a:pt x="184" y="187"/>
                  </a:cubicBezTo>
                  <a:cubicBezTo>
                    <a:pt x="183" y="187"/>
                    <a:pt x="183" y="187"/>
                    <a:pt x="183" y="187"/>
                  </a:cubicBezTo>
                  <a:cubicBezTo>
                    <a:pt x="184" y="186"/>
                    <a:pt x="184" y="186"/>
                    <a:pt x="184" y="186"/>
                  </a:cubicBezTo>
                  <a:cubicBezTo>
                    <a:pt x="183" y="186"/>
                    <a:pt x="183" y="186"/>
                    <a:pt x="183" y="186"/>
                  </a:cubicBezTo>
                  <a:cubicBezTo>
                    <a:pt x="183" y="185"/>
                    <a:pt x="183" y="185"/>
                    <a:pt x="183" y="185"/>
                  </a:cubicBezTo>
                  <a:cubicBezTo>
                    <a:pt x="182" y="186"/>
                    <a:pt x="182" y="186"/>
                    <a:pt x="182" y="186"/>
                  </a:cubicBezTo>
                  <a:cubicBezTo>
                    <a:pt x="182" y="186"/>
                    <a:pt x="182" y="186"/>
                    <a:pt x="182" y="186"/>
                  </a:cubicBezTo>
                  <a:cubicBezTo>
                    <a:pt x="181" y="186"/>
                    <a:pt x="181" y="186"/>
                    <a:pt x="181" y="186"/>
                  </a:cubicBezTo>
                  <a:cubicBezTo>
                    <a:pt x="181" y="185"/>
                    <a:pt x="181" y="185"/>
                    <a:pt x="181" y="185"/>
                  </a:cubicBezTo>
                  <a:cubicBezTo>
                    <a:pt x="182" y="184"/>
                    <a:pt x="182" y="184"/>
                    <a:pt x="182" y="184"/>
                  </a:cubicBezTo>
                  <a:cubicBezTo>
                    <a:pt x="181" y="183"/>
                    <a:pt x="181" y="183"/>
                    <a:pt x="181" y="183"/>
                  </a:cubicBezTo>
                  <a:cubicBezTo>
                    <a:pt x="181" y="183"/>
                    <a:pt x="181" y="183"/>
                    <a:pt x="181" y="183"/>
                  </a:cubicBezTo>
                  <a:cubicBezTo>
                    <a:pt x="182" y="182"/>
                    <a:pt x="182" y="182"/>
                    <a:pt x="182" y="182"/>
                  </a:cubicBezTo>
                  <a:cubicBezTo>
                    <a:pt x="181" y="181"/>
                    <a:pt x="181" y="181"/>
                    <a:pt x="181" y="181"/>
                  </a:cubicBezTo>
                  <a:cubicBezTo>
                    <a:pt x="181" y="181"/>
                    <a:pt x="181" y="181"/>
                    <a:pt x="181" y="181"/>
                  </a:cubicBezTo>
                  <a:cubicBezTo>
                    <a:pt x="181" y="182"/>
                    <a:pt x="181" y="182"/>
                    <a:pt x="181" y="182"/>
                  </a:cubicBezTo>
                  <a:cubicBezTo>
                    <a:pt x="181" y="183"/>
                    <a:pt x="181" y="183"/>
                    <a:pt x="181" y="183"/>
                  </a:cubicBezTo>
                  <a:cubicBezTo>
                    <a:pt x="181" y="184"/>
                    <a:pt x="181" y="184"/>
                    <a:pt x="181" y="184"/>
                  </a:cubicBezTo>
                  <a:cubicBezTo>
                    <a:pt x="181" y="185"/>
                    <a:pt x="181" y="185"/>
                    <a:pt x="181" y="185"/>
                  </a:cubicBezTo>
                  <a:cubicBezTo>
                    <a:pt x="181" y="186"/>
                    <a:pt x="181" y="186"/>
                    <a:pt x="181" y="186"/>
                  </a:cubicBezTo>
                  <a:cubicBezTo>
                    <a:pt x="180" y="186"/>
                    <a:pt x="180" y="186"/>
                    <a:pt x="180" y="186"/>
                  </a:cubicBezTo>
                  <a:cubicBezTo>
                    <a:pt x="180" y="186"/>
                    <a:pt x="180" y="186"/>
                    <a:pt x="180" y="186"/>
                  </a:cubicBezTo>
                  <a:cubicBezTo>
                    <a:pt x="179" y="186"/>
                    <a:pt x="179" y="186"/>
                    <a:pt x="179" y="186"/>
                  </a:cubicBezTo>
                  <a:cubicBezTo>
                    <a:pt x="178" y="187"/>
                    <a:pt x="178" y="187"/>
                    <a:pt x="178" y="187"/>
                  </a:cubicBezTo>
                  <a:cubicBezTo>
                    <a:pt x="178" y="186"/>
                    <a:pt x="178" y="186"/>
                    <a:pt x="178" y="186"/>
                  </a:cubicBezTo>
                  <a:cubicBezTo>
                    <a:pt x="176" y="185"/>
                    <a:pt x="176" y="185"/>
                    <a:pt x="176" y="185"/>
                  </a:cubicBezTo>
                  <a:cubicBezTo>
                    <a:pt x="175" y="184"/>
                    <a:pt x="175" y="184"/>
                    <a:pt x="175" y="184"/>
                  </a:cubicBezTo>
                  <a:cubicBezTo>
                    <a:pt x="175" y="183"/>
                    <a:pt x="175" y="183"/>
                    <a:pt x="175" y="183"/>
                  </a:cubicBezTo>
                  <a:cubicBezTo>
                    <a:pt x="174" y="182"/>
                    <a:pt x="174" y="182"/>
                    <a:pt x="174" y="182"/>
                  </a:cubicBezTo>
                  <a:cubicBezTo>
                    <a:pt x="174" y="181"/>
                    <a:pt x="174" y="181"/>
                    <a:pt x="174" y="181"/>
                  </a:cubicBezTo>
                  <a:cubicBezTo>
                    <a:pt x="173" y="180"/>
                    <a:pt x="173" y="180"/>
                    <a:pt x="173" y="180"/>
                  </a:cubicBezTo>
                  <a:cubicBezTo>
                    <a:pt x="173" y="179"/>
                    <a:pt x="173" y="179"/>
                    <a:pt x="173" y="179"/>
                  </a:cubicBezTo>
                  <a:cubicBezTo>
                    <a:pt x="172" y="178"/>
                    <a:pt x="172" y="178"/>
                    <a:pt x="172" y="178"/>
                  </a:cubicBezTo>
                  <a:cubicBezTo>
                    <a:pt x="173" y="177"/>
                    <a:pt x="173" y="177"/>
                    <a:pt x="173" y="177"/>
                  </a:cubicBezTo>
                  <a:cubicBezTo>
                    <a:pt x="173" y="176"/>
                    <a:pt x="173" y="176"/>
                    <a:pt x="173" y="176"/>
                  </a:cubicBezTo>
                  <a:cubicBezTo>
                    <a:pt x="173" y="176"/>
                    <a:pt x="173" y="176"/>
                    <a:pt x="173" y="176"/>
                  </a:cubicBezTo>
                  <a:cubicBezTo>
                    <a:pt x="172" y="176"/>
                    <a:pt x="172" y="176"/>
                    <a:pt x="172" y="176"/>
                  </a:cubicBezTo>
                  <a:cubicBezTo>
                    <a:pt x="171" y="176"/>
                    <a:pt x="171" y="176"/>
                    <a:pt x="171" y="176"/>
                  </a:cubicBezTo>
                  <a:cubicBezTo>
                    <a:pt x="171" y="177"/>
                    <a:pt x="171" y="177"/>
                    <a:pt x="171" y="177"/>
                  </a:cubicBezTo>
                  <a:cubicBezTo>
                    <a:pt x="170" y="176"/>
                    <a:pt x="170" y="176"/>
                    <a:pt x="170" y="176"/>
                  </a:cubicBezTo>
                  <a:cubicBezTo>
                    <a:pt x="168" y="174"/>
                    <a:pt x="168" y="174"/>
                    <a:pt x="168" y="174"/>
                  </a:cubicBezTo>
                  <a:cubicBezTo>
                    <a:pt x="168" y="173"/>
                    <a:pt x="168" y="173"/>
                    <a:pt x="168" y="173"/>
                  </a:cubicBezTo>
                  <a:cubicBezTo>
                    <a:pt x="168" y="173"/>
                    <a:pt x="168" y="173"/>
                    <a:pt x="168" y="173"/>
                  </a:cubicBezTo>
                  <a:cubicBezTo>
                    <a:pt x="167" y="173"/>
                    <a:pt x="167" y="173"/>
                    <a:pt x="167" y="173"/>
                  </a:cubicBezTo>
                  <a:cubicBezTo>
                    <a:pt x="166" y="173"/>
                    <a:pt x="166" y="173"/>
                    <a:pt x="166" y="173"/>
                  </a:cubicBezTo>
                  <a:cubicBezTo>
                    <a:pt x="165" y="173"/>
                    <a:pt x="165" y="173"/>
                    <a:pt x="165" y="173"/>
                  </a:cubicBezTo>
                  <a:cubicBezTo>
                    <a:pt x="165" y="173"/>
                    <a:pt x="165" y="173"/>
                    <a:pt x="165" y="173"/>
                  </a:cubicBezTo>
                  <a:cubicBezTo>
                    <a:pt x="164" y="173"/>
                    <a:pt x="164" y="173"/>
                    <a:pt x="164" y="173"/>
                  </a:cubicBezTo>
                  <a:cubicBezTo>
                    <a:pt x="164" y="173"/>
                    <a:pt x="164" y="173"/>
                    <a:pt x="164" y="173"/>
                  </a:cubicBezTo>
                  <a:cubicBezTo>
                    <a:pt x="163" y="172"/>
                    <a:pt x="163" y="172"/>
                    <a:pt x="163" y="172"/>
                  </a:cubicBezTo>
                  <a:cubicBezTo>
                    <a:pt x="163" y="172"/>
                    <a:pt x="163" y="172"/>
                    <a:pt x="163" y="172"/>
                  </a:cubicBezTo>
                  <a:cubicBezTo>
                    <a:pt x="162" y="171"/>
                    <a:pt x="162" y="171"/>
                    <a:pt x="162" y="171"/>
                  </a:cubicBezTo>
                  <a:cubicBezTo>
                    <a:pt x="162" y="170"/>
                    <a:pt x="162" y="170"/>
                    <a:pt x="162" y="170"/>
                  </a:cubicBezTo>
                  <a:cubicBezTo>
                    <a:pt x="161" y="170"/>
                    <a:pt x="161" y="170"/>
                    <a:pt x="161" y="170"/>
                  </a:cubicBezTo>
                  <a:cubicBezTo>
                    <a:pt x="161" y="169"/>
                    <a:pt x="161" y="169"/>
                    <a:pt x="161" y="169"/>
                  </a:cubicBezTo>
                  <a:cubicBezTo>
                    <a:pt x="160" y="168"/>
                    <a:pt x="160" y="168"/>
                    <a:pt x="160" y="168"/>
                  </a:cubicBezTo>
                  <a:cubicBezTo>
                    <a:pt x="160" y="169"/>
                    <a:pt x="160" y="169"/>
                    <a:pt x="160" y="169"/>
                  </a:cubicBezTo>
                  <a:cubicBezTo>
                    <a:pt x="160" y="169"/>
                    <a:pt x="160" y="169"/>
                    <a:pt x="160" y="169"/>
                  </a:cubicBezTo>
                  <a:cubicBezTo>
                    <a:pt x="160" y="170"/>
                    <a:pt x="160" y="170"/>
                    <a:pt x="160" y="170"/>
                  </a:cubicBezTo>
                  <a:cubicBezTo>
                    <a:pt x="159" y="170"/>
                    <a:pt x="159" y="170"/>
                    <a:pt x="159" y="170"/>
                  </a:cubicBezTo>
                  <a:cubicBezTo>
                    <a:pt x="159" y="171"/>
                    <a:pt x="159" y="171"/>
                    <a:pt x="159" y="171"/>
                  </a:cubicBezTo>
                  <a:cubicBezTo>
                    <a:pt x="160" y="171"/>
                    <a:pt x="160" y="171"/>
                    <a:pt x="160" y="171"/>
                  </a:cubicBezTo>
                  <a:cubicBezTo>
                    <a:pt x="160" y="171"/>
                    <a:pt x="160" y="171"/>
                    <a:pt x="160" y="171"/>
                  </a:cubicBezTo>
                  <a:cubicBezTo>
                    <a:pt x="161" y="172"/>
                    <a:pt x="161" y="172"/>
                    <a:pt x="161" y="172"/>
                  </a:cubicBezTo>
                  <a:cubicBezTo>
                    <a:pt x="161" y="173"/>
                    <a:pt x="161" y="173"/>
                    <a:pt x="161" y="173"/>
                  </a:cubicBezTo>
                  <a:cubicBezTo>
                    <a:pt x="161" y="173"/>
                    <a:pt x="161" y="173"/>
                    <a:pt x="161" y="173"/>
                  </a:cubicBezTo>
                  <a:cubicBezTo>
                    <a:pt x="160" y="173"/>
                    <a:pt x="160" y="173"/>
                    <a:pt x="160" y="173"/>
                  </a:cubicBezTo>
                  <a:cubicBezTo>
                    <a:pt x="159" y="173"/>
                    <a:pt x="159" y="173"/>
                    <a:pt x="159" y="173"/>
                  </a:cubicBezTo>
                  <a:cubicBezTo>
                    <a:pt x="159" y="174"/>
                    <a:pt x="159" y="174"/>
                    <a:pt x="159" y="174"/>
                  </a:cubicBezTo>
                  <a:cubicBezTo>
                    <a:pt x="158" y="173"/>
                    <a:pt x="158" y="173"/>
                    <a:pt x="158" y="173"/>
                  </a:cubicBezTo>
                  <a:cubicBezTo>
                    <a:pt x="158" y="174"/>
                    <a:pt x="158" y="174"/>
                    <a:pt x="158" y="174"/>
                  </a:cubicBezTo>
                  <a:cubicBezTo>
                    <a:pt x="159" y="174"/>
                    <a:pt x="159" y="174"/>
                    <a:pt x="159" y="174"/>
                  </a:cubicBezTo>
                  <a:cubicBezTo>
                    <a:pt x="160" y="174"/>
                    <a:pt x="160" y="174"/>
                    <a:pt x="160" y="174"/>
                  </a:cubicBezTo>
                  <a:cubicBezTo>
                    <a:pt x="161" y="173"/>
                    <a:pt x="161" y="173"/>
                    <a:pt x="161" y="173"/>
                  </a:cubicBezTo>
                  <a:cubicBezTo>
                    <a:pt x="161" y="173"/>
                    <a:pt x="161" y="173"/>
                    <a:pt x="161" y="173"/>
                  </a:cubicBezTo>
                  <a:cubicBezTo>
                    <a:pt x="162" y="173"/>
                    <a:pt x="162" y="173"/>
                    <a:pt x="162" y="173"/>
                  </a:cubicBezTo>
                  <a:cubicBezTo>
                    <a:pt x="163" y="173"/>
                    <a:pt x="163" y="173"/>
                    <a:pt x="163" y="173"/>
                  </a:cubicBezTo>
                  <a:cubicBezTo>
                    <a:pt x="163" y="174"/>
                    <a:pt x="163" y="174"/>
                    <a:pt x="163" y="174"/>
                  </a:cubicBezTo>
                  <a:cubicBezTo>
                    <a:pt x="163" y="174"/>
                    <a:pt x="163" y="174"/>
                    <a:pt x="163" y="174"/>
                  </a:cubicBezTo>
                  <a:cubicBezTo>
                    <a:pt x="164" y="174"/>
                    <a:pt x="164" y="174"/>
                    <a:pt x="164" y="174"/>
                  </a:cubicBezTo>
                  <a:cubicBezTo>
                    <a:pt x="165" y="174"/>
                    <a:pt x="165" y="174"/>
                    <a:pt x="165" y="174"/>
                  </a:cubicBezTo>
                  <a:cubicBezTo>
                    <a:pt x="167" y="175"/>
                    <a:pt x="167" y="175"/>
                    <a:pt x="167" y="175"/>
                  </a:cubicBezTo>
                  <a:cubicBezTo>
                    <a:pt x="168" y="175"/>
                    <a:pt x="168" y="175"/>
                    <a:pt x="168" y="175"/>
                  </a:cubicBezTo>
                  <a:cubicBezTo>
                    <a:pt x="169" y="175"/>
                    <a:pt x="169" y="175"/>
                    <a:pt x="169" y="175"/>
                  </a:cubicBezTo>
                  <a:cubicBezTo>
                    <a:pt x="169" y="176"/>
                    <a:pt x="169" y="176"/>
                    <a:pt x="169" y="176"/>
                  </a:cubicBezTo>
                  <a:cubicBezTo>
                    <a:pt x="169" y="177"/>
                    <a:pt x="169" y="177"/>
                    <a:pt x="169" y="177"/>
                  </a:cubicBezTo>
                  <a:cubicBezTo>
                    <a:pt x="169" y="178"/>
                    <a:pt x="169" y="178"/>
                    <a:pt x="169" y="178"/>
                  </a:cubicBezTo>
                  <a:cubicBezTo>
                    <a:pt x="168" y="178"/>
                    <a:pt x="168" y="178"/>
                    <a:pt x="168" y="178"/>
                  </a:cubicBezTo>
                  <a:cubicBezTo>
                    <a:pt x="168" y="179"/>
                    <a:pt x="168" y="179"/>
                    <a:pt x="168" y="179"/>
                  </a:cubicBezTo>
                  <a:cubicBezTo>
                    <a:pt x="167" y="179"/>
                    <a:pt x="167" y="179"/>
                    <a:pt x="167" y="179"/>
                  </a:cubicBezTo>
                  <a:cubicBezTo>
                    <a:pt x="166" y="179"/>
                    <a:pt x="166" y="179"/>
                    <a:pt x="166" y="179"/>
                  </a:cubicBezTo>
                  <a:cubicBezTo>
                    <a:pt x="163" y="180"/>
                    <a:pt x="163" y="180"/>
                    <a:pt x="163" y="180"/>
                  </a:cubicBezTo>
                  <a:cubicBezTo>
                    <a:pt x="162" y="180"/>
                    <a:pt x="162" y="180"/>
                    <a:pt x="162" y="180"/>
                  </a:cubicBezTo>
                  <a:cubicBezTo>
                    <a:pt x="161" y="181"/>
                    <a:pt x="161" y="181"/>
                    <a:pt x="161" y="181"/>
                  </a:cubicBezTo>
                  <a:cubicBezTo>
                    <a:pt x="160" y="180"/>
                    <a:pt x="160" y="180"/>
                    <a:pt x="160" y="180"/>
                  </a:cubicBezTo>
                  <a:cubicBezTo>
                    <a:pt x="160" y="179"/>
                    <a:pt x="160" y="179"/>
                    <a:pt x="160" y="179"/>
                  </a:cubicBezTo>
                  <a:cubicBezTo>
                    <a:pt x="160" y="179"/>
                    <a:pt x="160" y="179"/>
                    <a:pt x="160" y="179"/>
                  </a:cubicBezTo>
                  <a:cubicBezTo>
                    <a:pt x="160" y="178"/>
                    <a:pt x="160" y="178"/>
                    <a:pt x="160" y="178"/>
                  </a:cubicBezTo>
                  <a:cubicBezTo>
                    <a:pt x="159" y="178"/>
                    <a:pt x="159" y="178"/>
                    <a:pt x="159" y="178"/>
                  </a:cubicBezTo>
                  <a:cubicBezTo>
                    <a:pt x="159" y="179"/>
                    <a:pt x="159" y="179"/>
                    <a:pt x="159" y="179"/>
                  </a:cubicBezTo>
                  <a:cubicBezTo>
                    <a:pt x="159" y="179"/>
                    <a:pt x="159" y="179"/>
                    <a:pt x="159" y="179"/>
                  </a:cubicBezTo>
                  <a:cubicBezTo>
                    <a:pt x="159" y="180"/>
                    <a:pt x="159" y="180"/>
                    <a:pt x="159" y="180"/>
                  </a:cubicBezTo>
                  <a:cubicBezTo>
                    <a:pt x="159" y="180"/>
                    <a:pt x="159" y="180"/>
                    <a:pt x="159" y="180"/>
                  </a:cubicBezTo>
                  <a:cubicBezTo>
                    <a:pt x="158" y="180"/>
                    <a:pt x="158" y="180"/>
                    <a:pt x="158" y="180"/>
                  </a:cubicBezTo>
                  <a:cubicBezTo>
                    <a:pt x="158" y="180"/>
                    <a:pt x="158" y="180"/>
                    <a:pt x="158" y="180"/>
                  </a:cubicBezTo>
                  <a:cubicBezTo>
                    <a:pt x="158" y="179"/>
                    <a:pt x="158" y="179"/>
                    <a:pt x="158" y="179"/>
                  </a:cubicBezTo>
                  <a:cubicBezTo>
                    <a:pt x="157" y="180"/>
                    <a:pt x="157" y="180"/>
                    <a:pt x="157" y="180"/>
                  </a:cubicBezTo>
                  <a:cubicBezTo>
                    <a:pt x="157" y="180"/>
                    <a:pt x="157" y="180"/>
                    <a:pt x="157" y="180"/>
                  </a:cubicBezTo>
                  <a:cubicBezTo>
                    <a:pt x="158" y="180"/>
                    <a:pt x="158" y="180"/>
                    <a:pt x="158" y="180"/>
                  </a:cubicBezTo>
                  <a:cubicBezTo>
                    <a:pt x="158" y="181"/>
                    <a:pt x="158" y="181"/>
                    <a:pt x="158" y="181"/>
                  </a:cubicBezTo>
                  <a:cubicBezTo>
                    <a:pt x="159" y="181"/>
                    <a:pt x="159" y="181"/>
                    <a:pt x="159" y="181"/>
                  </a:cubicBezTo>
                  <a:cubicBezTo>
                    <a:pt x="158" y="182"/>
                    <a:pt x="158" y="182"/>
                    <a:pt x="158" y="182"/>
                  </a:cubicBezTo>
                  <a:cubicBezTo>
                    <a:pt x="158" y="182"/>
                    <a:pt x="158" y="182"/>
                    <a:pt x="158" y="182"/>
                  </a:cubicBezTo>
                  <a:cubicBezTo>
                    <a:pt x="157" y="182"/>
                    <a:pt x="157" y="182"/>
                    <a:pt x="157" y="182"/>
                  </a:cubicBezTo>
                  <a:cubicBezTo>
                    <a:pt x="157" y="183"/>
                    <a:pt x="157" y="183"/>
                    <a:pt x="157" y="183"/>
                  </a:cubicBezTo>
                  <a:cubicBezTo>
                    <a:pt x="157" y="183"/>
                    <a:pt x="157" y="183"/>
                    <a:pt x="157" y="183"/>
                  </a:cubicBezTo>
                  <a:cubicBezTo>
                    <a:pt x="156" y="184"/>
                    <a:pt x="156" y="184"/>
                    <a:pt x="156" y="184"/>
                  </a:cubicBezTo>
                  <a:cubicBezTo>
                    <a:pt x="154" y="185"/>
                    <a:pt x="154" y="185"/>
                    <a:pt x="154" y="185"/>
                  </a:cubicBezTo>
                  <a:cubicBezTo>
                    <a:pt x="153" y="185"/>
                    <a:pt x="153" y="185"/>
                    <a:pt x="153" y="185"/>
                  </a:cubicBezTo>
                  <a:cubicBezTo>
                    <a:pt x="152" y="184"/>
                    <a:pt x="152" y="184"/>
                    <a:pt x="152" y="184"/>
                  </a:cubicBezTo>
                  <a:cubicBezTo>
                    <a:pt x="152" y="185"/>
                    <a:pt x="152" y="185"/>
                    <a:pt x="152" y="185"/>
                  </a:cubicBezTo>
                  <a:cubicBezTo>
                    <a:pt x="151" y="186"/>
                    <a:pt x="151" y="186"/>
                    <a:pt x="151" y="186"/>
                  </a:cubicBezTo>
                  <a:cubicBezTo>
                    <a:pt x="151" y="186"/>
                    <a:pt x="151" y="186"/>
                    <a:pt x="151" y="186"/>
                  </a:cubicBezTo>
                  <a:cubicBezTo>
                    <a:pt x="153" y="185"/>
                    <a:pt x="153" y="185"/>
                    <a:pt x="153" y="185"/>
                  </a:cubicBezTo>
                  <a:cubicBezTo>
                    <a:pt x="155" y="185"/>
                    <a:pt x="155" y="185"/>
                    <a:pt x="155" y="185"/>
                  </a:cubicBezTo>
                  <a:cubicBezTo>
                    <a:pt x="155" y="185"/>
                    <a:pt x="155" y="185"/>
                    <a:pt x="155" y="185"/>
                  </a:cubicBezTo>
                  <a:cubicBezTo>
                    <a:pt x="156" y="185"/>
                    <a:pt x="156" y="185"/>
                    <a:pt x="156" y="185"/>
                  </a:cubicBezTo>
                  <a:cubicBezTo>
                    <a:pt x="156" y="186"/>
                    <a:pt x="156" y="186"/>
                    <a:pt x="156" y="186"/>
                  </a:cubicBezTo>
                  <a:cubicBezTo>
                    <a:pt x="158" y="186"/>
                    <a:pt x="158" y="186"/>
                    <a:pt x="158" y="186"/>
                  </a:cubicBezTo>
                  <a:cubicBezTo>
                    <a:pt x="159" y="186"/>
                    <a:pt x="159" y="186"/>
                    <a:pt x="159" y="186"/>
                  </a:cubicBezTo>
                  <a:cubicBezTo>
                    <a:pt x="160" y="186"/>
                    <a:pt x="160" y="186"/>
                    <a:pt x="160" y="186"/>
                  </a:cubicBezTo>
                  <a:cubicBezTo>
                    <a:pt x="161" y="186"/>
                    <a:pt x="161" y="186"/>
                    <a:pt x="161" y="186"/>
                  </a:cubicBezTo>
                  <a:cubicBezTo>
                    <a:pt x="162" y="186"/>
                    <a:pt x="162" y="186"/>
                    <a:pt x="162" y="186"/>
                  </a:cubicBezTo>
                  <a:cubicBezTo>
                    <a:pt x="163" y="186"/>
                    <a:pt x="163" y="186"/>
                    <a:pt x="163" y="186"/>
                  </a:cubicBezTo>
                  <a:cubicBezTo>
                    <a:pt x="163" y="186"/>
                    <a:pt x="163" y="186"/>
                    <a:pt x="163" y="186"/>
                  </a:cubicBezTo>
                  <a:cubicBezTo>
                    <a:pt x="164" y="186"/>
                    <a:pt x="164" y="186"/>
                    <a:pt x="164" y="186"/>
                  </a:cubicBezTo>
                  <a:cubicBezTo>
                    <a:pt x="164" y="186"/>
                    <a:pt x="164" y="186"/>
                    <a:pt x="164" y="186"/>
                  </a:cubicBezTo>
                  <a:cubicBezTo>
                    <a:pt x="165" y="187"/>
                    <a:pt x="165" y="187"/>
                    <a:pt x="165" y="187"/>
                  </a:cubicBezTo>
                  <a:cubicBezTo>
                    <a:pt x="164" y="187"/>
                    <a:pt x="164" y="187"/>
                    <a:pt x="164" y="187"/>
                  </a:cubicBezTo>
                  <a:cubicBezTo>
                    <a:pt x="163" y="187"/>
                    <a:pt x="163" y="187"/>
                    <a:pt x="163" y="187"/>
                  </a:cubicBezTo>
                  <a:cubicBezTo>
                    <a:pt x="162" y="187"/>
                    <a:pt x="162" y="187"/>
                    <a:pt x="162" y="187"/>
                  </a:cubicBezTo>
                  <a:cubicBezTo>
                    <a:pt x="161" y="187"/>
                    <a:pt x="161" y="187"/>
                    <a:pt x="161" y="187"/>
                  </a:cubicBezTo>
                  <a:cubicBezTo>
                    <a:pt x="161" y="188"/>
                    <a:pt x="161" y="188"/>
                    <a:pt x="161" y="188"/>
                  </a:cubicBezTo>
                  <a:cubicBezTo>
                    <a:pt x="159" y="188"/>
                    <a:pt x="159" y="188"/>
                    <a:pt x="159" y="188"/>
                  </a:cubicBezTo>
                  <a:cubicBezTo>
                    <a:pt x="158" y="188"/>
                    <a:pt x="158" y="188"/>
                    <a:pt x="158" y="188"/>
                  </a:cubicBezTo>
                  <a:cubicBezTo>
                    <a:pt x="158" y="188"/>
                    <a:pt x="158" y="188"/>
                    <a:pt x="158" y="188"/>
                  </a:cubicBezTo>
                  <a:cubicBezTo>
                    <a:pt x="157" y="188"/>
                    <a:pt x="157" y="188"/>
                    <a:pt x="157" y="188"/>
                  </a:cubicBezTo>
                  <a:cubicBezTo>
                    <a:pt x="156" y="188"/>
                    <a:pt x="156" y="188"/>
                    <a:pt x="156" y="188"/>
                  </a:cubicBezTo>
                  <a:cubicBezTo>
                    <a:pt x="155" y="188"/>
                    <a:pt x="155" y="188"/>
                    <a:pt x="155" y="188"/>
                  </a:cubicBezTo>
                  <a:cubicBezTo>
                    <a:pt x="156" y="189"/>
                    <a:pt x="156" y="189"/>
                    <a:pt x="156" y="189"/>
                  </a:cubicBezTo>
                  <a:cubicBezTo>
                    <a:pt x="156" y="189"/>
                    <a:pt x="156" y="189"/>
                    <a:pt x="156" y="189"/>
                  </a:cubicBezTo>
                  <a:cubicBezTo>
                    <a:pt x="157" y="189"/>
                    <a:pt x="157" y="189"/>
                    <a:pt x="157" y="189"/>
                  </a:cubicBezTo>
                  <a:cubicBezTo>
                    <a:pt x="159" y="189"/>
                    <a:pt x="159" y="189"/>
                    <a:pt x="159" y="189"/>
                  </a:cubicBezTo>
                  <a:cubicBezTo>
                    <a:pt x="159" y="189"/>
                    <a:pt x="159" y="189"/>
                    <a:pt x="159" y="189"/>
                  </a:cubicBezTo>
                  <a:cubicBezTo>
                    <a:pt x="160" y="190"/>
                    <a:pt x="160" y="190"/>
                    <a:pt x="160" y="190"/>
                  </a:cubicBezTo>
                  <a:cubicBezTo>
                    <a:pt x="160" y="189"/>
                    <a:pt x="160" y="189"/>
                    <a:pt x="160" y="189"/>
                  </a:cubicBezTo>
                  <a:cubicBezTo>
                    <a:pt x="162" y="188"/>
                    <a:pt x="162" y="188"/>
                    <a:pt x="162" y="188"/>
                  </a:cubicBezTo>
                  <a:cubicBezTo>
                    <a:pt x="162" y="188"/>
                    <a:pt x="162" y="188"/>
                    <a:pt x="163" y="188"/>
                  </a:cubicBezTo>
                  <a:cubicBezTo>
                    <a:pt x="163" y="188"/>
                    <a:pt x="163" y="188"/>
                    <a:pt x="163" y="188"/>
                  </a:cubicBezTo>
                  <a:cubicBezTo>
                    <a:pt x="164" y="188"/>
                    <a:pt x="164" y="188"/>
                    <a:pt x="164" y="188"/>
                  </a:cubicBezTo>
                  <a:cubicBezTo>
                    <a:pt x="164" y="188"/>
                    <a:pt x="164" y="188"/>
                    <a:pt x="164" y="188"/>
                  </a:cubicBezTo>
                  <a:cubicBezTo>
                    <a:pt x="165" y="188"/>
                    <a:pt x="165" y="188"/>
                    <a:pt x="165" y="188"/>
                  </a:cubicBezTo>
                  <a:cubicBezTo>
                    <a:pt x="166" y="188"/>
                    <a:pt x="166" y="188"/>
                    <a:pt x="166" y="188"/>
                  </a:cubicBezTo>
                  <a:cubicBezTo>
                    <a:pt x="167" y="188"/>
                    <a:pt x="167" y="188"/>
                    <a:pt x="167" y="188"/>
                  </a:cubicBezTo>
                  <a:cubicBezTo>
                    <a:pt x="169" y="187"/>
                    <a:pt x="169" y="187"/>
                    <a:pt x="169" y="187"/>
                  </a:cubicBezTo>
                  <a:cubicBezTo>
                    <a:pt x="169" y="186"/>
                    <a:pt x="169" y="186"/>
                    <a:pt x="169" y="186"/>
                  </a:cubicBezTo>
                  <a:cubicBezTo>
                    <a:pt x="169" y="187"/>
                    <a:pt x="169" y="187"/>
                    <a:pt x="169" y="187"/>
                  </a:cubicBezTo>
                  <a:cubicBezTo>
                    <a:pt x="169" y="187"/>
                    <a:pt x="169" y="187"/>
                    <a:pt x="169" y="187"/>
                  </a:cubicBezTo>
                  <a:cubicBezTo>
                    <a:pt x="169" y="187"/>
                    <a:pt x="169" y="187"/>
                    <a:pt x="169" y="187"/>
                  </a:cubicBezTo>
                  <a:cubicBezTo>
                    <a:pt x="170" y="187"/>
                    <a:pt x="170" y="187"/>
                    <a:pt x="170" y="187"/>
                  </a:cubicBezTo>
                  <a:cubicBezTo>
                    <a:pt x="171" y="187"/>
                    <a:pt x="171" y="187"/>
                    <a:pt x="171" y="187"/>
                  </a:cubicBezTo>
                  <a:cubicBezTo>
                    <a:pt x="171" y="187"/>
                    <a:pt x="171" y="187"/>
                    <a:pt x="171" y="187"/>
                  </a:cubicBezTo>
                  <a:cubicBezTo>
                    <a:pt x="172" y="188"/>
                    <a:pt x="172" y="188"/>
                    <a:pt x="172" y="188"/>
                  </a:cubicBezTo>
                  <a:cubicBezTo>
                    <a:pt x="174" y="188"/>
                    <a:pt x="174" y="188"/>
                    <a:pt x="174" y="188"/>
                  </a:cubicBezTo>
                  <a:cubicBezTo>
                    <a:pt x="175" y="189"/>
                    <a:pt x="175" y="189"/>
                    <a:pt x="175" y="189"/>
                  </a:cubicBezTo>
                  <a:cubicBezTo>
                    <a:pt x="177" y="189"/>
                    <a:pt x="177" y="189"/>
                    <a:pt x="177" y="189"/>
                  </a:cubicBezTo>
                  <a:cubicBezTo>
                    <a:pt x="177" y="189"/>
                    <a:pt x="177" y="189"/>
                    <a:pt x="177" y="189"/>
                  </a:cubicBezTo>
                  <a:cubicBezTo>
                    <a:pt x="179" y="189"/>
                    <a:pt x="179" y="189"/>
                    <a:pt x="179" y="189"/>
                  </a:cubicBezTo>
                  <a:cubicBezTo>
                    <a:pt x="179" y="189"/>
                    <a:pt x="179" y="189"/>
                    <a:pt x="179" y="189"/>
                  </a:cubicBezTo>
                  <a:cubicBezTo>
                    <a:pt x="181" y="190"/>
                    <a:pt x="181" y="190"/>
                    <a:pt x="181" y="190"/>
                  </a:cubicBezTo>
                  <a:cubicBezTo>
                    <a:pt x="182" y="189"/>
                    <a:pt x="182" y="189"/>
                    <a:pt x="182" y="189"/>
                  </a:cubicBezTo>
                  <a:cubicBezTo>
                    <a:pt x="182" y="189"/>
                    <a:pt x="182" y="189"/>
                    <a:pt x="182" y="189"/>
                  </a:cubicBezTo>
                  <a:cubicBezTo>
                    <a:pt x="182" y="190"/>
                    <a:pt x="182" y="190"/>
                    <a:pt x="182" y="190"/>
                  </a:cubicBezTo>
                  <a:cubicBezTo>
                    <a:pt x="180" y="191"/>
                    <a:pt x="180" y="191"/>
                    <a:pt x="180" y="191"/>
                  </a:cubicBezTo>
                  <a:cubicBezTo>
                    <a:pt x="179" y="191"/>
                    <a:pt x="179" y="191"/>
                    <a:pt x="179" y="191"/>
                  </a:cubicBezTo>
                  <a:cubicBezTo>
                    <a:pt x="179" y="191"/>
                    <a:pt x="179" y="191"/>
                    <a:pt x="179" y="191"/>
                  </a:cubicBezTo>
                  <a:cubicBezTo>
                    <a:pt x="178" y="191"/>
                    <a:pt x="178" y="191"/>
                    <a:pt x="178" y="191"/>
                  </a:cubicBezTo>
                  <a:cubicBezTo>
                    <a:pt x="178" y="192"/>
                    <a:pt x="178" y="192"/>
                    <a:pt x="178" y="192"/>
                  </a:cubicBezTo>
                  <a:cubicBezTo>
                    <a:pt x="179" y="192"/>
                    <a:pt x="179" y="192"/>
                    <a:pt x="179" y="192"/>
                  </a:cubicBezTo>
                  <a:cubicBezTo>
                    <a:pt x="179" y="193"/>
                    <a:pt x="179" y="193"/>
                    <a:pt x="179" y="193"/>
                  </a:cubicBezTo>
                  <a:cubicBezTo>
                    <a:pt x="178" y="193"/>
                    <a:pt x="178" y="193"/>
                    <a:pt x="178" y="193"/>
                  </a:cubicBezTo>
                  <a:cubicBezTo>
                    <a:pt x="178" y="193"/>
                    <a:pt x="178" y="193"/>
                    <a:pt x="178" y="193"/>
                  </a:cubicBezTo>
                  <a:cubicBezTo>
                    <a:pt x="177" y="192"/>
                    <a:pt x="177" y="192"/>
                    <a:pt x="177" y="192"/>
                  </a:cubicBezTo>
                  <a:cubicBezTo>
                    <a:pt x="177" y="192"/>
                    <a:pt x="177" y="192"/>
                    <a:pt x="177" y="192"/>
                  </a:cubicBezTo>
                  <a:cubicBezTo>
                    <a:pt x="177" y="193"/>
                    <a:pt x="177" y="193"/>
                    <a:pt x="177" y="193"/>
                  </a:cubicBezTo>
                  <a:cubicBezTo>
                    <a:pt x="176" y="193"/>
                    <a:pt x="176" y="193"/>
                    <a:pt x="176" y="193"/>
                  </a:cubicBezTo>
                  <a:cubicBezTo>
                    <a:pt x="176" y="193"/>
                    <a:pt x="176" y="193"/>
                    <a:pt x="176" y="193"/>
                  </a:cubicBezTo>
                  <a:cubicBezTo>
                    <a:pt x="175" y="193"/>
                    <a:pt x="175" y="193"/>
                    <a:pt x="175" y="193"/>
                  </a:cubicBezTo>
                  <a:cubicBezTo>
                    <a:pt x="175" y="193"/>
                    <a:pt x="175" y="193"/>
                    <a:pt x="175" y="193"/>
                  </a:cubicBezTo>
                  <a:cubicBezTo>
                    <a:pt x="175" y="194"/>
                    <a:pt x="175" y="194"/>
                    <a:pt x="175" y="194"/>
                  </a:cubicBezTo>
                  <a:cubicBezTo>
                    <a:pt x="175" y="194"/>
                    <a:pt x="175" y="194"/>
                    <a:pt x="175" y="194"/>
                  </a:cubicBezTo>
                  <a:cubicBezTo>
                    <a:pt x="175" y="194"/>
                    <a:pt x="175" y="194"/>
                    <a:pt x="175" y="194"/>
                  </a:cubicBezTo>
                  <a:cubicBezTo>
                    <a:pt x="175" y="195"/>
                    <a:pt x="175" y="195"/>
                    <a:pt x="175" y="195"/>
                  </a:cubicBezTo>
                  <a:cubicBezTo>
                    <a:pt x="174" y="195"/>
                    <a:pt x="174" y="195"/>
                    <a:pt x="174" y="195"/>
                  </a:cubicBezTo>
                  <a:cubicBezTo>
                    <a:pt x="173" y="195"/>
                    <a:pt x="173" y="195"/>
                    <a:pt x="173" y="195"/>
                  </a:cubicBezTo>
                  <a:cubicBezTo>
                    <a:pt x="173" y="194"/>
                    <a:pt x="173" y="194"/>
                    <a:pt x="173" y="194"/>
                  </a:cubicBezTo>
                  <a:cubicBezTo>
                    <a:pt x="173" y="195"/>
                    <a:pt x="173" y="195"/>
                    <a:pt x="173" y="195"/>
                  </a:cubicBezTo>
                  <a:cubicBezTo>
                    <a:pt x="173" y="195"/>
                    <a:pt x="173" y="195"/>
                    <a:pt x="173" y="195"/>
                  </a:cubicBezTo>
                  <a:cubicBezTo>
                    <a:pt x="173" y="196"/>
                    <a:pt x="173" y="196"/>
                    <a:pt x="173" y="196"/>
                  </a:cubicBezTo>
                  <a:cubicBezTo>
                    <a:pt x="172" y="196"/>
                    <a:pt x="172" y="196"/>
                    <a:pt x="172" y="196"/>
                  </a:cubicBezTo>
                  <a:cubicBezTo>
                    <a:pt x="172" y="196"/>
                    <a:pt x="172" y="196"/>
                    <a:pt x="172" y="196"/>
                  </a:cubicBezTo>
                  <a:cubicBezTo>
                    <a:pt x="171" y="197"/>
                    <a:pt x="171" y="197"/>
                    <a:pt x="171" y="197"/>
                  </a:cubicBezTo>
                  <a:cubicBezTo>
                    <a:pt x="171" y="196"/>
                    <a:pt x="171" y="196"/>
                    <a:pt x="171" y="196"/>
                  </a:cubicBezTo>
                  <a:cubicBezTo>
                    <a:pt x="170" y="196"/>
                    <a:pt x="170" y="196"/>
                    <a:pt x="170" y="196"/>
                  </a:cubicBezTo>
                  <a:cubicBezTo>
                    <a:pt x="170" y="196"/>
                    <a:pt x="170" y="196"/>
                    <a:pt x="170" y="196"/>
                  </a:cubicBezTo>
                  <a:cubicBezTo>
                    <a:pt x="170" y="197"/>
                    <a:pt x="170" y="197"/>
                    <a:pt x="170" y="197"/>
                  </a:cubicBezTo>
                  <a:cubicBezTo>
                    <a:pt x="170" y="197"/>
                    <a:pt x="170" y="197"/>
                    <a:pt x="170" y="197"/>
                  </a:cubicBezTo>
                  <a:cubicBezTo>
                    <a:pt x="170" y="198"/>
                    <a:pt x="170" y="198"/>
                    <a:pt x="170" y="198"/>
                  </a:cubicBezTo>
                  <a:cubicBezTo>
                    <a:pt x="169" y="198"/>
                    <a:pt x="169" y="198"/>
                    <a:pt x="169" y="198"/>
                  </a:cubicBezTo>
                  <a:cubicBezTo>
                    <a:pt x="169" y="197"/>
                    <a:pt x="169" y="197"/>
                    <a:pt x="169" y="197"/>
                  </a:cubicBezTo>
                  <a:cubicBezTo>
                    <a:pt x="168" y="197"/>
                    <a:pt x="168" y="197"/>
                    <a:pt x="168" y="197"/>
                  </a:cubicBezTo>
                  <a:cubicBezTo>
                    <a:pt x="168" y="198"/>
                    <a:pt x="168" y="198"/>
                    <a:pt x="168" y="198"/>
                  </a:cubicBezTo>
                  <a:cubicBezTo>
                    <a:pt x="168" y="198"/>
                    <a:pt x="168" y="198"/>
                    <a:pt x="168" y="198"/>
                  </a:cubicBezTo>
                  <a:cubicBezTo>
                    <a:pt x="168" y="199"/>
                    <a:pt x="168" y="199"/>
                    <a:pt x="168" y="199"/>
                  </a:cubicBezTo>
                  <a:cubicBezTo>
                    <a:pt x="167" y="200"/>
                    <a:pt x="167" y="200"/>
                    <a:pt x="167" y="200"/>
                  </a:cubicBezTo>
                  <a:cubicBezTo>
                    <a:pt x="167" y="199"/>
                    <a:pt x="167" y="199"/>
                    <a:pt x="167" y="199"/>
                  </a:cubicBezTo>
                  <a:cubicBezTo>
                    <a:pt x="167" y="199"/>
                    <a:pt x="167" y="199"/>
                    <a:pt x="167" y="199"/>
                  </a:cubicBezTo>
                  <a:cubicBezTo>
                    <a:pt x="166" y="199"/>
                    <a:pt x="166" y="199"/>
                    <a:pt x="166" y="199"/>
                  </a:cubicBezTo>
                  <a:cubicBezTo>
                    <a:pt x="165" y="199"/>
                    <a:pt x="165" y="199"/>
                    <a:pt x="165" y="199"/>
                  </a:cubicBezTo>
                  <a:cubicBezTo>
                    <a:pt x="165" y="199"/>
                    <a:pt x="165" y="199"/>
                    <a:pt x="165" y="199"/>
                  </a:cubicBezTo>
                  <a:cubicBezTo>
                    <a:pt x="166" y="200"/>
                    <a:pt x="166" y="200"/>
                    <a:pt x="166" y="200"/>
                  </a:cubicBezTo>
                  <a:cubicBezTo>
                    <a:pt x="166" y="200"/>
                    <a:pt x="166" y="200"/>
                    <a:pt x="166" y="200"/>
                  </a:cubicBezTo>
                  <a:cubicBezTo>
                    <a:pt x="165" y="201"/>
                    <a:pt x="165" y="201"/>
                    <a:pt x="165" y="201"/>
                  </a:cubicBezTo>
                  <a:cubicBezTo>
                    <a:pt x="164" y="201"/>
                    <a:pt x="164" y="201"/>
                    <a:pt x="164" y="201"/>
                  </a:cubicBezTo>
                  <a:cubicBezTo>
                    <a:pt x="164" y="201"/>
                    <a:pt x="164" y="201"/>
                    <a:pt x="164" y="201"/>
                  </a:cubicBezTo>
                  <a:cubicBezTo>
                    <a:pt x="163" y="201"/>
                    <a:pt x="163" y="201"/>
                    <a:pt x="163" y="201"/>
                  </a:cubicBezTo>
                  <a:cubicBezTo>
                    <a:pt x="162" y="202"/>
                    <a:pt x="162" y="202"/>
                    <a:pt x="162" y="202"/>
                  </a:cubicBezTo>
                  <a:cubicBezTo>
                    <a:pt x="162" y="203"/>
                    <a:pt x="162" y="203"/>
                    <a:pt x="162" y="203"/>
                  </a:cubicBezTo>
                  <a:cubicBezTo>
                    <a:pt x="161" y="203"/>
                    <a:pt x="161" y="203"/>
                    <a:pt x="161" y="203"/>
                  </a:cubicBezTo>
                  <a:cubicBezTo>
                    <a:pt x="161" y="202"/>
                    <a:pt x="161" y="202"/>
                    <a:pt x="161" y="202"/>
                  </a:cubicBezTo>
                  <a:cubicBezTo>
                    <a:pt x="161" y="202"/>
                    <a:pt x="161" y="202"/>
                    <a:pt x="161" y="202"/>
                  </a:cubicBezTo>
                  <a:cubicBezTo>
                    <a:pt x="160" y="203"/>
                    <a:pt x="160" y="203"/>
                    <a:pt x="160" y="203"/>
                  </a:cubicBezTo>
                  <a:cubicBezTo>
                    <a:pt x="159" y="203"/>
                    <a:pt x="159" y="203"/>
                    <a:pt x="159" y="203"/>
                  </a:cubicBezTo>
                  <a:cubicBezTo>
                    <a:pt x="158" y="203"/>
                    <a:pt x="158" y="203"/>
                    <a:pt x="158" y="203"/>
                  </a:cubicBezTo>
                  <a:cubicBezTo>
                    <a:pt x="158" y="203"/>
                    <a:pt x="158" y="203"/>
                    <a:pt x="158" y="203"/>
                  </a:cubicBezTo>
                  <a:cubicBezTo>
                    <a:pt x="157" y="203"/>
                    <a:pt x="157" y="203"/>
                    <a:pt x="157" y="203"/>
                  </a:cubicBezTo>
                  <a:cubicBezTo>
                    <a:pt x="157" y="203"/>
                    <a:pt x="157" y="203"/>
                    <a:pt x="157" y="203"/>
                  </a:cubicBezTo>
                  <a:cubicBezTo>
                    <a:pt x="156" y="203"/>
                    <a:pt x="156" y="203"/>
                    <a:pt x="156" y="203"/>
                  </a:cubicBezTo>
                  <a:cubicBezTo>
                    <a:pt x="156" y="203"/>
                    <a:pt x="156" y="203"/>
                    <a:pt x="156" y="203"/>
                  </a:cubicBezTo>
                  <a:cubicBezTo>
                    <a:pt x="156" y="204"/>
                    <a:pt x="156" y="204"/>
                    <a:pt x="156" y="204"/>
                  </a:cubicBezTo>
                  <a:cubicBezTo>
                    <a:pt x="155" y="204"/>
                    <a:pt x="155" y="204"/>
                    <a:pt x="155" y="204"/>
                  </a:cubicBezTo>
                  <a:cubicBezTo>
                    <a:pt x="155" y="203"/>
                    <a:pt x="155" y="203"/>
                    <a:pt x="155" y="203"/>
                  </a:cubicBezTo>
                  <a:cubicBezTo>
                    <a:pt x="154" y="203"/>
                    <a:pt x="154" y="203"/>
                    <a:pt x="154" y="203"/>
                  </a:cubicBezTo>
                  <a:cubicBezTo>
                    <a:pt x="154" y="204"/>
                    <a:pt x="154" y="204"/>
                    <a:pt x="154" y="204"/>
                  </a:cubicBezTo>
                  <a:cubicBezTo>
                    <a:pt x="154" y="204"/>
                    <a:pt x="154" y="204"/>
                    <a:pt x="154" y="204"/>
                  </a:cubicBezTo>
                  <a:cubicBezTo>
                    <a:pt x="153" y="204"/>
                    <a:pt x="153" y="204"/>
                    <a:pt x="153" y="204"/>
                  </a:cubicBezTo>
                  <a:cubicBezTo>
                    <a:pt x="153" y="203"/>
                    <a:pt x="153" y="203"/>
                    <a:pt x="153" y="203"/>
                  </a:cubicBezTo>
                  <a:cubicBezTo>
                    <a:pt x="153" y="203"/>
                    <a:pt x="153" y="203"/>
                    <a:pt x="153" y="203"/>
                  </a:cubicBezTo>
                  <a:cubicBezTo>
                    <a:pt x="153" y="204"/>
                    <a:pt x="153" y="204"/>
                    <a:pt x="153" y="204"/>
                  </a:cubicBezTo>
                  <a:cubicBezTo>
                    <a:pt x="152" y="204"/>
                    <a:pt x="152" y="204"/>
                    <a:pt x="152" y="204"/>
                  </a:cubicBezTo>
                  <a:cubicBezTo>
                    <a:pt x="151" y="204"/>
                    <a:pt x="151" y="204"/>
                    <a:pt x="151" y="204"/>
                  </a:cubicBezTo>
                  <a:cubicBezTo>
                    <a:pt x="151" y="204"/>
                    <a:pt x="151" y="204"/>
                    <a:pt x="151" y="204"/>
                  </a:cubicBezTo>
                  <a:cubicBezTo>
                    <a:pt x="151" y="205"/>
                    <a:pt x="151" y="205"/>
                    <a:pt x="151" y="205"/>
                  </a:cubicBezTo>
                  <a:cubicBezTo>
                    <a:pt x="151" y="205"/>
                    <a:pt x="151" y="205"/>
                    <a:pt x="151" y="205"/>
                  </a:cubicBezTo>
                  <a:cubicBezTo>
                    <a:pt x="150" y="205"/>
                    <a:pt x="150" y="205"/>
                    <a:pt x="150" y="205"/>
                  </a:cubicBezTo>
                  <a:cubicBezTo>
                    <a:pt x="150" y="205"/>
                    <a:pt x="150" y="205"/>
                    <a:pt x="150"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6"/>
                    <a:pt x="148" y="206"/>
                    <a:pt x="148" y="206"/>
                  </a:cubicBezTo>
                  <a:cubicBezTo>
                    <a:pt x="147" y="206"/>
                    <a:pt x="147" y="206"/>
                    <a:pt x="147" y="206"/>
                  </a:cubicBezTo>
                  <a:cubicBezTo>
                    <a:pt x="147" y="207"/>
                    <a:pt x="147" y="207"/>
                    <a:pt x="147" y="207"/>
                  </a:cubicBezTo>
                  <a:cubicBezTo>
                    <a:pt x="147" y="207"/>
                    <a:pt x="147" y="207"/>
                    <a:pt x="147" y="207"/>
                  </a:cubicBezTo>
                  <a:cubicBezTo>
                    <a:pt x="146" y="206"/>
                    <a:pt x="146" y="206"/>
                    <a:pt x="146" y="206"/>
                  </a:cubicBezTo>
                  <a:cubicBezTo>
                    <a:pt x="145" y="205"/>
                    <a:pt x="145" y="205"/>
                    <a:pt x="145" y="205"/>
                  </a:cubicBezTo>
                  <a:cubicBezTo>
                    <a:pt x="145" y="205"/>
                    <a:pt x="145" y="205"/>
                    <a:pt x="145" y="205"/>
                  </a:cubicBezTo>
                  <a:cubicBezTo>
                    <a:pt x="144" y="205"/>
                    <a:pt x="144" y="205"/>
                    <a:pt x="144" y="205"/>
                  </a:cubicBezTo>
                  <a:cubicBezTo>
                    <a:pt x="144" y="205"/>
                    <a:pt x="144" y="205"/>
                    <a:pt x="144" y="205"/>
                  </a:cubicBezTo>
                  <a:cubicBezTo>
                    <a:pt x="144" y="206"/>
                    <a:pt x="144" y="206"/>
                    <a:pt x="144" y="206"/>
                  </a:cubicBezTo>
                  <a:cubicBezTo>
                    <a:pt x="143" y="206"/>
                    <a:pt x="143" y="206"/>
                    <a:pt x="143" y="206"/>
                  </a:cubicBezTo>
                  <a:cubicBezTo>
                    <a:pt x="143" y="207"/>
                    <a:pt x="143" y="207"/>
                    <a:pt x="143" y="207"/>
                  </a:cubicBezTo>
                  <a:cubicBezTo>
                    <a:pt x="142" y="207"/>
                    <a:pt x="142" y="207"/>
                    <a:pt x="142" y="207"/>
                  </a:cubicBezTo>
                  <a:cubicBezTo>
                    <a:pt x="142" y="206"/>
                    <a:pt x="142" y="206"/>
                    <a:pt x="142" y="206"/>
                  </a:cubicBezTo>
                  <a:cubicBezTo>
                    <a:pt x="141" y="207"/>
                    <a:pt x="141" y="207"/>
                    <a:pt x="141" y="207"/>
                  </a:cubicBezTo>
                  <a:cubicBezTo>
                    <a:pt x="141" y="207"/>
                    <a:pt x="141" y="207"/>
                    <a:pt x="141" y="207"/>
                  </a:cubicBezTo>
                  <a:cubicBezTo>
                    <a:pt x="140" y="207"/>
                    <a:pt x="140" y="207"/>
                    <a:pt x="140" y="207"/>
                  </a:cubicBezTo>
                  <a:cubicBezTo>
                    <a:pt x="139" y="206"/>
                    <a:pt x="139" y="206"/>
                    <a:pt x="139" y="206"/>
                  </a:cubicBezTo>
                  <a:cubicBezTo>
                    <a:pt x="139" y="206"/>
                    <a:pt x="139" y="206"/>
                    <a:pt x="139" y="206"/>
                  </a:cubicBezTo>
                  <a:cubicBezTo>
                    <a:pt x="138" y="207"/>
                    <a:pt x="138" y="207"/>
                    <a:pt x="138" y="207"/>
                  </a:cubicBezTo>
                  <a:cubicBezTo>
                    <a:pt x="138" y="207"/>
                    <a:pt x="138" y="207"/>
                    <a:pt x="138" y="207"/>
                  </a:cubicBezTo>
                  <a:cubicBezTo>
                    <a:pt x="138" y="207"/>
                    <a:pt x="138" y="207"/>
                    <a:pt x="138" y="207"/>
                  </a:cubicBezTo>
                  <a:cubicBezTo>
                    <a:pt x="137" y="207"/>
                    <a:pt x="137" y="207"/>
                    <a:pt x="137" y="207"/>
                  </a:cubicBezTo>
                  <a:cubicBezTo>
                    <a:pt x="136" y="206"/>
                    <a:pt x="136" y="206"/>
                    <a:pt x="136" y="206"/>
                  </a:cubicBezTo>
                  <a:cubicBezTo>
                    <a:pt x="137" y="205"/>
                    <a:pt x="137" y="205"/>
                    <a:pt x="137" y="205"/>
                  </a:cubicBezTo>
                  <a:cubicBezTo>
                    <a:pt x="136" y="205"/>
                    <a:pt x="136" y="205"/>
                    <a:pt x="136" y="205"/>
                  </a:cubicBezTo>
                  <a:cubicBezTo>
                    <a:pt x="136" y="205"/>
                    <a:pt x="136" y="205"/>
                    <a:pt x="136" y="205"/>
                  </a:cubicBezTo>
                  <a:cubicBezTo>
                    <a:pt x="135" y="204"/>
                    <a:pt x="135" y="204"/>
                    <a:pt x="135" y="204"/>
                  </a:cubicBezTo>
                  <a:cubicBezTo>
                    <a:pt x="135" y="203"/>
                    <a:pt x="135" y="203"/>
                    <a:pt x="135" y="203"/>
                  </a:cubicBezTo>
                  <a:cubicBezTo>
                    <a:pt x="135" y="202"/>
                    <a:pt x="135" y="202"/>
                    <a:pt x="135" y="202"/>
                  </a:cubicBezTo>
                  <a:cubicBezTo>
                    <a:pt x="134" y="201"/>
                    <a:pt x="134" y="201"/>
                    <a:pt x="134" y="201"/>
                  </a:cubicBezTo>
                  <a:cubicBezTo>
                    <a:pt x="134" y="201"/>
                    <a:pt x="134" y="201"/>
                    <a:pt x="134" y="201"/>
                  </a:cubicBezTo>
                  <a:cubicBezTo>
                    <a:pt x="134" y="201"/>
                    <a:pt x="134" y="201"/>
                    <a:pt x="134" y="201"/>
                  </a:cubicBezTo>
                  <a:cubicBezTo>
                    <a:pt x="133" y="202"/>
                    <a:pt x="133" y="202"/>
                    <a:pt x="133" y="202"/>
                  </a:cubicBezTo>
                  <a:cubicBezTo>
                    <a:pt x="134" y="202"/>
                    <a:pt x="134" y="202"/>
                    <a:pt x="134" y="202"/>
                  </a:cubicBezTo>
                  <a:cubicBezTo>
                    <a:pt x="134" y="203"/>
                    <a:pt x="134" y="203"/>
                    <a:pt x="134" y="203"/>
                  </a:cubicBezTo>
                  <a:cubicBezTo>
                    <a:pt x="135" y="203"/>
                    <a:pt x="135" y="203"/>
                    <a:pt x="135" y="203"/>
                  </a:cubicBezTo>
                  <a:cubicBezTo>
                    <a:pt x="135" y="204"/>
                    <a:pt x="135" y="204"/>
                    <a:pt x="135" y="204"/>
                  </a:cubicBezTo>
                  <a:cubicBezTo>
                    <a:pt x="135" y="205"/>
                    <a:pt x="135" y="205"/>
                    <a:pt x="135" y="205"/>
                  </a:cubicBezTo>
                  <a:cubicBezTo>
                    <a:pt x="134" y="206"/>
                    <a:pt x="134" y="206"/>
                    <a:pt x="134" y="206"/>
                  </a:cubicBezTo>
                  <a:cubicBezTo>
                    <a:pt x="135" y="206"/>
                    <a:pt x="135" y="206"/>
                    <a:pt x="135" y="206"/>
                  </a:cubicBezTo>
                  <a:cubicBezTo>
                    <a:pt x="135" y="206"/>
                    <a:pt x="135" y="206"/>
                    <a:pt x="135" y="206"/>
                  </a:cubicBezTo>
                  <a:cubicBezTo>
                    <a:pt x="136" y="207"/>
                    <a:pt x="136" y="207"/>
                    <a:pt x="136" y="207"/>
                  </a:cubicBezTo>
                  <a:cubicBezTo>
                    <a:pt x="135" y="208"/>
                    <a:pt x="135" y="208"/>
                    <a:pt x="135" y="208"/>
                  </a:cubicBezTo>
                  <a:cubicBezTo>
                    <a:pt x="135" y="209"/>
                    <a:pt x="135" y="209"/>
                    <a:pt x="135" y="209"/>
                  </a:cubicBezTo>
                  <a:cubicBezTo>
                    <a:pt x="134" y="209"/>
                    <a:pt x="134" y="209"/>
                    <a:pt x="134" y="209"/>
                  </a:cubicBezTo>
                  <a:cubicBezTo>
                    <a:pt x="134" y="209"/>
                    <a:pt x="134" y="209"/>
                    <a:pt x="134" y="209"/>
                  </a:cubicBezTo>
                  <a:cubicBezTo>
                    <a:pt x="133" y="209"/>
                    <a:pt x="133" y="209"/>
                    <a:pt x="133" y="209"/>
                  </a:cubicBezTo>
                  <a:cubicBezTo>
                    <a:pt x="133" y="209"/>
                    <a:pt x="133" y="209"/>
                    <a:pt x="133" y="209"/>
                  </a:cubicBezTo>
                  <a:cubicBezTo>
                    <a:pt x="132" y="210"/>
                    <a:pt x="132" y="210"/>
                    <a:pt x="132" y="210"/>
                  </a:cubicBezTo>
                  <a:cubicBezTo>
                    <a:pt x="131" y="210"/>
                    <a:pt x="131" y="210"/>
                    <a:pt x="131" y="210"/>
                  </a:cubicBezTo>
                  <a:cubicBezTo>
                    <a:pt x="131" y="210"/>
                    <a:pt x="131" y="210"/>
                    <a:pt x="131" y="210"/>
                  </a:cubicBezTo>
                  <a:cubicBezTo>
                    <a:pt x="130" y="211"/>
                    <a:pt x="130" y="211"/>
                    <a:pt x="130" y="211"/>
                  </a:cubicBezTo>
                  <a:cubicBezTo>
                    <a:pt x="130" y="211"/>
                    <a:pt x="130" y="211"/>
                    <a:pt x="130" y="211"/>
                  </a:cubicBezTo>
                  <a:cubicBezTo>
                    <a:pt x="130" y="212"/>
                    <a:pt x="130" y="212"/>
                    <a:pt x="130" y="212"/>
                  </a:cubicBezTo>
                  <a:cubicBezTo>
                    <a:pt x="130" y="212"/>
                    <a:pt x="130" y="212"/>
                    <a:pt x="130" y="212"/>
                  </a:cubicBezTo>
                  <a:cubicBezTo>
                    <a:pt x="129" y="212"/>
                    <a:pt x="129" y="212"/>
                    <a:pt x="129" y="212"/>
                  </a:cubicBezTo>
                  <a:cubicBezTo>
                    <a:pt x="129" y="213"/>
                    <a:pt x="129" y="213"/>
                    <a:pt x="129" y="213"/>
                  </a:cubicBezTo>
                  <a:cubicBezTo>
                    <a:pt x="129" y="213"/>
                    <a:pt x="129" y="213"/>
                    <a:pt x="129" y="213"/>
                  </a:cubicBezTo>
                  <a:cubicBezTo>
                    <a:pt x="129" y="214"/>
                    <a:pt x="129" y="214"/>
                    <a:pt x="129" y="214"/>
                  </a:cubicBezTo>
                  <a:cubicBezTo>
                    <a:pt x="128" y="213"/>
                    <a:pt x="128" y="213"/>
                    <a:pt x="128" y="213"/>
                  </a:cubicBezTo>
                  <a:cubicBezTo>
                    <a:pt x="128" y="213"/>
                    <a:pt x="128" y="213"/>
                    <a:pt x="128" y="213"/>
                  </a:cubicBezTo>
                  <a:cubicBezTo>
                    <a:pt x="128" y="213"/>
                    <a:pt x="128" y="213"/>
                    <a:pt x="128" y="213"/>
                  </a:cubicBezTo>
                  <a:cubicBezTo>
                    <a:pt x="128" y="214"/>
                    <a:pt x="128" y="214"/>
                    <a:pt x="128" y="214"/>
                  </a:cubicBezTo>
                  <a:cubicBezTo>
                    <a:pt x="128" y="214"/>
                    <a:pt x="128" y="214"/>
                    <a:pt x="128" y="214"/>
                  </a:cubicBezTo>
                  <a:cubicBezTo>
                    <a:pt x="128" y="214"/>
                    <a:pt x="128" y="214"/>
                    <a:pt x="128" y="214"/>
                  </a:cubicBezTo>
                  <a:cubicBezTo>
                    <a:pt x="127" y="214"/>
                    <a:pt x="127" y="214"/>
                    <a:pt x="127" y="214"/>
                  </a:cubicBezTo>
                  <a:cubicBezTo>
                    <a:pt x="127" y="214"/>
                    <a:pt x="127" y="214"/>
                    <a:pt x="127" y="214"/>
                  </a:cubicBezTo>
                  <a:cubicBezTo>
                    <a:pt x="127" y="214"/>
                    <a:pt x="127" y="214"/>
                    <a:pt x="127" y="214"/>
                  </a:cubicBezTo>
                  <a:cubicBezTo>
                    <a:pt x="127" y="215"/>
                    <a:pt x="127" y="215"/>
                    <a:pt x="127" y="215"/>
                  </a:cubicBezTo>
                  <a:cubicBezTo>
                    <a:pt x="127" y="215"/>
                    <a:pt x="127" y="215"/>
                    <a:pt x="127" y="215"/>
                  </a:cubicBezTo>
                  <a:cubicBezTo>
                    <a:pt x="126" y="216"/>
                    <a:pt x="126" y="216"/>
                    <a:pt x="126" y="216"/>
                  </a:cubicBezTo>
                  <a:cubicBezTo>
                    <a:pt x="126" y="216"/>
                    <a:pt x="126" y="216"/>
                    <a:pt x="126" y="216"/>
                  </a:cubicBezTo>
                  <a:cubicBezTo>
                    <a:pt x="124" y="217"/>
                    <a:pt x="124" y="217"/>
                    <a:pt x="124" y="217"/>
                  </a:cubicBezTo>
                  <a:cubicBezTo>
                    <a:pt x="124" y="218"/>
                    <a:pt x="124" y="218"/>
                    <a:pt x="124" y="218"/>
                  </a:cubicBezTo>
                  <a:cubicBezTo>
                    <a:pt x="124" y="218"/>
                    <a:pt x="124" y="218"/>
                    <a:pt x="124" y="218"/>
                  </a:cubicBezTo>
                  <a:cubicBezTo>
                    <a:pt x="124" y="219"/>
                    <a:pt x="124" y="219"/>
                    <a:pt x="124" y="219"/>
                  </a:cubicBezTo>
                  <a:cubicBezTo>
                    <a:pt x="123" y="220"/>
                    <a:pt x="123" y="220"/>
                    <a:pt x="123" y="220"/>
                  </a:cubicBezTo>
                  <a:cubicBezTo>
                    <a:pt x="123" y="220"/>
                    <a:pt x="123" y="220"/>
                    <a:pt x="123" y="220"/>
                  </a:cubicBezTo>
                  <a:cubicBezTo>
                    <a:pt x="122" y="220"/>
                    <a:pt x="122" y="220"/>
                    <a:pt x="122" y="220"/>
                  </a:cubicBezTo>
                  <a:cubicBezTo>
                    <a:pt x="122" y="220"/>
                    <a:pt x="122" y="220"/>
                    <a:pt x="122" y="220"/>
                  </a:cubicBezTo>
                  <a:cubicBezTo>
                    <a:pt x="122" y="219"/>
                    <a:pt x="122" y="219"/>
                    <a:pt x="122" y="219"/>
                  </a:cubicBezTo>
                  <a:cubicBezTo>
                    <a:pt x="122" y="220"/>
                    <a:pt x="122" y="220"/>
                    <a:pt x="122" y="220"/>
                  </a:cubicBezTo>
                  <a:cubicBezTo>
                    <a:pt x="122" y="220"/>
                    <a:pt x="122" y="220"/>
                    <a:pt x="122" y="220"/>
                  </a:cubicBezTo>
                  <a:cubicBezTo>
                    <a:pt x="121" y="221"/>
                    <a:pt x="121" y="221"/>
                    <a:pt x="121" y="221"/>
                  </a:cubicBezTo>
                  <a:cubicBezTo>
                    <a:pt x="121" y="221"/>
                    <a:pt x="121" y="221"/>
                    <a:pt x="121" y="221"/>
                  </a:cubicBezTo>
                  <a:cubicBezTo>
                    <a:pt x="121" y="221"/>
                    <a:pt x="121" y="221"/>
                    <a:pt x="121" y="221"/>
                  </a:cubicBezTo>
                  <a:cubicBezTo>
                    <a:pt x="120" y="222"/>
                    <a:pt x="120" y="222"/>
                    <a:pt x="120" y="222"/>
                  </a:cubicBezTo>
                  <a:cubicBezTo>
                    <a:pt x="119" y="223"/>
                    <a:pt x="119" y="223"/>
                    <a:pt x="119" y="223"/>
                  </a:cubicBezTo>
                  <a:cubicBezTo>
                    <a:pt x="119" y="223"/>
                    <a:pt x="119" y="223"/>
                    <a:pt x="119" y="223"/>
                  </a:cubicBezTo>
                  <a:cubicBezTo>
                    <a:pt x="119" y="222"/>
                    <a:pt x="119" y="222"/>
                    <a:pt x="119" y="222"/>
                  </a:cubicBezTo>
                  <a:cubicBezTo>
                    <a:pt x="119" y="222"/>
                    <a:pt x="119" y="222"/>
                    <a:pt x="119" y="222"/>
                  </a:cubicBezTo>
                  <a:cubicBezTo>
                    <a:pt x="118" y="222"/>
                    <a:pt x="118" y="222"/>
                    <a:pt x="118" y="222"/>
                  </a:cubicBezTo>
                  <a:cubicBezTo>
                    <a:pt x="118" y="222"/>
                    <a:pt x="118" y="222"/>
                    <a:pt x="118" y="222"/>
                  </a:cubicBezTo>
                  <a:cubicBezTo>
                    <a:pt x="118" y="222"/>
                    <a:pt x="118" y="222"/>
                    <a:pt x="118" y="222"/>
                  </a:cubicBezTo>
                  <a:cubicBezTo>
                    <a:pt x="117" y="222"/>
                    <a:pt x="117" y="222"/>
                    <a:pt x="117" y="222"/>
                  </a:cubicBezTo>
                  <a:cubicBezTo>
                    <a:pt x="116" y="221"/>
                    <a:pt x="116" y="221"/>
                    <a:pt x="116" y="221"/>
                  </a:cubicBezTo>
                  <a:cubicBezTo>
                    <a:pt x="116" y="221"/>
                    <a:pt x="116" y="221"/>
                    <a:pt x="116" y="221"/>
                  </a:cubicBezTo>
                  <a:cubicBezTo>
                    <a:pt x="116" y="221"/>
                    <a:pt x="116" y="221"/>
                    <a:pt x="116" y="221"/>
                  </a:cubicBezTo>
                  <a:cubicBezTo>
                    <a:pt x="116" y="222"/>
                    <a:pt x="116" y="222"/>
                    <a:pt x="116" y="222"/>
                  </a:cubicBezTo>
                  <a:cubicBezTo>
                    <a:pt x="116" y="222"/>
                    <a:pt x="116" y="222"/>
                    <a:pt x="116" y="222"/>
                  </a:cubicBezTo>
                  <a:cubicBezTo>
                    <a:pt x="117" y="223"/>
                    <a:pt x="117" y="223"/>
                    <a:pt x="117" y="223"/>
                  </a:cubicBezTo>
                  <a:cubicBezTo>
                    <a:pt x="117" y="224"/>
                    <a:pt x="117" y="224"/>
                    <a:pt x="117" y="224"/>
                  </a:cubicBezTo>
                  <a:cubicBezTo>
                    <a:pt x="116" y="224"/>
                    <a:pt x="116" y="224"/>
                    <a:pt x="116" y="224"/>
                  </a:cubicBezTo>
                  <a:cubicBezTo>
                    <a:pt x="116" y="224"/>
                    <a:pt x="116" y="224"/>
                    <a:pt x="116" y="224"/>
                  </a:cubicBezTo>
                  <a:cubicBezTo>
                    <a:pt x="115" y="225"/>
                    <a:pt x="115" y="225"/>
                    <a:pt x="115" y="225"/>
                  </a:cubicBezTo>
                  <a:cubicBezTo>
                    <a:pt x="114" y="226"/>
                    <a:pt x="114" y="226"/>
                    <a:pt x="114" y="226"/>
                  </a:cubicBezTo>
                  <a:cubicBezTo>
                    <a:pt x="113" y="226"/>
                    <a:pt x="113" y="226"/>
                    <a:pt x="113" y="226"/>
                  </a:cubicBezTo>
                  <a:cubicBezTo>
                    <a:pt x="112" y="225"/>
                    <a:pt x="112" y="225"/>
                    <a:pt x="112" y="225"/>
                  </a:cubicBezTo>
                  <a:cubicBezTo>
                    <a:pt x="112" y="225"/>
                    <a:pt x="112" y="225"/>
                    <a:pt x="112" y="225"/>
                  </a:cubicBezTo>
                  <a:cubicBezTo>
                    <a:pt x="113" y="224"/>
                    <a:pt x="113" y="224"/>
                    <a:pt x="113" y="224"/>
                  </a:cubicBezTo>
                  <a:cubicBezTo>
                    <a:pt x="112" y="224"/>
                    <a:pt x="112" y="224"/>
                    <a:pt x="112" y="224"/>
                  </a:cubicBezTo>
                  <a:cubicBezTo>
                    <a:pt x="112" y="224"/>
                    <a:pt x="112" y="224"/>
                    <a:pt x="112" y="224"/>
                  </a:cubicBezTo>
                  <a:cubicBezTo>
                    <a:pt x="112" y="225"/>
                    <a:pt x="112" y="225"/>
                    <a:pt x="112" y="225"/>
                  </a:cubicBezTo>
                  <a:cubicBezTo>
                    <a:pt x="112" y="225"/>
                    <a:pt x="112" y="225"/>
                    <a:pt x="112" y="225"/>
                  </a:cubicBezTo>
                  <a:cubicBezTo>
                    <a:pt x="112" y="226"/>
                    <a:pt x="112" y="226"/>
                    <a:pt x="112" y="226"/>
                  </a:cubicBezTo>
                  <a:cubicBezTo>
                    <a:pt x="111" y="226"/>
                    <a:pt x="111" y="226"/>
                    <a:pt x="111" y="226"/>
                  </a:cubicBezTo>
                  <a:cubicBezTo>
                    <a:pt x="110" y="226"/>
                    <a:pt x="110" y="226"/>
                    <a:pt x="110" y="226"/>
                  </a:cubicBezTo>
                  <a:cubicBezTo>
                    <a:pt x="109" y="226"/>
                    <a:pt x="109" y="226"/>
                    <a:pt x="109" y="226"/>
                  </a:cubicBezTo>
                  <a:cubicBezTo>
                    <a:pt x="109" y="225"/>
                    <a:pt x="109" y="225"/>
                    <a:pt x="109" y="225"/>
                  </a:cubicBezTo>
                  <a:cubicBezTo>
                    <a:pt x="109" y="224"/>
                    <a:pt x="109" y="224"/>
                    <a:pt x="109" y="224"/>
                  </a:cubicBezTo>
                  <a:cubicBezTo>
                    <a:pt x="109" y="224"/>
                    <a:pt x="109" y="224"/>
                    <a:pt x="109" y="224"/>
                  </a:cubicBezTo>
                  <a:cubicBezTo>
                    <a:pt x="109" y="223"/>
                    <a:pt x="109" y="223"/>
                    <a:pt x="109" y="223"/>
                  </a:cubicBezTo>
                  <a:cubicBezTo>
                    <a:pt x="109" y="223"/>
                    <a:pt x="109" y="223"/>
                    <a:pt x="109" y="223"/>
                  </a:cubicBezTo>
                  <a:cubicBezTo>
                    <a:pt x="108" y="224"/>
                    <a:pt x="108" y="224"/>
                    <a:pt x="108" y="224"/>
                  </a:cubicBezTo>
                  <a:cubicBezTo>
                    <a:pt x="108" y="225"/>
                    <a:pt x="108" y="225"/>
                    <a:pt x="108" y="225"/>
                  </a:cubicBezTo>
                  <a:cubicBezTo>
                    <a:pt x="108" y="225"/>
                    <a:pt x="108" y="225"/>
                    <a:pt x="108" y="225"/>
                  </a:cubicBezTo>
                  <a:cubicBezTo>
                    <a:pt x="108" y="226"/>
                    <a:pt x="108" y="226"/>
                    <a:pt x="108" y="226"/>
                  </a:cubicBezTo>
                  <a:cubicBezTo>
                    <a:pt x="107" y="226"/>
                    <a:pt x="107" y="226"/>
                    <a:pt x="107" y="226"/>
                  </a:cubicBezTo>
                  <a:cubicBezTo>
                    <a:pt x="106" y="225"/>
                    <a:pt x="106" y="225"/>
                    <a:pt x="106" y="225"/>
                  </a:cubicBezTo>
                  <a:cubicBezTo>
                    <a:pt x="106" y="224"/>
                    <a:pt x="106" y="224"/>
                    <a:pt x="106" y="224"/>
                  </a:cubicBezTo>
                  <a:cubicBezTo>
                    <a:pt x="107" y="223"/>
                    <a:pt x="107" y="223"/>
                    <a:pt x="107" y="223"/>
                  </a:cubicBezTo>
                  <a:cubicBezTo>
                    <a:pt x="107" y="222"/>
                    <a:pt x="107" y="222"/>
                    <a:pt x="107" y="222"/>
                  </a:cubicBezTo>
                  <a:cubicBezTo>
                    <a:pt x="108" y="222"/>
                    <a:pt x="108" y="222"/>
                    <a:pt x="108" y="222"/>
                  </a:cubicBezTo>
                  <a:cubicBezTo>
                    <a:pt x="108" y="221"/>
                    <a:pt x="108" y="221"/>
                    <a:pt x="108" y="221"/>
                  </a:cubicBezTo>
                  <a:cubicBezTo>
                    <a:pt x="107" y="221"/>
                    <a:pt x="107" y="221"/>
                    <a:pt x="107" y="221"/>
                  </a:cubicBezTo>
                  <a:cubicBezTo>
                    <a:pt x="106" y="221"/>
                    <a:pt x="106" y="221"/>
                    <a:pt x="106" y="221"/>
                  </a:cubicBezTo>
                  <a:cubicBezTo>
                    <a:pt x="106" y="220"/>
                    <a:pt x="106" y="220"/>
                    <a:pt x="106" y="220"/>
                  </a:cubicBezTo>
                  <a:cubicBezTo>
                    <a:pt x="106" y="220"/>
                    <a:pt x="106" y="220"/>
                    <a:pt x="106" y="220"/>
                  </a:cubicBezTo>
                  <a:cubicBezTo>
                    <a:pt x="105" y="220"/>
                    <a:pt x="105" y="220"/>
                    <a:pt x="105" y="220"/>
                  </a:cubicBezTo>
                  <a:cubicBezTo>
                    <a:pt x="105" y="221"/>
                    <a:pt x="105" y="221"/>
                    <a:pt x="105" y="221"/>
                  </a:cubicBezTo>
                  <a:cubicBezTo>
                    <a:pt x="105" y="221"/>
                    <a:pt x="105" y="221"/>
                    <a:pt x="105" y="221"/>
                  </a:cubicBezTo>
                  <a:cubicBezTo>
                    <a:pt x="106" y="222"/>
                    <a:pt x="106" y="222"/>
                    <a:pt x="106" y="222"/>
                  </a:cubicBezTo>
                  <a:cubicBezTo>
                    <a:pt x="105" y="223"/>
                    <a:pt x="105" y="223"/>
                    <a:pt x="105" y="223"/>
                  </a:cubicBezTo>
                  <a:cubicBezTo>
                    <a:pt x="105" y="223"/>
                    <a:pt x="105" y="223"/>
                    <a:pt x="105" y="223"/>
                  </a:cubicBezTo>
                  <a:cubicBezTo>
                    <a:pt x="105" y="224"/>
                    <a:pt x="105" y="224"/>
                    <a:pt x="105" y="224"/>
                  </a:cubicBezTo>
                  <a:cubicBezTo>
                    <a:pt x="104" y="225"/>
                    <a:pt x="104" y="225"/>
                    <a:pt x="104" y="225"/>
                  </a:cubicBezTo>
                  <a:cubicBezTo>
                    <a:pt x="104" y="225"/>
                    <a:pt x="104" y="225"/>
                    <a:pt x="104" y="225"/>
                  </a:cubicBezTo>
                  <a:cubicBezTo>
                    <a:pt x="103" y="224"/>
                    <a:pt x="103" y="224"/>
                    <a:pt x="103" y="224"/>
                  </a:cubicBezTo>
                  <a:cubicBezTo>
                    <a:pt x="103" y="224"/>
                    <a:pt x="103" y="224"/>
                    <a:pt x="103" y="224"/>
                  </a:cubicBezTo>
                  <a:cubicBezTo>
                    <a:pt x="103" y="224"/>
                    <a:pt x="103" y="224"/>
                    <a:pt x="103" y="224"/>
                  </a:cubicBezTo>
                  <a:cubicBezTo>
                    <a:pt x="103" y="225"/>
                    <a:pt x="103" y="225"/>
                    <a:pt x="103" y="225"/>
                  </a:cubicBezTo>
                  <a:cubicBezTo>
                    <a:pt x="103" y="226"/>
                    <a:pt x="103" y="226"/>
                    <a:pt x="103" y="226"/>
                  </a:cubicBezTo>
                  <a:cubicBezTo>
                    <a:pt x="104" y="226"/>
                    <a:pt x="104" y="226"/>
                    <a:pt x="104" y="226"/>
                  </a:cubicBezTo>
                  <a:cubicBezTo>
                    <a:pt x="104" y="227"/>
                    <a:pt x="104" y="227"/>
                    <a:pt x="104" y="227"/>
                  </a:cubicBezTo>
                  <a:cubicBezTo>
                    <a:pt x="103" y="227"/>
                    <a:pt x="103" y="227"/>
                    <a:pt x="103" y="227"/>
                  </a:cubicBezTo>
                  <a:cubicBezTo>
                    <a:pt x="103" y="228"/>
                    <a:pt x="103" y="228"/>
                    <a:pt x="103" y="228"/>
                  </a:cubicBezTo>
                  <a:cubicBezTo>
                    <a:pt x="102" y="228"/>
                    <a:pt x="102" y="228"/>
                    <a:pt x="102" y="228"/>
                  </a:cubicBezTo>
                  <a:cubicBezTo>
                    <a:pt x="102" y="228"/>
                    <a:pt x="102" y="228"/>
                    <a:pt x="102" y="228"/>
                  </a:cubicBezTo>
                  <a:cubicBezTo>
                    <a:pt x="101" y="228"/>
                    <a:pt x="101" y="228"/>
                    <a:pt x="101" y="228"/>
                  </a:cubicBezTo>
                  <a:cubicBezTo>
                    <a:pt x="101" y="228"/>
                    <a:pt x="101" y="228"/>
                    <a:pt x="101" y="228"/>
                  </a:cubicBezTo>
                  <a:cubicBezTo>
                    <a:pt x="100" y="228"/>
                    <a:pt x="100" y="228"/>
                    <a:pt x="100" y="228"/>
                  </a:cubicBezTo>
                  <a:cubicBezTo>
                    <a:pt x="99" y="229"/>
                    <a:pt x="99" y="229"/>
                    <a:pt x="99" y="229"/>
                  </a:cubicBezTo>
                  <a:cubicBezTo>
                    <a:pt x="99" y="228"/>
                    <a:pt x="99" y="228"/>
                    <a:pt x="99" y="228"/>
                  </a:cubicBezTo>
                  <a:cubicBezTo>
                    <a:pt x="99" y="227"/>
                    <a:pt x="99" y="227"/>
                    <a:pt x="99" y="227"/>
                  </a:cubicBezTo>
                  <a:cubicBezTo>
                    <a:pt x="98" y="227"/>
                    <a:pt x="98" y="227"/>
                    <a:pt x="98" y="227"/>
                  </a:cubicBezTo>
                  <a:cubicBezTo>
                    <a:pt x="98" y="227"/>
                    <a:pt x="98" y="227"/>
                    <a:pt x="98" y="227"/>
                  </a:cubicBezTo>
                  <a:cubicBezTo>
                    <a:pt x="98" y="227"/>
                    <a:pt x="98" y="227"/>
                    <a:pt x="98" y="227"/>
                  </a:cubicBezTo>
                  <a:cubicBezTo>
                    <a:pt x="98" y="228"/>
                    <a:pt x="98" y="228"/>
                    <a:pt x="98" y="228"/>
                  </a:cubicBezTo>
                  <a:cubicBezTo>
                    <a:pt x="97" y="228"/>
                    <a:pt x="97" y="228"/>
                    <a:pt x="97" y="228"/>
                  </a:cubicBezTo>
                  <a:cubicBezTo>
                    <a:pt x="97" y="228"/>
                    <a:pt x="97" y="228"/>
                    <a:pt x="97" y="228"/>
                  </a:cubicBezTo>
                  <a:cubicBezTo>
                    <a:pt x="96" y="227"/>
                    <a:pt x="96" y="227"/>
                    <a:pt x="96" y="227"/>
                  </a:cubicBezTo>
                  <a:cubicBezTo>
                    <a:pt x="96" y="227"/>
                    <a:pt x="96" y="227"/>
                    <a:pt x="96" y="227"/>
                  </a:cubicBezTo>
                  <a:cubicBezTo>
                    <a:pt x="96" y="227"/>
                    <a:pt x="96" y="227"/>
                    <a:pt x="96" y="227"/>
                  </a:cubicBezTo>
                  <a:cubicBezTo>
                    <a:pt x="95" y="227"/>
                    <a:pt x="95" y="227"/>
                    <a:pt x="95" y="227"/>
                  </a:cubicBezTo>
                  <a:cubicBezTo>
                    <a:pt x="95" y="228"/>
                    <a:pt x="95" y="228"/>
                    <a:pt x="95" y="228"/>
                  </a:cubicBezTo>
                  <a:cubicBezTo>
                    <a:pt x="94" y="228"/>
                    <a:pt x="94" y="228"/>
                    <a:pt x="94" y="228"/>
                  </a:cubicBezTo>
                  <a:cubicBezTo>
                    <a:pt x="94" y="228"/>
                    <a:pt x="94" y="228"/>
                    <a:pt x="94" y="228"/>
                  </a:cubicBezTo>
                  <a:cubicBezTo>
                    <a:pt x="95" y="229"/>
                    <a:pt x="95" y="229"/>
                    <a:pt x="95" y="229"/>
                  </a:cubicBezTo>
                  <a:cubicBezTo>
                    <a:pt x="95" y="230"/>
                    <a:pt x="95" y="230"/>
                    <a:pt x="95" y="230"/>
                  </a:cubicBezTo>
                  <a:cubicBezTo>
                    <a:pt x="94" y="231"/>
                    <a:pt x="94" y="231"/>
                    <a:pt x="94" y="231"/>
                  </a:cubicBezTo>
                  <a:cubicBezTo>
                    <a:pt x="93" y="232"/>
                    <a:pt x="93" y="232"/>
                    <a:pt x="93" y="232"/>
                  </a:cubicBezTo>
                  <a:cubicBezTo>
                    <a:pt x="93" y="232"/>
                    <a:pt x="93" y="232"/>
                    <a:pt x="93" y="232"/>
                  </a:cubicBezTo>
                  <a:cubicBezTo>
                    <a:pt x="92" y="232"/>
                    <a:pt x="92" y="232"/>
                    <a:pt x="92" y="232"/>
                  </a:cubicBezTo>
                  <a:cubicBezTo>
                    <a:pt x="92" y="231"/>
                    <a:pt x="92" y="231"/>
                    <a:pt x="92" y="231"/>
                  </a:cubicBezTo>
                  <a:cubicBezTo>
                    <a:pt x="91" y="231"/>
                    <a:pt x="91" y="231"/>
                    <a:pt x="91" y="231"/>
                  </a:cubicBezTo>
                  <a:cubicBezTo>
                    <a:pt x="91" y="231"/>
                    <a:pt x="91" y="231"/>
                    <a:pt x="91" y="231"/>
                  </a:cubicBezTo>
                  <a:cubicBezTo>
                    <a:pt x="91" y="231"/>
                    <a:pt x="91" y="231"/>
                    <a:pt x="91" y="231"/>
                  </a:cubicBezTo>
                  <a:cubicBezTo>
                    <a:pt x="90" y="231"/>
                    <a:pt x="90" y="231"/>
                    <a:pt x="90" y="231"/>
                  </a:cubicBezTo>
                  <a:cubicBezTo>
                    <a:pt x="89" y="230"/>
                    <a:pt x="89" y="230"/>
                    <a:pt x="89" y="230"/>
                  </a:cubicBezTo>
                  <a:cubicBezTo>
                    <a:pt x="89" y="230"/>
                    <a:pt x="89" y="230"/>
                    <a:pt x="89" y="230"/>
                  </a:cubicBezTo>
                  <a:cubicBezTo>
                    <a:pt x="89" y="231"/>
                    <a:pt x="89" y="231"/>
                    <a:pt x="89" y="231"/>
                  </a:cubicBezTo>
                  <a:cubicBezTo>
                    <a:pt x="89" y="231"/>
                    <a:pt x="89" y="231"/>
                    <a:pt x="89" y="231"/>
                  </a:cubicBezTo>
                  <a:cubicBezTo>
                    <a:pt x="89" y="232"/>
                    <a:pt x="89" y="232"/>
                    <a:pt x="89" y="232"/>
                  </a:cubicBezTo>
                  <a:cubicBezTo>
                    <a:pt x="89" y="232"/>
                    <a:pt x="89" y="232"/>
                    <a:pt x="89" y="232"/>
                  </a:cubicBezTo>
                  <a:cubicBezTo>
                    <a:pt x="89" y="233"/>
                    <a:pt x="89" y="233"/>
                    <a:pt x="89" y="233"/>
                  </a:cubicBezTo>
                  <a:cubicBezTo>
                    <a:pt x="89" y="234"/>
                    <a:pt x="89" y="234"/>
                    <a:pt x="89" y="234"/>
                  </a:cubicBezTo>
                  <a:cubicBezTo>
                    <a:pt x="90" y="234"/>
                    <a:pt x="90" y="234"/>
                    <a:pt x="90" y="234"/>
                  </a:cubicBezTo>
                  <a:cubicBezTo>
                    <a:pt x="90" y="235"/>
                    <a:pt x="90" y="235"/>
                    <a:pt x="90" y="235"/>
                  </a:cubicBezTo>
                  <a:cubicBezTo>
                    <a:pt x="90" y="236"/>
                    <a:pt x="90" y="236"/>
                    <a:pt x="90" y="236"/>
                  </a:cubicBezTo>
                  <a:cubicBezTo>
                    <a:pt x="90" y="237"/>
                    <a:pt x="90" y="237"/>
                    <a:pt x="90" y="237"/>
                  </a:cubicBezTo>
                  <a:cubicBezTo>
                    <a:pt x="89" y="237"/>
                    <a:pt x="89" y="237"/>
                    <a:pt x="89" y="237"/>
                  </a:cubicBezTo>
                  <a:cubicBezTo>
                    <a:pt x="89" y="237"/>
                    <a:pt x="89" y="237"/>
                    <a:pt x="89" y="237"/>
                  </a:cubicBezTo>
                  <a:cubicBezTo>
                    <a:pt x="89" y="237"/>
                    <a:pt x="89" y="237"/>
                    <a:pt x="89" y="237"/>
                  </a:cubicBezTo>
                  <a:cubicBezTo>
                    <a:pt x="88" y="237"/>
                    <a:pt x="88" y="237"/>
                    <a:pt x="88" y="237"/>
                  </a:cubicBezTo>
                  <a:cubicBezTo>
                    <a:pt x="87" y="237"/>
                    <a:pt x="87" y="237"/>
                    <a:pt x="87" y="237"/>
                  </a:cubicBezTo>
                  <a:cubicBezTo>
                    <a:pt x="86" y="237"/>
                    <a:pt x="86" y="237"/>
                    <a:pt x="86" y="237"/>
                  </a:cubicBezTo>
                  <a:cubicBezTo>
                    <a:pt x="85" y="238"/>
                    <a:pt x="85" y="238"/>
                    <a:pt x="85" y="238"/>
                  </a:cubicBezTo>
                  <a:cubicBezTo>
                    <a:pt x="85" y="238"/>
                    <a:pt x="85" y="238"/>
                    <a:pt x="85" y="238"/>
                  </a:cubicBezTo>
                  <a:cubicBezTo>
                    <a:pt x="87" y="239"/>
                    <a:pt x="87" y="239"/>
                    <a:pt x="87" y="239"/>
                  </a:cubicBezTo>
                  <a:cubicBezTo>
                    <a:pt x="88" y="239"/>
                    <a:pt x="88" y="239"/>
                    <a:pt x="88" y="239"/>
                  </a:cubicBezTo>
                  <a:cubicBezTo>
                    <a:pt x="88" y="239"/>
                    <a:pt x="88" y="239"/>
                    <a:pt x="88" y="239"/>
                  </a:cubicBezTo>
                  <a:cubicBezTo>
                    <a:pt x="89" y="240"/>
                    <a:pt x="89" y="240"/>
                    <a:pt x="89" y="240"/>
                  </a:cubicBezTo>
                  <a:cubicBezTo>
                    <a:pt x="89" y="239"/>
                    <a:pt x="89" y="239"/>
                    <a:pt x="89" y="239"/>
                  </a:cubicBezTo>
                  <a:cubicBezTo>
                    <a:pt x="90" y="239"/>
                    <a:pt x="90" y="239"/>
                    <a:pt x="90" y="239"/>
                  </a:cubicBezTo>
                  <a:cubicBezTo>
                    <a:pt x="90" y="240"/>
                    <a:pt x="90" y="240"/>
                    <a:pt x="90" y="240"/>
                  </a:cubicBezTo>
                  <a:cubicBezTo>
                    <a:pt x="89" y="241"/>
                    <a:pt x="89" y="241"/>
                    <a:pt x="89" y="241"/>
                  </a:cubicBezTo>
                  <a:cubicBezTo>
                    <a:pt x="89" y="241"/>
                    <a:pt x="89" y="241"/>
                    <a:pt x="89" y="241"/>
                  </a:cubicBezTo>
                  <a:cubicBezTo>
                    <a:pt x="88" y="241"/>
                    <a:pt x="88" y="241"/>
                    <a:pt x="88" y="241"/>
                  </a:cubicBezTo>
                  <a:cubicBezTo>
                    <a:pt x="88" y="241"/>
                    <a:pt x="88" y="241"/>
                    <a:pt x="88" y="241"/>
                  </a:cubicBezTo>
                  <a:cubicBezTo>
                    <a:pt x="89" y="241"/>
                    <a:pt x="89" y="241"/>
                    <a:pt x="89" y="241"/>
                  </a:cubicBezTo>
                  <a:cubicBezTo>
                    <a:pt x="89" y="242"/>
                    <a:pt x="89" y="242"/>
                    <a:pt x="89" y="242"/>
                  </a:cubicBezTo>
                  <a:cubicBezTo>
                    <a:pt x="89" y="243"/>
                    <a:pt x="89" y="243"/>
                    <a:pt x="89" y="243"/>
                  </a:cubicBezTo>
                  <a:cubicBezTo>
                    <a:pt x="89" y="243"/>
                    <a:pt x="89" y="243"/>
                    <a:pt x="89" y="243"/>
                  </a:cubicBezTo>
                  <a:cubicBezTo>
                    <a:pt x="89" y="243"/>
                    <a:pt x="89" y="243"/>
                    <a:pt x="89" y="243"/>
                  </a:cubicBezTo>
                  <a:cubicBezTo>
                    <a:pt x="88" y="244"/>
                    <a:pt x="88" y="244"/>
                    <a:pt x="88" y="244"/>
                  </a:cubicBezTo>
                  <a:cubicBezTo>
                    <a:pt x="87" y="243"/>
                    <a:pt x="87" y="243"/>
                    <a:pt x="87" y="243"/>
                  </a:cubicBezTo>
                  <a:cubicBezTo>
                    <a:pt x="87" y="242"/>
                    <a:pt x="87" y="242"/>
                    <a:pt x="87" y="242"/>
                  </a:cubicBezTo>
                  <a:cubicBezTo>
                    <a:pt x="86" y="242"/>
                    <a:pt x="86" y="242"/>
                    <a:pt x="86" y="242"/>
                  </a:cubicBezTo>
                  <a:cubicBezTo>
                    <a:pt x="86" y="242"/>
                    <a:pt x="86" y="242"/>
                    <a:pt x="86" y="242"/>
                  </a:cubicBezTo>
                  <a:cubicBezTo>
                    <a:pt x="85" y="242"/>
                    <a:pt x="85" y="242"/>
                    <a:pt x="85" y="242"/>
                  </a:cubicBezTo>
                  <a:cubicBezTo>
                    <a:pt x="84" y="242"/>
                    <a:pt x="84" y="242"/>
                    <a:pt x="84" y="242"/>
                  </a:cubicBezTo>
                  <a:cubicBezTo>
                    <a:pt x="84" y="242"/>
                    <a:pt x="84" y="242"/>
                    <a:pt x="84" y="242"/>
                  </a:cubicBezTo>
                  <a:cubicBezTo>
                    <a:pt x="84" y="242"/>
                    <a:pt x="84" y="242"/>
                    <a:pt x="84" y="242"/>
                  </a:cubicBezTo>
                  <a:cubicBezTo>
                    <a:pt x="85" y="243"/>
                    <a:pt x="85" y="243"/>
                    <a:pt x="85" y="243"/>
                  </a:cubicBezTo>
                  <a:cubicBezTo>
                    <a:pt x="85" y="243"/>
                    <a:pt x="85" y="243"/>
                    <a:pt x="85" y="243"/>
                  </a:cubicBezTo>
                  <a:cubicBezTo>
                    <a:pt x="86" y="243"/>
                    <a:pt x="86" y="243"/>
                    <a:pt x="86" y="243"/>
                  </a:cubicBezTo>
                  <a:cubicBezTo>
                    <a:pt x="87" y="244"/>
                    <a:pt x="87" y="244"/>
                    <a:pt x="87" y="244"/>
                  </a:cubicBezTo>
                  <a:cubicBezTo>
                    <a:pt x="88" y="244"/>
                    <a:pt x="88" y="244"/>
                    <a:pt x="88" y="244"/>
                  </a:cubicBezTo>
                  <a:cubicBezTo>
                    <a:pt x="88" y="244"/>
                    <a:pt x="88" y="244"/>
                    <a:pt x="88" y="244"/>
                  </a:cubicBezTo>
                  <a:cubicBezTo>
                    <a:pt x="88" y="245"/>
                    <a:pt x="88" y="245"/>
                    <a:pt x="88" y="245"/>
                  </a:cubicBezTo>
                  <a:cubicBezTo>
                    <a:pt x="87" y="245"/>
                    <a:pt x="87" y="245"/>
                    <a:pt x="87" y="245"/>
                  </a:cubicBezTo>
                  <a:cubicBezTo>
                    <a:pt x="86" y="245"/>
                    <a:pt x="86" y="245"/>
                    <a:pt x="86" y="245"/>
                  </a:cubicBezTo>
                  <a:cubicBezTo>
                    <a:pt x="86" y="246"/>
                    <a:pt x="86" y="246"/>
                    <a:pt x="86" y="246"/>
                  </a:cubicBezTo>
                  <a:cubicBezTo>
                    <a:pt x="85" y="245"/>
                    <a:pt x="85" y="245"/>
                    <a:pt x="85" y="245"/>
                  </a:cubicBezTo>
                  <a:cubicBezTo>
                    <a:pt x="84" y="245"/>
                    <a:pt x="84" y="245"/>
                    <a:pt x="84" y="245"/>
                  </a:cubicBezTo>
                  <a:cubicBezTo>
                    <a:pt x="84" y="244"/>
                    <a:pt x="84" y="244"/>
                    <a:pt x="84" y="244"/>
                  </a:cubicBezTo>
                  <a:cubicBezTo>
                    <a:pt x="83" y="244"/>
                    <a:pt x="83" y="244"/>
                    <a:pt x="83" y="244"/>
                  </a:cubicBezTo>
                  <a:cubicBezTo>
                    <a:pt x="83" y="244"/>
                    <a:pt x="83" y="244"/>
                    <a:pt x="83" y="244"/>
                  </a:cubicBezTo>
                  <a:cubicBezTo>
                    <a:pt x="82" y="245"/>
                    <a:pt x="82" y="245"/>
                    <a:pt x="82" y="245"/>
                  </a:cubicBezTo>
                  <a:cubicBezTo>
                    <a:pt x="82" y="245"/>
                    <a:pt x="82" y="245"/>
                    <a:pt x="82" y="245"/>
                  </a:cubicBezTo>
                  <a:cubicBezTo>
                    <a:pt x="83" y="246"/>
                    <a:pt x="83" y="246"/>
                    <a:pt x="83" y="246"/>
                  </a:cubicBezTo>
                  <a:cubicBezTo>
                    <a:pt x="84" y="247"/>
                    <a:pt x="84" y="247"/>
                    <a:pt x="84" y="247"/>
                  </a:cubicBezTo>
                  <a:cubicBezTo>
                    <a:pt x="84" y="247"/>
                    <a:pt x="84" y="247"/>
                    <a:pt x="84" y="247"/>
                  </a:cubicBezTo>
                  <a:cubicBezTo>
                    <a:pt x="84" y="248"/>
                    <a:pt x="84" y="248"/>
                    <a:pt x="84" y="248"/>
                  </a:cubicBezTo>
                  <a:cubicBezTo>
                    <a:pt x="84" y="248"/>
                    <a:pt x="84" y="248"/>
                    <a:pt x="84" y="248"/>
                  </a:cubicBezTo>
                  <a:cubicBezTo>
                    <a:pt x="83" y="247"/>
                    <a:pt x="83" y="247"/>
                    <a:pt x="83" y="247"/>
                  </a:cubicBezTo>
                  <a:cubicBezTo>
                    <a:pt x="83" y="247"/>
                    <a:pt x="83" y="247"/>
                    <a:pt x="83" y="247"/>
                  </a:cubicBezTo>
                  <a:cubicBezTo>
                    <a:pt x="82" y="247"/>
                    <a:pt x="82" y="247"/>
                    <a:pt x="82" y="247"/>
                  </a:cubicBezTo>
                  <a:cubicBezTo>
                    <a:pt x="81" y="246"/>
                    <a:pt x="81" y="246"/>
                    <a:pt x="81" y="246"/>
                  </a:cubicBezTo>
                  <a:cubicBezTo>
                    <a:pt x="81" y="246"/>
                    <a:pt x="81" y="246"/>
                    <a:pt x="81" y="246"/>
                  </a:cubicBezTo>
                  <a:cubicBezTo>
                    <a:pt x="81" y="247"/>
                    <a:pt x="81" y="247"/>
                    <a:pt x="81" y="247"/>
                  </a:cubicBezTo>
                  <a:cubicBezTo>
                    <a:pt x="82" y="247"/>
                    <a:pt x="82" y="247"/>
                    <a:pt x="82" y="247"/>
                  </a:cubicBezTo>
                  <a:cubicBezTo>
                    <a:pt x="83" y="248"/>
                    <a:pt x="83" y="248"/>
                    <a:pt x="83" y="248"/>
                  </a:cubicBezTo>
                  <a:cubicBezTo>
                    <a:pt x="83" y="248"/>
                    <a:pt x="83" y="248"/>
                    <a:pt x="83" y="248"/>
                  </a:cubicBezTo>
                  <a:cubicBezTo>
                    <a:pt x="83" y="249"/>
                    <a:pt x="83" y="249"/>
                    <a:pt x="83" y="249"/>
                  </a:cubicBezTo>
                  <a:cubicBezTo>
                    <a:pt x="83" y="249"/>
                    <a:pt x="83" y="249"/>
                    <a:pt x="83" y="249"/>
                  </a:cubicBezTo>
                  <a:cubicBezTo>
                    <a:pt x="82" y="249"/>
                    <a:pt x="82" y="249"/>
                    <a:pt x="82" y="249"/>
                  </a:cubicBezTo>
                  <a:cubicBezTo>
                    <a:pt x="81" y="248"/>
                    <a:pt x="81" y="248"/>
                    <a:pt x="81" y="248"/>
                  </a:cubicBezTo>
                  <a:cubicBezTo>
                    <a:pt x="81" y="248"/>
                    <a:pt x="81" y="248"/>
                    <a:pt x="81" y="248"/>
                  </a:cubicBezTo>
                  <a:cubicBezTo>
                    <a:pt x="81" y="247"/>
                    <a:pt x="81" y="247"/>
                    <a:pt x="81" y="247"/>
                  </a:cubicBezTo>
                  <a:cubicBezTo>
                    <a:pt x="80" y="247"/>
                    <a:pt x="80" y="247"/>
                    <a:pt x="80" y="247"/>
                  </a:cubicBezTo>
                  <a:cubicBezTo>
                    <a:pt x="80" y="248"/>
                    <a:pt x="80" y="248"/>
                    <a:pt x="80" y="248"/>
                  </a:cubicBezTo>
                  <a:cubicBezTo>
                    <a:pt x="80" y="248"/>
                    <a:pt x="80" y="248"/>
                    <a:pt x="80" y="248"/>
                  </a:cubicBezTo>
                  <a:cubicBezTo>
                    <a:pt x="80" y="249"/>
                    <a:pt x="80" y="249"/>
                    <a:pt x="80" y="249"/>
                  </a:cubicBezTo>
                  <a:cubicBezTo>
                    <a:pt x="80" y="249"/>
                    <a:pt x="80" y="249"/>
                    <a:pt x="80" y="249"/>
                  </a:cubicBezTo>
                  <a:cubicBezTo>
                    <a:pt x="80" y="249"/>
                    <a:pt x="80" y="249"/>
                    <a:pt x="80" y="249"/>
                  </a:cubicBezTo>
                  <a:cubicBezTo>
                    <a:pt x="81" y="250"/>
                    <a:pt x="81" y="250"/>
                    <a:pt x="81" y="250"/>
                  </a:cubicBezTo>
                  <a:cubicBezTo>
                    <a:pt x="82" y="250"/>
                    <a:pt x="82" y="250"/>
                    <a:pt x="82" y="250"/>
                  </a:cubicBezTo>
                  <a:cubicBezTo>
                    <a:pt x="83" y="250"/>
                    <a:pt x="83" y="250"/>
                    <a:pt x="83" y="250"/>
                  </a:cubicBezTo>
                  <a:cubicBezTo>
                    <a:pt x="83" y="250"/>
                    <a:pt x="83" y="250"/>
                    <a:pt x="83" y="250"/>
                  </a:cubicBezTo>
                  <a:cubicBezTo>
                    <a:pt x="83" y="251"/>
                    <a:pt x="83" y="251"/>
                    <a:pt x="83" y="251"/>
                  </a:cubicBezTo>
                  <a:cubicBezTo>
                    <a:pt x="82" y="251"/>
                    <a:pt x="82" y="251"/>
                    <a:pt x="82" y="251"/>
                  </a:cubicBezTo>
                  <a:cubicBezTo>
                    <a:pt x="82" y="252"/>
                    <a:pt x="82" y="252"/>
                    <a:pt x="82" y="252"/>
                  </a:cubicBezTo>
                  <a:cubicBezTo>
                    <a:pt x="81" y="252"/>
                    <a:pt x="81" y="252"/>
                    <a:pt x="81" y="252"/>
                  </a:cubicBezTo>
                  <a:cubicBezTo>
                    <a:pt x="81" y="251"/>
                    <a:pt x="81" y="251"/>
                    <a:pt x="81" y="251"/>
                  </a:cubicBezTo>
                  <a:cubicBezTo>
                    <a:pt x="80" y="251"/>
                    <a:pt x="80" y="251"/>
                    <a:pt x="80" y="251"/>
                  </a:cubicBezTo>
                  <a:cubicBezTo>
                    <a:pt x="79" y="251"/>
                    <a:pt x="79" y="251"/>
                    <a:pt x="79" y="251"/>
                  </a:cubicBezTo>
                  <a:cubicBezTo>
                    <a:pt x="79" y="250"/>
                    <a:pt x="79" y="250"/>
                    <a:pt x="79" y="250"/>
                  </a:cubicBezTo>
                  <a:cubicBezTo>
                    <a:pt x="79" y="250"/>
                    <a:pt x="79" y="250"/>
                    <a:pt x="79" y="250"/>
                  </a:cubicBezTo>
                  <a:cubicBezTo>
                    <a:pt x="79" y="250"/>
                    <a:pt x="79" y="250"/>
                    <a:pt x="79" y="250"/>
                  </a:cubicBezTo>
                  <a:cubicBezTo>
                    <a:pt x="78" y="250"/>
                    <a:pt x="78" y="250"/>
                    <a:pt x="78" y="250"/>
                  </a:cubicBezTo>
                  <a:cubicBezTo>
                    <a:pt x="78" y="251"/>
                    <a:pt x="78" y="251"/>
                    <a:pt x="78" y="251"/>
                  </a:cubicBezTo>
                  <a:cubicBezTo>
                    <a:pt x="78" y="251"/>
                    <a:pt x="78" y="251"/>
                    <a:pt x="78" y="251"/>
                  </a:cubicBezTo>
                  <a:cubicBezTo>
                    <a:pt x="78" y="252"/>
                    <a:pt x="78" y="252"/>
                    <a:pt x="78" y="252"/>
                  </a:cubicBezTo>
                  <a:cubicBezTo>
                    <a:pt x="77" y="252"/>
                    <a:pt x="77" y="252"/>
                    <a:pt x="77" y="252"/>
                  </a:cubicBezTo>
                  <a:cubicBezTo>
                    <a:pt x="76" y="251"/>
                    <a:pt x="76" y="251"/>
                    <a:pt x="76" y="251"/>
                  </a:cubicBezTo>
                  <a:cubicBezTo>
                    <a:pt x="76" y="251"/>
                    <a:pt x="76" y="251"/>
                    <a:pt x="76" y="251"/>
                  </a:cubicBezTo>
                  <a:cubicBezTo>
                    <a:pt x="75" y="251"/>
                    <a:pt x="75" y="251"/>
                    <a:pt x="75" y="251"/>
                  </a:cubicBezTo>
                  <a:cubicBezTo>
                    <a:pt x="75" y="252"/>
                    <a:pt x="75" y="252"/>
                    <a:pt x="75" y="252"/>
                  </a:cubicBezTo>
                  <a:cubicBezTo>
                    <a:pt x="76" y="252"/>
                    <a:pt x="76" y="252"/>
                    <a:pt x="76" y="252"/>
                  </a:cubicBezTo>
                  <a:cubicBezTo>
                    <a:pt x="77" y="253"/>
                    <a:pt x="77" y="253"/>
                    <a:pt x="77" y="253"/>
                  </a:cubicBezTo>
                  <a:cubicBezTo>
                    <a:pt x="78" y="253"/>
                    <a:pt x="78" y="253"/>
                    <a:pt x="78" y="253"/>
                  </a:cubicBezTo>
                  <a:cubicBezTo>
                    <a:pt x="79" y="254"/>
                    <a:pt x="79" y="254"/>
                    <a:pt x="79" y="254"/>
                  </a:cubicBezTo>
                  <a:cubicBezTo>
                    <a:pt x="79" y="255"/>
                    <a:pt x="79" y="255"/>
                    <a:pt x="79" y="255"/>
                  </a:cubicBezTo>
                  <a:cubicBezTo>
                    <a:pt x="79" y="255"/>
                    <a:pt x="79" y="255"/>
                    <a:pt x="79" y="255"/>
                  </a:cubicBezTo>
                  <a:cubicBezTo>
                    <a:pt x="78" y="255"/>
                    <a:pt x="78" y="255"/>
                    <a:pt x="78" y="255"/>
                  </a:cubicBezTo>
                  <a:cubicBezTo>
                    <a:pt x="78" y="254"/>
                    <a:pt x="78" y="254"/>
                    <a:pt x="78" y="254"/>
                  </a:cubicBezTo>
                  <a:cubicBezTo>
                    <a:pt x="76" y="253"/>
                    <a:pt x="76" y="253"/>
                    <a:pt x="76" y="253"/>
                  </a:cubicBezTo>
                  <a:cubicBezTo>
                    <a:pt x="76" y="253"/>
                    <a:pt x="76" y="253"/>
                    <a:pt x="76" y="253"/>
                  </a:cubicBezTo>
                  <a:cubicBezTo>
                    <a:pt x="75" y="253"/>
                    <a:pt x="75" y="253"/>
                    <a:pt x="75" y="253"/>
                  </a:cubicBezTo>
                  <a:cubicBezTo>
                    <a:pt x="75" y="254"/>
                    <a:pt x="75" y="254"/>
                    <a:pt x="75" y="254"/>
                  </a:cubicBezTo>
                  <a:cubicBezTo>
                    <a:pt x="76" y="254"/>
                    <a:pt x="76" y="254"/>
                    <a:pt x="76" y="254"/>
                  </a:cubicBezTo>
                  <a:cubicBezTo>
                    <a:pt x="77" y="254"/>
                    <a:pt x="77" y="254"/>
                    <a:pt x="77" y="254"/>
                  </a:cubicBezTo>
                  <a:cubicBezTo>
                    <a:pt x="78" y="255"/>
                    <a:pt x="78" y="255"/>
                    <a:pt x="78" y="255"/>
                  </a:cubicBezTo>
                  <a:cubicBezTo>
                    <a:pt x="78" y="256"/>
                    <a:pt x="78" y="256"/>
                    <a:pt x="78" y="256"/>
                  </a:cubicBezTo>
                  <a:cubicBezTo>
                    <a:pt x="78" y="256"/>
                    <a:pt x="78" y="256"/>
                    <a:pt x="78" y="256"/>
                  </a:cubicBezTo>
                  <a:cubicBezTo>
                    <a:pt x="78" y="257"/>
                    <a:pt x="78" y="257"/>
                    <a:pt x="78" y="257"/>
                  </a:cubicBezTo>
                  <a:cubicBezTo>
                    <a:pt x="78" y="258"/>
                    <a:pt x="78" y="258"/>
                    <a:pt x="78" y="258"/>
                  </a:cubicBezTo>
                  <a:cubicBezTo>
                    <a:pt x="78" y="258"/>
                    <a:pt x="78" y="258"/>
                    <a:pt x="78" y="258"/>
                  </a:cubicBezTo>
                  <a:cubicBezTo>
                    <a:pt x="78" y="259"/>
                    <a:pt x="78" y="259"/>
                    <a:pt x="78" y="259"/>
                  </a:cubicBezTo>
                  <a:cubicBezTo>
                    <a:pt x="78" y="259"/>
                    <a:pt x="78" y="259"/>
                    <a:pt x="78" y="259"/>
                  </a:cubicBezTo>
                  <a:cubicBezTo>
                    <a:pt x="77" y="260"/>
                    <a:pt x="77" y="260"/>
                    <a:pt x="77" y="260"/>
                  </a:cubicBezTo>
                  <a:cubicBezTo>
                    <a:pt x="77" y="260"/>
                    <a:pt x="77" y="260"/>
                    <a:pt x="77" y="260"/>
                  </a:cubicBezTo>
                  <a:cubicBezTo>
                    <a:pt x="76" y="259"/>
                    <a:pt x="76" y="259"/>
                    <a:pt x="76" y="259"/>
                  </a:cubicBezTo>
                  <a:cubicBezTo>
                    <a:pt x="75" y="259"/>
                    <a:pt x="75" y="259"/>
                    <a:pt x="75" y="259"/>
                  </a:cubicBezTo>
                  <a:cubicBezTo>
                    <a:pt x="75" y="259"/>
                    <a:pt x="75" y="259"/>
                    <a:pt x="75" y="259"/>
                  </a:cubicBezTo>
                  <a:cubicBezTo>
                    <a:pt x="74" y="259"/>
                    <a:pt x="74" y="259"/>
                    <a:pt x="74" y="259"/>
                  </a:cubicBezTo>
                  <a:cubicBezTo>
                    <a:pt x="74" y="259"/>
                    <a:pt x="74" y="259"/>
                    <a:pt x="74" y="259"/>
                  </a:cubicBezTo>
                  <a:cubicBezTo>
                    <a:pt x="75" y="260"/>
                    <a:pt x="75" y="260"/>
                    <a:pt x="75" y="260"/>
                  </a:cubicBezTo>
                  <a:cubicBezTo>
                    <a:pt x="76" y="260"/>
                    <a:pt x="76" y="260"/>
                    <a:pt x="76" y="260"/>
                  </a:cubicBezTo>
                  <a:cubicBezTo>
                    <a:pt x="76" y="260"/>
                    <a:pt x="76" y="260"/>
                    <a:pt x="76" y="260"/>
                  </a:cubicBezTo>
                  <a:cubicBezTo>
                    <a:pt x="76" y="261"/>
                    <a:pt x="76" y="261"/>
                    <a:pt x="76" y="261"/>
                  </a:cubicBezTo>
                  <a:cubicBezTo>
                    <a:pt x="75" y="261"/>
                    <a:pt x="75" y="261"/>
                    <a:pt x="75" y="261"/>
                  </a:cubicBezTo>
                  <a:cubicBezTo>
                    <a:pt x="75" y="261"/>
                    <a:pt x="75" y="261"/>
                    <a:pt x="75" y="261"/>
                  </a:cubicBezTo>
                  <a:cubicBezTo>
                    <a:pt x="74" y="261"/>
                    <a:pt x="74" y="261"/>
                    <a:pt x="74" y="261"/>
                  </a:cubicBezTo>
                  <a:cubicBezTo>
                    <a:pt x="74" y="261"/>
                    <a:pt x="74" y="261"/>
                    <a:pt x="74" y="261"/>
                  </a:cubicBezTo>
                  <a:cubicBezTo>
                    <a:pt x="75" y="261"/>
                    <a:pt x="75" y="261"/>
                    <a:pt x="75" y="261"/>
                  </a:cubicBezTo>
                  <a:cubicBezTo>
                    <a:pt x="75" y="262"/>
                    <a:pt x="75" y="262"/>
                    <a:pt x="75" y="262"/>
                  </a:cubicBezTo>
                  <a:cubicBezTo>
                    <a:pt x="75" y="262"/>
                    <a:pt x="75" y="262"/>
                    <a:pt x="75" y="262"/>
                  </a:cubicBezTo>
                  <a:cubicBezTo>
                    <a:pt x="75" y="263"/>
                    <a:pt x="75" y="263"/>
                    <a:pt x="75" y="263"/>
                  </a:cubicBezTo>
                  <a:cubicBezTo>
                    <a:pt x="74" y="263"/>
                    <a:pt x="74" y="263"/>
                    <a:pt x="74" y="263"/>
                  </a:cubicBezTo>
                  <a:cubicBezTo>
                    <a:pt x="74" y="262"/>
                    <a:pt x="74" y="262"/>
                    <a:pt x="74" y="262"/>
                  </a:cubicBezTo>
                  <a:cubicBezTo>
                    <a:pt x="73" y="262"/>
                    <a:pt x="73" y="262"/>
                    <a:pt x="73" y="262"/>
                  </a:cubicBezTo>
                  <a:cubicBezTo>
                    <a:pt x="73" y="262"/>
                    <a:pt x="73" y="262"/>
                    <a:pt x="73" y="262"/>
                  </a:cubicBezTo>
                  <a:cubicBezTo>
                    <a:pt x="73" y="263"/>
                    <a:pt x="73" y="263"/>
                    <a:pt x="73" y="263"/>
                  </a:cubicBezTo>
                  <a:cubicBezTo>
                    <a:pt x="74" y="263"/>
                    <a:pt x="74" y="263"/>
                    <a:pt x="74" y="263"/>
                  </a:cubicBezTo>
                  <a:cubicBezTo>
                    <a:pt x="74" y="263"/>
                    <a:pt x="74" y="263"/>
                    <a:pt x="74" y="263"/>
                  </a:cubicBezTo>
                  <a:cubicBezTo>
                    <a:pt x="74" y="264"/>
                    <a:pt x="74" y="264"/>
                    <a:pt x="74" y="264"/>
                  </a:cubicBezTo>
                  <a:cubicBezTo>
                    <a:pt x="74" y="264"/>
                    <a:pt x="74" y="264"/>
                    <a:pt x="74" y="264"/>
                  </a:cubicBezTo>
                  <a:cubicBezTo>
                    <a:pt x="72" y="264"/>
                    <a:pt x="72" y="264"/>
                    <a:pt x="72" y="264"/>
                  </a:cubicBezTo>
                  <a:cubicBezTo>
                    <a:pt x="71" y="264"/>
                    <a:pt x="71" y="264"/>
                    <a:pt x="71" y="264"/>
                  </a:cubicBezTo>
                  <a:cubicBezTo>
                    <a:pt x="71" y="264"/>
                    <a:pt x="71" y="264"/>
                    <a:pt x="71" y="264"/>
                  </a:cubicBezTo>
                  <a:cubicBezTo>
                    <a:pt x="71" y="264"/>
                    <a:pt x="71" y="264"/>
                    <a:pt x="71" y="264"/>
                  </a:cubicBezTo>
                  <a:cubicBezTo>
                    <a:pt x="72" y="265"/>
                    <a:pt x="72" y="265"/>
                    <a:pt x="72" y="265"/>
                  </a:cubicBezTo>
                  <a:cubicBezTo>
                    <a:pt x="74" y="265"/>
                    <a:pt x="74" y="265"/>
                    <a:pt x="74" y="265"/>
                  </a:cubicBezTo>
                  <a:cubicBezTo>
                    <a:pt x="75" y="265"/>
                    <a:pt x="75" y="265"/>
                    <a:pt x="75" y="265"/>
                  </a:cubicBezTo>
                  <a:cubicBezTo>
                    <a:pt x="75" y="266"/>
                    <a:pt x="75" y="266"/>
                    <a:pt x="75" y="266"/>
                  </a:cubicBezTo>
                  <a:cubicBezTo>
                    <a:pt x="75" y="266"/>
                    <a:pt x="75" y="266"/>
                    <a:pt x="75" y="266"/>
                  </a:cubicBezTo>
                  <a:cubicBezTo>
                    <a:pt x="74" y="266"/>
                    <a:pt x="74" y="266"/>
                    <a:pt x="74" y="266"/>
                  </a:cubicBezTo>
                  <a:cubicBezTo>
                    <a:pt x="72" y="267"/>
                    <a:pt x="72" y="267"/>
                    <a:pt x="72" y="267"/>
                  </a:cubicBezTo>
                  <a:cubicBezTo>
                    <a:pt x="71" y="266"/>
                    <a:pt x="71" y="266"/>
                    <a:pt x="71" y="266"/>
                  </a:cubicBezTo>
                  <a:cubicBezTo>
                    <a:pt x="71" y="266"/>
                    <a:pt x="71" y="266"/>
                    <a:pt x="71" y="266"/>
                  </a:cubicBezTo>
                  <a:cubicBezTo>
                    <a:pt x="70" y="266"/>
                    <a:pt x="70" y="266"/>
                    <a:pt x="70" y="266"/>
                  </a:cubicBezTo>
                  <a:cubicBezTo>
                    <a:pt x="71" y="267"/>
                    <a:pt x="71" y="267"/>
                    <a:pt x="71" y="267"/>
                  </a:cubicBezTo>
                  <a:cubicBezTo>
                    <a:pt x="72" y="267"/>
                    <a:pt x="72" y="267"/>
                    <a:pt x="72" y="267"/>
                  </a:cubicBezTo>
                  <a:cubicBezTo>
                    <a:pt x="72" y="267"/>
                    <a:pt x="72" y="267"/>
                    <a:pt x="72" y="267"/>
                  </a:cubicBezTo>
                  <a:cubicBezTo>
                    <a:pt x="72" y="267"/>
                    <a:pt x="72" y="267"/>
                    <a:pt x="72" y="267"/>
                  </a:cubicBezTo>
                  <a:cubicBezTo>
                    <a:pt x="72" y="267"/>
                    <a:pt x="72" y="267"/>
                    <a:pt x="72" y="267"/>
                  </a:cubicBezTo>
                  <a:cubicBezTo>
                    <a:pt x="71" y="268"/>
                    <a:pt x="71" y="268"/>
                    <a:pt x="71" y="268"/>
                  </a:cubicBezTo>
                  <a:cubicBezTo>
                    <a:pt x="72" y="268"/>
                    <a:pt x="72" y="268"/>
                    <a:pt x="72" y="268"/>
                  </a:cubicBezTo>
                  <a:cubicBezTo>
                    <a:pt x="73" y="268"/>
                    <a:pt x="73" y="268"/>
                    <a:pt x="73" y="268"/>
                  </a:cubicBezTo>
                  <a:cubicBezTo>
                    <a:pt x="73" y="269"/>
                    <a:pt x="73" y="269"/>
                    <a:pt x="73" y="269"/>
                  </a:cubicBezTo>
                  <a:cubicBezTo>
                    <a:pt x="73" y="269"/>
                    <a:pt x="73" y="269"/>
                    <a:pt x="73" y="269"/>
                  </a:cubicBezTo>
                  <a:cubicBezTo>
                    <a:pt x="72" y="269"/>
                    <a:pt x="72" y="269"/>
                    <a:pt x="72" y="269"/>
                  </a:cubicBezTo>
                  <a:cubicBezTo>
                    <a:pt x="71" y="269"/>
                    <a:pt x="71" y="269"/>
                    <a:pt x="71" y="269"/>
                  </a:cubicBezTo>
                  <a:cubicBezTo>
                    <a:pt x="71" y="269"/>
                    <a:pt x="71" y="269"/>
                    <a:pt x="71" y="269"/>
                  </a:cubicBezTo>
                  <a:cubicBezTo>
                    <a:pt x="72" y="269"/>
                    <a:pt x="72" y="269"/>
                    <a:pt x="72" y="269"/>
                  </a:cubicBezTo>
                  <a:cubicBezTo>
                    <a:pt x="73" y="269"/>
                    <a:pt x="73" y="269"/>
                    <a:pt x="73" y="269"/>
                  </a:cubicBezTo>
                  <a:cubicBezTo>
                    <a:pt x="74" y="269"/>
                    <a:pt x="74" y="269"/>
                    <a:pt x="74" y="269"/>
                  </a:cubicBezTo>
                  <a:cubicBezTo>
                    <a:pt x="73" y="270"/>
                    <a:pt x="73" y="270"/>
                    <a:pt x="73" y="270"/>
                  </a:cubicBezTo>
                  <a:cubicBezTo>
                    <a:pt x="73" y="270"/>
                    <a:pt x="73" y="270"/>
                    <a:pt x="73" y="270"/>
                  </a:cubicBezTo>
                  <a:cubicBezTo>
                    <a:pt x="72" y="271"/>
                    <a:pt x="72" y="271"/>
                    <a:pt x="72" y="271"/>
                  </a:cubicBezTo>
                  <a:cubicBezTo>
                    <a:pt x="71" y="271"/>
                    <a:pt x="71" y="271"/>
                    <a:pt x="71" y="271"/>
                  </a:cubicBezTo>
                  <a:cubicBezTo>
                    <a:pt x="70" y="270"/>
                    <a:pt x="70" y="270"/>
                    <a:pt x="70" y="270"/>
                  </a:cubicBezTo>
                  <a:cubicBezTo>
                    <a:pt x="69" y="269"/>
                    <a:pt x="69" y="269"/>
                    <a:pt x="69" y="269"/>
                  </a:cubicBezTo>
                  <a:cubicBezTo>
                    <a:pt x="69" y="269"/>
                    <a:pt x="69" y="269"/>
                    <a:pt x="69" y="269"/>
                  </a:cubicBezTo>
                  <a:cubicBezTo>
                    <a:pt x="69" y="269"/>
                    <a:pt x="69" y="269"/>
                    <a:pt x="69" y="269"/>
                  </a:cubicBezTo>
                  <a:cubicBezTo>
                    <a:pt x="68" y="269"/>
                    <a:pt x="68" y="269"/>
                    <a:pt x="68" y="269"/>
                  </a:cubicBezTo>
                  <a:cubicBezTo>
                    <a:pt x="68" y="269"/>
                    <a:pt x="68" y="269"/>
                    <a:pt x="68" y="269"/>
                  </a:cubicBezTo>
                  <a:cubicBezTo>
                    <a:pt x="67" y="269"/>
                    <a:pt x="67" y="269"/>
                    <a:pt x="67" y="269"/>
                  </a:cubicBezTo>
                  <a:cubicBezTo>
                    <a:pt x="68" y="270"/>
                    <a:pt x="68" y="270"/>
                    <a:pt x="68" y="270"/>
                  </a:cubicBezTo>
                  <a:cubicBezTo>
                    <a:pt x="69" y="270"/>
                    <a:pt x="69" y="270"/>
                    <a:pt x="69" y="270"/>
                  </a:cubicBezTo>
                  <a:cubicBezTo>
                    <a:pt x="70" y="271"/>
                    <a:pt x="70" y="271"/>
                    <a:pt x="70" y="271"/>
                  </a:cubicBezTo>
                  <a:cubicBezTo>
                    <a:pt x="70" y="271"/>
                    <a:pt x="70" y="271"/>
                    <a:pt x="70" y="271"/>
                  </a:cubicBezTo>
                  <a:cubicBezTo>
                    <a:pt x="70" y="272"/>
                    <a:pt x="70" y="272"/>
                    <a:pt x="70" y="272"/>
                  </a:cubicBezTo>
                  <a:cubicBezTo>
                    <a:pt x="70" y="272"/>
                    <a:pt x="70" y="272"/>
                    <a:pt x="70" y="272"/>
                  </a:cubicBezTo>
                  <a:cubicBezTo>
                    <a:pt x="70" y="272"/>
                    <a:pt x="70" y="272"/>
                    <a:pt x="70" y="272"/>
                  </a:cubicBezTo>
                  <a:cubicBezTo>
                    <a:pt x="71" y="272"/>
                    <a:pt x="71" y="272"/>
                    <a:pt x="71" y="272"/>
                  </a:cubicBezTo>
                  <a:cubicBezTo>
                    <a:pt x="71" y="272"/>
                    <a:pt x="71" y="272"/>
                    <a:pt x="71" y="272"/>
                  </a:cubicBezTo>
                  <a:cubicBezTo>
                    <a:pt x="72" y="272"/>
                    <a:pt x="72" y="272"/>
                    <a:pt x="72" y="272"/>
                  </a:cubicBezTo>
                  <a:cubicBezTo>
                    <a:pt x="72" y="273"/>
                    <a:pt x="72" y="273"/>
                    <a:pt x="72" y="273"/>
                  </a:cubicBezTo>
                  <a:cubicBezTo>
                    <a:pt x="71" y="273"/>
                    <a:pt x="71" y="273"/>
                    <a:pt x="71" y="273"/>
                  </a:cubicBezTo>
                  <a:cubicBezTo>
                    <a:pt x="71" y="273"/>
                    <a:pt x="71" y="273"/>
                    <a:pt x="71" y="273"/>
                  </a:cubicBezTo>
                  <a:cubicBezTo>
                    <a:pt x="71" y="274"/>
                    <a:pt x="71" y="274"/>
                    <a:pt x="71" y="274"/>
                  </a:cubicBezTo>
                  <a:cubicBezTo>
                    <a:pt x="70" y="274"/>
                    <a:pt x="70" y="274"/>
                    <a:pt x="70" y="274"/>
                  </a:cubicBezTo>
                  <a:close/>
                  <a:moveTo>
                    <a:pt x="69" y="274"/>
                  </a:moveTo>
                  <a:cubicBezTo>
                    <a:pt x="67" y="273"/>
                    <a:pt x="67" y="273"/>
                    <a:pt x="67" y="273"/>
                  </a:cubicBezTo>
                  <a:cubicBezTo>
                    <a:pt x="67" y="273"/>
                    <a:pt x="67" y="273"/>
                    <a:pt x="67" y="273"/>
                  </a:cubicBezTo>
                  <a:cubicBezTo>
                    <a:pt x="67" y="273"/>
                    <a:pt x="67" y="273"/>
                    <a:pt x="67" y="273"/>
                  </a:cubicBezTo>
                  <a:cubicBezTo>
                    <a:pt x="68" y="274"/>
                    <a:pt x="68" y="274"/>
                    <a:pt x="68" y="274"/>
                  </a:cubicBezTo>
                  <a:cubicBezTo>
                    <a:pt x="68" y="274"/>
                    <a:pt x="68" y="274"/>
                    <a:pt x="68" y="274"/>
                  </a:cubicBezTo>
                  <a:cubicBezTo>
                    <a:pt x="69" y="274"/>
                    <a:pt x="69" y="274"/>
                    <a:pt x="69" y="274"/>
                  </a:cubicBezTo>
                  <a:close/>
                  <a:moveTo>
                    <a:pt x="157" y="185"/>
                  </a:moveTo>
                  <a:cubicBezTo>
                    <a:pt x="157" y="185"/>
                    <a:pt x="157" y="185"/>
                    <a:pt x="157" y="185"/>
                  </a:cubicBezTo>
                  <a:cubicBezTo>
                    <a:pt x="159" y="185"/>
                    <a:pt x="159" y="185"/>
                    <a:pt x="159" y="185"/>
                  </a:cubicBezTo>
                  <a:cubicBezTo>
                    <a:pt x="161" y="185"/>
                    <a:pt x="161" y="185"/>
                    <a:pt x="161" y="185"/>
                  </a:cubicBezTo>
                  <a:cubicBezTo>
                    <a:pt x="164" y="185"/>
                    <a:pt x="164" y="185"/>
                    <a:pt x="164" y="185"/>
                  </a:cubicBezTo>
                  <a:cubicBezTo>
                    <a:pt x="164" y="184"/>
                    <a:pt x="164" y="184"/>
                    <a:pt x="164" y="184"/>
                  </a:cubicBezTo>
                  <a:cubicBezTo>
                    <a:pt x="165" y="184"/>
                    <a:pt x="165" y="184"/>
                    <a:pt x="165" y="184"/>
                  </a:cubicBezTo>
                  <a:cubicBezTo>
                    <a:pt x="167" y="185"/>
                    <a:pt x="167" y="185"/>
                    <a:pt x="167" y="185"/>
                  </a:cubicBezTo>
                  <a:cubicBezTo>
                    <a:pt x="168" y="184"/>
                    <a:pt x="168" y="184"/>
                    <a:pt x="168" y="184"/>
                  </a:cubicBezTo>
                  <a:cubicBezTo>
                    <a:pt x="169" y="185"/>
                    <a:pt x="169" y="185"/>
                    <a:pt x="169" y="185"/>
                  </a:cubicBezTo>
                  <a:cubicBezTo>
                    <a:pt x="170" y="184"/>
                    <a:pt x="170" y="184"/>
                    <a:pt x="170" y="184"/>
                  </a:cubicBezTo>
                  <a:cubicBezTo>
                    <a:pt x="170" y="181"/>
                    <a:pt x="170" y="181"/>
                    <a:pt x="170" y="181"/>
                  </a:cubicBezTo>
                  <a:cubicBezTo>
                    <a:pt x="169" y="180"/>
                    <a:pt x="169" y="180"/>
                    <a:pt x="169" y="180"/>
                  </a:cubicBezTo>
                  <a:cubicBezTo>
                    <a:pt x="169" y="179"/>
                    <a:pt x="169" y="179"/>
                    <a:pt x="169" y="179"/>
                  </a:cubicBezTo>
                  <a:cubicBezTo>
                    <a:pt x="168" y="179"/>
                    <a:pt x="168" y="179"/>
                    <a:pt x="168" y="179"/>
                  </a:cubicBezTo>
                  <a:cubicBezTo>
                    <a:pt x="165" y="181"/>
                    <a:pt x="165" y="181"/>
                    <a:pt x="165" y="181"/>
                  </a:cubicBezTo>
                  <a:cubicBezTo>
                    <a:pt x="162" y="181"/>
                    <a:pt x="162" y="181"/>
                    <a:pt x="162" y="181"/>
                  </a:cubicBezTo>
                  <a:cubicBezTo>
                    <a:pt x="161" y="182"/>
                    <a:pt x="161" y="182"/>
                    <a:pt x="161" y="182"/>
                  </a:cubicBezTo>
                  <a:cubicBezTo>
                    <a:pt x="160" y="182"/>
                    <a:pt x="160" y="182"/>
                    <a:pt x="160" y="182"/>
                  </a:cubicBezTo>
                  <a:cubicBezTo>
                    <a:pt x="159" y="183"/>
                    <a:pt x="159" y="183"/>
                    <a:pt x="159" y="183"/>
                  </a:cubicBezTo>
                  <a:cubicBezTo>
                    <a:pt x="158" y="183"/>
                    <a:pt x="158" y="183"/>
                    <a:pt x="158" y="183"/>
                  </a:cubicBezTo>
                  <a:cubicBezTo>
                    <a:pt x="158" y="184"/>
                    <a:pt x="158" y="184"/>
                    <a:pt x="158" y="184"/>
                  </a:cubicBezTo>
                  <a:cubicBezTo>
                    <a:pt x="157" y="185"/>
                    <a:pt x="157" y="185"/>
                    <a:pt x="157" y="185"/>
                  </a:cubicBezTo>
                  <a:close/>
                  <a:moveTo>
                    <a:pt x="73" y="267"/>
                  </a:moveTo>
                  <a:cubicBezTo>
                    <a:pt x="74" y="268"/>
                    <a:pt x="74" y="268"/>
                    <a:pt x="74" y="268"/>
                  </a:cubicBezTo>
                  <a:cubicBezTo>
                    <a:pt x="74" y="267"/>
                    <a:pt x="74" y="267"/>
                    <a:pt x="74" y="267"/>
                  </a:cubicBezTo>
                  <a:cubicBezTo>
                    <a:pt x="74" y="267"/>
                    <a:pt x="74" y="267"/>
                    <a:pt x="74" y="267"/>
                  </a:cubicBezTo>
                  <a:cubicBezTo>
                    <a:pt x="74" y="267"/>
                    <a:pt x="74" y="267"/>
                    <a:pt x="74" y="267"/>
                  </a:cubicBezTo>
                  <a:cubicBezTo>
                    <a:pt x="73" y="267"/>
                    <a:pt x="73" y="267"/>
                    <a:pt x="73" y="267"/>
                  </a:cubicBezTo>
                  <a:close/>
                  <a:moveTo>
                    <a:pt x="79" y="257"/>
                  </a:moveTo>
                  <a:cubicBezTo>
                    <a:pt x="79" y="257"/>
                    <a:pt x="79" y="257"/>
                    <a:pt x="79" y="257"/>
                  </a:cubicBezTo>
                  <a:cubicBezTo>
                    <a:pt x="79" y="257"/>
                    <a:pt x="79" y="257"/>
                    <a:pt x="79" y="257"/>
                  </a:cubicBezTo>
                  <a:cubicBezTo>
                    <a:pt x="79" y="257"/>
                    <a:pt x="79" y="257"/>
                    <a:pt x="79" y="257"/>
                  </a:cubicBezTo>
                  <a:close/>
                  <a:moveTo>
                    <a:pt x="79" y="256"/>
                  </a:moveTo>
                  <a:cubicBezTo>
                    <a:pt x="79" y="256"/>
                    <a:pt x="79" y="256"/>
                    <a:pt x="79" y="256"/>
                  </a:cubicBezTo>
                  <a:cubicBezTo>
                    <a:pt x="80" y="256"/>
                    <a:pt x="80" y="256"/>
                    <a:pt x="80" y="256"/>
                  </a:cubicBezTo>
                  <a:cubicBezTo>
                    <a:pt x="80" y="255"/>
                    <a:pt x="80" y="255"/>
                    <a:pt x="80" y="255"/>
                  </a:cubicBezTo>
                  <a:cubicBezTo>
                    <a:pt x="79" y="256"/>
                    <a:pt x="79" y="256"/>
                    <a:pt x="79" y="256"/>
                  </a:cubicBezTo>
                  <a:close/>
                  <a:moveTo>
                    <a:pt x="80" y="254"/>
                  </a:moveTo>
                  <a:cubicBezTo>
                    <a:pt x="80" y="254"/>
                    <a:pt x="80" y="254"/>
                    <a:pt x="80" y="254"/>
                  </a:cubicBezTo>
                  <a:cubicBezTo>
                    <a:pt x="80" y="254"/>
                    <a:pt x="80" y="254"/>
                    <a:pt x="80" y="254"/>
                  </a:cubicBezTo>
                  <a:cubicBezTo>
                    <a:pt x="80" y="254"/>
                    <a:pt x="80" y="254"/>
                    <a:pt x="80" y="254"/>
                  </a:cubicBezTo>
                  <a:cubicBezTo>
                    <a:pt x="80" y="254"/>
                    <a:pt x="80" y="254"/>
                    <a:pt x="80" y="254"/>
                  </a:cubicBezTo>
                  <a:cubicBezTo>
                    <a:pt x="80" y="254"/>
                    <a:pt x="80" y="254"/>
                    <a:pt x="80" y="254"/>
                  </a:cubicBezTo>
                  <a:close/>
                  <a:moveTo>
                    <a:pt x="79" y="252"/>
                  </a:moveTo>
                  <a:cubicBezTo>
                    <a:pt x="79" y="252"/>
                    <a:pt x="79" y="252"/>
                    <a:pt x="79" y="252"/>
                  </a:cubicBezTo>
                  <a:cubicBezTo>
                    <a:pt x="80" y="252"/>
                    <a:pt x="80" y="252"/>
                    <a:pt x="80" y="252"/>
                  </a:cubicBezTo>
                  <a:cubicBezTo>
                    <a:pt x="80" y="253"/>
                    <a:pt x="80" y="253"/>
                    <a:pt x="80" y="253"/>
                  </a:cubicBezTo>
                  <a:cubicBezTo>
                    <a:pt x="81" y="253"/>
                    <a:pt x="81" y="253"/>
                    <a:pt x="81" y="253"/>
                  </a:cubicBezTo>
                  <a:cubicBezTo>
                    <a:pt x="81" y="252"/>
                    <a:pt x="81" y="252"/>
                    <a:pt x="81" y="252"/>
                  </a:cubicBezTo>
                  <a:cubicBezTo>
                    <a:pt x="81" y="252"/>
                    <a:pt x="81" y="252"/>
                    <a:pt x="81" y="252"/>
                  </a:cubicBezTo>
                  <a:cubicBezTo>
                    <a:pt x="80" y="252"/>
                    <a:pt x="80" y="252"/>
                    <a:pt x="80" y="252"/>
                  </a:cubicBezTo>
                  <a:cubicBezTo>
                    <a:pt x="79" y="252"/>
                    <a:pt x="79" y="252"/>
                    <a:pt x="79" y="252"/>
                  </a:cubicBezTo>
                  <a:cubicBezTo>
                    <a:pt x="79" y="252"/>
                    <a:pt x="79" y="252"/>
                    <a:pt x="79" y="252"/>
                  </a:cubicBezTo>
                  <a:close/>
                  <a:moveTo>
                    <a:pt x="84" y="251"/>
                  </a:moveTo>
                  <a:cubicBezTo>
                    <a:pt x="84" y="251"/>
                    <a:pt x="84" y="251"/>
                    <a:pt x="84" y="251"/>
                  </a:cubicBezTo>
                  <a:cubicBezTo>
                    <a:pt x="84" y="250"/>
                    <a:pt x="84" y="250"/>
                    <a:pt x="84" y="250"/>
                  </a:cubicBezTo>
                  <a:cubicBezTo>
                    <a:pt x="84" y="250"/>
                    <a:pt x="84" y="250"/>
                    <a:pt x="84" y="250"/>
                  </a:cubicBezTo>
                  <a:cubicBezTo>
                    <a:pt x="84" y="251"/>
                    <a:pt x="84" y="251"/>
                    <a:pt x="84" y="251"/>
                  </a:cubicBezTo>
                  <a:close/>
                  <a:moveTo>
                    <a:pt x="83" y="245"/>
                  </a:moveTo>
                  <a:cubicBezTo>
                    <a:pt x="83" y="245"/>
                    <a:pt x="83" y="245"/>
                    <a:pt x="83" y="245"/>
                  </a:cubicBezTo>
                  <a:cubicBezTo>
                    <a:pt x="84" y="246"/>
                    <a:pt x="84" y="246"/>
                    <a:pt x="84" y="246"/>
                  </a:cubicBezTo>
                  <a:cubicBezTo>
                    <a:pt x="85" y="247"/>
                    <a:pt x="85" y="247"/>
                    <a:pt x="85" y="247"/>
                  </a:cubicBezTo>
                  <a:cubicBezTo>
                    <a:pt x="85" y="247"/>
                    <a:pt x="85" y="247"/>
                    <a:pt x="85" y="247"/>
                  </a:cubicBezTo>
                  <a:cubicBezTo>
                    <a:pt x="86" y="247"/>
                    <a:pt x="86" y="247"/>
                    <a:pt x="86" y="247"/>
                  </a:cubicBezTo>
                  <a:cubicBezTo>
                    <a:pt x="85" y="246"/>
                    <a:pt x="85" y="246"/>
                    <a:pt x="85" y="246"/>
                  </a:cubicBezTo>
                  <a:cubicBezTo>
                    <a:pt x="84" y="245"/>
                    <a:pt x="84" y="245"/>
                    <a:pt x="84" y="245"/>
                  </a:cubicBezTo>
                  <a:cubicBezTo>
                    <a:pt x="84" y="245"/>
                    <a:pt x="84" y="245"/>
                    <a:pt x="84" y="245"/>
                  </a:cubicBezTo>
                  <a:cubicBezTo>
                    <a:pt x="83" y="245"/>
                    <a:pt x="83" y="245"/>
                    <a:pt x="83" y="245"/>
                  </a:cubicBezTo>
                  <a:close/>
                  <a:moveTo>
                    <a:pt x="90" y="233"/>
                  </a:moveTo>
                  <a:cubicBezTo>
                    <a:pt x="90" y="234"/>
                    <a:pt x="90" y="234"/>
                    <a:pt x="90" y="234"/>
                  </a:cubicBezTo>
                  <a:cubicBezTo>
                    <a:pt x="91" y="235"/>
                    <a:pt x="91" y="235"/>
                    <a:pt x="91" y="235"/>
                  </a:cubicBezTo>
                  <a:cubicBezTo>
                    <a:pt x="91" y="236"/>
                    <a:pt x="91" y="236"/>
                    <a:pt x="91" y="236"/>
                  </a:cubicBezTo>
                  <a:cubicBezTo>
                    <a:pt x="91" y="237"/>
                    <a:pt x="91" y="237"/>
                    <a:pt x="91" y="237"/>
                  </a:cubicBezTo>
                  <a:cubicBezTo>
                    <a:pt x="92" y="237"/>
                    <a:pt x="92" y="237"/>
                    <a:pt x="92" y="237"/>
                  </a:cubicBezTo>
                  <a:cubicBezTo>
                    <a:pt x="92" y="236"/>
                    <a:pt x="92" y="236"/>
                    <a:pt x="92" y="236"/>
                  </a:cubicBezTo>
                  <a:cubicBezTo>
                    <a:pt x="92" y="235"/>
                    <a:pt x="92" y="235"/>
                    <a:pt x="92" y="235"/>
                  </a:cubicBezTo>
                  <a:cubicBezTo>
                    <a:pt x="91" y="234"/>
                    <a:pt x="91" y="234"/>
                    <a:pt x="91" y="234"/>
                  </a:cubicBezTo>
                  <a:cubicBezTo>
                    <a:pt x="91" y="233"/>
                    <a:pt x="91" y="233"/>
                    <a:pt x="91" y="233"/>
                  </a:cubicBezTo>
                  <a:cubicBezTo>
                    <a:pt x="90" y="233"/>
                    <a:pt x="90" y="233"/>
                    <a:pt x="90" y="233"/>
                  </a:cubicBezTo>
                  <a:cubicBezTo>
                    <a:pt x="90" y="233"/>
                    <a:pt x="90" y="233"/>
                    <a:pt x="90" y="233"/>
                  </a:cubicBezTo>
                  <a:close/>
                  <a:moveTo>
                    <a:pt x="96" y="230"/>
                  </a:moveTo>
                  <a:cubicBezTo>
                    <a:pt x="96" y="231"/>
                    <a:pt x="96" y="231"/>
                    <a:pt x="96" y="231"/>
                  </a:cubicBezTo>
                  <a:cubicBezTo>
                    <a:pt x="96" y="231"/>
                    <a:pt x="96" y="231"/>
                    <a:pt x="96" y="231"/>
                  </a:cubicBezTo>
                  <a:cubicBezTo>
                    <a:pt x="96" y="231"/>
                    <a:pt x="96" y="231"/>
                    <a:pt x="96" y="231"/>
                  </a:cubicBezTo>
                  <a:cubicBezTo>
                    <a:pt x="96" y="230"/>
                    <a:pt x="96" y="230"/>
                    <a:pt x="96" y="230"/>
                  </a:cubicBezTo>
                  <a:cubicBezTo>
                    <a:pt x="96" y="230"/>
                    <a:pt x="96" y="230"/>
                    <a:pt x="96" y="230"/>
                  </a:cubicBezTo>
                  <a:close/>
                  <a:moveTo>
                    <a:pt x="97" y="229"/>
                  </a:moveTo>
                  <a:cubicBezTo>
                    <a:pt x="97" y="229"/>
                    <a:pt x="97" y="229"/>
                    <a:pt x="97" y="229"/>
                  </a:cubicBezTo>
                  <a:cubicBezTo>
                    <a:pt x="98" y="229"/>
                    <a:pt x="98" y="229"/>
                    <a:pt x="98" y="229"/>
                  </a:cubicBezTo>
                  <a:cubicBezTo>
                    <a:pt x="97" y="229"/>
                    <a:pt x="97" y="229"/>
                    <a:pt x="97" y="229"/>
                  </a:cubicBezTo>
                  <a:cubicBezTo>
                    <a:pt x="97" y="229"/>
                    <a:pt x="97" y="229"/>
                    <a:pt x="97" y="229"/>
                  </a:cubicBezTo>
                  <a:close/>
                  <a:moveTo>
                    <a:pt x="106" y="228"/>
                  </a:moveTo>
                  <a:cubicBezTo>
                    <a:pt x="107" y="228"/>
                    <a:pt x="107" y="228"/>
                    <a:pt x="107" y="228"/>
                  </a:cubicBezTo>
                  <a:cubicBezTo>
                    <a:pt x="108" y="228"/>
                    <a:pt x="108" y="228"/>
                    <a:pt x="108" y="228"/>
                  </a:cubicBezTo>
                  <a:cubicBezTo>
                    <a:pt x="108" y="227"/>
                    <a:pt x="108" y="227"/>
                    <a:pt x="108" y="227"/>
                  </a:cubicBezTo>
                  <a:cubicBezTo>
                    <a:pt x="107" y="226"/>
                    <a:pt x="107" y="226"/>
                    <a:pt x="107" y="226"/>
                  </a:cubicBezTo>
                  <a:cubicBezTo>
                    <a:pt x="107" y="226"/>
                    <a:pt x="107" y="226"/>
                    <a:pt x="107" y="226"/>
                  </a:cubicBezTo>
                  <a:cubicBezTo>
                    <a:pt x="106" y="225"/>
                    <a:pt x="106" y="225"/>
                    <a:pt x="106" y="225"/>
                  </a:cubicBezTo>
                  <a:cubicBezTo>
                    <a:pt x="106" y="225"/>
                    <a:pt x="106" y="225"/>
                    <a:pt x="106" y="225"/>
                  </a:cubicBezTo>
                  <a:cubicBezTo>
                    <a:pt x="105" y="226"/>
                    <a:pt x="105" y="226"/>
                    <a:pt x="105" y="226"/>
                  </a:cubicBezTo>
                  <a:cubicBezTo>
                    <a:pt x="105" y="227"/>
                    <a:pt x="105" y="227"/>
                    <a:pt x="105" y="227"/>
                  </a:cubicBezTo>
                  <a:cubicBezTo>
                    <a:pt x="105" y="227"/>
                    <a:pt x="105" y="227"/>
                    <a:pt x="105" y="227"/>
                  </a:cubicBezTo>
                  <a:cubicBezTo>
                    <a:pt x="105" y="228"/>
                    <a:pt x="105" y="228"/>
                    <a:pt x="105" y="228"/>
                  </a:cubicBezTo>
                  <a:cubicBezTo>
                    <a:pt x="106" y="228"/>
                    <a:pt x="106" y="228"/>
                    <a:pt x="106" y="228"/>
                  </a:cubicBezTo>
                  <a:cubicBezTo>
                    <a:pt x="106" y="228"/>
                    <a:pt x="106" y="228"/>
                    <a:pt x="106" y="228"/>
                  </a:cubicBezTo>
                  <a:close/>
                  <a:moveTo>
                    <a:pt x="110" y="228"/>
                  </a:moveTo>
                  <a:cubicBezTo>
                    <a:pt x="109" y="227"/>
                    <a:pt x="109" y="227"/>
                    <a:pt x="109" y="227"/>
                  </a:cubicBezTo>
                  <a:cubicBezTo>
                    <a:pt x="110" y="227"/>
                    <a:pt x="110" y="227"/>
                    <a:pt x="110" y="227"/>
                  </a:cubicBezTo>
                  <a:cubicBezTo>
                    <a:pt x="109" y="227"/>
                    <a:pt x="109" y="227"/>
                    <a:pt x="109" y="227"/>
                  </a:cubicBezTo>
                  <a:cubicBezTo>
                    <a:pt x="109" y="228"/>
                    <a:pt x="109" y="228"/>
                    <a:pt x="109" y="228"/>
                  </a:cubicBezTo>
                  <a:cubicBezTo>
                    <a:pt x="109" y="228"/>
                    <a:pt x="109" y="228"/>
                    <a:pt x="109" y="228"/>
                  </a:cubicBezTo>
                  <a:cubicBezTo>
                    <a:pt x="110" y="228"/>
                    <a:pt x="110" y="228"/>
                    <a:pt x="110" y="228"/>
                  </a:cubicBezTo>
                  <a:close/>
                  <a:moveTo>
                    <a:pt x="176" y="194"/>
                  </a:moveTo>
                  <a:cubicBezTo>
                    <a:pt x="177" y="194"/>
                    <a:pt x="177" y="194"/>
                    <a:pt x="177" y="194"/>
                  </a:cubicBezTo>
                  <a:cubicBezTo>
                    <a:pt x="177" y="194"/>
                    <a:pt x="177" y="194"/>
                    <a:pt x="177" y="194"/>
                  </a:cubicBezTo>
                  <a:cubicBezTo>
                    <a:pt x="177" y="193"/>
                    <a:pt x="177" y="193"/>
                    <a:pt x="177" y="193"/>
                  </a:cubicBezTo>
                  <a:cubicBezTo>
                    <a:pt x="176" y="194"/>
                    <a:pt x="176" y="194"/>
                    <a:pt x="176" y="194"/>
                  </a:cubicBezTo>
                  <a:cubicBezTo>
                    <a:pt x="176" y="194"/>
                    <a:pt x="176" y="194"/>
                    <a:pt x="176" y="194"/>
                  </a:cubicBezTo>
                  <a:close/>
                  <a:moveTo>
                    <a:pt x="164" y="185"/>
                  </a:moveTo>
                  <a:cubicBezTo>
                    <a:pt x="165" y="186"/>
                    <a:pt x="165" y="186"/>
                    <a:pt x="165" y="186"/>
                  </a:cubicBezTo>
                  <a:cubicBezTo>
                    <a:pt x="166" y="186"/>
                    <a:pt x="166" y="186"/>
                    <a:pt x="166" y="186"/>
                  </a:cubicBezTo>
                  <a:cubicBezTo>
                    <a:pt x="166" y="185"/>
                    <a:pt x="166" y="185"/>
                    <a:pt x="166" y="185"/>
                  </a:cubicBezTo>
                  <a:cubicBezTo>
                    <a:pt x="165" y="185"/>
                    <a:pt x="165" y="185"/>
                    <a:pt x="165" y="185"/>
                  </a:cubicBezTo>
                  <a:cubicBezTo>
                    <a:pt x="165" y="185"/>
                    <a:pt x="164" y="185"/>
                    <a:pt x="164" y="185"/>
                  </a:cubicBezTo>
                  <a:close/>
                  <a:moveTo>
                    <a:pt x="159" y="181"/>
                  </a:moveTo>
                  <a:cubicBezTo>
                    <a:pt x="160" y="181"/>
                    <a:pt x="160" y="181"/>
                    <a:pt x="160" y="181"/>
                  </a:cubicBezTo>
                  <a:cubicBezTo>
                    <a:pt x="160" y="181"/>
                    <a:pt x="160" y="181"/>
                    <a:pt x="160" y="181"/>
                  </a:cubicBezTo>
                  <a:cubicBezTo>
                    <a:pt x="161" y="181"/>
                    <a:pt x="161" y="181"/>
                    <a:pt x="161" y="181"/>
                  </a:cubicBezTo>
                  <a:cubicBezTo>
                    <a:pt x="160" y="181"/>
                    <a:pt x="160" y="181"/>
                    <a:pt x="160" y="181"/>
                  </a:cubicBezTo>
                  <a:cubicBezTo>
                    <a:pt x="159" y="181"/>
                    <a:pt x="159" y="181"/>
                    <a:pt x="159" y="181"/>
                  </a:cubicBezTo>
                  <a:close/>
                  <a:moveTo>
                    <a:pt x="170" y="179"/>
                  </a:moveTo>
                  <a:cubicBezTo>
                    <a:pt x="169" y="179"/>
                    <a:pt x="169" y="179"/>
                    <a:pt x="169" y="179"/>
                  </a:cubicBezTo>
                  <a:cubicBezTo>
                    <a:pt x="170" y="180"/>
                    <a:pt x="170" y="180"/>
                    <a:pt x="170" y="180"/>
                  </a:cubicBezTo>
                  <a:cubicBezTo>
                    <a:pt x="170" y="179"/>
                    <a:pt x="170" y="179"/>
                    <a:pt x="170" y="179"/>
                  </a:cubicBezTo>
                  <a:cubicBezTo>
                    <a:pt x="170" y="179"/>
                    <a:pt x="170" y="179"/>
                    <a:pt x="170" y="179"/>
                  </a:cubicBezTo>
                  <a:cubicBezTo>
                    <a:pt x="170" y="178"/>
                    <a:pt x="170" y="178"/>
                    <a:pt x="170" y="178"/>
                  </a:cubicBezTo>
                  <a:cubicBezTo>
                    <a:pt x="170" y="179"/>
                    <a:pt x="170" y="179"/>
                    <a:pt x="170" y="179"/>
                  </a:cubicBezTo>
                  <a:close/>
                  <a:moveTo>
                    <a:pt x="176" y="159"/>
                  </a:moveTo>
                  <a:cubicBezTo>
                    <a:pt x="176" y="160"/>
                    <a:pt x="176" y="160"/>
                    <a:pt x="176" y="160"/>
                  </a:cubicBezTo>
                  <a:cubicBezTo>
                    <a:pt x="176" y="160"/>
                    <a:pt x="176" y="160"/>
                    <a:pt x="176" y="160"/>
                  </a:cubicBezTo>
                  <a:cubicBezTo>
                    <a:pt x="176" y="161"/>
                    <a:pt x="176" y="161"/>
                    <a:pt x="176" y="161"/>
                  </a:cubicBezTo>
                  <a:cubicBezTo>
                    <a:pt x="177" y="163"/>
                    <a:pt x="177" y="163"/>
                    <a:pt x="177" y="163"/>
                  </a:cubicBezTo>
                  <a:cubicBezTo>
                    <a:pt x="178" y="164"/>
                    <a:pt x="178" y="164"/>
                    <a:pt x="178" y="164"/>
                  </a:cubicBezTo>
                  <a:cubicBezTo>
                    <a:pt x="179" y="164"/>
                    <a:pt x="179" y="164"/>
                    <a:pt x="179" y="164"/>
                  </a:cubicBezTo>
                  <a:cubicBezTo>
                    <a:pt x="180" y="165"/>
                    <a:pt x="180" y="165"/>
                    <a:pt x="180" y="165"/>
                  </a:cubicBezTo>
                  <a:cubicBezTo>
                    <a:pt x="181" y="166"/>
                    <a:pt x="181" y="166"/>
                    <a:pt x="181" y="166"/>
                  </a:cubicBezTo>
                  <a:cubicBezTo>
                    <a:pt x="182" y="166"/>
                    <a:pt x="182" y="166"/>
                    <a:pt x="182" y="166"/>
                  </a:cubicBezTo>
                  <a:cubicBezTo>
                    <a:pt x="183" y="166"/>
                    <a:pt x="183" y="166"/>
                    <a:pt x="183" y="166"/>
                  </a:cubicBezTo>
                  <a:cubicBezTo>
                    <a:pt x="183" y="167"/>
                    <a:pt x="183" y="167"/>
                    <a:pt x="183" y="167"/>
                  </a:cubicBezTo>
                  <a:cubicBezTo>
                    <a:pt x="184" y="167"/>
                    <a:pt x="184" y="167"/>
                    <a:pt x="184" y="167"/>
                  </a:cubicBezTo>
                  <a:cubicBezTo>
                    <a:pt x="185" y="167"/>
                    <a:pt x="185" y="167"/>
                    <a:pt x="185" y="167"/>
                  </a:cubicBezTo>
                  <a:cubicBezTo>
                    <a:pt x="185" y="166"/>
                    <a:pt x="185" y="166"/>
                    <a:pt x="185" y="166"/>
                  </a:cubicBezTo>
                  <a:cubicBezTo>
                    <a:pt x="185" y="166"/>
                    <a:pt x="185" y="166"/>
                    <a:pt x="185" y="166"/>
                  </a:cubicBezTo>
                  <a:cubicBezTo>
                    <a:pt x="184" y="165"/>
                    <a:pt x="184" y="165"/>
                    <a:pt x="184" y="165"/>
                  </a:cubicBezTo>
                  <a:cubicBezTo>
                    <a:pt x="183" y="165"/>
                    <a:pt x="183" y="165"/>
                    <a:pt x="183" y="165"/>
                  </a:cubicBezTo>
                  <a:cubicBezTo>
                    <a:pt x="183" y="165"/>
                    <a:pt x="183" y="165"/>
                    <a:pt x="183" y="165"/>
                  </a:cubicBezTo>
                  <a:cubicBezTo>
                    <a:pt x="182" y="164"/>
                    <a:pt x="182" y="164"/>
                    <a:pt x="182" y="164"/>
                  </a:cubicBezTo>
                  <a:cubicBezTo>
                    <a:pt x="183" y="164"/>
                    <a:pt x="183" y="164"/>
                    <a:pt x="183" y="164"/>
                  </a:cubicBezTo>
                  <a:cubicBezTo>
                    <a:pt x="183" y="163"/>
                    <a:pt x="183" y="163"/>
                    <a:pt x="183" y="163"/>
                  </a:cubicBezTo>
                  <a:cubicBezTo>
                    <a:pt x="184" y="163"/>
                    <a:pt x="184" y="163"/>
                    <a:pt x="184" y="163"/>
                  </a:cubicBezTo>
                  <a:cubicBezTo>
                    <a:pt x="184" y="164"/>
                    <a:pt x="184" y="164"/>
                    <a:pt x="184" y="164"/>
                  </a:cubicBezTo>
                  <a:cubicBezTo>
                    <a:pt x="186" y="164"/>
                    <a:pt x="186" y="164"/>
                    <a:pt x="186" y="164"/>
                  </a:cubicBezTo>
                  <a:cubicBezTo>
                    <a:pt x="186" y="164"/>
                    <a:pt x="186" y="164"/>
                    <a:pt x="186" y="164"/>
                  </a:cubicBezTo>
                  <a:cubicBezTo>
                    <a:pt x="186" y="164"/>
                    <a:pt x="186" y="164"/>
                    <a:pt x="186" y="164"/>
                  </a:cubicBezTo>
                  <a:cubicBezTo>
                    <a:pt x="186" y="163"/>
                    <a:pt x="186" y="163"/>
                    <a:pt x="186" y="163"/>
                  </a:cubicBezTo>
                  <a:cubicBezTo>
                    <a:pt x="183" y="162"/>
                    <a:pt x="183" y="162"/>
                    <a:pt x="183" y="162"/>
                  </a:cubicBezTo>
                  <a:cubicBezTo>
                    <a:pt x="182" y="161"/>
                    <a:pt x="182" y="161"/>
                    <a:pt x="182" y="161"/>
                  </a:cubicBezTo>
                  <a:cubicBezTo>
                    <a:pt x="182" y="160"/>
                    <a:pt x="182" y="160"/>
                    <a:pt x="182" y="160"/>
                  </a:cubicBezTo>
                  <a:cubicBezTo>
                    <a:pt x="181" y="160"/>
                    <a:pt x="181" y="160"/>
                    <a:pt x="181" y="160"/>
                  </a:cubicBezTo>
                  <a:cubicBezTo>
                    <a:pt x="179" y="159"/>
                    <a:pt x="179" y="159"/>
                    <a:pt x="179" y="159"/>
                  </a:cubicBezTo>
                  <a:cubicBezTo>
                    <a:pt x="178" y="160"/>
                    <a:pt x="178" y="160"/>
                    <a:pt x="178" y="160"/>
                  </a:cubicBezTo>
                  <a:cubicBezTo>
                    <a:pt x="178" y="159"/>
                    <a:pt x="178" y="159"/>
                    <a:pt x="178" y="159"/>
                  </a:cubicBezTo>
                  <a:cubicBezTo>
                    <a:pt x="177" y="159"/>
                    <a:pt x="177" y="159"/>
                    <a:pt x="177" y="159"/>
                  </a:cubicBezTo>
                  <a:cubicBezTo>
                    <a:pt x="176" y="159"/>
                    <a:pt x="176" y="159"/>
                    <a:pt x="176" y="159"/>
                  </a:cubicBezTo>
                  <a:close/>
                  <a:moveTo>
                    <a:pt x="174" y="160"/>
                  </a:moveTo>
                  <a:cubicBezTo>
                    <a:pt x="174" y="160"/>
                    <a:pt x="174" y="160"/>
                    <a:pt x="174" y="160"/>
                  </a:cubicBezTo>
                  <a:cubicBezTo>
                    <a:pt x="174" y="159"/>
                    <a:pt x="174" y="159"/>
                    <a:pt x="174" y="159"/>
                  </a:cubicBezTo>
                  <a:cubicBezTo>
                    <a:pt x="175" y="158"/>
                    <a:pt x="175" y="158"/>
                    <a:pt x="175" y="158"/>
                  </a:cubicBezTo>
                  <a:cubicBezTo>
                    <a:pt x="173" y="159"/>
                    <a:pt x="173" y="159"/>
                    <a:pt x="173" y="159"/>
                  </a:cubicBezTo>
                  <a:cubicBezTo>
                    <a:pt x="173" y="160"/>
                    <a:pt x="173" y="160"/>
                    <a:pt x="173" y="160"/>
                  </a:cubicBezTo>
                  <a:cubicBezTo>
                    <a:pt x="174" y="160"/>
                    <a:pt x="174" y="160"/>
                    <a:pt x="174" y="160"/>
                  </a:cubicBezTo>
                  <a:close/>
                  <a:moveTo>
                    <a:pt x="176" y="158"/>
                  </a:moveTo>
                  <a:cubicBezTo>
                    <a:pt x="177" y="159"/>
                    <a:pt x="177" y="159"/>
                    <a:pt x="177" y="159"/>
                  </a:cubicBezTo>
                  <a:cubicBezTo>
                    <a:pt x="179" y="159"/>
                    <a:pt x="179" y="159"/>
                    <a:pt x="179" y="159"/>
                  </a:cubicBezTo>
                  <a:cubicBezTo>
                    <a:pt x="180" y="159"/>
                    <a:pt x="180" y="159"/>
                    <a:pt x="180" y="159"/>
                  </a:cubicBezTo>
                  <a:cubicBezTo>
                    <a:pt x="181" y="159"/>
                    <a:pt x="181" y="159"/>
                    <a:pt x="181" y="159"/>
                  </a:cubicBezTo>
                  <a:cubicBezTo>
                    <a:pt x="182" y="160"/>
                    <a:pt x="182" y="160"/>
                    <a:pt x="182" y="160"/>
                  </a:cubicBezTo>
                  <a:cubicBezTo>
                    <a:pt x="183" y="160"/>
                    <a:pt x="183" y="160"/>
                    <a:pt x="183" y="160"/>
                  </a:cubicBezTo>
                  <a:cubicBezTo>
                    <a:pt x="184" y="160"/>
                    <a:pt x="184" y="160"/>
                    <a:pt x="184" y="160"/>
                  </a:cubicBezTo>
                  <a:cubicBezTo>
                    <a:pt x="184" y="161"/>
                    <a:pt x="184" y="161"/>
                    <a:pt x="184" y="161"/>
                  </a:cubicBezTo>
                  <a:cubicBezTo>
                    <a:pt x="184" y="161"/>
                    <a:pt x="184" y="161"/>
                    <a:pt x="184" y="161"/>
                  </a:cubicBezTo>
                  <a:cubicBezTo>
                    <a:pt x="185" y="161"/>
                    <a:pt x="185" y="161"/>
                    <a:pt x="185" y="161"/>
                  </a:cubicBezTo>
                  <a:cubicBezTo>
                    <a:pt x="186" y="161"/>
                    <a:pt x="186" y="161"/>
                    <a:pt x="186" y="161"/>
                  </a:cubicBezTo>
                  <a:cubicBezTo>
                    <a:pt x="187" y="161"/>
                    <a:pt x="187" y="161"/>
                    <a:pt x="187" y="161"/>
                  </a:cubicBezTo>
                  <a:cubicBezTo>
                    <a:pt x="187" y="161"/>
                    <a:pt x="187" y="161"/>
                    <a:pt x="187" y="161"/>
                  </a:cubicBezTo>
                  <a:cubicBezTo>
                    <a:pt x="187" y="160"/>
                    <a:pt x="187" y="160"/>
                    <a:pt x="187" y="160"/>
                  </a:cubicBezTo>
                  <a:cubicBezTo>
                    <a:pt x="187" y="159"/>
                    <a:pt x="187" y="159"/>
                    <a:pt x="187" y="159"/>
                  </a:cubicBezTo>
                  <a:cubicBezTo>
                    <a:pt x="187" y="159"/>
                    <a:pt x="187" y="159"/>
                    <a:pt x="187" y="159"/>
                  </a:cubicBezTo>
                  <a:cubicBezTo>
                    <a:pt x="186" y="158"/>
                    <a:pt x="186" y="158"/>
                    <a:pt x="186" y="158"/>
                  </a:cubicBezTo>
                  <a:cubicBezTo>
                    <a:pt x="185" y="158"/>
                    <a:pt x="185" y="158"/>
                    <a:pt x="185" y="158"/>
                  </a:cubicBezTo>
                  <a:cubicBezTo>
                    <a:pt x="184" y="157"/>
                    <a:pt x="184" y="157"/>
                    <a:pt x="184" y="157"/>
                  </a:cubicBezTo>
                  <a:cubicBezTo>
                    <a:pt x="182" y="157"/>
                    <a:pt x="182" y="157"/>
                    <a:pt x="182" y="157"/>
                  </a:cubicBezTo>
                  <a:cubicBezTo>
                    <a:pt x="180" y="158"/>
                    <a:pt x="180" y="158"/>
                    <a:pt x="180" y="158"/>
                  </a:cubicBezTo>
                  <a:cubicBezTo>
                    <a:pt x="179" y="158"/>
                    <a:pt x="179" y="158"/>
                    <a:pt x="179" y="158"/>
                  </a:cubicBezTo>
                  <a:cubicBezTo>
                    <a:pt x="178" y="158"/>
                    <a:pt x="178" y="158"/>
                    <a:pt x="178" y="158"/>
                  </a:cubicBezTo>
                  <a:cubicBezTo>
                    <a:pt x="177" y="158"/>
                    <a:pt x="177" y="158"/>
                    <a:pt x="177" y="158"/>
                  </a:cubicBezTo>
                  <a:cubicBezTo>
                    <a:pt x="177" y="158"/>
                    <a:pt x="176" y="158"/>
                    <a:pt x="176" y="158"/>
                  </a:cubicBezTo>
                  <a:close/>
                  <a:moveTo>
                    <a:pt x="172" y="155"/>
                  </a:moveTo>
                  <a:cubicBezTo>
                    <a:pt x="172" y="155"/>
                    <a:pt x="172" y="155"/>
                    <a:pt x="172" y="155"/>
                  </a:cubicBezTo>
                  <a:cubicBezTo>
                    <a:pt x="174" y="156"/>
                    <a:pt x="174" y="156"/>
                    <a:pt x="174" y="156"/>
                  </a:cubicBezTo>
                  <a:cubicBezTo>
                    <a:pt x="175" y="157"/>
                    <a:pt x="175" y="157"/>
                    <a:pt x="175" y="157"/>
                  </a:cubicBezTo>
                  <a:cubicBezTo>
                    <a:pt x="177" y="157"/>
                    <a:pt x="177" y="157"/>
                    <a:pt x="177" y="157"/>
                  </a:cubicBezTo>
                  <a:cubicBezTo>
                    <a:pt x="179" y="157"/>
                    <a:pt x="179" y="157"/>
                    <a:pt x="179" y="157"/>
                  </a:cubicBezTo>
                  <a:cubicBezTo>
                    <a:pt x="182" y="157"/>
                    <a:pt x="182" y="157"/>
                    <a:pt x="182" y="157"/>
                  </a:cubicBezTo>
                  <a:cubicBezTo>
                    <a:pt x="184" y="157"/>
                    <a:pt x="184" y="157"/>
                    <a:pt x="184" y="157"/>
                  </a:cubicBezTo>
                  <a:cubicBezTo>
                    <a:pt x="184" y="156"/>
                    <a:pt x="184" y="156"/>
                    <a:pt x="184" y="156"/>
                  </a:cubicBezTo>
                  <a:cubicBezTo>
                    <a:pt x="182" y="156"/>
                    <a:pt x="182" y="156"/>
                    <a:pt x="182" y="156"/>
                  </a:cubicBezTo>
                  <a:cubicBezTo>
                    <a:pt x="180" y="156"/>
                    <a:pt x="180" y="156"/>
                    <a:pt x="180" y="156"/>
                  </a:cubicBezTo>
                  <a:cubicBezTo>
                    <a:pt x="178" y="156"/>
                    <a:pt x="178" y="156"/>
                    <a:pt x="178" y="156"/>
                  </a:cubicBezTo>
                  <a:cubicBezTo>
                    <a:pt x="177" y="155"/>
                    <a:pt x="177" y="155"/>
                    <a:pt x="177" y="155"/>
                  </a:cubicBezTo>
                  <a:cubicBezTo>
                    <a:pt x="176" y="155"/>
                    <a:pt x="176" y="155"/>
                    <a:pt x="176" y="155"/>
                  </a:cubicBezTo>
                  <a:cubicBezTo>
                    <a:pt x="175" y="155"/>
                    <a:pt x="175" y="155"/>
                    <a:pt x="175" y="155"/>
                  </a:cubicBezTo>
                  <a:cubicBezTo>
                    <a:pt x="176" y="154"/>
                    <a:pt x="176" y="154"/>
                    <a:pt x="176" y="154"/>
                  </a:cubicBezTo>
                  <a:cubicBezTo>
                    <a:pt x="177" y="154"/>
                    <a:pt x="177" y="154"/>
                    <a:pt x="177" y="154"/>
                  </a:cubicBezTo>
                  <a:cubicBezTo>
                    <a:pt x="178" y="155"/>
                    <a:pt x="178" y="155"/>
                    <a:pt x="178" y="155"/>
                  </a:cubicBezTo>
                  <a:cubicBezTo>
                    <a:pt x="180" y="156"/>
                    <a:pt x="180" y="156"/>
                    <a:pt x="180" y="156"/>
                  </a:cubicBezTo>
                  <a:cubicBezTo>
                    <a:pt x="181" y="156"/>
                    <a:pt x="181" y="156"/>
                    <a:pt x="181" y="156"/>
                  </a:cubicBezTo>
                  <a:cubicBezTo>
                    <a:pt x="180" y="155"/>
                    <a:pt x="180" y="155"/>
                    <a:pt x="180" y="155"/>
                  </a:cubicBezTo>
                  <a:cubicBezTo>
                    <a:pt x="178" y="153"/>
                    <a:pt x="178" y="153"/>
                    <a:pt x="178" y="153"/>
                  </a:cubicBezTo>
                  <a:cubicBezTo>
                    <a:pt x="175" y="153"/>
                    <a:pt x="175" y="153"/>
                    <a:pt x="175" y="153"/>
                  </a:cubicBezTo>
                  <a:cubicBezTo>
                    <a:pt x="174" y="153"/>
                    <a:pt x="174" y="153"/>
                    <a:pt x="174" y="153"/>
                  </a:cubicBezTo>
                  <a:cubicBezTo>
                    <a:pt x="174" y="154"/>
                    <a:pt x="174" y="154"/>
                    <a:pt x="174" y="154"/>
                  </a:cubicBezTo>
                  <a:cubicBezTo>
                    <a:pt x="172" y="154"/>
                    <a:pt x="172" y="154"/>
                    <a:pt x="172" y="154"/>
                  </a:cubicBezTo>
                  <a:cubicBezTo>
                    <a:pt x="172" y="155"/>
                    <a:pt x="172" y="155"/>
                    <a:pt x="172" y="155"/>
                  </a:cubicBezTo>
                  <a:close/>
                  <a:moveTo>
                    <a:pt x="189" y="157"/>
                  </a:moveTo>
                  <a:cubicBezTo>
                    <a:pt x="189" y="157"/>
                    <a:pt x="189" y="157"/>
                    <a:pt x="189" y="157"/>
                  </a:cubicBezTo>
                  <a:cubicBezTo>
                    <a:pt x="190" y="157"/>
                    <a:pt x="190" y="157"/>
                    <a:pt x="190" y="157"/>
                  </a:cubicBezTo>
                  <a:cubicBezTo>
                    <a:pt x="190" y="157"/>
                    <a:pt x="190" y="157"/>
                    <a:pt x="190" y="157"/>
                  </a:cubicBezTo>
                  <a:cubicBezTo>
                    <a:pt x="189" y="157"/>
                    <a:pt x="189" y="157"/>
                    <a:pt x="189" y="157"/>
                  </a:cubicBezTo>
                  <a:cubicBezTo>
                    <a:pt x="189" y="157"/>
                    <a:pt x="189" y="157"/>
                    <a:pt x="189" y="157"/>
                  </a:cubicBezTo>
                  <a:close/>
                  <a:moveTo>
                    <a:pt x="190" y="142"/>
                  </a:moveTo>
                  <a:cubicBezTo>
                    <a:pt x="189" y="143"/>
                    <a:pt x="189" y="143"/>
                    <a:pt x="189" y="143"/>
                  </a:cubicBezTo>
                  <a:cubicBezTo>
                    <a:pt x="189" y="144"/>
                    <a:pt x="189" y="144"/>
                    <a:pt x="189" y="144"/>
                  </a:cubicBezTo>
                  <a:cubicBezTo>
                    <a:pt x="190" y="145"/>
                    <a:pt x="190" y="145"/>
                    <a:pt x="190" y="145"/>
                  </a:cubicBezTo>
                  <a:cubicBezTo>
                    <a:pt x="191" y="145"/>
                    <a:pt x="191" y="145"/>
                    <a:pt x="191" y="145"/>
                  </a:cubicBezTo>
                  <a:cubicBezTo>
                    <a:pt x="192" y="146"/>
                    <a:pt x="192" y="146"/>
                    <a:pt x="192" y="146"/>
                  </a:cubicBezTo>
                  <a:cubicBezTo>
                    <a:pt x="192" y="146"/>
                    <a:pt x="192" y="146"/>
                    <a:pt x="192" y="146"/>
                  </a:cubicBezTo>
                  <a:cubicBezTo>
                    <a:pt x="194" y="146"/>
                    <a:pt x="194" y="146"/>
                    <a:pt x="194" y="146"/>
                  </a:cubicBezTo>
                  <a:cubicBezTo>
                    <a:pt x="195" y="146"/>
                    <a:pt x="195" y="146"/>
                    <a:pt x="195" y="146"/>
                  </a:cubicBezTo>
                  <a:cubicBezTo>
                    <a:pt x="195" y="145"/>
                    <a:pt x="195" y="145"/>
                    <a:pt x="195" y="145"/>
                  </a:cubicBezTo>
                  <a:cubicBezTo>
                    <a:pt x="195" y="144"/>
                    <a:pt x="195" y="144"/>
                    <a:pt x="195" y="144"/>
                  </a:cubicBezTo>
                  <a:cubicBezTo>
                    <a:pt x="195" y="143"/>
                    <a:pt x="195" y="143"/>
                    <a:pt x="195" y="143"/>
                  </a:cubicBezTo>
                  <a:cubicBezTo>
                    <a:pt x="193" y="141"/>
                    <a:pt x="193" y="141"/>
                    <a:pt x="193" y="141"/>
                  </a:cubicBezTo>
                  <a:cubicBezTo>
                    <a:pt x="191" y="142"/>
                    <a:pt x="191" y="142"/>
                    <a:pt x="191" y="142"/>
                  </a:cubicBezTo>
                  <a:cubicBezTo>
                    <a:pt x="190" y="142"/>
                    <a:pt x="190" y="142"/>
                    <a:pt x="190" y="142"/>
                  </a:cubicBezTo>
                  <a:close/>
                  <a:moveTo>
                    <a:pt x="201" y="141"/>
                  </a:moveTo>
                  <a:cubicBezTo>
                    <a:pt x="201" y="141"/>
                    <a:pt x="201" y="141"/>
                    <a:pt x="201" y="141"/>
                  </a:cubicBezTo>
                  <a:cubicBezTo>
                    <a:pt x="202" y="140"/>
                    <a:pt x="202" y="140"/>
                    <a:pt x="202" y="140"/>
                  </a:cubicBezTo>
                  <a:cubicBezTo>
                    <a:pt x="202" y="140"/>
                    <a:pt x="202" y="140"/>
                    <a:pt x="202" y="140"/>
                  </a:cubicBezTo>
                  <a:cubicBezTo>
                    <a:pt x="201" y="140"/>
                    <a:pt x="201" y="140"/>
                    <a:pt x="201" y="140"/>
                  </a:cubicBezTo>
                  <a:cubicBezTo>
                    <a:pt x="201" y="140"/>
                    <a:pt x="201" y="140"/>
                    <a:pt x="201" y="140"/>
                  </a:cubicBezTo>
                  <a:cubicBezTo>
                    <a:pt x="201" y="141"/>
                    <a:pt x="201" y="141"/>
                    <a:pt x="201" y="141"/>
                  </a:cubicBezTo>
                  <a:close/>
                  <a:moveTo>
                    <a:pt x="196" y="135"/>
                  </a:moveTo>
                  <a:cubicBezTo>
                    <a:pt x="195" y="136"/>
                    <a:pt x="195" y="136"/>
                    <a:pt x="195" y="136"/>
                  </a:cubicBezTo>
                  <a:cubicBezTo>
                    <a:pt x="195" y="137"/>
                    <a:pt x="195" y="137"/>
                    <a:pt x="195" y="137"/>
                  </a:cubicBezTo>
                  <a:cubicBezTo>
                    <a:pt x="196" y="138"/>
                    <a:pt x="196" y="138"/>
                    <a:pt x="196" y="138"/>
                  </a:cubicBezTo>
                  <a:cubicBezTo>
                    <a:pt x="197" y="139"/>
                    <a:pt x="197" y="139"/>
                    <a:pt x="197" y="139"/>
                  </a:cubicBezTo>
                  <a:cubicBezTo>
                    <a:pt x="197" y="138"/>
                    <a:pt x="197" y="138"/>
                    <a:pt x="197" y="138"/>
                  </a:cubicBezTo>
                  <a:cubicBezTo>
                    <a:pt x="197" y="138"/>
                    <a:pt x="197" y="138"/>
                    <a:pt x="197" y="138"/>
                  </a:cubicBezTo>
                  <a:cubicBezTo>
                    <a:pt x="198" y="137"/>
                    <a:pt x="198" y="137"/>
                    <a:pt x="198" y="137"/>
                  </a:cubicBezTo>
                  <a:cubicBezTo>
                    <a:pt x="198" y="136"/>
                    <a:pt x="198" y="136"/>
                    <a:pt x="198" y="136"/>
                  </a:cubicBezTo>
                  <a:cubicBezTo>
                    <a:pt x="197" y="136"/>
                    <a:pt x="197" y="136"/>
                    <a:pt x="197" y="136"/>
                  </a:cubicBezTo>
                  <a:cubicBezTo>
                    <a:pt x="196" y="135"/>
                    <a:pt x="196" y="135"/>
                    <a:pt x="196" y="135"/>
                  </a:cubicBezTo>
                  <a:close/>
                  <a:moveTo>
                    <a:pt x="203" y="132"/>
                  </a:moveTo>
                  <a:cubicBezTo>
                    <a:pt x="203" y="134"/>
                    <a:pt x="203" y="134"/>
                    <a:pt x="203" y="134"/>
                  </a:cubicBezTo>
                  <a:cubicBezTo>
                    <a:pt x="202" y="135"/>
                    <a:pt x="202" y="135"/>
                    <a:pt x="202" y="135"/>
                  </a:cubicBezTo>
                  <a:cubicBezTo>
                    <a:pt x="203" y="136"/>
                    <a:pt x="203" y="136"/>
                    <a:pt x="203" y="136"/>
                  </a:cubicBezTo>
                  <a:cubicBezTo>
                    <a:pt x="204" y="136"/>
                    <a:pt x="204" y="136"/>
                    <a:pt x="204" y="136"/>
                  </a:cubicBezTo>
                  <a:cubicBezTo>
                    <a:pt x="205" y="136"/>
                    <a:pt x="205" y="136"/>
                    <a:pt x="205" y="136"/>
                  </a:cubicBezTo>
                  <a:cubicBezTo>
                    <a:pt x="206" y="136"/>
                    <a:pt x="206" y="136"/>
                    <a:pt x="206" y="136"/>
                  </a:cubicBezTo>
                  <a:cubicBezTo>
                    <a:pt x="206" y="136"/>
                    <a:pt x="206" y="136"/>
                    <a:pt x="206" y="136"/>
                  </a:cubicBezTo>
                  <a:cubicBezTo>
                    <a:pt x="207" y="137"/>
                    <a:pt x="207" y="137"/>
                    <a:pt x="207" y="137"/>
                  </a:cubicBezTo>
                  <a:cubicBezTo>
                    <a:pt x="207" y="137"/>
                    <a:pt x="207" y="137"/>
                    <a:pt x="207" y="137"/>
                  </a:cubicBezTo>
                  <a:cubicBezTo>
                    <a:pt x="208" y="136"/>
                    <a:pt x="208" y="136"/>
                    <a:pt x="208" y="136"/>
                  </a:cubicBezTo>
                  <a:cubicBezTo>
                    <a:pt x="208" y="136"/>
                    <a:pt x="208" y="136"/>
                    <a:pt x="208" y="136"/>
                  </a:cubicBezTo>
                  <a:cubicBezTo>
                    <a:pt x="208" y="134"/>
                    <a:pt x="208" y="134"/>
                    <a:pt x="208" y="134"/>
                  </a:cubicBezTo>
                  <a:cubicBezTo>
                    <a:pt x="208" y="134"/>
                    <a:pt x="208" y="134"/>
                    <a:pt x="208" y="134"/>
                  </a:cubicBezTo>
                  <a:cubicBezTo>
                    <a:pt x="207" y="134"/>
                    <a:pt x="207" y="134"/>
                    <a:pt x="207" y="134"/>
                  </a:cubicBezTo>
                  <a:cubicBezTo>
                    <a:pt x="207" y="135"/>
                    <a:pt x="207" y="135"/>
                    <a:pt x="207" y="135"/>
                  </a:cubicBezTo>
                  <a:cubicBezTo>
                    <a:pt x="207" y="135"/>
                    <a:pt x="207" y="135"/>
                    <a:pt x="207" y="135"/>
                  </a:cubicBezTo>
                  <a:cubicBezTo>
                    <a:pt x="206" y="134"/>
                    <a:pt x="206" y="134"/>
                    <a:pt x="206" y="134"/>
                  </a:cubicBezTo>
                  <a:cubicBezTo>
                    <a:pt x="206" y="133"/>
                    <a:pt x="206" y="133"/>
                    <a:pt x="206" y="133"/>
                  </a:cubicBezTo>
                  <a:cubicBezTo>
                    <a:pt x="205" y="132"/>
                    <a:pt x="205" y="132"/>
                    <a:pt x="205" y="132"/>
                  </a:cubicBezTo>
                  <a:cubicBezTo>
                    <a:pt x="206" y="132"/>
                    <a:pt x="206" y="132"/>
                    <a:pt x="206" y="132"/>
                  </a:cubicBezTo>
                  <a:cubicBezTo>
                    <a:pt x="206" y="132"/>
                    <a:pt x="206" y="132"/>
                    <a:pt x="206" y="132"/>
                  </a:cubicBezTo>
                  <a:cubicBezTo>
                    <a:pt x="207" y="131"/>
                    <a:pt x="207" y="131"/>
                    <a:pt x="207" y="131"/>
                  </a:cubicBezTo>
                  <a:cubicBezTo>
                    <a:pt x="206" y="131"/>
                    <a:pt x="206" y="131"/>
                    <a:pt x="206" y="131"/>
                  </a:cubicBezTo>
                  <a:cubicBezTo>
                    <a:pt x="205" y="131"/>
                    <a:pt x="205" y="131"/>
                    <a:pt x="205" y="131"/>
                  </a:cubicBezTo>
                  <a:cubicBezTo>
                    <a:pt x="204" y="131"/>
                    <a:pt x="204" y="131"/>
                    <a:pt x="204" y="131"/>
                  </a:cubicBezTo>
                  <a:cubicBezTo>
                    <a:pt x="204" y="131"/>
                    <a:pt x="204" y="131"/>
                    <a:pt x="204" y="131"/>
                  </a:cubicBezTo>
                  <a:cubicBezTo>
                    <a:pt x="203" y="132"/>
                    <a:pt x="203" y="132"/>
                    <a:pt x="203" y="132"/>
                  </a:cubicBezTo>
                  <a:close/>
                  <a:moveTo>
                    <a:pt x="204" y="115"/>
                  </a:moveTo>
                  <a:cubicBezTo>
                    <a:pt x="203" y="116"/>
                    <a:pt x="203" y="116"/>
                    <a:pt x="203" y="116"/>
                  </a:cubicBezTo>
                  <a:cubicBezTo>
                    <a:pt x="203" y="116"/>
                    <a:pt x="203" y="116"/>
                    <a:pt x="203" y="116"/>
                  </a:cubicBezTo>
                  <a:cubicBezTo>
                    <a:pt x="204" y="117"/>
                    <a:pt x="204" y="117"/>
                    <a:pt x="204" y="117"/>
                  </a:cubicBezTo>
                  <a:cubicBezTo>
                    <a:pt x="204" y="117"/>
                    <a:pt x="204" y="117"/>
                    <a:pt x="204" y="117"/>
                  </a:cubicBezTo>
                  <a:cubicBezTo>
                    <a:pt x="204" y="118"/>
                    <a:pt x="204" y="118"/>
                    <a:pt x="204" y="118"/>
                  </a:cubicBezTo>
                  <a:cubicBezTo>
                    <a:pt x="204" y="119"/>
                    <a:pt x="204" y="119"/>
                    <a:pt x="204" y="119"/>
                  </a:cubicBezTo>
                  <a:cubicBezTo>
                    <a:pt x="204" y="120"/>
                    <a:pt x="204" y="120"/>
                    <a:pt x="204" y="120"/>
                  </a:cubicBezTo>
                  <a:cubicBezTo>
                    <a:pt x="204" y="122"/>
                    <a:pt x="204" y="122"/>
                    <a:pt x="204" y="122"/>
                  </a:cubicBezTo>
                  <a:cubicBezTo>
                    <a:pt x="204" y="123"/>
                    <a:pt x="204" y="123"/>
                    <a:pt x="204" y="123"/>
                  </a:cubicBezTo>
                  <a:cubicBezTo>
                    <a:pt x="204" y="124"/>
                    <a:pt x="204" y="124"/>
                    <a:pt x="204" y="124"/>
                  </a:cubicBezTo>
                  <a:cubicBezTo>
                    <a:pt x="204" y="125"/>
                    <a:pt x="204" y="125"/>
                    <a:pt x="204" y="125"/>
                  </a:cubicBezTo>
                  <a:cubicBezTo>
                    <a:pt x="205" y="124"/>
                    <a:pt x="205" y="124"/>
                    <a:pt x="205" y="124"/>
                  </a:cubicBezTo>
                  <a:cubicBezTo>
                    <a:pt x="205" y="123"/>
                    <a:pt x="205" y="123"/>
                    <a:pt x="205" y="123"/>
                  </a:cubicBezTo>
                  <a:cubicBezTo>
                    <a:pt x="206" y="122"/>
                    <a:pt x="206" y="122"/>
                    <a:pt x="206" y="122"/>
                  </a:cubicBezTo>
                  <a:cubicBezTo>
                    <a:pt x="205" y="121"/>
                    <a:pt x="205" y="121"/>
                    <a:pt x="205" y="121"/>
                  </a:cubicBezTo>
                  <a:cubicBezTo>
                    <a:pt x="205" y="120"/>
                    <a:pt x="205" y="120"/>
                    <a:pt x="205" y="120"/>
                  </a:cubicBezTo>
                  <a:cubicBezTo>
                    <a:pt x="205" y="118"/>
                    <a:pt x="205" y="118"/>
                    <a:pt x="205" y="118"/>
                  </a:cubicBezTo>
                  <a:cubicBezTo>
                    <a:pt x="205" y="117"/>
                    <a:pt x="205" y="117"/>
                    <a:pt x="205" y="117"/>
                  </a:cubicBezTo>
                  <a:cubicBezTo>
                    <a:pt x="205" y="116"/>
                    <a:pt x="205" y="116"/>
                    <a:pt x="205" y="116"/>
                  </a:cubicBezTo>
                  <a:cubicBezTo>
                    <a:pt x="204" y="115"/>
                    <a:pt x="204" y="115"/>
                    <a:pt x="204" y="115"/>
                  </a:cubicBezTo>
                  <a:close/>
                  <a:moveTo>
                    <a:pt x="196" y="118"/>
                  </a:moveTo>
                  <a:cubicBezTo>
                    <a:pt x="195" y="119"/>
                    <a:pt x="195" y="119"/>
                    <a:pt x="195" y="119"/>
                  </a:cubicBezTo>
                  <a:cubicBezTo>
                    <a:pt x="196" y="119"/>
                    <a:pt x="196" y="119"/>
                    <a:pt x="196" y="119"/>
                  </a:cubicBezTo>
                  <a:cubicBezTo>
                    <a:pt x="197" y="119"/>
                    <a:pt x="197" y="119"/>
                    <a:pt x="197" y="119"/>
                  </a:cubicBezTo>
                  <a:cubicBezTo>
                    <a:pt x="198" y="118"/>
                    <a:pt x="198" y="118"/>
                    <a:pt x="198" y="118"/>
                  </a:cubicBezTo>
                  <a:cubicBezTo>
                    <a:pt x="197" y="118"/>
                    <a:pt x="197" y="118"/>
                    <a:pt x="197" y="118"/>
                  </a:cubicBezTo>
                  <a:cubicBezTo>
                    <a:pt x="196" y="118"/>
                    <a:pt x="196" y="118"/>
                    <a:pt x="196" y="118"/>
                  </a:cubicBezTo>
                  <a:cubicBezTo>
                    <a:pt x="196" y="118"/>
                    <a:pt x="196" y="118"/>
                    <a:pt x="196" y="118"/>
                  </a:cubicBezTo>
                  <a:close/>
                  <a:moveTo>
                    <a:pt x="194" y="116"/>
                  </a:moveTo>
                  <a:cubicBezTo>
                    <a:pt x="195" y="117"/>
                    <a:pt x="195" y="117"/>
                    <a:pt x="195" y="117"/>
                  </a:cubicBezTo>
                  <a:cubicBezTo>
                    <a:pt x="196" y="117"/>
                    <a:pt x="196" y="117"/>
                    <a:pt x="196" y="117"/>
                  </a:cubicBezTo>
                  <a:cubicBezTo>
                    <a:pt x="195" y="116"/>
                    <a:pt x="195" y="116"/>
                    <a:pt x="195" y="116"/>
                  </a:cubicBezTo>
                  <a:cubicBezTo>
                    <a:pt x="195" y="116"/>
                    <a:pt x="195" y="116"/>
                    <a:pt x="195" y="116"/>
                  </a:cubicBezTo>
                  <a:cubicBezTo>
                    <a:pt x="194" y="116"/>
                    <a:pt x="194" y="116"/>
                    <a:pt x="194" y="116"/>
                  </a:cubicBezTo>
                  <a:close/>
                  <a:moveTo>
                    <a:pt x="202" y="99"/>
                  </a:moveTo>
                  <a:cubicBezTo>
                    <a:pt x="202" y="101"/>
                    <a:pt x="202" y="101"/>
                    <a:pt x="202" y="101"/>
                  </a:cubicBezTo>
                  <a:cubicBezTo>
                    <a:pt x="203" y="101"/>
                    <a:pt x="203" y="101"/>
                    <a:pt x="203" y="101"/>
                  </a:cubicBezTo>
                  <a:cubicBezTo>
                    <a:pt x="204" y="101"/>
                    <a:pt x="204" y="101"/>
                    <a:pt x="204" y="101"/>
                  </a:cubicBezTo>
                  <a:cubicBezTo>
                    <a:pt x="204" y="101"/>
                    <a:pt x="204" y="101"/>
                    <a:pt x="204" y="101"/>
                  </a:cubicBezTo>
                  <a:cubicBezTo>
                    <a:pt x="203" y="100"/>
                    <a:pt x="203" y="100"/>
                    <a:pt x="203" y="100"/>
                  </a:cubicBezTo>
                  <a:cubicBezTo>
                    <a:pt x="202" y="99"/>
                    <a:pt x="202" y="99"/>
                    <a:pt x="202" y="99"/>
                  </a:cubicBezTo>
                  <a:cubicBezTo>
                    <a:pt x="202" y="99"/>
                    <a:pt x="202" y="99"/>
                    <a:pt x="202" y="99"/>
                  </a:cubicBezTo>
                  <a:cubicBezTo>
                    <a:pt x="202" y="99"/>
                    <a:pt x="202" y="99"/>
                    <a:pt x="202" y="99"/>
                  </a:cubicBezTo>
                  <a:close/>
                  <a:moveTo>
                    <a:pt x="209" y="103"/>
                  </a:moveTo>
                  <a:cubicBezTo>
                    <a:pt x="209" y="103"/>
                    <a:pt x="209" y="104"/>
                    <a:pt x="209" y="104"/>
                  </a:cubicBezTo>
                  <a:cubicBezTo>
                    <a:pt x="210" y="104"/>
                    <a:pt x="210" y="104"/>
                    <a:pt x="210" y="104"/>
                  </a:cubicBezTo>
                  <a:cubicBezTo>
                    <a:pt x="210" y="103"/>
                    <a:pt x="210" y="103"/>
                    <a:pt x="210" y="103"/>
                  </a:cubicBezTo>
                  <a:cubicBezTo>
                    <a:pt x="210" y="103"/>
                    <a:pt x="210" y="103"/>
                    <a:pt x="210" y="103"/>
                  </a:cubicBezTo>
                  <a:cubicBezTo>
                    <a:pt x="210" y="102"/>
                    <a:pt x="210" y="102"/>
                    <a:pt x="210" y="102"/>
                  </a:cubicBezTo>
                  <a:cubicBezTo>
                    <a:pt x="211" y="101"/>
                    <a:pt x="211" y="101"/>
                    <a:pt x="211" y="101"/>
                  </a:cubicBezTo>
                  <a:cubicBezTo>
                    <a:pt x="211" y="100"/>
                    <a:pt x="211" y="100"/>
                    <a:pt x="211" y="100"/>
                  </a:cubicBezTo>
                  <a:cubicBezTo>
                    <a:pt x="209" y="102"/>
                    <a:pt x="209" y="102"/>
                    <a:pt x="209" y="102"/>
                  </a:cubicBezTo>
                  <a:cubicBezTo>
                    <a:pt x="209" y="103"/>
                    <a:pt x="209" y="103"/>
                    <a:pt x="209" y="103"/>
                  </a:cubicBezTo>
                  <a:cubicBezTo>
                    <a:pt x="209" y="103"/>
                    <a:pt x="209" y="103"/>
                    <a:pt x="209" y="103"/>
                  </a:cubicBezTo>
                  <a:close/>
                  <a:moveTo>
                    <a:pt x="206" y="98"/>
                  </a:moveTo>
                  <a:cubicBezTo>
                    <a:pt x="206" y="98"/>
                    <a:pt x="206" y="98"/>
                    <a:pt x="206" y="98"/>
                  </a:cubicBezTo>
                  <a:cubicBezTo>
                    <a:pt x="206" y="98"/>
                    <a:pt x="206" y="98"/>
                    <a:pt x="206" y="98"/>
                  </a:cubicBezTo>
                  <a:cubicBezTo>
                    <a:pt x="207" y="96"/>
                    <a:pt x="207" y="96"/>
                    <a:pt x="207" y="96"/>
                  </a:cubicBezTo>
                  <a:cubicBezTo>
                    <a:pt x="206" y="96"/>
                    <a:pt x="206" y="96"/>
                    <a:pt x="206" y="96"/>
                  </a:cubicBezTo>
                  <a:cubicBezTo>
                    <a:pt x="206" y="96"/>
                    <a:pt x="206" y="96"/>
                    <a:pt x="206" y="96"/>
                  </a:cubicBezTo>
                  <a:cubicBezTo>
                    <a:pt x="206" y="98"/>
                    <a:pt x="206" y="98"/>
                    <a:pt x="206" y="98"/>
                  </a:cubicBezTo>
                  <a:close/>
                  <a:moveTo>
                    <a:pt x="206" y="94"/>
                  </a:moveTo>
                  <a:cubicBezTo>
                    <a:pt x="206" y="94"/>
                    <a:pt x="206" y="94"/>
                    <a:pt x="206" y="94"/>
                  </a:cubicBezTo>
                  <a:cubicBezTo>
                    <a:pt x="206" y="95"/>
                    <a:pt x="206" y="95"/>
                    <a:pt x="206" y="95"/>
                  </a:cubicBezTo>
                  <a:cubicBezTo>
                    <a:pt x="207" y="94"/>
                    <a:pt x="207" y="94"/>
                    <a:pt x="207" y="94"/>
                  </a:cubicBezTo>
                  <a:cubicBezTo>
                    <a:pt x="207" y="94"/>
                    <a:pt x="207" y="94"/>
                    <a:pt x="207" y="94"/>
                  </a:cubicBezTo>
                  <a:cubicBezTo>
                    <a:pt x="206" y="94"/>
                    <a:pt x="206" y="94"/>
                    <a:pt x="206" y="94"/>
                  </a:cubicBezTo>
                  <a:close/>
                  <a:moveTo>
                    <a:pt x="211" y="83"/>
                  </a:moveTo>
                  <a:cubicBezTo>
                    <a:pt x="212" y="84"/>
                    <a:pt x="212" y="84"/>
                    <a:pt x="212" y="84"/>
                  </a:cubicBezTo>
                  <a:cubicBezTo>
                    <a:pt x="212" y="84"/>
                    <a:pt x="212" y="84"/>
                    <a:pt x="212" y="84"/>
                  </a:cubicBezTo>
                  <a:cubicBezTo>
                    <a:pt x="213" y="84"/>
                    <a:pt x="213" y="84"/>
                    <a:pt x="213" y="84"/>
                  </a:cubicBezTo>
                  <a:cubicBezTo>
                    <a:pt x="213" y="82"/>
                    <a:pt x="213" y="82"/>
                    <a:pt x="213" y="82"/>
                  </a:cubicBezTo>
                  <a:cubicBezTo>
                    <a:pt x="213" y="81"/>
                    <a:pt x="213" y="81"/>
                    <a:pt x="213" y="81"/>
                  </a:cubicBezTo>
                  <a:cubicBezTo>
                    <a:pt x="213" y="81"/>
                    <a:pt x="213" y="81"/>
                    <a:pt x="213" y="81"/>
                  </a:cubicBezTo>
                  <a:cubicBezTo>
                    <a:pt x="213" y="80"/>
                    <a:pt x="213" y="80"/>
                    <a:pt x="213" y="80"/>
                  </a:cubicBezTo>
                  <a:cubicBezTo>
                    <a:pt x="212" y="81"/>
                    <a:pt x="212" y="81"/>
                    <a:pt x="212" y="81"/>
                  </a:cubicBezTo>
                  <a:cubicBezTo>
                    <a:pt x="212" y="82"/>
                    <a:pt x="212" y="82"/>
                    <a:pt x="212" y="82"/>
                  </a:cubicBezTo>
                  <a:cubicBezTo>
                    <a:pt x="211" y="83"/>
                    <a:pt x="211" y="83"/>
                    <a:pt x="211" y="83"/>
                  </a:cubicBezTo>
                  <a:close/>
                  <a:moveTo>
                    <a:pt x="208" y="68"/>
                  </a:moveTo>
                  <a:cubicBezTo>
                    <a:pt x="208" y="68"/>
                    <a:pt x="208" y="68"/>
                    <a:pt x="208" y="68"/>
                  </a:cubicBezTo>
                  <a:cubicBezTo>
                    <a:pt x="209" y="68"/>
                    <a:pt x="209" y="68"/>
                    <a:pt x="209" y="68"/>
                  </a:cubicBezTo>
                  <a:cubicBezTo>
                    <a:pt x="210" y="68"/>
                    <a:pt x="210" y="68"/>
                    <a:pt x="210" y="68"/>
                  </a:cubicBezTo>
                  <a:cubicBezTo>
                    <a:pt x="211" y="67"/>
                    <a:pt x="211" y="67"/>
                    <a:pt x="211" y="67"/>
                  </a:cubicBezTo>
                  <a:cubicBezTo>
                    <a:pt x="211" y="66"/>
                    <a:pt x="211" y="66"/>
                    <a:pt x="211" y="66"/>
                  </a:cubicBezTo>
                  <a:cubicBezTo>
                    <a:pt x="210" y="65"/>
                    <a:pt x="210" y="65"/>
                    <a:pt x="210" y="65"/>
                  </a:cubicBezTo>
                  <a:cubicBezTo>
                    <a:pt x="208" y="66"/>
                    <a:pt x="208" y="66"/>
                    <a:pt x="208" y="66"/>
                  </a:cubicBezTo>
                  <a:cubicBezTo>
                    <a:pt x="208" y="67"/>
                    <a:pt x="208" y="67"/>
                    <a:pt x="208" y="67"/>
                  </a:cubicBezTo>
                  <a:cubicBezTo>
                    <a:pt x="208" y="68"/>
                    <a:pt x="208" y="68"/>
                    <a:pt x="208" y="68"/>
                  </a:cubicBezTo>
                  <a:close/>
                  <a:moveTo>
                    <a:pt x="219" y="40"/>
                  </a:moveTo>
                  <a:cubicBezTo>
                    <a:pt x="220" y="40"/>
                    <a:pt x="220" y="40"/>
                    <a:pt x="220" y="40"/>
                  </a:cubicBezTo>
                  <a:cubicBezTo>
                    <a:pt x="220" y="39"/>
                    <a:pt x="220" y="39"/>
                    <a:pt x="220" y="39"/>
                  </a:cubicBezTo>
                  <a:cubicBezTo>
                    <a:pt x="220" y="37"/>
                    <a:pt x="220" y="37"/>
                    <a:pt x="220" y="37"/>
                  </a:cubicBezTo>
                  <a:cubicBezTo>
                    <a:pt x="220" y="36"/>
                    <a:pt x="220" y="36"/>
                    <a:pt x="220" y="36"/>
                  </a:cubicBezTo>
                  <a:cubicBezTo>
                    <a:pt x="220" y="35"/>
                    <a:pt x="220" y="35"/>
                    <a:pt x="220" y="35"/>
                  </a:cubicBezTo>
                  <a:cubicBezTo>
                    <a:pt x="219" y="36"/>
                    <a:pt x="219" y="36"/>
                    <a:pt x="219" y="36"/>
                  </a:cubicBezTo>
                  <a:cubicBezTo>
                    <a:pt x="219" y="36"/>
                    <a:pt x="219" y="36"/>
                    <a:pt x="219" y="36"/>
                  </a:cubicBezTo>
                  <a:cubicBezTo>
                    <a:pt x="219" y="37"/>
                    <a:pt x="219" y="37"/>
                    <a:pt x="219" y="37"/>
                  </a:cubicBezTo>
                  <a:cubicBezTo>
                    <a:pt x="219" y="38"/>
                    <a:pt x="219" y="38"/>
                    <a:pt x="219" y="38"/>
                  </a:cubicBezTo>
                  <a:cubicBezTo>
                    <a:pt x="219" y="39"/>
                    <a:pt x="219" y="39"/>
                    <a:pt x="219" y="39"/>
                  </a:cubicBezTo>
                  <a:cubicBezTo>
                    <a:pt x="219" y="40"/>
                    <a:pt x="219" y="40"/>
                    <a:pt x="219" y="40"/>
                  </a:cubicBezTo>
                  <a:close/>
                  <a:moveTo>
                    <a:pt x="216" y="43"/>
                  </a:moveTo>
                  <a:cubicBezTo>
                    <a:pt x="216" y="43"/>
                    <a:pt x="216" y="43"/>
                    <a:pt x="216" y="43"/>
                  </a:cubicBezTo>
                  <a:cubicBezTo>
                    <a:pt x="217" y="43"/>
                    <a:pt x="217" y="43"/>
                    <a:pt x="217" y="43"/>
                  </a:cubicBezTo>
                  <a:cubicBezTo>
                    <a:pt x="217" y="41"/>
                    <a:pt x="217" y="41"/>
                    <a:pt x="217" y="41"/>
                  </a:cubicBezTo>
                  <a:cubicBezTo>
                    <a:pt x="216" y="41"/>
                    <a:pt x="216" y="41"/>
                    <a:pt x="216" y="41"/>
                  </a:cubicBezTo>
                  <a:cubicBezTo>
                    <a:pt x="216" y="41"/>
                    <a:pt x="216" y="41"/>
                    <a:pt x="216" y="41"/>
                  </a:cubicBezTo>
                  <a:cubicBezTo>
                    <a:pt x="215" y="42"/>
                    <a:pt x="215" y="42"/>
                    <a:pt x="215" y="42"/>
                  </a:cubicBezTo>
                  <a:cubicBezTo>
                    <a:pt x="216" y="43"/>
                    <a:pt x="216" y="43"/>
                    <a:pt x="216" y="43"/>
                  </a:cubicBezTo>
                  <a:close/>
                  <a:moveTo>
                    <a:pt x="214" y="40"/>
                  </a:moveTo>
                  <a:cubicBezTo>
                    <a:pt x="214" y="41"/>
                    <a:pt x="214" y="41"/>
                    <a:pt x="214" y="41"/>
                  </a:cubicBezTo>
                  <a:cubicBezTo>
                    <a:pt x="215" y="40"/>
                    <a:pt x="215" y="40"/>
                    <a:pt x="215" y="40"/>
                  </a:cubicBezTo>
                  <a:cubicBezTo>
                    <a:pt x="215" y="39"/>
                    <a:pt x="215" y="39"/>
                    <a:pt x="215" y="39"/>
                  </a:cubicBezTo>
                  <a:cubicBezTo>
                    <a:pt x="216" y="38"/>
                    <a:pt x="216" y="38"/>
                    <a:pt x="216" y="38"/>
                  </a:cubicBezTo>
                  <a:cubicBezTo>
                    <a:pt x="216" y="38"/>
                    <a:pt x="216" y="38"/>
                    <a:pt x="216" y="38"/>
                  </a:cubicBezTo>
                  <a:cubicBezTo>
                    <a:pt x="215" y="37"/>
                    <a:pt x="215" y="37"/>
                    <a:pt x="215" y="37"/>
                  </a:cubicBezTo>
                  <a:cubicBezTo>
                    <a:pt x="215" y="37"/>
                    <a:pt x="215" y="37"/>
                    <a:pt x="215" y="37"/>
                  </a:cubicBezTo>
                  <a:cubicBezTo>
                    <a:pt x="214" y="38"/>
                    <a:pt x="214" y="38"/>
                    <a:pt x="214" y="38"/>
                  </a:cubicBezTo>
                  <a:cubicBezTo>
                    <a:pt x="214" y="39"/>
                    <a:pt x="214" y="39"/>
                    <a:pt x="214" y="39"/>
                  </a:cubicBezTo>
                  <a:cubicBezTo>
                    <a:pt x="214" y="40"/>
                    <a:pt x="214" y="40"/>
                    <a:pt x="214" y="40"/>
                  </a:cubicBezTo>
                  <a:close/>
                  <a:moveTo>
                    <a:pt x="155" y="3"/>
                  </a:moveTo>
                  <a:cubicBezTo>
                    <a:pt x="155" y="3"/>
                    <a:pt x="155" y="3"/>
                    <a:pt x="155" y="3"/>
                  </a:cubicBezTo>
                  <a:cubicBezTo>
                    <a:pt x="156" y="3"/>
                    <a:pt x="156" y="3"/>
                    <a:pt x="156" y="3"/>
                  </a:cubicBezTo>
                  <a:cubicBezTo>
                    <a:pt x="156" y="2"/>
                    <a:pt x="156" y="2"/>
                    <a:pt x="156" y="2"/>
                  </a:cubicBezTo>
                  <a:cubicBezTo>
                    <a:pt x="155" y="1"/>
                    <a:pt x="155" y="1"/>
                    <a:pt x="155" y="1"/>
                  </a:cubicBezTo>
                  <a:cubicBezTo>
                    <a:pt x="155" y="1"/>
                    <a:pt x="155" y="1"/>
                    <a:pt x="155" y="1"/>
                  </a:cubicBezTo>
                  <a:cubicBezTo>
                    <a:pt x="154" y="2"/>
                    <a:pt x="154" y="2"/>
                    <a:pt x="154" y="2"/>
                  </a:cubicBezTo>
                  <a:cubicBezTo>
                    <a:pt x="155" y="3"/>
                    <a:pt x="155" y="3"/>
                    <a:pt x="155" y="3"/>
                  </a:cubicBezTo>
                  <a:close/>
                  <a:moveTo>
                    <a:pt x="155" y="5"/>
                  </a:moveTo>
                  <a:cubicBezTo>
                    <a:pt x="155" y="5"/>
                    <a:pt x="155" y="5"/>
                    <a:pt x="155" y="5"/>
                  </a:cubicBezTo>
                  <a:cubicBezTo>
                    <a:pt x="156" y="5"/>
                    <a:pt x="156" y="5"/>
                    <a:pt x="156" y="5"/>
                  </a:cubicBezTo>
                  <a:cubicBezTo>
                    <a:pt x="157" y="4"/>
                    <a:pt x="157" y="4"/>
                    <a:pt x="157" y="4"/>
                  </a:cubicBezTo>
                  <a:cubicBezTo>
                    <a:pt x="157" y="4"/>
                    <a:pt x="157" y="4"/>
                    <a:pt x="157" y="4"/>
                  </a:cubicBezTo>
                  <a:cubicBezTo>
                    <a:pt x="156" y="4"/>
                    <a:pt x="156" y="4"/>
                    <a:pt x="156" y="4"/>
                  </a:cubicBezTo>
                  <a:cubicBezTo>
                    <a:pt x="155" y="4"/>
                    <a:pt x="155" y="4"/>
                    <a:pt x="155" y="4"/>
                  </a:cubicBezTo>
                  <a:cubicBezTo>
                    <a:pt x="155" y="5"/>
                    <a:pt x="155" y="5"/>
                    <a:pt x="155" y="5"/>
                  </a:cubicBezTo>
                  <a:close/>
                  <a:moveTo>
                    <a:pt x="150" y="5"/>
                  </a:moveTo>
                  <a:cubicBezTo>
                    <a:pt x="151" y="6"/>
                    <a:pt x="151" y="6"/>
                    <a:pt x="151" y="6"/>
                  </a:cubicBezTo>
                  <a:cubicBezTo>
                    <a:pt x="151" y="7"/>
                    <a:pt x="151" y="7"/>
                    <a:pt x="151" y="7"/>
                  </a:cubicBezTo>
                  <a:cubicBezTo>
                    <a:pt x="152" y="7"/>
                    <a:pt x="152" y="7"/>
                    <a:pt x="152" y="7"/>
                  </a:cubicBezTo>
                  <a:cubicBezTo>
                    <a:pt x="153" y="6"/>
                    <a:pt x="153" y="6"/>
                    <a:pt x="153" y="6"/>
                  </a:cubicBezTo>
                  <a:cubicBezTo>
                    <a:pt x="153" y="6"/>
                    <a:pt x="153" y="6"/>
                    <a:pt x="153" y="6"/>
                  </a:cubicBezTo>
                  <a:cubicBezTo>
                    <a:pt x="152" y="4"/>
                    <a:pt x="152" y="4"/>
                    <a:pt x="152" y="4"/>
                  </a:cubicBezTo>
                  <a:cubicBezTo>
                    <a:pt x="152" y="4"/>
                    <a:pt x="152" y="4"/>
                    <a:pt x="152" y="4"/>
                  </a:cubicBezTo>
                  <a:cubicBezTo>
                    <a:pt x="151" y="3"/>
                    <a:pt x="151" y="3"/>
                    <a:pt x="151" y="3"/>
                  </a:cubicBezTo>
                  <a:cubicBezTo>
                    <a:pt x="151" y="3"/>
                    <a:pt x="151" y="3"/>
                    <a:pt x="151" y="3"/>
                  </a:cubicBezTo>
                  <a:cubicBezTo>
                    <a:pt x="150" y="4"/>
                    <a:pt x="150" y="4"/>
                    <a:pt x="150" y="4"/>
                  </a:cubicBezTo>
                  <a:cubicBezTo>
                    <a:pt x="150" y="4"/>
                    <a:pt x="150" y="4"/>
                    <a:pt x="150" y="4"/>
                  </a:cubicBezTo>
                  <a:cubicBezTo>
                    <a:pt x="150" y="5"/>
                    <a:pt x="150" y="5"/>
                    <a:pt x="150" y="5"/>
                  </a:cubicBezTo>
                  <a:close/>
                  <a:moveTo>
                    <a:pt x="147" y="6"/>
                  </a:moveTo>
                  <a:cubicBezTo>
                    <a:pt x="147" y="6"/>
                    <a:pt x="147" y="6"/>
                    <a:pt x="147" y="6"/>
                  </a:cubicBezTo>
                  <a:cubicBezTo>
                    <a:pt x="148" y="7"/>
                    <a:pt x="148" y="7"/>
                    <a:pt x="148" y="7"/>
                  </a:cubicBezTo>
                  <a:cubicBezTo>
                    <a:pt x="149" y="7"/>
                    <a:pt x="149" y="7"/>
                    <a:pt x="149" y="7"/>
                  </a:cubicBezTo>
                  <a:cubicBezTo>
                    <a:pt x="149" y="6"/>
                    <a:pt x="149" y="6"/>
                    <a:pt x="149" y="6"/>
                  </a:cubicBezTo>
                  <a:cubicBezTo>
                    <a:pt x="148" y="6"/>
                    <a:pt x="148" y="6"/>
                    <a:pt x="148" y="6"/>
                  </a:cubicBezTo>
                  <a:cubicBezTo>
                    <a:pt x="147" y="6"/>
                    <a:pt x="147" y="6"/>
                    <a:pt x="147" y="6"/>
                  </a:cubicBezTo>
                  <a:close/>
                  <a:moveTo>
                    <a:pt x="131" y="10"/>
                  </a:moveTo>
                  <a:cubicBezTo>
                    <a:pt x="131" y="11"/>
                    <a:pt x="131" y="11"/>
                    <a:pt x="131" y="11"/>
                  </a:cubicBezTo>
                  <a:cubicBezTo>
                    <a:pt x="132" y="11"/>
                    <a:pt x="132" y="11"/>
                    <a:pt x="132" y="11"/>
                  </a:cubicBezTo>
                  <a:cubicBezTo>
                    <a:pt x="133" y="12"/>
                    <a:pt x="133" y="12"/>
                    <a:pt x="133" y="12"/>
                  </a:cubicBezTo>
                  <a:cubicBezTo>
                    <a:pt x="134" y="13"/>
                    <a:pt x="134" y="13"/>
                    <a:pt x="134" y="13"/>
                  </a:cubicBezTo>
                  <a:cubicBezTo>
                    <a:pt x="135" y="12"/>
                    <a:pt x="135" y="12"/>
                    <a:pt x="135" y="12"/>
                  </a:cubicBezTo>
                  <a:cubicBezTo>
                    <a:pt x="135" y="10"/>
                    <a:pt x="135" y="10"/>
                    <a:pt x="135" y="10"/>
                  </a:cubicBezTo>
                  <a:cubicBezTo>
                    <a:pt x="135" y="10"/>
                    <a:pt x="135" y="10"/>
                    <a:pt x="135" y="10"/>
                  </a:cubicBezTo>
                  <a:cubicBezTo>
                    <a:pt x="135" y="10"/>
                    <a:pt x="135" y="10"/>
                    <a:pt x="135" y="10"/>
                  </a:cubicBezTo>
                  <a:cubicBezTo>
                    <a:pt x="134" y="9"/>
                    <a:pt x="134" y="9"/>
                    <a:pt x="134" y="9"/>
                  </a:cubicBezTo>
                  <a:cubicBezTo>
                    <a:pt x="133" y="8"/>
                    <a:pt x="133" y="8"/>
                    <a:pt x="133" y="8"/>
                  </a:cubicBezTo>
                  <a:cubicBezTo>
                    <a:pt x="132" y="8"/>
                    <a:pt x="132" y="8"/>
                    <a:pt x="132" y="8"/>
                  </a:cubicBezTo>
                  <a:cubicBezTo>
                    <a:pt x="132" y="9"/>
                    <a:pt x="132" y="9"/>
                    <a:pt x="132" y="9"/>
                  </a:cubicBezTo>
                  <a:cubicBezTo>
                    <a:pt x="132" y="9"/>
                    <a:pt x="132" y="9"/>
                    <a:pt x="132" y="9"/>
                  </a:cubicBezTo>
                  <a:cubicBezTo>
                    <a:pt x="132" y="10"/>
                    <a:pt x="132" y="10"/>
                    <a:pt x="132" y="10"/>
                  </a:cubicBezTo>
                  <a:cubicBezTo>
                    <a:pt x="132" y="10"/>
                    <a:pt x="132" y="10"/>
                    <a:pt x="132" y="10"/>
                  </a:cubicBezTo>
                  <a:cubicBezTo>
                    <a:pt x="131" y="10"/>
                    <a:pt x="131" y="10"/>
                    <a:pt x="131" y="10"/>
                  </a:cubicBezTo>
                  <a:cubicBezTo>
                    <a:pt x="131" y="10"/>
                    <a:pt x="131" y="10"/>
                    <a:pt x="131" y="10"/>
                  </a:cubicBezTo>
                  <a:close/>
                  <a:moveTo>
                    <a:pt x="130" y="11"/>
                  </a:moveTo>
                  <a:cubicBezTo>
                    <a:pt x="130" y="12"/>
                    <a:pt x="130" y="12"/>
                    <a:pt x="130" y="12"/>
                  </a:cubicBezTo>
                  <a:cubicBezTo>
                    <a:pt x="131" y="12"/>
                    <a:pt x="131" y="12"/>
                    <a:pt x="131" y="12"/>
                  </a:cubicBezTo>
                  <a:cubicBezTo>
                    <a:pt x="131" y="11"/>
                    <a:pt x="131" y="11"/>
                    <a:pt x="131" y="11"/>
                  </a:cubicBezTo>
                  <a:cubicBezTo>
                    <a:pt x="130" y="10"/>
                    <a:pt x="130" y="10"/>
                    <a:pt x="130" y="10"/>
                  </a:cubicBezTo>
                  <a:cubicBezTo>
                    <a:pt x="130" y="11"/>
                    <a:pt x="130" y="11"/>
                    <a:pt x="130" y="11"/>
                  </a:cubicBezTo>
                  <a:close/>
                  <a:moveTo>
                    <a:pt x="124" y="10"/>
                  </a:moveTo>
                  <a:cubicBezTo>
                    <a:pt x="124" y="11"/>
                    <a:pt x="124" y="11"/>
                    <a:pt x="124" y="11"/>
                  </a:cubicBezTo>
                  <a:cubicBezTo>
                    <a:pt x="126" y="11"/>
                    <a:pt x="126" y="11"/>
                    <a:pt x="126" y="11"/>
                  </a:cubicBezTo>
                  <a:cubicBezTo>
                    <a:pt x="126" y="12"/>
                    <a:pt x="126" y="12"/>
                    <a:pt x="126" y="12"/>
                  </a:cubicBezTo>
                  <a:cubicBezTo>
                    <a:pt x="127" y="12"/>
                    <a:pt x="127" y="12"/>
                    <a:pt x="127" y="12"/>
                  </a:cubicBezTo>
                  <a:cubicBezTo>
                    <a:pt x="127" y="11"/>
                    <a:pt x="127" y="11"/>
                    <a:pt x="127" y="11"/>
                  </a:cubicBezTo>
                  <a:cubicBezTo>
                    <a:pt x="126" y="11"/>
                    <a:pt x="126" y="11"/>
                    <a:pt x="126" y="11"/>
                  </a:cubicBezTo>
                  <a:cubicBezTo>
                    <a:pt x="126" y="11"/>
                    <a:pt x="126" y="11"/>
                    <a:pt x="126" y="11"/>
                  </a:cubicBezTo>
                  <a:cubicBezTo>
                    <a:pt x="126" y="10"/>
                    <a:pt x="126" y="10"/>
                    <a:pt x="126" y="10"/>
                  </a:cubicBezTo>
                  <a:cubicBezTo>
                    <a:pt x="125" y="9"/>
                    <a:pt x="125" y="9"/>
                    <a:pt x="125" y="9"/>
                  </a:cubicBezTo>
                  <a:cubicBezTo>
                    <a:pt x="124" y="10"/>
                    <a:pt x="124" y="10"/>
                    <a:pt x="124" y="10"/>
                  </a:cubicBezTo>
                  <a:cubicBezTo>
                    <a:pt x="124" y="10"/>
                    <a:pt x="124" y="10"/>
                    <a:pt x="124" y="10"/>
                  </a:cubicBezTo>
                  <a:close/>
                  <a:moveTo>
                    <a:pt x="121" y="20"/>
                  </a:moveTo>
                  <a:cubicBezTo>
                    <a:pt x="121" y="20"/>
                    <a:pt x="121" y="20"/>
                    <a:pt x="121" y="20"/>
                  </a:cubicBezTo>
                  <a:cubicBezTo>
                    <a:pt x="122" y="20"/>
                    <a:pt x="122" y="20"/>
                    <a:pt x="122" y="20"/>
                  </a:cubicBezTo>
                  <a:cubicBezTo>
                    <a:pt x="122" y="19"/>
                    <a:pt x="122" y="19"/>
                    <a:pt x="122" y="19"/>
                  </a:cubicBezTo>
                  <a:cubicBezTo>
                    <a:pt x="122" y="18"/>
                    <a:pt x="122" y="18"/>
                    <a:pt x="122" y="18"/>
                  </a:cubicBezTo>
                  <a:cubicBezTo>
                    <a:pt x="121" y="17"/>
                    <a:pt x="121" y="17"/>
                    <a:pt x="121" y="17"/>
                  </a:cubicBezTo>
                  <a:cubicBezTo>
                    <a:pt x="120" y="16"/>
                    <a:pt x="120" y="16"/>
                    <a:pt x="120" y="16"/>
                  </a:cubicBezTo>
                  <a:cubicBezTo>
                    <a:pt x="120" y="17"/>
                    <a:pt x="120" y="17"/>
                    <a:pt x="120" y="17"/>
                  </a:cubicBezTo>
                  <a:cubicBezTo>
                    <a:pt x="120" y="17"/>
                    <a:pt x="120" y="17"/>
                    <a:pt x="120" y="17"/>
                  </a:cubicBezTo>
                  <a:cubicBezTo>
                    <a:pt x="120" y="18"/>
                    <a:pt x="120" y="18"/>
                    <a:pt x="120" y="18"/>
                  </a:cubicBezTo>
                  <a:cubicBezTo>
                    <a:pt x="120" y="19"/>
                    <a:pt x="120" y="19"/>
                    <a:pt x="120" y="19"/>
                  </a:cubicBezTo>
                  <a:cubicBezTo>
                    <a:pt x="121" y="20"/>
                    <a:pt x="121" y="20"/>
                    <a:pt x="121" y="20"/>
                  </a:cubicBezTo>
                  <a:close/>
                  <a:moveTo>
                    <a:pt x="122" y="30"/>
                  </a:moveTo>
                  <a:cubicBezTo>
                    <a:pt x="124" y="30"/>
                    <a:pt x="124" y="30"/>
                    <a:pt x="124" y="30"/>
                  </a:cubicBezTo>
                  <a:cubicBezTo>
                    <a:pt x="124" y="29"/>
                    <a:pt x="124" y="29"/>
                    <a:pt x="124" y="29"/>
                  </a:cubicBezTo>
                  <a:cubicBezTo>
                    <a:pt x="124" y="28"/>
                    <a:pt x="124" y="28"/>
                    <a:pt x="124" y="28"/>
                  </a:cubicBezTo>
                  <a:cubicBezTo>
                    <a:pt x="123" y="28"/>
                    <a:pt x="123" y="28"/>
                    <a:pt x="123" y="28"/>
                  </a:cubicBezTo>
                  <a:cubicBezTo>
                    <a:pt x="123" y="27"/>
                    <a:pt x="123" y="27"/>
                    <a:pt x="123" y="27"/>
                  </a:cubicBezTo>
                  <a:cubicBezTo>
                    <a:pt x="123" y="27"/>
                    <a:pt x="123" y="27"/>
                    <a:pt x="123" y="27"/>
                  </a:cubicBezTo>
                  <a:cubicBezTo>
                    <a:pt x="122" y="27"/>
                    <a:pt x="122" y="27"/>
                    <a:pt x="122" y="27"/>
                  </a:cubicBezTo>
                  <a:cubicBezTo>
                    <a:pt x="121" y="28"/>
                    <a:pt x="121" y="28"/>
                    <a:pt x="121" y="28"/>
                  </a:cubicBezTo>
                  <a:cubicBezTo>
                    <a:pt x="121" y="29"/>
                    <a:pt x="121" y="29"/>
                    <a:pt x="121" y="29"/>
                  </a:cubicBezTo>
                  <a:cubicBezTo>
                    <a:pt x="122" y="30"/>
                    <a:pt x="122" y="30"/>
                    <a:pt x="122" y="30"/>
                  </a:cubicBezTo>
                  <a:cubicBezTo>
                    <a:pt x="122" y="30"/>
                    <a:pt x="122" y="30"/>
                    <a:pt x="122" y="30"/>
                  </a:cubicBezTo>
                  <a:close/>
                  <a:moveTo>
                    <a:pt x="122" y="31"/>
                  </a:moveTo>
                  <a:cubicBezTo>
                    <a:pt x="122" y="32"/>
                    <a:pt x="122" y="32"/>
                    <a:pt x="122" y="32"/>
                  </a:cubicBezTo>
                  <a:cubicBezTo>
                    <a:pt x="122" y="32"/>
                    <a:pt x="122" y="32"/>
                    <a:pt x="122" y="32"/>
                  </a:cubicBezTo>
                  <a:cubicBezTo>
                    <a:pt x="122" y="33"/>
                    <a:pt x="122" y="33"/>
                    <a:pt x="122" y="33"/>
                  </a:cubicBezTo>
                  <a:cubicBezTo>
                    <a:pt x="124" y="35"/>
                    <a:pt x="124" y="35"/>
                    <a:pt x="124" y="35"/>
                  </a:cubicBezTo>
                  <a:cubicBezTo>
                    <a:pt x="125" y="34"/>
                    <a:pt x="125" y="34"/>
                    <a:pt x="125" y="34"/>
                  </a:cubicBezTo>
                  <a:cubicBezTo>
                    <a:pt x="124" y="32"/>
                    <a:pt x="124" y="32"/>
                    <a:pt x="124" y="32"/>
                  </a:cubicBezTo>
                  <a:cubicBezTo>
                    <a:pt x="124" y="31"/>
                    <a:pt x="124" y="31"/>
                    <a:pt x="124" y="31"/>
                  </a:cubicBezTo>
                  <a:cubicBezTo>
                    <a:pt x="123" y="31"/>
                    <a:pt x="123" y="31"/>
                    <a:pt x="123" y="31"/>
                  </a:cubicBezTo>
                  <a:cubicBezTo>
                    <a:pt x="122" y="31"/>
                    <a:pt x="122" y="31"/>
                    <a:pt x="122" y="31"/>
                  </a:cubicBezTo>
                  <a:close/>
                  <a:moveTo>
                    <a:pt x="107" y="21"/>
                  </a:moveTo>
                  <a:cubicBezTo>
                    <a:pt x="107" y="21"/>
                    <a:pt x="107" y="21"/>
                    <a:pt x="107" y="21"/>
                  </a:cubicBezTo>
                  <a:cubicBezTo>
                    <a:pt x="107" y="20"/>
                    <a:pt x="107" y="20"/>
                    <a:pt x="107" y="20"/>
                  </a:cubicBezTo>
                  <a:cubicBezTo>
                    <a:pt x="107" y="20"/>
                    <a:pt x="107" y="20"/>
                    <a:pt x="107" y="20"/>
                  </a:cubicBezTo>
                  <a:cubicBezTo>
                    <a:pt x="106" y="19"/>
                    <a:pt x="106" y="19"/>
                    <a:pt x="106" y="19"/>
                  </a:cubicBezTo>
                  <a:cubicBezTo>
                    <a:pt x="106" y="20"/>
                    <a:pt x="106" y="20"/>
                    <a:pt x="106" y="20"/>
                  </a:cubicBezTo>
                  <a:cubicBezTo>
                    <a:pt x="106" y="20"/>
                    <a:pt x="106" y="20"/>
                    <a:pt x="106" y="20"/>
                  </a:cubicBezTo>
                  <a:cubicBezTo>
                    <a:pt x="107" y="21"/>
                    <a:pt x="107" y="21"/>
                    <a:pt x="107" y="21"/>
                  </a:cubicBezTo>
                  <a:close/>
                  <a:moveTo>
                    <a:pt x="104" y="27"/>
                  </a:moveTo>
                  <a:cubicBezTo>
                    <a:pt x="105" y="28"/>
                    <a:pt x="105" y="28"/>
                    <a:pt x="105" y="28"/>
                  </a:cubicBezTo>
                  <a:cubicBezTo>
                    <a:pt x="105" y="27"/>
                    <a:pt x="105" y="27"/>
                    <a:pt x="105" y="27"/>
                  </a:cubicBezTo>
                  <a:cubicBezTo>
                    <a:pt x="105" y="26"/>
                    <a:pt x="105" y="26"/>
                    <a:pt x="105" y="26"/>
                  </a:cubicBezTo>
                  <a:cubicBezTo>
                    <a:pt x="104" y="24"/>
                    <a:pt x="104" y="24"/>
                    <a:pt x="104" y="24"/>
                  </a:cubicBezTo>
                  <a:cubicBezTo>
                    <a:pt x="104" y="23"/>
                    <a:pt x="104" y="23"/>
                    <a:pt x="104" y="23"/>
                  </a:cubicBezTo>
                  <a:cubicBezTo>
                    <a:pt x="104" y="21"/>
                    <a:pt x="104" y="21"/>
                    <a:pt x="104" y="21"/>
                  </a:cubicBezTo>
                  <a:cubicBezTo>
                    <a:pt x="104" y="20"/>
                    <a:pt x="104" y="20"/>
                    <a:pt x="104" y="20"/>
                  </a:cubicBezTo>
                  <a:cubicBezTo>
                    <a:pt x="104" y="19"/>
                    <a:pt x="104" y="19"/>
                    <a:pt x="104" y="19"/>
                  </a:cubicBezTo>
                  <a:cubicBezTo>
                    <a:pt x="104" y="17"/>
                    <a:pt x="104" y="17"/>
                    <a:pt x="104" y="17"/>
                  </a:cubicBezTo>
                  <a:cubicBezTo>
                    <a:pt x="104" y="16"/>
                    <a:pt x="104" y="16"/>
                    <a:pt x="104" y="16"/>
                  </a:cubicBezTo>
                  <a:cubicBezTo>
                    <a:pt x="102" y="17"/>
                    <a:pt x="102" y="17"/>
                    <a:pt x="102" y="17"/>
                  </a:cubicBezTo>
                  <a:cubicBezTo>
                    <a:pt x="102" y="20"/>
                    <a:pt x="102" y="20"/>
                    <a:pt x="102" y="20"/>
                  </a:cubicBezTo>
                  <a:cubicBezTo>
                    <a:pt x="102" y="21"/>
                    <a:pt x="102" y="21"/>
                    <a:pt x="102" y="21"/>
                  </a:cubicBezTo>
                  <a:cubicBezTo>
                    <a:pt x="102" y="22"/>
                    <a:pt x="102" y="22"/>
                    <a:pt x="102" y="22"/>
                  </a:cubicBezTo>
                  <a:cubicBezTo>
                    <a:pt x="103" y="24"/>
                    <a:pt x="103" y="24"/>
                    <a:pt x="103" y="24"/>
                  </a:cubicBezTo>
                  <a:cubicBezTo>
                    <a:pt x="103" y="26"/>
                    <a:pt x="103" y="26"/>
                    <a:pt x="103" y="26"/>
                  </a:cubicBezTo>
                  <a:cubicBezTo>
                    <a:pt x="104" y="27"/>
                    <a:pt x="104" y="27"/>
                    <a:pt x="104" y="27"/>
                  </a:cubicBezTo>
                  <a:close/>
                  <a:moveTo>
                    <a:pt x="43" y="36"/>
                  </a:moveTo>
                  <a:cubicBezTo>
                    <a:pt x="44" y="36"/>
                    <a:pt x="44" y="36"/>
                    <a:pt x="44" y="36"/>
                  </a:cubicBezTo>
                  <a:cubicBezTo>
                    <a:pt x="44" y="37"/>
                    <a:pt x="44" y="37"/>
                    <a:pt x="44" y="37"/>
                  </a:cubicBezTo>
                  <a:cubicBezTo>
                    <a:pt x="45" y="37"/>
                    <a:pt x="45" y="37"/>
                    <a:pt x="45" y="37"/>
                  </a:cubicBezTo>
                  <a:cubicBezTo>
                    <a:pt x="45" y="36"/>
                    <a:pt x="45" y="36"/>
                    <a:pt x="45" y="36"/>
                  </a:cubicBezTo>
                  <a:cubicBezTo>
                    <a:pt x="45" y="36"/>
                    <a:pt x="45" y="36"/>
                    <a:pt x="45" y="36"/>
                  </a:cubicBezTo>
                  <a:cubicBezTo>
                    <a:pt x="43" y="36"/>
                    <a:pt x="43" y="36"/>
                    <a:pt x="43" y="36"/>
                  </a:cubicBezTo>
                  <a:close/>
                  <a:moveTo>
                    <a:pt x="5" y="80"/>
                  </a:moveTo>
                  <a:cubicBezTo>
                    <a:pt x="6" y="81"/>
                    <a:pt x="6" y="81"/>
                    <a:pt x="6" y="81"/>
                  </a:cubicBezTo>
                  <a:cubicBezTo>
                    <a:pt x="7" y="81"/>
                    <a:pt x="7" y="81"/>
                    <a:pt x="7" y="81"/>
                  </a:cubicBezTo>
                  <a:cubicBezTo>
                    <a:pt x="8" y="81"/>
                    <a:pt x="8" y="81"/>
                    <a:pt x="8" y="81"/>
                  </a:cubicBezTo>
                  <a:cubicBezTo>
                    <a:pt x="9" y="81"/>
                    <a:pt x="9" y="81"/>
                    <a:pt x="9" y="81"/>
                  </a:cubicBezTo>
                  <a:cubicBezTo>
                    <a:pt x="9" y="81"/>
                    <a:pt x="9" y="81"/>
                    <a:pt x="9" y="81"/>
                  </a:cubicBezTo>
                  <a:cubicBezTo>
                    <a:pt x="8" y="81"/>
                    <a:pt x="8" y="81"/>
                    <a:pt x="8" y="81"/>
                  </a:cubicBezTo>
                  <a:cubicBezTo>
                    <a:pt x="7" y="80"/>
                    <a:pt x="7" y="80"/>
                    <a:pt x="7" y="80"/>
                  </a:cubicBezTo>
                  <a:cubicBezTo>
                    <a:pt x="6" y="80"/>
                    <a:pt x="6" y="80"/>
                    <a:pt x="6" y="80"/>
                  </a:cubicBezTo>
                  <a:cubicBezTo>
                    <a:pt x="5" y="80"/>
                    <a:pt x="5" y="80"/>
                    <a:pt x="5" y="80"/>
                  </a:cubicBezTo>
                  <a:cubicBezTo>
                    <a:pt x="5" y="80"/>
                    <a:pt x="5" y="80"/>
                    <a:pt x="5" y="80"/>
                  </a:cubicBezTo>
                  <a:close/>
                  <a:moveTo>
                    <a:pt x="0" y="80"/>
                  </a:moveTo>
                  <a:cubicBezTo>
                    <a:pt x="1" y="81"/>
                    <a:pt x="1" y="81"/>
                    <a:pt x="1" y="81"/>
                  </a:cubicBezTo>
                  <a:cubicBezTo>
                    <a:pt x="2" y="81"/>
                    <a:pt x="2" y="81"/>
                    <a:pt x="2" y="81"/>
                  </a:cubicBezTo>
                  <a:cubicBezTo>
                    <a:pt x="3" y="82"/>
                    <a:pt x="3" y="82"/>
                    <a:pt x="3" y="82"/>
                  </a:cubicBezTo>
                  <a:cubicBezTo>
                    <a:pt x="4" y="81"/>
                    <a:pt x="4" y="81"/>
                    <a:pt x="4" y="81"/>
                  </a:cubicBezTo>
                  <a:cubicBezTo>
                    <a:pt x="3" y="80"/>
                    <a:pt x="3" y="80"/>
                    <a:pt x="3" y="80"/>
                  </a:cubicBezTo>
                  <a:cubicBezTo>
                    <a:pt x="1" y="80"/>
                    <a:pt x="1" y="80"/>
                    <a:pt x="1" y="80"/>
                  </a:cubicBezTo>
                  <a:cubicBezTo>
                    <a:pt x="0" y="80"/>
                    <a:pt x="0" y="80"/>
                    <a:pt x="0" y="80"/>
                  </a:cubicBezTo>
                  <a:cubicBezTo>
                    <a:pt x="0" y="80"/>
                    <a:pt x="0" y="80"/>
                    <a:pt x="0" y="80"/>
                  </a:cubicBezTo>
                  <a:close/>
                  <a:moveTo>
                    <a:pt x="43" y="122"/>
                  </a:moveTo>
                  <a:cubicBezTo>
                    <a:pt x="43" y="123"/>
                    <a:pt x="43" y="123"/>
                    <a:pt x="43" y="123"/>
                  </a:cubicBezTo>
                  <a:cubicBezTo>
                    <a:pt x="43" y="123"/>
                    <a:pt x="43" y="123"/>
                    <a:pt x="43" y="123"/>
                  </a:cubicBezTo>
                  <a:cubicBezTo>
                    <a:pt x="44" y="123"/>
                    <a:pt x="44" y="123"/>
                    <a:pt x="44" y="123"/>
                  </a:cubicBezTo>
                  <a:cubicBezTo>
                    <a:pt x="43" y="122"/>
                    <a:pt x="43" y="122"/>
                    <a:pt x="43" y="122"/>
                  </a:cubicBezTo>
                  <a:cubicBezTo>
                    <a:pt x="43" y="122"/>
                    <a:pt x="43" y="122"/>
                    <a:pt x="43" y="122"/>
                  </a:cubicBezTo>
                  <a:close/>
                  <a:moveTo>
                    <a:pt x="43" y="127"/>
                  </a:moveTo>
                  <a:cubicBezTo>
                    <a:pt x="44" y="127"/>
                    <a:pt x="44" y="127"/>
                    <a:pt x="44" y="127"/>
                  </a:cubicBezTo>
                  <a:cubicBezTo>
                    <a:pt x="44" y="127"/>
                    <a:pt x="44" y="127"/>
                    <a:pt x="44" y="127"/>
                  </a:cubicBezTo>
                  <a:cubicBezTo>
                    <a:pt x="46" y="127"/>
                    <a:pt x="46" y="127"/>
                    <a:pt x="46" y="127"/>
                  </a:cubicBezTo>
                  <a:cubicBezTo>
                    <a:pt x="47" y="128"/>
                    <a:pt x="47" y="128"/>
                    <a:pt x="47" y="128"/>
                  </a:cubicBezTo>
                  <a:cubicBezTo>
                    <a:pt x="47" y="128"/>
                    <a:pt x="47" y="128"/>
                    <a:pt x="47" y="128"/>
                  </a:cubicBezTo>
                  <a:cubicBezTo>
                    <a:pt x="48" y="127"/>
                    <a:pt x="48" y="127"/>
                    <a:pt x="48" y="127"/>
                  </a:cubicBezTo>
                  <a:cubicBezTo>
                    <a:pt x="47" y="126"/>
                    <a:pt x="47" y="126"/>
                    <a:pt x="47" y="126"/>
                  </a:cubicBezTo>
                  <a:cubicBezTo>
                    <a:pt x="45" y="126"/>
                    <a:pt x="45" y="126"/>
                    <a:pt x="45" y="126"/>
                  </a:cubicBezTo>
                  <a:cubicBezTo>
                    <a:pt x="45" y="127"/>
                    <a:pt x="45" y="127"/>
                    <a:pt x="45" y="127"/>
                  </a:cubicBezTo>
                  <a:cubicBezTo>
                    <a:pt x="44" y="126"/>
                    <a:pt x="44" y="126"/>
                    <a:pt x="44" y="126"/>
                  </a:cubicBezTo>
                  <a:cubicBezTo>
                    <a:pt x="43" y="126"/>
                    <a:pt x="43" y="126"/>
                    <a:pt x="43" y="126"/>
                  </a:cubicBezTo>
                  <a:cubicBezTo>
                    <a:pt x="43" y="126"/>
                    <a:pt x="43" y="126"/>
                    <a:pt x="43" y="126"/>
                  </a:cubicBezTo>
                  <a:cubicBezTo>
                    <a:pt x="43" y="127"/>
                    <a:pt x="43" y="127"/>
                    <a:pt x="43" y="127"/>
                  </a:cubicBezTo>
                  <a:close/>
                  <a:moveTo>
                    <a:pt x="44" y="128"/>
                  </a:moveTo>
                  <a:cubicBezTo>
                    <a:pt x="45" y="129"/>
                    <a:pt x="45" y="129"/>
                    <a:pt x="45" y="129"/>
                  </a:cubicBezTo>
                  <a:cubicBezTo>
                    <a:pt x="45" y="129"/>
                    <a:pt x="45" y="129"/>
                    <a:pt x="45" y="129"/>
                  </a:cubicBezTo>
                  <a:cubicBezTo>
                    <a:pt x="45" y="128"/>
                    <a:pt x="45" y="128"/>
                    <a:pt x="45" y="128"/>
                  </a:cubicBezTo>
                  <a:cubicBezTo>
                    <a:pt x="44" y="128"/>
                    <a:pt x="44" y="128"/>
                    <a:pt x="44" y="128"/>
                  </a:cubicBezTo>
                  <a:close/>
                  <a:moveTo>
                    <a:pt x="45" y="135"/>
                  </a:moveTo>
                  <a:cubicBezTo>
                    <a:pt x="45" y="135"/>
                    <a:pt x="45" y="135"/>
                    <a:pt x="45" y="135"/>
                  </a:cubicBezTo>
                  <a:cubicBezTo>
                    <a:pt x="46" y="135"/>
                    <a:pt x="46" y="135"/>
                    <a:pt x="46" y="135"/>
                  </a:cubicBezTo>
                  <a:cubicBezTo>
                    <a:pt x="46" y="136"/>
                    <a:pt x="46" y="136"/>
                    <a:pt x="46" y="136"/>
                  </a:cubicBezTo>
                  <a:cubicBezTo>
                    <a:pt x="47" y="136"/>
                    <a:pt x="47" y="136"/>
                    <a:pt x="47" y="136"/>
                  </a:cubicBezTo>
                  <a:cubicBezTo>
                    <a:pt x="47" y="135"/>
                    <a:pt x="47" y="135"/>
                    <a:pt x="47" y="135"/>
                  </a:cubicBezTo>
                  <a:cubicBezTo>
                    <a:pt x="45" y="134"/>
                    <a:pt x="45" y="134"/>
                    <a:pt x="45" y="134"/>
                  </a:cubicBezTo>
                  <a:cubicBezTo>
                    <a:pt x="45" y="135"/>
                    <a:pt x="45" y="135"/>
                    <a:pt x="45" y="135"/>
                  </a:cubicBezTo>
                  <a:cubicBezTo>
                    <a:pt x="45" y="135"/>
                    <a:pt x="45" y="135"/>
                    <a:pt x="45" y="135"/>
                  </a:cubicBezTo>
                  <a:close/>
                  <a:moveTo>
                    <a:pt x="44" y="137"/>
                  </a:moveTo>
                  <a:cubicBezTo>
                    <a:pt x="44" y="138"/>
                    <a:pt x="44" y="138"/>
                    <a:pt x="44" y="138"/>
                  </a:cubicBezTo>
                  <a:cubicBezTo>
                    <a:pt x="45" y="138"/>
                    <a:pt x="45" y="138"/>
                    <a:pt x="45" y="138"/>
                  </a:cubicBezTo>
                  <a:cubicBezTo>
                    <a:pt x="45" y="137"/>
                    <a:pt x="45" y="137"/>
                    <a:pt x="45" y="137"/>
                  </a:cubicBezTo>
                  <a:cubicBezTo>
                    <a:pt x="44" y="137"/>
                    <a:pt x="44" y="137"/>
                    <a:pt x="44" y="137"/>
                  </a:cubicBezTo>
                  <a:cubicBezTo>
                    <a:pt x="44" y="137"/>
                    <a:pt x="44" y="137"/>
                    <a:pt x="44" y="137"/>
                  </a:cubicBezTo>
                  <a:cubicBezTo>
                    <a:pt x="44" y="137"/>
                    <a:pt x="44" y="137"/>
                    <a:pt x="44" y="137"/>
                  </a:cubicBezTo>
                  <a:close/>
                  <a:moveTo>
                    <a:pt x="45" y="141"/>
                  </a:moveTo>
                  <a:cubicBezTo>
                    <a:pt x="46" y="141"/>
                    <a:pt x="46" y="141"/>
                    <a:pt x="46" y="141"/>
                  </a:cubicBezTo>
                  <a:cubicBezTo>
                    <a:pt x="46" y="141"/>
                    <a:pt x="46" y="141"/>
                    <a:pt x="46" y="141"/>
                  </a:cubicBezTo>
                  <a:cubicBezTo>
                    <a:pt x="45" y="140"/>
                    <a:pt x="45" y="140"/>
                    <a:pt x="45" y="140"/>
                  </a:cubicBezTo>
                  <a:cubicBezTo>
                    <a:pt x="45" y="140"/>
                    <a:pt x="45" y="140"/>
                    <a:pt x="45" y="140"/>
                  </a:cubicBezTo>
                  <a:cubicBezTo>
                    <a:pt x="45" y="140"/>
                    <a:pt x="45" y="140"/>
                    <a:pt x="45" y="140"/>
                  </a:cubicBezTo>
                  <a:cubicBezTo>
                    <a:pt x="45" y="141"/>
                    <a:pt x="45" y="141"/>
                    <a:pt x="45" y="141"/>
                  </a:cubicBezTo>
                  <a:close/>
                  <a:moveTo>
                    <a:pt x="47" y="142"/>
                  </a:moveTo>
                  <a:cubicBezTo>
                    <a:pt x="47" y="143"/>
                    <a:pt x="47" y="143"/>
                    <a:pt x="47" y="143"/>
                  </a:cubicBezTo>
                  <a:cubicBezTo>
                    <a:pt x="47" y="143"/>
                    <a:pt x="47" y="143"/>
                    <a:pt x="47" y="143"/>
                  </a:cubicBezTo>
                  <a:cubicBezTo>
                    <a:pt x="47" y="142"/>
                    <a:pt x="47" y="142"/>
                    <a:pt x="47" y="142"/>
                  </a:cubicBezTo>
                  <a:cubicBezTo>
                    <a:pt x="47" y="142"/>
                    <a:pt x="47" y="142"/>
                    <a:pt x="47" y="142"/>
                  </a:cubicBezTo>
                  <a:close/>
                  <a:moveTo>
                    <a:pt x="43" y="143"/>
                  </a:moveTo>
                  <a:cubicBezTo>
                    <a:pt x="44" y="143"/>
                    <a:pt x="44" y="143"/>
                    <a:pt x="44" y="143"/>
                  </a:cubicBezTo>
                  <a:cubicBezTo>
                    <a:pt x="43" y="142"/>
                    <a:pt x="43" y="142"/>
                    <a:pt x="43" y="142"/>
                  </a:cubicBezTo>
                  <a:cubicBezTo>
                    <a:pt x="43" y="143"/>
                    <a:pt x="43" y="143"/>
                    <a:pt x="43" y="143"/>
                  </a:cubicBezTo>
                  <a:cubicBezTo>
                    <a:pt x="43" y="143"/>
                    <a:pt x="43" y="143"/>
                    <a:pt x="43" y="143"/>
                  </a:cubicBezTo>
                  <a:close/>
                  <a:moveTo>
                    <a:pt x="45" y="143"/>
                  </a:moveTo>
                  <a:cubicBezTo>
                    <a:pt x="45" y="143"/>
                    <a:pt x="45" y="143"/>
                    <a:pt x="45" y="143"/>
                  </a:cubicBezTo>
                  <a:cubicBezTo>
                    <a:pt x="45" y="143"/>
                    <a:pt x="45" y="143"/>
                    <a:pt x="45" y="143"/>
                  </a:cubicBezTo>
                  <a:cubicBezTo>
                    <a:pt x="45" y="142"/>
                    <a:pt x="45" y="142"/>
                    <a:pt x="45" y="142"/>
                  </a:cubicBezTo>
                  <a:cubicBezTo>
                    <a:pt x="45" y="143"/>
                    <a:pt x="45" y="143"/>
                    <a:pt x="45" y="143"/>
                  </a:cubicBezTo>
                  <a:close/>
                  <a:moveTo>
                    <a:pt x="44" y="144"/>
                  </a:moveTo>
                  <a:cubicBezTo>
                    <a:pt x="45" y="144"/>
                    <a:pt x="45" y="144"/>
                    <a:pt x="45" y="144"/>
                  </a:cubicBezTo>
                  <a:cubicBezTo>
                    <a:pt x="45" y="144"/>
                    <a:pt x="45" y="144"/>
                    <a:pt x="45" y="144"/>
                  </a:cubicBezTo>
                  <a:cubicBezTo>
                    <a:pt x="44" y="144"/>
                    <a:pt x="44" y="144"/>
                    <a:pt x="44" y="144"/>
                  </a:cubicBezTo>
                  <a:cubicBezTo>
                    <a:pt x="44" y="144"/>
                    <a:pt x="44" y="144"/>
                    <a:pt x="44" y="144"/>
                  </a:cubicBezTo>
                  <a:close/>
                  <a:moveTo>
                    <a:pt x="45" y="146"/>
                  </a:moveTo>
                  <a:cubicBezTo>
                    <a:pt x="45" y="145"/>
                    <a:pt x="45" y="145"/>
                    <a:pt x="45" y="145"/>
                  </a:cubicBezTo>
                  <a:cubicBezTo>
                    <a:pt x="45" y="145"/>
                    <a:pt x="45" y="145"/>
                    <a:pt x="45" y="145"/>
                  </a:cubicBezTo>
                  <a:cubicBezTo>
                    <a:pt x="44" y="145"/>
                    <a:pt x="44" y="145"/>
                    <a:pt x="44" y="145"/>
                  </a:cubicBezTo>
                  <a:cubicBezTo>
                    <a:pt x="44" y="146"/>
                    <a:pt x="44" y="146"/>
                    <a:pt x="44" y="146"/>
                  </a:cubicBezTo>
                  <a:cubicBezTo>
                    <a:pt x="45" y="146"/>
                    <a:pt x="45" y="146"/>
                    <a:pt x="45" y="146"/>
                  </a:cubicBezTo>
                  <a:close/>
                  <a:moveTo>
                    <a:pt x="46" y="147"/>
                  </a:moveTo>
                  <a:cubicBezTo>
                    <a:pt x="46" y="147"/>
                    <a:pt x="46" y="147"/>
                    <a:pt x="46" y="147"/>
                  </a:cubicBezTo>
                  <a:cubicBezTo>
                    <a:pt x="47" y="146"/>
                    <a:pt x="47" y="146"/>
                    <a:pt x="47" y="146"/>
                  </a:cubicBezTo>
                  <a:cubicBezTo>
                    <a:pt x="46" y="146"/>
                    <a:pt x="46" y="146"/>
                    <a:pt x="46" y="146"/>
                  </a:cubicBezTo>
                  <a:cubicBezTo>
                    <a:pt x="45" y="146"/>
                    <a:pt x="45" y="146"/>
                    <a:pt x="45" y="146"/>
                  </a:cubicBezTo>
                  <a:cubicBezTo>
                    <a:pt x="45" y="146"/>
                    <a:pt x="46" y="147"/>
                    <a:pt x="46" y="147"/>
                  </a:cubicBezTo>
                  <a:close/>
                  <a:moveTo>
                    <a:pt x="42" y="149"/>
                  </a:moveTo>
                  <a:cubicBezTo>
                    <a:pt x="43" y="149"/>
                    <a:pt x="43" y="149"/>
                    <a:pt x="43" y="149"/>
                  </a:cubicBezTo>
                  <a:cubicBezTo>
                    <a:pt x="44" y="149"/>
                    <a:pt x="44" y="149"/>
                    <a:pt x="44" y="149"/>
                  </a:cubicBezTo>
                  <a:cubicBezTo>
                    <a:pt x="44" y="148"/>
                    <a:pt x="44" y="148"/>
                    <a:pt x="44" y="148"/>
                  </a:cubicBezTo>
                  <a:cubicBezTo>
                    <a:pt x="42" y="148"/>
                    <a:pt x="42" y="148"/>
                    <a:pt x="42" y="148"/>
                  </a:cubicBezTo>
                  <a:cubicBezTo>
                    <a:pt x="42" y="149"/>
                    <a:pt x="42" y="149"/>
                    <a:pt x="42" y="149"/>
                  </a:cubicBezTo>
                  <a:cubicBezTo>
                    <a:pt x="42" y="149"/>
                    <a:pt x="42" y="149"/>
                    <a:pt x="42" y="149"/>
                  </a:cubicBezTo>
                  <a:close/>
                  <a:moveTo>
                    <a:pt x="44" y="151"/>
                  </a:moveTo>
                  <a:cubicBezTo>
                    <a:pt x="46" y="150"/>
                    <a:pt x="46" y="150"/>
                    <a:pt x="46" y="150"/>
                  </a:cubicBezTo>
                  <a:cubicBezTo>
                    <a:pt x="47" y="149"/>
                    <a:pt x="47" y="149"/>
                    <a:pt x="47" y="149"/>
                  </a:cubicBezTo>
                  <a:cubicBezTo>
                    <a:pt x="47" y="148"/>
                    <a:pt x="47" y="148"/>
                    <a:pt x="47" y="148"/>
                  </a:cubicBezTo>
                  <a:cubicBezTo>
                    <a:pt x="46" y="148"/>
                    <a:pt x="46" y="148"/>
                    <a:pt x="46" y="148"/>
                  </a:cubicBezTo>
                  <a:cubicBezTo>
                    <a:pt x="45" y="149"/>
                    <a:pt x="45" y="149"/>
                    <a:pt x="45" y="149"/>
                  </a:cubicBezTo>
                  <a:cubicBezTo>
                    <a:pt x="44" y="149"/>
                    <a:pt x="44" y="149"/>
                    <a:pt x="44" y="149"/>
                  </a:cubicBezTo>
                  <a:cubicBezTo>
                    <a:pt x="44" y="150"/>
                    <a:pt x="44" y="150"/>
                    <a:pt x="44" y="150"/>
                  </a:cubicBezTo>
                  <a:cubicBezTo>
                    <a:pt x="44" y="150"/>
                    <a:pt x="44" y="150"/>
                    <a:pt x="44" y="150"/>
                  </a:cubicBezTo>
                  <a:cubicBezTo>
                    <a:pt x="44" y="151"/>
                    <a:pt x="44" y="151"/>
                    <a:pt x="44" y="151"/>
                  </a:cubicBezTo>
                  <a:cubicBezTo>
                    <a:pt x="44" y="151"/>
                    <a:pt x="44" y="151"/>
                    <a:pt x="44" y="151"/>
                  </a:cubicBezTo>
                  <a:cubicBezTo>
                    <a:pt x="44" y="151"/>
                    <a:pt x="44" y="151"/>
                    <a:pt x="44" y="151"/>
                  </a:cubicBezTo>
                  <a:cubicBezTo>
                    <a:pt x="44" y="151"/>
                    <a:pt x="44" y="151"/>
                    <a:pt x="44" y="151"/>
                  </a:cubicBezTo>
                  <a:close/>
                  <a:moveTo>
                    <a:pt x="46" y="151"/>
                  </a:moveTo>
                  <a:cubicBezTo>
                    <a:pt x="46" y="151"/>
                    <a:pt x="46" y="151"/>
                    <a:pt x="46" y="151"/>
                  </a:cubicBezTo>
                  <a:cubicBezTo>
                    <a:pt x="47" y="150"/>
                    <a:pt x="47" y="150"/>
                    <a:pt x="47" y="150"/>
                  </a:cubicBezTo>
                  <a:cubicBezTo>
                    <a:pt x="47" y="150"/>
                    <a:pt x="47" y="150"/>
                    <a:pt x="47" y="150"/>
                  </a:cubicBezTo>
                  <a:cubicBezTo>
                    <a:pt x="46" y="151"/>
                    <a:pt x="46" y="151"/>
                    <a:pt x="46" y="151"/>
                  </a:cubicBezTo>
                  <a:close/>
                  <a:moveTo>
                    <a:pt x="45" y="152"/>
                  </a:moveTo>
                  <a:cubicBezTo>
                    <a:pt x="46" y="151"/>
                    <a:pt x="46" y="151"/>
                    <a:pt x="46" y="151"/>
                  </a:cubicBezTo>
                  <a:cubicBezTo>
                    <a:pt x="46" y="151"/>
                    <a:pt x="46" y="151"/>
                    <a:pt x="46" y="151"/>
                  </a:cubicBezTo>
                  <a:cubicBezTo>
                    <a:pt x="45" y="151"/>
                    <a:pt x="45" y="151"/>
                    <a:pt x="45" y="151"/>
                  </a:cubicBezTo>
                  <a:cubicBezTo>
                    <a:pt x="45" y="152"/>
                    <a:pt x="45" y="152"/>
                    <a:pt x="45" y="152"/>
                  </a:cubicBezTo>
                  <a:close/>
                  <a:moveTo>
                    <a:pt x="44" y="152"/>
                  </a:moveTo>
                  <a:cubicBezTo>
                    <a:pt x="44" y="152"/>
                    <a:pt x="44" y="152"/>
                    <a:pt x="44" y="152"/>
                  </a:cubicBezTo>
                  <a:cubicBezTo>
                    <a:pt x="44" y="151"/>
                    <a:pt x="44" y="151"/>
                    <a:pt x="44" y="151"/>
                  </a:cubicBezTo>
                  <a:cubicBezTo>
                    <a:pt x="43" y="152"/>
                    <a:pt x="43" y="152"/>
                    <a:pt x="43" y="152"/>
                  </a:cubicBezTo>
                  <a:cubicBezTo>
                    <a:pt x="43" y="152"/>
                    <a:pt x="43" y="152"/>
                    <a:pt x="43" y="152"/>
                  </a:cubicBezTo>
                  <a:cubicBezTo>
                    <a:pt x="44" y="152"/>
                    <a:pt x="44" y="152"/>
                    <a:pt x="44" y="152"/>
                  </a:cubicBezTo>
                  <a:close/>
                  <a:moveTo>
                    <a:pt x="42" y="155"/>
                  </a:moveTo>
                  <a:cubicBezTo>
                    <a:pt x="42" y="156"/>
                    <a:pt x="42" y="156"/>
                    <a:pt x="42" y="156"/>
                  </a:cubicBezTo>
                  <a:cubicBezTo>
                    <a:pt x="43" y="156"/>
                    <a:pt x="43" y="156"/>
                    <a:pt x="43" y="156"/>
                  </a:cubicBezTo>
                  <a:cubicBezTo>
                    <a:pt x="43" y="155"/>
                    <a:pt x="43" y="155"/>
                    <a:pt x="43" y="155"/>
                  </a:cubicBezTo>
                  <a:cubicBezTo>
                    <a:pt x="44" y="155"/>
                    <a:pt x="44" y="155"/>
                    <a:pt x="44" y="155"/>
                  </a:cubicBezTo>
                  <a:cubicBezTo>
                    <a:pt x="45" y="154"/>
                    <a:pt x="45" y="154"/>
                    <a:pt x="45" y="154"/>
                  </a:cubicBezTo>
                  <a:cubicBezTo>
                    <a:pt x="44" y="154"/>
                    <a:pt x="44" y="154"/>
                    <a:pt x="44" y="154"/>
                  </a:cubicBezTo>
                  <a:cubicBezTo>
                    <a:pt x="44" y="155"/>
                    <a:pt x="44" y="155"/>
                    <a:pt x="44" y="155"/>
                  </a:cubicBezTo>
                  <a:cubicBezTo>
                    <a:pt x="43" y="155"/>
                    <a:pt x="43" y="155"/>
                    <a:pt x="43" y="155"/>
                  </a:cubicBezTo>
                  <a:cubicBezTo>
                    <a:pt x="42" y="155"/>
                    <a:pt x="42" y="155"/>
                    <a:pt x="42" y="155"/>
                  </a:cubicBezTo>
                  <a:cubicBezTo>
                    <a:pt x="42" y="155"/>
                    <a:pt x="42" y="155"/>
                    <a:pt x="42" y="155"/>
                  </a:cubicBezTo>
                  <a:close/>
                  <a:moveTo>
                    <a:pt x="41" y="158"/>
                  </a:moveTo>
                  <a:cubicBezTo>
                    <a:pt x="41" y="159"/>
                    <a:pt x="41" y="159"/>
                    <a:pt x="41" y="159"/>
                  </a:cubicBezTo>
                  <a:cubicBezTo>
                    <a:pt x="42" y="160"/>
                    <a:pt x="42" y="160"/>
                    <a:pt x="42" y="160"/>
                  </a:cubicBezTo>
                  <a:cubicBezTo>
                    <a:pt x="42" y="159"/>
                    <a:pt x="42" y="159"/>
                    <a:pt x="42" y="159"/>
                  </a:cubicBezTo>
                  <a:cubicBezTo>
                    <a:pt x="42" y="158"/>
                    <a:pt x="42" y="158"/>
                    <a:pt x="42" y="158"/>
                  </a:cubicBezTo>
                  <a:cubicBezTo>
                    <a:pt x="41" y="158"/>
                    <a:pt x="41" y="158"/>
                    <a:pt x="41" y="158"/>
                  </a:cubicBezTo>
                  <a:close/>
                  <a:moveTo>
                    <a:pt x="66" y="276"/>
                  </a:moveTo>
                  <a:cubicBezTo>
                    <a:pt x="67" y="275"/>
                    <a:pt x="67" y="275"/>
                    <a:pt x="67" y="275"/>
                  </a:cubicBezTo>
                  <a:cubicBezTo>
                    <a:pt x="67" y="275"/>
                    <a:pt x="67" y="275"/>
                    <a:pt x="67" y="275"/>
                  </a:cubicBezTo>
                  <a:cubicBezTo>
                    <a:pt x="68" y="275"/>
                    <a:pt x="68" y="275"/>
                    <a:pt x="68" y="275"/>
                  </a:cubicBezTo>
                  <a:cubicBezTo>
                    <a:pt x="67" y="276"/>
                    <a:pt x="67" y="276"/>
                    <a:pt x="67" y="276"/>
                  </a:cubicBezTo>
                  <a:cubicBezTo>
                    <a:pt x="67" y="276"/>
                    <a:pt x="67" y="276"/>
                    <a:pt x="67" y="276"/>
                  </a:cubicBezTo>
                  <a:cubicBezTo>
                    <a:pt x="66" y="276"/>
                    <a:pt x="66" y="276"/>
                    <a:pt x="66" y="276"/>
                  </a:cubicBezTo>
                  <a:cubicBezTo>
                    <a:pt x="66" y="276"/>
                    <a:pt x="66" y="276"/>
                    <a:pt x="66" y="276"/>
                  </a:cubicBezTo>
                  <a:close/>
                  <a:moveTo>
                    <a:pt x="60" y="273"/>
                  </a:moveTo>
                  <a:cubicBezTo>
                    <a:pt x="60" y="273"/>
                    <a:pt x="60" y="273"/>
                    <a:pt x="60" y="273"/>
                  </a:cubicBezTo>
                  <a:cubicBezTo>
                    <a:pt x="60" y="273"/>
                    <a:pt x="60" y="273"/>
                    <a:pt x="60" y="273"/>
                  </a:cubicBezTo>
                  <a:cubicBezTo>
                    <a:pt x="61" y="272"/>
                    <a:pt x="61" y="272"/>
                    <a:pt x="61" y="272"/>
                  </a:cubicBezTo>
                  <a:cubicBezTo>
                    <a:pt x="61" y="271"/>
                    <a:pt x="61" y="271"/>
                    <a:pt x="61" y="271"/>
                  </a:cubicBezTo>
                  <a:cubicBezTo>
                    <a:pt x="60" y="271"/>
                    <a:pt x="60" y="271"/>
                    <a:pt x="60" y="271"/>
                  </a:cubicBezTo>
                  <a:cubicBezTo>
                    <a:pt x="60" y="272"/>
                    <a:pt x="60" y="272"/>
                    <a:pt x="60" y="272"/>
                  </a:cubicBezTo>
                  <a:cubicBezTo>
                    <a:pt x="60" y="272"/>
                    <a:pt x="60" y="272"/>
                    <a:pt x="60" y="272"/>
                  </a:cubicBezTo>
                  <a:cubicBezTo>
                    <a:pt x="60" y="273"/>
                    <a:pt x="60" y="273"/>
                    <a:pt x="60" y="273"/>
                  </a:cubicBezTo>
                  <a:close/>
                  <a:moveTo>
                    <a:pt x="56" y="266"/>
                  </a:moveTo>
                  <a:cubicBezTo>
                    <a:pt x="56" y="266"/>
                    <a:pt x="56" y="266"/>
                    <a:pt x="56" y="266"/>
                  </a:cubicBezTo>
                  <a:cubicBezTo>
                    <a:pt x="57" y="266"/>
                    <a:pt x="57" y="266"/>
                    <a:pt x="57" y="266"/>
                  </a:cubicBezTo>
                  <a:cubicBezTo>
                    <a:pt x="57" y="266"/>
                    <a:pt x="57" y="266"/>
                    <a:pt x="57" y="266"/>
                  </a:cubicBezTo>
                  <a:cubicBezTo>
                    <a:pt x="57" y="266"/>
                    <a:pt x="57" y="266"/>
                    <a:pt x="57" y="266"/>
                  </a:cubicBezTo>
                  <a:cubicBezTo>
                    <a:pt x="56" y="266"/>
                    <a:pt x="56" y="266"/>
                    <a:pt x="56" y="266"/>
                  </a:cubicBezTo>
                  <a:cubicBezTo>
                    <a:pt x="56" y="266"/>
                    <a:pt x="56" y="266"/>
                    <a:pt x="56" y="266"/>
                  </a:cubicBezTo>
                  <a:close/>
                  <a:moveTo>
                    <a:pt x="53" y="266"/>
                  </a:moveTo>
                  <a:cubicBezTo>
                    <a:pt x="54" y="267"/>
                    <a:pt x="54" y="267"/>
                    <a:pt x="54" y="267"/>
                  </a:cubicBezTo>
                  <a:cubicBezTo>
                    <a:pt x="54" y="267"/>
                    <a:pt x="54" y="267"/>
                    <a:pt x="54" y="267"/>
                  </a:cubicBezTo>
                  <a:cubicBezTo>
                    <a:pt x="54" y="266"/>
                    <a:pt x="54" y="266"/>
                    <a:pt x="54" y="266"/>
                  </a:cubicBezTo>
                  <a:cubicBezTo>
                    <a:pt x="54" y="266"/>
                    <a:pt x="54" y="266"/>
                    <a:pt x="54" y="266"/>
                  </a:cubicBezTo>
                  <a:cubicBezTo>
                    <a:pt x="53" y="266"/>
                    <a:pt x="53" y="266"/>
                    <a:pt x="53" y="266"/>
                  </a:cubicBezTo>
                  <a:close/>
                  <a:moveTo>
                    <a:pt x="47" y="267"/>
                  </a:moveTo>
                  <a:cubicBezTo>
                    <a:pt x="48" y="267"/>
                    <a:pt x="48" y="267"/>
                    <a:pt x="48" y="267"/>
                  </a:cubicBezTo>
                  <a:cubicBezTo>
                    <a:pt x="48" y="267"/>
                    <a:pt x="48" y="267"/>
                    <a:pt x="48" y="267"/>
                  </a:cubicBezTo>
                  <a:cubicBezTo>
                    <a:pt x="48" y="268"/>
                    <a:pt x="48" y="268"/>
                    <a:pt x="48" y="268"/>
                  </a:cubicBezTo>
                  <a:cubicBezTo>
                    <a:pt x="49" y="267"/>
                    <a:pt x="49" y="267"/>
                    <a:pt x="49" y="267"/>
                  </a:cubicBezTo>
                  <a:cubicBezTo>
                    <a:pt x="49" y="267"/>
                    <a:pt x="49" y="267"/>
                    <a:pt x="49" y="267"/>
                  </a:cubicBezTo>
                  <a:cubicBezTo>
                    <a:pt x="48" y="266"/>
                    <a:pt x="48" y="266"/>
                    <a:pt x="48" y="266"/>
                  </a:cubicBezTo>
                  <a:cubicBezTo>
                    <a:pt x="47" y="267"/>
                    <a:pt x="47" y="267"/>
                    <a:pt x="47" y="267"/>
                  </a:cubicBezTo>
                  <a:close/>
                  <a:moveTo>
                    <a:pt x="40" y="235"/>
                  </a:moveTo>
                  <a:cubicBezTo>
                    <a:pt x="40" y="235"/>
                    <a:pt x="40" y="235"/>
                    <a:pt x="40" y="235"/>
                  </a:cubicBezTo>
                  <a:cubicBezTo>
                    <a:pt x="41" y="235"/>
                    <a:pt x="41" y="235"/>
                    <a:pt x="41" y="235"/>
                  </a:cubicBezTo>
                  <a:cubicBezTo>
                    <a:pt x="42" y="234"/>
                    <a:pt x="42" y="234"/>
                    <a:pt x="42" y="234"/>
                  </a:cubicBezTo>
                  <a:cubicBezTo>
                    <a:pt x="41" y="234"/>
                    <a:pt x="41" y="234"/>
                    <a:pt x="41" y="234"/>
                  </a:cubicBezTo>
                  <a:cubicBezTo>
                    <a:pt x="41" y="234"/>
                    <a:pt x="41" y="234"/>
                    <a:pt x="41" y="234"/>
                  </a:cubicBezTo>
                  <a:cubicBezTo>
                    <a:pt x="40" y="235"/>
                    <a:pt x="40" y="235"/>
                    <a:pt x="40" y="235"/>
                  </a:cubicBezTo>
                  <a:close/>
                  <a:moveTo>
                    <a:pt x="40" y="234"/>
                  </a:moveTo>
                  <a:cubicBezTo>
                    <a:pt x="40" y="234"/>
                    <a:pt x="40" y="235"/>
                    <a:pt x="40" y="235"/>
                  </a:cubicBezTo>
                  <a:cubicBezTo>
                    <a:pt x="40" y="235"/>
                    <a:pt x="40" y="235"/>
                    <a:pt x="40" y="235"/>
                  </a:cubicBezTo>
                  <a:cubicBezTo>
                    <a:pt x="41" y="234"/>
                    <a:pt x="41" y="234"/>
                    <a:pt x="41" y="234"/>
                  </a:cubicBezTo>
                  <a:cubicBezTo>
                    <a:pt x="41" y="234"/>
                    <a:pt x="41" y="234"/>
                    <a:pt x="41" y="234"/>
                  </a:cubicBezTo>
                  <a:cubicBezTo>
                    <a:pt x="40" y="233"/>
                    <a:pt x="40" y="233"/>
                    <a:pt x="40" y="233"/>
                  </a:cubicBezTo>
                  <a:cubicBezTo>
                    <a:pt x="40" y="234"/>
                    <a:pt x="40" y="234"/>
                    <a:pt x="40" y="234"/>
                  </a:cubicBezTo>
                  <a:close/>
                  <a:moveTo>
                    <a:pt x="35" y="224"/>
                  </a:moveTo>
                  <a:cubicBezTo>
                    <a:pt x="34" y="225"/>
                    <a:pt x="34" y="225"/>
                    <a:pt x="34" y="225"/>
                  </a:cubicBezTo>
                  <a:cubicBezTo>
                    <a:pt x="35" y="225"/>
                    <a:pt x="35" y="225"/>
                    <a:pt x="35" y="225"/>
                  </a:cubicBezTo>
                  <a:cubicBezTo>
                    <a:pt x="36" y="224"/>
                    <a:pt x="36" y="224"/>
                    <a:pt x="36" y="224"/>
                  </a:cubicBezTo>
                  <a:cubicBezTo>
                    <a:pt x="36" y="224"/>
                    <a:pt x="36" y="224"/>
                    <a:pt x="36" y="224"/>
                  </a:cubicBezTo>
                  <a:cubicBezTo>
                    <a:pt x="35" y="224"/>
                    <a:pt x="35" y="224"/>
                    <a:pt x="35" y="224"/>
                  </a:cubicBezTo>
                  <a:cubicBezTo>
                    <a:pt x="35" y="224"/>
                    <a:pt x="35" y="224"/>
                    <a:pt x="35" y="224"/>
                  </a:cubicBezTo>
                  <a:close/>
                  <a:moveTo>
                    <a:pt x="34" y="223"/>
                  </a:moveTo>
                  <a:cubicBezTo>
                    <a:pt x="35" y="223"/>
                    <a:pt x="35" y="223"/>
                    <a:pt x="35" y="223"/>
                  </a:cubicBezTo>
                  <a:cubicBezTo>
                    <a:pt x="35" y="223"/>
                    <a:pt x="35" y="223"/>
                    <a:pt x="35" y="223"/>
                  </a:cubicBezTo>
                  <a:cubicBezTo>
                    <a:pt x="35" y="223"/>
                    <a:pt x="35" y="223"/>
                    <a:pt x="35" y="223"/>
                  </a:cubicBezTo>
                  <a:cubicBezTo>
                    <a:pt x="35" y="222"/>
                    <a:pt x="35" y="222"/>
                    <a:pt x="35" y="222"/>
                  </a:cubicBezTo>
                  <a:cubicBezTo>
                    <a:pt x="34" y="223"/>
                    <a:pt x="34" y="223"/>
                    <a:pt x="34" y="223"/>
                  </a:cubicBezTo>
                  <a:close/>
                  <a:moveTo>
                    <a:pt x="35" y="213"/>
                  </a:moveTo>
                  <a:cubicBezTo>
                    <a:pt x="36" y="213"/>
                    <a:pt x="36" y="213"/>
                    <a:pt x="36" y="213"/>
                  </a:cubicBezTo>
                  <a:cubicBezTo>
                    <a:pt x="36" y="213"/>
                    <a:pt x="36" y="213"/>
                    <a:pt x="36" y="213"/>
                  </a:cubicBezTo>
                  <a:cubicBezTo>
                    <a:pt x="36" y="212"/>
                    <a:pt x="36" y="212"/>
                    <a:pt x="36" y="212"/>
                  </a:cubicBezTo>
                  <a:cubicBezTo>
                    <a:pt x="35" y="213"/>
                    <a:pt x="35" y="213"/>
                    <a:pt x="35" y="213"/>
                  </a:cubicBezTo>
                  <a:close/>
                  <a:moveTo>
                    <a:pt x="35" y="212"/>
                  </a:moveTo>
                  <a:cubicBezTo>
                    <a:pt x="36" y="212"/>
                    <a:pt x="36" y="212"/>
                    <a:pt x="36" y="212"/>
                  </a:cubicBezTo>
                  <a:cubicBezTo>
                    <a:pt x="37" y="212"/>
                    <a:pt x="37" y="212"/>
                    <a:pt x="37" y="212"/>
                  </a:cubicBezTo>
                  <a:cubicBezTo>
                    <a:pt x="37" y="212"/>
                    <a:pt x="37" y="212"/>
                    <a:pt x="37" y="212"/>
                  </a:cubicBezTo>
                  <a:cubicBezTo>
                    <a:pt x="36" y="211"/>
                    <a:pt x="36" y="211"/>
                    <a:pt x="36" y="211"/>
                  </a:cubicBezTo>
                  <a:cubicBezTo>
                    <a:pt x="36" y="212"/>
                    <a:pt x="36" y="212"/>
                    <a:pt x="36" y="212"/>
                  </a:cubicBezTo>
                  <a:cubicBezTo>
                    <a:pt x="35" y="212"/>
                    <a:pt x="35" y="212"/>
                    <a:pt x="35" y="212"/>
                  </a:cubicBezTo>
                  <a:close/>
                  <a:moveTo>
                    <a:pt x="33" y="211"/>
                  </a:moveTo>
                  <a:cubicBezTo>
                    <a:pt x="34" y="212"/>
                    <a:pt x="34" y="212"/>
                    <a:pt x="34" y="212"/>
                  </a:cubicBezTo>
                  <a:cubicBezTo>
                    <a:pt x="34" y="212"/>
                    <a:pt x="34" y="212"/>
                    <a:pt x="34" y="212"/>
                  </a:cubicBezTo>
                  <a:cubicBezTo>
                    <a:pt x="34" y="211"/>
                    <a:pt x="34" y="211"/>
                    <a:pt x="34" y="211"/>
                  </a:cubicBezTo>
                  <a:cubicBezTo>
                    <a:pt x="34" y="211"/>
                    <a:pt x="34" y="211"/>
                    <a:pt x="34" y="211"/>
                  </a:cubicBezTo>
                  <a:cubicBezTo>
                    <a:pt x="33" y="211"/>
                    <a:pt x="33" y="211"/>
                    <a:pt x="33" y="211"/>
                  </a:cubicBezTo>
                  <a:close/>
                  <a:moveTo>
                    <a:pt x="36" y="203"/>
                  </a:moveTo>
                  <a:cubicBezTo>
                    <a:pt x="36" y="203"/>
                    <a:pt x="36" y="203"/>
                    <a:pt x="36" y="203"/>
                  </a:cubicBezTo>
                  <a:cubicBezTo>
                    <a:pt x="36" y="203"/>
                    <a:pt x="36" y="203"/>
                    <a:pt x="36" y="203"/>
                  </a:cubicBezTo>
                  <a:cubicBezTo>
                    <a:pt x="37" y="203"/>
                    <a:pt x="37" y="203"/>
                    <a:pt x="37" y="203"/>
                  </a:cubicBezTo>
                  <a:cubicBezTo>
                    <a:pt x="38" y="202"/>
                    <a:pt x="38" y="202"/>
                    <a:pt x="38" y="202"/>
                  </a:cubicBezTo>
                  <a:cubicBezTo>
                    <a:pt x="38" y="202"/>
                    <a:pt x="38" y="202"/>
                    <a:pt x="38" y="202"/>
                  </a:cubicBezTo>
                  <a:cubicBezTo>
                    <a:pt x="37" y="202"/>
                    <a:pt x="37" y="202"/>
                    <a:pt x="37" y="202"/>
                  </a:cubicBezTo>
                  <a:cubicBezTo>
                    <a:pt x="36" y="203"/>
                    <a:pt x="36" y="203"/>
                    <a:pt x="36" y="203"/>
                  </a:cubicBezTo>
                  <a:close/>
                  <a:moveTo>
                    <a:pt x="45" y="199"/>
                  </a:moveTo>
                  <a:cubicBezTo>
                    <a:pt x="46" y="199"/>
                    <a:pt x="46" y="199"/>
                    <a:pt x="46" y="199"/>
                  </a:cubicBezTo>
                  <a:cubicBezTo>
                    <a:pt x="48" y="199"/>
                    <a:pt x="48" y="199"/>
                    <a:pt x="48" y="199"/>
                  </a:cubicBezTo>
                  <a:cubicBezTo>
                    <a:pt x="48" y="199"/>
                    <a:pt x="48" y="199"/>
                    <a:pt x="48" y="199"/>
                  </a:cubicBezTo>
                  <a:cubicBezTo>
                    <a:pt x="46" y="199"/>
                    <a:pt x="46" y="199"/>
                    <a:pt x="46" y="199"/>
                  </a:cubicBezTo>
                  <a:cubicBezTo>
                    <a:pt x="45" y="199"/>
                    <a:pt x="45" y="199"/>
                    <a:pt x="45" y="199"/>
                  </a:cubicBezTo>
                  <a:cubicBezTo>
                    <a:pt x="45" y="199"/>
                    <a:pt x="45" y="199"/>
                    <a:pt x="45" y="199"/>
                  </a:cubicBezTo>
                  <a:close/>
                  <a:moveTo>
                    <a:pt x="42" y="195"/>
                  </a:moveTo>
                  <a:cubicBezTo>
                    <a:pt x="42" y="195"/>
                    <a:pt x="42" y="195"/>
                    <a:pt x="42" y="195"/>
                  </a:cubicBezTo>
                  <a:cubicBezTo>
                    <a:pt x="42" y="195"/>
                    <a:pt x="42" y="195"/>
                    <a:pt x="42" y="195"/>
                  </a:cubicBezTo>
                  <a:cubicBezTo>
                    <a:pt x="44" y="195"/>
                    <a:pt x="44" y="195"/>
                    <a:pt x="44" y="195"/>
                  </a:cubicBezTo>
                  <a:cubicBezTo>
                    <a:pt x="43" y="194"/>
                    <a:pt x="43" y="194"/>
                    <a:pt x="43" y="194"/>
                  </a:cubicBezTo>
                  <a:cubicBezTo>
                    <a:pt x="42" y="194"/>
                    <a:pt x="42" y="194"/>
                    <a:pt x="42" y="194"/>
                  </a:cubicBezTo>
                  <a:cubicBezTo>
                    <a:pt x="42" y="195"/>
                    <a:pt x="42" y="195"/>
                    <a:pt x="42" y="195"/>
                  </a:cubicBezTo>
                  <a:close/>
                  <a:moveTo>
                    <a:pt x="46" y="194"/>
                  </a:moveTo>
                  <a:cubicBezTo>
                    <a:pt x="47" y="195"/>
                    <a:pt x="47" y="195"/>
                    <a:pt x="47" y="195"/>
                  </a:cubicBezTo>
                  <a:cubicBezTo>
                    <a:pt x="48" y="195"/>
                    <a:pt x="48" y="195"/>
                    <a:pt x="48" y="195"/>
                  </a:cubicBezTo>
                  <a:cubicBezTo>
                    <a:pt x="48" y="194"/>
                    <a:pt x="48" y="194"/>
                    <a:pt x="48" y="194"/>
                  </a:cubicBezTo>
                  <a:cubicBezTo>
                    <a:pt x="47" y="194"/>
                    <a:pt x="47" y="194"/>
                    <a:pt x="47" y="194"/>
                  </a:cubicBezTo>
                  <a:cubicBezTo>
                    <a:pt x="46" y="194"/>
                    <a:pt x="46" y="194"/>
                    <a:pt x="46" y="194"/>
                  </a:cubicBezTo>
                  <a:close/>
                  <a:moveTo>
                    <a:pt x="44" y="193"/>
                  </a:moveTo>
                  <a:cubicBezTo>
                    <a:pt x="45" y="194"/>
                    <a:pt x="45" y="194"/>
                    <a:pt x="45" y="194"/>
                  </a:cubicBezTo>
                  <a:cubicBezTo>
                    <a:pt x="46" y="194"/>
                    <a:pt x="46" y="194"/>
                    <a:pt x="46" y="194"/>
                  </a:cubicBezTo>
                  <a:cubicBezTo>
                    <a:pt x="46" y="193"/>
                    <a:pt x="46" y="193"/>
                    <a:pt x="46" y="193"/>
                  </a:cubicBezTo>
                  <a:cubicBezTo>
                    <a:pt x="46" y="193"/>
                    <a:pt x="46" y="193"/>
                    <a:pt x="46" y="193"/>
                  </a:cubicBezTo>
                  <a:cubicBezTo>
                    <a:pt x="45" y="193"/>
                    <a:pt x="45" y="193"/>
                    <a:pt x="45" y="193"/>
                  </a:cubicBezTo>
                  <a:cubicBezTo>
                    <a:pt x="44" y="193"/>
                    <a:pt x="44" y="193"/>
                    <a:pt x="44" y="193"/>
                  </a:cubicBezTo>
                  <a:cubicBezTo>
                    <a:pt x="44" y="193"/>
                    <a:pt x="44" y="193"/>
                    <a:pt x="44" y="193"/>
                  </a:cubicBezTo>
                  <a:close/>
                  <a:moveTo>
                    <a:pt x="54" y="174"/>
                  </a:moveTo>
                  <a:cubicBezTo>
                    <a:pt x="54" y="174"/>
                    <a:pt x="54" y="174"/>
                    <a:pt x="54" y="174"/>
                  </a:cubicBezTo>
                  <a:cubicBezTo>
                    <a:pt x="54" y="175"/>
                    <a:pt x="54" y="175"/>
                    <a:pt x="54" y="175"/>
                  </a:cubicBezTo>
                  <a:cubicBezTo>
                    <a:pt x="55" y="174"/>
                    <a:pt x="55" y="174"/>
                    <a:pt x="55" y="174"/>
                  </a:cubicBezTo>
                  <a:cubicBezTo>
                    <a:pt x="54" y="174"/>
                    <a:pt x="54" y="174"/>
                    <a:pt x="54" y="174"/>
                  </a:cubicBezTo>
                  <a:cubicBezTo>
                    <a:pt x="54" y="174"/>
                    <a:pt x="54" y="174"/>
                    <a:pt x="54" y="174"/>
                  </a:cubicBezTo>
                  <a:close/>
                  <a:moveTo>
                    <a:pt x="53" y="171"/>
                  </a:moveTo>
                  <a:cubicBezTo>
                    <a:pt x="53" y="172"/>
                    <a:pt x="53" y="172"/>
                    <a:pt x="53" y="172"/>
                  </a:cubicBezTo>
                  <a:cubicBezTo>
                    <a:pt x="54" y="173"/>
                    <a:pt x="54" y="173"/>
                    <a:pt x="54" y="173"/>
                  </a:cubicBezTo>
                  <a:cubicBezTo>
                    <a:pt x="54" y="172"/>
                    <a:pt x="54" y="172"/>
                    <a:pt x="54" y="172"/>
                  </a:cubicBezTo>
                  <a:cubicBezTo>
                    <a:pt x="54" y="172"/>
                    <a:pt x="54" y="172"/>
                    <a:pt x="54" y="172"/>
                  </a:cubicBezTo>
                  <a:cubicBezTo>
                    <a:pt x="54" y="172"/>
                    <a:pt x="53" y="171"/>
                    <a:pt x="53" y="171"/>
                  </a:cubicBezTo>
                  <a:close/>
                  <a:moveTo>
                    <a:pt x="50" y="164"/>
                  </a:moveTo>
                  <a:cubicBezTo>
                    <a:pt x="51" y="165"/>
                    <a:pt x="51" y="165"/>
                    <a:pt x="51" y="165"/>
                  </a:cubicBezTo>
                  <a:cubicBezTo>
                    <a:pt x="51" y="164"/>
                    <a:pt x="51" y="164"/>
                    <a:pt x="51" y="164"/>
                  </a:cubicBezTo>
                  <a:cubicBezTo>
                    <a:pt x="52" y="163"/>
                    <a:pt x="52" y="163"/>
                    <a:pt x="52" y="163"/>
                  </a:cubicBezTo>
                  <a:cubicBezTo>
                    <a:pt x="52" y="163"/>
                    <a:pt x="52" y="163"/>
                    <a:pt x="52" y="163"/>
                  </a:cubicBezTo>
                  <a:cubicBezTo>
                    <a:pt x="51" y="163"/>
                    <a:pt x="51" y="163"/>
                    <a:pt x="51" y="163"/>
                  </a:cubicBezTo>
                  <a:cubicBezTo>
                    <a:pt x="51" y="163"/>
                    <a:pt x="51" y="163"/>
                    <a:pt x="51" y="163"/>
                  </a:cubicBezTo>
                  <a:cubicBezTo>
                    <a:pt x="50" y="163"/>
                    <a:pt x="50" y="163"/>
                    <a:pt x="50" y="163"/>
                  </a:cubicBezTo>
                  <a:cubicBezTo>
                    <a:pt x="50" y="164"/>
                    <a:pt x="50" y="164"/>
                    <a:pt x="50" y="164"/>
                  </a:cubicBezTo>
                  <a:cubicBezTo>
                    <a:pt x="50" y="164"/>
                    <a:pt x="50" y="164"/>
                    <a:pt x="50" y="164"/>
                  </a:cubicBezTo>
                  <a:close/>
                  <a:moveTo>
                    <a:pt x="50" y="168"/>
                  </a:moveTo>
                  <a:cubicBezTo>
                    <a:pt x="50" y="169"/>
                    <a:pt x="50" y="169"/>
                    <a:pt x="50" y="169"/>
                  </a:cubicBezTo>
                  <a:cubicBezTo>
                    <a:pt x="51" y="169"/>
                    <a:pt x="51" y="169"/>
                    <a:pt x="51" y="169"/>
                  </a:cubicBezTo>
                  <a:cubicBezTo>
                    <a:pt x="52" y="168"/>
                    <a:pt x="52" y="168"/>
                    <a:pt x="52" y="168"/>
                  </a:cubicBezTo>
                  <a:cubicBezTo>
                    <a:pt x="52" y="167"/>
                    <a:pt x="52" y="167"/>
                    <a:pt x="52" y="167"/>
                  </a:cubicBezTo>
                  <a:cubicBezTo>
                    <a:pt x="51" y="166"/>
                    <a:pt x="51" y="166"/>
                    <a:pt x="51" y="166"/>
                  </a:cubicBezTo>
                  <a:cubicBezTo>
                    <a:pt x="50" y="167"/>
                    <a:pt x="50" y="167"/>
                    <a:pt x="50" y="167"/>
                  </a:cubicBezTo>
                  <a:cubicBezTo>
                    <a:pt x="50" y="168"/>
                    <a:pt x="50" y="168"/>
                    <a:pt x="50" y="168"/>
                  </a:cubicBezTo>
                  <a:close/>
                  <a:moveTo>
                    <a:pt x="46" y="169"/>
                  </a:moveTo>
                  <a:cubicBezTo>
                    <a:pt x="47" y="169"/>
                    <a:pt x="47" y="169"/>
                    <a:pt x="47" y="169"/>
                  </a:cubicBezTo>
                  <a:cubicBezTo>
                    <a:pt x="48" y="168"/>
                    <a:pt x="48" y="168"/>
                    <a:pt x="48" y="168"/>
                  </a:cubicBezTo>
                  <a:cubicBezTo>
                    <a:pt x="48" y="168"/>
                    <a:pt x="48" y="168"/>
                    <a:pt x="48" y="168"/>
                  </a:cubicBezTo>
                  <a:cubicBezTo>
                    <a:pt x="48" y="166"/>
                    <a:pt x="48" y="166"/>
                    <a:pt x="48" y="166"/>
                  </a:cubicBezTo>
                  <a:cubicBezTo>
                    <a:pt x="47" y="167"/>
                    <a:pt x="47" y="167"/>
                    <a:pt x="47" y="167"/>
                  </a:cubicBezTo>
                  <a:cubicBezTo>
                    <a:pt x="46" y="168"/>
                    <a:pt x="46" y="168"/>
                    <a:pt x="46" y="168"/>
                  </a:cubicBezTo>
                  <a:cubicBezTo>
                    <a:pt x="46" y="169"/>
                    <a:pt x="46" y="169"/>
                    <a:pt x="46" y="169"/>
                  </a:cubicBezTo>
                  <a:close/>
                  <a:moveTo>
                    <a:pt x="40" y="173"/>
                  </a:moveTo>
                  <a:cubicBezTo>
                    <a:pt x="39" y="174"/>
                    <a:pt x="39" y="174"/>
                    <a:pt x="39" y="174"/>
                  </a:cubicBezTo>
                  <a:cubicBezTo>
                    <a:pt x="40" y="175"/>
                    <a:pt x="40" y="175"/>
                    <a:pt x="40" y="175"/>
                  </a:cubicBezTo>
                  <a:cubicBezTo>
                    <a:pt x="41" y="175"/>
                    <a:pt x="41" y="175"/>
                    <a:pt x="41" y="175"/>
                  </a:cubicBezTo>
                  <a:cubicBezTo>
                    <a:pt x="41" y="174"/>
                    <a:pt x="41" y="174"/>
                    <a:pt x="41" y="174"/>
                  </a:cubicBezTo>
                  <a:cubicBezTo>
                    <a:pt x="40" y="173"/>
                    <a:pt x="40" y="173"/>
                    <a:pt x="40" y="173"/>
                  </a:cubicBezTo>
                  <a:cubicBezTo>
                    <a:pt x="40" y="173"/>
                    <a:pt x="40" y="173"/>
                    <a:pt x="40" y="173"/>
                  </a:cubicBezTo>
                  <a:close/>
                  <a:moveTo>
                    <a:pt x="53" y="183"/>
                  </a:moveTo>
                  <a:cubicBezTo>
                    <a:pt x="53" y="183"/>
                    <a:pt x="53" y="183"/>
                    <a:pt x="53" y="183"/>
                  </a:cubicBezTo>
                  <a:cubicBezTo>
                    <a:pt x="53" y="183"/>
                    <a:pt x="53" y="183"/>
                    <a:pt x="53" y="183"/>
                  </a:cubicBezTo>
                  <a:cubicBezTo>
                    <a:pt x="53" y="184"/>
                    <a:pt x="53" y="184"/>
                    <a:pt x="53" y="184"/>
                  </a:cubicBezTo>
                  <a:cubicBezTo>
                    <a:pt x="53" y="185"/>
                    <a:pt x="53" y="185"/>
                    <a:pt x="53" y="185"/>
                  </a:cubicBezTo>
                  <a:cubicBezTo>
                    <a:pt x="54" y="185"/>
                    <a:pt x="54" y="185"/>
                    <a:pt x="54" y="185"/>
                  </a:cubicBezTo>
                  <a:cubicBezTo>
                    <a:pt x="54" y="185"/>
                    <a:pt x="54" y="185"/>
                    <a:pt x="54" y="185"/>
                  </a:cubicBezTo>
                  <a:cubicBezTo>
                    <a:pt x="55" y="183"/>
                    <a:pt x="55" y="183"/>
                    <a:pt x="55" y="183"/>
                  </a:cubicBezTo>
                  <a:cubicBezTo>
                    <a:pt x="55" y="183"/>
                    <a:pt x="55" y="183"/>
                    <a:pt x="55" y="183"/>
                  </a:cubicBezTo>
                  <a:cubicBezTo>
                    <a:pt x="55" y="182"/>
                    <a:pt x="55" y="182"/>
                    <a:pt x="55" y="182"/>
                  </a:cubicBezTo>
                  <a:cubicBezTo>
                    <a:pt x="55" y="182"/>
                    <a:pt x="55" y="182"/>
                    <a:pt x="55" y="182"/>
                  </a:cubicBezTo>
                  <a:cubicBezTo>
                    <a:pt x="54" y="182"/>
                    <a:pt x="54" y="182"/>
                    <a:pt x="54" y="182"/>
                  </a:cubicBezTo>
                  <a:cubicBezTo>
                    <a:pt x="53" y="183"/>
                    <a:pt x="53" y="183"/>
                    <a:pt x="53" y="183"/>
                  </a:cubicBezTo>
                  <a:close/>
                  <a:moveTo>
                    <a:pt x="39" y="186"/>
                  </a:moveTo>
                  <a:cubicBezTo>
                    <a:pt x="40" y="187"/>
                    <a:pt x="40" y="187"/>
                    <a:pt x="40" y="187"/>
                  </a:cubicBezTo>
                  <a:cubicBezTo>
                    <a:pt x="42" y="187"/>
                    <a:pt x="42" y="187"/>
                    <a:pt x="42" y="187"/>
                  </a:cubicBezTo>
                  <a:cubicBezTo>
                    <a:pt x="42" y="188"/>
                    <a:pt x="42" y="188"/>
                    <a:pt x="42" y="188"/>
                  </a:cubicBezTo>
                  <a:cubicBezTo>
                    <a:pt x="43" y="188"/>
                    <a:pt x="43" y="188"/>
                    <a:pt x="43" y="188"/>
                  </a:cubicBezTo>
                  <a:cubicBezTo>
                    <a:pt x="44" y="187"/>
                    <a:pt x="44" y="187"/>
                    <a:pt x="44" y="187"/>
                  </a:cubicBezTo>
                  <a:cubicBezTo>
                    <a:pt x="47" y="187"/>
                    <a:pt x="47" y="187"/>
                    <a:pt x="47" y="187"/>
                  </a:cubicBezTo>
                  <a:cubicBezTo>
                    <a:pt x="48" y="187"/>
                    <a:pt x="48" y="187"/>
                    <a:pt x="48" y="187"/>
                  </a:cubicBezTo>
                  <a:cubicBezTo>
                    <a:pt x="50" y="185"/>
                    <a:pt x="50" y="185"/>
                    <a:pt x="50" y="185"/>
                  </a:cubicBezTo>
                  <a:cubicBezTo>
                    <a:pt x="50" y="184"/>
                    <a:pt x="50" y="184"/>
                    <a:pt x="50" y="184"/>
                  </a:cubicBezTo>
                  <a:cubicBezTo>
                    <a:pt x="49" y="183"/>
                    <a:pt x="49" y="183"/>
                    <a:pt x="49" y="183"/>
                  </a:cubicBezTo>
                  <a:cubicBezTo>
                    <a:pt x="48" y="183"/>
                    <a:pt x="48" y="183"/>
                    <a:pt x="48" y="183"/>
                  </a:cubicBezTo>
                  <a:cubicBezTo>
                    <a:pt x="47" y="182"/>
                    <a:pt x="47" y="182"/>
                    <a:pt x="47" y="182"/>
                  </a:cubicBezTo>
                  <a:cubicBezTo>
                    <a:pt x="47" y="180"/>
                    <a:pt x="47" y="180"/>
                    <a:pt x="47" y="180"/>
                  </a:cubicBezTo>
                  <a:cubicBezTo>
                    <a:pt x="45" y="178"/>
                    <a:pt x="45" y="178"/>
                    <a:pt x="45" y="178"/>
                  </a:cubicBezTo>
                  <a:cubicBezTo>
                    <a:pt x="44" y="178"/>
                    <a:pt x="44" y="178"/>
                    <a:pt x="44" y="178"/>
                  </a:cubicBezTo>
                  <a:cubicBezTo>
                    <a:pt x="43" y="177"/>
                    <a:pt x="43" y="177"/>
                    <a:pt x="43" y="177"/>
                  </a:cubicBezTo>
                  <a:cubicBezTo>
                    <a:pt x="41" y="176"/>
                    <a:pt x="41" y="176"/>
                    <a:pt x="41" y="176"/>
                  </a:cubicBezTo>
                  <a:cubicBezTo>
                    <a:pt x="40" y="176"/>
                    <a:pt x="40" y="176"/>
                    <a:pt x="40" y="176"/>
                  </a:cubicBezTo>
                  <a:cubicBezTo>
                    <a:pt x="40" y="177"/>
                    <a:pt x="40" y="177"/>
                    <a:pt x="40" y="177"/>
                  </a:cubicBezTo>
                  <a:cubicBezTo>
                    <a:pt x="38" y="178"/>
                    <a:pt x="38" y="178"/>
                    <a:pt x="38" y="178"/>
                  </a:cubicBezTo>
                  <a:cubicBezTo>
                    <a:pt x="38" y="179"/>
                    <a:pt x="38" y="179"/>
                    <a:pt x="38" y="179"/>
                  </a:cubicBezTo>
                  <a:cubicBezTo>
                    <a:pt x="40" y="180"/>
                    <a:pt x="40" y="180"/>
                    <a:pt x="40" y="180"/>
                  </a:cubicBezTo>
                  <a:cubicBezTo>
                    <a:pt x="40" y="181"/>
                    <a:pt x="40" y="181"/>
                    <a:pt x="40" y="181"/>
                  </a:cubicBezTo>
                  <a:cubicBezTo>
                    <a:pt x="39" y="180"/>
                    <a:pt x="39" y="180"/>
                    <a:pt x="39" y="180"/>
                  </a:cubicBezTo>
                  <a:cubicBezTo>
                    <a:pt x="38" y="180"/>
                    <a:pt x="38" y="180"/>
                    <a:pt x="38" y="180"/>
                  </a:cubicBezTo>
                  <a:cubicBezTo>
                    <a:pt x="38" y="181"/>
                    <a:pt x="38" y="181"/>
                    <a:pt x="38" y="181"/>
                  </a:cubicBezTo>
                  <a:cubicBezTo>
                    <a:pt x="38" y="182"/>
                    <a:pt x="38" y="182"/>
                    <a:pt x="38" y="182"/>
                  </a:cubicBezTo>
                  <a:cubicBezTo>
                    <a:pt x="39" y="183"/>
                    <a:pt x="39" y="183"/>
                    <a:pt x="39" y="183"/>
                  </a:cubicBezTo>
                  <a:cubicBezTo>
                    <a:pt x="38" y="183"/>
                    <a:pt x="38" y="183"/>
                    <a:pt x="38" y="183"/>
                  </a:cubicBezTo>
                  <a:cubicBezTo>
                    <a:pt x="38" y="183"/>
                    <a:pt x="38" y="183"/>
                    <a:pt x="38" y="183"/>
                  </a:cubicBezTo>
                  <a:cubicBezTo>
                    <a:pt x="38" y="184"/>
                    <a:pt x="38" y="184"/>
                    <a:pt x="38" y="184"/>
                  </a:cubicBezTo>
                  <a:cubicBezTo>
                    <a:pt x="41" y="185"/>
                    <a:pt x="41" y="185"/>
                    <a:pt x="41" y="185"/>
                  </a:cubicBezTo>
                  <a:cubicBezTo>
                    <a:pt x="42" y="185"/>
                    <a:pt x="42" y="185"/>
                    <a:pt x="42" y="185"/>
                  </a:cubicBezTo>
                  <a:cubicBezTo>
                    <a:pt x="42" y="185"/>
                    <a:pt x="42" y="185"/>
                    <a:pt x="42" y="185"/>
                  </a:cubicBezTo>
                  <a:cubicBezTo>
                    <a:pt x="44" y="184"/>
                    <a:pt x="44" y="184"/>
                    <a:pt x="44" y="184"/>
                  </a:cubicBezTo>
                  <a:cubicBezTo>
                    <a:pt x="43" y="186"/>
                    <a:pt x="43" y="186"/>
                    <a:pt x="43" y="186"/>
                  </a:cubicBezTo>
                  <a:cubicBezTo>
                    <a:pt x="42" y="186"/>
                    <a:pt x="42" y="186"/>
                    <a:pt x="42" y="186"/>
                  </a:cubicBezTo>
                  <a:cubicBezTo>
                    <a:pt x="40" y="185"/>
                    <a:pt x="40" y="185"/>
                    <a:pt x="40" y="185"/>
                  </a:cubicBezTo>
                  <a:cubicBezTo>
                    <a:pt x="40" y="185"/>
                    <a:pt x="40" y="185"/>
                    <a:pt x="40" y="185"/>
                  </a:cubicBezTo>
                  <a:lnTo>
                    <a:pt x="39" y="18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1" name="组合 10"/>
            <p:cNvGrpSpPr/>
            <p:nvPr/>
          </p:nvGrpSpPr>
          <p:grpSpPr>
            <a:xfrm>
              <a:off x="10772452" y="-1938344"/>
              <a:ext cx="2729923" cy="3664028"/>
              <a:chOff x="11876255" y="-691245"/>
              <a:chExt cx="2729923" cy="3664028"/>
            </a:xfrm>
          </p:grpSpPr>
          <p:sp>
            <p:nvSpPr>
              <p:cNvPr id="173" name="Freeform 162"/>
              <p:cNvSpPr>
                <a:spLocks noEditPoints="1"/>
              </p:cNvSpPr>
              <p:nvPr/>
            </p:nvSpPr>
            <p:spPr bwMode="auto">
              <a:xfrm>
                <a:off x="11876255" y="-375062"/>
                <a:ext cx="1132660" cy="780537"/>
              </a:xfrm>
              <a:custGeom>
                <a:avLst/>
                <a:gdLst>
                  <a:gd name="T0" fmla="*/ 266 w 303"/>
                  <a:gd name="T1" fmla="*/ 168 h 209"/>
                  <a:gd name="T2" fmla="*/ 298 w 303"/>
                  <a:gd name="T3" fmla="*/ 35 h 209"/>
                  <a:gd name="T4" fmla="*/ 279 w 303"/>
                  <a:gd name="T5" fmla="*/ 27 h 209"/>
                  <a:gd name="T6" fmla="*/ 266 w 303"/>
                  <a:gd name="T7" fmla="*/ 13 h 209"/>
                  <a:gd name="T8" fmla="*/ 252 w 303"/>
                  <a:gd name="T9" fmla="*/ 8 h 209"/>
                  <a:gd name="T10" fmla="*/ 238 w 303"/>
                  <a:gd name="T11" fmla="*/ 3 h 209"/>
                  <a:gd name="T12" fmla="*/ 213 w 303"/>
                  <a:gd name="T13" fmla="*/ 11 h 209"/>
                  <a:gd name="T14" fmla="*/ 185 w 303"/>
                  <a:gd name="T15" fmla="*/ 46 h 209"/>
                  <a:gd name="T16" fmla="*/ 181 w 303"/>
                  <a:gd name="T17" fmla="*/ 57 h 209"/>
                  <a:gd name="T18" fmla="*/ 172 w 303"/>
                  <a:gd name="T19" fmla="*/ 50 h 209"/>
                  <a:gd name="T20" fmla="*/ 153 w 303"/>
                  <a:gd name="T21" fmla="*/ 64 h 209"/>
                  <a:gd name="T22" fmla="*/ 162 w 303"/>
                  <a:gd name="T23" fmla="*/ 76 h 209"/>
                  <a:gd name="T24" fmla="*/ 165 w 303"/>
                  <a:gd name="T25" fmla="*/ 89 h 209"/>
                  <a:gd name="T26" fmla="*/ 133 w 303"/>
                  <a:gd name="T27" fmla="*/ 99 h 209"/>
                  <a:gd name="T28" fmla="*/ 133 w 303"/>
                  <a:gd name="T29" fmla="*/ 113 h 209"/>
                  <a:gd name="T30" fmla="*/ 128 w 303"/>
                  <a:gd name="T31" fmla="*/ 128 h 209"/>
                  <a:gd name="T32" fmla="*/ 132 w 303"/>
                  <a:gd name="T33" fmla="*/ 139 h 209"/>
                  <a:gd name="T34" fmla="*/ 143 w 303"/>
                  <a:gd name="T35" fmla="*/ 144 h 209"/>
                  <a:gd name="T36" fmla="*/ 140 w 303"/>
                  <a:gd name="T37" fmla="*/ 158 h 209"/>
                  <a:gd name="T38" fmla="*/ 114 w 303"/>
                  <a:gd name="T39" fmla="*/ 171 h 209"/>
                  <a:gd name="T40" fmla="*/ 108 w 303"/>
                  <a:gd name="T41" fmla="*/ 178 h 209"/>
                  <a:gd name="T42" fmla="*/ 124 w 303"/>
                  <a:gd name="T43" fmla="*/ 174 h 209"/>
                  <a:gd name="T44" fmla="*/ 141 w 303"/>
                  <a:gd name="T45" fmla="*/ 167 h 209"/>
                  <a:gd name="T46" fmla="*/ 162 w 303"/>
                  <a:gd name="T47" fmla="*/ 156 h 209"/>
                  <a:gd name="T48" fmla="*/ 176 w 303"/>
                  <a:gd name="T49" fmla="*/ 142 h 209"/>
                  <a:gd name="T50" fmla="*/ 203 w 303"/>
                  <a:gd name="T51" fmla="*/ 127 h 209"/>
                  <a:gd name="T52" fmla="*/ 182 w 303"/>
                  <a:gd name="T53" fmla="*/ 146 h 209"/>
                  <a:gd name="T54" fmla="*/ 196 w 303"/>
                  <a:gd name="T55" fmla="*/ 143 h 209"/>
                  <a:gd name="T56" fmla="*/ 209 w 303"/>
                  <a:gd name="T57" fmla="*/ 136 h 209"/>
                  <a:gd name="T58" fmla="*/ 215 w 303"/>
                  <a:gd name="T59" fmla="*/ 141 h 209"/>
                  <a:gd name="T60" fmla="*/ 234 w 303"/>
                  <a:gd name="T61" fmla="*/ 151 h 209"/>
                  <a:gd name="T62" fmla="*/ 248 w 303"/>
                  <a:gd name="T63" fmla="*/ 160 h 209"/>
                  <a:gd name="T64" fmla="*/ 254 w 303"/>
                  <a:gd name="T65" fmla="*/ 165 h 209"/>
                  <a:gd name="T66" fmla="*/ 261 w 303"/>
                  <a:gd name="T67" fmla="*/ 167 h 209"/>
                  <a:gd name="T68" fmla="*/ 263 w 303"/>
                  <a:gd name="T69" fmla="*/ 186 h 209"/>
                  <a:gd name="T70" fmla="*/ 268 w 303"/>
                  <a:gd name="T71" fmla="*/ 198 h 209"/>
                  <a:gd name="T72" fmla="*/ 257 w 303"/>
                  <a:gd name="T73" fmla="*/ 205 h 209"/>
                  <a:gd name="T74" fmla="*/ 254 w 303"/>
                  <a:gd name="T75" fmla="*/ 205 h 209"/>
                  <a:gd name="T76" fmla="*/ 257 w 303"/>
                  <a:gd name="T77" fmla="*/ 196 h 209"/>
                  <a:gd name="T78" fmla="*/ 258 w 303"/>
                  <a:gd name="T79" fmla="*/ 208 h 209"/>
                  <a:gd name="T80" fmla="*/ 263 w 303"/>
                  <a:gd name="T81" fmla="*/ 197 h 209"/>
                  <a:gd name="T82" fmla="*/ 262 w 303"/>
                  <a:gd name="T83" fmla="*/ 191 h 209"/>
                  <a:gd name="T84" fmla="*/ 256 w 303"/>
                  <a:gd name="T85" fmla="*/ 192 h 209"/>
                  <a:gd name="T86" fmla="*/ 253 w 303"/>
                  <a:gd name="T87" fmla="*/ 184 h 209"/>
                  <a:gd name="T88" fmla="*/ 260 w 303"/>
                  <a:gd name="T89" fmla="*/ 183 h 209"/>
                  <a:gd name="T90" fmla="*/ 251 w 303"/>
                  <a:gd name="T91" fmla="*/ 181 h 209"/>
                  <a:gd name="T92" fmla="*/ 140 w 303"/>
                  <a:gd name="T93" fmla="*/ 95 h 209"/>
                  <a:gd name="T94" fmla="*/ 220 w 303"/>
                  <a:gd name="T95" fmla="*/ 148 h 209"/>
                  <a:gd name="T96" fmla="*/ 203 w 303"/>
                  <a:gd name="T97" fmla="*/ 146 h 209"/>
                  <a:gd name="T98" fmla="*/ 115 w 303"/>
                  <a:gd name="T99" fmla="*/ 79 h 209"/>
                  <a:gd name="T100" fmla="*/ 117 w 303"/>
                  <a:gd name="T101" fmla="*/ 120 h 209"/>
                  <a:gd name="T102" fmla="*/ 171 w 303"/>
                  <a:gd name="T103" fmla="*/ 154 h 209"/>
                  <a:gd name="T104" fmla="*/ 162 w 303"/>
                  <a:gd name="T105" fmla="*/ 160 h 209"/>
                  <a:gd name="T106" fmla="*/ 165 w 303"/>
                  <a:gd name="T107" fmla="*/ 163 h 209"/>
                  <a:gd name="T108" fmla="*/ 154 w 303"/>
                  <a:gd name="T109" fmla="*/ 171 h 209"/>
                  <a:gd name="T110" fmla="*/ 118 w 303"/>
                  <a:gd name="T111" fmla="*/ 180 h 209"/>
                  <a:gd name="T112" fmla="*/ 4 w 303"/>
                  <a:gd name="T113" fmla="*/ 198 h 209"/>
                  <a:gd name="T114" fmla="*/ 28 w 303"/>
                  <a:gd name="T115" fmla="*/ 198 h 209"/>
                  <a:gd name="T116" fmla="*/ 53 w 303"/>
                  <a:gd name="T117" fmla="*/ 195 h 209"/>
                  <a:gd name="T118" fmla="*/ 76 w 303"/>
                  <a:gd name="T119" fmla="*/ 188 h 209"/>
                  <a:gd name="T120" fmla="*/ 87 w 303"/>
                  <a:gd name="T121" fmla="*/ 186 h 209"/>
                  <a:gd name="T122" fmla="*/ 92 w 303"/>
                  <a:gd name="T123" fmla="*/ 18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3" h="209">
                    <a:moveTo>
                      <a:pt x="273" y="200"/>
                    </a:moveTo>
                    <a:cubicBezTo>
                      <a:pt x="273" y="200"/>
                      <a:pt x="273" y="200"/>
                      <a:pt x="273" y="200"/>
                    </a:cubicBezTo>
                    <a:cubicBezTo>
                      <a:pt x="273" y="199"/>
                      <a:pt x="273" y="199"/>
                      <a:pt x="273" y="199"/>
                    </a:cubicBezTo>
                    <a:cubicBezTo>
                      <a:pt x="274" y="199"/>
                      <a:pt x="274" y="199"/>
                      <a:pt x="274" y="199"/>
                    </a:cubicBezTo>
                    <a:cubicBezTo>
                      <a:pt x="274" y="198"/>
                      <a:pt x="274" y="198"/>
                      <a:pt x="274" y="198"/>
                    </a:cubicBezTo>
                    <a:cubicBezTo>
                      <a:pt x="274" y="198"/>
                      <a:pt x="274" y="198"/>
                      <a:pt x="274" y="198"/>
                    </a:cubicBezTo>
                    <a:cubicBezTo>
                      <a:pt x="274" y="197"/>
                      <a:pt x="274" y="197"/>
                      <a:pt x="274" y="197"/>
                    </a:cubicBezTo>
                    <a:cubicBezTo>
                      <a:pt x="273" y="197"/>
                      <a:pt x="273" y="197"/>
                      <a:pt x="273" y="197"/>
                    </a:cubicBezTo>
                    <a:cubicBezTo>
                      <a:pt x="273" y="196"/>
                      <a:pt x="273" y="196"/>
                      <a:pt x="273" y="196"/>
                    </a:cubicBezTo>
                    <a:cubicBezTo>
                      <a:pt x="272" y="195"/>
                      <a:pt x="272" y="195"/>
                      <a:pt x="272" y="195"/>
                    </a:cubicBezTo>
                    <a:cubicBezTo>
                      <a:pt x="271" y="194"/>
                      <a:pt x="271" y="194"/>
                      <a:pt x="271" y="194"/>
                    </a:cubicBezTo>
                    <a:cubicBezTo>
                      <a:pt x="270" y="194"/>
                      <a:pt x="270" y="194"/>
                      <a:pt x="270" y="194"/>
                    </a:cubicBezTo>
                    <a:cubicBezTo>
                      <a:pt x="270" y="193"/>
                      <a:pt x="270" y="193"/>
                      <a:pt x="270" y="193"/>
                    </a:cubicBezTo>
                    <a:cubicBezTo>
                      <a:pt x="269" y="192"/>
                      <a:pt x="269" y="192"/>
                      <a:pt x="269" y="192"/>
                    </a:cubicBezTo>
                    <a:cubicBezTo>
                      <a:pt x="268" y="192"/>
                      <a:pt x="268" y="192"/>
                      <a:pt x="268" y="192"/>
                    </a:cubicBezTo>
                    <a:cubicBezTo>
                      <a:pt x="267" y="191"/>
                      <a:pt x="267" y="191"/>
                      <a:pt x="267" y="191"/>
                    </a:cubicBezTo>
                    <a:cubicBezTo>
                      <a:pt x="267" y="191"/>
                      <a:pt x="267" y="191"/>
                      <a:pt x="267" y="191"/>
                    </a:cubicBezTo>
                    <a:cubicBezTo>
                      <a:pt x="268" y="191"/>
                      <a:pt x="268" y="191"/>
                      <a:pt x="268" y="191"/>
                    </a:cubicBezTo>
                    <a:cubicBezTo>
                      <a:pt x="268" y="190"/>
                      <a:pt x="268" y="190"/>
                      <a:pt x="268" y="190"/>
                    </a:cubicBezTo>
                    <a:cubicBezTo>
                      <a:pt x="267" y="189"/>
                      <a:pt x="267" y="189"/>
                      <a:pt x="267" y="189"/>
                    </a:cubicBezTo>
                    <a:cubicBezTo>
                      <a:pt x="267" y="189"/>
                      <a:pt x="267" y="189"/>
                      <a:pt x="267" y="189"/>
                    </a:cubicBezTo>
                    <a:cubicBezTo>
                      <a:pt x="267" y="188"/>
                      <a:pt x="267" y="188"/>
                      <a:pt x="267" y="188"/>
                    </a:cubicBezTo>
                    <a:cubicBezTo>
                      <a:pt x="268" y="188"/>
                      <a:pt x="268" y="188"/>
                      <a:pt x="268" y="188"/>
                    </a:cubicBezTo>
                    <a:cubicBezTo>
                      <a:pt x="268" y="188"/>
                      <a:pt x="268" y="188"/>
                      <a:pt x="268" y="188"/>
                    </a:cubicBezTo>
                    <a:cubicBezTo>
                      <a:pt x="267" y="187"/>
                      <a:pt x="267" y="187"/>
                      <a:pt x="267" y="187"/>
                    </a:cubicBezTo>
                    <a:cubicBezTo>
                      <a:pt x="266" y="187"/>
                      <a:pt x="266" y="187"/>
                      <a:pt x="266" y="187"/>
                    </a:cubicBezTo>
                    <a:cubicBezTo>
                      <a:pt x="266" y="187"/>
                      <a:pt x="266" y="187"/>
                      <a:pt x="266" y="187"/>
                    </a:cubicBezTo>
                    <a:cubicBezTo>
                      <a:pt x="267" y="186"/>
                      <a:pt x="267" y="186"/>
                      <a:pt x="267" y="186"/>
                    </a:cubicBezTo>
                    <a:cubicBezTo>
                      <a:pt x="267" y="183"/>
                      <a:pt x="267" y="183"/>
                      <a:pt x="267" y="183"/>
                    </a:cubicBezTo>
                    <a:cubicBezTo>
                      <a:pt x="267" y="179"/>
                      <a:pt x="267" y="179"/>
                      <a:pt x="267" y="179"/>
                    </a:cubicBezTo>
                    <a:cubicBezTo>
                      <a:pt x="268" y="176"/>
                      <a:pt x="268" y="176"/>
                      <a:pt x="268" y="176"/>
                    </a:cubicBezTo>
                    <a:cubicBezTo>
                      <a:pt x="267" y="175"/>
                      <a:pt x="267" y="175"/>
                      <a:pt x="267" y="175"/>
                    </a:cubicBezTo>
                    <a:cubicBezTo>
                      <a:pt x="267" y="174"/>
                      <a:pt x="267" y="174"/>
                      <a:pt x="267" y="174"/>
                    </a:cubicBezTo>
                    <a:cubicBezTo>
                      <a:pt x="268" y="173"/>
                      <a:pt x="268" y="173"/>
                      <a:pt x="268" y="173"/>
                    </a:cubicBezTo>
                    <a:cubicBezTo>
                      <a:pt x="268" y="172"/>
                      <a:pt x="268" y="172"/>
                      <a:pt x="268" y="172"/>
                    </a:cubicBezTo>
                    <a:cubicBezTo>
                      <a:pt x="267" y="172"/>
                      <a:pt x="267" y="172"/>
                      <a:pt x="267" y="172"/>
                    </a:cubicBezTo>
                    <a:cubicBezTo>
                      <a:pt x="267" y="170"/>
                      <a:pt x="267" y="170"/>
                      <a:pt x="267" y="170"/>
                    </a:cubicBezTo>
                    <a:cubicBezTo>
                      <a:pt x="266" y="168"/>
                      <a:pt x="266" y="168"/>
                      <a:pt x="266" y="168"/>
                    </a:cubicBezTo>
                    <a:cubicBezTo>
                      <a:pt x="265" y="167"/>
                      <a:pt x="265" y="167"/>
                      <a:pt x="265" y="167"/>
                    </a:cubicBezTo>
                    <a:cubicBezTo>
                      <a:pt x="265" y="166"/>
                      <a:pt x="265" y="166"/>
                      <a:pt x="265" y="166"/>
                    </a:cubicBezTo>
                    <a:cubicBezTo>
                      <a:pt x="264" y="163"/>
                      <a:pt x="264" y="163"/>
                      <a:pt x="264" y="163"/>
                    </a:cubicBezTo>
                    <a:cubicBezTo>
                      <a:pt x="264" y="162"/>
                      <a:pt x="264" y="162"/>
                      <a:pt x="264" y="162"/>
                    </a:cubicBezTo>
                    <a:cubicBezTo>
                      <a:pt x="265" y="161"/>
                      <a:pt x="265" y="161"/>
                      <a:pt x="265" y="161"/>
                    </a:cubicBezTo>
                    <a:cubicBezTo>
                      <a:pt x="265" y="160"/>
                      <a:pt x="265" y="160"/>
                      <a:pt x="265" y="160"/>
                    </a:cubicBezTo>
                    <a:cubicBezTo>
                      <a:pt x="265" y="159"/>
                      <a:pt x="265" y="159"/>
                      <a:pt x="265" y="159"/>
                    </a:cubicBezTo>
                    <a:cubicBezTo>
                      <a:pt x="264" y="158"/>
                      <a:pt x="264" y="158"/>
                      <a:pt x="264" y="158"/>
                    </a:cubicBezTo>
                    <a:cubicBezTo>
                      <a:pt x="262" y="158"/>
                      <a:pt x="262" y="158"/>
                      <a:pt x="262" y="158"/>
                    </a:cubicBezTo>
                    <a:cubicBezTo>
                      <a:pt x="260" y="159"/>
                      <a:pt x="260" y="159"/>
                      <a:pt x="260" y="159"/>
                    </a:cubicBezTo>
                    <a:cubicBezTo>
                      <a:pt x="260" y="159"/>
                      <a:pt x="260" y="159"/>
                      <a:pt x="260" y="159"/>
                    </a:cubicBezTo>
                    <a:cubicBezTo>
                      <a:pt x="258" y="160"/>
                      <a:pt x="258" y="160"/>
                      <a:pt x="258" y="160"/>
                    </a:cubicBezTo>
                    <a:cubicBezTo>
                      <a:pt x="256" y="161"/>
                      <a:pt x="256" y="161"/>
                      <a:pt x="256" y="161"/>
                    </a:cubicBezTo>
                    <a:cubicBezTo>
                      <a:pt x="255" y="163"/>
                      <a:pt x="255" y="163"/>
                      <a:pt x="255" y="163"/>
                    </a:cubicBezTo>
                    <a:cubicBezTo>
                      <a:pt x="254" y="163"/>
                      <a:pt x="254" y="163"/>
                      <a:pt x="254" y="163"/>
                    </a:cubicBezTo>
                    <a:cubicBezTo>
                      <a:pt x="252" y="164"/>
                      <a:pt x="252" y="164"/>
                      <a:pt x="252" y="164"/>
                    </a:cubicBezTo>
                    <a:cubicBezTo>
                      <a:pt x="250" y="164"/>
                      <a:pt x="250" y="164"/>
                      <a:pt x="250" y="164"/>
                    </a:cubicBezTo>
                    <a:cubicBezTo>
                      <a:pt x="249" y="164"/>
                      <a:pt x="249" y="164"/>
                      <a:pt x="249" y="164"/>
                    </a:cubicBezTo>
                    <a:cubicBezTo>
                      <a:pt x="249" y="163"/>
                      <a:pt x="249" y="163"/>
                      <a:pt x="249" y="163"/>
                    </a:cubicBezTo>
                    <a:cubicBezTo>
                      <a:pt x="250" y="162"/>
                      <a:pt x="250" y="162"/>
                      <a:pt x="250" y="162"/>
                    </a:cubicBezTo>
                    <a:cubicBezTo>
                      <a:pt x="250" y="161"/>
                      <a:pt x="250" y="161"/>
                      <a:pt x="250" y="161"/>
                    </a:cubicBezTo>
                    <a:cubicBezTo>
                      <a:pt x="248" y="155"/>
                      <a:pt x="248" y="155"/>
                      <a:pt x="248" y="155"/>
                    </a:cubicBezTo>
                    <a:cubicBezTo>
                      <a:pt x="247" y="152"/>
                      <a:pt x="247" y="152"/>
                      <a:pt x="247" y="152"/>
                    </a:cubicBezTo>
                    <a:cubicBezTo>
                      <a:pt x="247" y="151"/>
                      <a:pt x="247" y="151"/>
                      <a:pt x="247" y="151"/>
                    </a:cubicBezTo>
                    <a:cubicBezTo>
                      <a:pt x="248" y="149"/>
                      <a:pt x="248" y="149"/>
                      <a:pt x="248" y="149"/>
                    </a:cubicBezTo>
                    <a:cubicBezTo>
                      <a:pt x="245" y="148"/>
                      <a:pt x="245" y="148"/>
                      <a:pt x="245" y="148"/>
                    </a:cubicBezTo>
                    <a:cubicBezTo>
                      <a:pt x="243" y="149"/>
                      <a:pt x="243" y="149"/>
                      <a:pt x="243" y="149"/>
                    </a:cubicBezTo>
                    <a:cubicBezTo>
                      <a:pt x="242" y="149"/>
                      <a:pt x="242" y="149"/>
                      <a:pt x="242" y="149"/>
                    </a:cubicBezTo>
                    <a:cubicBezTo>
                      <a:pt x="238" y="149"/>
                      <a:pt x="238" y="149"/>
                      <a:pt x="238" y="149"/>
                    </a:cubicBezTo>
                    <a:cubicBezTo>
                      <a:pt x="303" y="41"/>
                      <a:pt x="303" y="41"/>
                      <a:pt x="303" y="41"/>
                    </a:cubicBezTo>
                    <a:cubicBezTo>
                      <a:pt x="303" y="41"/>
                      <a:pt x="303" y="41"/>
                      <a:pt x="303" y="41"/>
                    </a:cubicBezTo>
                    <a:cubicBezTo>
                      <a:pt x="302" y="41"/>
                      <a:pt x="302" y="41"/>
                      <a:pt x="302" y="41"/>
                    </a:cubicBezTo>
                    <a:cubicBezTo>
                      <a:pt x="301" y="41"/>
                      <a:pt x="301" y="41"/>
                      <a:pt x="301" y="41"/>
                    </a:cubicBezTo>
                    <a:cubicBezTo>
                      <a:pt x="300" y="40"/>
                      <a:pt x="300" y="40"/>
                      <a:pt x="300" y="40"/>
                    </a:cubicBezTo>
                    <a:cubicBezTo>
                      <a:pt x="300" y="38"/>
                      <a:pt x="300" y="38"/>
                      <a:pt x="300" y="38"/>
                    </a:cubicBezTo>
                    <a:cubicBezTo>
                      <a:pt x="299" y="37"/>
                      <a:pt x="299" y="37"/>
                      <a:pt x="299" y="37"/>
                    </a:cubicBezTo>
                    <a:cubicBezTo>
                      <a:pt x="298" y="37"/>
                      <a:pt x="298" y="37"/>
                      <a:pt x="298" y="37"/>
                    </a:cubicBezTo>
                    <a:cubicBezTo>
                      <a:pt x="298" y="35"/>
                      <a:pt x="298" y="35"/>
                      <a:pt x="298" y="35"/>
                    </a:cubicBezTo>
                    <a:cubicBezTo>
                      <a:pt x="298" y="34"/>
                      <a:pt x="298" y="34"/>
                      <a:pt x="298" y="34"/>
                    </a:cubicBezTo>
                    <a:cubicBezTo>
                      <a:pt x="297" y="34"/>
                      <a:pt x="297" y="34"/>
                      <a:pt x="297" y="34"/>
                    </a:cubicBezTo>
                    <a:cubicBezTo>
                      <a:pt x="295" y="34"/>
                      <a:pt x="295" y="34"/>
                      <a:pt x="295" y="34"/>
                    </a:cubicBezTo>
                    <a:cubicBezTo>
                      <a:pt x="295" y="34"/>
                      <a:pt x="295" y="34"/>
                      <a:pt x="295" y="34"/>
                    </a:cubicBezTo>
                    <a:cubicBezTo>
                      <a:pt x="293" y="34"/>
                      <a:pt x="293" y="34"/>
                      <a:pt x="293" y="34"/>
                    </a:cubicBezTo>
                    <a:cubicBezTo>
                      <a:pt x="292" y="34"/>
                      <a:pt x="292" y="34"/>
                      <a:pt x="292" y="34"/>
                    </a:cubicBezTo>
                    <a:cubicBezTo>
                      <a:pt x="291" y="34"/>
                      <a:pt x="291" y="34"/>
                      <a:pt x="291" y="34"/>
                    </a:cubicBezTo>
                    <a:cubicBezTo>
                      <a:pt x="291" y="34"/>
                      <a:pt x="291" y="34"/>
                      <a:pt x="291" y="34"/>
                    </a:cubicBezTo>
                    <a:cubicBezTo>
                      <a:pt x="290" y="34"/>
                      <a:pt x="290" y="34"/>
                      <a:pt x="290" y="34"/>
                    </a:cubicBezTo>
                    <a:cubicBezTo>
                      <a:pt x="290" y="34"/>
                      <a:pt x="290" y="34"/>
                      <a:pt x="290" y="34"/>
                    </a:cubicBezTo>
                    <a:cubicBezTo>
                      <a:pt x="289" y="34"/>
                      <a:pt x="289" y="34"/>
                      <a:pt x="289" y="34"/>
                    </a:cubicBezTo>
                    <a:cubicBezTo>
                      <a:pt x="289" y="33"/>
                      <a:pt x="289" y="33"/>
                      <a:pt x="289" y="33"/>
                    </a:cubicBezTo>
                    <a:cubicBezTo>
                      <a:pt x="290" y="33"/>
                      <a:pt x="290" y="33"/>
                      <a:pt x="290" y="33"/>
                    </a:cubicBezTo>
                    <a:cubicBezTo>
                      <a:pt x="290" y="33"/>
                      <a:pt x="290" y="33"/>
                      <a:pt x="290" y="33"/>
                    </a:cubicBezTo>
                    <a:cubicBezTo>
                      <a:pt x="289" y="32"/>
                      <a:pt x="289" y="32"/>
                      <a:pt x="289" y="32"/>
                    </a:cubicBezTo>
                    <a:cubicBezTo>
                      <a:pt x="288" y="33"/>
                      <a:pt x="288" y="33"/>
                      <a:pt x="288" y="33"/>
                    </a:cubicBezTo>
                    <a:cubicBezTo>
                      <a:pt x="287" y="32"/>
                      <a:pt x="287" y="32"/>
                      <a:pt x="287" y="32"/>
                    </a:cubicBezTo>
                    <a:cubicBezTo>
                      <a:pt x="287" y="32"/>
                      <a:pt x="287" y="32"/>
                      <a:pt x="287" y="32"/>
                    </a:cubicBezTo>
                    <a:cubicBezTo>
                      <a:pt x="288" y="32"/>
                      <a:pt x="288" y="32"/>
                      <a:pt x="288" y="32"/>
                    </a:cubicBezTo>
                    <a:cubicBezTo>
                      <a:pt x="287" y="31"/>
                      <a:pt x="287" y="31"/>
                      <a:pt x="287" y="31"/>
                    </a:cubicBezTo>
                    <a:cubicBezTo>
                      <a:pt x="287" y="31"/>
                      <a:pt x="287" y="31"/>
                      <a:pt x="287" y="31"/>
                    </a:cubicBezTo>
                    <a:cubicBezTo>
                      <a:pt x="286" y="31"/>
                      <a:pt x="286" y="31"/>
                      <a:pt x="286" y="31"/>
                    </a:cubicBezTo>
                    <a:cubicBezTo>
                      <a:pt x="286" y="31"/>
                      <a:pt x="286" y="31"/>
                      <a:pt x="286" y="31"/>
                    </a:cubicBezTo>
                    <a:cubicBezTo>
                      <a:pt x="285" y="30"/>
                      <a:pt x="285" y="30"/>
                      <a:pt x="285" y="30"/>
                    </a:cubicBezTo>
                    <a:cubicBezTo>
                      <a:pt x="284" y="29"/>
                      <a:pt x="284" y="29"/>
                      <a:pt x="284" y="29"/>
                    </a:cubicBezTo>
                    <a:cubicBezTo>
                      <a:pt x="283" y="29"/>
                      <a:pt x="283" y="29"/>
                      <a:pt x="283" y="29"/>
                    </a:cubicBezTo>
                    <a:cubicBezTo>
                      <a:pt x="283" y="29"/>
                      <a:pt x="283" y="29"/>
                      <a:pt x="283" y="29"/>
                    </a:cubicBezTo>
                    <a:cubicBezTo>
                      <a:pt x="282" y="29"/>
                      <a:pt x="282" y="29"/>
                      <a:pt x="282" y="29"/>
                    </a:cubicBezTo>
                    <a:cubicBezTo>
                      <a:pt x="282" y="29"/>
                      <a:pt x="282" y="29"/>
                      <a:pt x="282" y="29"/>
                    </a:cubicBezTo>
                    <a:cubicBezTo>
                      <a:pt x="282" y="29"/>
                      <a:pt x="282" y="29"/>
                      <a:pt x="282" y="29"/>
                    </a:cubicBezTo>
                    <a:cubicBezTo>
                      <a:pt x="282" y="28"/>
                      <a:pt x="282" y="28"/>
                      <a:pt x="282" y="28"/>
                    </a:cubicBezTo>
                    <a:cubicBezTo>
                      <a:pt x="281" y="28"/>
                      <a:pt x="281" y="28"/>
                      <a:pt x="281" y="28"/>
                    </a:cubicBezTo>
                    <a:cubicBezTo>
                      <a:pt x="280" y="29"/>
                      <a:pt x="280" y="29"/>
                      <a:pt x="280" y="29"/>
                    </a:cubicBezTo>
                    <a:cubicBezTo>
                      <a:pt x="280" y="29"/>
                      <a:pt x="280" y="29"/>
                      <a:pt x="280" y="29"/>
                    </a:cubicBezTo>
                    <a:cubicBezTo>
                      <a:pt x="280" y="28"/>
                      <a:pt x="280" y="28"/>
                      <a:pt x="280" y="28"/>
                    </a:cubicBezTo>
                    <a:cubicBezTo>
                      <a:pt x="280" y="28"/>
                      <a:pt x="280" y="28"/>
                      <a:pt x="280" y="28"/>
                    </a:cubicBezTo>
                    <a:cubicBezTo>
                      <a:pt x="280" y="27"/>
                      <a:pt x="280" y="27"/>
                      <a:pt x="280" y="27"/>
                    </a:cubicBezTo>
                    <a:cubicBezTo>
                      <a:pt x="279" y="27"/>
                      <a:pt x="279" y="27"/>
                      <a:pt x="279" y="27"/>
                    </a:cubicBezTo>
                    <a:cubicBezTo>
                      <a:pt x="278" y="27"/>
                      <a:pt x="278" y="27"/>
                      <a:pt x="278" y="27"/>
                    </a:cubicBezTo>
                    <a:cubicBezTo>
                      <a:pt x="278" y="27"/>
                      <a:pt x="278" y="27"/>
                      <a:pt x="278" y="27"/>
                    </a:cubicBezTo>
                    <a:cubicBezTo>
                      <a:pt x="278" y="26"/>
                      <a:pt x="278" y="26"/>
                      <a:pt x="278" y="26"/>
                    </a:cubicBezTo>
                    <a:cubicBezTo>
                      <a:pt x="277" y="26"/>
                      <a:pt x="277" y="26"/>
                      <a:pt x="277" y="26"/>
                    </a:cubicBezTo>
                    <a:cubicBezTo>
                      <a:pt x="277" y="25"/>
                      <a:pt x="277" y="25"/>
                      <a:pt x="277" y="25"/>
                    </a:cubicBezTo>
                    <a:cubicBezTo>
                      <a:pt x="277" y="25"/>
                      <a:pt x="277" y="25"/>
                      <a:pt x="277" y="25"/>
                    </a:cubicBezTo>
                    <a:cubicBezTo>
                      <a:pt x="276" y="24"/>
                      <a:pt x="276" y="24"/>
                      <a:pt x="276" y="24"/>
                    </a:cubicBezTo>
                    <a:cubicBezTo>
                      <a:pt x="276" y="24"/>
                      <a:pt x="276" y="24"/>
                      <a:pt x="276" y="24"/>
                    </a:cubicBezTo>
                    <a:cubicBezTo>
                      <a:pt x="275" y="24"/>
                      <a:pt x="275" y="24"/>
                      <a:pt x="275" y="24"/>
                    </a:cubicBezTo>
                    <a:cubicBezTo>
                      <a:pt x="273" y="26"/>
                      <a:pt x="273" y="26"/>
                      <a:pt x="273" y="26"/>
                    </a:cubicBezTo>
                    <a:cubicBezTo>
                      <a:pt x="271" y="27"/>
                      <a:pt x="271" y="27"/>
                      <a:pt x="271" y="27"/>
                    </a:cubicBezTo>
                    <a:cubicBezTo>
                      <a:pt x="273" y="26"/>
                      <a:pt x="273" y="26"/>
                      <a:pt x="273" y="26"/>
                    </a:cubicBezTo>
                    <a:cubicBezTo>
                      <a:pt x="274" y="24"/>
                      <a:pt x="274" y="24"/>
                      <a:pt x="274" y="24"/>
                    </a:cubicBezTo>
                    <a:cubicBezTo>
                      <a:pt x="275" y="23"/>
                      <a:pt x="275" y="23"/>
                      <a:pt x="275" y="23"/>
                    </a:cubicBezTo>
                    <a:cubicBezTo>
                      <a:pt x="276" y="22"/>
                      <a:pt x="276" y="22"/>
                      <a:pt x="276" y="22"/>
                    </a:cubicBezTo>
                    <a:cubicBezTo>
                      <a:pt x="275" y="21"/>
                      <a:pt x="275" y="21"/>
                      <a:pt x="275" y="21"/>
                    </a:cubicBezTo>
                    <a:cubicBezTo>
                      <a:pt x="273" y="20"/>
                      <a:pt x="273" y="20"/>
                      <a:pt x="273" y="20"/>
                    </a:cubicBezTo>
                    <a:cubicBezTo>
                      <a:pt x="272" y="20"/>
                      <a:pt x="272" y="20"/>
                      <a:pt x="272" y="20"/>
                    </a:cubicBezTo>
                    <a:cubicBezTo>
                      <a:pt x="271" y="21"/>
                      <a:pt x="271" y="21"/>
                      <a:pt x="271" y="21"/>
                    </a:cubicBezTo>
                    <a:cubicBezTo>
                      <a:pt x="270" y="21"/>
                      <a:pt x="270" y="21"/>
                      <a:pt x="270" y="21"/>
                    </a:cubicBezTo>
                    <a:cubicBezTo>
                      <a:pt x="269" y="21"/>
                      <a:pt x="269" y="21"/>
                      <a:pt x="269" y="21"/>
                    </a:cubicBezTo>
                    <a:cubicBezTo>
                      <a:pt x="268" y="21"/>
                      <a:pt x="268" y="21"/>
                      <a:pt x="268" y="21"/>
                    </a:cubicBezTo>
                    <a:cubicBezTo>
                      <a:pt x="266" y="23"/>
                      <a:pt x="266" y="23"/>
                      <a:pt x="266" y="23"/>
                    </a:cubicBezTo>
                    <a:cubicBezTo>
                      <a:pt x="265" y="24"/>
                      <a:pt x="265" y="24"/>
                      <a:pt x="265" y="24"/>
                    </a:cubicBezTo>
                    <a:cubicBezTo>
                      <a:pt x="266" y="23"/>
                      <a:pt x="266" y="23"/>
                      <a:pt x="266" y="23"/>
                    </a:cubicBezTo>
                    <a:cubicBezTo>
                      <a:pt x="266" y="21"/>
                      <a:pt x="266" y="21"/>
                      <a:pt x="266" y="21"/>
                    </a:cubicBezTo>
                    <a:cubicBezTo>
                      <a:pt x="266" y="20"/>
                      <a:pt x="266" y="20"/>
                      <a:pt x="266" y="20"/>
                    </a:cubicBezTo>
                    <a:cubicBezTo>
                      <a:pt x="266" y="19"/>
                      <a:pt x="266" y="19"/>
                      <a:pt x="266" y="19"/>
                    </a:cubicBezTo>
                    <a:cubicBezTo>
                      <a:pt x="264" y="18"/>
                      <a:pt x="264" y="18"/>
                      <a:pt x="264" y="18"/>
                    </a:cubicBezTo>
                    <a:cubicBezTo>
                      <a:pt x="264" y="18"/>
                      <a:pt x="264" y="18"/>
                      <a:pt x="264" y="18"/>
                    </a:cubicBezTo>
                    <a:cubicBezTo>
                      <a:pt x="265" y="18"/>
                      <a:pt x="265" y="18"/>
                      <a:pt x="265" y="18"/>
                    </a:cubicBezTo>
                    <a:cubicBezTo>
                      <a:pt x="266" y="18"/>
                      <a:pt x="266" y="18"/>
                      <a:pt x="266" y="18"/>
                    </a:cubicBezTo>
                    <a:cubicBezTo>
                      <a:pt x="266" y="17"/>
                      <a:pt x="266" y="17"/>
                      <a:pt x="266" y="17"/>
                    </a:cubicBezTo>
                    <a:cubicBezTo>
                      <a:pt x="263" y="16"/>
                      <a:pt x="263" y="16"/>
                      <a:pt x="263" y="16"/>
                    </a:cubicBezTo>
                    <a:cubicBezTo>
                      <a:pt x="263" y="15"/>
                      <a:pt x="263" y="15"/>
                      <a:pt x="263" y="15"/>
                    </a:cubicBezTo>
                    <a:cubicBezTo>
                      <a:pt x="264" y="14"/>
                      <a:pt x="264" y="14"/>
                      <a:pt x="264" y="14"/>
                    </a:cubicBezTo>
                    <a:cubicBezTo>
                      <a:pt x="265" y="14"/>
                      <a:pt x="265" y="14"/>
                      <a:pt x="265" y="14"/>
                    </a:cubicBezTo>
                    <a:cubicBezTo>
                      <a:pt x="266" y="13"/>
                      <a:pt x="266" y="13"/>
                      <a:pt x="266" y="13"/>
                    </a:cubicBezTo>
                    <a:cubicBezTo>
                      <a:pt x="265" y="12"/>
                      <a:pt x="265" y="12"/>
                      <a:pt x="265" y="12"/>
                    </a:cubicBezTo>
                    <a:cubicBezTo>
                      <a:pt x="265" y="11"/>
                      <a:pt x="265" y="11"/>
                      <a:pt x="265" y="11"/>
                    </a:cubicBezTo>
                    <a:cubicBezTo>
                      <a:pt x="264" y="11"/>
                      <a:pt x="264" y="11"/>
                      <a:pt x="264" y="11"/>
                    </a:cubicBezTo>
                    <a:cubicBezTo>
                      <a:pt x="264" y="12"/>
                      <a:pt x="264" y="12"/>
                      <a:pt x="264" y="12"/>
                    </a:cubicBezTo>
                    <a:cubicBezTo>
                      <a:pt x="263" y="11"/>
                      <a:pt x="263" y="11"/>
                      <a:pt x="263" y="11"/>
                    </a:cubicBezTo>
                    <a:cubicBezTo>
                      <a:pt x="262" y="10"/>
                      <a:pt x="262" y="10"/>
                      <a:pt x="262" y="10"/>
                    </a:cubicBezTo>
                    <a:cubicBezTo>
                      <a:pt x="261" y="11"/>
                      <a:pt x="261" y="11"/>
                      <a:pt x="261" y="11"/>
                    </a:cubicBezTo>
                    <a:cubicBezTo>
                      <a:pt x="260" y="10"/>
                      <a:pt x="260" y="10"/>
                      <a:pt x="260" y="10"/>
                    </a:cubicBezTo>
                    <a:cubicBezTo>
                      <a:pt x="259" y="10"/>
                      <a:pt x="259" y="10"/>
                      <a:pt x="259" y="10"/>
                    </a:cubicBezTo>
                    <a:cubicBezTo>
                      <a:pt x="258" y="10"/>
                      <a:pt x="258" y="10"/>
                      <a:pt x="258" y="10"/>
                    </a:cubicBezTo>
                    <a:cubicBezTo>
                      <a:pt x="257" y="10"/>
                      <a:pt x="257" y="10"/>
                      <a:pt x="257" y="10"/>
                    </a:cubicBezTo>
                    <a:cubicBezTo>
                      <a:pt x="257" y="11"/>
                      <a:pt x="257" y="11"/>
                      <a:pt x="257" y="11"/>
                    </a:cubicBezTo>
                    <a:cubicBezTo>
                      <a:pt x="257" y="11"/>
                      <a:pt x="257" y="11"/>
                      <a:pt x="257" y="11"/>
                    </a:cubicBezTo>
                    <a:cubicBezTo>
                      <a:pt x="256" y="11"/>
                      <a:pt x="256" y="11"/>
                      <a:pt x="256" y="11"/>
                    </a:cubicBezTo>
                    <a:cubicBezTo>
                      <a:pt x="256" y="10"/>
                      <a:pt x="256" y="10"/>
                      <a:pt x="256" y="10"/>
                    </a:cubicBezTo>
                    <a:cubicBezTo>
                      <a:pt x="257" y="9"/>
                      <a:pt x="257" y="9"/>
                      <a:pt x="257" y="9"/>
                    </a:cubicBezTo>
                    <a:cubicBezTo>
                      <a:pt x="257" y="9"/>
                      <a:pt x="257" y="9"/>
                      <a:pt x="257" y="9"/>
                    </a:cubicBezTo>
                    <a:cubicBezTo>
                      <a:pt x="257" y="8"/>
                      <a:pt x="257" y="8"/>
                      <a:pt x="257" y="8"/>
                    </a:cubicBezTo>
                    <a:cubicBezTo>
                      <a:pt x="258" y="8"/>
                      <a:pt x="258" y="8"/>
                      <a:pt x="258" y="8"/>
                    </a:cubicBezTo>
                    <a:cubicBezTo>
                      <a:pt x="258" y="7"/>
                      <a:pt x="258" y="7"/>
                      <a:pt x="258" y="7"/>
                    </a:cubicBezTo>
                    <a:cubicBezTo>
                      <a:pt x="258" y="6"/>
                      <a:pt x="258" y="6"/>
                      <a:pt x="258" y="6"/>
                    </a:cubicBezTo>
                    <a:cubicBezTo>
                      <a:pt x="258" y="5"/>
                      <a:pt x="258" y="5"/>
                      <a:pt x="258" y="5"/>
                    </a:cubicBezTo>
                    <a:cubicBezTo>
                      <a:pt x="257" y="5"/>
                      <a:pt x="257" y="5"/>
                      <a:pt x="257" y="5"/>
                    </a:cubicBezTo>
                    <a:cubicBezTo>
                      <a:pt x="256" y="6"/>
                      <a:pt x="256" y="6"/>
                      <a:pt x="256" y="6"/>
                    </a:cubicBezTo>
                    <a:cubicBezTo>
                      <a:pt x="256" y="7"/>
                      <a:pt x="256" y="7"/>
                      <a:pt x="256" y="7"/>
                    </a:cubicBezTo>
                    <a:cubicBezTo>
                      <a:pt x="256" y="7"/>
                      <a:pt x="256" y="7"/>
                      <a:pt x="256" y="7"/>
                    </a:cubicBezTo>
                    <a:cubicBezTo>
                      <a:pt x="255" y="7"/>
                      <a:pt x="255" y="7"/>
                      <a:pt x="255" y="7"/>
                    </a:cubicBezTo>
                    <a:cubicBezTo>
                      <a:pt x="254" y="7"/>
                      <a:pt x="254" y="7"/>
                      <a:pt x="254" y="7"/>
                    </a:cubicBezTo>
                    <a:cubicBezTo>
                      <a:pt x="253" y="8"/>
                      <a:pt x="253" y="8"/>
                      <a:pt x="253" y="8"/>
                    </a:cubicBezTo>
                    <a:cubicBezTo>
                      <a:pt x="254" y="9"/>
                      <a:pt x="254" y="9"/>
                      <a:pt x="254" y="9"/>
                    </a:cubicBezTo>
                    <a:cubicBezTo>
                      <a:pt x="253" y="9"/>
                      <a:pt x="253" y="9"/>
                      <a:pt x="253" y="9"/>
                    </a:cubicBezTo>
                    <a:cubicBezTo>
                      <a:pt x="252" y="9"/>
                      <a:pt x="252" y="9"/>
                      <a:pt x="252" y="9"/>
                    </a:cubicBezTo>
                    <a:cubicBezTo>
                      <a:pt x="252" y="9"/>
                      <a:pt x="252" y="9"/>
                      <a:pt x="252" y="9"/>
                    </a:cubicBezTo>
                    <a:cubicBezTo>
                      <a:pt x="251" y="10"/>
                      <a:pt x="251" y="10"/>
                      <a:pt x="251" y="10"/>
                    </a:cubicBezTo>
                    <a:cubicBezTo>
                      <a:pt x="251" y="11"/>
                      <a:pt x="251" y="11"/>
                      <a:pt x="251" y="11"/>
                    </a:cubicBezTo>
                    <a:cubicBezTo>
                      <a:pt x="251" y="10"/>
                      <a:pt x="251" y="10"/>
                      <a:pt x="251" y="10"/>
                    </a:cubicBezTo>
                    <a:cubicBezTo>
                      <a:pt x="251" y="9"/>
                      <a:pt x="251" y="9"/>
                      <a:pt x="251" y="9"/>
                    </a:cubicBezTo>
                    <a:cubicBezTo>
                      <a:pt x="252" y="8"/>
                      <a:pt x="252" y="8"/>
                      <a:pt x="252" y="8"/>
                    </a:cubicBezTo>
                    <a:cubicBezTo>
                      <a:pt x="251" y="8"/>
                      <a:pt x="251" y="8"/>
                      <a:pt x="251" y="8"/>
                    </a:cubicBezTo>
                    <a:cubicBezTo>
                      <a:pt x="250" y="9"/>
                      <a:pt x="250" y="9"/>
                      <a:pt x="250" y="9"/>
                    </a:cubicBezTo>
                    <a:cubicBezTo>
                      <a:pt x="250" y="10"/>
                      <a:pt x="250" y="10"/>
                      <a:pt x="250" y="10"/>
                    </a:cubicBezTo>
                    <a:cubicBezTo>
                      <a:pt x="249" y="10"/>
                      <a:pt x="249" y="10"/>
                      <a:pt x="249" y="10"/>
                    </a:cubicBezTo>
                    <a:cubicBezTo>
                      <a:pt x="250" y="8"/>
                      <a:pt x="250" y="8"/>
                      <a:pt x="250" y="8"/>
                    </a:cubicBezTo>
                    <a:cubicBezTo>
                      <a:pt x="249" y="7"/>
                      <a:pt x="249" y="7"/>
                      <a:pt x="249" y="7"/>
                    </a:cubicBezTo>
                    <a:cubicBezTo>
                      <a:pt x="248" y="7"/>
                      <a:pt x="248" y="7"/>
                      <a:pt x="248" y="7"/>
                    </a:cubicBezTo>
                    <a:cubicBezTo>
                      <a:pt x="248" y="7"/>
                      <a:pt x="248" y="7"/>
                      <a:pt x="248" y="7"/>
                    </a:cubicBezTo>
                    <a:cubicBezTo>
                      <a:pt x="250" y="6"/>
                      <a:pt x="250" y="6"/>
                      <a:pt x="250" y="6"/>
                    </a:cubicBezTo>
                    <a:cubicBezTo>
                      <a:pt x="251" y="6"/>
                      <a:pt x="251" y="6"/>
                      <a:pt x="251" y="6"/>
                    </a:cubicBezTo>
                    <a:cubicBezTo>
                      <a:pt x="252" y="6"/>
                      <a:pt x="252" y="6"/>
                      <a:pt x="252" y="6"/>
                    </a:cubicBezTo>
                    <a:cubicBezTo>
                      <a:pt x="254" y="6"/>
                      <a:pt x="254" y="6"/>
                      <a:pt x="254" y="6"/>
                    </a:cubicBezTo>
                    <a:cubicBezTo>
                      <a:pt x="255" y="6"/>
                      <a:pt x="255" y="6"/>
                      <a:pt x="255" y="6"/>
                    </a:cubicBezTo>
                    <a:cubicBezTo>
                      <a:pt x="256" y="5"/>
                      <a:pt x="256" y="5"/>
                      <a:pt x="256" y="5"/>
                    </a:cubicBezTo>
                    <a:cubicBezTo>
                      <a:pt x="256" y="4"/>
                      <a:pt x="256" y="4"/>
                      <a:pt x="256" y="4"/>
                    </a:cubicBezTo>
                    <a:cubicBezTo>
                      <a:pt x="256" y="4"/>
                      <a:pt x="256" y="4"/>
                      <a:pt x="256" y="4"/>
                    </a:cubicBezTo>
                    <a:cubicBezTo>
                      <a:pt x="256" y="3"/>
                      <a:pt x="256" y="3"/>
                      <a:pt x="256" y="3"/>
                    </a:cubicBezTo>
                    <a:cubicBezTo>
                      <a:pt x="255" y="3"/>
                      <a:pt x="255" y="3"/>
                      <a:pt x="255" y="3"/>
                    </a:cubicBezTo>
                    <a:cubicBezTo>
                      <a:pt x="254" y="3"/>
                      <a:pt x="254" y="3"/>
                      <a:pt x="254" y="3"/>
                    </a:cubicBezTo>
                    <a:cubicBezTo>
                      <a:pt x="254" y="2"/>
                      <a:pt x="254" y="2"/>
                      <a:pt x="254" y="2"/>
                    </a:cubicBezTo>
                    <a:cubicBezTo>
                      <a:pt x="254" y="2"/>
                      <a:pt x="254" y="2"/>
                      <a:pt x="254" y="2"/>
                    </a:cubicBezTo>
                    <a:cubicBezTo>
                      <a:pt x="253" y="1"/>
                      <a:pt x="253" y="1"/>
                      <a:pt x="253" y="1"/>
                    </a:cubicBezTo>
                    <a:cubicBezTo>
                      <a:pt x="253" y="1"/>
                      <a:pt x="253" y="1"/>
                      <a:pt x="253" y="1"/>
                    </a:cubicBezTo>
                    <a:cubicBezTo>
                      <a:pt x="254" y="1"/>
                      <a:pt x="254" y="1"/>
                      <a:pt x="254" y="1"/>
                    </a:cubicBezTo>
                    <a:cubicBezTo>
                      <a:pt x="254" y="0"/>
                      <a:pt x="254" y="0"/>
                      <a:pt x="254" y="0"/>
                    </a:cubicBezTo>
                    <a:cubicBezTo>
                      <a:pt x="254" y="0"/>
                      <a:pt x="254" y="0"/>
                      <a:pt x="254" y="0"/>
                    </a:cubicBezTo>
                    <a:cubicBezTo>
                      <a:pt x="252" y="1"/>
                      <a:pt x="252" y="1"/>
                      <a:pt x="252" y="1"/>
                    </a:cubicBezTo>
                    <a:cubicBezTo>
                      <a:pt x="251" y="2"/>
                      <a:pt x="251" y="2"/>
                      <a:pt x="251" y="2"/>
                    </a:cubicBezTo>
                    <a:cubicBezTo>
                      <a:pt x="250" y="2"/>
                      <a:pt x="250" y="2"/>
                      <a:pt x="250" y="2"/>
                    </a:cubicBezTo>
                    <a:cubicBezTo>
                      <a:pt x="248" y="2"/>
                      <a:pt x="248" y="2"/>
                      <a:pt x="248" y="2"/>
                    </a:cubicBezTo>
                    <a:cubicBezTo>
                      <a:pt x="246" y="4"/>
                      <a:pt x="246" y="4"/>
                      <a:pt x="246" y="4"/>
                    </a:cubicBezTo>
                    <a:cubicBezTo>
                      <a:pt x="245" y="5"/>
                      <a:pt x="245" y="5"/>
                      <a:pt x="245" y="5"/>
                    </a:cubicBezTo>
                    <a:cubicBezTo>
                      <a:pt x="242" y="5"/>
                      <a:pt x="242" y="5"/>
                      <a:pt x="242" y="5"/>
                    </a:cubicBezTo>
                    <a:cubicBezTo>
                      <a:pt x="241" y="4"/>
                      <a:pt x="241" y="4"/>
                      <a:pt x="241" y="4"/>
                    </a:cubicBezTo>
                    <a:cubicBezTo>
                      <a:pt x="240" y="3"/>
                      <a:pt x="240" y="3"/>
                      <a:pt x="240" y="3"/>
                    </a:cubicBezTo>
                    <a:cubicBezTo>
                      <a:pt x="240" y="4"/>
                      <a:pt x="240" y="4"/>
                      <a:pt x="240" y="4"/>
                    </a:cubicBezTo>
                    <a:cubicBezTo>
                      <a:pt x="239" y="4"/>
                      <a:pt x="239" y="4"/>
                      <a:pt x="239" y="4"/>
                    </a:cubicBezTo>
                    <a:cubicBezTo>
                      <a:pt x="238" y="3"/>
                      <a:pt x="238" y="3"/>
                      <a:pt x="238" y="3"/>
                    </a:cubicBezTo>
                    <a:cubicBezTo>
                      <a:pt x="237" y="3"/>
                      <a:pt x="237" y="3"/>
                      <a:pt x="237" y="3"/>
                    </a:cubicBezTo>
                    <a:cubicBezTo>
                      <a:pt x="237" y="4"/>
                      <a:pt x="237" y="4"/>
                      <a:pt x="237" y="4"/>
                    </a:cubicBezTo>
                    <a:cubicBezTo>
                      <a:pt x="236" y="4"/>
                      <a:pt x="236" y="4"/>
                      <a:pt x="236" y="4"/>
                    </a:cubicBezTo>
                    <a:cubicBezTo>
                      <a:pt x="236" y="3"/>
                      <a:pt x="236" y="3"/>
                      <a:pt x="236" y="3"/>
                    </a:cubicBezTo>
                    <a:cubicBezTo>
                      <a:pt x="236" y="3"/>
                      <a:pt x="236" y="3"/>
                      <a:pt x="236" y="3"/>
                    </a:cubicBezTo>
                    <a:cubicBezTo>
                      <a:pt x="237" y="3"/>
                      <a:pt x="237" y="3"/>
                      <a:pt x="237" y="3"/>
                    </a:cubicBezTo>
                    <a:cubicBezTo>
                      <a:pt x="236" y="2"/>
                      <a:pt x="236" y="2"/>
                      <a:pt x="236" y="2"/>
                    </a:cubicBezTo>
                    <a:cubicBezTo>
                      <a:pt x="235" y="2"/>
                      <a:pt x="235" y="2"/>
                      <a:pt x="235" y="2"/>
                    </a:cubicBezTo>
                    <a:cubicBezTo>
                      <a:pt x="233" y="3"/>
                      <a:pt x="233" y="3"/>
                      <a:pt x="233" y="3"/>
                    </a:cubicBezTo>
                    <a:cubicBezTo>
                      <a:pt x="231" y="4"/>
                      <a:pt x="231" y="4"/>
                      <a:pt x="231" y="4"/>
                    </a:cubicBezTo>
                    <a:cubicBezTo>
                      <a:pt x="231" y="5"/>
                      <a:pt x="231" y="5"/>
                      <a:pt x="231" y="5"/>
                    </a:cubicBezTo>
                    <a:cubicBezTo>
                      <a:pt x="231" y="6"/>
                      <a:pt x="231" y="6"/>
                      <a:pt x="231" y="6"/>
                    </a:cubicBezTo>
                    <a:cubicBezTo>
                      <a:pt x="232" y="6"/>
                      <a:pt x="232" y="6"/>
                      <a:pt x="232" y="6"/>
                    </a:cubicBezTo>
                    <a:cubicBezTo>
                      <a:pt x="232" y="7"/>
                      <a:pt x="232" y="7"/>
                      <a:pt x="232" y="7"/>
                    </a:cubicBezTo>
                    <a:cubicBezTo>
                      <a:pt x="230" y="7"/>
                      <a:pt x="230" y="7"/>
                      <a:pt x="230" y="7"/>
                    </a:cubicBezTo>
                    <a:cubicBezTo>
                      <a:pt x="229" y="8"/>
                      <a:pt x="229" y="8"/>
                      <a:pt x="229" y="8"/>
                    </a:cubicBezTo>
                    <a:cubicBezTo>
                      <a:pt x="228" y="10"/>
                      <a:pt x="228" y="10"/>
                      <a:pt x="228" y="10"/>
                    </a:cubicBezTo>
                    <a:cubicBezTo>
                      <a:pt x="227" y="12"/>
                      <a:pt x="227" y="12"/>
                      <a:pt x="227" y="12"/>
                    </a:cubicBezTo>
                    <a:cubicBezTo>
                      <a:pt x="227" y="12"/>
                      <a:pt x="227" y="12"/>
                      <a:pt x="227" y="12"/>
                    </a:cubicBezTo>
                    <a:cubicBezTo>
                      <a:pt x="226" y="12"/>
                      <a:pt x="226" y="12"/>
                      <a:pt x="226" y="12"/>
                    </a:cubicBezTo>
                    <a:cubicBezTo>
                      <a:pt x="227" y="10"/>
                      <a:pt x="227" y="10"/>
                      <a:pt x="227" y="10"/>
                    </a:cubicBezTo>
                    <a:cubicBezTo>
                      <a:pt x="228" y="8"/>
                      <a:pt x="228" y="8"/>
                      <a:pt x="228" y="8"/>
                    </a:cubicBezTo>
                    <a:cubicBezTo>
                      <a:pt x="228" y="7"/>
                      <a:pt x="228" y="7"/>
                      <a:pt x="228" y="7"/>
                    </a:cubicBezTo>
                    <a:cubicBezTo>
                      <a:pt x="228" y="7"/>
                      <a:pt x="228" y="7"/>
                      <a:pt x="228" y="7"/>
                    </a:cubicBezTo>
                    <a:cubicBezTo>
                      <a:pt x="225" y="8"/>
                      <a:pt x="225" y="8"/>
                      <a:pt x="225" y="8"/>
                    </a:cubicBezTo>
                    <a:cubicBezTo>
                      <a:pt x="224" y="8"/>
                      <a:pt x="224" y="8"/>
                      <a:pt x="224" y="8"/>
                    </a:cubicBezTo>
                    <a:cubicBezTo>
                      <a:pt x="223" y="8"/>
                      <a:pt x="223" y="8"/>
                      <a:pt x="223" y="8"/>
                    </a:cubicBezTo>
                    <a:cubicBezTo>
                      <a:pt x="222" y="7"/>
                      <a:pt x="222" y="7"/>
                      <a:pt x="222" y="7"/>
                    </a:cubicBezTo>
                    <a:cubicBezTo>
                      <a:pt x="221" y="7"/>
                      <a:pt x="221" y="7"/>
                      <a:pt x="221" y="7"/>
                    </a:cubicBezTo>
                    <a:cubicBezTo>
                      <a:pt x="220" y="7"/>
                      <a:pt x="220" y="7"/>
                      <a:pt x="220" y="7"/>
                    </a:cubicBezTo>
                    <a:cubicBezTo>
                      <a:pt x="220" y="7"/>
                      <a:pt x="220" y="7"/>
                      <a:pt x="220" y="7"/>
                    </a:cubicBezTo>
                    <a:cubicBezTo>
                      <a:pt x="222" y="8"/>
                      <a:pt x="222" y="8"/>
                      <a:pt x="222" y="8"/>
                    </a:cubicBezTo>
                    <a:cubicBezTo>
                      <a:pt x="223" y="8"/>
                      <a:pt x="223" y="8"/>
                      <a:pt x="223" y="8"/>
                    </a:cubicBezTo>
                    <a:cubicBezTo>
                      <a:pt x="222" y="9"/>
                      <a:pt x="222" y="9"/>
                      <a:pt x="222" y="9"/>
                    </a:cubicBezTo>
                    <a:cubicBezTo>
                      <a:pt x="220" y="8"/>
                      <a:pt x="220" y="8"/>
                      <a:pt x="220" y="8"/>
                    </a:cubicBezTo>
                    <a:cubicBezTo>
                      <a:pt x="219" y="8"/>
                      <a:pt x="219" y="8"/>
                      <a:pt x="219" y="8"/>
                    </a:cubicBezTo>
                    <a:cubicBezTo>
                      <a:pt x="216" y="9"/>
                      <a:pt x="216" y="9"/>
                      <a:pt x="216" y="9"/>
                    </a:cubicBezTo>
                    <a:cubicBezTo>
                      <a:pt x="213" y="11"/>
                      <a:pt x="213" y="11"/>
                      <a:pt x="213" y="11"/>
                    </a:cubicBezTo>
                    <a:cubicBezTo>
                      <a:pt x="210" y="13"/>
                      <a:pt x="210" y="13"/>
                      <a:pt x="210" y="13"/>
                    </a:cubicBezTo>
                    <a:cubicBezTo>
                      <a:pt x="208" y="14"/>
                      <a:pt x="208" y="14"/>
                      <a:pt x="208" y="14"/>
                    </a:cubicBezTo>
                    <a:cubicBezTo>
                      <a:pt x="205" y="16"/>
                      <a:pt x="205" y="16"/>
                      <a:pt x="205" y="16"/>
                    </a:cubicBezTo>
                    <a:cubicBezTo>
                      <a:pt x="203" y="18"/>
                      <a:pt x="203" y="18"/>
                      <a:pt x="203" y="18"/>
                    </a:cubicBezTo>
                    <a:cubicBezTo>
                      <a:pt x="201" y="19"/>
                      <a:pt x="201" y="19"/>
                      <a:pt x="201" y="19"/>
                    </a:cubicBezTo>
                    <a:cubicBezTo>
                      <a:pt x="200" y="19"/>
                      <a:pt x="200" y="19"/>
                      <a:pt x="200" y="19"/>
                    </a:cubicBezTo>
                    <a:cubicBezTo>
                      <a:pt x="198" y="20"/>
                      <a:pt x="198" y="20"/>
                      <a:pt x="198" y="20"/>
                    </a:cubicBezTo>
                    <a:cubicBezTo>
                      <a:pt x="197" y="20"/>
                      <a:pt x="197" y="20"/>
                      <a:pt x="197" y="20"/>
                    </a:cubicBezTo>
                    <a:cubicBezTo>
                      <a:pt x="195" y="21"/>
                      <a:pt x="195" y="21"/>
                      <a:pt x="195" y="21"/>
                    </a:cubicBezTo>
                    <a:cubicBezTo>
                      <a:pt x="193" y="21"/>
                      <a:pt x="193" y="21"/>
                      <a:pt x="193" y="21"/>
                    </a:cubicBezTo>
                    <a:cubicBezTo>
                      <a:pt x="193" y="21"/>
                      <a:pt x="193" y="21"/>
                      <a:pt x="193" y="21"/>
                    </a:cubicBezTo>
                    <a:cubicBezTo>
                      <a:pt x="191" y="20"/>
                      <a:pt x="191" y="20"/>
                      <a:pt x="191" y="20"/>
                    </a:cubicBezTo>
                    <a:cubicBezTo>
                      <a:pt x="189" y="20"/>
                      <a:pt x="189" y="20"/>
                      <a:pt x="189" y="20"/>
                    </a:cubicBezTo>
                    <a:cubicBezTo>
                      <a:pt x="188" y="19"/>
                      <a:pt x="188" y="19"/>
                      <a:pt x="188" y="19"/>
                    </a:cubicBezTo>
                    <a:cubicBezTo>
                      <a:pt x="187" y="18"/>
                      <a:pt x="187" y="18"/>
                      <a:pt x="187" y="18"/>
                    </a:cubicBezTo>
                    <a:cubicBezTo>
                      <a:pt x="186" y="18"/>
                      <a:pt x="186" y="18"/>
                      <a:pt x="186" y="18"/>
                    </a:cubicBezTo>
                    <a:cubicBezTo>
                      <a:pt x="185" y="20"/>
                      <a:pt x="185" y="20"/>
                      <a:pt x="185" y="20"/>
                    </a:cubicBezTo>
                    <a:cubicBezTo>
                      <a:pt x="183" y="21"/>
                      <a:pt x="183" y="21"/>
                      <a:pt x="183" y="21"/>
                    </a:cubicBezTo>
                    <a:cubicBezTo>
                      <a:pt x="182" y="23"/>
                      <a:pt x="182" y="23"/>
                      <a:pt x="182" y="23"/>
                    </a:cubicBezTo>
                    <a:cubicBezTo>
                      <a:pt x="181" y="24"/>
                      <a:pt x="181" y="24"/>
                      <a:pt x="181" y="24"/>
                    </a:cubicBezTo>
                    <a:cubicBezTo>
                      <a:pt x="180" y="25"/>
                      <a:pt x="180" y="25"/>
                      <a:pt x="180" y="25"/>
                    </a:cubicBezTo>
                    <a:cubicBezTo>
                      <a:pt x="179" y="25"/>
                      <a:pt x="179" y="25"/>
                      <a:pt x="179" y="25"/>
                    </a:cubicBezTo>
                    <a:cubicBezTo>
                      <a:pt x="179" y="24"/>
                      <a:pt x="179" y="24"/>
                      <a:pt x="179" y="24"/>
                    </a:cubicBezTo>
                    <a:cubicBezTo>
                      <a:pt x="178" y="25"/>
                      <a:pt x="178" y="25"/>
                      <a:pt x="178" y="25"/>
                    </a:cubicBezTo>
                    <a:cubicBezTo>
                      <a:pt x="179" y="27"/>
                      <a:pt x="179" y="27"/>
                      <a:pt x="179" y="27"/>
                    </a:cubicBezTo>
                    <a:cubicBezTo>
                      <a:pt x="180" y="31"/>
                      <a:pt x="180" y="31"/>
                      <a:pt x="180" y="31"/>
                    </a:cubicBezTo>
                    <a:cubicBezTo>
                      <a:pt x="182" y="35"/>
                      <a:pt x="182" y="35"/>
                      <a:pt x="182" y="35"/>
                    </a:cubicBezTo>
                    <a:cubicBezTo>
                      <a:pt x="182" y="38"/>
                      <a:pt x="182" y="38"/>
                      <a:pt x="182" y="38"/>
                    </a:cubicBezTo>
                    <a:cubicBezTo>
                      <a:pt x="182" y="41"/>
                      <a:pt x="182" y="41"/>
                      <a:pt x="182" y="41"/>
                    </a:cubicBezTo>
                    <a:cubicBezTo>
                      <a:pt x="181" y="43"/>
                      <a:pt x="181" y="43"/>
                      <a:pt x="181" y="43"/>
                    </a:cubicBezTo>
                    <a:cubicBezTo>
                      <a:pt x="180" y="44"/>
                      <a:pt x="180" y="44"/>
                      <a:pt x="180" y="44"/>
                    </a:cubicBezTo>
                    <a:cubicBezTo>
                      <a:pt x="180" y="45"/>
                      <a:pt x="180" y="45"/>
                      <a:pt x="180" y="45"/>
                    </a:cubicBezTo>
                    <a:cubicBezTo>
                      <a:pt x="182" y="47"/>
                      <a:pt x="182" y="47"/>
                      <a:pt x="182" y="47"/>
                    </a:cubicBezTo>
                    <a:cubicBezTo>
                      <a:pt x="183" y="47"/>
                      <a:pt x="183" y="47"/>
                      <a:pt x="183" y="47"/>
                    </a:cubicBezTo>
                    <a:cubicBezTo>
                      <a:pt x="183" y="46"/>
                      <a:pt x="183" y="46"/>
                      <a:pt x="183" y="46"/>
                    </a:cubicBezTo>
                    <a:cubicBezTo>
                      <a:pt x="184" y="47"/>
                      <a:pt x="184" y="47"/>
                      <a:pt x="184" y="47"/>
                    </a:cubicBezTo>
                    <a:cubicBezTo>
                      <a:pt x="185" y="46"/>
                      <a:pt x="185" y="46"/>
                      <a:pt x="185" y="46"/>
                    </a:cubicBezTo>
                    <a:cubicBezTo>
                      <a:pt x="185" y="46"/>
                      <a:pt x="185" y="46"/>
                      <a:pt x="185" y="46"/>
                    </a:cubicBezTo>
                    <a:cubicBezTo>
                      <a:pt x="185" y="47"/>
                      <a:pt x="185" y="47"/>
                      <a:pt x="185" y="47"/>
                    </a:cubicBezTo>
                    <a:cubicBezTo>
                      <a:pt x="184" y="47"/>
                      <a:pt x="184" y="47"/>
                      <a:pt x="184" y="47"/>
                    </a:cubicBezTo>
                    <a:cubicBezTo>
                      <a:pt x="187" y="49"/>
                      <a:pt x="187" y="49"/>
                      <a:pt x="187" y="49"/>
                    </a:cubicBezTo>
                    <a:cubicBezTo>
                      <a:pt x="187" y="50"/>
                      <a:pt x="187" y="50"/>
                      <a:pt x="187" y="50"/>
                    </a:cubicBezTo>
                    <a:cubicBezTo>
                      <a:pt x="185" y="50"/>
                      <a:pt x="185" y="50"/>
                      <a:pt x="185" y="50"/>
                    </a:cubicBezTo>
                    <a:cubicBezTo>
                      <a:pt x="185" y="50"/>
                      <a:pt x="185" y="50"/>
                      <a:pt x="185" y="50"/>
                    </a:cubicBezTo>
                    <a:cubicBezTo>
                      <a:pt x="185" y="53"/>
                      <a:pt x="185" y="53"/>
                      <a:pt x="185" y="53"/>
                    </a:cubicBezTo>
                    <a:cubicBezTo>
                      <a:pt x="185" y="54"/>
                      <a:pt x="185" y="54"/>
                      <a:pt x="185" y="54"/>
                    </a:cubicBezTo>
                    <a:cubicBezTo>
                      <a:pt x="186" y="55"/>
                      <a:pt x="186" y="55"/>
                      <a:pt x="186" y="55"/>
                    </a:cubicBezTo>
                    <a:cubicBezTo>
                      <a:pt x="186" y="54"/>
                      <a:pt x="186" y="54"/>
                      <a:pt x="186" y="54"/>
                    </a:cubicBezTo>
                    <a:cubicBezTo>
                      <a:pt x="188" y="54"/>
                      <a:pt x="188" y="54"/>
                      <a:pt x="188" y="54"/>
                    </a:cubicBezTo>
                    <a:cubicBezTo>
                      <a:pt x="189" y="54"/>
                      <a:pt x="189" y="54"/>
                      <a:pt x="189" y="54"/>
                    </a:cubicBezTo>
                    <a:cubicBezTo>
                      <a:pt x="189" y="55"/>
                      <a:pt x="189" y="55"/>
                      <a:pt x="189" y="55"/>
                    </a:cubicBezTo>
                    <a:cubicBezTo>
                      <a:pt x="190" y="54"/>
                      <a:pt x="190" y="54"/>
                      <a:pt x="190" y="54"/>
                    </a:cubicBezTo>
                    <a:cubicBezTo>
                      <a:pt x="192" y="55"/>
                      <a:pt x="192" y="55"/>
                      <a:pt x="192" y="55"/>
                    </a:cubicBezTo>
                    <a:cubicBezTo>
                      <a:pt x="194" y="56"/>
                      <a:pt x="194" y="56"/>
                      <a:pt x="194" y="56"/>
                    </a:cubicBezTo>
                    <a:cubicBezTo>
                      <a:pt x="192" y="56"/>
                      <a:pt x="192" y="56"/>
                      <a:pt x="192" y="56"/>
                    </a:cubicBezTo>
                    <a:cubicBezTo>
                      <a:pt x="193" y="57"/>
                      <a:pt x="193" y="57"/>
                      <a:pt x="193" y="57"/>
                    </a:cubicBezTo>
                    <a:cubicBezTo>
                      <a:pt x="192" y="58"/>
                      <a:pt x="192" y="58"/>
                      <a:pt x="192" y="58"/>
                    </a:cubicBezTo>
                    <a:cubicBezTo>
                      <a:pt x="190" y="59"/>
                      <a:pt x="190" y="59"/>
                      <a:pt x="190" y="59"/>
                    </a:cubicBezTo>
                    <a:cubicBezTo>
                      <a:pt x="190" y="58"/>
                      <a:pt x="190" y="58"/>
                      <a:pt x="190" y="58"/>
                    </a:cubicBezTo>
                    <a:cubicBezTo>
                      <a:pt x="189" y="57"/>
                      <a:pt x="189" y="57"/>
                      <a:pt x="189" y="57"/>
                    </a:cubicBezTo>
                    <a:cubicBezTo>
                      <a:pt x="189" y="58"/>
                      <a:pt x="189" y="58"/>
                      <a:pt x="189" y="58"/>
                    </a:cubicBezTo>
                    <a:cubicBezTo>
                      <a:pt x="187" y="58"/>
                      <a:pt x="187" y="58"/>
                      <a:pt x="187" y="58"/>
                    </a:cubicBezTo>
                    <a:cubicBezTo>
                      <a:pt x="187" y="57"/>
                      <a:pt x="187" y="57"/>
                      <a:pt x="187" y="57"/>
                    </a:cubicBezTo>
                    <a:cubicBezTo>
                      <a:pt x="186" y="56"/>
                      <a:pt x="186" y="56"/>
                      <a:pt x="186" y="56"/>
                    </a:cubicBezTo>
                    <a:cubicBezTo>
                      <a:pt x="185" y="55"/>
                      <a:pt x="185" y="55"/>
                      <a:pt x="185" y="55"/>
                    </a:cubicBezTo>
                    <a:cubicBezTo>
                      <a:pt x="185" y="55"/>
                      <a:pt x="185" y="55"/>
                      <a:pt x="185" y="55"/>
                    </a:cubicBezTo>
                    <a:cubicBezTo>
                      <a:pt x="183" y="54"/>
                      <a:pt x="183" y="54"/>
                      <a:pt x="183" y="54"/>
                    </a:cubicBezTo>
                    <a:cubicBezTo>
                      <a:pt x="183" y="53"/>
                      <a:pt x="183" y="53"/>
                      <a:pt x="183" y="53"/>
                    </a:cubicBezTo>
                    <a:cubicBezTo>
                      <a:pt x="185" y="50"/>
                      <a:pt x="185" y="50"/>
                      <a:pt x="185" y="50"/>
                    </a:cubicBezTo>
                    <a:cubicBezTo>
                      <a:pt x="184" y="49"/>
                      <a:pt x="184" y="49"/>
                      <a:pt x="184" y="49"/>
                    </a:cubicBezTo>
                    <a:cubicBezTo>
                      <a:pt x="184" y="49"/>
                      <a:pt x="184" y="49"/>
                      <a:pt x="184" y="49"/>
                    </a:cubicBezTo>
                    <a:cubicBezTo>
                      <a:pt x="183" y="50"/>
                      <a:pt x="183" y="50"/>
                      <a:pt x="183" y="50"/>
                    </a:cubicBezTo>
                    <a:cubicBezTo>
                      <a:pt x="183" y="53"/>
                      <a:pt x="183" y="53"/>
                      <a:pt x="183" y="53"/>
                    </a:cubicBezTo>
                    <a:cubicBezTo>
                      <a:pt x="182" y="55"/>
                      <a:pt x="182" y="55"/>
                      <a:pt x="182" y="55"/>
                    </a:cubicBezTo>
                    <a:cubicBezTo>
                      <a:pt x="181" y="56"/>
                      <a:pt x="181" y="56"/>
                      <a:pt x="181" y="56"/>
                    </a:cubicBezTo>
                    <a:cubicBezTo>
                      <a:pt x="181" y="57"/>
                      <a:pt x="181" y="57"/>
                      <a:pt x="181" y="57"/>
                    </a:cubicBezTo>
                    <a:cubicBezTo>
                      <a:pt x="182" y="55"/>
                      <a:pt x="182" y="55"/>
                      <a:pt x="182" y="55"/>
                    </a:cubicBezTo>
                    <a:cubicBezTo>
                      <a:pt x="183" y="55"/>
                      <a:pt x="183" y="55"/>
                      <a:pt x="183" y="55"/>
                    </a:cubicBezTo>
                    <a:cubicBezTo>
                      <a:pt x="183" y="56"/>
                      <a:pt x="183" y="56"/>
                      <a:pt x="183" y="56"/>
                    </a:cubicBezTo>
                    <a:cubicBezTo>
                      <a:pt x="185" y="56"/>
                      <a:pt x="185" y="56"/>
                      <a:pt x="185" y="56"/>
                    </a:cubicBezTo>
                    <a:cubicBezTo>
                      <a:pt x="185" y="57"/>
                      <a:pt x="185" y="57"/>
                      <a:pt x="185" y="57"/>
                    </a:cubicBezTo>
                    <a:cubicBezTo>
                      <a:pt x="185" y="59"/>
                      <a:pt x="185" y="59"/>
                      <a:pt x="185" y="59"/>
                    </a:cubicBezTo>
                    <a:cubicBezTo>
                      <a:pt x="184" y="60"/>
                      <a:pt x="184" y="60"/>
                      <a:pt x="184" y="60"/>
                    </a:cubicBezTo>
                    <a:cubicBezTo>
                      <a:pt x="182" y="61"/>
                      <a:pt x="182" y="61"/>
                      <a:pt x="182" y="61"/>
                    </a:cubicBezTo>
                    <a:cubicBezTo>
                      <a:pt x="184" y="59"/>
                      <a:pt x="184" y="59"/>
                      <a:pt x="184" y="59"/>
                    </a:cubicBezTo>
                    <a:cubicBezTo>
                      <a:pt x="184" y="58"/>
                      <a:pt x="184" y="58"/>
                      <a:pt x="184" y="58"/>
                    </a:cubicBezTo>
                    <a:cubicBezTo>
                      <a:pt x="183" y="58"/>
                      <a:pt x="183" y="58"/>
                      <a:pt x="183" y="58"/>
                    </a:cubicBezTo>
                    <a:cubicBezTo>
                      <a:pt x="183" y="58"/>
                      <a:pt x="183" y="58"/>
                      <a:pt x="183" y="58"/>
                    </a:cubicBezTo>
                    <a:cubicBezTo>
                      <a:pt x="182" y="58"/>
                      <a:pt x="182" y="58"/>
                      <a:pt x="182" y="58"/>
                    </a:cubicBezTo>
                    <a:cubicBezTo>
                      <a:pt x="180" y="59"/>
                      <a:pt x="180" y="59"/>
                      <a:pt x="180" y="59"/>
                    </a:cubicBezTo>
                    <a:cubicBezTo>
                      <a:pt x="180" y="60"/>
                      <a:pt x="180" y="60"/>
                      <a:pt x="180" y="60"/>
                    </a:cubicBezTo>
                    <a:cubicBezTo>
                      <a:pt x="179" y="61"/>
                      <a:pt x="179" y="61"/>
                      <a:pt x="179" y="61"/>
                    </a:cubicBezTo>
                    <a:cubicBezTo>
                      <a:pt x="178" y="61"/>
                      <a:pt x="178" y="61"/>
                      <a:pt x="178" y="61"/>
                    </a:cubicBezTo>
                    <a:cubicBezTo>
                      <a:pt x="178" y="60"/>
                      <a:pt x="178" y="60"/>
                      <a:pt x="178" y="60"/>
                    </a:cubicBezTo>
                    <a:cubicBezTo>
                      <a:pt x="177" y="60"/>
                      <a:pt x="177" y="60"/>
                      <a:pt x="177" y="60"/>
                    </a:cubicBezTo>
                    <a:cubicBezTo>
                      <a:pt x="176" y="60"/>
                      <a:pt x="176" y="60"/>
                      <a:pt x="176" y="60"/>
                    </a:cubicBezTo>
                    <a:cubicBezTo>
                      <a:pt x="175" y="60"/>
                      <a:pt x="175" y="60"/>
                      <a:pt x="175" y="60"/>
                    </a:cubicBezTo>
                    <a:cubicBezTo>
                      <a:pt x="175" y="59"/>
                      <a:pt x="175" y="59"/>
                      <a:pt x="175" y="59"/>
                    </a:cubicBezTo>
                    <a:cubicBezTo>
                      <a:pt x="174" y="58"/>
                      <a:pt x="174" y="58"/>
                      <a:pt x="174" y="58"/>
                    </a:cubicBezTo>
                    <a:cubicBezTo>
                      <a:pt x="174" y="59"/>
                      <a:pt x="174" y="59"/>
                      <a:pt x="174" y="59"/>
                    </a:cubicBezTo>
                    <a:cubicBezTo>
                      <a:pt x="173" y="59"/>
                      <a:pt x="173" y="59"/>
                      <a:pt x="173" y="59"/>
                    </a:cubicBezTo>
                    <a:cubicBezTo>
                      <a:pt x="173" y="58"/>
                      <a:pt x="173" y="58"/>
                      <a:pt x="173" y="58"/>
                    </a:cubicBezTo>
                    <a:cubicBezTo>
                      <a:pt x="172" y="57"/>
                      <a:pt x="172" y="57"/>
                      <a:pt x="172" y="57"/>
                    </a:cubicBezTo>
                    <a:cubicBezTo>
                      <a:pt x="171" y="58"/>
                      <a:pt x="171" y="58"/>
                      <a:pt x="171" y="58"/>
                    </a:cubicBezTo>
                    <a:cubicBezTo>
                      <a:pt x="171" y="58"/>
                      <a:pt x="171" y="58"/>
                      <a:pt x="171" y="58"/>
                    </a:cubicBezTo>
                    <a:cubicBezTo>
                      <a:pt x="171" y="56"/>
                      <a:pt x="171" y="56"/>
                      <a:pt x="171" y="56"/>
                    </a:cubicBezTo>
                    <a:cubicBezTo>
                      <a:pt x="170" y="56"/>
                      <a:pt x="170" y="56"/>
                      <a:pt x="170" y="56"/>
                    </a:cubicBezTo>
                    <a:cubicBezTo>
                      <a:pt x="170" y="55"/>
                      <a:pt x="170" y="55"/>
                      <a:pt x="170" y="55"/>
                    </a:cubicBezTo>
                    <a:cubicBezTo>
                      <a:pt x="171" y="55"/>
                      <a:pt x="171" y="55"/>
                      <a:pt x="171" y="55"/>
                    </a:cubicBezTo>
                    <a:cubicBezTo>
                      <a:pt x="172" y="53"/>
                      <a:pt x="172" y="53"/>
                      <a:pt x="172" y="53"/>
                    </a:cubicBezTo>
                    <a:cubicBezTo>
                      <a:pt x="173" y="53"/>
                      <a:pt x="173" y="53"/>
                      <a:pt x="173" y="53"/>
                    </a:cubicBezTo>
                    <a:cubicBezTo>
                      <a:pt x="174" y="52"/>
                      <a:pt x="174" y="52"/>
                      <a:pt x="174" y="52"/>
                    </a:cubicBezTo>
                    <a:cubicBezTo>
                      <a:pt x="174" y="52"/>
                      <a:pt x="174" y="52"/>
                      <a:pt x="174" y="52"/>
                    </a:cubicBezTo>
                    <a:cubicBezTo>
                      <a:pt x="172" y="50"/>
                      <a:pt x="172" y="50"/>
                      <a:pt x="172" y="50"/>
                    </a:cubicBezTo>
                    <a:cubicBezTo>
                      <a:pt x="171" y="50"/>
                      <a:pt x="171" y="50"/>
                      <a:pt x="171" y="50"/>
                    </a:cubicBezTo>
                    <a:cubicBezTo>
                      <a:pt x="170" y="50"/>
                      <a:pt x="170" y="50"/>
                      <a:pt x="170" y="50"/>
                    </a:cubicBezTo>
                    <a:cubicBezTo>
                      <a:pt x="168" y="51"/>
                      <a:pt x="168" y="51"/>
                      <a:pt x="168" y="51"/>
                    </a:cubicBezTo>
                    <a:cubicBezTo>
                      <a:pt x="167" y="51"/>
                      <a:pt x="167" y="51"/>
                      <a:pt x="167" y="51"/>
                    </a:cubicBezTo>
                    <a:cubicBezTo>
                      <a:pt x="166" y="50"/>
                      <a:pt x="166" y="50"/>
                      <a:pt x="166" y="50"/>
                    </a:cubicBezTo>
                    <a:cubicBezTo>
                      <a:pt x="165" y="50"/>
                      <a:pt x="165" y="50"/>
                      <a:pt x="165" y="50"/>
                    </a:cubicBezTo>
                    <a:cubicBezTo>
                      <a:pt x="162" y="52"/>
                      <a:pt x="162" y="52"/>
                      <a:pt x="162" y="52"/>
                    </a:cubicBezTo>
                    <a:cubicBezTo>
                      <a:pt x="162" y="52"/>
                      <a:pt x="162" y="52"/>
                      <a:pt x="162" y="52"/>
                    </a:cubicBezTo>
                    <a:cubicBezTo>
                      <a:pt x="162" y="53"/>
                      <a:pt x="162" y="53"/>
                      <a:pt x="162" y="53"/>
                    </a:cubicBezTo>
                    <a:cubicBezTo>
                      <a:pt x="164" y="54"/>
                      <a:pt x="164" y="54"/>
                      <a:pt x="164" y="54"/>
                    </a:cubicBezTo>
                    <a:cubicBezTo>
                      <a:pt x="163" y="54"/>
                      <a:pt x="163" y="54"/>
                      <a:pt x="163" y="54"/>
                    </a:cubicBezTo>
                    <a:cubicBezTo>
                      <a:pt x="163" y="54"/>
                      <a:pt x="163" y="54"/>
                      <a:pt x="163" y="54"/>
                    </a:cubicBezTo>
                    <a:cubicBezTo>
                      <a:pt x="162" y="54"/>
                      <a:pt x="162" y="54"/>
                      <a:pt x="162" y="54"/>
                    </a:cubicBezTo>
                    <a:cubicBezTo>
                      <a:pt x="161" y="53"/>
                      <a:pt x="161" y="53"/>
                      <a:pt x="161" y="53"/>
                    </a:cubicBezTo>
                    <a:cubicBezTo>
                      <a:pt x="160" y="53"/>
                      <a:pt x="160" y="53"/>
                      <a:pt x="160" y="53"/>
                    </a:cubicBezTo>
                    <a:cubicBezTo>
                      <a:pt x="158" y="53"/>
                      <a:pt x="158" y="53"/>
                      <a:pt x="158" y="53"/>
                    </a:cubicBezTo>
                    <a:cubicBezTo>
                      <a:pt x="156" y="53"/>
                      <a:pt x="156" y="53"/>
                      <a:pt x="156" y="53"/>
                    </a:cubicBezTo>
                    <a:cubicBezTo>
                      <a:pt x="155" y="53"/>
                      <a:pt x="155" y="53"/>
                      <a:pt x="155" y="53"/>
                    </a:cubicBezTo>
                    <a:cubicBezTo>
                      <a:pt x="155" y="54"/>
                      <a:pt x="155" y="54"/>
                      <a:pt x="155" y="54"/>
                    </a:cubicBezTo>
                    <a:cubicBezTo>
                      <a:pt x="154" y="54"/>
                      <a:pt x="154" y="54"/>
                      <a:pt x="154" y="54"/>
                    </a:cubicBezTo>
                    <a:cubicBezTo>
                      <a:pt x="154" y="54"/>
                      <a:pt x="154" y="54"/>
                      <a:pt x="154" y="54"/>
                    </a:cubicBezTo>
                    <a:cubicBezTo>
                      <a:pt x="153" y="54"/>
                      <a:pt x="153" y="54"/>
                      <a:pt x="153" y="54"/>
                    </a:cubicBezTo>
                    <a:cubicBezTo>
                      <a:pt x="151" y="55"/>
                      <a:pt x="151" y="55"/>
                      <a:pt x="151" y="55"/>
                    </a:cubicBezTo>
                    <a:cubicBezTo>
                      <a:pt x="151" y="55"/>
                      <a:pt x="151" y="55"/>
                      <a:pt x="151" y="55"/>
                    </a:cubicBezTo>
                    <a:cubicBezTo>
                      <a:pt x="150" y="55"/>
                      <a:pt x="150" y="55"/>
                      <a:pt x="150" y="55"/>
                    </a:cubicBezTo>
                    <a:cubicBezTo>
                      <a:pt x="149" y="56"/>
                      <a:pt x="149" y="56"/>
                      <a:pt x="149" y="56"/>
                    </a:cubicBezTo>
                    <a:cubicBezTo>
                      <a:pt x="148" y="57"/>
                      <a:pt x="148" y="57"/>
                      <a:pt x="148" y="57"/>
                    </a:cubicBezTo>
                    <a:cubicBezTo>
                      <a:pt x="147" y="57"/>
                      <a:pt x="147" y="57"/>
                      <a:pt x="147" y="57"/>
                    </a:cubicBezTo>
                    <a:cubicBezTo>
                      <a:pt x="147" y="57"/>
                      <a:pt x="147" y="57"/>
                      <a:pt x="147" y="57"/>
                    </a:cubicBezTo>
                    <a:cubicBezTo>
                      <a:pt x="147" y="56"/>
                      <a:pt x="147" y="56"/>
                      <a:pt x="147" y="56"/>
                    </a:cubicBezTo>
                    <a:cubicBezTo>
                      <a:pt x="147" y="56"/>
                      <a:pt x="147" y="56"/>
                      <a:pt x="147" y="56"/>
                    </a:cubicBezTo>
                    <a:cubicBezTo>
                      <a:pt x="146" y="57"/>
                      <a:pt x="146" y="57"/>
                      <a:pt x="146" y="57"/>
                    </a:cubicBezTo>
                    <a:cubicBezTo>
                      <a:pt x="146" y="58"/>
                      <a:pt x="146" y="58"/>
                      <a:pt x="146" y="58"/>
                    </a:cubicBezTo>
                    <a:cubicBezTo>
                      <a:pt x="147" y="60"/>
                      <a:pt x="147" y="60"/>
                      <a:pt x="147" y="60"/>
                    </a:cubicBezTo>
                    <a:cubicBezTo>
                      <a:pt x="149" y="62"/>
                      <a:pt x="149" y="62"/>
                      <a:pt x="149" y="62"/>
                    </a:cubicBezTo>
                    <a:cubicBezTo>
                      <a:pt x="150" y="62"/>
                      <a:pt x="150" y="62"/>
                      <a:pt x="150" y="62"/>
                    </a:cubicBezTo>
                    <a:cubicBezTo>
                      <a:pt x="151" y="63"/>
                      <a:pt x="151" y="63"/>
                      <a:pt x="151" y="63"/>
                    </a:cubicBezTo>
                    <a:cubicBezTo>
                      <a:pt x="153" y="64"/>
                      <a:pt x="153" y="64"/>
                      <a:pt x="153" y="64"/>
                    </a:cubicBezTo>
                    <a:cubicBezTo>
                      <a:pt x="153" y="65"/>
                      <a:pt x="153" y="65"/>
                      <a:pt x="153" y="65"/>
                    </a:cubicBezTo>
                    <a:cubicBezTo>
                      <a:pt x="154" y="66"/>
                      <a:pt x="154" y="66"/>
                      <a:pt x="154" y="66"/>
                    </a:cubicBezTo>
                    <a:cubicBezTo>
                      <a:pt x="155" y="66"/>
                      <a:pt x="155" y="66"/>
                      <a:pt x="155" y="66"/>
                    </a:cubicBezTo>
                    <a:cubicBezTo>
                      <a:pt x="155" y="66"/>
                      <a:pt x="155" y="66"/>
                      <a:pt x="155" y="66"/>
                    </a:cubicBezTo>
                    <a:cubicBezTo>
                      <a:pt x="153" y="66"/>
                      <a:pt x="153" y="66"/>
                      <a:pt x="153" y="66"/>
                    </a:cubicBezTo>
                    <a:cubicBezTo>
                      <a:pt x="153" y="65"/>
                      <a:pt x="153" y="65"/>
                      <a:pt x="153" y="65"/>
                    </a:cubicBezTo>
                    <a:cubicBezTo>
                      <a:pt x="152" y="65"/>
                      <a:pt x="152" y="65"/>
                      <a:pt x="152" y="65"/>
                    </a:cubicBezTo>
                    <a:cubicBezTo>
                      <a:pt x="151" y="64"/>
                      <a:pt x="151" y="64"/>
                      <a:pt x="151" y="64"/>
                    </a:cubicBezTo>
                    <a:cubicBezTo>
                      <a:pt x="150" y="64"/>
                      <a:pt x="150" y="64"/>
                      <a:pt x="150" y="64"/>
                    </a:cubicBezTo>
                    <a:cubicBezTo>
                      <a:pt x="149" y="65"/>
                      <a:pt x="149" y="65"/>
                      <a:pt x="149" y="65"/>
                    </a:cubicBezTo>
                    <a:cubicBezTo>
                      <a:pt x="148" y="65"/>
                      <a:pt x="148" y="65"/>
                      <a:pt x="148" y="65"/>
                    </a:cubicBezTo>
                    <a:cubicBezTo>
                      <a:pt x="148" y="64"/>
                      <a:pt x="148" y="64"/>
                      <a:pt x="148" y="64"/>
                    </a:cubicBezTo>
                    <a:cubicBezTo>
                      <a:pt x="149" y="63"/>
                      <a:pt x="149" y="63"/>
                      <a:pt x="149" y="63"/>
                    </a:cubicBezTo>
                    <a:cubicBezTo>
                      <a:pt x="149" y="63"/>
                      <a:pt x="149" y="63"/>
                      <a:pt x="149" y="63"/>
                    </a:cubicBezTo>
                    <a:cubicBezTo>
                      <a:pt x="148" y="63"/>
                      <a:pt x="148" y="63"/>
                      <a:pt x="148" y="63"/>
                    </a:cubicBezTo>
                    <a:cubicBezTo>
                      <a:pt x="147" y="64"/>
                      <a:pt x="147" y="64"/>
                      <a:pt x="147" y="64"/>
                    </a:cubicBezTo>
                    <a:cubicBezTo>
                      <a:pt x="147" y="66"/>
                      <a:pt x="147" y="66"/>
                      <a:pt x="147" y="66"/>
                    </a:cubicBezTo>
                    <a:cubicBezTo>
                      <a:pt x="147" y="67"/>
                      <a:pt x="147" y="67"/>
                      <a:pt x="147" y="67"/>
                    </a:cubicBezTo>
                    <a:cubicBezTo>
                      <a:pt x="147" y="67"/>
                      <a:pt x="147" y="67"/>
                      <a:pt x="147" y="67"/>
                    </a:cubicBezTo>
                    <a:cubicBezTo>
                      <a:pt x="146" y="68"/>
                      <a:pt x="146" y="68"/>
                      <a:pt x="146" y="68"/>
                    </a:cubicBezTo>
                    <a:cubicBezTo>
                      <a:pt x="145" y="70"/>
                      <a:pt x="145" y="70"/>
                      <a:pt x="145" y="70"/>
                    </a:cubicBezTo>
                    <a:cubicBezTo>
                      <a:pt x="145" y="71"/>
                      <a:pt x="145" y="71"/>
                      <a:pt x="145" y="71"/>
                    </a:cubicBezTo>
                    <a:cubicBezTo>
                      <a:pt x="145" y="72"/>
                      <a:pt x="145" y="72"/>
                      <a:pt x="145" y="72"/>
                    </a:cubicBezTo>
                    <a:cubicBezTo>
                      <a:pt x="147" y="74"/>
                      <a:pt x="147" y="74"/>
                      <a:pt x="147" y="74"/>
                    </a:cubicBezTo>
                    <a:cubicBezTo>
                      <a:pt x="149" y="75"/>
                      <a:pt x="149" y="75"/>
                      <a:pt x="149" y="75"/>
                    </a:cubicBezTo>
                    <a:cubicBezTo>
                      <a:pt x="150" y="76"/>
                      <a:pt x="150" y="76"/>
                      <a:pt x="150" y="76"/>
                    </a:cubicBezTo>
                    <a:cubicBezTo>
                      <a:pt x="151" y="76"/>
                      <a:pt x="151" y="76"/>
                      <a:pt x="151" y="76"/>
                    </a:cubicBezTo>
                    <a:cubicBezTo>
                      <a:pt x="152" y="75"/>
                      <a:pt x="152" y="75"/>
                      <a:pt x="152" y="75"/>
                    </a:cubicBezTo>
                    <a:cubicBezTo>
                      <a:pt x="154" y="75"/>
                      <a:pt x="154" y="75"/>
                      <a:pt x="154" y="75"/>
                    </a:cubicBezTo>
                    <a:cubicBezTo>
                      <a:pt x="155" y="76"/>
                      <a:pt x="155" y="76"/>
                      <a:pt x="155" y="76"/>
                    </a:cubicBezTo>
                    <a:cubicBezTo>
                      <a:pt x="158" y="76"/>
                      <a:pt x="158" y="76"/>
                      <a:pt x="158" y="76"/>
                    </a:cubicBezTo>
                    <a:cubicBezTo>
                      <a:pt x="159" y="76"/>
                      <a:pt x="159" y="76"/>
                      <a:pt x="159" y="76"/>
                    </a:cubicBezTo>
                    <a:cubicBezTo>
                      <a:pt x="159" y="78"/>
                      <a:pt x="159" y="78"/>
                      <a:pt x="159" y="78"/>
                    </a:cubicBezTo>
                    <a:cubicBezTo>
                      <a:pt x="160" y="78"/>
                      <a:pt x="160" y="78"/>
                      <a:pt x="160" y="78"/>
                    </a:cubicBezTo>
                    <a:cubicBezTo>
                      <a:pt x="160" y="77"/>
                      <a:pt x="160" y="77"/>
                      <a:pt x="160" y="77"/>
                    </a:cubicBezTo>
                    <a:cubicBezTo>
                      <a:pt x="160" y="76"/>
                      <a:pt x="160" y="76"/>
                      <a:pt x="160" y="76"/>
                    </a:cubicBezTo>
                    <a:cubicBezTo>
                      <a:pt x="161" y="76"/>
                      <a:pt x="161" y="76"/>
                      <a:pt x="161" y="76"/>
                    </a:cubicBezTo>
                    <a:cubicBezTo>
                      <a:pt x="162" y="76"/>
                      <a:pt x="162" y="76"/>
                      <a:pt x="162" y="76"/>
                    </a:cubicBezTo>
                    <a:cubicBezTo>
                      <a:pt x="162" y="77"/>
                      <a:pt x="162" y="77"/>
                      <a:pt x="162" y="77"/>
                    </a:cubicBezTo>
                    <a:cubicBezTo>
                      <a:pt x="161" y="78"/>
                      <a:pt x="161" y="78"/>
                      <a:pt x="161" y="78"/>
                    </a:cubicBezTo>
                    <a:cubicBezTo>
                      <a:pt x="161" y="79"/>
                      <a:pt x="161" y="79"/>
                      <a:pt x="161" y="79"/>
                    </a:cubicBezTo>
                    <a:cubicBezTo>
                      <a:pt x="161" y="79"/>
                      <a:pt x="161" y="79"/>
                      <a:pt x="161" y="79"/>
                    </a:cubicBezTo>
                    <a:cubicBezTo>
                      <a:pt x="163" y="78"/>
                      <a:pt x="163" y="78"/>
                      <a:pt x="163" y="78"/>
                    </a:cubicBezTo>
                    <a:cubicBezTo>
                      <a:pt x="163" y="77"/>
                      <a:pt x="163" y="77"/>
                      <a:pt x="163" y="77"/>
                    </a:cubicBezTo>
                    <a:cubicBezTo>
                      <a:pt x="165" y="77"/>
                      <a:pt x="165" y="77"/>
                      <a:pt x="165" y="77"/>
                    </a:cubicBezTo>
                    <a:cubicBezTo>
                      <a:pt x="167" y="75"/>
                      <a:pt x="167" y="75"/>
                      <a:pt x="167" y="75"/>
                    </a:cubicBezTo>
                    <a:cubicBezTo>
                      <a:pt x="169" y="75"/>
                      <a:pt x="169" y="75"/>
                      <a:pt x="169" y="75"/>
                    </a:cubicBezTo>
                    <a:cubicBezTo>
                      <a:pt x="169" y="74"/>
                      <a:pt x="169" y="74"/>
                      <a:pt x="169" y="74"/>
                    </a:cubicBezTo>
                    <a:cubicBezTo>
                      <a:pt x="170" y="74"/>
                      <a:pt x="170" y="74"/>
                      <a:pt x="170" y="74"/>
                    </a:cubicBezTo>
                    <a:cubicBezTo>
                      <a:pt x="170" y="75"/>
                      <a:pt x="170" y="75"/>
                      <a:pt x="170" y="75"/>
                    </a:cubicBezTo>
                    <a:cubicBezTo>
                      <a:pt x="171" y="75"/>
                      <a:pt x="171" y="75"/>
                      <a:pt x="171" y="75"/>
                    </a:cubicBezTo>
                    <a:cubicBezTo>
                      <a:pt x="173" y="74"/>
                      <a:pt x="173" y="74"/>
                      <a:pt x="173" y="74"/>
                    </a:cubicBezTo>
                    <a:cubicBezTo>
                      <a:pt x="174" y="74"/>
                      <a:pt x="174" y="74"/>
                      <a:pt x="174" y="74"/>
                    </a:cubicBezTo>
                    <a:cubicBezTo>
                      <a:pt x="175" y="74"/>
                      <a:pt x="175" y="74"/>
                      <a:pt x="175" y="74"/>
                    </a:cubicBezTo>
                    <a:cubicBezTo>
                      <a:pt x="174" y="74"/>
                      <a:pt x="174" y="74"/>
                      <a:pt x="174" y="74"/>
                    </a:cubicBezTo>
                    <a:cubicBezTo>
                      <a:pt x="173" y="75"/>
                      <a:pt x="173" y="75"/>
                      <a:pt x="173" y="75"/>
                    </a:cubicBezTo>
                    <a:cubicBezTo>
                      <a:pt x="173" y="75"/>
                      <a:pt x="173" y="75"/>
                      <a:pt x="173" y="75"/>
                    </a:cubicBezTo>
                    <a:cubicBezTo>
                      <a:pt x="174" y="76"/>
                      <a:pt x="174" y="76"/>
                      <a:pt x="174" y="76"/>
                    </a:cubicBezTo>
                    <a:cubicBezTo>
                      <a:pt x="173" y="77"/>
                      <a:pt x="173" y="77"/>
                      <a:pt x="173" y="77"/>
                    </a:cubicBezTo>
                    <a:cubicBezTo>
                      <a:pt x="171" y="78"/>
                      <a:pt x="171" y="78"/>
                      <a:pt x="171" y="78"/>
                    </a:cubicBezTo>
                    <a:cubicBezTo>
                      <a:pt x="170" y="77"/>
                      <a:pt x="170" y="77"/>
                      <a:pt x="170" y="77"/>
                    </a:cubicBezTo>
                    <a:cubicBezTo>
                      <a:pt x="170" y="77"/>
                      <a:pt x="170" y="77"/>
                      <a:pt x="170" y="77"/>
                    </a:cubicBezTo>
                    <a:cubicBezTo>
                      <a:pt x="168" y="78"/>
                      <a:pt x="168" y="78"/>
                      <a:pt x="168" y="78"/>
                    </a:cubicBezTo>
                    <a:cubicBezTo>
                      <a:pt x="168" y="78"/>
                      <a:pt x="168" y="78"/>
                      <a:pt x="168" y="78"/>
                    </a:cubicBezTo>
                    <a:cubicBezTo>
                      <a:pt x="170" y="79"/>
                      <a:pt x="170" y="79"/>
                      <a:pt x="170" y="79"/>
                    </a:cubicBezTo>
                    <a:cubicBezTo>
                      <a:pt x="170" y="79"/>
                      <a:pt x="170" y="79"/>
                      <a:pt x="170" y="79"/>
                    </a:cubicBezTo>
                    <a:cubicBezTo>
                      <a:pt x="170" y="81"/>
                      <a:pt x="170" y="81"/>
                      <a:pt x="170" y="81"/>
                    </a:cubicBezTo>
                    <a:cubicBezTo>
                      <a:pt x="168" y="82"/>
                      <a:pt x="168" y="82"/>
                      <a:pt x="168" y="82"/>
                    </a:cubicBezTo>
                    <a:cubicBezTo>
                      <a:pt x="168" y="84"/>
                      <a:pt x="168" y="84"/>
                      <a:pt x="168" y="84"/>
                    </a:cubicBezTo>
                    <a:cubicBezTo>
                      <a:pt x="167" y="84"/>
                      <a:pt x="167" y="84"/>
                      <a:pt x="167" y="84"/>
                    </a:cubicBezTo>
                    <a:cubicBezTo>
                      <a:pt x="167" y="85"/>
                      <a:pt x="167" y="85"/>
                      <a:pt x="167" y="85"/>
                    </a:cubicBezTo>
                    <a:cubicBezTo>
                      <a:pt x="168" y="85"/>
                      <a:pt x="168" y="85"/>
                      <a:pt x="168" y="85"/>
                    </a:cubicBezTo>
                    <a:cubicBezTo>
                      <a:pt x="168" y="86"/>
                      <a:pt x="168" y="86"/>
                      <a:pt x="168" y="86"/>
                    </a:cubicBezTo>
                    <a:cubicBezTo>
                      <a:pt x="167" y="87"/>
                      <a:pt x="167" y="87"/>
                      <a:pt x="167" y="87"/>
                    </a:cubicBezTo>
                    <a:cubicBezTo>
                      <a:pt x="166" y="88"/>
                      <a:pt x="166" y="88"/>
                      <a:pt x="166" y="88"/>
                    </a:cubicBezTo>
                    <a:cubicBezTo>
                      <a:pt x="165" y="89"/>
                      <a:pt x="165" y="89"/>
                      <a:pt x="165" y="89"/>
                    </a:cubicBezTo>
                    <a:cubicBezTo>
                      <a:pt x="164" y="89"/>
                      <a:pt x="164" y="89"/>
                      <a:pt x="164" y="89"/>
                    </a:cubicBezTo>
                    <a:cubicBezTo>
                      <a:pt x="164" y="89"/>
                      <a:pt x="164" y="89"/>
                      <a:pt x="164" y="89"/>
                    </a:cubicBezTo>
                    <a:cubicBezTo>
                      <a:pt x="162" y="90"/>
                      <a:pt x="162" y="90"/>
                      <a:pt x="162" y="90"/>
                    </a:cubicBezTo>
                    <a:cubicBezTo>
                      <a:pt x="162" y="91"/>
                      <a:pt x="162" y="91"/>
                      <a:pt x="162" y="91"/>
                    </a:cubicBezTo>
                    <a:cubicBezTo>
                      <a:pt x="160" y="90"/>
                      <a:pt x="160" y="90"/>
                      <a:pt x="160" y="90"/>
                    </a:cubicBezTo>
                    <a:cubicBezTo>
                      <a:pt x="159" y="90"/>
                      <a:pt x="159" y="90"/>
                      <a:pt x="159" y="90"/>
                    </a:cubicBezTo>
                    <a:cubicBezTo>
                      <a:pt x="158" y="90"/>
                      <a:pt x="158" y="90"/>
                      <a:pt x="158" y="90"/>
                    </a:cubicBezTo>
                    <a:cubicBezTo>
                      <a:pt x="158" y="89"/>
                      <a:pt x="158" y="89"/>
                      <a:pt x="158" y="89"/>
                    </a:cubicBezTo>
                    <a:cubicBezTo>
                      <a:pt x="157" y="88"/>
                      <a:pt x="157" y="88"/>
                      <a:pt x="157" y="88"/>
                    </a:cubicBezTo>
                    <a:cubicBezTo>
                      <a:pt x="156" y="89"/>
                      <a:pt x="156" y="89"/>
                      <a:pt x="156" y="89"/>
                    </a:cubicBezTo>
                    <a:cubicBezTo>
                      <a:pt x="155" y="90"/>
                      <a:pt x="155" y="90"/>
                      <a:pt x="155" y="90"/>
                    </a:cubicBezTo>
                    <a:cubicBezTo>
                      <a:pt x="154" y="91"/>
                      <a:pt x="154" y="91"/>
                      <a:pt x="154" y="91"/>
                    </a:cubicBezTo>
                    <a:cubicBezTo>
                      <a:pt x="153" y="92"/>
                      <a:pt x="153" y="92"/>
                      <a:pt x="153" y="92"/>
                    </a:cubicBezTo>
                    <a:cubicBezTo>
                      <a:pt x="151" y="92"/>
                      <a:pt x="151" y="92"/>
                      <a:pt x="151" y="92"/>
                    </a:cubicBezTo>
                    <a:cubicBezTo>
                      <a:pt x="150" y="93"/>
                      <a:pt x="150" y="93"/>
                      <a:pt x="150" y="93"/>
                    </a:cubicBezTo>
                    <a:cubicBezTo>
                      <a:pt x="149" y="93"/>
                      <a:pt x="149" y="93"/>
                      <a:pt x="149" y="93"/>
                    </a:cubicBezTo>
                    <a:cubicBezTo>
                      <a:pt x="148" y="93"/>
                      <a:pt x="148" y="93"/>
                      <a:pt x="148" y="93"/>
                    </a:cubicBezTo>
                    <a:cubicBezTo>
                      <a:pt x="147" y="93"/>
                      <a:pt x="147" y="93"/>
                      <a:pt x="147" y="93"/>
                    </a:cubicBezTo>
                    <a:cubicBezTo>
                      <a:pt x="145" y="94"/>
                      <a:pt x="145" y="94"/>
                      <a:pt x="145" y="94"/>
                    </a:cubicBezTo>
                    <a:cubicBezTo>
                      <a:pt x="144" y="94"/>
                      <a:pt x="144" y="94"/>
                      <a:pt x="144" y="94"/>
                    </a:cubicBezTo>
                    <a:cubicBezTo>
                      <a:pt x="143" y="94"/>
                      <a:pt x="143" y="94"/>
                      <a:pt x="143" y="94"/>
                    </a:cubicBezTo>
                    <a:cubicBezTo>
                      <a:pt x="143" y="95"/>
                      <a:pt x="143" y="95"/>
                      <a:pt x="143" y="95"/>
                    </a:cubicBezTo>
                    <a:cubicBezTo>
                      <a:pt x="142" y="97"/>
                      <a:pt x="142" y="97"/>
                      <a:pt x="142" y="97"/>
                    </a:cubicBezTo>
                    <a:cubicBezTo>
                      <a:pt x="142" y="98"/>
                      <a:pt x="142" y="98"/>
                      <a:pt x="142" y="98"/>
                    </a:cubicBezTo>
                    <a:cubicBezTo>
                      <a:pt x="141" y="97"/>
                      <a:pt x="141" y="97"/>
                      <a:pt x="141" y="97"/>
                    </a:cubicBezTo>
                    <a:cubicBezTo>
                      <a:pt x="140" y="96"/>
                      <a:pt x="140" y="96"/>
                      <a:pt x="140" y="96"/>
                    </a:cubicBezTo>
                    <a:cubicBezTo>
                      <a:pt x="139" y="96"/>
                      <a:pt x="139" y="96"/>
                      <a:pt x="139" y="96"/>
                    </a:cubicBezTo>
                    <a:cubicBezTo>
                      <a:pt x="138" y="96"/>
                      <a:pt x="138" y="96"/>
                      <a:pt x="138" y="96"/>
                    </a:cubicBezTo>
                    <a:cubicBezTo>
                      <a:pt x="138" y="97"/>
                      <a:pt x="138" y="97"/>
                      <a:pt x="138" y="97"/>
                    </a:cubicBezTo>
                    <a:cubicBezTo>
                      <a:pt x="139" y="98"/>
                      <a:pt x="139" y="98"/>
                      <a:pt x="139" y="98"/>
                    </a:cubicBezTo>
                    <a:cubicBezTo>
                      <a:pt x="138" y="98"/>
                      <a:pt x="138" y="98"/>
                      <a:pt x="138" y="98"/>
                    </a:cubicBezTo>
                    <a:cubicBezTo>
                      <a:pt x="138" y="98"/>
                      <a:pt x="138" y="98"/>
                      <a:pt x="138" y="98"/>
                    </a:cubicBezTo>
                    <a:cubicBezTo>
                      <a:pt x="137" y="97"/>
                      <a:pt x="137" y="97"/>
                      <a:pt x="137" y="97"/>
                    </a:cubicBezTo>
                    <a:cubicBezTo>
                      <a:pt x="136" y="96"/>
                      <a:pt x="136" y="96"/>
                      <a:pt x="136" y="96"/>
                    </a:cubicBezTo>
                    <a:cubicBezTo>
                      <a:pt x="136" y="96"/>
                      <a:pt x="136" y="96"/>
                      <a:pt x="136" y="96"/>
                    </a:cubicBezTo>
                    <a:cubicBezTo>
                      <a:pt x="134" y="98"/>
                      <a:pt x="134" y="98"/>
                      <a:pt x="134" y="98"/>
                    </a:cubicBezTo>
                    <a:cubicBezTo>
                      <a:pt x="134" y="99"/>
                      <a:pt x="134" y="99"/>
                      <a:pt x="134" y="99"/>
                    </a:cubicBezTo>
                    <a:cubicBezTo>
                      <a:pt x="133" y="99"/>
                      <a:pt x="133" y="99"/>
                      <a:pt x="133" y="99"/>
                    </a:cubicBezTo>
                    <a:cubicBezTo>
                      <a:pt x="132" y="99"/>
                      <a:pt x="132" y="99"/>
                      <a:pt x="132" y="99"/>
                    </a:cubicBezTo>
                    <a:cubicBezTo>
                      <a:pt x="130" y="101"/>
                      <a:pt x="130" y="101"/>
                      <a:pt x="130" y="101"/>
                    </a:cubicBezTo>
                    <a:cubicBezTo>
                      <a:pt x="129" y="103"/>
                      <a:pt x="129" y="103"/>
                      <a:pt x="129" y="103"/>
                    </a:cubicBezTo>
                    <a:cubicBezTo>
                      <a:pt x="129" y="103"/>
                      <a:pt x="129" y="103"/>
                      <a:pt x="129" y="103"/>
                    </a:cubicBezTo>
                    <a:cubicBezTo>
                      <a:pt x="128" y="104"/>
                      <a:pt x="128" y="104"/>
                      <a:pt x="128" y="104"/>
                    </a:cubicBezTo>
                    <a:cubicBezTo>
                      <a:pt x="127" y="103"/>
                      <a:pt x="127" y="103"/>
                      <a:pt x="127" y="103"/>
                    </a:cubicBezTo>
                    <a:cubicBezTo>
                      <a:pt x="126" y="104"/>
                      <a:pt x="126" y="104"/>
                      <a:pt x="126" y="104"/>
                    </a:cubicBezTo>
                    <a:cubicBezTo>
                      <a:pt x="127" y="105"/>
                      <a:pt x="127" y="105"/>
                      <a:pt x="127" y="105"/>
                    </a:cubicBezTo>
                    <a:cubicBezTo>
                      <a:pt x="127" y="105"/>
                      <a:pt x="127" y="105"/>
                      <a:pt x="127" y="105"/>
                    </a:cubicBezTo>
                    <a:cubicBezTo>
                      <a:pt x="126" y="105"/>
                      <a:pt x="126" y="105"/>
                      <a:pt x="126" y="105"/>
                    </a:cubicBezTo>
                    <a:cubicBezTo>
                      <a:pt x="126" y="105"/>
                      <a:pt x="126" y="105"/>
                      <a:pt x="126" y="105"/>
                    </a:cubicBezTo>
                    <a:cubicBezTo>
                      <a:pt x="125" y="105"/>
                      <a:pt x="125" y="105"/>
                      <a:pt x="125" y="105"/>
                    </a:cubicBezTo>
                    <a:cubicBezTo>
                      <a:pt x="125" y="106"/>
                      <a:pt x="125" y="106"/>
                      <a:pt x="125" y="106"/>
                    </a:cubicBezTo>
                    <a:cubicBezTo>
                      <a:pt x="124" y="107"/>
                      <a:pt x="124" y="107"/>
                      <a:pt x="124" y="107"/>
                    </a:cubicBezTo>
                    <a:cubicBezTo>
                      <a:pt x="124" y="108"/>
                      <a:pt x="124" y="108"/>
                      <a:pt x="124" y="108"/>
                    </a:cubicBezTo>
                    <a:cubicBezTo>
                      <a:pt x="125" y="109"/>
                      <a:pt x="125" y="109"/>
                      <a:pt x="125" y="109"/>
                    </a:cubicBezTo>
                    <a:cubicBezTo>
                      <a:pt x="125" y="110"/>
                      <a:pt x="125" y="110"/>
                      <a:pt x="125" y="110"/>
                    </a:cubicBezTo>
                    <a:cubicBezTo>
                      <a:pt x="124" y="111"/>
                      <a:pt x="124" y="111"/>
                      <a:pt x="124" y="111"/>
                    </a:cubicBezTo>
                    <a:cubicBezTo>
                      <a:pt x="124" y="112"/>
                      <a:pt x="124" y="112"/>
                      <a:pt x="124" y="112"/>
                    </a:cubicBezTo>
                    <a:cubicBezTo>
                      <a:pt x="124" y="113"/>
                      <a:pt x="124" y="113"/>
                      <a:pt x="124" y="113"/>
                    </a:cubicBezTo>
                    <a:cubicBezTo>
                      <a:pt x="125" y="113"/>
                      <a:pt x="125" y="113"/>
                      <a:pt x="125" y="113"/>
                    </a:cubicBezTo>
                    <a:cubicBezTo>
                      <a:pt x="126" y="112"/>
                      <a:pt x="126" y="112"/>
                      <a:pt x="126" y="112"/>
                    </a:cubicBezTo>
                    <a:cubicBezTo>
                      <a:pt x="126" y="112"/>
                      <a:pt x="126" y="112"/>
                      <a:pt x="126" y="112"/>
                    </a:cubicBezTo>
                    <a:cubicBezTo>
                      <a:pt x="126" y="114"/>
                      <a:pt x="126" y="114"/>
                      <a:pt x="126" y="114"/>
                    </a:cubicBezTo>
                    <a:cubicBezTo>
                      <a:pt x="125" y="114"/>
                      <a:pt x="125" y="114"/>
                      <a:pt x="125" y="114"/>
                    </a:cubicBezTo>
                    <a:cubicBezTo>
                      <a:pt x="125" y="115"/>
                      <a:pt x="125" y="115"/>
                      <a:pt x="125" y="115"/>
                    </a:cubicBezTo>
                    <a:cubicBezTo>
                      <a:pt x="125" y="115"/>
                      <a:pt x="125" y="115"/>
                      <a:pt x="125" y="115"/>
                    </a:cubicBezTo>
                    <a:cubicBezTo>
                      <a:pt x="126" y="115"/>
                      <a:pt x="126" y="115"/>
                      <a:pt x="126" y="115"/>
                    </a:cubicBezTo>
                    <a:cubicBezTo>
                      <a:pt x="127" y="114"/>
                      <a:pt x="127" y="114"/>
                      <a:pt x="127" y="114"/>
                    </a:cubicBezTo>
                    <a:cubicBezTo>
                      <a:pt x="127" y="114"/>
                      <a:pt x="127" y="114"/>
                      <a:pt x="127" y="114"/>
                    </a:cubicBezTo>
                    <a:cubicBezTo>
                      <a:pt x="128" y="115"/>
                      <a:pt x="128" y="115"/>
                      <a:pt x="128" y="115"/>
                    </a:cubicBezTo>
                    <a:cubicBezTo>
                      <a:pt x="128" y="115"/>
                      <a:pt x="128" y="115"/>
                      <a:pt x="128" y="115"/>
                    </a:cubicBezTo>
                    <a:cubicBezTo>
                      <a:pt x="129" y="116"/>
                      <a:pt x="129" y="116"/>
                      <a:pt x="129" y="116"/>
                    </a:cubicBezTo>
                    <a:cubicBezTo>
                      <a:pt x="130" y="116"/>
                      <a:pt x="130" y="116"/>
                      <a:pt x="130" y="116"/>
                    </a:cubicBezTo>
                    <a:cubicBezTo>
                      <a:pt x="131" y="116"/>
                      <a:pt x="131" y="116"/>
                      <a:pt x="131" y="116"/>
                    </a:cubicBezTo>
                    <a:cubicBezTo>
                      <a:pt x="132" y="115"/>
                      <a:pt x="132" y="115"/>
                      <a:pt x="132" y="115"/>
                    </a:cubicBezTo>
                    <a:cubicBezTo>
                      <a:pt x="132" y="113"/>
                      <a:pt x="132" y="113"/>
                      <a:pt x="132" y="113"/>
                    </a:cubicBezTo>
                    <a:cubicBezTo>
                      <a:pt x="133" y="113"/>
                      <a:pt x="133" y="113"/>
                      <a:pt x="133" y="113"/>
                    </a:cubicBezTo>
                    <a:cubicBezTo>
                      <a:pt x="135" y="113"/>
                      <a:pt x="135" y="113"/>
                      <a:pt x="135" y="113"/>
                    </a:cubicBezTo>
                    <a:cubicBezTo>
                      <a:pt x="136" y="112"/>
                      <a:pt x="136" y="112"/>
                      <a:pt x="136" y="112"/>
                    </a:cubicBezTo>
                    <a:cubicBezTo>
                      <a:pt x="135" y="113"/>
                      <a:pt x="135" y="113"/>
                      <a:pt x="135" y="113"/>
                    </a:cubicBezTo>
                    <a:cubicBezTo>
                      <a:pt x="134" y="113"/>
                      <a:pt x="134" y="113"/>
                      <a:pt x="134" y="113"/>
                    </a:cubicBezTo>
                    <a:cubicBezTo>
                      <a:pt x="132" y="115"/>
                      <a:pt x="132" y="115"/>
                      <a:pt x="132" y="115"/>
                    </a:cubicBezTo>
                    <a:cubicBezTo>
                      <a:pt x="132" y="116"/>
                      <a:pt x="132" y="116"/>
                      <a:pt x="132" y="116"/>
                    </a:cubicBezTo>
                    <a:cubicBezTo>
                      <a:pt x="131" y="117"/>
                      <a:pt x="131" y="117"/>
                      <a:pt x="131" y="117"/>
                    </a:cubicBezTo>
                    <a:cubicBezTo>
                      <a:pt x="132" y="118"/>
                      <a:pt x="132" y="118"/>
                      <a:pt x="132" y="118"/>
                    </a:cubicBezTo>
                    <a:cubicBezTo>
                      <a:pt x="133" y="118"/>
                      <a:pt x="133" y="118"/>
                      <a:pt x="133" y="118"/>
                    </a:cubicBezTo>
                    <a:cubicBezTo>
                      <a:pt x="131" y="119"/>
                      <a:pt x="131" y="119"/>
                      <a:pt x="131" y="119"/>
                    </a:cubicBezTo>
                    <a:cubicBezTo>
                      <a:pt x="131" y="118"/>
                      <a:pt x="131" y="118"/>
                      <a:pt x="131" y="118"/>
                    </a:cubicBezTo>
                    <a:cubicBezTo>
                      <a:pt x="131" y="118"/>
                      <a:pt x="131" y="118"/>
                      <a:pt x="131" y="118"/>
                    </a:cubicBezTo>
                    <a:cubicBezTo>
                      <a:pt x="130" y="117"/>
                      <a:pt x="130" y="117"/>
                      <a:pt x="130" y="117"/>
                    </a:cubicBezTo>
                    <a:cubicBezTo>
                      <a:pt x="129" y="117"/>
                      <a:pt x="129" y="117"/>
                      <a:pt x="129" y="117"/>
                    </a:cubicBezTo>
                    <a:cubicBezTo>
                      <a:pt x="128" y="116"/>
                      <a:pt x="128" y="116"/>
                      <a:pt x="128" y="116"/>
                    </a:cubicBezTo>
                    <a:cubicBezTo>
                      <a:pt x="127" y="116"/>
                      <a:pt x="127" y="116"/>
                      <a:pt x="127" y="116"/>
                    </a:cubicBezTo>
                    <a:cubicBezTo>
                      <a:pt x="126" y="115"/>
                      <a:pt x="126" y="115"/>
                      <a:pt x="126" y="115"/>
                    </a:cubicBezTo>
                    <a:cubicBezTo>
                      <a:pt x="126" y="116"/>
                      <a:pt x="126" y="116"/>
                      <a:pt x="126" y="116"/>
                    </a:cubicBezTo>
                    <a:cubicBezTo>
                      <a:pt x="125" y="116"/>
                      <a:pt x="125" y="116"/>
                      <a:pt x="125" y="116"/>
                    </a:cubicBezTo>
                    <a:cubicBezTo>
                      <a:pt x="124" y="117"/>
                      <a:pt x="124" y="117"/>
                      <a:pt x="124" y="117"/>
                    </a:cubicBezTo>
                    <a:cubicBezTo>
                      <a:pt x="123" y="118"/>
                      <a:pt x="123" y="118"/>
                      <a:pt x="123" y="118"/>
                    </a:cubicBezTo>
                    <a:cubicBezTo>
                      <a:pt x="122" y="117"/>
                      <a:pt x="122" y="117"/>
                      <a:pt x="122" y="117"/>
                    </a:cubicBezTo>
                    <a:cubicBezTo>
                      <a:pt x="122" y="118"/>
                      <a:pt x="122" y="118"/>
                      <a:pt x="122" y="118"/>
                    </a:cubicBezTo>
                    <a:cubicBezTo>
                      <a:pt x="123" y="119"/>
                      <a:pt x="123" y="119"/>
                      <a:pt x="123" y="119"/>
                    </a:cubicBezTo>
                    <a:cubicBezTo>
                      <a:pt x="123" y="119"/>
                      <a:pt x="123" y="119"/>
                      <a:pt x="123" y="119"/>
                    </a:cubicBezTo>
                    <a:cubicBezTo>
                      <a:pt x="123" y="120"/>
                      <a:pt x="123" y="120"/>
                      <a:pt x="123" y="120"/>
                    </a:cubicBezTo>
                    <a:cubicBezTo>
                      <a:pt x="122" y="121"/>
                      <a:pt x="122" y="121"/>
                      <a:pt x="122" y="121"/>
                    </a:cubicBezTo>
                    <a:cubicBezTo>
                      <a:pt x="123" y="122"/>
                      <a:pt x="123" y="122"/>
                      <a:pt x="123" y="122"/>
                    </a:cubicBezTo>
                    <a:cubicBezTo>
                      <a:pt x="123" y="122"/>
                      <a:pt x="123" y="122"/>
                      <a:pt x="123" y="122"/>
                    </a:cubicBezTo>
                    <a:cubicBezTo>
                      <a:pt x="124" y="124"/>
                      <a:pt x="124" y="124"/>
                      <a:pt x="124" y="124"/>
                    </a:cubicBezTo>
                    <a:cubicBezTo>
                      <a:pt x="124" y="124"/>
                      <a:pt x="124" y="124"/>
                      <a:pt x="124" y="124"/>
                    </a:cubicBezTo>
                    <a:cubicBezTo>
                      <a:pt x="124" y="125"/>
                      <a:pt x="124" y="125"/>
                      <a:pt x="124" y="125"/>
                    </a:cubicBezTo>
                    <a:cubicBezTo>
                      <a:pt x="125" y="126"/>
                      <a:pt x="125" y="126"/>
                      <a:pt x="125" y="126"/>
                    </a:cubicBezTo>
                    <a:cubicBezTo>
                      <a:pt x="125" y="126"/>
                      <a:pt x="125" y="126"/>
                      <a:pt x="125" y="126"/>
                    </a:cubicBezTo>
                    <a:cubicBezTo>
                      <a:pt x="123" y="126"/>
                      <a:pt x="123" y="126"/>
                      <a:pt x="123" y="126"/>
                    </a:cubicBezTo>
                    <a:cubicBezTo>
                      <a:pt x="123" y="127"/>
                      <a:pt x="123" y="127"/>
                      <a:pt x="123" y="127"/>
                    </a:cubicBezTo>
                    <a:cubicBezTo>
                      <a:pt x="127" y="128"/>
                      <a:pt x="127" y="128"/>
                      <a:pt x="127" y="128"/>
                    </a:cubicBezTo>
                    <a:cubicBezTo>
                      <a:pt x="128" y="128"/>
                      <a:pt x="128" y="128"/>
                      <a:pt x="128" y="128"/>
                    </a:cubicBezTo>
                    <a:cubicBezTo>
                      <a:pt x="130" y="128"/>
                      <a:pt x="130" y="128"/>
                      <a:pt x="130" y="128"/>
                    </a:cubicBezTo>
                    <a:cubicBezTo>
                      <a:pt x="131" y="127"/>
                      <a:pt x="131" y="127"/>
                      <a:pt x="131" y="127"/>
                    </a:cubicBezTo>
                    <a:cubicBezTo>
                      <a:pt x="131" y="128"/>
                      <a:pt x="131" y="128"/>
                      <a:pt x="131" y="128"/>
                    </a:cubicBezTo>
                    <a:cubicBezTo>
                      <a:pt x="132" y="128"/>
                      <a:pt x="132" y="128"/>
                      <a:pt x="132" y="128"/>
                    </a:cubicBezTo>
                    <a:cubicBezTo>
                      <a:pt x="134" y="126"/>
                      <a:pt x="134" y="126"/>
                      <a:pt x="134" y="126"/>
                    </a:cubicBezTo>
                    <a:cubicBezTo>
                      <a:pt x="134" y="125"/>
                      <a:pt x="134" y="125"/>
                      <a:pt x="134" y="125"/>
                    </a:cubicBezTo>
                    <a:cubicBezTo>
                      <a:pt x="133" y="124"/>
                      <a:pt x="133" y="124"/>
                      <a:pt x="133" y="124"/>
                    </a:cubicBezTo>
                    <a:cubicBezTo>
                      <a:pt x="133" y="124"/>
                      <a:pt x="133" y="124"/>
                      <a:pt x="133" y="124"/>
                    </a:cubicBezTo>
                    <a:cubicBezTo>
                      <a:pt x="135" y="123"/>
                      <a:pt x="135" y="123"/>
                      <a:pt x="135" y="123"/>
                    </a:cubicBezTo>
                    <a:cubicBezTo>
                      <a:pt x="136" y="122"/>
                      <a:pt x="136" y="122"/>
                      <a:pt x="136" y="122"/>
                    </a:cubicBezTo>
                    <a:cubicBezTo>
                      <a:pt x="139" y="121"/>
                      <a:pt x="139" y="121"/>
                      <a:pt x="139" y="121"/>
                    </a:cubicBezTo>
                    <a:cubicBezTo>
                      <a:pt x="140" y="121"/>
                      <a:pt x="140" y="121"/>
                      <a:pt x="140" y="121"/>
                    </a:cubicBezTo>
                    <a:cubicBezTo>
                      <a:pt x="139" y="121"/>
                      <a:pt x="139" y="121"/>
                      <a:pt x="139" y="121"/>
                    </a:cubicBezTo>
                    <a:cubicBezTo>
                      <a:pt x="136" y="123"/>
                      <a:pt x="136" y="123"/>
                      <a:pt x="136" y="123"/>
                    </a:cubicBezTo>
                    <a:cubicBezTo>
                      <a:pt x="135" y="124"/>
                      <a:pt x="135" y="124"/>
                      <a:pt x="135" y="124"/>
                    </a:cubicBezTo>
                    <a:cubicBezTo>
                      <a:pt x="135" y="124"/>
                      <a:pt x="135" y="124"/>
                      <a:pt x="135" y="124"/>
                    </a:cubicBezTo>
                    <a:cubicBezTo>
                      <a:pt x="136" y="125"/>
                      <a:pt x="136" y="125"/>
                      <a:pt x="136" y="125"/>
                    </a:cubicBezTo>
                    <a:cubicBezTo>
                      <a:pt x="136" y="126"/>
                      <a:pt x="136" y="126"/>
                      <a:pt x="136" y="126"/>
                    </a:cubicBezTo>
                    <a:cubicBezTo>
                      <a:pt x="135" y="127"/>
                      <a:pt x="135" y="127"/>
                      <a:pt x="135" y="127"/>
                    </a:cubicBezTo>
                    <a:cubicBezTo>
                      <a:pt x="134" y="128"/>
                      <a:pt x="134" y="128"/>
                      <a:pt x="134" y="128"/>
                    </a:cubicBezTo>
                    <a:cubicBezTo>
                      <a:pt x="133" y="129"/>
                      <a:pt x="133" y="129"/>
                      <a:pt x="133" y="129"/>
                    </a:cubicBezTo>
                    <a:cubicBezTo>
                      <a:pt x="134" y="130"/>
                      <a:pt x="134" y="130"/>
                      <a:pt x="134" y="130"/>
                    </a:cubicBezTo>
                    <a:cubicBezTo>
                      <a:pt x="133" y="131"/>
                      <a:pt x="133" y="131"/>
                      <a:pt x="133" y="131"/>
                    </a:cubicBezTo>
                    <a:cubicBezTo>
                      <a:pt x="133" y="132"/>
                      <a:pt x="133" y="132"/>
                      <a:pt x="133" y="132"/>
                    </a:cubicBezTo>
                    <a:cubicBezTo>
                      <a:pt x="133" y="133"/>
                      <a:pt x="133" y="133"/>
                      <a:pt x="133" y="133"/>
                    </a:cubicBezTo>
                    <a:cubicBezTo>
                      <a:pt x="133" y="134"/>
                      <a:pt x="133" y="134"/>
                      <a:pt x="133" y="134"/>
                    </a:cubicBezTo>
                    <a:cubicBezTo>
                      <a:pt x="132" y="134"/>
                      <a:pt x="132" y="134"/>
                      <a:pt x="132" y="134"/>
                    </a:cubicBezTo>
                    <a:cubicBezTo>
                      <a:pt x="131" y="135"/>
                      <a:pt x="131" y="135"/>
                      <a:pt x="131" y="135"/>
                    </a:cubicBezTo>
                    <a:cubicBezTo>
                      <a:pt x="131" y="135"/>
                      <a:pt x="131" y="135"/>
                      <a:pt x="131" y="135"/>
                    </a:cubicBezTo>
                    <a:cubicBezTo>
                      <a:pt x="130" y="135"/>
                      <a:pt x="130" y="135"/>
                      <a:pt x="130" y="135"/>
                    </a:cubicBezTo>
                    <a:cubicBezTo>
                      <a:pt x="130" y="136"/>
                      <a:pt x="130" y="136"/>
                      <a:pt x="130" y="136"/>
                    </a:cubicBezTo>
                    <a:cubicBezTo>
                      <a:pt x="130" y="137"/>
                      <a:pt x="130" y="137"/>
                      <a:pt x="130" y="137"/>
                    </a:cubicBezTo>
                    <a:cubicBezTo>
                      <a:pt x="130" y="138"/>
                      <a:pt x="130" y="138"/>
                      <a:pt x="130" y="138"/>
                    </a:cubicBezTo>
                    <a:cubicBezTo>
                      <a:pt x="131" y="138"/>
                      <a:pt x="131" y="138"/>
                      <a:pt x="131" y="138"/>
                    </a:cubicBezTo>
                    <a:cubicBezTo>
                      <a:pt x="132" y="137"/>
                      <a:pt x="132" y="137"/>
                      <a:pt x="132" y="137"/>
                    </a:cubicBezTo>
                    <a:cubicBezTo>
                      <a:pt x="133" y="137"/>
                      <a:pt x="133" y="137"/>
                      <a:pt x="133" y="137"/>
                    </a:cubicBezTo>
                    <a:cubicBezTo>
                      <a:pt x="133" y="138"/>
                      <a:pt x="133" y="138"/>
                      <a:pt x="133" y="138"/>
                    </a:cubicBezTo>
                    <a:cubicBezTo>
                      <a:pt x="132" y="139"/>
                      <a:pt x="132" y="139"/>
                      <a:pt x="132" y="139"/>
                    </a:cubicBezTo>
                    <a:cubicBezTo>
                      <a:pt x="131" y="139"/>
                      <a:pt x="131" y="139"/>
                      <a:pt x="131" y="139"/>
                    </a:cubicBezTo>
                    <a:cubicBezTo>
                      <a:pt x="131" y="139"/>
                      <a:pt x="131" y="139"/>
                      <a:pt x="131" y="139"/>
                    </a:cubicBezTo>
                    <a:cubicBezTo>
                      <a:pt x="131" y="140"/>
                      <a:pt x="131" y="140"/>
                      <a:pt x="131" y="140"/>
                    </a:cubicBezTo>
                    <a:cubicBezTo>
                      <a:pt x="131" y="140"/>
                      <a:pt x="131" y="140"/>
                      <a:pt x="131" y="140"/>
                    </a:cubicBezTo>
                    <a:cubicBezTo>
                      <a:pt x="131" y="141"/>
                      <a:pt x="131" y="141"/>
                      <a:pt x="131" y="141"/>
                    </a:cubicBezTo>
                    <a:cubicBezTo>
                      <a:pt x="130" y="141"/>
                      <a:pt x="130" y="141"/>
                      <a:pt x="130" y="141"/>
                    </a:cubicBezTo>
                    <a:cubicBezTo>
                      <a:pt x="129" y="141"/>
                      <a:pt x="129" y="141"/>
                      <a:pt x="129" y="141"/>
                    </a:cubicBezTo>
                    <a:cubicBezTo>
                      <a:pt x="128" y="142"/>
                      <a:pt x="128" y="142"/>
                      <a:pt x="128" y="142"/>
                    </a:cubicBezTo>
                    <a:cubicBezTo>
                      <a:pt x="128" y="142"/>
                      <a:pt x="128" y="142"/>
                      <a:pt x="128" y="142"/>
                    </a:cubicBezTo>
                    <a:cubicBezTo>
                      <a:pt x="127" y="142"/>
                      <a:pt x="127" y="142"/>
                      <a:pt x="127" y="142"/>
                    </a:cubicBezTo>
                    <a:cubicBezTo>
                      <a:pt x="128" y="142"/>
                      <a:pt x="128" y="142"/>
                      <a:pt x="128" y="142"/>
                    </a:cubicBezTo>
                    <a:cubicBezTo>
                      <a:pt x="129" y="143"/>
                      <a:pt x="129" y="143"/>
                      <a:pt x="129" y="143"/>
                    </a:cubicBezTo>
                    <a:cubicBezTo>
                      <a:pt x="130" y="143"/>
                      <a:pt x="130" y="143"/>
                      <a:pt x="130" y="143"/>
                    </a:cubicBezTo>
                    <a:cubicBezTo>
                      <a:pt x="131" y="142"/>
                      <a:pt x="131" y="142"/>
                      <a:pt x="131" y="142"/>
                    </a:cubicBezTo>
                    <a:cubicBezTo>
                      <a:pt x="133" y="141"/>
                      <a:pt x="133" y="141"/>
                      <a:pt x="133" y="141"/>
                    </a:cubicBezTo>
                    <a:cubicBezTo>
                      <a:pt x="134" y="141"/>
                      <a:pt x="134" y="141"/>
                      <a:pt x="134" y="141"/>
                    </a:cubicBezTo>
                    <a:cubicBezTo>
                      <a:pt x="135" y="141"/>
                      <a:pt x="135" y="141"/>
                      <a:pt x="135" y="141"/>
                    </a:cubicBezTo>
                    <a:cubicBezTo>
                      <a:pt x="135" y="140"/>
                      <a:pt x="135" y="140"/>
                      <a:pt x="135" y="140"/>
                    </a:cubicBezTo>
                    <a:cubicBezTo>
                      <a:pt x="137" y="139"/>
                      <a:pt x="137" y="139"/>
                      <a:pt x="137" y="139"/>
                    </a:cubicBezTo>
                    <a:cubicBezTo>
                      <a:pt x="137" y="140"/>
                      <a:pt x="137" y="140"/>
                      <a:pt x="137" y="140"/>
                    </a:cubicBezTo>
                    <a:cubicBezTo>
                      <a:pt x="136" y="141"/>
                      <a:pt x="136" y="141"/>
                      <a:pt x="136" y="141"/>
                    </a:cubicBezTo>
                    <a:cubicBezTo>
                      <a:pt x="136" y="141"/>
                      <a:pt x="136" y="141"/>
                      <a:pt x="136" y="141"/>
                    </a:cubicBezTo>
                    <a:cubicBezTo>
                      <a:pt x="137" y="141"/>
                      <a:pt x="137" y="141"/>
                      <a:pt x="137" y="141"/>
                    </a:cubicBezTo>
                    <a:cubicBezTo>
                      <a:pt x="137" y="142"/>
                      <a:pt x="137" y="142"/>
                      <a:pt x="137" y="142"/>
                    </a:cubicBezTo>
                    <a:cubicBezTo>
                      <a:pt x="137" y="143"/>
                      <a:pt x="137" y="143"/>
                      <a:pt x="137" y="143"/>
                    </a:cubicBezTo>
                    <a:cubicBezTo>
                      <a:pt x="138" y="143"/>
                      <a:pt x="138" y="143"/>
                      <a:pt x="138" y="143"/>
                    </a:cubicBezTo>
                    <a:cubicBezTo>
                      <a:pt x="139" y="143"/>
                      <a:pt x="139" y="143"/>
                      <a:pt x="139" y="143"/>
                    </a:cubicBezTo>
                    <a:cubicBezTo>
                      <a:pt x="139" y="142"/>
                      <a:pt x="139" y="142"/>
                      <a:pt x="139" y="142"/>
                    </a:cubicBezTo>
                    <a:cubicBezTo>
                      <a:pt x="140" y="142"/>
                      <a:pt x="140" y="142"/>
                      <a:pt x="140" y="142"/>
                    </a:cubicBezTo>
                    <a:cubicBezTo>
                      <a:pt x="139" y="143"/>
                      <a:pt x="139" y="143"/>
                      <a:pt x="139" y="143"/>
                    </a:cubicBezTo>
                    <a:cubicBezTo>
                      <a:pt x="140" y="144"/>
                      <a:pt x="140" y="144"/>
                      <a:pt x="140" y="144"/>
                    </a:cubicBezTo>
                    <a:cubicBezTo>
                      <a:pt x="140" y="146"/>
                      <a:pt x="140" y="146"/>
                      <a:pt x="140" y="146"/>
                    </a:cubicBezTo>
                    <a:cubicBezTo>
                      <a:pt x="140" y="147"/>
                      <a:pt x="140" y="147"/>
                      <a:pt x="140" y="147"/>
                    </a:cubicBezTo>
                    <a:cubicBezTo>
                      <a:pt x="141" y="148"/>
                      <a:pt x="141" y="148"/>
                      <a:pt x="141" y="148"/>
                    </a:cubicBezTo>
                    <a:cubicBezTo>
                      <a:pt x="141" y="148"/>
                      <a:pt x="141" y="148"/>
                      <a:pt x="141" y="148"/>
                    </a:cubicBezTo>
                    <a:cubicBezTo>
                      <a:pt x="142" y="147"/>
                      <a:pt x="142" y="147"/>
                      <a:pt x="142" y="147"/>
                    </a:cubicBezTo>
                    <a:cubicBezTo>
                      <a:pt x="142" y="146"/>
                      <a:pt x="142" y="146"/>
                      <a:pt x="142" y="146"/>
                    </a:cubicBezTo>
                    <a:cubicBezTo>
                      <a:pt x="143" y="144"/>
                      <a:pt x="143" y="144"/>
                      <a:pt x="143" y="144"/>
                    </a:cubicBezTo>
                    <a:cubicBezTo>
                      <a:pt x="143" y="143"/>
                      <a:pt x="143" y="143"/>
                      <a:pt x="143" y="143"/>
                    </a:cubicBezTo>
                    <a:cubicBezTo>
                      <a:pt x="144" y="142"/>
                      <a:pt x="144" y="142"/>
                      <a:pt x="144" y="142"/>
                    </a:cubicBezTo>
                    <a:cubicBezTo>
                      <a:pt x="145" y="142"/>
                      <a:pt x="145" y="142"/>
                      <a:pt x="145" y="142"/>
                    </a:cubicBezTo>
                    <a:cubicBezTo>
                      <a:pt x="146" y="142"/>
                      <a:pt x="146" y="142"/>
                      <a:pt x="146" y="142"/>
                    </a:cubicBezTo>
                    <a:cubicBezTo>
                      <a:pt x="147" y="142"/>
                      <a:pt x="147" y="142"/>
                      <a:pt x="147" y="142"/>
                    </a:cubicBezTo>
                    <a:cubicBezTo>
                      <a:pt x="146" y="142"/>
                      <a:pt x="146" y="142"/>
                      <a:pt x="146" y="142"/>
                    </a:cubicBezTo>
                    <a:cubicBezTo>
                      <a:pt x="144" y="144"/>
                      <a:pt x="144" y="144"/>
                      <a:pt x="144" y="144"/>
                    </a:cubicBezTo>
                    <a:cubicBezTo>
                      <a:pt x="144" y="144"/>
                      <a:pt x="144" y="144"/>
                      <a:pt x="144" y="144"/>
                    </a:cubicBezTo>
                    <a:cubicBezTo>
                      <a:pt x="146" y="146"/>
                      <a:pt x="146" y="146"/>
                      <a:pt x="146" y="146"/>
                    </a:cubicBezTo>
                    <a:cubicBezTo>
                      <a:pt x="146" y="146"/>
                      <a:pt x="146" y="146"/>
                      <a:pt x="146" y="146"/>
                    </a:cubicBezTo>
                    <a:cubicBezTo>
                      <a:pt x="148" y="145"/>
                      <a:pt x="148" y="145"/>
                      <a:pt x="148" y="145"/>
                    </a:cubicBezTo>
                    <a:cubicBezTo>
                      <a:pt x="150" y="145"/>
                      <a:pt x="150" y="145"/>
                      <a:pt x="150" y="145"/>
                    </a:cubicBezTo>
                    <a:cubicBezTo>
                      <a:pt x="151" y="144"/>
                      <a:pt x="151" y="144"/>
                      <a:pt x="151" y="144"/>
                    </a:cubicBezTo>
                    <a:cubicBezTo>
                      <a:pt x="152" y="144"/>
                      <a:pt x="152" y="144"/>
                      <a:pt x="152" y="144"/>
                    </a:cubicBezTo>
                    <a:cubicBezTo>
                      <a:pt x="154" y="143"/>
                      <a:pt x="154" y="143"/>
                      <a:pt x="154" y="143"/>
                    </a:cubicBezTo>
                    <a:cubicBezTo>
                      <a:pt x="154" y="143"/>
                      <a:pt x="154" y="143"/>
                      <a:pt x="154" y="143"/>
                    </a:cubicBezTo>
                    <a:cubicBezTo>
                      <a:pt x="154" y="144"/>
                      <a:pt x="154" y="144"/>
                      <a:pt x="154" y="144"/>
                    </a:cubicBezTo>
                    <a:cubicBezTo>
                      <a:pt x="153" y="145"/>
                      <a:pt x="153" y="145"/>
                      <a:pt x="153" y="145"/>
                    </a:cubicBezTo>
                    <a:cubicBezTo>
                      <a:pt x="153" y="145"/>
                      <a:pt x="153" y="145"/>
                      <a:pt x="153" y="145"/>
                    </a:cubicBezTo>
                    <a:cubicBezTo>
                      <a:pt x="152" y="146"/>
                      <a:pt x="152" y="146"/>
                      <a:pt x="152" y="146"/>
                    </a:cubicBezTo>
                    <a:cubicBezTo>
                      <a:pt x="149" y="148"/>
                      <a:pt x="149" y="148"/>
                      <a:pt x="149" y="148"/>
                    </a:cubicBezTo>
                    <a:cubicBezTo>
                      <a:pt x="147" y="149"/>
                      <a:pt x="147" y="149"/>
                      <a:pt x="147" y="149"/>
                    </a:cubicBezTo>
                    <a:cubicBezTo>
                      <a:pt x="146" y="150"/>
                      <a:pt x="146" y="150"/>
                      <a:pt x="146" y="150"/>
                    </a:cubicBezTo>
                    <a:cubicBezTo>
                      <a:pt x="146" y="151"/>
                      <a:pt x="146" y="151"/>
                      <a:pt x="146" y="151"/>
                    </a:cubicBezTo>
                    <a:cubicBezTo>
                      <a:pt x="147" y="152"/>
                      <a:pt x="147" y="152"/>
                      <a:pt x="147" y="152"/>
                    </a:cubicBezTo>
                    <a:cubicBezTo>
                      <a:pt x="148" y="153"/>
                      <a:pt x="148" y="153"/>
                      <a:pt x="148" y="153"/>
                    </a:cubicBezTo>
                    <a:cubicBezTo>
                      <a:pt x="146" y="152"/>
                      <a:pt x="146" y="152"/>
                      <a:pt x="146" y="152"/>
                    </a:cubicBezTo>
                    <a:cubicBezTo>
                      <a:pt x="145" y="153"/>
                      <a:pt x="145" y="153"/>
                      <a:pt x="145" y="153"/>
                    </a:cubicBezTo>
                    <a:cubicBezTo>
                      <a:pt x="144" y="154"/>
                      <a:pt x="144" y="154"/>
                      <a:pt x="144" y="154"/>
                    </a:cubicBezTo>
                    <a:cubicBezTo>
                      <a:pt x="144" y="155"/>
                      <a:pt x="144" y="155"/>
                      <a:pt x="144" y="155"/>
                    </a:cubicBezTo>
                    <a:cubicBezTo>
                      <a:pt x="142" y="156"/>
                      <a:pt x="142" y="156"/>
                      <a:pt x="142" y="156"/>
                    </a:cubicBezTo>
                    <a:cubicBezTo>
                      <a:pt x="142" y="157"/>
                      <a:pt x="142" y="157"/>
                      <a:pt x="142" y="157"/>
                    </a:cubicBezTo>
                    <a:cubicBezTo>
                      <a:pt x="142" y="158"/>
                      <a:pt x="142" y="158"/>
                      <a:pt x="142" y="158"/>
                    </a:cubicBezTo>
                    <a:cubicBezTo>
                      <a:pt x="142" y="158"/>
                      <a:pt x="142" y="158"/>
                      <a:pt x="142" y="158"/>
                    </a:cubicBezTo>
                    <a:cubicBezTo>
                      <a:pt x="142" y="159"/>
                      <a:pt x="142" y="159"/>
                      <a:pt x="142" y="159"/>
                    </a:cubicBezTo>
                    <a:cubicBezTo>
                      <a:pt x="141" y="159"/>
                      <a:pt x="141" y="159"/>
                      <a:pt x="141" y="159"/>
                    </a:cubicBezTo>
                    <a:cubicBezTo>
                      <a:pt x="141" y="158"/>
                      <a:pt x="141" y="158"/>
                      <a:pt x="141" y="158"/>
                    </a:cubicBezTo>
                    <a:cubicBezTo>
                      <a:pt x="140" y="158"/>
                      <a:pt x="140" y="158"/>
                      <a:pt x="140" y="158"/>
                    </a:cubicBezTo>
                    <a:cubicBezTo>
                      <a:pt x="140" y="159"/>
                      <a:pt x="140" y="159"/>
                      <a:pt x="140" y="159"/>
                    </a:cubicBezTo>
                    <a:cubicBezTo>
                      <a:pt x="138" y="160"/>
                      <a:pt x="138" y="160"/>
                      <a:pt x="138" y="160"/>
                    </a:cubicBezTo>
                    <a:cubicBezTo>
                      <a:pt x="139" y="160"/>
                      <a:pt x="139" y="160"/>
                      <a:pt x="139" y="160"/>
                    </a:cubicBezTo>
                    <a:cubicBezTo>
                      <a:pt x="138" y="161"/>
                      <a:pt x="138" y="161"/>
                      <a:pt x="138" y="161"/>
                    </a:cubicBezTo>
                    <a:cubicBezTo>
                      <a:pt x="137" y="161"/>
                      <a:pt x="137" y="161"/>
                      <a:pt x="137" y="161"/>
                    </a:cubicBezTo>
                    <a:cubicBezTo>
                      <a:pt x="137" y="161"/>
                      <a:pt x="137" y="161"/>
                      <a:pt x="137" y="161"/>
                    </a:cubicBezTo>
                    <a:cubicBezTo>
                      <a:pt x="136" y="161"/>
                      <a:pt x="136" y="161"/>
                      <a:pt x="136" y="161"/>
                    </a:cubicBezTo>
                    <a:cubicBezTo>
                      <a:pt x="134" y="163"/>
                      <a:pt x="134" y="163"/>
                      <a:pt x="134" y="163"/>
                    </a:cubicBezTo>
                    <a:cubicBezTo>
                      <a:pt x="133" y="164"/>
                      <a:pt x="133" y="164"/>
                      <a:pt x="133" y="164"/>
                    </a:cubicBezTo>
                    <a:cubicBezTo>
                      <a:pt x="133" y="164"/>
                      <a:pt x="133" y="164"/>
                      <a:pt x="133" y="164"/>
                    </a:cubicBezTo>
                    <a:cubicBezTo>
                      <a:pt x="133" y="165"/>
                      <a:pt x="133" y="165"/>
                      <a:pt x="133" y="165"/>
                    </a:cubicBezTo>
                    <a:cubicBezTo>
                      <a:pt x="132" y="164"/>
                      <a:pt x="132" y="164"/>
                      <a:pt x="132" y="164"/>
                    </a:cubicBezTo>
                    <a:cubicBezTo>
                      <a:pt x="132" y="163"/>
                      <a:pt x="132" y="163"/>
                      <a:pt x="132" y="163"/>
                    </a:cubicBezTo>
                    <a:cubicBezTo>
                      <a:pt x="131" y="164"/>
                      <a:pt x="131" y="164"/>
                      <a:pt x="131" y="164"/>
                    </a:cubicBezTo>
                    <a:cubicBezTo>
                      <a:pt x="129" y="165"/>
                      <a:pt x="129" y="165"/>
                      <a:pt x="129" y="165"/>
                    </a:cubicBezTo>
                    <a:cubicBezTo>
                      <a:pt x="128" y="165"/>
                      <a:pt x="128" y="165"/>
                      <a:pt x="128" y="165"/>
                    </a:cubicBezTo>
                    <a:cubicBezTo>
                      <a:pt x="128" y="166"/>
                      <a:pt x="128" y="166"/>
                      <a:pt x="128" y="166"/>
                    </a:cubicBezTo>
                    <a:cubicBezTo>
                      <a:pt x="127" y="166"/>
                      <a:pt x="127" y="166"/>
                      <a:pt x="127" y="166"/>
                    </a:cubicBezTo>
                    <a:cubicBezTo>
                      <a:pt x="126" y="166"/>
                      <a:pt x="126" y="166"/>
                      <a:pt x="126" y="166"/>
                    </a:cubicBezTo>
                    <a:cubicBezTo>
                      <a:pt x="124" y="168"/>
                      <a:pt x="124" y="168"/>
                      <a:pt x="124" y="168"/>
                    </a:cubicBezTo>
                    <a:cubicBezTo>
                      <a:pt x="121" y="168"/>
                      <a:pt x="121" y="168"/>
                      <a:pt x="121" y="168"/>
                    </a:cubicBezTo>
                    <a:cubicBezTo>
                      <a:pt x="120" y="170"/>
                      <a:pt x="120" y="170"/>
                      <a:pt x="120" y="170"/>
                    </a:cubicBezTo>
                    <a:cubicBezTo>
                      <a:pt x="119" y="171"/>
                      <a:pt x="119" y="171"/>
                      <a:pt x="119" y="171"/>
                    </a:cubicBezTo>
                    <a:cubicBezTo>
                      <a:pt x="119" y="172"/>
                      <a:pt x="119" y="172"/>
                      <a:pt x="119" y="172"/>
                    </a:cubicBezTo>
                    <a:cubicBezTo>
                      <a:pt x="119" y="173"/>
                      <a:pt x="119" y="173"/>
                      <a:pt x="119" y="173"/>
                    </a:cubicBezTo>
                    <a:cubicBezTo>
                      <a:pt x="119" y="173"/>
                      <a:pt x="119" y="173"/>
                      <a:pt x="119" y="173"/>
                    </a:cubicBezTo>
                    <a:cubicBezTo>
                      <a:pt x="119" y="173"/>
                      <a:pt x="119" y="173"/>
                      <a:pt x="119" y="173"/>
                    </a:cubicBezTo>
                    <a:cubicBezTo>
                      <a:pt x="118" y="173"/>
                      <a:pt x="118" y="173"/>
                      <a:pt x="118" y="173"/>
                    </a:cubicBezTo>
                    <a:cubicBezTo>
                      <a:pt x="118" y="173"/>
                      <a:pt x="118" y="173"/>
                      <a:pt x="118" y="173"/>
                    </a:cubicBezTo>
                    <a:cubicBezTo>
                      <a:pt x="118" y="173"/>
                      <a:pt x="118" y="173"/>
                      <a:pt x="118" y="173"/>
                    </a:cubicBezTo>
                    <a:cubicBezTo>
                      <a:pt x="118" y="174"/>
                      <a:pt x="118" y="174"/>
                      <a:pt x="118" y="174"/>
                    </a:cubicBezTo>
                    <a:cubicBezTo>
                      <a:pt x="117" y="174"/>
                      <a:pt x="117" y="174"/>
                      <a:pt x="117" y="174"/>
                    </a:cubicBezTo>
                    <a:cubicBezTo>
                      <a:pt x="117" y="173"/>
                      <a:pt x="117" y="173"/>
                      <a:pt x="117" y="173"/>
                    </a:cubicBezTo>
                    <a:cubicBezTo>
                      <a:pt x="117" y="173"/>
                      <a:pt x="117" y="173"/>
                      <a:pt x="117" y="173"/>
                    </a:cubicBezTo>
                    <a:cubicBezTo>
                      <a:pt x="117" y="172"/>
                      <a:pt x="117" y="172"/>
                      <a:pt x="117" y="172"/>
                    </a:cubicBezTo>
                    <a:cubicBezTo>
                      <a:pt x="116" y="171"/>
                      <a:pt x="116" y="171"/>
                      <a:pt x="116" y="171"/>
                    </a:cubicBezTo>
                    <a:cubicBezTo>
                      <a:pt x="115" y="172"/>
                      <a:pt x="115" y="172"/>
                      <a:pt x="115" y="172"/>
                    </a:cubicBezTo>
                    <a:cubicBezTo>
                      <a:pt x="114" y="171"/>
                      <a:pt x="114" y="171"/>
                      <a:pt x="114" y="171"/>
                    </a:cubicBezTo>
                    <a:cubicBezTo>
                      <a:pt x="113" y="172"/>
                      <a:pt x="113" y="172"/>
                      <a:pt x="113" y="172"/>
                    </a:cubicBezTo>
                    <a:cubicBezTo>
                      <a:pt x="112" y="172"/>
                      <a:pt x="112" y="172"/>
                      <a:pt x="112" y="172"/>
                    </a:cubicBezTo>
                    <a:cubicBezTo>
                      <a:pt x="111" y="172"/>
                      <a:pt x="111" y="172"/>
                      <a:pt x="111" y="172"/>
                    </a:cubicBezTo>
                    <a:cubicBezTo>
                      <a:pt x="110" y="173"/>
                      <a:pt x="110" y="173"/>
                      <a:pt x="110" y="173"/>
                    </a:cubicBezTo>
                    <a:cubicBezTo>
                      <a:pt x="109" y="174"/>
                      <a:pt x="109" y="174"/>
                      <a:pt x="109" y="174"/>
                    </a:cubicBezTo>
                    <a:cubicBezTo>
                      <a:pt x="107" y="174"/>
                      <a:pt x="107" y="174"/>
                      <a:pt x="107" y="174"/>
                    </a:cubicBezTo>
                    <a:cubicBezTo>
                      <a:pt x="106" y="176"/>
                      <a:pt x="106" y="176"/>
                      <a:pt x="106" y="176"/>
                    </a:cubicBezTo>
                    <a:cubicBezTo>
                      <a:pt x="106" y="176"/>
                      <a:pt x="106" y="176"/>
                      <a:pt x="106" y="176"/>
                    </a:cubicBezTo>
                    <a:cubicBezTo>
                      <a:pt x="106" y="177"/>
                      <a:pt x="106" y="177"/>
                      <a:pt x="106" y="177"/>
                    </a:cubicBezTo>
                    <a:cubicBezTo>
                      <a:pt x="105" y="176"/>
                      <a:pt x="105" y="176"/>
                      <a:pt x="105" y="176"/>
                    </a:cubicBezTo>
                    <a:cubicBezTo>
                      <a:pt x="104" y="177"/>
                      <a:pt x="104" y="177"/>
                      <a:pt x="104" y="177"/>
                    </a:cubicBezTo>
                    <a:cubicBezTo>
                      <a:pt x="103" y="177"/>
                      <a:pt x="103" y="177"/>
                      <a:pt x="103" y="177"/>
                    </a:cubicBezTo>
                    <a:cubicBezTo>
                      <a:pt x="103" y="178"/>
                      <a:pt x="103" y="178"/>
                      <a:pt x="103" y="178"/>
                    </a:cubicBezTo>
                    <a:cubicBezTo>
                      <a:pt x="103" y="178"/>
                      <a:pt x="103" y="178"/>
                      <a:pt x="103" y="178"/>
                    </a:cubicBezTo>
                    <a:cubicBezTo>
                      <a:pt x="102" y="178"/>
                      <a:pt x="102" y="178"/>
                      <a:pt x="102" y="178"/>
                    </a:cubicBezTo>
                    <a:cubicBezTo>
                      <a:pt x="100" y="178"/>
                      <a:pt x="100" y="178"/>
                      <a:pt x="100" y="178"/>
                    </a:cubicBezTo>
                    <a:cubicBezTo>
                      <a:pt x="100" y="179"/>
                      <a:pt x="100" y="179"/>
                      <a:pt x="100" y="179"/>
                    </a:cubicBezTo>
                    <a:cubicBezTo>
                      <a:pt x="100" y="180"/>
                      <a:pt x="100" y="180"/>
                      <a:pt x="100" y="180"/>
                    </a:cubicBezTo>
                    <a:cubicBezTo>
                      <a:pt x="100" y="180"/>
                      <a:pt x="100" y="180"/>
                      <a:pt x="100" y="180"/>
                    </a:cubicBezTo>
                    <a:cubicBezTo>
                      <a:pt x="101" y="180"/>
                      <a:pt x="101" y="180"/>
                      <a:pt x="101" y="180"/>
                    </a:cubicBezTo>
                    <a:cubicBezTo>
                      <a:pt x="101" y="180"/>
                      <a:pt x="101" y="180"/>
                      <a:pt x="101" y="180"/>
                    </a:cubicBezTo>
                    <a:cubicBezTo>
                      <a:pt x="101" y="179"/>
                      <a:pt x="101" y="179"/>
                      <a:pt x="101" y="179"/>
                    </a:cubicBezTo>
                    <a:cubicBezTo>
                      <a:pt x="102" y="179"/>
                      <a:pt x="102" y="179"/>
                      <a:pt x="102" y="179"/>
                    </a:cubicBezTo>
                    <a:cubicBezTo>
                      <a:pt x="102" y="179"/>
                      <a:pt x="102" y="179"/>
                      <a:pt x="102" y="179"/>
                    </a:cubicBezTo>
                    <a:cubicBezTo>
                      <a:pt x="102" y="180"/>
                      <a:pt x="102" y="180"/>
                      <a:pt x="102" y="180"/>
                    </a:cubicBezTo>
                    <a:cubicBezTo>
                      <a:pt x="102" y="180"/>
                      <a:pt x="102" y="180"/>
                      <a:pt x="102" y="180"/>
                    </a:cubicBezTo>
                    <a:cubicBezTo>
                      <a:pt x="103" y="180"/>
                      <a:pt x="103" y="180"/>
                      <a:pt x="103" y="180"/>
                    </a:cubicBezTo>
                    <a:cubicBezTo>
                      <a:pt x="104" y="178"/>
                      <a:pt x="104" y="178"/>
                      <a:pt x="104" y="178"/>
                    </a:cubicBezTo>
                    <a:cubicBezTo>
                      <a:pt x="105" y="178"/>
                      <a:pt x="105" y="178"/>
                      <a:pt x="105" y="178"/>
                    </a:cubicBezTo>
                    <a:cubicBezTo>
                      <a:pt x="105" y="179"/>
                      <a:pt x="105" y="179"/>
                      <a:pt x="105" y="179"/>
                    </a:cubicBezTo>
                    <a:cubicBezTo>
                      <a:pt x="105" y="179"/>
                      <a:pt x="105" y="179"/>
                      <a:pt x="105" y="179"/>
                    </a:cubicBezTo>
                    <a:cubicBezTo>
                      <a:pt x="105" y="180"/>
                      <a:pt x="105" y="180"/>
                      <a:pt x="105" y="180"/>
                    </a:cubicBezTo>
                    <a:cubicBezTo>
                      <a:pt x="106" y="180"/>
                      <a:pt x="106" y="180"/>
                      <a:pt x="106" y="180"/>
                    </a:cubicBezTo>
                    <a:cubicBezTo>
                      <a:pt x="106" y="179"/>
                      <a:pt x="106" y="179"/>
                      <a:pt x="106" y="179"/>
                    </a:cubicBezTo>
                    <a:cubicBezTo>
                      <a:pt x="107" y="179"/>
                      <a:pt x="107" y="179"/>
                      <a:pt x="107" y="179"/>
                    </a:cubicBezTo>
                    <a:cubicBezTo>
                      <a:pt x="107" y="179"/>
                      <a:pt x="107" y="179"/>
                      <a:pt x="107" y="179"/>
                    </a:cubicBezTo>
                    <a:cubicBezTo>
                      <a:pt x="107" y="179"/>
                      <a:pt x="107" y="179"/>
                      <a:pt x="107" y="179"/>
                    </a:cubicBezTo>
                    <a:cubicBezTo>
                      <a:pt x="108" y="178"/>
                      <a:pt x="108" y="178"/>
                      <a:pt x="108" y="178"/>
                    </a:cubicBezTo>
                    <a:cubicBezTo>
                      <a:pt x="109" y="178"/>
                      <a:pt x="109" y="178"/>
                      <a:pt x="109" y="178"/>
                    </a:cubicBezTo>
                    <a:cubicBezTo>
                      <a:pt x="110" y="178"/>
                      <a:pt x="110" y="178"/>
                      <a:pt x="110" y="178"/>
                    </a:cubicBezTo>
                    <a:cubicBezTo>
                      <a:pt x="111" y="177"/>
                      <a:pt x="111" y="177"/>
                      <a:pt x="111" y="177"/>
                    </a:cubicBezTo>
                    <a:cubicBezTo>
                      <a:pt x="110" y="176"/>
                      <a:pt x="110" y="176"/>
                      <a:pt x="110" y="176"/>
                    </a:cubicBezTo>
                    <a:cubicBezTo>
                      <a:pt x="111" y="175"/>
                      <a:pt x="111" y="175"/>
                      <a:pt x="111" y="175"/>
                    </a:cubicBezTo>
                    <a:cubicBezTo>
                      <a:pt x="112" y="174"/>
                      <a:pt x="112" y="174"/>
                      <a:pt x="112" y="174"/>
                    </a:cubicBezTo>
                    <a:cubicBezTo>
                      <a:pt x="113" y="174"/>
                      <a:pt x="113" y="174"/>
                      <a:pt x="113" y="174"/>
                    </a:cubicBezTo>
                    <a:cubicBezTo>
                      <a:pt x="114" y="175"/>
                      <a:pt x="114" y="175"/>
                      <a:pt x="114" y="175"/>
                    </a:cubicBezTo>
                    <a:cubicBezTo>
                      <a:pt x="114" y="176"/>
                      <a:pt x="114" y="176"/>
                      <a:pt x="114" y="176"/>
                    </a:cubicBezTo>
                    <a:cubicBezTo>
                      <a:pt x="113" y="176"/>
                      <a:pt x="113" y="176"/>
                      <a:pt x="113" y="176"/>
                    </a:cubicBezTo>
                    <a:cubicBezTo>
                      <a:pt x="112" y="177"/>
                      <a:pt x="112" y="177"/>
                      <a:pt x="112" y="177"/>
                    </a:cubicBezTo>
                    <a:cubicBezTo>
                      <a:pt x="112" y="177"/>
                      <a:pt x="112" y="177"/>
                      <a:pt x="112" y="177"/>
                    </a:cubicBezTo>
                    <a:cubicBezTo>
                      <a:pt x="113" y="178"/>
                      <a:pt x="113" y="178"/>
                      <a:pt x="113" y="178"/>
                    </a:cubicBezTo>
                    <a:cubicBezTo>
                      <a:pt x="114" y="177"/>
                      <a:pt x="114" y="177"/>
                      <a:pt x="114" y="177"/>
                    </a:cubicBezTo>
                    <a:cubicBezTo>
                      <a:pt x="114" y="176"/>
                      <a:pt x="114" y="176"/>
                      <a:pt x="114" y="176"/>
                    </a:cubicBezTo>
                    <a:cubicBezTo>
                      <a:pt x="115" y="176"/>
                      <a:pt x="115" y="176"/>
                      <a:pt x="115" y="176"/>
                    </a:cubicBezTo>
                    <a:cubicBezTo>
                      <a:pt x="115" y="176"/>
                      <a:pt x="115" y="176"/>
                      <a:pt x="115" y="176"/>
                    </a:cubicBezTo>
                    <a:cubicBezTo>
                      <a:pt x="116" y="176"/>
                      <a:pt x="116" y="176"/>
                      <a:pt x="116" y="176"/>
                    </a:cubicBezTo>
                    <a:cubicBezTo>
                      <a:pt x="116" y="176"/>
                      <a:pt x="116" y="176"/>
                      <a:pt x="116" y="176"/>
                    </a:cubicBezTo>
                    <a:cubicBezTo>
                      <a:pt x="116" y="176"/>
                      <a:pt x="116" y="176"/>
                      <a:pt x="116" y="176"/>
                    </a:cubicBezTo>
                    <a:cubicBezTo>
                      <a:pt x="116" y="177"/>
                      <a:pt x="116" y="177"/>
                      <a:pt x="116" y="177"/>
                    </a:cubicBezTo>
                    <a:cubicBezTo>
                      <a:pt x="116" y="177"/>
                      <a:pt x="116" y="177"/>
                      <a:pt x="116" y="177"/>
                    </a:cubicBezTo>
                    <a:cubicBezTo>
                      <a:pt x="117" y="176"/>
                      <a:pt x="117" y="176"/>
                      <a:pt x="117" y="176"/>
                    </a:cubicBezTo>
                    <a:cubicBezTo>
                      <a:pt x="118" y="176"/>
                      <a:pt x="118" y="176"/>
                      <a:pt x="118" y="176"/>
                    </a:cubicBezTo>
                    <a:cubicBezTo>
                      <a:pt x="119" y="175"/>
                      <a:pt x="119" y="175"/>
                      <a:pt x="119" y="175"/>
                    </a:cubicBezTo>
                    <a:cubicBezTo>
                      <a:pt x="120" y="175"/>
                      <a:pt x="120" y="175"/>
                      <a:pt x="120" y="175"/>
                    </a:cubicBezTo>
                    <a:cubicBezTo>
                      <a:pt x="121" y="174"/>
                      <a:pt x="121" y="174"/>
                      <a:pt x="121" y="174"/>
                    </a:cubicBezTo>
                    <a:cubicBezTo>
                      <a:pt x="122" y="174"/>
                      <a:pt x="122" y="174"/>
                      <a:pt x="122" y="174"/>
                    </a:cubicBezTo>
                    <a:cubicBezTo>
                      <a:pt x="123" y="174"/>
                      <a:pt x="123" y="174"/>
                      <a:pt x="123" y="174"/>
                    </a:cubicBezTo>
                    <a:cubicBezTo>
                      <a:pt x="123" y="174"/>
                      <a:pt x="123" y="174"/>
                      <a:pt x="123" y="174"/>
                    </a:cubicBezTo>
                    <a:cubicBezTo>
                      <a:pt x="122" y="175"/>
                      <a:pt x="122" y="175"/>
                      <a:pt x="122" y="175"/>
                    </a:cubicBezTo>
                    <a:cubicBezTo>
                      <a:pt x="121" y="176"/>
                      <a:pt x="121" y="176"/>
                      <a:pt x="121" y="176"/>
                    </a:cubicBezTo>
                    <a:cubicBezTo>
                      <a:pt x="121" y="177"/>
                      <a:pt x="121" y="177"/>
                      <a:pt x="121" y="177"/>
                    </a:cubicBezTo>
                    <a:cubicBezTo>
                      <a:pt x="122" y="177"/>
                      <a:pt x="122" y="177"/>
                      <a:pt x="122" y="177"/>
                    </a:cubicBezTo>
                    <a:cubicBezTo>
                      <a:pt x="123" y="175"/>
                      <a:pt x="123" y="175"/>
                      <a:pt x="123" y="175"/>
                    </a:cubicBezTo>
                    <a:cubicBezTo>
                      <a:pt x="123" y="174"/>
                      <a:pt x="123" y="174"/>
                      <a:pt x="123" y="174"/>
                    </a:cubicBezTo>
                    <a:cubicBezTo>
                      <a:pt x="124" y="174"/>
                      <a:pt x="124" y="174"/>
                      <a:pt x="124" y="174"/>
                    </a:cubicBezTo>
                    <a:cubicBezTo>
                      <a:pt x="124" y="174"/>
                      <a:pt x="124" y="174"/>
                      <a:pt x="124" y="174"/>
                    </a:cubicBezTo>
                    <a:cubicBezTo>
                      <a:pt x="125" y="174"/>
                      <a:pt x="125" y="174"/>
                      <a:pt x="125" y="174"/>
                    </a:cubicBezTo>
                    <a:cubicBezTo>
                      <a:pt x="126" y="174"/>
                      <a:pt x="126" y="174"/>
                      <a:pt x="126" y="174"/>
                    </a:cubicBezTo>
                    <a:cubicBezTo>
                      <a:pt x="127" y="174"/>
                      <a:pt x="127" y="174"/>
                      <a:pt x="127" y="174"/>
                    </a:cubicBezTo>
                    <a:cubicBezTo>
                      <a:pt x="128" y="173"/>
                      <a:pt x="128" y="173"/>
                      <a:pt x="128" y="173"/>
                    </a:cubicBezTo>
                    <a:cubicBezTo>
                      <a:pt x="128" y="173"/>
                      <a:pt x="128" y="173"/>
                      <a:pt x="128" y="173"/>
                    </a:cubicBezTo>
                    <a:cubicBezTo>
                      <a:pt x="128" y="173"/>
                      <a:pt x="128" y="173"/>
                      <a:pt x="128" y="173"/>
                    </a:cubicBezTo>
                    <a:cubicBezTo>
                      <a:pt x="129" y="172"/>
                      <a:pt x="129" y="172"/>
                      <a:pt x="129" y="172"/>
                    </a:cubicBezTo>
                    <a:cubicBezTo>
                      <a:pt x="130" y="171"/>
                      <a:pt x="130" y="171"/>
                      <a:pt x="130" y="171"/>
                    </a:cubicBezTo>
                    <a:cubicBezTo>
                      <a:pt x="130" y="172"/>
                      <a:pt x="130" y="172"/>
                      <a:pt x="130" y="172"/>
                    </a:cubicBezTo>
                    <a:cubicBezTo>
                      <a:pt x="130" y="172"/>
                      <a:pt x="130" y="172"/>
                      <a:pt x="130" y="172"/>
                    </a:cubicBezTo>
                    <a:cubicBezTo>
                      <a:pt x="130" y="173"/>
                      <a:pt x="130" y="173"/>
                      <a:pt x="130" y="173"/>
                    </a:cubicBezTo>
                    <a:cubicBezTo>
                      <a:pt x="130" y="173"/>
                      <a:pt x="130" y="173"/>
                      <a:pt x="130" y="173"/>
                    </a:cubicBezTo>
                    <a:cubicBezTo>
                      <a:pt x="131" y="172"/>
                      <a:pt x="131" y="172"/>
                      <a:pt x="131" y="172"/>
                    </a:cubicBezTo>
                    <a:cubicBezTo>
                      <a:pt x="131" y="172"/>
                      <a:pt x="131" y="172"/>
                      <a:pt x="131" y="172"/>
                    </a:cubicBezTo>
                    <a:cubicBezTo>
                      <a:pt x="132" y="171"/>
                      <a:pt x="132" y="171"/>
                      <a:pt x="132" y="171"/>
                    </a:cubicBezTo>
                    <a:cubicBezTo>
                      <a:pt x="132" y="171"/>
                      <a:pt x="132" y="171"/>
                      <a:pt x="132" y="171"/>
                    </a:cubicBezTo>
                    <a:cubicBezTo>
                      <a:pt x="130" y="171"/>
                      <a:pt x="130" y="171"/>
                      <a:pt x="130" y="171"/>
                    </a:cubicBezTo>
                    <a:cubicBezTo>
                      <a:pt x="129" y="171"/>
                      <a:pt x="129" y="171"/>
                      <a:pt x="129" y="171"/>
                    </a:cubicBezTo>
                    <a:cubicBezTo>
                      <a:pt x="131" y="170"/>
                      <a:pt x="131" y="170"/>
                      <a:pt x="131" y="170"/>
                    </a:cubicBezTo>
                    <a:cubicBezTo>
                      <a:pt x="133" y="169"/>
                      <a:pt x="133" y="169"/>
                      <a:pt x="133" y="169"/>
                    </a:cubicBezTo>
                    <a:cubicBezTo>
                      <a:pt x="135" y="169"/>
                      <a:pt x="135" y="169"/>
                      <a:pt x="135" y="169"/>
                    </a:cubicBezTo>
                    <a:cubicBezTo>
                      <a:pt x="135" y="169"/>
                      <a:pt x="135" y="169"/>
                      <a:pt x="135" y="169"/>
                    </a:cubicBezTo>
                    <a:cubicBezTo>
                      <a:pt x="135" y="168"/>
                      <a:pt x="135" y="168"/>
                      <a:pt x="135" y="168"/>
                    </a:cubicBezTo>
                    <a:cubicBezTo>
                      <a:pt x="135" y="168"/>
                      <a:pt x="135" y="168"/>
                      <a:pt x="135" y="168"/>
                    </a:cubicBezTo>
                    <a:cubicBezTo>
                      <a:pt x="135" y="168"/>
                      <a:pt x="135" y="168"/>
                      <a:pt x="135" y="168"/>
                    </a:cubicBezTo>
                    <a:cubicBezTo>
                      <a:pt x="136" y="168"/>
                      <a:pt x="136" y="168"/>
                      <a:pt x="136" y="168"/>
                    </a:cubicBezTo>
                    <a:cubicBezTo>
                      <a:pt x="137" y="167"/>
                      <a:pt x="137" y="167"/>
                      <a:pt x="137" y="167"/>
                    </a:cubicBezTo>
                    <a:cubicBezTo>
                      <a:pt x="137" y="167"/>
                      <a:pt x="137" y="167"/>
                      <a:pt x="137" y="167"/>
                    </a:cubicBezTo>
                    <a:cubicBezTo>
                      <a:pt x="138" y="168"/>
                      <a:pt x="138" y="168"/>
                      <a:pt x="138" y="168"/>
                    </a:cubicBezTo>
                    <a:cubicBezTo>
                      <a:pt x="138" y="168"/>
                      <a:pt x="138" y="168"/>
                      <a:pt x="138" y="168"/>
                    </a:cubicBezTo>
                    <a:cubicBezTo>
                      <a:pt x="139" y="167"/>
                      <a:pt x="139" y="167"/>
                      <a:pt x="139" y="167"/>
                    </a:cubicBezTo>
                    <a:cubicBezTo>
                      <a:pt x="138" y="167"/>
                      <a:pt x="138" y="167"/>
                      <a:pt x="138" y="167"/>
                    </a:cubicBezTo>
                    <a:cubicBezTo>
                      <a:pt x="139" y="167"/>
                      <a:pt x="139" y="167"/>
                      <a:pt x="139" y="167"/>
                    </a:cubicBezTo>
                    <a:cubicBezTo>
                      <a:pt x="139" y="166"/>
                      <a:pt x="139" y="166"/>
                      <a:pt x="139" y="166"/>
                    </a:cubicBezTo>
                    <a:cubicBezTo>
                      <a:pt x="140" y="165"/>
                      <a:pt x="140" y="165"/>
                      <a:pt x="140" y="165"/>
                    </a:cubicBezTo>
                    <a:cubicBezTo>
                      <a:pt x="140" y="166"/>
                      <a:pt x="140" y="166"/>
                      <a:pt x="140" y="166"/>
                    </a:cubicBezTo>
                    <a:cubicBezTo>
                      <a:pt x="140" y="166"/>
                      <a:pt x="140" y="166"/>
                      <a:pt x="140" y="166"/>
                    </a:cubicBezTo>
                    <a:cubicBezTo>
                      <a:pt x="141" y="167"/>
                      <a:pt x="141" y="167"/>
                      <a:pt x="141" y="167"/>
                    </a:cubicBezTo>
                    <a:cubicBezTo>
                      <a:pt x="142" y="166"/>
                      <a:pt x="142" y="166"/>
                      <a:pt x="142" y="166"/>
                    </a:cubicBezTo>
                    <a:cubicBezTo>
                      <a:pt x="143" y="165"/>
                      <a:pt x="143" y="165"/>
                      <a:pt x="143" y="165"/>
                    </a:cubicBezTo>
                    <a:cubicBezTo>
                      <a:pt x="143" y="165"/>
                      <a:pt x="143" y="165"/>
                      <a:pt x="143" y="165"/>
                    </a:cubicBezTo>
                    <a:cubicBezTo>
                      <a:pt x="144" y="164"/>
                      <a:pt x="144" y="164"/>
                      <a:pt x="144" y="164"/>
                    </a:cubicBezTo>
                    <a:cubicBezTo>
                      <a:pt x="144" y="164"/>
                      <a:pt x="144" y="164"/>
                      <a:pt x="144" y="164"/>
                    </a:cubicBezTo>
                    <a:cubicBezTo>
                      <a:pt x="145" y="165"/>
                      <a:pt x="145" y="165"/>
                      <a:pt x="145" y="165"/>
                    </a:cubicBezTo>
                    <a:cubicBezTo>
                      <a:pt x="146" y="165"/>
                      <a:pt x="146" y="165"/>
                      <a:pt x="146" y="165"/>
                    </a:cubicBezTo>
                    <a:cubicBezTo>
                      <a:pt x="147" y="163"/>
                      <a:pt x="147" y="163"/>
                      <a:pt x="147" y="163"/>
                    </a:cubicBezTo>
                    <a:cubicBezTo>
                      <a:pt x="147" y="162"/>
                      <a:pt x="147" y="162"/>
                      <a:pt x="147" y="162"/>
                    </a:cubicBezTo>
                    <a:cubicBezTo>
                      <a:pt x="147" y="162"/>
                      <a:pt x="147" y="162"/>
                      <a:pt x="147" y="162"/>
                    </a:cubicBezTo>
                    <a:cubicBezTo>
                      <a:pt x="146" y="162"/>
                      <a:pt x="146" y="162"/>
                      <a:pt x="146" y="162"/>
                    </a:cubicBezTo>
                    <a:cubicBezTo>
                      <a:pt x="146" y="162"/>
                      <a:pt x="146" y="162"/>
                      <a:pt x="146" y="162"/>
                    </a:cubicBezTo>
                    <a:cubicBezTo>
                      <a:pt x="147" y="161"/>
                      <a:pt x="147" y="161"/>
                      <a:pt x="147" y="161"/>
                    </a:cubicBezTo>
                    <a:cubicBezTo>
                      <a:pt x="148" y="161"/>
                      <a:pt x="148" y="161"/>
                      <a:pt x="148" y="161"/>
                    </a:cubicBezTo>
                    <a:cubicBezTo>
                      <a:pt x="149" y="160"/>
                      <a:pt x="149" y="160"/>
                      <a:pt x="149" y="160"/>
                    </a:cubicBezTo>
                    <a:cubicBezTo>
                      <a:pt x="149" y="160"/>
                      <a:pt x="149" y="160"/>
                      <a:pt x="149" y="160"/>
                    </a:cubicBezTo>
                    <a:cubicBezTo>
                      <a:pt x="150" y="161"/>
                      <a:pt x="150" y="161"/>
                      <a:pt x="150" y="161"/>
                    </a:cubicBezTo>
                    <a:cubicBezTo>
                      <a:pt x="151" y="159"/>
                      <a:pt x="151" y="159"/>
                      <a:pt x="151" y="159"/>
                    </a:cubicBezTo>
                    <a:cubicBezTo>
                      <a:pt x="152" y="159"/>
                      <a:pt x="152" y="159"/>
                      <a:pt x="152" y="159"/>
                    </a:cubicBezTo>
                    <a:cubicBezTo>
                      <a:pt x="152" y="158"/>
                      <a:pt x="152" y="158"/>
                      <a:pt x="152" y="158"/>
                    </a:cubicBezTo>
                    <a:cubicBezTo>
                      <a:pt x="153" y="158"/>
                      <a:pt x="153" y="158"/>
                      <a:pt x="153" y="158"/>
                    </a:cubicBezTo>
                    <a:cubicBezTo>
                      <a:pt x="153" y="158"/>
                      <a:pt x="153" y="158"/>
                      <a:pt x="153" y="158"/>
                    </a:cubicBezTo>
                    <a:cubicBezTo>
                      <a:pt x="154" y="157"/>
                      <a:pt x="154" y="157"/>
                      <a:pt x="154" y="157"/>
                    </a:cubicBezTo>
                    <a:cubicBezTo>
                      <a:pt x="155" y="158"/>
                      <a:pt x="155" y="158"/>
                      <a:pt x="155" y="158"/>
                    </a:cubicBezTo>
                    <a:cubicBezTo>
                      <a:pt x="155" y="158"/>
                      <a:pt x="155" y="158"/>
                      <a:pt x="155" y="158"/>
                    </a:cubicBezTo>
                    <a:cubicBezTo>
                      <a:pt x="155" y="158"/>
                      <a:pt x="155" y="158"/>
                      <a:pt x="155" y="158"/>
                    </a:cubicBezTo>
                    <a:cubicBezTo>
                      <a:pt x="156" y="158"/>
                      <a:pt x="156" y="158"/>
                      <a:pt x="156" y="158"/>
                    </a:cubicBezTo>
                    <a:cubicBezTo>
                      <a:pt x="157" y="157"/>
                      <a:pt x="157" y="157"/>
                      <a:pt x="157" y="157"/>
                    </a:cubicBezTo>
                    <a:cubicBezTo>
                      <a:pt x="157" y="157"/>
                      <a:pt x="157" y="157"/>
                      <a:pt x="157" y="157"/>
                    </a:cubicBezTo>
                    <a:cubicBezTo>
                      <a:pt x="158" y="156"/>
                      <a:pt x="158" y="156"/>
                      <a:pt x="158" y="156"/>
                    </a:cubicBezTo>
                    <a:cubicBezTo>
                      <a:pt x="158" y="156"/>
                      <a:pt x="158" y="156"/>
                      <a:pt x="158" y="156"/>
                    </a:cubicBezTo>
                    <a:cubicBezTo>
                      <a:pt x="158" y="156"/>
                      <a:pt x="158" y="156"/>
                      <a:pt x="158" y="156"/>
                    </a:cubicBezTo>
                    <a:cubicBezTo>
                      <a:pt x="160" y="156"/>
                      <a:pt x="160" y="156"/>
                      <a:pt x="160" y="156"/>
                    </a:cubicBezTo>
                    <a:cubicBezTo>
                      <a:pt x="160" y="156"/>
                      <a:pt x="160" y="156"/>
                      <a:pt x="160" y="156"/>
                    </a:cubicBezTo>
                    <a:cubicBezTo>
                      <a:pt x="161" y="155"/>
                      <a:pt x="161" y="155"/>
                      <a:pt x="161" y="155"/>
                    </a:cubicBezTo>
                    <a:cubicBezTo>
                      <a:pt x="161" y="156"/>
                      <a:pt x="161" y="156"/>
                      <a:pt x="161" y="156"/>
                    </a:cubicBezTo>
                    <a:cubicBezTo>
                      <a:pt x="161" y="156"/>
                      <a:pt x="161" y="156"/>
                      <a:pt x="161" y="156"/>
                    </a:cubicBezTo>
                    <a:cubicBezTo>
                      <a:pt x="162" y="156"/>
                      <a:pt x="162" y="156"/>
                      <a:pt x="162" y="156"/>
                    </a:cubicBezTo>
                    <a:cubicBezTo>
                      <a:pt x="162" y="156"/>
                      <a:pt x="162" y="156"/>
                      <a:pt x="162" y="156"/>
                    </a:cubicBezTo>
                    <a:cubicBezTo>
                      <a:pt x="163" y="156"/>
                      <a:pt x="163" y="156"/>
                      <a:pt x="163" y="156"/>
                    </a:cubicBezTo>
                    <a:cubicBezTo>
                      <a:pt x="163" y="154"/>
                      <a:pt x="163" y="154"/>
                      <a:pt x="163" y="154"/>
                    </a:cubicBezTo>
                    <a:cubicBezTo>
                      <a:pt x="163" y="154"/>
                      <a:pt x="163" y="154"/>
                      <a:pt x="163" y="154"/>
                    </a:cubicBezTo>
                    <a:cubicBezTo>
                      <a:pt x="162" y="154"/>
                      <a:pt x="162" y="154"/>
                      <a:pt x="162" y="154"/>
                    </a:cubicBezTo>
                    <a:cubicBezTo>
                      <a:pt x="162" y="154"/>
                      <a:pt x="162" y="154"/>
                      <a:pt x="162" y="154"/>
                    </a:cubicBezTo>
                    <a:cubicBezTo>
                      <a:pt x="164" y="153"/>
                      <a:pt x="164" y="153"/>
                      <a:pt x="164" y="153"/>
                    </a:cubicBezTo>
                    <a:cubicBezTo>
                      <a:pt x="164" y="153"/>
                      <a:pt x="164" y="153"/>
                      <a:pt x="164" y="153"/>
                    </a:cubicBezTo>
                    <a:cubicBezTo>
                      <a:pt x="164" y="153"/>
                      <a:pt x="164" y="153"/>
                      <a:pt x="164" y="153"/>
                    </a:cubicBezTo>
                    <a:cubicBezTo>
                      <a:pt x="165" y="153"/>
                      <a:pt x="165" y="153"/>
                      <a:pt x="165" y="153"/>
                    </a:cubicBezTo>
                    <a:cubicBezTo>
                      <a:pt x="164" y="152"/>
                      <a:pt x="164" y="152"/>
                      <a:pt x="164" y="152"/>
                    </a:cubicBezTo>
                    <a:cubicBezTo>
                      <a:pt x="164" y="152"/>
                      <a:pt x="164" y="152"/>
                      <a:pt x="164" y="152"/>
                    </a:cubicBezTo>
                    <a:cubicBezTo>
                      <a:pt x="164" y="152"/>
                      <a:pt x="164" y="152"/>
                      <a:pt x="164" y="152"/>
                    </a:cubicBezTo>
                    <a:cubicBezTo>
                      <a:pt x="165" y="152"/>
                      <a:pt x="165" y="152"/>
                      <a:pt x="165" y="152"/>
                    </a:cubicBezTo>
                    <a:cubicBezTo>
                      <a:pt x="166" y="151"/>
                      <a:pt x="166" y="151"/>
                      <a:pt x="166" y="151"/>
                    </a:cubicBezTo>
                    <a:cubicBezTo>
                      <a:pt x="168" y="151"/>
                      <a:pt x="168" y="151"/>
                      <a:pt x="168" y="151"/>
                    </a:cubicBezTo>
                    <a:cubicBezTo>
                      <a:pt x="169" y="150"/>
                      <a:pt x="169" y="150"/>
                      <a:pt x="169" y="150"/>
                    </a:cubicBezTo>
                    <a:cubicBezTo>
                      <a:pt x="170" y="150"/>
                      <a:pt x="170" y="150"/>
                      <a:pt x="170" y="150"/>
                    </a:cubicBezTo>
                    <a:cubicBezTo>
                      <a:pt x="171" y="149"/>
                      <a:pt x="171" y="149"/>
                      <a:pt x="171" y="149"/>
                    </a:cubicBezTo>
                    <a:cubicBezTo>
                      <a:pt x="171" y="147"/>
                      <a:pt x="171" y="147"/>
                      <a:pt x="171" y="147"/>
                    </a:cubicBezTo>
                    <a:cubicBezTo>
                      <a:pt x="171" y="147"/>
                      <a:pt x="171" y="147"/>
                      <a:pt x="171" y="147"/>
                    </a:cubicBezTo>
                    <a:cubicBezTo>
                      <a:pt x="170" y="147"/>
                      <a:pt x="170" y="147"/>
                      <a:pt x="170" y="147"/>
                    </a:cubicBezTo>
                    <a:cubicBezTo>
                      <a:pt x="170" y="146"/>
                      <a:pt x="170" y="146"/>
                      <a:pt x="170" y="146"/>
                    </a:cubicBezTo>
                    <a:cubicBezTo>
                      <a:pt x="169" y="146"/>
                      <a:pt x="169" y="146"/>
                      <a:pt x="169" y="146"/>
                    </a:cubicBezTo>
                    <a:cubicBezTo>
                      <a:pt x="168" y="146"/>
                      <a:pt x="168" y="146"/>
                      <a:pt x="168" y="146"/>
                    </a:cubicBezTo>
                    <a:cubicBezTo>
                      <a:pt x="168" y="145"/>
                      <a:pt x="168" y="145"/>
                      <a:pt x="168" y="145"/>
                    </a:cubicBezTo>
                    <a:cubicBezTo>
                      <a:pt x="168" y="144"/>
                      <a:pt x="168" y="144"/>
                      <a:pt x="168" y="144"/>
                    </a:cubicBezTo>
                    <a:cubicBezTo>
                      <a:pt x="169" y="143"/>
                      <a:pt x="169" y="143"/>
                      <a:pt x="169" y="143"/>
                    </a:cubicBezTo>
                    <a:cubicBezTo>
                      <a:pt x="170" y="143"/>
                      <a:pt x="170" y="143"/>
                      <a:pt x="170" y="143"/>
                    </a:cubicBezTo>
                    <a:cubicBezTo>
                      <a:pt x="170" y="143"/>
                      <a:pt x="170" y="143"/>
                      <a:pt x="170" y="143"/>
                    </a:cubicBezTo>
                    <a:cubicBezTo>
                      <a:pt x="171" y="142"/>
                      <a:pt x="171" y="142"/>
                      <a:pt x="171" y="142"/>
                    </a:cubicBezTo>
                    <a:cubicBezTo>
                      <a:pt x="170" y="142"/>
                      <a:pt x="170" y="142"/>
                      <a:pt x="170" y="142"/>
                    </a:cubicBezTo>
                    <a:cubicBezTo>
                      <a:pt x="171" y="141"/>
                      <a:pt x="171" y="141"/>
                      <a:pt x="171" y="141"/>
                    </a:cubicBezTo>
                    <a:cubicBezTo>
                      <a:pt x="172" y="142"/>
                      <a:pt x="172" y="142"/>
                      <a:pt x="172" y="142"/>
                    </a:cubicBezTo>
                    <a:cubicBezTo>
                      <a:pt x="174" y="141"/>
                      <a:pt x="174" y="141"/>
                      <a:pt x="174" y="141"/>
                    </a:cubicBezTo>
                    <a:cubicBezTo>
                      <a:pt x="175" y="142"/>
                      <a:pt x="175" y="142"/>
                      <a:pt x="175" y="142"/>
                    </a:cubicBezTo>
                    <a:cubicBezTo>
                      <a:pt x="176" y="141"/>
                      <a:pt x="176" y="141"/>
                      <a:pt x="176" y="141"/>
                    </a:cubicBezTo>
                    <a:cubicBezTo>
                      <a:pt x="176" y="142"/>
                      <a:pt x="176" y="142"/>
                      <a:pt x="176" y="142"/>
                    </a:cubicBezTo>
                    <a:cubicBezTo>
                      <a:pt x="176" y="142"/>
                      <a:pt x="176" y="142"/>
                      <a:pt x="176" y="142"/>
                    </a:cubicBezTo>
                    <a:cubicBezTo>
                      <a:pt x="177" y="142"/>
                      <a:pt x="177" y="142"/>
                      <a:pt x="177" y="142"/>
                    </a:cubicBezTo>
                    <a:cubicBezTo>
                      <a:pt x="178" y="141"/>
                      <a:pt x="178" y="141"/>
                      <a:pt x="178" y="141"/>
                    </a:cubicBezTo>
                    <a:cubicBezTo>
                      <a:pt x="178" y="140"/>
                      <a:pt x="178" y="140"/>
                      <a:pt x="178" y="140"/>
                    </a:cubicBezTo>
                    <a:cubicBezTo>
                      <a:pt x="177" y="140"/>
                      <a:pt x="177" y="140"/>
                      <a:pt x="177" y="140"/>
                    </a:cubicBezTo>
                    <a:cubicBezTo>
                      <a:pt x="177" y="140"/>
                      <a:pt x="177" y="140"/>
                      <a:pt x="177" y="140"/>
                    </a:cubicBezTo>
                    <a:cubicBezTo>
                      <a:pt x="178" y="140"/>
                      <a:pt x="178" y="140"/>
                      <a:pt x="178" y="140"/>
                    </a:cubicBezTo>
                    <a:cubicBezTo>
                      <a:pt x="179" y="140"/>
                      <a:pt x="179" y="140"/>
                      <a:pt x="179" y="140"/>
                    </a:cubicBezTo>
                    <a:cubicBezTo>
                      <a:pt x="180" y="139"/>
                      <a:pt x="180" y="139"/>
                      <a:pt x="180" y="139"/>
                    </a:cubicBezTo>
                    <a:cubicBezTo>
                      <a:pt x="181" y="138"/>
                      <a:pt x="181" y="138"/>
                      <a:pt x="181" y="138"/>
                    </a:cubicBezTo>
                    <a:cubicBezTo>
                      <a:pt x="180" y="137"/>
                      <a:pt x="180" y="137"/>
                      <a:pt x="180" y="137"/>
                    </a:cubicBezTo>
                    <a:cubicBezTo>
                      <a:pt x="179" y="136"/>
                      <a:pt x="179" y="136"/>
                      <a:pt x="179"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80" y="135"/>
                      <a:pt x="180" y="135"/>
                      <a:pt x="180" y="135"/>
                    </a:cubicBezTo>
                    <a:cubicBezTo>
                      <a:pt x="181" y="136"/>
                      <a:pt x="181" y="136"/>
                      <a:pt x="181" y="136"/>
                    </a:cubicBezTo>
                    <a:cubicBezTo>
                      <a:pt x="182" y="136"/>
                      <a:pt x="182" y="136"/>
                      <a:pt x="182" y="136"/>
                    </a:cubicBezTo>
                    <a:cubicBezTo>
                      <a:pt x="183" y="135"/>
                      <a:pt x="183" y="135"/>
                      <a:pt x="183" y="135"/>
                    </a:cubicBezTo>
                    <a:cubicBezTo>
                      <a:pt x="183" y="135"/>
                      <a:pt x="183" y="135"/>
                      <a:pt x="183" y="135"/>
                    </a:cubicBezTo>
                    <a:cubicBezTo>
                      <a:pt x="186" y="133"/>
                      <a:pt x="186" y="133"/>
                      <a:pt x="186" y="133"/>
                    </a:cubicBezTo>
                    <a:cubicBezTo>
                      <a:pt x="187" y="132"/>
                      <a:pt x="187" y="132"/>
                      <a:pt x="187" y="132"/>
                    </a:cubicBezTo>
                    <a:cubicBezTo>
                      <a:pt x="188" y="132"/>
                      <a:pt x="188" y="132"/>
                      <a:pt x="188" y="132"/>
                    </a:cubicBezTo>
                    <a:cubicBezTo>
                      <a:pt x="189" y="132"/>
                      <a:pt x="189" y="132"/>
                      <a:pt x="189" y="132"/>
                    </a:cubicBezTo>
                    <a:cubicBezTo>
                      <a:pt x="189" y="131"/>
                      <a:pt x="189" y="131"/>
                      <a:pt x="189" y="131"/>
                    </a:cubicBezTo>
                    <a:cubicBezTo>
                      <a:pt x="191" y="130"/>
                      <a:pt x="191" y="130"/>
                      <a:pt x="191" y="130"/>
                    </a:cubicBezTo>
                    <a:cubicBezTo>
                      <a:pt x="193" y="129"/>
                      <a:pt x="193" y="129"/>
                      <a:pt x="193" y="129"/>
                    </a:cubicBezTo>
                    <a:cubicBezTo>
                      <a:pt x="195" y="127"/>
                      <a:pt x="195" y="127"/>
                      <a:pt x="195" y="127"/>
                    </a:cubicBezTo>
                    <a:cubicBezTo>
                      <a:pt x="197" y="127"/>
                      <a:pt x="197" y="127"/>
                      <a:pt x="197" y="127"/>
                    </a:cubicBezTo>
                    <a:cubicBezTo>
                      <a:pt x="199" y="125"/>
                      <a:pt x="199" y="125"/>
                      <a:pt x="199" y="125"/>
                    </a:cubicBezTo>
                    <a:cubicBezTo>
                      <a:pt x="198" y="127"/>
                      <a:pt x="198" y="127"/>
                      <a:pt x="198" y="127"/>
                    </a:cubicBezTo>
                    <a:cubicBezTo>
                      <a:pt x="198" y="128"/>
                      <a:pt x="198" y="128"/>
                      <a:pt x="198" y="128"/>
                    </a:cubicBezTo>
                    <a:cubicBezTo>
                      <a:pt x="199" y="128"/>
                      <a:pt x="199" y="128"/>
                      <a:pt x="199" y="128"/>
                    </a:cubicBezTo>
                    <a:cubicBezTo>
                      <a:pt x="200" y="128"/>
                      <a:pt x="200" y="128"/>
                      <a:pt x="200" y="128"/>
                    </a:cubicBezTo>
                    <a:cubicBezTo>
                      <a:pt x="200" y="128"/>
                      <a:pt x="200" y="128"/>
                      <a:pt x="200" y="128"/>
                    </a:cubicBezTo>
                    <a:cubicBezTo>
                      <a:pt x="202" y="127"/>
                      <a:pt x="202" y="127"/>
                      <a:pt x="202" y="127"/>
                    </a:cubicBezTo>
                    <a:cubicBezTo>
                      <a:pt x="203" y="127"/>
                      <a:pt x="203" y="127"/>
                      <a:pt x="203" y="127"/>
                    </a:cubicBezTo>
                    <a:cubicBezTo>
                      <a:pt x="205" y="126"/>
                      <a:pt x="205" y="126"/>
                      <a:pt x="205" y="126"/>
                    </a:cubicBezTo>
                    <a:cubicBezTo>
                      <a:pt x="206" y="125"/>
                      <a:pt x="206" y="125"/>
                      <a:pt x="206" y="125"/>
                    </a:cubicBezTo>
                    <a:cubicBezTo>
                      <a:pt x="205" y="126"/>
                      <a:pt x="205" y="126"/>
                      <a:pt x="205" y="126"/>
                    </a:cubicBezTo>
                    <a:cubicBezTo>
                      <a:pt x="204" y="127"/>
                      <a:pt x="204" y="127"/>
                      <a:pt x="204" y="127"/>
                    </a:cubicBezTo>
                    <a:cubicBezTo>
                      <a:pt x="202" y="127"/>
                      <a:pt x="202" y="127"/>
                      <a:pt x="202" y="127"/>
                    </a:cubicBezTo>
                    <a:cubicBezTo>
                      <a:pt x="200" y="130"/>
                      <a:pt x="200" y="130"/>
                      <a:pt x="200" y="130"/>
                    </a:cubicBezTo>
                    <a:cubicBezTo>
                      <a:pt x="200" y="131"/>
                      <a:pt x="200" y="131"/>
                      <a:pt x="200" y="131"/>
                    </a:cubicBezTo>
                    <a:cubicBezTo>
                      <a:pt x="201" y="132"/>
                      <a:pt x="201" y="132"/>
                      <a:pt x="201" y="132"/>
                    </a:cubicBezTo>
                    <a:cubicBezTo>
                      <a:pt x="201" y="133"/>
                      <a:pt x="201" y="133"/>
                      <a:pt x="201" y="133"/>
                    </a:cubicBezTo>
                    <a:cubicBezTo>
                      <a:pt x="200" y="133"/>
                      <a:pt x="200" y="133"/>
                      <a:pt x="200" y="133"/>
                    </a:cubicBezTo>
                    <a:cubicBezTo>
                      <a:pt x="199" y="132"/>
                      <a:pt x="199" y="132"/>
                      <a:pt x="199" y="132"/>
                    </a:cubicBezTo>
                    <a:cubicBezTo>
                      <a:pt x="199" y="133"/>
                      <a:pt x="199" y="133"/>
                      <a:pt x="199" y="133"/>
                    </a:cubicBezTo>
                    <a:cubicBezTo>
                      <a:pt x="198" y="133"/>
                      <a:pt x="198" y="133"/>
                      <a:pt x="198" y="133"/>
                    </a:cubicBezTo>
                    <a:cubicBezTo>
                      <a:pt x="197" y="132"/>
                      <a:pt x="197" y="132"/>
                      <a:pt x="197" y="132"/>
                    </a:cubicBezTo>
                    <a:cubicBezTo>
                      <a:pt x="196" y="131"/>
                      <a:pt x="196" y="131"/>
                      <a:pt x="196" y="131"/>
                    </a:cubicBezTo>
                    <a:cubicBezTo>
                      <a:pt x="194" y="131"/>
                      <a:pt x="194" y="131"/>
                      <a:pt x="194" y="131"/>
                    </a:cubicBezTo>
                    <a:cubicBezTo>
                      <a:pt x="194" y="132"/>
                      <a:pt x="194" y="132"/>
                      <a:pt x="194" y="132"/>
                    </a:cubicBezTo>
                    <a:cubicBezTo>
                      <a:pt x="192" y="133"/>
                      <a:pt x="192" y="133"/>
                      <a:pt x="192" y="133"/>
                    </a:cubicBezTo>
                    <a:cubicBezTo>
                      <a:pt x="190" y="133"/>
                      <a:pt x="190" y="133"/>
                      <a:pt x="190" y="133"/>
                    </a:cubicBezTo>
                    <a:cubicBezTo>
                      <a:pt x="189" y="134"/>
                      <a:pt x="189" y="134"/>
                      <a:pt x="189" y="134"/>
                    </a:cubicBezTo>
                    <a:cubicBezTo>
                      <a:pt x="189" y="134"/>
                      <a:pt x="189" y="134"/>
                      <a:pt x="189" y="134"/>
                    </a:cubicBezTo>
                    <a:cubicBezTo>
                      <a:pt x="189" y="135"/>
                      <a:pt x="189" y="135"/>
                      <a:pt x="189" y="135"/>
                    </a:cubicBezTo>
                    <a:cubicBezTo>
                      <a:pt x="189" y="137"/>
                      <a:pt x="189" y="137"/>
                      <a:pt x="189" y="137"/>
                    </a:cubicBezTo>
                    <a:cubicBezTo>
                      <a:pt x="187" y="137"/>
                      <a:pt x="187" y="137"/>
                      <a:pt x="187" y="137"/>
                    </a:cubicBezTo>
                    <a:cubicBezTo>
                      <a:pt x="187" y="139"/>
                      <a:pt x="187" y="139"/>
                      <a:pt x="187" y="139"/>
                    </a:cubicBezTo>
                    <a:cubicBezTo>
                      <a:pt x="184" y="141"/>
                      <a:pt x="184" y="141"/>
                      <a:pt x="184" y="141"/>
                    </a:cubicBezTo>
                    <a:cubicBezTo>
                      <a:pt x="183" y="142"/>
                      <a:pt x="183" y="142"/>
                      <a:pt x="183" y="142"/>
                    </a:cubicBezTo>
                    <a:cubicBezTo>
                      <a:pt x="183" y="143"/>
                      <a:pt x="183" y="143"/>
                      <a:pt x="183" y="143"/>
                    </a:cubicBezTo>
                    <a:cubicBezTo>
                      <a:pt x="184" y="144"/>
                      <a:pt x="184" y="144"/>
                      <a:pt x="184" y="144"/>
                    </a:cubicBezTo>
                    <a:cubicBezTo>
                      <a:pt x="184" y="144"/>
                      <a:pt x="184" y="144"/>
                      <a:pt x="184" y="144"/>
                    </a:cubicBezTo>
                    <a:cubicBezTo>
                      <a:pt x="185" y="144"/>
                      <a:pt x="185" y="144"/>
                      <a:pt x="185" y="144"/>
                    </a:cubicBezTo>
                    <a:cubicBezTo>
                      <a:pt x="186" y="143"/>
                      <a:pt x="186" y="143"/>
                      <a:pt x="186" y="143"/>
                    </a:cubicBezTo>
                    <a:cubicBezTo>
                      <a:pt x="187" y="143"/>
                      <a:pt x="187" y="143"/>
                      <a:pt x="187" y="143"/>
                    </a:cubicBezTo>
                    <a:cubicBezTo>
                      <a:pt x="187" y="144"/>
                      <a:pt x="187" y="144"/>
                      <a:pt x="187" y="144"/>
                    </a:cubicBezTo>
                    <a:cubicBezTo>
                      <a:pt x="185" y="145"/>
                      <a:pt x="185" y="145"/>
                      <a:pt x="185" y="145"/>
                    </a:cubicBezTo>
                    <a:cubicBezTo>
                      <a:pt x="184" y="145"/>
                      <a:pt x="184" y="145"/>
                      <a:pt x="184" y="145"/>
                    </a:cubicBezTo>
                    <a:cubicBezTo>
                      <a:pt x="184" y="146"/>
                      <a:pt x="184" y="146"/>
                      <a:pt x="184" y="146"/>
                    </a:cubicBezTo>
                    <a:cubicBezTo>
                      <a:pt x="182" y="146"/>
                      <a:pt x="182" y="146"/>
                      <a:pt x="182" y="146"/>
                    </a:cubicBezTo>
                    <a:cubicBezTo>
                      <a:pt x="182" y="146"/>
                      <a:pt x="182" y="146"/>
                      <a:pt x="182" y="146"/>
                    </a:cubicBezTo>
                    <a:cubicBezTo>
                      <a:pt x="181" y="146"/>
                      <a:pt x="181" y="146"/>
                      <a:pt x="181" y="146"/>
                    </a:cubicBezTo>
                    <a:cubicBezTo>
                      <a:pt x="181" y="147"/>
                      <a:pt x="181" y="147"/>
                      <a:pt x="181" y="147"/>
                    </a:cubicBezTo>
                    <a:cubicBezTo>
                      <a:pt x="180" y="147"/>
                      <a:pt x="180" y="147"/>
                      <a:pt x="180" y="147"/>
                    </a:cubicBezTo>
                    <a:cubicBezTo>
                      <a:pt x="179" y="147"/>
                      <a:pt x="179" y="147"/>
                      <a:pt x="179" y="147"/>
                    </a:cubicBezTo>
                    <a:cubicBezTo>
                      <a:pt x="179" y="148"/>
                      <a:pt x="179" y="148"/>
                      <a:pt x="179" y="148"/>
                    </a:cubicBezTo>
                    <a:cubicBezTo>
                      <a:pt x="181" y="150"/>
                      <a:pt x="181" y="150"/>
                      <a:pt x="181" y="150"/>
                    </a:cubicBezTo>
                    <a:cubicBezTo>
                      <a:pt x="181" y="149"/>
                      <a:pt x="181" y="149"/>
                      <a:pt x="181" y="149"/>
                    </a:cubicBezTo>
                    <a:cubicBezTo>
                      <a:pt x="182" y="149"/>
                      <a:pt x="182" y="149"/>
                      <a:pt x="182" y="149"/>
                    </a:cubicBezTo>
                    <a:cubicBezTo>
                      <a:pt x="182" y="149"/>
                      <a:pt x="182" y="149"/>
                      <a:pt x="182" y="149"/>
                    </a:cubicBezTo>
                    <a:cubicBezTo>
                      <a:pt x="183" y="148"/>
                      <a:pt x="183" y="148"/>
                      <a:pt x="183" y="148"/>
                    </a:cubicBezTo>
                    <a:cubicBezTo>
                      <a:pt x="184" y="148"/>
                      <a:pt x="184" y="148"/>
                      <a:pt x="184" y="148"/>
                    </a:cubicBezTo>
                    <a:cubicBezTo>
                      <a:pt x="184" y="149"/>
                      <a:pt x="184" y="149"/>
                      <a:pt x="184" y="149"/>
                    </a:cubicBezTo>
                    <a:cubicBezTo>
                      <a:pt x="184" y="149"/>
                      <a:pt x="184" y="149"/>
                      <a:pt x="184" y="149"/>
                    </a:cubicBezTo>
                    <a:cubicBezTo>
                      <a:pt x="184" y="148"/>
                      <a:pt x="184" y="148"/>
                      <a:pt x="184" y="148"/>
                    </a:cubicBezTo>
                    <a:cubicBezTo>
                      <a:pt x="185" y="148"/>
                      <a:pt x="185" y="148"/>
                      <a:pt x="185" y="148"/>
                    </a:cubicBezTo>
                    <a:cubicBezTo>
                      <a:pt x="186" y="147"/>
                      <a:pt x="186" y="147"/>
                      <a:pt x="186" y="147"/>
                    </a:cubicBezTo>
                    <a:cubicBezTo>
                      <a:pt x="187" y="146"/>
                      <a:pt x="187" y="146"/>
                      <a:pt x="187" y="146"/>
                    </a:cubicBezTo>
                    <a:cubicBezTo>
                      <a:pt x="187" y="145"/>
                      <a:pt x="187" y="145"/>
                      <a:pt x="187" y="145"/>
                    </a:cubicBezTo>
                    <a:cubicBezTo>
                      <a:pt x="187" y="146"/>
                      <a:pt x="187" y="146"/>
                      <a:pt x="187" y="146"/>
                    </a:cubicBezTo>
                    <a:cubicBezTo>
                      <a:pt x="187" y="146"/>
                      <a:pt x="187" y="146"/>
                      <a:pt x="187" y="146"/>
                    </a:cubicBezTo>
                    <a:cubicBezTo>
                      <a:pt x="187" y="147"/>
                      <a:pt x="187" y="147"/>
                      <a:pt x="187" y="147"/>
                    </a:cubicBezTo>
                    <a:cubicBezTo>
                      <a:pt x="189" y="147"/>
                      <a:pt x="189" y="147"/>
                      <a:pt x="189" y="147"/>
                    </a:cubicBezTo>
                    <a:cubicBezTo>
                      <a:pt x="190" y="145"/>
                      <a:pt x="190" y="145"/>
                      <a:pt x="190" y="145"/>
                    </a:cubicBezTo>
                    <a:cubicBezTo>
                      <a:pt x="192" y="145"/>
                      <a:pt x="192" y="145"/>
                      <a:pt x="192" y="145"/>
                    </a:cubicBezTo>
                    <a:cubicBezTo>
                      <a:pt x="192" y="146"/>
                      <a:pt x="192" y="146"/>
                      <a:pt x="192" y="146"/>
                    </a:cubicBezTo>
                    <a:cubicBezTo>
                      <a:pt x="193" y="146"/>
                      <a:pt x="193" y="146"/>
                      <a:pt x="193" y="146"/>
                    </a:cubicBezTo>
                    <a:cubicBezTo>
                      <a:pt x="193" y="144"/>
                      <a:pt x="193" y="144"/>
                      <a:pt x="193" y="144"/>
                    </a:cubicBezTo>
                    <a:cubicBezTo>
                      <a:pt x="194" y="143"/>
                      <a:pt x="194" y="143"/>
                      <a:pt x="194" y="143"/>
                    </a:cubicBezTo>
                    <a:cubicBezTo>
                      <a:pt x="195" y="143"/>
                      <a:pt x="195" y="143"/>
                      <a:pt x="195" y="143"/>
                    </a:cubicBezTo>
                    <a:cubicBezTo>
                      <a:pt x="194" y="144"/>
                      <a:pt x="194" y="144"/>
                      <a:pt x="194" y="144"/>
                    </a:cubicBezTo>
                    <a:cubicBezTo>
                      <a:pt x="194" y="145"/>
                      <a:pt x="194" y="145"/>
                      <a:pt x="194" y="145"/>
                    </a:cubicBezTo>
                    <a:cubicBezTo>
                      <a:pt x="194" y="145"/>
                      <a:pt x="194" y="145"/>
                      <a:pt x="194" y="145"/>
                    </a:cubicBezTo>
                    <a:cubicBezTo>
                      <a:pt x="196" y="143"/>
                      <a:pt x="196" y="143"/>
                      <a:pt x="196" y="143"/>
                    </a:cubicBezTo>
                    <a:cubicBezTo>
                      <a:pt x="196" y="142"/>
                      <a:pt x="196" y="142"/>
                      <a:pt x="196" y="142"/>
                    </a:cubicBezTo>
                    <a:cubicBezTo>
                      <a:pt x="197" y="141"/>
                      <a:pt x="197" y="141"/>
                      <a:pt x="197" y="141"/>
                    </a:cubicBezTo>
                    <a:cubicBezTo>
                      <a:pt x="197" y="142"/>
                      <a:pt x="197" y="142"/>
                      <a:pt x="197" y="142"/>
                    </a:cubicBezTo>
                    <a:cubicBezTo>
                      <a:pt x="196" y="143"/>
                      <a:pt x="196" y="143"/>
                      <a:pt x="196" y="143"/>
                    </a:cubicBezTo>
                    <a:cubicBezTo>
                      <a:pt x="196" y="144"/>
                      <a:pt x="196" y="144"/>
                      <a:pt x="196" y="144"/>
                    </a:cubicBezTo>
                    <a:cubicBezTo>
                      <a:pt x="198" y="142"/>
                      <a:pt x="198" y="142"/>
                      <a:pt x="198" y="142"/>
                    </a:cubicBezTo>
                    <a:cubicBezTo>
                      <a:pt x="198" y="143"/>
                      <a:pt x="198" y="143"/>
                      <a:pt x="198" y="143"/>
                    </a:cubicBezTo>
                    <a:cubicBezTo>
                      <a:pt x="198" y="144"/>
                      <a:pt x="198" y="144"/>
                      <a:pt x="198" y="144"/>
                    </a:cubicBezTo>
                    <a:cubicBezTo>
                      <a:pt x="199" y="144"/>
                      <a:pt x="199" y="144"/>
                      <a:pt x="199" y="144"/>
                    </a:cubicBezTo>
                    <a:cubicBezTo>
                      <a:pt x="200" y="144"/>
                      <a:pt x="200" y="144"/>
                      <a:pt x="200" y="144"/>
                    </a:cubicBezTo>
                    <a:cubicBezTo>
                      <a:pt x="201" y="143"/>
                      <a:pt x="201" y="143"/>
                      <a:pt x="201" y="143"/>
                    </a:cubicBezTo>
                    <a:cubicBezTo>
                      <a:pt x="201" y="142"/>
                      <a:pt x="201" y="142"/>
                      <a:pt x="201" y="142"/>
                    </a:cubicBezTo>
                    <a:cubicBezTo>
                      <a:pt x="203" y="142"/>
                      <a:pt x="203" y="142"/>
                      <a:pt x="203" y="142"/>
                    </a:cubicBezTo>
                    <a:cubicBezTo>
                      <a:pt x="204" y="142"/>
                      <a:pt x="204" y="142"/>
                      <a:pt x="204" y="142"/>
                    </a:cubicBezTo>
                    <a:cubicBezTo>
                      <a:pt x="203" y="141"/>
                      <a:pt x="203" y="141"/>
                      <a:pt x="203" y="141"/>
                    </a:cubicBezTo>
                    <a:cubicBezTo>
                      <a:pt x="203" y="140"/>
                      <a:pt x="203" y="140"/>
                      <a:pt x="203" y="140"/>
                    </a:cubicBezTo>
                    <a:cubicBezTo>
                      <a:pt x="205" y="140"/>
                      <a:pt x="205" y="140"/>
                      <a:pt x="205" y="140"/>
                    </a:cubicBezTo>
                    <a:cubicBezTo>
                      <a:pt x="206" y="139"/>
                      <a:pt x="206" y="139"/>
                      <a:pt x="206" y="139"/>
                    </a:cubicBezTo>
                    <a:cubicBezTo>
                      <a:pt x="206" y="138"/>
                      <a:pt x="206" y="138"/>
                      <a:pt x="206" y="138"/>
                    </a:cubicBezTo>
                    <a:cubicBezTo>
                      <a:pt x="205" y="138"/>
                      <a:pt x="205" y="138"/>
                      <a:pt x="205" y="138"/>
                    </a:cubicBezTo>
                    <a:cubicBezTo>
                      <a:pt x="204" y="138"/>
                      <a:pt x="204" y="138"/>
                      <a:pt x="204" y="138"/>
                    </a:cubicBezTo>
                    <a:cubicBezTo>
                      <a:pt x="203" y="137"/>
                      <a:pt x="203" y="137"/>
                      <a:pt x="203" y="137"/>
                    </a:cubicBezTo>
                    <a:cubicBezTo>
                      <a:pt x="203" y="137"/>
                      <a:pt x="203" y="137"/>
                      <a:pt x="203" y="137"/>
                    </a:cubicBezTo>
                    <a:cubicBezTo>
                      <a:pt x="204" y="137"/>
                      <a:pt x="204" y="137"/>
                      <a:pt x="204" y="137"/>
                    </a:cubicBezTo>
                    <a:cubicBezTo>
                      <a:pt x="205" y="137"/>
                      <a:pt x="205" y="137"/>
                      <a:pt x="205" y="137"/>
                    </a:cubicBezTo>
                    <a:cubicBezTo>
                      <a:pt x="205" y="136"/>
                      <a:pt x="205" y="136"/>
                      <a:pt x="205" y="136"/>
                    </a:cubicBezTo>
                    <a:cubicBezTo>
                      <a:pt x="205" y="136"/>
                      <a:pt x="205" y="136"/>
                      <a:pt x="205" y="136"/>
                    </a:cubicBezTo>
                    <a:cubicBezTo>
                      <a:pt x="204" y="136"/>
                      <a:pt x="204" y="136"/>
                      <a:pt x="204" y="136"/>
                    </a:cubicBezTo>
                    <a:cubicBezTo>
                      <a:pt x="203" y="135"/>
                      <a:pt x="203" y="135"/>
                      <a:pt x="203" y="135"/>
                    </a:cubicBezTo>
                    <a:cubicBezTo>
                      <a:pt x="203" y="134"/>
                      <a:pt x="203" y="134"/>
                      <a:pt x="203" y="134"/>
                    </a:cubicBezTo>
                    <a:cubicBezTo>
                      <a:pt x="205" y="134"/>
                      <a:pt x="205" y="134"/>
                      <a:pt x="205" y="134"/>
                    </a:cubicBezTo>
                    <a:cubicBezTo>
                      <a:pt x="205" y="134"/>
                      <a:pt x="205" y="134"/>
                      <a:pt x="205" y="134"/>
                    </a:cubicBezTo>
                    <a:cubicBezTo>
                      <a:pt x="206" y="134"/>
                      <a:pt x="206" y="134"/>
                      <a:pt x="206" y="134"/>
                    </a:cubicBezTo>
                    <a:cubicBezTo>
                      <a:pt x="206" y="134"/>
                      <a:pt x="206" y="134"/>
                      <a:pt x="206" y="134"/>
                    </a:cubicBezTo>
                    <a:cubicBezTo>
                      <a:pt x="206" y="133"/>
                      <a:pt x="206" y="133"/>
                      <a:pt x="206" y="133"/>
                    </a:cubicBezTo>
                    <a:cubicBezTo>
                      <a:pt x="207" y="132"/>
                      <a:pt x="207" y="132"/>
                      <a:pt x="207" y="132"/>
                    </a:cubicBezTo>
                    <a:cubicBezTo>
                      <a:pt x="209" y="133"/>
                      <a:pt x="209" y="133"/>
                      <a:pt x="209" y="133"/>
                    </a:cubicBezTo>
                    <a:cubicBezTo>
                      <a:pt x="209" y="132"/>
                      <a:pt x="209" y="132"/>
                      <a:pt x="209" y="132"/>
                    </a:cubicBezTo>
                    <a:cubicBezTo>
                      <a:pt x="211" y="132"/>
                      <a:pt x="211" y="132"/>
                      <a:pt x="211" y="132"/>
                    </a:cubicBezTo>
                    <a:cubicBezTo>
                      <a:pt x="209" y="134"/>
                      <a:pt x="209" y="134"/>
                      <a:pt x="209" y="134"/>
                    </a:cubicBezTo>
                    <a:cubicBezTo>
                      <a:pt x="209" y="134"/>
                      <a:pt x="209" y="134"/>
                      <a:pt x="209" y="134"/>
                    </a:cubicBezTo>
                    <a:cubicBezTo>
                      <a:pt x="209" y="136"/>
                      <a:pt x="209" y="136"/>
                      <a:pt x="209" y="136"/>
                    </a:cubicBezTo>
                    <a:cubicBezTo>
                      <a:pt x="210" y="136"/>
                      <a:pt x="210" y="136"/>
                      <a:pt x="210" y="136"/>
                    </a:cubicBezTo>
                    <a:cubicBezTo>
                      <a:pt x="210" y="134"/>
                      <a:pt x="210" y="134"/>
                      <a:pt x="210" y="134"/>
                    </a:cubicBezTo>
                    <a:cubicBezTo>
                      <a:pt x="211" y="134"/>
                      <a:pt x="211" y="134"/>
                      <a:pt x="211" y="134"/>
                    </a:cubicBezTo>
                    <a:cubicBezTo>
                      <a:pt x="212" y="134"/>
                      <a:pt x="212" y="134"/>
                      <a:pt x="212" y="134"/>
                    </a:cubicBezTo>
                    <a:cubicBezTo>
                      <a:pt x="211" y="134"/>
                      <a:pt x="211" y="134"/>
                      <a:pt x="211" y="134"/>
                    </a:cubicBezTo>
                    <a:cubicBezTo>
                      <a:pt x="211" y="135"/>
                      <a:pt x="211" y="135"/>
                      <a:pt x="211" y="135"/>
                    </a:cubicBezTo>
                    <a:cubicBezTo>
                      <a:pt x="211" y="136"/>
                      <a:pt x="211" y="136"/>
                      <a:pt x="211" y="136"/>
                    </a:cubicBezTo>
                    <a:cubicBezTo>
                      <a:pt x="212" y="135"/>
                      <a:pt x="212" y="135"/>
                      <a:pt x="212" y="135"/>
                    </a:cubicBezTo>
                    <a:cubicBezTo>
                      <a:pt x="213" y="134"/>
                      <a:pt x="213" y="134"/>
                      <a:pt x="213" y="134"/>
                    </a:cubicBezTo>
                    <a:cubicBezTo>
                      <a:pt x="213" y="135"/>
                      <a:pt x="213" y="135"/>
                      <a:pt x="213" y="135"/>
                    </a:cubicBezTo>
                    <a:cubicBezTo>
                      <a:pt x="214" y="134"/>
                      <a:pt x="214" y="134"/>
                      <a:pt x="214" y="134"/>
                    </a:cubicBezTo>
                    <a:cubicBezTo>
                      <a:pt x="215" y="134"/>
                      <a:pt x="215" y="134"/>
                      <a:pt x="215" y="134"/>
                    </a:cubicBezTo>
                    <a:cubicBezTo>
                      <a:pt x="216" y="133"/>
                      <a:pt x="216" y="133"/>
                      <a:pt x="216" y="133"/>
                    </a:cubicBezTo>
                    <a:cubicBezTo>
                      <a:pt x="217" y="133"/>
                      <a:pt x="217" y="133"/>
                      <a:pt x="217" y="133"/>
                    </a:cubicBezTo>
                    <a:cubicBezTo>
                      <a:pt x="218" y="133"/>
                      <a:pt x="218" y="133"/>
                      <a:pt x="218" y="133"/>
                    </a:cubicBezTo>
                    <a:cubicBezTo>
                      <a:pt x="218" y="134"/>
                      <a:pt x="218" y="134"/>
                      <a:pt x="218" y="134"/>
                    </a:cubicBezTo>
                    <a:cubicBezTo>
                      <a:pt x="217" y="134"/>
                      <a:pt x="217" y="134"/>
                      <a:pt x="217" y="134"/>
                    </a:cubicBezTo>
                    <a:cubicBezTo>
                      <a:pt x="216" y="135"/>
                      <a:pt x="216" y="135"/>
                      <a:pt x="216" y="135"/>
                    </a:cubicBezTo>
                    <a:cubicBezTo>
                      <a:pt x="215" y="135"/>
                      <a:pt x="215" y="135"/>
                      <a:pt x="215" y="135"/>
                    </a:cubicBezTo>
                    <a:cubicBezTo>
                      <a:pt x="214" y="136"/>
                      <a:pt x="214" y="136"/>
                      <a:pt x="214" y="136"/>
                    </a:cubicBezTo>
                    <a:cubicBezTo>
                      <a:pt x="215" y="136"/>
                      <a:pt x="215" y="136"/>
                      <a:pt x="215" y="136"/>
                    </a:cubicBezTo>
                    <a:cubicBezTo>
                      <a:pt x="217" y="137"/>
                      <a:pt x="217" y="137"/>
                      <a:pt x="217" y="137"/>
                    </a:cubicBezTo>
                    <a:cubicBezTo>
                      <a:pt x="218" y="137"/>
                      <a:pt x="218" y="137"/>
                      <a:pt x="218" y="137"/>
                    </a:cubicBezTo>
                    <a:cubicBezTo>
                      <a:pt x="217" y="138"/>
                      <a:pt x="217" y="138"/>
                      <a:pt x="217" y="138"/>
                    </a:cubicBezTo>
                    <a:cubicBezTo>
                      <a:pt x="216" y="137"/>
                      <a:pt x="216" y="137"/>
                      <a:pt x="216" y="137"/>
                    </a:cubicBezTo>
                    <a:cubicBezTo>
                      <a:pt x="215" y="137"/>
                      <a:pt x="215" y="137"/>
                      <a:pt x="215" y="137"/>
                    </a:cubicBezTo>
                    <a:cubicBezTo>
                      <a:pt x="214" y="137"/>
                      <a:pt x="214" y="137"/>
                      <a:pt x="214" y="137"/>
                    </a:cubicBezTo>
                    <a:cubicBezTo>
                      <a:pt x="214" y="138"/>
                      <a:pt x="214" y="138"/>
                      <a:pt x="214" y="138"/>
                    </a:cubicBezTo>
                    <a:cubicBezTo>
                      <a:pt x="215" y="138"/>
                      <a:pt x="215" y="138"/>
                      <a:pt x="215" y="138"/>
                    </a:cubicBezTo>
                    <a:cubicBezTo>
                      <a:pt x="215" y="138"/>
                      <a:pt x="215" y="138"/>
                      <a:pt x="215" y="138"/>
                    </a:cubicBezTo>
                    <a:cubicBezTo>
                      <a:pt x="216" y="138"/>
                      <a:pt x="216" y="138"/>
                      <a:pt x="216" y="138"/>
                    </a:cubicBezTo>
                    <a:cubicBezTo>
                      <a:pt x="216" y="138"/>
                      <a:pt x="216" y="138"/>
                      <a:pt x="216" y="138"/>
                    </a:cubicBezTo>
                    <a:cubicBezTo>
                      <a:pt x="215" y="139"/>
                      <a:pt x="215" y="139"/>
                      <a:pt x="215" y="139"/>
                    </a:cubicBezTo>
                    <a:cubicBezTo>
                      <a:pt x="215" y="139"/>
                      <a:pt x="215" y="139"/>
                      <a:pt x="215" y="139"/>
                    </a:cubicBezTo>
                    <a:cubicBezTo>
                      <a:pt x="216" y="140"/>
                      <a:pt x="216" y="140"/>
                      <a:pt x="216" y="140"/>
                    </a:cubicBezTo>
                    <a:cubicBezTo>
                      <a:pt x="217" y="140"/>
                      <a:pt x="217" y="140"/>
                      <a:pt x="217" y="140"/>
                    </a:cubicBezTo>
                    <a:cubicBezTo>
                      <a:pt x="216" y="141"/>
                      <a:pt x="216" y="141"/>
                      <a:pt x="216" y="141"/>
                    </a:cubicBezTo>
                    <a:cubicBezTo>
                      <a:pt x="215" y="141"/>
                      <a:pt x="215" y="141"/>
                      <a:pt x="215" y="141"/>
                    </a:cubicBezTo>
                    <a:cubicBezTo>
                      <a:pt x="215" y="141"/>
                      <a:pt x="215" y="141"/>
                      <a:pt x="215" y="141"/>
                    </a:cubicBezTo>
                    <a:cubicBezTo>
                      <a:pt x="216" y="141"/>
                      <a:pt x="216" y="141"/>
                      <a:pt x="216" y="141"/>
                    </a:cubicBezTo>
                    <a:cubicBezTo>
                      <a:pt x="217" y="141"/>
                      <a:pt x="217" y="141"/>
                      <a:pt x="217" y="141"/>
                    </a:cubicBezTo>
                    <a:cubicBezTo>
                      <a:pt x="218" y="142"/>
                      <a:pt x="218" y="142"/>
                      <a:pt x="218" y="142"/>
                    </a:cubicBezTo>
                    <a:cubicBezTo>
                      <a:pt x="219" y="142"/>
                      <a:pt x="219" y="142"/>
                      <a:pt x="219" y="142"/>
                    </a:cubicBezTo>
                    <a:cubicBezTo>
                      <a:pt x="221" y="142"/>
                      <a:pt x="221" y="142"/>
                      <a:pt x="221" y="142"/>
                    </a:cubicBezTo>
                    <a:cubicBezTo>
                      <a:pt x="221" y="142"/>
                      <a:pt x="221" y="142"/>
                      <a:pt x="221" y="142"/>
                    </a:cubicBezTo>
                    <a:cubicBezTo>
                      <a:pt x="221" y="143"/>
                      <a:pt x="221" y="143"/>
                      <a:pt x="221" y="143"/>
                    </a:cubicBezTo>
                    <a:cubicBezTo>
                      <a:pt x="221" y="143"/>
                      <a:pt x="221" y="143"/>
                      <a:pt x="221" y="143"/>
                    </a:cubicBezTo>
                    <a:cubicBezTo>
                      <a:pt x="221" y="144"/>
                      <a:pt x="221" y="144"/>
                      <a:pt x="221" y="144"/>
                    </a:cubicBezTo>
                    <a:cubicBezTo>
                      <a:pt x="221" y="144"/>
                      <a:pt x="221" y="144"/>
                      <a:pt x="221" y="144"/>
                    </a:cubicBezTo>
                    <a:cubicBezTo>
                      <a:pt x="222" y="144"/>
                      <a:pt x="222" y="144"/>
                      <a:pt x="222" y="144"/>
                    </a:cubicBezTo>
                    <a:cubicBezTo>
                      <a:pt x="222" y="145"/>
                      <a:pt x="222" y="145"/>
                      <a:pt x="222" y="145"/>
                    </a:cubicBezTo>
                    <a:cubicBezTo>
                      <a:pt x="223" y="144"/>
                      <a:pt x="223" y="144"/>
                      <a:pt x="223" y="144"/>
                    </a:cubicBezTo>
                    <a:cubicBezTo>
                      <a:pt x="223" y="143"/>
                      <a:pt x="223" y="143"/>
                      <a:pt x="223" y="143"/>
                    </a:cubicBezTo>
                    <a:cubicBezTo>
                      <a:pt x="223" y="143"/>
                      <a:pt x="223" y="143"/>
                      <a:pt x="223" y="143"/>
                    </a:cubicBezTo>
                    <a:cubicBezTo>
                      <a:pt x="225" y="143"/>
                      <a:pt x="225" y="143"/>
                      <a:pt x="225" y="143"/>
                    </a:cubicBezTo>
                    <a:cubicBezTo>
                      <a:pt x="224" y="144"/>
                      <a:pt x="224" y="144"/>
                      <a:pt x="224" y="144"/>
                    </a:cubicBezTo>
                    <a:cubicBezTo>
                      <a:pt x="224" y="144"/>
                      <a:pt x="224" y="144"/>
                      <a:pt x="224" y="144"/>
                    </a:cubicBezTo>
                    <a:cubicBezTo>
                      <a:pt x="222" y="146"/>
                      <a:pt x="222" y="146"/>
                      <a:pt x="222" y="146"/>
                    </a:cubicBezTo>
                    <a:cubicBezTo>
                      <a:pt x="223" y="147"/>
                      <a:pt x="223" y="147"/>
                      <a:pt x="223" y="147"/>
                    </a:cubicBezTo>
                    <a:cubicBezTo>
                      <a:pt x="223" y="147"/>
                      <a:pt x="223" y="147"/>
                      <a:pt x="223" y="147"/>
                    </a:cubicBezTo>
                    <a:cubicBezTo>
                      <a:pt x="222" y="147"/>
                      <a:pt x="222" y="147"/>
                      <a:pt x="222" y="147"/>
                    </a:cubicBezTo>
                    <a:cubicBezTo>
                      <a:pt x="222" y="147"/>
                      <a:pt x="222" y="147"/>
                      <a:pt x="222" y="147"/>
                    </a:cubicBezTo>
                    <a:cubicBezTo>
                      <a:pt x="222" y="148"/>
                      <a:pt x="222" y="148"/>
                      <a:pt x="222" y="148"/>
                    </a:cubicBezTo>
                    <a:cubicBezTo>
                      <a:pt x="225" y="148"/>
                      <a:pt x="225" y="148"/>
                      <a:pt x="225" y="148"/>
                    </a:cubicBezTo>
                    <a:cubicBezTo>
                      <a:pt x="226" y="148"/>
                      <a:pt x="226" y="148"/>
                      <a:pt x="226" y="148"/>
                    </a:cubicBezTo>
                    <a:cubicBezTo>
                      <a:pt x="226" y="148"/>
                      <a:pt x="226" y="148"/>
                      <a:pt x="226" y="148"/>
                    </a:cubicBezTo>
                    <a:cubicBezTo>
                      <a:pt x="228" y="148"/>
                      <a:pt x="228" y="148"/>
                      <a:pt x="228" y="148"/>
                    </a:cubicBezTo>
                    <a:cubicBezTo>
                      <a:pt x="229" y="148"/>
                      <a:pt x="229" y="148"/>
                      <a:pt x="229" y="148"/>
                    </a:cubicBezTo>
                    <a:cubicBezTo>
                      <a:pt x="230" y="148"/>
                      <a:pt x="230" y="148"/>
                      <a:pt x="230" y="148"/>
                    </a:cubicBezTo>
                    <a:cubicBezTo>
                      <a:pt x="231" y="148"/>
                      <a:pt x="231" y="148"/>
                      <a:pt x="231" y="148"/>
                    </a:cubicBezTo>
                    <a:cubicBezTo>
                      <a:pt x="231" y="149"/>
                      <a:pt x="231" y="149"/>
                      <a:pt x="231" y="149"/>
                    </a:cubicBezTo>
                    <a:cubicBezTo>
                      <a:pt x="231" y="149"/>
                      <a:pt x="231" y="149"/>
                      <a:pt x="231" y="149"/>
                    </a:cubicBezTo>
                    <a:cubicBezTo>
                      <a:pt x="232" y="149"/>
                      <a:pt x="232" y="149"/>
                      <a:pt x="232" y="149"/>
                    </a:cubicBezTo>
                    <a:cubicBezTo>
                      <a:pt x="233" y="150"/>
                      <a:pt x="233" y="150"/>
                      <a:pt x="233" y="150"/>
                    </a:cubicBezTo>
                    <a:cubicBezTo>
                      <a:pt x="233" y="151"/>
                      <a:pt x="233" y="151"/>
                      <a:pt x="233" y="151"/>
                    </a:cubicBezTo>
                    <a:cubicBezTo>
                      <a:pt x="234" y="151"/>
                      <a:pt x="234" y="151"/>
                      <a:pt x="234" y="151"/>
                    </a:cubicBezTo>
                    <a:cubicBezTo>
                      <a:pt x="236" y="150"/>
                      <a:pt x="236" y="150"/>
                      <a:pt x="236" y="150"/>
                    </a:cubicBezTo>
                    <a:cubicBezTo>
                      <a:pt x="236" y="150"/>
                      <a:pt x="236" y="150"/>
                      <a:pt x="236" y="150"/>
                    </a:cubicBezTo>
                    <a:cubicBezTo>
                      <a:pt x="237" y="150"/>
                      <a:pt x="237" y="150"/>
                      <a:pt x="237" y="150"/>
                    </a:cubicBezTo>
                    <a:cubicBezTo>
                      <a:pt x="237" y="151"/>
                      <a:pt x="237" y="151"/>
                      <a:pt x="237" y="151"/>
                    </a:cubicBezTo>
                    <a:cubicBezTo>
                      <a:pt x="236" y="151"/>
                      <a:pt x="236" y="151"/>
                      <a:pt x="236" y="151"/>
                    </a:cubicBezTo>
                    <a:cubicBezTo>
                      <a:pt x="235" y="151"/>
                      <a:pt x="235" y="151"/>
                      <a:pt x="235" y="151"/>
                    </a:cubicBezTo>
                    <a:cubicBezTo>
                      <a:pt x="235" y="152"/>
                      <a:pt x="235" y="152"/>
                      <a:pt x="235" y="152"/>
                    </a:cubicBezTo>
                    <a:cubicBezTo>
                      <a:pt x="236" y="152"/>
                      <a:pt x="236" y="152"/>
                      <a:pt x="236" y="152"/>
                    </a:cubicBezTo>
                    <a:cubicBezTo>
                      <a:pt x="237" y="153"/>
                      <a:pt x="237" y="153"/>
                      <a:pt x="237" y="153"/>
                    </a:cubicBezTo>
                    <a:cubicBezTo>
                      <a:pt x="237" y="154"/>
                      <a:pt x="237" y="154"/>
                      <a:pt x="237" y="154"/>
                    </a:cubicBezTo>
                    <a:cubicBezTo>
                      <a:pt x="239" y="154"/>
                      <a:pt x="239" y="154"/>
                      <a:pt x="239" y="154"/>
                    </a:cubicBezTo>
                    <a:cubicBezTo>
                      <a:pt x="241" y="154"/>
                      <a:pt x="241" y="154"/>
                      <a:pt x="241" y="154"/>
                    </a:cubicBezTo>
                    <a:cubicBezTo>
                      <a:pt x="242" y="154"/>
                      <a:pt x="242" y="154"/>
                      <a:pt x="242" y="154"/>
                    </a:cubicBezTo>
                    <a:cubicBezTo>
                      <a:pt x="242" y="154"/>
                      <a:pt x="242" y="154"/>
                      <a:pt x="242" y="154"/>
                    </a:cubicBezTo>
                    <a:cubicBezTo>
                      <a:pt x="243" y="153"/>
                      <a:pt x="243" y="153"/>
                      <a:pt x="243" y="153"/>
                    </a:cubicBezTo>
                    <a:cubicBezTo>
                      <a:pt x="244" y="152"/>
                      <a:pt x="244" y="152"/>
                      <a:pt x="244" y="152"/>
                    </a:cubicBezTo>
                    <a:cubicBezTo>
                      <a:pt x="245" y="152"/>
                      <a:pt x="245" y="152"/>
                      <a:pt x="245" y="152"/>
                    </a:cubicBezTo>
                    <a:cubicBezTo>
                      <a:pt x="245" y="153"/>
                      <a:pt x="245" y="153"/>
                      <a:pt x="245" y="153"/>
                    </a:cubicBezTo>
                    <a:cubicBezTo>
                      <a:pt x="244" y="154"/>
                      <a:pt x="244" y="154"/>
                      <a:pt x="244" y="154"/>
                    </a:cubicBezTo>
                    <a:cubicBezTo>
                      <a:pt x="243" y="155"/>
                      <a:pt x="243" y="155"/>
                      <a:pt x="243" y="155"/>
                    </a:cubicBezTo>
                    <a:cubicBezTo>
                      <a:pt x="243" y="157"/>
                      <a:pt x="243" y="157"/>
                      <a:pt x="243" y="157"/>
                    </a:cubicBezTo>
                    <a:cubicBezTo>
                      <a:pt x="242" y="157"/>
                      <a:pt x="242" y="157"/>
                      <a:pt x="242" y="157"/>
                    </a:cubicBezTo>
                    <a:cubicBezTo>
                      <a:pt x="241" y="156"/>
                      <a:pt x="241" y="156"/>
                      <a:pt x="241" y="156"/>
                    </a:cubicBezTo>
                    <a:cubicBezTo>
                      <a:pt x="241" y="156"/>
                      <a:pt x="241" y="156"/>
                      <a:pt x="241" y="156"/>
                    </a:cubicBezTo>
                    <a:cubicBezTo>
                      <a:pt x="241" y="157"/>
                      <a:pt x="241" y="157"/>
                      <a:pt x="241" y="157"/>
                    </a:cubicBezTo>
                    <a:cubicBezTo>
                      <a:pt x="242" y="158"/>
                      <a:pt x="242" y="158"/>
                      <a:pt x="242" y="158"/>
                    </a:cubicBezTo>
                    <a:cubicBezTo>
                      <a:pt x="242" y="159"/>
                      <a:pt x="242" y="159"/>
                      <a:pt x="242" y="159"/>
                    </a:cubicBezTo>
                    <a:cubicBezTo>
                      <a:pt x="243" y="159"/>
                      <a:pt x="243" y="159"/>
                      <a:pt x="243" y="159"/>
                    </a:cubicBezTo>
                    <a:cubicBezTo>
                      <a:pt x="244" y="159"/>
                      <a:pt x="244" y="159"/>
                      <a:pt x="244" y="159"/>
                    </a:cubicBezTo>
                    <a:cubicBezTo>
                      <a:pt x="244" y="160"/>
                      <a:pt x="244" y="160"/>
                      <a:pt x="244" y="160"/>
                    </a:cubicBezTo>
                    <a:cubicBezTo>
                      <a:pt x="243" y="160"/>
                      <a:pt x="243" y="160"/>
                      <a:pt x="243" y="160"/>
                    </a:cubicBezTo>
                    <a:cubicBezTo>
                      <a:pt x="243" y="160"/>
                      <a:pt x="243" y="160"/>
                      <a:pt x="243" y="160"/>
                    </a:cubicBezTo>
                    <a:cubicBezTo>
                      <a:pt x="245" y="161"/>
                      <a:pt x="245" y="161"/>
                      <a:pt x="245" y="161"/>
                    </a:cubicBezTo>
                    <a:cubicBezTo>
                      <a:pt x="245" y="161"/>
                      <a:pt x="245" y="161"/>
                      <a:pt x="245" y="161"/>
                    </a:cubicBezTo>
                    <a:cubicBezTo>
                      <a:pt x="246" y="161"/>
                      <a:pt x="246" y="161"/>
                      <a:pt x="246" y="161"/>
                    </a:cubicBezTo>
                    <a:cubicBezTo>
                      <a:pt x="247" y="160"/>
                      <a:pt x="247" y="160"/>
                      <a:pt x="247" y="160"/>
                    </a:cubicBezTo>
                    <a:cubicBezTo>
                      <a:pt x="248" y="158"/>
                      <a:pt x="248" y="158"/>
                      <a:pt x="248" y="158"/>
                    </a:cubicBezTo>
                    <a:cubicBezTo>
                      <a:pt x="248" y="160"/>
                      <a:pt x="248" y="160"/>
                      <a:pt x="248" y="160"/>
                    </a:cubicBezTo>
                    <a:cubicBezTo>
                      <a:pt x="248" y="161"/>
                      <a:pt x="248" y="161"/>
                      <a:pt x="248" y="161"/>
                    </a:cubicBezTo>
                    <a:cubicBezTo>
                      <a:pt x="247" y="162"/>
                      <a:pt x="247" y="162"/>
                      <a:pt x="247" y="162"/>
                    </a:cubicBezTo>
                    <a:cubicBezTo>
                      <a:pt x="247" y="162"/>
                      <a:pt x="247" y="162"/>
                      <a:pt x="247" y="162"/>
                    </a:cubicBezTo>
                    <a:cubicBezTo>
                      <a:pt x="246" y="163"/>
                      <a:pt x="246" y="163"/>
                      <a:pt x="246" y="163"/>
                    </a:cubicBezTo>
                    <a:cubicBezTo>
                      <a:pt x="246" y="163"/>
                      <a:pt x="246" y="163"/>
                      <a:pt x="246" y="163"/>
                    </a:cubicBezTo>
                    <a:cubicBezTo>
                      <a:pt x="247" y="164"/>
                      <a:pt x="247" y="164"/>
                      <a:pt x="247" y="164"/>
                    </a:cubicBezTo>
                    <a:cubicBezTo>
                      <a:pt x="246" y="164"/>
                      <a:pt x="246" y="164"/>
                      <a:pt x="246" y="164"/>
                    </a:cubicBezTo>
                    <a:cubicBezTo>
                      <a:pt x="246" y="167"/>
                      <a:pt x="246" y="167"/>
                      <a:pt x="246" y="167"/>
                    </a:cubicBezTo>
                    <a:cubicBezTo>
                      <a:pt x="247" y="167"/>
                      <a:pt x="247" y="167"/>
                      <a:pt x="247" y="167"/>
                    </a:cubicBezTo>
                    <a:cubicBezTo>
                      <a:pt x="248" y="167"/>
                      <a:pt x="248" y="167"/>
                      <a:pt x="248" y="167"/>
                    </a:cubicBezTo>
                    <a:cubicBezTo>
                      <a:pt x="247" y="168"/>
                      <a:pt x="247" y="168"/>
                      <a:pt x="247" y="168"/>
                    </a:cubicBezTo>
                    <a:cubicBezTo>
                      <a:pt x="248" y="169"/>
                      <a:pt x="248" y="169"/>
                      <a:pt x="248" y="169"/>
                    </a:cubicBezTo>
                    <a:cubicBezTo>
                      <a:pt x="249" y="171"/>
                      <a:pt x="249" y="171"/>
                      <a:pt x="249" y="171"/>
                    </a:cubicBezTo>
                    <a:cubicBezTo>
                      <a:pt x="250" y="171"/>
                      <a:pt x="250" y="171"/>
                      <a:pt x="250" y="171"/>
                    </a:cubicBezTo>
                    <a:cubicBezTo>
                      <a:pt x="250" y="172"/>
                      <a:pt x="250" y="172"/>
                      <a:pt x="250" y="172"/>
                    </a:cubicBezTo>
                    <a:cubicBezTo>
                      <a:pt x="251" y="171"/>
                      <a:pt x="251" y="171"/>
                      <a:pt x="251" y="171"/>
                    </a:cubicBezTo>
                    <a:cubicBezTo>
                      <a:pt x="251" y="172"/>
                      <a:pt x="251" y="172"/>
                      <a:pt x="251" y="172"/>
                    </a:cubicBezTo>
                    <a:cubicBezTo>
                      <a:pt x="252" y="172"/>
                      <a:pt x="252" y="172"/>
                      <a:pt x="252" y="172"/>
                    </a:cubicBezTo>
                    <a:cubicBezTo>
                      <a:pt x="252" y="171"/>
                      <a:pt x="252" y="171"/>
                      <a:pt x="252" y="171"/>
                    </a:cubicBezTo>
                    <a:cubicBezTo>
                      <a:pt x="252" y="171"/>
                      <a:pt x="252" y="171"/>
                      <a:pt x="252" y="171"/>
                    </a:cubicBezTo>
                    <a:cubicBezTo>
                      <a:pt x="253" y="171"/>
                      <a:pt x="253" y="171"/>
                      <a:pt x="253" y="171"/>
                    </a:cubicBezTo>
                    <a:cubicBezTo>
                      <a:pt x="253" y="171"/>
                      <a:pt x="253" y="171"/>
                      <a:pt x="253" y="171"/>
                    </a:cubicBezTo>
                    <a:cubicBezTo>
                      <a:pt x="254" y="170"/>
                      <a:pt x="254" y="170"/>
                      <a:pt x="254" y="170"/>
                    </a:cubicBezTo>
                    <a:cubicBezTo>
                      <a:pt x="253" y="169"/>
                      <a:pt x="253" y="169"/>
                      <a:pt x="253" y="169"/>
                    </a:cubicBezTo>
                    <a:cubicBezTo>
                      <a:pt x="252" y="169"/>
                      <a:pt x="252" y="169"/>
                      <a:pt x="252" y="169"/>
                    </a:cubicBezTo>
                    <a:cubicBezTo>
                      <a:pt x="252" y="169"/>
                      <a:pt x="252" y="169"/>
                      <a:pt x="252" y="169"/>
                    </a:cubicBezTo>
                    <a:cubicBezTo>
                      <a:pt x="252" y="169"/>
                      <a:pt x="252" y="169"/>
                      <a:pt x="252" y="169"/>
                    </a:cubicBezTo>
                    <a:cubicBezTo>
                      <a:pt x="252" y="168"/>
                      <a:pt x="252" y="168"/>
                      <a:pt x="252" y="168"/>
                    </a:cubicBezTo>
                    <a:cubicBezTo>
                      <a:pt x="252" y="167"/>
                      <a:pt x="252" y="167"/>
                      <a:pt x="252" y="167"/>
                    </a:cubicBezTo>
                    <a:cubicBezTo>
                      <a:pt x="252" y="167"/>
                      <a:pt x="252" y="167"/>
                      <a:pt x="252" y="167"/>
                    </a:cubicBezTo>
                    <a:cubicBezTo>
                      <a:pt x="251" y="166"/>
                      <a:pt x="251" y="166"/>
                      <a:pt x="251" y="166"/>
                    </a:cubicBezTo>
                    <a:cubicBezTo>
                      <a:pt x="251" y="166"/>
                      <a:pt x="251" y="166"/>
                      <a:pt x="251" y="166"/>
                    </a:cubicBezTo>
                    <a:cubicBezTo>
                      <a:pt x="252" y="165"/>
                      <a:pt x="252" y="165"/>
                      <a:pt x="252" y="165"/>
                    </a:cubicBezTo>
                    <a:cubicBezTo>
                      <a:pt x="252" y="164"/>
                      <a:pt x="252" y="164"/>
                      <a:pt x="252" y="164"/>
                    </a:cubicBezTo>
                    <a:cubicBezTo>
                      <a:pt x="252" y="164"/>
                      <a:pt x="252" y="164"/>
                      <a:pt x="252" y="164"/>
                    </a:cubicBezTo>
                    <a:cubicBezTo>
                      <a:pt x="253" y="165"/>
                      <a:pt x="253" y="165"/>
                      <a:pt x="253" y="165"/>
                    </a:cubicBezTo>
                    <a:cubicBezTo>
                      <a:pt x="253" y="166"/>
                      <a:pt x="253" y="166"/>
                      <a:pt x="253" y="166"/>
                    </a:cubicBezTo>
                    <a:cubicBezTo>
                      <a:pt x="254" y="165"/>
                      <a:pt x="254" y="165"/>
                      <a:pt x="254" y="165"/>
                    </a:cubicBezTo>
                    <a:cubicBezTo>
                      <a:pt x="254" y="166"/>
                      <a:pt x="254" y="166"/>
                      <a:pt x="254" y="166"/>
                    </a:cubicBezTo>
                    <a:cubicBezTo>
                      <a:pt x="254" y="166"/>
                      <a:pt x="254" y="166"/>
                      <a:pt x="254" y="166"/>
                    </a:cubicBezTo>
                    <a:cubicBezTo>
                      <a:pt x="254" y="167"/>
                      <a:pt x="254" y="167"/>
                      <a:pt x="254" y="167"/>
                    </a:cubicBezTo>
                    <a:cubicBezTo>
                      <a:pt x="254" y="168"/>
                      <a:pt x="254" y="168"/>
                      <a:pt x="254" y="168"/>
                    </a:cubicBezTo>
                    <a:cubicBezTo>
                      <a:pt x="255" y="168"/>
                      <a:pt x="255" y="168"/>
                      <a:pt x="255" y="168"/>
                    </a:cubicBezTo>
                    <a:cubicBezTo>
                      <a:pt x="256" y="167"/>
                      <a:pt x="256" y="167"/>
                      <a:pt x="256" y="167"/>
                    </a:cubicBezTo>
                    <a:cubicBezTo>
                      <a:pt x="256" y="167"/>
                      <a:pt x="256" y="167"/>
                      <a:pt x="256" y="167"/>
                    </a:cubicBezTo>
                    <a:cubicBezTo>
                      <a:pt x="256" y="168"/>
                      <a:pt x="256" y="168"/>
                      <a:pt x="256" y="168"/>
                    </a:cubicBezTo>
                    <a:cubicBezTo>
                      <a:pt x="255" y="169"/>
                      <a:pt x="255" y="169"/>
                      <a:pt x="255" y="169"/>
                    </a:cubicBezTo>
                    <a:cubicBezTo>
                      <a:pt x="255" y="170"/>
                      <a:pt x="255" y="170"/>
                      <a:pt x="255" y="170"/>
                    </a:cubicBezTo>
                    <a:cubicBezTo>
                      <a:pt x="255" y="170"/>
                      <a:pt x="255" y="170"/>
                      <a:pt x="255" y="170"/>
                    </a:cubicBezTo>
                    <a:cubicBezTo>
                      <a:pt x="255" y="172"/>
                      <a:pt x="255" y="172"/>
                      <a:pt x="255" y="172"/>
                    </a:cubicBezTo>
                    <a:cubicBezTo>
                      <a:pt x="255" y="172"/>
                      <a:pt x="255" y="172"/>
                      <a:pt x="255" y="172"/>
                    </a:cubicBezTo>
                    <a:cubicBezTo>
                      <a:pt x="256" y="172"/>
                      <a:pt x="256" y="172"/>
                      <a:pt x="256" y="172"/>
                    </a:cubicBezTo>
                    <a:cubicBezTo>
                      <a:pt x="257" y="172"/>
                      <a:pt x="257" y="172"/>
                      <a:pt x="257" y="172"/>
                    </a:cubicBezTo>
                    <a:cubicBezTo>
                      <a:pt x="257" y="171"/>
                      <a:pt x="257" y="171"/>
                      <a:pt x="257" y="171"/>
                    </a:cubicBezTo>
                    <a:cubicBezTo>
                      <a:pt x="257" y="172"/>
                      <a:pt x="257" y="172"/>
                      <a:pt x="257" y="172"/>
                    </a:cubicBezTo>
                    <a:cubicBezTo>
                      <a:pt x="257" y="172"/>
                      <a:pt x="257" y="172"/>
                      <a:pt x="257" y="172"/>
                    </a:cubicBezTo>
                    <a:cubicBezTo>
                      <a:pt x="257" y="173"/>
                      <a:pt x="257" y="173"/>
                      <a:pt x="257" y="173"/>
                    </a:cubicBezTo>
                    <a:cubicBezTo>
                      <a:pt x="258" y="174"/>
                      <a:pt x="258" y="174"/>
                      <a:pt x="258" y="174"/>
                    </a:cubicBezTo>
                    <a:cubicBezTo>
                      <a:pt x="259" y="172"/>
                      <a:pt x="259" y="172"/>
                      <a:pt x="259" y="172"/>
                    </a:cubicBezTo>
                    <a:cubicBezTo>
                      <a:pt x="259" y="171"/>
                      <a:pt x="259" y="171"/>
                      <a:pt x="259" y="171"/>
                    </a:cubicBezTo>
                    <a:cubicBezTo>
                      <a:pt x="260" y="170"/>
                      <a:pt x="260" y="170"/>
                      <a:pt x="260" y="170"/>
                    </a:cubicBezTo>
                    <a:cubicBezTo>
                      <a:pt x="260" y="168"/>
                      <a:pt x="260" y="168"/>
                      <a:pt x="260" y="168"/>
                    </a:cubicBezTo>
                    <a:cubicBezTo>
                      <a:pt x="261" y="166"/>
                      <a:pt x="261" y="166"/>
                      <a:pt x="261" y="166"/>
                    </a:cubicBezTo>
                    <a:cubicBezTo>
                      <a:pt x="261" y="164"/>
                      <a:pt x="261" y="164"/>
                      <a:pt x="261" y="164"/>
                    </a:cubicBezTo>
                    <a:cubicBezTo>
                      <a:pt x="260" y="162"/>
                      <a:pt x="260" y="162"/>
                      <a:pt x="260" y="162"/>
                    </a:cubicBezTo>
                    <a:cubicBezTo>
                      <a:pt x="260" y="161"/>
                      <a:pt x="260" y="161"/>
                      <a:pt x="260" y="161"/>
                    </a:cubicBezTo>
                    <a:cubicBezTo>
                      <a:pt x="260" y="161"/>
                      <a:pt x="260" y="161"/>
                      <a:pt x="260" y="161"/>
                    </a:cubicBezTo>
                    <a:cubicBezTo>
                      <a:pt x="260" y="161"/>
                      <a:pt x="260" y="161"/>
                      <a:pt x="260" y="161"/>
                    </a:cubicBezTo>
                    <a:cubicBezTo>
                      <a:pt x="261" y="163"/>
                      <a:pt x="261" y="163"/>
                      <a:pt x="261" y="163"/>
                    </a:cubicBezTo>
                    <a:cubicBezTo>
                      <a:pt x="262" y="163"/>
                      <a:pt x="262" y="163"/>
                      <a:pt x="262" y="163"/>
                    </a:cubicBezTo>
                    <a:cubicBezTo>
                      <a:pt x="262" y="162"/>
                      <a:pt x="262" y="162"/>
                      <a:pt x="262" y="162"/>
                    </a:cubicBezTo>
                    <a:cubicBezTo>
                      <a:pt x="263" y="161"/>
                      <a:pt x="263" y="161"/>
                      <a:pt x="263" y="161"/>
                    </a:cubicBezTo>
                    <a:cubicBezTo>
                      <a:pt x="262" y="162"/>
                      <a:pt x="262" y="162"/>
                      <a:pt x="262" y="162"/>
                    </a:cubicBezTo>
                    <a:cubicBezTo>
                      <a:pt x="262" y="164"/>
                      <a:pt x="262" y="164"/>
                      <a:pt x="262" y="164"/>
                    </a:cubicBezTo>
                    <a:cubicBezTo>
                      <a:pt x="262" y="165"/>
                      <a:pt x="262" y="165"/>
                      <a:pt x="262" y="165"/>
                    </a:cubicBezTo>
                    <a:cubicBezTo>
                      <a:pt x="261" y="167"/>
                      <a:pt x="261" y="167"/>
                      <a:pt x="261" y="167"/>
                    </a:cubicBezTo>
                    <a:cubicBezTo>
                      <a:pt x="261" y="168"/>
                      <a:pt x="261" y="168"/>
                      <a:pt x="261" y="168"/>
                    </a:cubicBezTo>
                    <a:cubicBezTo>
                      <a:pt x="262" y="169"/>
                      <a:pt x="262" y="169"/>
                      <a:pt x="262" y="169"/>
                    </a:cubicBezTo>
                    <a:cubicBezTo>
                      <a:pt x="261" y="170"/>
                      <a:pt x="261" y="170"/>
                      <a:pt x="261" y="170"/>
                    </a:cubicBezTo>
                    <a:cubicBezTo>
                      <a:pt x="261" y="171"/>
                      <a:pt x="261" y="171"/>
                      <a:pt x="261" y="171"/>
                    </a:cubicBezTo>
                    <a:cubicBezTo>
                      <a:pt x="261" y="172"/>
                      <a:pt x="261" y="172"/>
                      <a:pt x="261" y="172"/>
                    </a:cubicBezTo>
                    <a:cubicBezTo>
                      <a:pt x="261" y="173"/>
                      <a:pt x="261" y="173"/>
                      <a:pt x="261" y="173"/>
                    </a:cubicBezTo>
                    <a:cubicBezTo>
                      <a:pt x="262" y="174"/>
                      <a:pt x="262" y="174"/>
                      <a:pt x="262" y="174"/>
                    </a:cubicBezTo>
                    <a:cubicBezTo>
                      <a:pt x="262" y="175"/>
                      <a:pt x="262" y="175"/>
                      <a:pt x="262" y="175"/>
                    </a:cubicBezTo>
                    <a:cubicBezTo>
                      <a:pt x="263" y="175"/>
                      <a:pt x="263" y="175"/>
                      <a:pt x="263" y="175"/>
                    </a:cubicBezTo>
                    <a:cubicBezTo>
                      <a:pt x="263" y="176"/>
                      <a:pt x="263" y="176"/>
                      <a:pt x="263" y="176"/>
                    </a:cubicBezTo>
                    <a:cubicBezTo>
                      <a:pt x="264" y="177"/>
                      <a:pt x="264" y="177"/>
                      <a:pt x="264" y="177"/>
                    </a:cubicBezTo>
                    <a:cubicBezTo>
                      <a:pt x="264" y="176"/>
                      <a:pt x="264" y="176"/>
                      <a:pt x="264" y="176"/>
                    </a:cubicBezTo>
                    <a:cubicBezTo>
                      <a:pt x="265" y="177"/>
                      <a:pt x="265" y="177"/>
                      <a:pt x="265" y="177"/>
                    </a:cubicBezTo>
                    <a:cubicBezTo>
                      <a:pt x="266" y="176"/>
                      <a:pt x="266" y="176"/>
                      <a:pt x="266" y="176"/>
                    </a:cubicBezTo>
                    <a:cubicBezTo>
                      <a:pt x="267" y="176"/>
                      <a:pt x="267" y="176"/>
                      <a:pt x="267" y="176"/>
                    </a:cubicBezTo>
                    <a:cubicBezTo>
                      <a:pt x="267" y="177"/>
                      <a:pt x="267" y="177"/>
                      <a:pt x="267" y="177"/>
                    </a:cubicBezTo>
                    <a:cubicBezTo>
                      <a:pt x="266" y="177"/>
                      <a:pt x="266" y="177"/>
                      <a:pt x="266" y="177"/>
                    </a:cubicBezTo>
                    <a:cubicBezTo>
                      <a:pt x="265" y="178"/>
                      <a:pt x="265" y="178"/>
                      <a:pt x="265" y="178"/>
                    </a:cubicBezTo>
                    <a:cubicBezTo>
                      <a:pt x="265" y="178"/>
                      <a:pt x="265" y="178"/>
                      <a:pt x="265" y="178"/>
                    </a:cubicBezTo>
                    <a:cubicBezTo>
                      <a:pt x="266" y="179"/>
                      <a:pt x="266" y="179"/>
                      <a:pt x="266" y="179"/>
                    </a:cubicBezTo>
                    <a:cubicBezTo>
                      <a:pt x="265" y="179"/>
                      <a:pt x="265" y="179"/>
                      <a:pt x="265" y="179"/>
                    </a:cubicBezTo>
                    <a:cubicBezTo>
                      <a:pt x="265" y="179"/>
                      <a:pt x="265" y="179"/>
                      <a:pt x="265" y="179"/>
                    </a:cubicBezTo>
                    <a:cubicBezTo>
                      <a:pt x="265" y="180"/>
                      <a:pt x="265" y="180"/>
                      <a:pt x="265" y="180"/>
                    </a:cubicBezTo>
                    <a:cubicBezTo>
                      <a:pt x="265" y="181"/>
                      <a:pt x="265" y="181"/>
                      <a:pt x="265" y="181"/>
                    </a:cubicBezTo>
                    <a:cubicBezTo>
                      <a:pt x="265" y="182"/>
                      <a:pt x="265" y="182"/>
                      <a:pt x="265" y="182"/>
                    </a:cubicBezTo>
                    <a:cubicBezTo>
                      <a:pt x="265" y="182"/>
                      <a:pt x="265" y="182"/>
                      <a:pt x="265" y="182"/>
                    </a:cubicBezTo>
                    <a:cubicBezTo>
                      <a:pt x="264" y="181"/>
                      <a:pt x="264" y="181"/>
                      <a:pt x="264" y="181"/>
                    </a:cubicBezTo>
                    <a:cubicBezTo>
                      <a:pt x="264" y="181"/>
                      <a:pt x="264" y="181"/>
                      <a:pt x="264" y="181"/>
                    </a:cubicBezTo>
                    <a:cubicBezTo>
                      <a:pt x="263" y="181"/>
                      <a:pt x="263" y="181"/>
                      <a:pt x="263" y="181"/>
                    </a:cubicBezTo>
                    <a:cubicBezTo>
                      <a:pt x="264" y="182"/>
                      <a:pt x="264" y="182"/>
                      <a:pt x="264" y="182"/>
                    </a:cubicBezTo>
                    <a:cubicBezTo>
                      <a:pt x="263" y="182"/>
                      <a:pt x="263" y="182"/>
                      <a:pt x="263" y="182"/>
                    </a:cubicBezTo>
                    <a:cubicBezTo>
                      <a:pt x="263" y="183"/>
                      <a:pt x="263" y="183"/>
                      <a:pt x="263" y="183"/>
                    </a:cubicBezTo>
                    <a:cubicBezTo>
                      <a:pt x="263" y="184"/>
                      <a:pt x="263" y="184"/>
                      <a:pt x="263" y="184"/>
                    </a:cubicBezTo>
                    <a:cubicBezTo>
                      <a:pt x="263" y="184"/>
                      <a:pt x="263" y="184"/>
                      <a:pt x="263" y="184"/>
                    </a:cubicBezTo>
                    <a:cubicBezTo>
                      <a:pt x="262" y="184"/>
                      <a:pt x="262" y="184"/>
                      <a:pt x="262" y="184"/>
                    </a:cubicBezTo>
                    <a:cubicBezTo>
                      <a:pt x="262" y="185"/>
                      <a:pt x="262" y="185"/>
                      <a:pt x="262" y="185"/>
                    </a:cubicBezTo>
                    <a:cubicBezTo>
                      <a:pt x="262" y="186"/>
                      <a:pt x="262" y="186"/>
                      <a:pt x="262" y="186"/>
                    </a:cubicBezTo>
                    <a:cubicBezTo>
                      <a:pt x="263" y="186"/>
                      <a:pt x="263" y="186"/>
                      <a:pt x="263" y="186"/>
                    </a:cubicBezTo>
                    <a:cubicBezTo>
                      <a:pt x="263" y="186"/>
                      <a:pt x="263" y="186"/>
                      <a:pt x="263" y="186"/>
                    </a:cubicBezTo>
                    <a:cubicBezTo>
                      <a:pt x="264" y="186"/>
                      <a:pt x="264" y="186"/>
                      <a:pt x="264" y="186"/>
                    </a:cubicBezTo>
                    <a:cubicBezTo>
                      <a:pt x="264" y="187"/>
                      <a:pt x="264" y="187"/>
                      <a:pt x="264" y="187"/>
                    </a:cubicBezTo>
                    <a:cubicBezTo>
                      <a:pt x="265" y="187"/>
                      <a:pt x="265" y="187"/>
                      <a:pt x="265" y="187"/>
                    </a:cubicBezTo>
                    <a:cubicBezTo>
                      <a:pt x="266" y="187"/>
                      <a:pt x="266" y="187"/>
                      <a:pt x="266" y="187"/>
                    </a:cubicBezTo>
                    <a:cubicBezTo>
                      <a:pt x="266" y="188"/>
                      <a:pt x="266" y="188"/>
                      <a:pt x="266" y="188"/>
                    </a:cubicBezTo>
                    <a:cubicBezTo>
                      <a:pt x="265" y="188"/>
                      <a:pt x="265" y="188"/>
                      <a:pt x="265" y="188"/>
                    </a:cubicBezTo>
                    <a:cubicBezTo>
                      <a:pt x="264" y="188"/>
                      <a:pt x="264" y="188"/>
                      <a:pt x="264" y="188"/>
                    </a:cubicBezTo>
                    <a:cubicBezTo>
                      <a:pt x="265" y="188"/>
                      <a:pt x="265" y="188"/>
                      <a:pt x="265" y="188"/>
                    </a:cubicBezTo>
                    <a:cubicBezTo>
                      <a:pt x="265" y="189"/>
                      <a:pt x="265" y="189"/>
                      <a:pt x="265" y="189"/>
                    </a:cubicBezTo>
                    <a:cubicBezTo>
                      <a:pt x="266" y="190"/>
                      <a:pt x="266" y="190"/>
                      <a:pt x="266" y="190"/>
                    </a:cubicBezTo>
                    <a:cubicBezTo>
                      <a:pt x="267" y="191"/>
                      <a:pt x="267" y="191"/>
                      <a:pt x="267" y="191"/>
                    </a:cubicBezTo>
                    <a:cubicBezTo>
                      <a:pt x="267" y="191"/>
                      <a:pt x="267" y="191"/>
                      <a:pt x="267" y="191"/>
                    </a:cubicBezTo>
                    <a:cubicBezTo>
                      <a:pt x="266" y="191"/>
                      <a:pt x="266" y="191"/>
                      <a:pt x="266" y="191"/>
                    </a:cubicBezTo>
                    <a:cubicBezTo>
                      <a:pt x="266" y="191"/>
                      <a:pt x="266" y="191"/>
                      <a:pt x="266" y="191"/>
                    </a:cubicBezTo>
                    <a:cubicBezTo>
                      <a:pt x="265" y="192"/>
                      <a:pt x="265" y="192"/>
                      <a:pt x="265" y="192"/>
                    </a:cubicBezTo>
                    <a:cubicBezTo>
                      <a:pt x="265" y="193"/>
                      <a:pt x="265" y="193"/>
                      <a:pt x="265" y="193"/>
                    </a:cubicBezTo>
                    <a:cubicBezTo>
                      <a:pt x="266" y="194"/>
                      <a:pt x="266" y="194"/>
                      <a:pt x="266" y="194"/>
                    </a:cubicBezTo>
                    <a:cubicBezTo>
                      <a:pt x="267" y="195"/>
                      <a:pt x="267" y="195"/>
                      <a:pt x="267" y="195"/>
                    </a:cubicBezTo>
                    <a:cubicBezTo>
                      <a:pt x="268" y="195"/>
                      <a:pt x="268" y="195"/>
                      <a:pt x="268" y="195"/>
                    </a:cubicBezTo>
                    <a:cubicBezTo>
                      <a:pt x="269" y="195"/>
                      <a:pt x="269" y="195"/>
                      <a:pt x="269" y="195"/>
                    </a:cubicBezTo>
                    <a:cubicBezTo>
                      <a:pt x="268" y="196"/>
                      <a:pt x="268" y="196"/>
                      <a:pt x="268" y="196"/>
                    </a:cubicBezTo>
                    <a:cubicBezTo>
                      <a:pt x="267" y="195"/>
                      <a:pt x="267" y="195"/>
                      <a:pt x="267" y="195"/>
                    </a:cubicBezTo>
                    <a:cubicBezTo>
                      <a:pt x="266" y="196"/>
                      <a:pt x="266" y="196"/>
                      <a:pt x="266" y="196"/>
                    </a:cubicBezTo>
                    <a:cubicBezTo>
                      <a:pt x="265" y="197"/>
                      <a:pt x="265" y="197"/>
                      <a:pt x="265" y="197"/>
                    </a:cubicBezTo>
                    <a:cubicBezTo>
                      <a:pt x="263" y="198"/>
                      <a:pt x="263" y="198"/>
                      <a:pt x="263" y="198"/>
                    </a:cubicBezTo>
                    <a:cubicBezTo>
                      <a:pt x="262" y="199"/>
                      <a:pt x="262" y="199"/>
                      <a:pt x="262" y="199"/>
                    </a:cubicBezTo>
                    <a:cubicBezTo>
                      <a:pt x="262" y="200"/>
                      <a:pt x="262" y="200"/>
                      <a:pt x="262" y="200"/>
                    </a:cubicBezTo>
                    <a:cubicBezTo>
                      <a:pt x="263" y="201"/>
                      <a:pt x="263" y="201"/>
                      <a:pt x="263" y="201"/>
                    </a:cubicBezTo>
                    <a:cubicBezTo>
                      <a:pt x="264" y="200"/>
                      <a:pt x="264" y="200"/>
                      <a:pt x="264" y="200"/>
                    </a:cubicBezTo>
                    <a:cubicBezTo>
                      <a:pt x="264" y="199"/>
                      <a:pt x="264" y="199"/>
                      <a:pt x="264" y="199"/>
                    </a:cubicBezTo>
                    <a:cubicBezTo>
                      <a:pt x="265" y="199"/>
                      <a:pt x="265" y="199"/>
                      <a:pt x="265" y="199"/>
                    </a:cubicBezTo>
                    <a:cubicBezTo>
                      <a:pt x="265" y="198"/>
                      <a:pt x="265" y="198"/>
                      <a:pt x="265" y="198"/>
                    </a:cubicBezTo>
                    <a:cubicBezTo>
                      <a:pt x="267" y="197"/>
                      <a:pt x="267" y="197"/>
                      <a:pt x="267" y="197"/>
                    </a:cubicBezTo>
                    <a:cubicBezTo>
                      <a:pt x="267" y="198"/>
                      <a:pt x="267" y="198"/>
                      <a:pt x="267" y="198"/>
                    </a:cubicBezTo>
                    <a:cubicBezTo>
                      <a:pt x="268" y="198"/>
                      <a:pt x="268" y="198"/>
                      <a:pt x="268" y="198"/>
                    </a:cubicBezTo>
                    <a:cubicBezTo>
                      <a:pt x="269" y="197"/>
                      <a:pt x="269" y="197"/>
                      <a:pt x="269" y="197"/>
                    </a:cubicBezTo>
                    <a:cubicBezTo>
                      <a:pt x="268" y="198"/>
                      <a:pt x="268" y="198"/>
                      <a:pt x="268" y="198"/>
                    </a:cubicBezTo>
                    <a:cubicBezTo>
                      <a:pt x="269" y="199"/>
                      <a:pt x="269" y="199"/>
                      <a:pt x="269" y="199"/>
                    </a:cubicBezTo>
                    <a:cubicBezTo>
                      <a:pt x="270" y="199"/>
                      <a:pt x="270" y="199"/>
                      <a:pt x="270" y="199"/>
                    </a:cubicBezTo>
                    <a:cubicBezTo>
                      <a:pt x="270" y="199"/>
                      <a:pt x="270" y="199"/>
                      <a:pt x="270" y="199"/>
                    </a:cubicBezTo>
                    <a:cubicBezTo>
                      <a:pt x="269" y="200"/>
                      <a:pt x="269" y="200"/>
                      <a:pt x="269" y="200"/>
                    </a:cubicBezTo>
                    <a:cubicBezTo>
                      <a:pt x="269" y="201"/>
                      <a:pt x="269" y="201"/>
                      <a:pt x="269" y="201"/>
                    </a:cubicBezTo>
                    <a:cubicBezTo>
                      <a:pt x="269" y="202"/>
                      <a:pt x="269" y="202"/>
                      <a:pt x="269" y="202"/>
                    </a:cubicBezTo>
                    <a:cubicBezTo>
                      <a:pt x="268" y="203"/>
                      <a:pt x="268" y="203"/>
                      <a:pt x="268" y="203"/>
                    </a:cubicBezTo>
                    <a:cubicBezTo>
                      <a:pt x="268" y="203"/>
                      <a:pt x="268" y="203"/>
                      <a:pt x="268" y="203"/>
                    </a:cubicBezTo>
                    <a:cubicBezTo>
                      <a:pt x="268" y="204"/>
                      <a:pt x="268" y="204"/>
                      <a:pt x="268" y="204"/>
                    </a:cubicBezTo>
                    <a:cubicBezTo>
                      <a:pt x="268" y="204"/>
                      <a:pt x="268" y="204"/>
                      <a:pt x="268" y="204"/>
                    </a:cubicBezTo>
                    <a:cubicBezTo>
                      <a:pt x="268" y="204"/>
                      <a:pt x="268" y="204"/>
                      <a:pt x="268" y="204"/>
                    </a:cubicBezTo>
                    <a:cubicBezTo>
                      <a:pt x="266" y="204"/>
                      <a:pt x="266" y="204"/>
                      <a:pt x="266" y="204"/>
                    </a:cubicBezTo>
                    <a:cubicBezTo>
                      <a:pt x="266" y="205"/>
                      <a:pt x="266" y="205"/>
                      <a:pt x="266" y="205"/>
                    </a:cubicBezTo>
                    <a:cubicBezTo>
                      <a:pt x="266" y="206"/>
                      <a:pt x="266" y="206"/>
                      <a:pt x="266" y="206"/>
                    </a:cubicBezTo>
                    <a:cubicBezTo>
                      <a:pt x="267" y="206"/>
                      <a:pt x="267" y="206"/>
                      <a:pt x="267" y="206"/>
                    </a:cubicBezTo>
                    <a:cubicBezTo>
                      <a:pt x="267" y="206"/>
                      <a:pt x="267" y="206"/>
                      <a:pt x="267" y="206"/>
                    </a:cubicBezTo>
                    <a:cubicBezTo>
                      <a:pt x="268" y="206"/>
                      <a:pt x="268" y="206"/>
                      <a:pt x="268" y="206"/>
                    </a:cubicBezTo>
                    <a:cubicBezTo>
                      <a:pt x="268" y="206"/>
                      <a:pt x="268" y="206"/>
                      <a:pt x="268" y="206"/>
                    </a:cubicBezTo>
                    <a:cubicBezTo>
                      <a:pt x="267" y="207"/>
                      <a:pt x="267" y="207"/>
                      <a:pt x="267" y="207"/>
                    </a:cubicBezTo>
                    <a:cubicBezTo>
                      <a:pt x="267" y="206"/>
                      <a:pt x="267" y="206"/>
                      <a:pt x="267" y="206"/>
                    </a:cubicBezTo>
                    <a:cubicBezTo>
                      <a:pt x="266" y="207"/>
                      <a:pt x="266" y="207"/>
                      <a:pt x="266" y="207"/>
                    </a:cubicBezTo>
                    <a:cubicBezTo>
                      <a:pt x="265" y="207"/>
                      <a:pt x="265" y="207"/>
                      <a:pt x="265" y="207"/>
                    </a:cubicBezTo>
                    <a:cubicBezTo>
                      <a:pt x="265" y="208"/>
                      <a:pt x="265" y="208"/>
                      <a:pt x="265" y="208"/>
                    </a:cubicBezTo>
                    <a:cubicBezTo>
                      <a:pt x="266" y="209"/>
                      <a:pt x="266" y="209"/>
                      <a:pt x="266" y="209"/>
                    </a:cubicBezTo>
                    <a:cubicBezTo>
                      <a:pt x="266" y="209"/>
                      <a:pt x="266" y="209"/>
                      <a:pt x="266" y="209"/>
                    </a:cubicBezTo>
                    <a:cubicBezTo>
                      <a:pt x="267" y="208"/>
                      <a:pt x="267" y="208"/>
                      <a:pt x="267" y="208"/>
                    </a:cubicBezTo>
                    <a:cubicBezTo>
                      <a:pt x="267" y="208"/>
                      <a:pt x="267" y="208"/>
                      <a:pt x="267" y="208"/>
                    </a:cubicBezTo>
                    <a:cubicBezTo>
                      <a:pt x="268" y="208"/>
                      <a:pt x="268" y="208"/>
                      <a:pt x="268" y="208"/>
                    </a:cubicBezTo>
                    <a:cubicBezTo>
                      <a:pt x="270" y="206"/>
                      <a:pt x="270" y="206"/>
                      <a:pt x="270" y="206"/>
                    </a:cubicBezTo>
                    <a:cubicBezTo>
                      <a:pt x="271" y="205"/>
                      <a:pt x="271" y="205"/>
                      <a:pt x="271" y="205"/>
                    </a:cubicBezTo>
                    <a:cubicBezTo>
                      <a:pt x="271" y="203"/>
                      <a:pt x="271" y="203"/>
                      <a:pt x="271" y="203"/>
                    </a:cubicBezTo>
                    <a:cubicBezTo>
                      <a:pt x="273" y="200"/>
                      <a:pt x="273" y="200"/>
                      <a:pt x="273" y="200"/>
                    </a:cubicBezTo>
                    <a:cubicBezTo>
                      <a:pt x="273" y="200"/>
                      <a:pt x="273" y="200"/>
                      <a:pt x="273" y="200"/>
                    </a:cubicBezTo>
                    <a:cubicBezTo>
                      <a:pt x="273" y="200"/>
                      <a:pt x="273" y="200"/>
                      <a:pt x="273" y="200"/>
                    </a:cubicBezTo>
                    <a:close/>
                    <a:moveTo>
                      <a:pt x="257" y="206"/>
                    </a:moveTo>
                    <a:cubicBezTo>
                      <a:pt x="256" y="205"/>
                      <a:pt x="256" y="205"/>
                      <a:pt x="256" y="205"/>
                    </a:cubicBezTo>
                    <a:cubicBezTo>
                      <a:pt x="256" y="204"/>
                      <a:pt x="256" y="204"/>
                      <a:pt x="256" y="204"/>
                    </a:cubicBezTo>
                    <a:cubicBezTo>
                      <a:pt x="257" y="205"/>
                      <a:pt x="257" y="205"/>
                      <a:pt x="257" y="205"/>
                    </a:cubicBezTo>
                    <a:cubicBezTo>
                      <a:pt x="257" y="206"/>
                      <a:pt x="257" y="206"/>
                      <a:pt x="257" y="206"/>
                    </a:cubicBezTo>
                    <a:close/>
                    <a:moveTo>
                      <a:pt x="263" y="207"/>
                    </a:moveTo>
                    <a:cubicBezTo>
                      <a:pt x="264" y="207"/>
                      <a:pt x="264" y="207"/>
                      <a:pt x="264" y="207"/>
                    </a:cubicBezTo>
                    <a:cubicBezTo>
                      <a:pt x="264" y="207"/>
                      <a:pt x="264" y="207"/>
                      <a:pt x="264" y="207"/>
                    </a:cubicBezTo>
                    <a:cubicBezTo>
                      <a:pt x="264" y="208"/>
                      <a:pt x="264" y="208"/>
                      <a:pt x="264" y="208"/>
                    </a:cubicBezTo>
                    <a:cubicBezTo>
                      <a:pt x="263" y="207"/>
                      <a:pt x="263" y="207"/>
                      <a:pt x="263" y="207"/>
                    </a:cubicBezTo>
                    <a:close/>
                    <a:moveTo>
                      <a:pt x="263" y="205"/>
                    </a:moveTo>
                    <a:cubicBezTo>
                      <a:pt x="264" y="204"/>
                      <a:pt x="264" y="204"/>
                      <a:pt x="264" y="204"/>
                    </a:cubicBezTo>
                    <a:cubicBezTo>
                      <a:pt x="265" y="205"/>
                      <a:pt x="265" y="205"/>
                      <a:pt x="265" y="205"/>
                    </a:cubicBezTo>
                    <a:cubicBezTo>
                      <a:pt x="263" y="206"/>
                      <a:pt x="263" y="206"/>
                      <a:pt x="263" y="206"/>
                    </a:cubicBezTo>
                    <a:cubicBezTo>
                      <a:pt x="263" y="206"/>
                      <a:pt x="263" y="206"/>
                      <a:pt x="263" y="206"/>
                    </a:cubicBezTo>
                    <a:cubicBezTo>
                      <a:pt x="263" y="205"/>
                      <a:pt x="263" y="205"/>
                      <a:pt x="263" y="205"/>
                    </a:cubicBezTo>
                    <a:cubicBezTo>
                      <a:pt x="263" y="205"/>
                      <a:pt x="263" y="205"/>
                      <a:pt x="263" y="205"/>
                    </a:cubicBezTo>
                    <a:close/>
                    <a:moveTo>
                      <a:pt x="263" y="202"/>
                    </a:moveTo>
                    <a:cubicBezTo>
                      <a:pt x="264" y="203"/>
                      <a:pt x="264" y="203"/>
                      <a:pt x="264" y="203"/>
                    </a:cubicBezTo>
                    <a:cubicBezTo>
                      <a:pt x="263" y="204"/>
                      <a:pt x="263" y="204"/>
                      <a:pt x="263" y="204"/>
                    </a:cubicBezTo>
                    <a:cubicBezTo>
                      <a:pt x="263" y="203"/>
                      <a:pt x="263" y="203"/>
                      <a:pt x="263" y="203"/>
                    </a:cubicBezTo>
                    <a:cubicBezTo>
                      <a:pt x="262" y="203"/>
                      <a:pt x="262" y="203"/>
                      <a:pt x="262" y="203"/>
                    </a:cubicBezTo>
                    <a:cubicBezTo>
                      <a:pt x="263" y="202"/>
                      <a:pt x="263" y="202"/>
                      <a:pt x="263" y="202"/>
                    </a:cubicBezTo>
                    <a:close/>
                    <a:moveTo>
                      <a:pt x="264" y="202"/>
                    </a:moveTo>
                    <a:cubicBezTo>
                      <a:pt x="265" y="201"/>
                      <a:pt x="265" y="201"/>
                      <a:pt x="265" y="201"/>
                    </a:cubicBezTo>
                    <a:cubicBezTo>
                      <a:pt x="265" y="201"/>
                      <a:pt x="265" y="201"/>
                      <a:pt x="265" y="201"/>
                    </a:cubicBezTo>
                    <a:cubicBezTo>
                      <a:pt x="265" y="199"/>
                      <a:pt x="265" y="199"/>
                      <a:pt x="265" y="199"/>
                    </a:cubicBezTo>
                    <a:cubicBezTo>
                      <a:pt x="266" y="199"/>
                      <a:pt x="266" y="199"/>
                      <a:pt x="266" y="199"/>
                    </a:cubicBezTo>
                    <a:cubicBezTo>
                      <a:pt x="266" y="199"/>
                      <a:pt x="266" y="199"/>
                      <a:pt x="266" y="199"/>
                    </a:cubicBezTo>
                    <a:cubicBezTo>
                      <a:pt x="268" y="198"/>
                      <a:pt x="268" y="198"/>
                      <a:pt x="268" y="198"/>
                    </a:cubicBezTo>
                    <a:cubicBezTo>
                      <a:pt x="268" y="200"/>
                      <a:pt x="268" y="200"/>
                      <a:pt x="268" y="200"/>
                    </a:cubicBezTo>
                    <a:cubicBezTo>
                      <a:pt x="268" y="201"/>
                      <a:pt x="268" y="201"/>
                      <a:pt x="268" y="201"/>
                    </a:cubicBezTo>
                    <a:cubicBezTo>
                      <a:pt x="268" y="202"/>
                      <a:pt x="268" y="202"/>
                      <a:pt x="268" y="202"/>
                    </a:cubicBezTo>
                    <a:cubicBezTo>
                      <a:pt x="267" y="203"/>
                      <a:pt x="267" y="203"/>
                      <a:pt x="267" y="203"/>
                    </a:cubicBezTo>
                    <a:cubicBezTo>
                      <a:pt x="265" y="205"/>
                      <a:pt x="265" y="205"/>
                      <a:pt x="265" y="205"/>
                    </a:cubicBezTo>
                    <a:cubicBezTo>
                      <a:pt x="264" y="204"/>
                      <a:pt x="264" y="204"/>
                      <a:pt x="264" y="204"/>
                    </a:cubicBezTo>
                    <a:cubicBezTo>
                      <a:pt x="265" y="203"/>
                      <a:pt x="265" y="203"/>
                      <a:pt x="265" y="203"/>
                    </a:cubicBezTo>
                    <a:cubicBezTo>
                      <a:pt x="266" y="202"/>
                      <a:pt x="266" y="202"/>
                      <a:pt x="266" y="202"/>
                    </a:cubicBezTo>
                    <a:cubicBezTo>
                      <a:pt x="266" y="202"/>
                      <a:pt x="266" y="202"/>
                      <a:pt x="266" y="202"/>
                    </a:cubicBezTo>
                    <a:cubicBezTo>
                      <a:pt x="264" y="203"/>
                      <a:pt x="264" y="203"/>
                      <a:pt x="264" y="203"/>
                    </a:cubicBezTo>
                    <a:cubicBezTo>
                      <a:pt x="264" y="202"/>
                      <a:pt x="264" y="202"/>
                      <a:pt x="264" y="202"/>
                    </a:cubicBezTo>
                    <a:close/>
                    <a:moveTo>
                      <a:pt x="254" y="205"/>
                    </a:moveTo>
                    <a:cubicBezTo>
                      <a:pt x="254" y="205"/>
                      <a:pt x="254" y="205"/>
                      <a:pt x="254" y="205"/>
                    </a:cubicBezTo>
                    <a:cubicBezTo>
                      <a:pt x="255" y="206"/>
                      <a:pt x="255" y="206"/>
                      <a:pt x="255" y="206"/>
                    </a:cubicBezTo>
                    <a:cubicBezTo>
                      <a:pt x="255" y="206"/>
                      <a:pt x="255" y="206"/>
                      <a:pt x="255" y="206"/>
                    </a:cubicBezTo>
                    <a:cubicBezTo>
                      <a:pt x="256" y="207"/>
                      <a:pt x="256" y="207"/>
                      <a:pt x="256" y="207"/>
                    </a:cubicBezTo>
                    <a:cubicBezTo>
                      <a:pt x="255" y="209"/>
                      <a:pt x="255" y="209"/>
                      <a:pt x="255" y="209"/>
                    </a:cubicBezTo>
                    <a:cubicBezTo>
                      <a:pt x="254" y="208"/>
                      <a:pt x="254" y="208"/>
                      <a:pt x="254" y="208"/>
                    </a:cubicBezTo>
                    <a:cubicBezTo>
                      <a:pt x="254" y="207"/>
                      <a:pt x="254" y="207"/>
                      <a:pt x="254" y="207"/>
                    </a:cubicBezTo>
                    <a:cubicBezTo>
                      <a:pt x="254" y="206"/>
                      <a:pt x="254" y="206"/>
                      <a:pt x="254" y="206"/>
                    </a:cubicBezTo>
                    <a:cubicBezTo>
                      <a:pt x="254" y="205"/>
                      <a:pt x="254" y="205"/>
                      <a:pt x="254" y="205"/>
                    </a:cubicBezTo>
                    <a:close/>
                    <a:moveTo>
                      <a:pt x="254" y="204"/>
                    </a:moveTo>
                    <a:cubicBezTo>
                      <a:pt x="255" y="204"/>
                      <a:pt x="255" y="204"/>
                      <a:pt x="255" y="204"/>
                    </a:cubicBezTo>
                    <a:cubicBezTo>
                      <a:pt x="255" y="204"/>
                      <a:pt x="255" y="204"/>
                      <a:pt x="255" y="204"/>
                    </a:cubicBezTo>
                    <a:cubicBezTo>
                      <a:pt x="255" y="205"/>
                      <a:pt x="255" y="205"/>
                      <a:pt x="255" y="205"/>
                    </a:cubicBezTo>
                    <a:cubicBezTo>
                      <a:pt x="255" y="205"/>
                      <a:pt x="255" y="205"/>
                      <a:pt x="255" y="205"/>
                    </a:cubicBezTo>
                    <a:cubicBezTo>
                      <a:pt x="254" y="204"/>
                      <a:pt x="254" y="204"/>
                      <a:pt x="254" y="204"/>
                    </a:cubicBezTo>
                    <a:close/>
                    <a:moveTo>
                      <a:pt x="254" y="203"/>
                    </a:moveTo>
                    <a:cubicBezTo>
                      <a:pt x="254" y="202"/>
                      <a:pt x="254" y="202"/>
                      <a:pt x="254" y="202"/>
                    </a:cubicBezTo>
                    <a:cubicBezTo>
                      <a:pt x="254" y="203"/>
                      <a:pt x="254" y="203"/>
                      <a:pt x="254" y="203"/>
                    </a:cubicBezTo>
                    <a:cubicBezTo>
                      <a:pt x="254" y="203"/>
                      <a:pt x="254" y="203"/>
                      <a:pt x="254" y="203"/>
                    </a:cubicBezTo>
                    <a:close/>
                    <a:moveTo>
                      <a:pt x="253" y="201"/>
                    </a:moveTo>
                    <a:cubicBezTo>
                      <a:pt x="254" y="202"/>
                      <a:pt x="254" y="202"/>
                      <a:pt x="254" y="202"/>
                    </a:cubicBezTo>
                    <a:cubicBezTo>
                      <a:pt x="253" y="203"/>
                      <a:pt x="253" y="203"/>
                      <a:pt x="253" y="203"/>
                    </a:cubicBezTo>
                    <a:cubicBezTo>
                      <a:pt x="253" y="201"/>
                      <a:pt x="253" y="201"/>
                      <a:pt x="253" y="201"/>
                    </a:cubicBezTo>
                    <a:close/>
                    <a:moveTo>
                      <a:pt x="252" y="197"/>
                    </a:moveTo>
                    <a:cubicBezTo>
                      <a:pt x="252" y="196"/>
                      <a:pt x="252" y="196"/>
                      <a:pt x="252" y="196"/>
                    </a:cubicBezTo>
                    <a:cubicBezTo>
                      <a:pt x="253" y="196"/>
                      <a:pt x="253" y="196"/>
                      <a:pt x="253" y="196"/>
                    </a:cubicBezTo>
                    <a:cubicBezTo>
                      <a:pt x="252" y="197"/>
                      <a:pt x="252" y="197"/>
                      <a:pt x="252" y="197"/>
                    </a:cubicBezTo>
                    <a:close/>
                    <a:moveTo>
                      <a:pt x="255" y="198"/>
                    </a:moveTo>
                    <a:cubicBezTo>
                      <a:pt x="256" y="197"/>
                      <a:pt x="256" y="197"/>
                      <a:pt x="256" y="197"/>
                    </a:cubicBezTo>
                    <a:cubicBezTo>
                      <a:pt x="256" y="198"/>
                      <a:pt x="256" y="198"/>
                      <a:pt x="256" y="198"/>
                    </a:cubicBezTo>
                    <a:cubicBezTo>
                      <a:pt x="256" y="198"/>
                      <a:pt x="256" y="198"/>
                      <a:pt x="256" y="198"/>
                    </a:cubicBezTo>
                    <a:cubicBezTo>
                      <a:pt x="255" y="198"/>
                      <a:pt x="255" y="198"/>
                      <a:pt x="255" y="198"/>
                    </a:cubicBezTo>
                    <a:close/>
                    <a:moveTo>
                      <a:pt x="255" y="196"/>
                    </a:moveTo>
                    <a:cubicBezTo>
                      <a:pt x="256" y="195"/>
                      <a:pt x="256" y="195"/>
                      <a:pt x="256" y="195"/>
                    </a:cubicBezTo>
                    <a:cubicBezTo>
                      <a:pt x="257" y="195"/>
                      <a:pt x="257" y="195"/>
                      <a:pt x="257" y="195"/>
                    </a:cubicBezTo>
                    <a:cubicBezTo>
                      <a:pt x="258" y="195"/>
                      <a:pt x="258" y="195"/>
                      <a:pt x="258" y="195"/>
                    </a:cubicBezTo>
                    <a:cubicBezTo>
                      <a:pt x="257" y="196"/>
                      <a:pt x="257" y="196"/>
                      <a:pt x="257" y="196"/>
                    </a:cubicBezTo>
                    <a:cubicBezTo>
                      <a:pt x="257" y="196"/>
                      <a:pt x="257" y="196"/>
                      <a:pt x="257" y="196"/>
                    </a:cubicBezTo>
                    <a:cubicBezTo>
                      <a:pt x="256" y="197"/>
                      <a:pt x="256" y="197"/>
                      <a:pt x="256" y="197"/>
                    </a:cubicBezTo>
                    <a:cubicBezTo>
                      <a:pt x="255" y="196"/>
                      <a:pt x="255" y="196"/>
                      <a:pt x="255" y="196"/>
                    </a:cubicBezTo>
                    <a:close/>
                    <a:moveTo>
                      <a:pt x="258" y="197"/>
                    </a:moveTo>
                    <a:cubicBezTo>
                      <a:pt x="258" y="196"/>
                      <a:pt x="258" y="196"/>
                      <a:pt x="258" y="196"/>
                    </a:cubicBezTo>
                    <a:cubicBezTo>
                      <a:pt x="258" y="195"/>
                      <a:pt x="258" y="195"/>
                      <a:pt x="258" y="195"/>
                    </a:cubicBezTo>
                    <a:cubicBezTo>
                      <a:pt x="257" y="194"/>
                      <a:pt x="257" y="194"/>
                      <a:pt x="257" y="194"/>
                    </a:cubicBezTo>
                    <a:cubicBezTo>
                      <a:pt x="258" y="193"/>
                      <a:pt x="258" y="193"/>
                      <a:pt x="258" y="193"/>
                    </a:cubicBezTo>
                    <a:cubicBezTo>
                      <a:pt x="259" y="194"/>
                      <a:pt x="259" y="194"/>
                      <a:pt x="259" y="194"/>
                    </a:cubicBezTo>
                    <a:cubicBezTo>
                      <a:pt x="260" y="195"/>
                      <a:pt x="260" y="195"/>
                      <a:pt x="260" y="195"/>
                    </a:cubicBezTo>
                    <a:cubicBezTo>
                      <a:pt x="259" y="196"/>
                      <a:pt x="259" y="196"/>
                      <a:pt x="259" y="196"/>
                    </a:cubicBezTo>
                    <a:cubicBezTo>
                      <a:pt x="259" y="196"/>
                      <a:pt x="259" y="196"/>
                      <a:pt x="259" y="196"/>
                    </a:cubicBezTo>
                    <a:cubicBezTo>
                      <a:pt x="259" y="197"/>
                      <a:pt x="259" y="197"/>
                      <a:pt x="259" y="197"/>
                    </a:cubicBezTo>
                    <a:cubicBezTo>
                      <a:pt x="260" y="197"/>
                      <a:pt x="260" y="197"/>
                      <a:pt x="260" y="197"/>
                    </a:cubicBezTo>
                    <a:cubicBezTo>
                      <a:pt x="261" y="197"/>
                      <a:pt x="261" y="197"/>
                      <a:pt x="261" y="197"/>
                    </a:cubicBezTo>
                    <a:cubicBezTo>
                      <a:pt x="261" y="199"/>
                      <a:pt x="261" y="199"/>
                      <a:pt x="261" y="199"/>
                    </a:cubicBezTo>
                    <a:cubicBezTo>
                      <a:pt x="260" y="199"/>
                      <a:pt x="260" y="199"/>
                      <a:pt x="260" y="199"/>
                    </a:cubicBezTo>
                    <a:cubicBezTo>
                      <a:pt x="261" y="200"/>
                      <a:pt x="261" y="200"/>
                      <a:pt x="261" y="200"/>
                    </a:cubicBezTo>
                    <a:cubicBezTo>
                      <a:pt x="261" y="201"/>
                      <a:pt x="261" y="201"/>
                      <a:pt x="261" y="201"/>
                    </a:cubicBezTo>
                    <a:cubicBezTo>
                      <a:pt x="260" y="201"/>
                      <a:pt x="260" y="201"/>
                      <a:pt x="260" y="201"/>
                    </a:cubicBezTo>
                    <a:cubicBezTo>
                      <a:pt x="260" y="200"/>
                      <a:pt x="260" y="200"/>
                      <a:pt x="260" y="200"/>
                    </a:cubicBezTo>
                    <a:cubicBezTo>
                      <a:pt x="260" y="201"/>
                      <a:pt x="260" y="201"/>
                      <a:pt x="260" y="201"/>
                    </a:cubicBezTo>
                    <a:cubicBezTo>
                      <a:pt x="261" y="202"/>
                      <a:pt x="261" y="202"/>
                      <a:pt x="261" y="202"/>
                    </a:cubicBezTo>
                    <a:cubicBezTo>
                      <a:pt x="261" y="203"/>
                      <a:pt x="261" y="203"/>
                      <a:pt x="261" y="203"/>
                    </a:cubicBezTo>
                    <a:cubicBezTo>
                      <a:pt x="260" y="204"/>
                      <a:pt x="260" y="204"/>
                      <a:pt x="260" y="204"/>
                    </a:cubicBezTo>
                    <a:cubicBezTo>
                      <a:pt x="260" y="204"/>
                      <a:pt x="260" y="204"/>
                      <a:pt x="260" y="204"/>
                    </a:cubicBezTo>
                    <a:cubicBezTo>
                      <a:pt x="261" y="204"/>
                      <a:pt x="261" y="204"/>
                      <a:pt x="261" y="204"/>
                    </a:cubicBezTo>
                    <a:cubicBezTo>
                      <a:pt x="261" y="204"/>
                      <a:pt x="261" y="204"/>
                      <a:pt x="261" y="204"/>
                    </a:cubicBezTo>
                    <a:cubicBezTo>
                      <a:pt x="261" y="205"/>
                      <a:pt x="261" y="205"/>
                      <a:pt x="261" y="205"/>
                    </a:cubicBezTo>
                    <a:cubicBezTo>
                      <a:pt x="260" y="205"/>
                      <a:pt x="260" y="205"/>
                      <a:pt x="260" y="205"/>
                    </a:cubicBezTo>
                    <a:cubicBezTo>
                      <a:pt x="260" y="206"/>
                      <a:pt x="260" y="206"/>
                      <a:pt x="260" y="206"/>
                    </a:cubicBezTo>
                    <a:cubicBezTo>
                      <a:pt x="259" y="206"/>
                      <a:pt x="259" y="206"/>
                      <a:pt x="259" y="206"/>
                    </a:cubicBezTo>
                    <a:cubicBezTo>
                      <a:pt x="260" y="206"/>
                      <a:pt x="260" y="206"/>
                      <a:pt x="260" y="206"/>
                    </a:cubicBezTo>
                    <a:cubicBezTo>
                      <a:pt x="260" y="207"/>
                      <a:pt x="260" y="207"/>
                      <a:pt x="260" y="207"/>
                    </a:cubicBezTo>
                    <a:cubicBezTo>
                      <a:pt x="260" y="207"/>
                      <a:pt x="260" y="207"/>
                      <a:pt x="260" y="207"/>
                    </a:cubicBezTo>
                    <a:cubicBezTo>
                      <a:pt x="260" y="208"/>
                      <a:pt x="260" y="208"/>
                      <a:pt x="260" y="208"/>
                    </a:cubicBezTo>
                    <a:cubicBezTo>
                      <a:pt x="259" y="209"/>
                      <a:pt x="259" y="209"/>
                      <a:pt x="259" y="209"/>
                    </a:cubicBezTo>
                    <a:cubicBezTo>
                      <a:pt x="259" y="209"/>
                      <a:pt x="259" y="209"/>
                      <a:pt x="259" y="209"/>
                    </a:cubicBezTo>
                    <a:cubicBezTo>
                      <a:pt x="258" y="208"/>
                      <a:pt x="258" y="208"/>
                      <a:pt x="258" y="208"/>
                    </a:cubicBezTo>
                    <a:cubicBezTo>
                      <a:pt x="258" y="207"/>
                      <a:pt x="258" y="207"/>
                      <a:pt x="258" y="207"/>
                    </a:cubicBezTo>
                    <a:cubicBezTo>
                      <a:pt x="257" y="207"/>
                      <a:pt x="257" y="207"/>
                      <a:pt x="257" y="207"/>
                    </a:cubicBezTo>
                    <a:cubicBezTo>
                      <a:pt x="257" y="206"/>
                      <a:pt x="257" y="206"/>
                      <a:pt x="257" y="206"/>
                    </a:cubicBezTo>
                    <a:cubicBezTo>
                      <a:pt x="258" y="205"/>
                      <a:pt x="258" y="205"/>
                      <a:pt x="258" y="205"/>
                    </a:cubicBezTo>
                    <a:cubicBezTo>
                      <a:pt x="258" y="205"/>
                      <a:pt x="258" y="205"/>
                      <a:pt x="258" y="205"/>
                    </a:cubicBezTo>
                    <a:cubicBezTo>
                      <a:pt x="258" y="204"/>
                      <a:pt x="258" y="204"/>
                      <a:pt x="258" y="204"/>
                    </a:cubicBezTo>
                    <a:cubicBezTo>
                      <a:pt x="259" y="204"/>
                      <a:pt x="259" y="204"/>
                      <a:pt x="259" y="204"/>
                    </a:cubicBezTo>
                    <a:cubicBezTo>
                      <a:pt x="258" y="203"/>
                      <a:pt x="258" y="203"/>
                      <a:pt x="258" y="203"/>
                    </a:cubicBezTo>
                    <a:cubicBezTo>
                      <a:pt x="257" y="203"/>
                      <a:pt x="257" y="203"/>
                      <a:pt x="257" y="203"/>
                    </a:cubicBezTo>
                    <a:cubicBezTo>
                      <a:pt x="257" y="204"/>
                      <a:pt x="257" y="204"/>
                      <a:pt x="257" y="204"/>
                    </a:cubicBezTo>
                    <a:cubicBezTo>
                      <a:pt x="257" y="203"/>
                      <a:pt x="257" y="203"/>
                      <a:pt x="257" y="203"/>
                    </a:cubicBezTo>
                    <a:cubicBezTo>
                      <a:pt x="256" y="203"/>
                      <a:pt x="256" y="203"/>
                      <a:pt x="256" y="203"/>
                    </a:cubicBezTo>
                    <a:cubicBezTo>
                      <a:pt x="256" y="203"/>
                      <a:pt x="256" y="203"/>
                      <a:pt x="256" y="203"/>
                    </a:cubicBezTo>
                    <a:cubicBezTo>
                      <a:pt x="256" y="202"/>
                      <a:pt x="256" y="202"/>
                      <a:pt x="256" y="202"/>
                    </a:cubicBezTo>
                    <a:cubicBezTo>
                      <a:pt x="257" y="202"/>
                      <a:pt x="257" y="202"/>
                      <a:pt x="257" y="202"/>
                    </a:cubicBezTo>
                    <a:cubicBezTo>
                      <a:pt x="257" y="202"/>
                      <a:pt x="257" y="202"/>
                      <a:pt x="257" y="202"/>
                    </a:cubicBezTo>
                    <a:cubicBezTo>
                      <a:pt x="257" y="201"/>
                      <a:pt x="257" y="201"/>
                      <a:pt x="257" y="201"/>
                    </a:cubicBezTo>
                    <a:cubicBezTo>
                      <a:pt x="258" y="200"/>
                      <a:pt x="258" y="200"/>
                      <a:pt x="258" y="200"/>
                    </a:cubicBezTo>
                    <a:cubicBezTo>
                      <a:pt x="258" y="200"/>
                      <a:pt x="258" y="200"/>
                      <a:pt x="258" y="200"/>
                    </a:cubicBezTo>
                    <a:cubicBezTo>
                      <a:pt x="257" y="200"/>
                      <a:pt x="257" y="200"/>
                      <a:pt x="257" y="200"/>
                    </a:cubicBezTo>
                    <a:cubicBezTo>
                      <a:pt x="257" y="200"/>
                      <a:pt x="257" y="200"/>
                      <a:pt x="257" y="200"/>
                    </a:cubicBezTo>
                    <a:cubicBezTo>
                      <a:pt x="256" y="199"/>
                      <a:pt x="256" y="199"/>
                      <a:pt x="256" y="199"/>
                    </a:cubicBezTo>
                    <a:cubicBezTo>
                      <a:pt x="257" y="199"/>
                      <a:pt x="257" y="199"/>
                      <a:pt x="257" y="199"/>
                    </a:cubicBezTo>
                    <a:cubicBezTo>
                      <a:pt x="258" y="199"/>
                      <a:pt x="258" y="199"/>
                      <a:pt x="258" y="199"/>
                    </a:cubicBezTo>
                    <a:cubicBezTo>
                      <a:pt x="258" y="198"/>
                      <a:pt x="258" y="198"/>
                      <a:pt x="258" y="198"/>
                    </a:cubicBezTo>
                    <a:cubicBezTo>
                      <a:pt x="258" y="197"/>
                      <a:pt x="258" y="197"/>
                      <a:pt x="258" y="197"/>
                    </a:cubicBezTo>
                    <a:close/>
                    <a:moveTo>
                      <a:pt x="265" y="196"/>
                    </a:moveTo>
                    <a:cubicBezTo>
                      <a:pt x="264" y="195"/>
                      <a:pt x="264" y="195"/>
                      <a:pt x="264" y="195"/>
                    </a:cubicBezTo>
                    <a:cubicBezTo>
                      <a:pt x="264" y="195"/>
                      <a:pt x="264" y="195"/>
                      <a:pt x="264" y="195"/>
                    </a:cubicBezTo>
                    <a:cubicBezTo>
                      <a:pt x="265" y="194"/>
                      <a:pt x="265" y="194"/>
                      <a:pt x="265" y="194"/>
                    </a:cubicBezTo>
                    <a:cubicBezTo>
                      <a:pt x="265" y="194"/>
                      <a:pt x="265" y="194"/>
                      <a:pt x="265" y="194"/>
                    </a:cubicBezTo>
                    <a:cubicBezTo>
                      <a:pt x="265" y="195"/>
                      <a:pt x="265" y="195"/>
                      <a:pt x="265" y="195"/>
                    </a:cubicBezTo>
                    <a:cubicBezTo>
                      <a:pt x="265" y="196"/>
                      <a:pt x="265" y="196"/>
                      <a:pt x="265" y="196"/>
                    </a:cubicBezTo>
                    <a:close/>
                    <a:moveTo>
                      <a:pt x="262" y="197"/>
                    </a:moveTo>
                    <a:cubicBezTo>
                      <a:pt x="263" y="196"/>
                      <a:pt x="263" y="196"/>
                      <a:pt x="263" y="196"/>
                    </a:cubicBezTo>
                    <a:cubicBezTo>
                      <a:pt x="264" y="196"/>
                      <a:pt x="264" y="196"/>
                      <a:pt x="264" y="196"/>
                    </a:cubicBezTo>
                    <a:cubicBezTo>
                      <a:pt x="264" y="197"/>
                      <a:pt x="264" y="197"/>
                      <a:pt x="264" y="197"/>
                    </a:cubicBezTo>
                    <a:cubicBezTo>
                      <a:pt x="263" y="197"/>
                      <a:pt x="263" y="197"/>
                      <a:pt x="263" y="197"/>
                    </a:cubicBezTo>
                    <a:cubicBezTo>
                      <a:pt x="262" y="197"/>
                      <a:pt x="262" y="197"/>
                      <a:pt x="262" y="197"/>
                    </a:cubicBezTo>
                    <a:close/>
                    <a:moveTo>
                      <a:pt x="262" y="196"/>
                    </a:moveTo>
                    <a:cubicBezTo>
                      <a:pt x="262" y="195"/>
                      <a:pt x="262" y="195"/>
                      <a:pt x="262" y="195"/>
                    </a:cubicBezTo>
                    <a:cubicBezTo>
                      <a:pt x="264" y="194"/>
                      <a:pt x="264" y="194"/>
                      <a:pt x="264" y="194"/>
                    </a:cubicBezTo>
                    <a:cubicBezTo>
                      <a:pt x="264" y="195"/>
                      <a:pt x="264" y="195"/>
                      <a:pt x="264" y="195"/>
                    </a:cubicBezTo>
                    <a:cubicBezTo>
                      <a:pt x="263" y="196"/>
                      <a:pt x="263" y="196"/>
                      <a:pt x="263" y="196"/>
                    </a:cubicBezTo>
                    <a:cubicBezTo>
                      <a:pt x="262" y="196"/>
                      <a:pt x="262" y="196"/>
                      <a:pt x="262" y="196"/>
                    </a:cubicBezTo>
                    <a:cubicBezTo>
                      <a:pt x="262" y="196"/>
                      <a:pt x="262" y="196"/>
                      <a:pt x="262" y="196"/>
                    </a:cubicBezTo>
                    <a:close/>
                    <a:moveTo>
                      <a:pt x="261" y="194"/>
                    </a:moveTo>
                    <a:cubicBezTo>
                      <a:pt x="261" y="193"/>
                      <a:pt x="261" y="193"/>
                      <a:pt x="261" y="193"/>
                    </a:cubicBezTo>
                    <a:cubicBezTo>
                      <a:pt x="263" y="193"/>
                      <a:pt x="263" y="193"/>
                      <a:pt x="263" y="193"/>
                    </a:cubicBezTo>
                    <a:cubicBezTo>
                      <a:pt x="263" y="194"/>
                      <a:pt x="263" y="194"/>
                      <a:pt x="263" y="194"/>
                    </a:cubicBezTo>
                    <a:cubicBezTo>
                      <a:pt x="262" y="195"/>
                      <a:pt x="262" y="195"/>
                      <a:pt x="262" y="195"/>
                    </a:cubicBezTo>
                    <a:cubicBezTo>
                      <a:pt x="261" y="194"/>
                      <a:pt x="261" y="194"/>
                      <a:pt x="261" y="194"/>
                    </a:cubicBezTo>
                    <a:cubicBezTo>
                      <a:pt x="261" y="194"/>
                      <a:pt x="261" y="194"/>
                      <a:pt x="261" y="194"/>
                    </a:cubicBezTo>
                    <a:close/>
                    <a:moveTo>
                      <a:pt x="262" y="191"/>
                    </a:moveTo>
                    <a:cubicBezTo>
                      <a:pt x="263" y="190"/>
                      <a:pt x="263" y="190"/>
                      <a:pt x="263" y="190"/>
                    </a:cubicBezTo>
                    <a:cubicBezTo>
                      <a:pt x="264" y="189"/>
                      <a:pt x="264" y="189"/>
                      <a:pt x="264" y="189"/>
                    </a:cubicBezTo>
                    <a:cubicBezTo>
                      <a:pt x="265" y="191"/>
                      <a:pt x="265" y="191"/>
                      <a:pt x="265" y="191"/>
                    </a:cubicBezTo>
                    <a:cubicBezTo>
                      <a:pt x="264" y="192"/>
                      <a:pt x="264" y="192"/>
                      <a:pt x="264" y="192"/>
                    </a:cubicBezTo>
                    <a:cubicBezTo>
                      <a:pt x="262" y="192"/>
                      <a:pt x="262" y="192"/>
                      <a:pt x="262" y="192"/>
                    </a:cubicBezTo>
                    <a:cubicBezTo>
                      <a:pt x="262" y="192"/>
                      <a:pt x="262" y="192"/>
                      <a:pt x="262" y="192"/>
                    </a:cubicBezTo>
                    <a:cubicBezTo>
                      <a:pt x="262" y="191"/>
                      <a:pt x="262" y="191"/>
                      <a:pt x="262" y="191"/>
                    </a:cubicBezTo>
                    <a:close/>
                    <a:moveTo>
                      <a:pt x="258" y="193"/>
                    </a:moveTo>
                    <a:cubicBezTo>
                      <a:pt x="258" y="191"/>
                      <a:pt x="258" y="191"/>
                      <a:pt x="258" y="191"/>
                    </a:cubicBezTo>
                    <a:cubicBezTo>
                      <a:pt x="259" y="189"/>
                      <a:pt x="259" y="189"/>
                      <a:pt x="259" y="189"/>
                    </a:cubicBezTo>
                    <a:cubicBezTo>
                      <a:pt x="260" y="188"/>
                      <a:pt x="260" y="188"/>
                      <a:pt x="260" y="188"/>
                    </a:cubicBezTo>
                    <a:cubicBezTo>
                      <a:pt x="259" y="188"/>
                      <a:pt x="259" y="188"/>
                      <a:pt x="259" y="188"/>
                    </a:cubicBezTo>
                    <a:cubicBezTo>
                      <a:pt x="259" y="187"/>
                      <a:pt x="259" y="187"/>
                      <a:pt x="259" y="187"/>
                    </a:cubicBezTo>
                    <a:cubicBezTo>
                      <a:pt x="258" y="187"/>
                      <a:pt x="258" y="187"/>
                      <a:pt x="258" y="187"/>
                    </a:cubicBezTo>
                    <a:cubicBezTo>
                      <a:pt x="259" y="186"/>
                      <a:pt x="259" y="186"/>
                      <a:pt x="259" y="186"/>
                    </a:cubicBezTo>
                    <a:cubicBezTo>
                      <a:pt x="260" y="186"/>
                      <a:pt x="260" y="186"/>
                      <a:pt x="260" y="186"/>
                    </a:cubicBezTo>
                    <a:cubicBezTo>
                      <a:pt x="261" y="187"/>
                      <a:pt x="261" y="187"/>
                      <a:pt x="261" y="187"/>
                    </a:cubicBezTo>
                    <a:cubicBezTo>
                      <a:pt x="262" y="187"/>
                      <a:pt x="262" y="187"/>
                      <a:pt x="262" y="187"/>
                    </a:cubicBezTo>
                    <a:cubicBezTo>
                      <a:pt x="263" y="188"/>
                      <a:pt x="263" y="188"/>
                      <a:pt x="263" y="188"/>
                    </a:cubicBezTo>
                    <a:cubicBezTo>
                      <a:pt x="263" y="189"/>
                      <a:pt x="263" y="189"/>
                      <a:pt x="263" y="189"/>
                    </a:cubicBezTo>
                    <a:cubicBezTo>
                      <a:pt x="262" y="190"/>
                      <a:pt x="262" y="190"/>
                      <a:pt x="262" y="190"/>
                    </a:cubicBezTo>
                    <a:cubicBezTo>
                      <a:pt x="262" y="191"/>
                      <a:pt x="262" y="191"/>
                      <a:pt x="262" y="191"/>
                    </a:cubicBezTo>
                    <a:cubicBezTo>
                      <a:pt x="261" y="189"/>
                      <a:pt x="261" y="189"/>
                      <a:pt x="261" y="189"/>
                    </a:cubicBezTo>
                    <a:cubicBezTo>
                      <a:pt x="261" y="189"/>
                      <a:pt x="261" y="189"/>
                      <a:pt x="261" y="189"/>
                    </a:cubicBezTo>
                    <a:cubicBezTo>
                      <a:pt x="261" y="191"/>
                      <a:pt x="261" y="191"/>
                      <a:pt x="261" y="191"/>
                    </a:cubicBezTo>
                    <a:cubicBezTo>
                      <a:pt x="260" y="191"/>
                      <a:pt x="260" y="191"/>
                      <a:pt x="260" y="191"/>
                    </a:cubicBezTo>
                    <a:cubicBezTo>
                      <a:pt x="261" y="192"/>
                      <a:pt x="261" y="192"/>
                      <a:pt x="261" y="192"/>
                    </a:cubicBezTo>
                    <a:cubicBezTo>
                      <a:pt x="260" y="192"/>
                      <a:pt x="260" y="192"/>
                      <a:pt x="260" y="192"/>
                    </a:cubicBezTo>
                    <a:cubicBezTo>
                      <a:pt x="260" y="192"/>
                      <a:pt x="260" y="192"/>
                      <a:pt x="260" y="192"/>
                    </a:cubicBezTo>
                    <a:cubicBezTo>
                      <a:pt x="259" y="193"/>
                      <a:pt x="259" y="193"/>
                      <a:pt x="259" y="193"/>
                    </a:cubicBezTo>
                    <a:cubicBezTo>
                      <a:pt x="258" y="193"/>
                      <a:pt x="258" y="193"/>
                      <a:pt x="258" y="193"/>
                    </a:cubicBezTo>
                    <a:close/>
                    <a:moveTo>
                      <a:pt x="256" y="191"/>
                    </a:moveTo>
                    <a:cubicBezTo>
                      <a:pt x="255" y="191"/>
                      <a:pt x="255" y="191"/>
                      <a:pt x="255" y="191"/>
                    </a:cubicBezTo>
                    <a:cubicBezTo>
                      <a:pt x="255" y="190"/>
                      <a:pt x="255" y="190"/>
                      <a:pt x="255" y="190"/>
                    </a:cubicBezTo>
                    <a:cubicBezTo>
                      <a:pt x="255" y="189"/>
                      <a:pt x="255" y="189"/>
                      <a:pt x="255" y="189"/>
                    </a:cubicBezTo>
                    <a:cubicBezTo>
                      <a:pt x="255" y="188"/>
                      <a:pt x="255" y="188"/>
                      <a:pt x="255" y="188"/>
                    </a:cubicBezTo>
                    <a:cubicBezTo>
                      <a:pt x="255" y="187"/>
                      <a:pt x="255" y="187"/>
                      <a:pt x="255" y="187"/>
                    </a:cubicBezTo>
                    <a:cubicBezTo>
                      <a:pt x="256" y="188"/>
                      <a:pt x="256" y="188"/>
                      <a:pt x="256" y="188"/>
                    </a:cubicBezTo>
                    <a:cubicBezTo>
                      <a:pt x="256" y="187"/>
                      <a:pt x="256" y="187"/>
                      <a:pt x="256" y="187"/>
                    </a:cubicBezTo>
                    <a:cubicBezTo>
                      <a:pt x="257" y="187"/>
                      <a:pt x="257" y="187"/>
                      <a:pt x="257" y="187"/>
                    </a:cubicBezTo>
                    <a:cubicBezTo>
                      <a:pt x="258" y="188"/>
                      <a:pt x="258" y="188"/>
                      <a:pt x="258" y="188"/>
                    </a:cubicBezTo>
                    <a:cubicBezTo>
                      <a:pt x="257" y="189"/>
                      <a:pt x="257" y="189"/>
                      <a:pt x="257" y="189"/>
                    </a:cubicBezTo>
                    <a:cubicBezTo>
                      <a:pt x="258" y="189"/>
                      <a:pt x="258" y="189"/>
                      <a:pt x="258" y="189"/>
                    </a:cubicBezTo>
                    <a:cubicBezTo>
                      <a:pt x="258" y="189"/>
                      <a:pt x="258" y="189"/>
                      <a:pt x="258" y="189"/>
                    </a:cubicBezTo>
                    <a:cubicBezTo>
                      <a:pt x="259" y="189"/>
                      <a:pt x="259" y="189"/>
                      <a:pt x="259" y="189"/>
                    </a:cubicBezTo>
                    <a:cubicBezTo>
                      <a:pt x="258" y="191"/>
                      <a:pt x="258" y="191"/>
                      <a:pt x="258" y="191"/>
                    </a:cubicBezTo>
                    <a:cubicBezTo>
                      <a:pt x="256" y="193"/>
                      <a:pt x="256" y="193"/>
                      <a:pt x="256" y="193"/>
                    </a:cubicBezTo>
                    <a:cubicBezTo>
                      <a:pt x="256" y="194"/>
                      <a:pt x="256" y="194"/>
                      <a:pt x="256" y="194"/>
                    </a:cubicBezTo>
                    <a:cubicBezTo>
                      <a:pt x="255" y="194"/>
                      <a:pt x="255" y="194"/>
                      <a:pt x="255" y="194"/>
                    </a:cubicBezTo>
                    <a:cubicBezTo>
                      <a:pt x="254" y="195"/>
                      <a:pt x="254" y="195"/>
                      <a:pt x="254" y="195"/>
                    </a:cubicBezTo>
                    <a:cubicBezTo>
                      <a:pt x="255" y="194"/>
                      <a:pt x="255" y="194"/>
                      <a:pt x="255" y="194"/>
                    </a:cubicBezTo>
                    <a:cubicBezTo>
                      <a:pt x="254" y="193"/>
                      <a:pt x="254" y="193"/>
                      <a:pt x="254" y="193"/>
                    </a:cubicBezTo>
                    <a:cubicBezTo>
                      <a:pt x="254" y="195"/>
                      <a:pt x="254" y="195"/>
                      <a:pt x="254" y="195"/>
                    </a:cubicBezTo>
                    <a:cubicBezTo>
                      <a:pt x="253" y="195"/>
                      <a:pt x="253" y="195"/>
                      <a:pt x="253" y="195"/>
                    </a:cubicBezTo>
                    <a:cubicBezTo>
                      <a:pt x="253" y="194"/>
                      <a:pt x="253" y="194"/>
                      <a:pt x="253" y="194"/>
                    </a:cubicBezTo>
                    <a:cubicBezTo>
                      <a:pt x="254" y="193"/>
                      <a:pt x="254" y="193"/>
                      <a:pt x="254" y="193"/>
                    </a:cubicBezTo>
                    <a:cubicBezTo>
                      <a:pt x="254" y="193"/>
                      <a:pt x="254" y="193"/>
                      <a:pt x="254" y="193"/>
                    </a:cubicBezTo>
                    <a:cubicBezTo>
                      <a:pt x="254" y="192"/>
                      <a:pt x="254" y="192"/>
                      <a:pt x="254" y="192"/>
                    </a:cubicBezTo>
                    <a:cubicBezTo>
                      <a:pt x="255" y="192"/>
                      <a:pt x="255" y="192"/>
                      <a:pt x="255" y="192"/>
                    </a:cubicBezTo>
                    <a:cubicBezTo>
                      <a:pt x="256" y="192"/>
                      <a:pt x="256" y="192"/>
                      <a:pt x="256" y="192"/>
                    </a:cubicBezTo>
                    <a:cubicBezTo>
                      <a:pt x="256" y="191"/>
                      <a:pt x="256" y="191"/>
                      <a:pt x="256" y="191"/>
                    </a:cubicBezTo>
                    <a:close/>
                    <a:moveTo>
                      <a:pt x="255" y="182"/>
                    </a:moveTo>
                    <a:cubicBezTo>
                      <a:pt x="256" y="182"/>
                      <a:pt x="256" y="182"/>
                      <a:pt x="256" y="182"/>
                    </a:cubicBezTo>
                    <a:cubicBezTo>
                      <a:pt x="255" y="183"/>
                      <a:pt x="255" y="183"/>
                      <a:pt x="255" y="183"/>
                    </a:cubicBezTo>
                    <a:cubicBezTo>
                      <a:pt x="255" y="182"/>
                      <a:pt x="255" y="182"/>
                      <a:pt x="255" y="182"/>
                    </a:cubicBezTo>
                    <a:close/>
                    <a:moveTo>
                      <a:pt x="252" y="183"/>
                    </a:moveTo>
                    <a:cubicBezTo>
                      <a:pt x="253" y="182"/>
                      <a:pt x="253" y="182"/>
                      <a:pt x="253" y="182"/>
                    </a:cubicBezTo>
                    <a:cubicBezTo>
                      <a:pt x="254" y="182"/>
                      <a:pt x="254" y="182"/>
                      <a:pt x="254" y="182"/>
                    </a:cubicBezTo>
                    <a:cubicBezTo>
                      <a:pt x="254" y="182"/>
                      <a:pt x="254" y="182"/>
                      <a:pt x="254" y="182"/>
                    </a:cubicBezTo>
                    <a:cubicBezTo>
                      <a:pt x="255" y="183"/>
                      <a:pt x="255" y="183"/>
                      <a:pt x="255" y="183"/>
                    </a:cubicBezTo>
                    <a:cubicBezTo>
                      <a:pt x="255" y="185"/>
                      <a:pt x="255" y="185"/>
                      <a:pt x="255" y="185"/>
                    </a:cubicBezTo>
                    <a:cubicBezTo>
                      <a:pt x="254" y="187"/>
                      <a:pt x="254" y="187"/>
                      <a:pt x="254" y="187"/>
                    </a:cubicBezTo>
                    <a:cubicBezTo>
                      <a:pt x="254" y="187"/>
                      <a:pt x="254" y="187"/>
                      <a:pt x="254" y="187"/>
                    </a:cubicBezTo>
                    <a:cubicBezTo>
                      <a:pt x="254" y="189"/>
                      <a:pt x="254" y="189"/>
                      <a:pt x="254" y="189"/>
                    </a:cubicBezTo>
                    <a:cubicBezTo>
                      <a:pt x="253" y="190"/>
                      <a:pt x="253" y="190"/>
                      <a:pt x="253" y="190"/>
                    </a:cubicBezTo>
                    <a:cubicBezTo>
                      <a:pt x="253" y="191"/>
                      <a:pt x="253" y="191"/>
                      <a:pt x="253" y="191"/>
                    </a:cubicBezTo>
                    <a:cubicBezTo>
                      <a:pt x="252" y="192"/>
                      <a:pt x="252" y="192"/>
                      <a:pt x="252" y="192"/>
                    </a:cubicBezTo>
                    <a:cubicBezTo>
                      <a:pt x="252" y="193"/>
                      <a:pt x="252" y="193"/>
                      <a:pt x="252" y="193"/>
                    </a:cubicBezTo>
                    <a:cubicBezTo>
                      <a:pt x="252" y="193"/>
                      <a:pt x="252" y="193"/>
                      <a:pt x="252" y="193"/>
                    </a:cubicBezTo>
                    <a:cubicBezTo>
                      <a:pt x="252" y="192"/>
                      <a:pt x="252" y="192"/>
                      <a:pt x="252" y="192"/>
                    </a:cubicBezTo>
                    <a:cubicBezTo>
                      <a:pt x="252" y="192"/>
                      <a:pt x="252" y="192"/>
                      <a:pt x="252" y="192"/>
                    </a:cubicBezTo>
                    <a:cubicBezTo>
                      <a:pt x="251" y="191"/>
                      <a:pt x="251" y="191"/>
                      <a:pt x="251" y="191"/>
                    </a:cubicBezTo>
                    <a:cubicBezTo>
                      <a:pt x="251" y="190"/>
                      <a:pt x="251" y="190"/>
                      <a:pt x="251" y="190"/>
                    </a:cubicBezTo>
                    <a:cubicBezTo>
                      <a:pt x="251" y="189"/>
                      <a:pt x="251" y="189"/>
                      <a:pt x="251" y="189"/>
                    </a:cubicBezTo>
                    <a:cubicBezTo>
                      <a:pt x="252" y="189"/>
                      <a:pt x="252" y="189"/>
                      <a:pt x="252" y="189"/>
                    </a:cubicBezTo>
                    <a:cubicBezTo>
                      <a:pt x="253" y="189"/>
                      <a:pt x="253" y="189"/>
                      <a:pt x="253" y="189"/>
                    </a:cubicBezTo>
                    <a:cubicBezTo>
                      <a:pt x="252" y="188"/>
                      <a:pt x="252" y="188"/>
                      <a:pt x="252" y="188"/>
                    </a:cubicBezTo>
                    <a:cubicBezTo>
                      <a:pt x="252" y="188"/>
                      <a:pt x="252" y="188"/>
                      <a:pt x="252" y="188"/>
                    </a:cubicBezTo>
                    <a:cubicBezTo>
                      <a:pt x="251" y="188"/>
                      <a:pt x="251" y="188"/>
                      <a:pt x="251" y="188"/>
                    </a:cubicBezTo>
                    <a:cubicBezTo>
                      <a:pt x="251" y="188"/>
                      <a:pt x="251" y="188"/>
                      <a:pt x="251" y="188"/>
                    </a:cubicBezTo>
                    <a:cubicBezTo>
                      <a:pt x="252" y="188"/>
                      <a:pt x="252" y="188"/>
                      <a:pt x="252" y="188"/>
                    </a:cubicBezTo>
                    <a:cubicBezTo>
                      <a:pt x="252" y="187"/>
                      <a:pt x="252" y="187"/>
                      <a:pt x="252" y="187"/>
                    </a:cubicBezTo>
                    <a:cubicBezTo>
                      <a:pt x="251" y="187"/>
                      <a:pt x="251" y="187"/>
                      <a:pt x="251" y="187"/>
                    </a:cubicBezTo>
                    <a:cubicBezTo>
                      <a:pt x="251" y="186"/>
                      <a:pt x="251" y="186"/>
                      <a:pt x="251" y="186"/>
                    </a:cubicBezTo>
                    <a:cubicBezTo>
                      <a:pt x="252" y="186"/>
                      <a:pt x="252" y="186"/>
                      <a:pt x="252" y="186"/>
                    </a:cubicBezTo>
                    <a:cubicBezTo>
                      <a:pt x="252" y="185"/>
                      <a:pt x="252" y="185"/>
                      <a:pt x="252" y="185"/>
                    </a:cubicBezTo>
                    <a:cubicBezTo>
                      <a:pt x="252" y="184"/>
                      <a:pt x="252" y="184"/>
                      <a:pt x="252" y="184"/>
                    </a:cubicBezTo>
                    <a:cubicBezTo>
                      <a:pt x="253" y="184"/>
                      <a:pt x="253" y="184"/>
                      <a:pt x="253" y="184"/>
                    </a:cubicBezTo>
                    <a:cubicBezTo>
                      <a:pt x="252" y="183"/>
                      <a:pt x="252" y="183"/>
                      <a:pt x="252" y="183"/>
                    </a:cubicBezTo>
                    <a:cubicBezTo>
                      <a:pt x="252" y="183"/>
                      <a:pt x="252" y="183"/>
                      <a:pt x="252" y="183"/>
                    </a:cubicBezTo>
                    <a:close/>
                    <a:moveTo>
                      <a:pt x="250" y="183"/>
                    </a:moveTo>
                    <a:cubicBezTo>
                      <a:pt x="251" y="182"/>
                      <a:pt x="251" y="182"/>
                      <a:pt x="251" y="182"/>
                    </a:cubicBezTo>
                    <a:cubicBezTo>
                      <a:pt x="251" y="183"/>
                      <a:pt x="251" y="183"/>
                      <a:pt x="251" y="183"/>
                    </a:cubicBezTo>
                    <a:cubicBezTo>
                      <a:pt x="251" y="184"/>
                      <a:pt x="251" y="184"/>
                      <a:pt x="251" y="184"/>
                    </a:cubicBezTo>
                    <a:cubicBezTo>
                      <a:pt x="251" y="185"/>
                      <a:pt x="251" y="185"/>
                      <a:pt x="251" y="185"/>
                    </a:cubicBezTo>
                    <a:cubicBezTo>
                      <a:pt x="250" y="185"/>
                      <a:pt x="250" y="185"/>
                      <a:pt x="250" y="185"/>
                    </a:cubicBezTo>
                    <a:cubicBezTo>
                      <a:pt x="250" y="184"/>
                      <a:pt x="250" y="184"/>
                      <a:pt x="250" y="184"/>
                    </a:cubicBezTo>
                    <a:cubicBezTo>
                      <a:pt x="250" y="184"/>
                      <a:pt x="250" y="184"/>
                      <a:pt x="250" y="184"/>
                    </a:cubicBezTo>
                    <a:cubicBezTo>
                      <a:pt x="250" y="184"/>
                      <a:pt x="250" y="184"/>
                      <a:pt x="250" y="184"/>
                    </a:cubicBezTo>
                    <a:cubicBezTo>
                      <a:pt x="250" y="183"/>
                      <a:pt x="250" y="183"/>
                      <a:pt x="250" y="183"/>
                    </a:cubicBezTo>
                    <a:close/>
                    <a:moveTo>
                      <a:pt x="255" y="185"/>
                    </a:moveTo>
                    <a:cubicBezTo>
                      <a:pt x="256" y="184"/>
                      <a:pt x="256" y="184"/>
                      <a:pt x="256" y="184"/>
                    </a:cubicBezTo>
                    <a:cubicBezTo>
                      <a:pt x="256" y="183"/>
                      <a:pt x="256" y="183"/>
                      <a:pt x="256" y="183"/>
                    </a:cubicBezTo>
                    <a:cubicBezTo>
                      <a:pt x="257" y="182"/>
                      <a:pt x="257" y="182"/>
                      <a:pt x="257" y="182"/>
                    </a:cubicBezTo>
                    <a:cubicBezTo>
                      <a:pt x="258" y="182"/>
                      <a:pt x="258" y="182"/>
                      <a:pt x="258" y="182"/>
                    </a:cubicBezTo>
                    <a:cubicBezTo>
                      <a:pt x="258" y="182"/>
                      <a:pt x="258" y="182"/>
                      <a:pt x="258" y="182"/>
                    </a:cubicBezTo>
                    <a:cubicBezTo>
                      <a:pt x="258" y="181"/>
                      <a:pt x="258" y="181"/>
                      <a:pt x="258" y="181"/>
                    </a:cubicBezTo>
                    <a:cubicBezTo>
                      <a:pt x="257" y="181"/>
                      <a:pt x="257" y="181"/>
                      <a:pt x="257" y="181"/>
                    </a:cubicBezTo>
                    <a:cubicBezTo>
                      <a:pt x="257" y="179"/>
                      <a:pt x="257" y="179"/>
                      <a:pt x="257" y="179"/>
                    </a:cubicBezTo>
                    <a:cubicBezTo>
                      <a:pt x="259" y="178"/>
                      <a:pt x="259" y="178"/>
                      <a:pt x="259" y="178"/>
                    </a:cubicBezTo>
                    <a:cubicBezTo>
                      <a:pt x="259" y="174"/>
                      <a:pt x="259" y="174"/>
                      <a:pt x="259" y="174"/>
                    </a:cubicBezTo>
                    <a:cubicBezTo>
                      <a:pt x="260" y="173"/>
                      <a:pt x="260" y="173"/>
                      <a:pt x="260" y="173"/>
                    </a:cubicBezTo>
                    <a:cubicBezTo>
                      <a:pt x="260" y="174"/>
                      <a:pt x="260" y="174"/>
                      <a:pt x="260" y="174"/>
                    </a:cubicBezTo>
                    <a:cubicBezTo>
                      <a:pt x="260" y="175"/>
                      <a:pt x="260" y="175"/>
                      <a:pt x="260" y="175"/>
                    </a:cubicBezTo>
                    <a:cubicBezTo>
                      <a:pt x="261" y="175"/>
                      <a:pt x="261" y="175"/>
                      <a:pt x="261" y="175"/>
                    </a:cubicBezTo>
                    <a:cubicBezTo>
                      <a:pt x="262" y="176"/>
                      <a:pt x="262" y="176"/>
                      <a:pt x="262" y="176"/>
                    </a:cubicBezTo>
                    <a:cubicBezTo>
                      <a:pt x="262" y="180"/>
                      <a:pt x="262" y="180"/>
                      <a:pt x="262" y="180"/>
                    </a:cubicBezTo>
                    <a:cubicBezTo>
                      <a:pt x="262" y="181"/>
                      <a:pt x="262" y="181"/>
                      <a:pt x="262" y="181"/>
                    </a:cubicBezTo>
                    <a:cubicBezTo>
                      <a:pt x="261" y="181"/>
                      <a:pt x="261" y="181"/>
                      <a:pt x="261" y="181"/>
                    </a:cubicBezTo>
                    <a:cubicBezTo>
                      <a:pt x="261" y="179"/>
                      <a:pt x="261" y="179"/>
                      <a:pt x="261" y="179"/>
                    </a:cubicBezTo>
                    <a:cubicBezTo>
                      <a:pt x="261" y="177"/>
                      <a:pt x="261" y="177"/>
                      <a:pt x="261" y="177"/>
                    </a:cubicBezTo>
                    <a:cubicBezTo>
                      <a:pt x="261" y="178"/>
                      <a:pt x="261" y="178"/>
                      <a:pt x="261" y="178"/>
                    </a:cubicBezTo>
                    <a:cubicBezTo>
                      <a:pt x="261" y="181"/>
                      <a:pt x="261" y="181"/>
                      <a:pt x="261" y="181"/>
                    </a:cubicBezTo>
                    <a:cubicBezTo>
                      <a:pt x="260" y="182"/>
                      <a:pt x="260" y="182"/>
                      <a:pt x="260" y="182"/>
                    </a:cubicBezTo>
                    <a:cubicBezTo>
                      <a:pt x="260" y="183"/>
                      <a:pt x="260" y="183"/>
                      <a:pt x="260" y="183"/>
                    </a:cubicBezTo>
                    <a:cubicBezTo>
                      <a:pt x="260" y="183"/>
                      <a:pt x="260" y="183"/>
                      <a:pt x="260" y="183"/>
                    </a:cubicBezTo>
                    <a:cubicBezTo>
                      <a:pt x="259" y="183"/>
                      <a:pt x="259" y="183"/>
                      <a:pt x="259" y="183"/>
                    </a:cubicBezTo>
                    <a:cubicBezTo>
                      <a:pt x="258" y="184"/>
                      <a:pt x="258" y="184"/>
                      <a:pt x="258" y="184"/>
                    </a:cubicBezTo>
                    <a:cubicBezTo>
                      <a:pt x="257" y="185"/>
                      <a:pt x="257" y="185"/>
                      <a:pt x="257" y="185"/>
                    </a:cubicBezTo>
                    <a:cubicBezTo>
                      <a:pt x="256" y="186"/>
                      <a:pt x="256" y="186"/>
                      <a:pt x="256" y="186"/>
                    </a:cubicBezTo>
                    <a:cubicBezTo>
                      <a:pt x="255" y="185"/>
                      <a:pt x="255" y="185"/>
                      <a:pt x="255" y="185"/>
                    </a:cubicBezTo>
                    <a:close/>
                    <a:moveTo>
                      <a:pt x="253" y="174"/>
                    </a:moveTo>
                    <a:cubicBezTo>
                      <a:pt x="254" y="173"/>
                      <a:pt x="254" y="173"/>
                      <a:pt x="254" y="173"/>
                    </a:cubicBezTo>
                    <a:cubicBezTo>
                      <a:pt x="255" y="174"/>
                      <a:pt x="255" y="174"/>
                      <a:pt x="255" y="174"/>
                    </a:cubicBezTo>
                    <a:cubicBezTo>
                      <a:pt x="255" y="175"/>
                      <a:pt x="255" y="175"/>
                      <a:pt x="255" y="175"/>
                    </a:cubicBezTo>
                    <a:cubicBezTo>
                      <a:pt x="255" y="175"/>
                      <a:pt x="255" y="175"/>
                      <a:pt x="255" y="175"/>
                    </a:cubicBezTo>
                    <a:cubicBezTo>
                      <a:pt x="255" y="176"/>
                      <a:pt x="255" y="176"/>
                      <a:pt x="255" y="176"/>
                    </a:cubicBezTo>
                    <a:cubicBezTo>
                      <a:pt x="256" y="175"/>
                      <a:pt x="256" y="175"/>
                      <a:pt x="256" y="175"/>
                    </a:cubicBezTo>
                    <a:cubicBezTo>
                      <a:pt x="256" y="175"/>
                      <a:pt x="256" y="175"/>
                      <a:pt x="256" y="175"/>
                    </a:cubicBezTo>
                    <a:cubicBezTo>
                      <a:pt x="258" y="176"/>
                      <a:pt x="258" y="176"/>
                      <a:pt x="258" y="176"/>
                    </a:cubicBezTo>
                    <a:cubicBezTo>
                      <a:pt x="258" y="177"/>
                      <a:pt x="258" y="177"/>
                      <a:pt x="258" y="177"/>
                    </a:cubicBezTo>
                    <a:cubicBezTo>
                      <a:pt x="257" y="177"/>
                      <a:pt x="257" y="177"/>
                      <a:pt x="257" y="177"/>
                    </a:cubicBezTo>
                    <a:cubicBezTo>
                      <a:pt x="257" y="177"/>
                      <a:pt x="257" y="177"/>
                      <a:pt x="257" y="177"/>
                    </a:cubicBezTo>
                    <a:cubicBezTo>
                      <a:pt x="256" y="178"/>
                      <a:pt x="256" y="178"/>
                      <a:pt x="256" y="178"/>
                    </a:cubicBezTo>
                    <a:cubicBezTo>
                      <a:pt x="256" y="178"/>
                      <a:pt x="256" y="178"/>
                      <a:pt x="256" y="178"/>
                    </a:cubicBezTo>
                    <a:cubicBezTo>
                      <a:pt x="255" y="177"/>
                      <a:pt x="255" y="177"/>
                      <a:pt x="255" y="177"/>
                    </a:cubicBezTo>
                    <a:cubicBezTo>
                      <a:pt x="253" y="176"/>
                      <a:pt x="253" y="176"/>
                      <a:pt x="253" y="176"/>
                    </a:cubicBezTo>
                    <a:cubicBezTo>
                      <a:pt x="253" y="176"/>
                      <a:pt x="253" y="176"/>
                      <a:pt x="253" y="176"/>
                    </a:cubicBezTo>
                    <a:cubicBezTo>
                      <a:pt x="255" y="178"/>
                      <a:pt x="255" y="178"/>
                      <a:pt x="255" y="178"/>
                    </a:cubicBezTo>
                    <a:cubicBezTo>
                      <a:pt x="255" y="179"/>
                      <a:pt x="255" y="179"/>
                      <a:pt x="255" y="179"/>
                    </a:cubicBezTo>
                    <a:cubicBezTo>
                      <a:pt x="256" y="179"/>
                      <a:pt x="256" y="179"/>
                      <a:pt x="256" y="179"/>
                    </a:cubicBezTo>
                    <a:cubicBezTo>
                      <a:pt x="256" y="180"/>
                      <a:pt x="256" y="180"/>
                      <a:pt x="256" y="180"/>
                    </a:cubicBezTo>
                    <a:cubicBezTo>
                      <a:pt x="256" y="180"/>
                      <a:pt x="256" y="180"/>
                      <a:pt x="256" y="180"/>
                    </a:cubicBezTo>
                    <a:cubicBezTo>
                      <a:pt x="256" y="182"/>
                      <a:pt x="256" y="182"/>
                      <a:pt x="256" y="182"/>
                    </a:cubicBezTo>
                    <a:cubicBezTo>
                      <a:pt x="255" y="182"/>
                      <a:pt x="255" y="182"/>
                      <a:pt x="255" y="182"/>
                    </a:cubicBezTo>
                    <a:cubicBezTo>
                      <a:pt x="254" y="181"/>
                      <a:pt x="254" y="181"/>
                      <a:pt x="254" y="181"/>
                    </a:cubicBezTo>
                    <a:cubicBezTo>
                      <a:pt x="254" y="180"/>
                      <a:pt x="254" y="180"/>
                      <a:pt x="254" y="180"/>
                    </a:cubicBezTo>
                    <a:cubicBezTo>
                      <a:pt x="253" y="177"/>
                      <a:pt x="253" y="177"/>
                      <a:pt x="253" y="177"/>
                    </a:cubicBezTo>
                    <a:cubicBezTo>
                      <a:pt x="252" y="178"/>
                      <a:pt x="252" y="178"/>
                      <a:pt x="252" y="178"/>
                    </a:cubicBezTo>
                    <a:cubicBezTo>
                      <a:pt x="253" y="180"/>
                      <a:pt x="253" y="180"/>
                      <a:pt x="253" y="180"/>
                    </a:cubicBezTo>
                    <a:cubicBezTo>
                      <a:pt x="253" y="181"/>
                      <a:pt x="253" y="181"/>
                      <a:pt x="253" y="181"/>
                    </a:cubicBezTo>
                    <a:cubicBezTo>
                      <a:pt x="252" y="182"/>
                      <a:pt x="252" y="182"/>
                      <a:pt x="252" y="182"/>
                    </a:cubicBezTo>
                    <a:cubicBezTo>
                      <a:pt x="251" y="182"/>
                      <a:pt x="251" y="182"/>
                      <a:pt x="251" y="182"/>
                    </a:cubicBezTo>
                    <a:cubicBezTo>
                      <a:pt x="251" y="181"/>
                      <a:pt x="251" y="181"/>
                      <a:pt x="251" y="181"/>
                    </a:cubicBezTo>
                    <a:cubicBezTo>
                      <a:pt x="251" y="180"/>
                      <a:pt x="251" y="180"/>
                      <a:pt x="251" y="180"/>
                    </a:cubicBezTo>
                    <a:cubicBezTo>
                      <a:pt x="250" y="179"/>
                      <a:pt x="250" y="179"/>
                      <a:pt x="250" y="179"/>
                    </a:cubicBezTo>
                    <a:cubicBezTo>
                      <a:pt x="251" y="178"/>
                      <a:pt x="251" y="178"/>
                      <a:pt x="251" y="178"/>
                    </a:cubicBezTo>
                    <a:cubicBezTo>
                      <a:pt x="250" y="177"/>
                      <a:pt x="250" y="177"/>
                      <a:pt x="250" y="177"/>
                    </a:cubicBezTo>
                    <a:cubicBezTo>
                      <a:pt x="251" y="176"/>
                      <a:pt x="251" y="176"/>
                      <a:pt x="251" y="176"/>
                    </a:cubicBezTo>
                    <a:cubicBezTo>
                      <a:pt x="251" y="177"/>
                      <a:pt x="251" y="177"/>
                      <a:pt x="251" y="177"/>
                    </a:cubicBezTo>
                    <a:cubicBezTo>
                      <a:pt x="252" y="176"/>
                      <a:pt x="252" y="176"/>
                      <a:pt x="252" y="176"/>
                    </a:cubicBezTo>
                    <a:cubicBezTo>
                      <a:pt x="251" y="176"/>
                      <a:pt x="251" y="176"/>
                      <a:pt x="251" y="176"/>
                    </a:cubicBezTo>
                    <a:cubicBezTo>
                      <a:pt x="251" y="174"/>
                      <a:pt x="251" y="174"/>
                      <a:pt x="251" y="174"/>
                    </a:cubicBezTo>
                    <a:cubicBezTo>
                      <a:pt x="251" y="173"/>
                      <a:pt x="251" y="173"/>
                      <a:pt x="251" y="173"/>
                    </a:cubicBezTo>
                    <a:cubicBezTo>
                      <a:pt x="252" y="174"/>
                      <a:pt x="252" y="174"/>
                      <a:pt x="252" y="174"/>
                    </a:cubicBezTo>
                    <a:cubicBezTo>
                      <a:pt x="252" y="174"/>
                      <a:pt x="252" y="174"/>
                      <a:pt x="252" y="174"/>
                    </a:cubicBezTo>
                    <a:cubicBezTo>
                      <a:pt x="253" y="174"/>
                      <a:pt x="253" y="174"/>
                      <a:pt x="253" y="174"/>
                    </a:cubicBezTo>
                    <a:close/>
                    <a:moveTo>
                      <a:pt x="253" y="172"/>
                    </a:moveTo>
                    <a:cubicBezTo>
                      <a:pt x="254" y="172"/>
                      <a:pt x="254" y="172"/>
                      <a:pt x="254" y="172"/>
                    </a:cubicBezTo>
                    <a:cubicBezTo>
                      <a:pt x="254" y="172"/>
                      <a:pt x="254" y="172"/>
                      <a:pt x="254" y="172"/>
                    </a:cubicBezTo>
                    <a:cubicBezTo>
                      <a:pt x="253" y="173"/>
                      <a:pt x="253" y="173"/>
                      <a:pt x="253" y="173"/>
                    </a:cubicBezTo>
                    <a:cubicBezTo>
                      <a:pt x="253" y="172"/>
                      <a:pt x="253" y="172"/>
                      <a:pt x="253" y="172"/>
                    </a:cubicBezTo>
                    <a:close/>
                    <a:moveTo>
                      <a:pt x="85" y="110"/>
                    </a:moveTo>
                    <a:cubicBezTo>
                      <a:pt x="84" y="109"/>
                      <a:pt x="84" y="109"/>
                      <a:pt x="84" y="109"/>
                    </a:cubicBezTo>
                    <a:cubicBezTo>
                      <a:pt x="85" y="109"/>
                      <a:pt x="85" y="109"/>
                      <a:pt x="85" y="109"/>
                    </a:cubicBezTo>
                    <a:cubicBezTo>
                      <a:pt x="85" y="109"/>
                      <a:pt x="85" y="109"/>
                      <a:pt x="85" y="109"/>
                    </a:cubicBezTo>
                    <a:cubicBezTo>
                      <a:pt x="85" y="110"/>
                      <a:pt x="85" y="110"/>
                      <a:pt x="85" y="110"/>
                    </a:cubicBezTo>
                    <a:close/>
                    <a:moveTo>
                      <a:pt x="84" y="110"/>
                    </a:moveTo>
                    <a:cubicBezTo>
                      <a:pt x="85" y="111"/>
                      <a:pt x="85" y="111"/>
                      <a:pt x="85" y="111"/>
                    </a:cubicBezTo>
                    <a:cubicBezTo>
                      <a:pt x="85" y="112"/>
                      <a:pt x="85" y="112"/>
                      <a:pt x="85" y="112"/>
                    </a:cubicBezTo>
                    <a:cubicBezTo>
                      <a:pt x="87" y="113"/>
                      <a:pt x="87" y="113"/>
                      <a:pt x="87" y="113"/>
                    </a:cubicBezTo>
                    <a:cubicBezTo>
                      <a:pt x="86" y="114"/>
                      <a:pt x="86" y="114"/>
                      <a:pt x="86" y="114"/>
                    </a:cubicBezTo>
                    <a:cubicBezTo>
                      <a:pt x="84" y="112"/>
                      <a:pt x="84" y="112"/>
                      <a:pt x="84" y="112"/>
                    </a:cubicBezTo>
                    <a:cubicBezTo>
                      <a:pt x="84" y="111"/>
                      <a:pt x="84" y="111"/>
                      <a:pt x="84" y="111"/>
                    </a:cubicBezTo>
                    <a:cubicBezTo>
                      <a:pt x="84" y="111"/>
                      <a:pt x="84" y="111"/>
                      <a:pt x="84" y="111"/>
                    </a:cubicBezTo>
                    <a:cubicBezTo>
                      <a:pt x="84" y="111"/>
                      <a:pt x="84" y="110"/>
                      <a:pt x="84" y="110"/>
                    </a:cubicBezTo>
                    <a:close/>
                    <a:moveTo>
                      <a:pt x="143" y="93"/>
                    </a:moveTo>
                    <a:cubicBezTo>
                      <a:pt x="142" y="94"/>
                      <a:pt x="142" y="94"/>
                      <a:pt x="142" y="94"/>
                    </a:cubicBezTo>
                    <a:cubicBezTo>
                      <a:pt x="142" y="97"/>
                      <a:pt x="142" y="97"/>
                      <a:pt x="142" y="97"/>
                    </a:cubicBezTo>
                    <a:cubicBezTo>
                      <a:pt x="141" y="96"/>
                      <a:pt x="141" y="96"/>
                      <a:pt x="141" y="96"/>
                    </a:cubicBezTo>
                    <a:cubicBezTo>
                      <a:pt x="141" y="95"/>
                      <a:pt x="141" y="95"/>
                      <a:pt x="141" y="95"/>
                    </a:cubicBezTo>
                    <a:cubicBezTo>
                      <a:pt x="140" y="95"/>
                      <a:pt x="140" y="95"/>
                      <a:pt x="140" y="95"/>
                    </a:cubicBezTo>
                    <a:cubicBezTo>
                      <a:pt x="139" y="95"/>
                      <a:pt x="139" y="95"/>
                      <a:pt x="139" y="95"/>
                    </a:cubicBezTo>
                    <a:cubicBezTo>
                      <a:pt x="138" y="95"/>
                      <a:pt x="138" y="95"/>
                      <a:pt x="138" y="95"/>
                    </a:cubicBezTo>
                    <a:cubicBezTo>
                      <a:pt x="138" y="94"/>
                      <a:pt x="138" y="94"/>
                      <a:pt x="138" y="94"/>
                    </a:cubicBezTo>
                    <a:cubicBezTo>
                      <a:pt x="141" y="91"/>
                      <a:pt x="141" y="91"/>
                      <a:pt x="141" y="91"/>
                    </a:cubicBezTo>
                    <a:cubicBezTo>
                      <a:pt x="142" y="91"/>
                      <a:pt x="142" y="91"/>
                      <a:pt x="142" y="91"/>
                    </a:cubicBezTo>
                    <a:cubicBezTo>
                      <a:pt x="143" y="91"/>
                      <a:pt x="143" y="91"/>
                      <a:pt x="143" y="91"/>
                    </a:cubicBezTo>
                    <a:cubicBezTo>
                      <a:pt x="143" y="93"/>
                      <a:pt x="143" y="93"/>
                      <a:pt x="143" y="93"/>
                    </a:cubicBezTo>
                    <a:close/>
                    <a:moveTo>
                      <a:pt x="144" y="93"/>
                    </a:moveTo>
                    <a:cubicBezTo>
                      <a:pt x="144" y="93"/>
                      <a:pt x="144" y="93"/>
                      <a:pt x="144" y="93"/>
                    </a:cubicBezTo>
                    <a:cubicBezTo>
                      <a:pt x="144" y="92"/>
                      <a:pt x="144" y="92"/>
                      <a:pt x="144" y="92"/>
                    </a:cubicBezTo>
                    <a:cubicBezTo>
                      <a:pt x="144" y="91"/>
                      <a:pt x="144" y="91"/>
                      <a:pt x="144" y="91"/>
                    </a:cubicBezTo>
                    <a:cubicBezTo>
                      <a:pt x="144" y="91"/>
                      <a:pt x="144" y="91"/>
                      <a:pt x="144" y="91"/>
                    </a:cubicBezTo>
                    <a:cubicBezTo>
                      <a:pt x="143" y="90"/>
                      <a:pt x="143" y="90"/>
                      <a:pt x="143" y="90"/>
                    </a:cubicBezTo>
                    <a:cubicBezTo>
                      <a:pt x="144" y="89"/>
                      <a:pt x="144" y="89"/>
                      <a:pt x="144" y="89"/>
                    </a:cubicBezTo>
                    <a:cubicBezTo>
                      <a:pt x="146" y="89"/>
                      <a:pt x="146" y="89"/>
                      <a:pt x="146" y="89"/>
                    </a:cubicBezTo>
                    <a:cubicBezTo>
                      <a:pt x="148" y="90"/>
                      <a:pt x="148" y="90"/>
                      <a:pt x="148" y="90"/>
                    </a:cubicBezTo>
                    <a:cubicBezTo>
                      <a:pt x="148" y="91"/>
                      <a:pt x="148" y="91"/>
                      <a:pt x="148" y="91"/>
                    </a:cubicBezTo>
                    <a:cubicBezTo>
                      <a:pt x="147" y="91"/>
                      <a:pt x="147" y="91"/>
                      <a:pt x="147" y="91"/>
                    </a:cubicBezTo>
                    <a:cubicBezTo>
                      <a:pt x="144" y="93"/>
                      <a:pt x="144" y="93"/>
                      <a:pt x="144" y="93"/>
                    </a:cubicBezTo>
                    <a:cubicBezTo>
                      <a:pt x="144" y="93"/>
                      <a:pt x="144" y="93"/>
                      <a:pt x="144" y="93"/>
                    </a:cubicBezTo>
                    <a:close/>
                    <a:moveTo>
                      <a:pt x="155" y="87"/>
                    </a:moveTo>
                    <a:cubicBezTo>
                      <a:pt x="155" y="86"/>
                      <a:pt x="155" y="86"/>
                      <a:pt x="155" y="86"/>
                    </a:cubicBezTo>
                    <a:cubicBezTo>
                      <a:pt x="156" y="86"/>
                      <a:pt x="156" y="86"/>
                      <a:pt x="156" y="86"/>
                    </a:cubicBezTo>
                    <a:cubicBezTo>
                      <a:pt x="157" y="87"/>
                      <a:pt x="157" y="87"/>
                      <a:pt x="157" y="87"/>
                    </a:cubicBezTo>
                    <a:cubicBezTo>
                      <a:pt x="157" y="88"/>
                      <a:pt x="157" y="88"/>
                      <a:pt x="157" y="88"/>
                    </a:cubicBezTo>
                    <a:cubicBezTo>
                      <a:pt x="156" y="88"/>
                      <a:pt x="156" y="88"/>
                      <a:pt x="156" y="88"/>
                    </a:cubicBezTo>
                    <a:cubicBezTo>
                      <a:pt x="155" y="87"/>
                      <a:pt x="155" y="87"/>
                      <a:pt x="155" y="87"/>
                    </a:cubicBezTo>
                    <a:close/>
                    <a:moveTo>
                      <a:pt x="212" y="136"/>
                    </a:moveTo>
                    <a:cubicBezTo>
                      <a:pt x="213" y="135"/>
                      <a:pt x="213" y="135"/>
                      <a:pt x="213" y="135"/>
                    </a:cubicBezTo>
                    <a:cubicBezTo>
                      <a:pt x="213" y="135"/>
                      <a:pt x="213" y="135"/>
                      <a:pt x="213" y="135"/>
                    </a:cubicBezTo>
                    <a:cubicBezTo>
                      <a:pt x="213" y="136"/>
                      <a:pt x="213" y="136"/>
                      <a:pt x="213" y="136"/>
                    </a:cubicBezTo>
                    <a:cubicBezTo>
                      <a:pt x="212" y="136"/>
                      <a:pt x="212" y="136"/>
                      <a:pt x="212" y="136"/>
                    </a:cubicBezTo>
                    <a:close/>
                    <a:moveTo>
                      <a:pt x="207" y="151"/>
                    </a:moveTo>
                    <a:cubicBezTo>
                      <a:pt x="208" y="150"/>
                      <a:pt x="208" y="150"/>
                      <a:pt x="208" y="150"/>
                    </a:cubicBezTo>
                    <a:cubicBezTo>
                      <a:pt x="208" y="151"/>
                      <a:pt x="208" y="151"/>
                      <a:pt x="208" y="151"/>
                    </a:cubicBezTo>
                    <a:cubicBezTo>
                      <a:pt x="207" y="151"/>
                      <a:pt x="207" y="151"/>
                      <a:pt x="207" y="151"/>
                    </a:cubicBezTo>
                    <a:close/>
                    <a:moveTo>
                      <a:pt x="219" y="148"/>
                    </a:moveTo>
                    <a:cubicBezTo>
                      <a:pt x="220" y="148"/>
                      <a:pt x="220" y="148"/>
                      <a:pt x="220" y="148"/>
                    </a:cubicBezTo>
                    <a:cubicBezTo>
                      <a:pt x="221" y="148"/>
                      <a:pt x="221" y="148"/>
                      <a:pt x="221" y="148"/>
                    </a:cubicBezTo>
                    <a:cubicBezTo>
                      <a:pt x="220" y="149"/>
                      <a:pt x="220" y="149"/>
                      <a:pt x="220" y="149"/>
                    </a:cubicBezTo>
                    <a:cubicBezTo>
                      <a:pt x="219" y="149"/>
                      <a:pt x="219" y="149"/>
                      <a:pt x="219" y="149"/>
                    </a:cubicBezTo>
                    <a:cubicBezTo>
                      <a:pt x="219" y="148"/>
                      <a:pt x="219" y="148"/>
                      <a:pt x="219" y="148"/>
                    </a:cubicBezTo>
                    <a:close/>
                    <a:moveTo>
                      <a:pt x="210" y="138"/>
                    </a:moveTo>
                    <a:cubicBezTo>
                      <a:pt x="210" y="137"/>
                      <a:pt x="210" y="137"/>
                      <a:pt x="210" y="137"/>
                    </a:cubicBezTo>
                    <a:cubicBezTo>
                      <a:pt x="211" y="137"/>
                      <a:pt x="211" y="137"/>
                      <a:pt x="211" y="137"/>
                    </a:cubicBezTo>
                    <a:cubicBezTo>
                      <a:pt x="211" y="138"/>
                      <a:pt x="211" y="138"/>
                      <a:pt x="211" y="138"/>
                    </a:cubicBezTo>
                    <a:cubicBezTo>
                      <a:pt x="210" y="138"/>
                      <a:pt x="210" y="138"/>
                      <a:pt x="210" y="138"/>
                    </a:cubicBezTo>
                    <a:close/>
                    <a:moveTo>
                      <a:pt x="211" y="142"/>
                    </a:moveTo>
                    <a:cubicBezTo>
                      <a:pt x="211" y="140"/>
                      <a:pt x="211" y="140"/>
                      <a:pt x="211" y="140"/>
                    </a:cubicBezTo>
                    <a:cubicBezTo>
                      <a:pt x="212" y="140"/>
                      <a:pt x="212" y="140"/>
                      <a:pt x="212" y="140"/>
                    </a:cubicBezTo>
                    <a:cubicBezTo>
                      <a:pt x="213" y="140"/>
                      <a:pt x="213" y="140"/>
                      <a:pt x="213" y="140"/>
                    </a:cubicBezTo>
                    <a:cubicBezTo>
                      <a:pt x="213" y="141"/>
                      <a:pt x="213" y="141"/>
                      <a:pt x="213" y="141"/>
                    </a:cubicBezTo>
                    <a:cubicBezTo>
                      <a:pt x="214" y="141"/>
                      <a:pt x="214" y="141"/>
                      <a:pt x="214" y="141"/>
                    </a:cubicBezTo>
                    <a:cubicBezTo>
                      <a:pt x="214" y="142"/>
                      <a:pt x="214" y="142"/>
                      <a:pt x="214" y="142"/>
                    </a:cubicBezTo>
                    <a:cubicBezTo>
                      <a:pt x="213" y="142"/>
                      <a:pt x="213" y="142"/>
                      <a:pt x="213" y="142"/>
                    </a:cubicBezTo>
                    <a:cubicBezTo>
                      <a:pt x="211" y="142"/>
                      <a:pt x="211" y="142"/>
                      <a:pt x="211" y="142"/>
                    </a:cubicBezTo>
                    <a:close/>
                    <a:moveTo>
                      <a:pt x="202" y="146"/>
                    </a:moveTo>
                    <a:cubicBezTo>
                      <a:pt x="203" y="146"/>
                      <a:pt x="203" y="146"/>
                      <a:pt x="203" y="146"/>
                    </a:cubicBezTo>
                    <a:cubicBezTo>
                      <a:pt x="204" y="146"/>
                      <a:pt x="204" y="146"/>
                      <a:pt x="204" y="146"/>
                    </a:cubicBezTo>
                    <a:cubicBezTo>
                      <a:pt x="204" y="145"/>
                      <a:pt x="204" y="145"/>
                      <a:pt x="204" y="145"/>
                    </a:cubicBezTo>
                    <a:cubicBezTo>
                      <a:pt x="206" y="143"/>
                      <a:pt x="206" y="143"/>
                      <a:pt x="206" y="143"/>
                    </a:cubicBezTo>
                    <a:cubicBezTo>
                      <a:pt x="207" y="143"/>
                      <a:pt x="207" y="143"/>
                      <a:pt x="207" y="143"/>
                    </a:cubicBezTo>
                    <a:cubicBezTo>
                      <a:pt x="208" y="142"/>
                      <a:pt x="208" y="142"/>
                      <a:pt x="208" y="142"/>
                    </a:cubicBezTo>
                    <a:cubicBezTo>
                      <a:pt x="208" y="142"/>
                      <a:pt x="208" y="142"/>
                      <a:pt x="208" y="142"/>
                    </a:cubicBezTo>
                    <a:cubicBezTo>
                      <a:pt x="209" y="141"/>
                      <a:pt x="209" y="141"/>
                      <a:pt x="209" y="141"/>
                    </a:cubicBezTo>
                    <a:cubicBezTo>
                      <a:pt x="210" y="141"/>
                      <a:pt x="210" y="141"/>
                      <a:pt x="210" y="141"/>
                    </a:cubicBezTo>
                    <a:cubicBezTo>
                      <a:pt x="209" y="142"/>
                      <a:pt x="209" y="142"/>
                      <a:pt x="209" y="142"/>
                    </a:cubicBezTo>
                    <a:cubicBezTo>
                      <a:pt x="210" y="142"/>
                      <a:pt x="210" y="142"/>
                      <a:pt x="210" y="142"/>
                    </a:cubicBezTo>
                    <a:cubicBezTo>
                      <a:pt x="209" y="143"/>
                      <a:pt x="209" y="143"/>
                      <a:pt x="209" y="143"/>
                    </a:cubicBezTo>
                    <a:cubicBezTo>
                      <a:pt x="208" y="143"/>
                      <a:pt x="208" y="143"/>
                      <a:pt x="208" y="143"/>
                    </a:cubicBezTo>
                    <a:cubicBezTo>
                      <a:pt x="206" y="145"/>
                      <a:pt x="206" y="145"/>
                      <a:pt x="206" y="145"/>
                    </a:cubicBezTo>
                    <a:cubicBezTo>
                      <a:pt x="205" y="145"/>
                      <a:pt x="205" y="145"/>
                      <a:pt x="205" y="145"/>
                    </a:cubicBezTo>
                    <a:cubicBezTo>
                      <a:pt x="206" y="146"/>
                      <a:pt x="206" y="146"/>
                      <a:pt x="206" y="146"/>
                    </a:cubicBezTo>
                    <a:cubicBezTo>
                      <a:pt x="205" y="146"/>
                      <a:pt x="205" y="146"/>
                      <a:pt x="205" y="146"/>
                    </a:cubicBezTo>
                    <a:cubicBezTo>
                      <a:pt x="204" y="146"/>
                      <a:pt x="204" y="146"/>
                      <a:pt x="204" y="146"/>
                    </a:cubicBezTo>
                    <a:cubicBezTo>
                      <a:pt x="203" y="146"/>
                      <a:pt x="203" y="146"/>
                      <a:pt x="203" y="146"/>
                    </a:cubicBezTo>
                    <a:cubicBezTo>
                      <a:pt x="202" y="146"/>
                      <a:pt x="202" y="146"/>
                      <a:pt x="202" y="146"/>
                    </a:cubicBezTo>
                    <a:cubicBezTo>
                      <a:pt x="202" y="146"/>
                      <a:pt x="202" y="146"/>
                      <a:pt x="202" y="146"/>
                    </a:cubicBezTo>
                    <a:close/>
                    <a:moveTo>
                      <a:pt x="202" y="144"/>
                    </a:moveTo>
                    <a:cubicBezTo>
                      <a:pt x="204" y="143"/>
                      <a:pt x="204" y="143"/>
                      <a:pt x="204" y="143"/>
                    </a:cubicBezTo>
                    <a:cubicBezTo>
                      <a:pt x="204" y="144"/>
                      <a:pt x="204" y="144"/>
                      <a:pt x="204" y="144"/>
                    </a:cubicBezTo>
                    <a:cubicBezTo>
                      <a:pt x="203" y="144"/>
                      <a:pt x="203" y="144"/>
                      <a:pt x="203" y="144"/>
                    </a:cubicBezTo>
                    <a:cubicBezTo>
                      <a:pt x="203" y="144"/>
                      <a:pt x="202" y="144"/>
                      <a:pt x="202" y="144"/>
                    </a:cubicBezTo>
                    <a:close/>
                    <a:moveTo>
                      <a:pt x="205" y="142"/>
                    </a:moveTo>
                    <a:cubicBezTo>
                      <a:pt x="206" y="140"/>
                      <a:pt x="206" y="140"/>
                      <a:pt x="206" y="140"/>
                    </a:cubicBezTo>
                    <a:cubicBezTo>
                      <a:pt x="207" y="140"/>
                      <a:pt x="207" y="140"/>
                      <a:pt x="207" y="140"/>
                    </a:cubicBezTo>
                    <a:cubicBezTo>
                      <a:pt x="207" y="139"/>
                      <a:pt x="207" y="139"/>
                      <a:pt x="207" y="139"/>
                    </a:cubicBezTo>
                    <a:cubicBezTo>
                      <a:pt x="208" y="139"/>
                      <a:pt x="208" y="139"/>
                      <a:pt x="208" y="139"/>
                    </a:cubicBezTo>
                    <a:cubicBezTo>
                      <a:pt x="208" y="139"/>
                      <a:pt x="208" y="139"/>
                      <a:pt x="208" y="139"/>
                    </a:cubicBezTo>
                    <a:cubicBezTo>
                      <a:pt x="207" y="140"/>
                      <a:pt x="207" y="140"/>
                      <a:pt x="207" y="140"/>
                    </a:cubicBezTo>
                    <a:cubicBezTo>
                      <a:pt x="207" y="141"/>
                      <a:pt x="207" y="141"/>
                      <a:pt x="207" y="141"/>
                    </a:cubicBezTo>
                    <a:cubicBezTo>
                      <a:pt x="206" y="142"/>
                      <a:pt x="206" y="142"/>
                      <a:pt x="206" y="142"/>
                    </a:cubicBezTo>
                    <a:cubicBezTo>
                      <a:pt x="206" y="142"/>
                      <a:pt x="206" y="142"/>
                      <a:pt x="206" y="142"/>
                    </a:cubicBezTo>
                    <a:cubicBezTo>
                      <a:pt x="205" y="142"/>
                      <a:pt x="205" y="142"/>
                      <a:pt x="205" y="142"/>
                    </a:cubicBezTo>
                    <a:cubicBezTo>
                      <a:pt x="205" y="142"/>
                      <a:pt x="205" y="142"/>
                      <a:pt x="205" y="142"/>
                    </a:cubicBezTo>
                    <a:close/>
                    <a:moveTo>
                      <a:pt x="207" y="135"/>
                    </a:moveTo>
                    <a:cubicBezTo>
                      <a:pt x="207" y="134"/>
                      <a:pt x="207" y="134"/>
                      <a:pt x="207" y="134"/>
                    </a:cubicBezTo>
                    <a:cubicBezTo>
                      <a:pt x="208" y="135"/>
                      <a:pt x="208" y="135"/>
                      <a:pt x="208" y="135"/>
                    </a:cubicBezTo>
                    <a:cubicBezTo>
                      <a:pt x="208" y="135"/>
                      <a:pt x="208" y="135"/>
                      <a:pt x="208" y="135"/>
                    </a:cubicBezTo>
                    <a:cubicBezTo>
                      <a:pt x="208" y="136"/>
                      <a:pt x="208" y="136"/>
                      <a:pt x="208" y="136"/>
                    </a:cubicBezTo>
                    <a:cubicBezTo>
                      <a:pt x="208" y="136"/>
                      <a:pt x="208" y="136"/>
                      <a:pt x="208" y="136"/>
                    </a:cubicBezTo>
                    <a:cubicBezTo>
                      <a:pt x="207" y="135"/>
                      <a:pt x="207" y="135"/>
                      <a:pt x="207" y="135"/>
                    </a:cubicBezTo>
                    <a:close/>
                    <a:moveTo>
                      <a:pt x="139" y="64"/>
                    </a:moveTo>
                    <a:cubicBezTo>
                      <a:pt x="139" y="64"/>
                      <a:pt x="140" y="64"/>
                      <a:pt x="140" y="64"/>
                    </a:cubicBezTo>
                    <a:cubicBezTo>
                      <a:pt x="140" y="64"/>
                      <a:pt x="140" y="64"/>
                      <a:pt x="140" y="64"/>
                    </a:cubicBezTo>
                    <a:cubicBezTo>
                      <a:pt x="140" y="65"/>
                      <a:pt x="140" y="65"/>
                      <a:pt x="140" y="65"/>
                    </a:cubicBezTo>
                    <a:cubicBezTo>
                      <a:pt x="139" y="64"/>
                      <a:pt x="139" y="64"/>
                      <a:pt x="139" y="64"/>
                    </a:cubicBezTo>
                    <a:close/>
                    <a:moveTo>
                      <a:pt x="117" y="86"/>
                    </a:moveTo>
                    <a:cubicBezTo>
                      <a:pt x="118" y="84"/>
                      <a:pt x="118" y="84"/>
                      <a:pt x="118" y="84"/>
                    </a:cubicBezTo>
                    <a:cubicBezTo>
                      <a:pt x="118" y="83"/>
                      <a:pt x="118" y="83"/>
                      <a:pt x="118" y="83"/>
                    </a:cubicBezTo>
                    <a:cubicBezTo>
                      <a:pt x="116" y="82"/>
                      <a:pt x="116" y="82"/>
                      <a:pt x="116" y="82"/>
                    </a:cubicBezTo>
                    <a:cubicBezTo>
                      <a:pt x="117" y="81"/>
                      <a:pt x="117" y="81"/>
                      <a:pt x="117" y="81"/>
                    </a:cubicBezTo>
                    <a:cubicBezTo>
                      <a:pt x="116" y="79"/>
                      <a:pt x="116" y="79"/>
                      <a:pt x="116" y="79"/>
                    </a:cubicBezTo>
                    <a:cubicBezTo>
                      <a:pt x="115" y="79"/>
                      <a:pt x="115" y="79"/>
                      <a:pt x="115" y="79"/>
                    </a:cubicBezTo>
                    <a:cubicBezTo>
                      <a:pt x="113" y="79"/>
                      <a:pt x="113" y="79"/>
                      <a:pt x="113" y="79"/>
                    </a:cubicBezTo>
                    <a:cubicBezTo>
                      <a:pt x="113" y="79"/>
                      <a:pt x="113" y="79"/>
                      <a:pt x="113" y="79"/>
                    </a:cubicBezTo>
                    <a:cubicBezTo>
                      <a:pt x="112" y="79"/>
                      <a:pt x="112" y="79"/>
                      <a:pt x="112" y="79"/>
                    </a:cubicBezTo>
                    <a:cubicBezTo>
                      <a:pt x="110" y="78"/>
                      <a:pt x="110" y="78"/>
                      <a:pt x="110" y="78"/>
                    </a:cubicBezTo>
                    <a:cubicBezTo>
                      <a:pt x="110" y="77"/>
                      <a:pt x="110" y="77"/>
                      <a:pt x="110" y="77"/>
                    </a:cubicBezTo>
                    <a:cubicBezTo>
                      <a:pt x="113" y="75"/>
                      <a:pt x="113" y="75"/>
                      <a:pt x="113" y="75"/>
                    </a:cubicBezTo>
                    <a:cubicBezTo>
                      <a:pt x="114" y="73"/>
                      <a:pt x="114" y="73"/>
                      <a:pt x="114" y="73"/>
                    </a:cubicBezTo>
                    <a:cubicBezTo>
                      <a:pt x="115" y="73"/>
                      <a:pt x="115" y="73"/>
                      <a:pt x="115" y="73"/>
                    </a:cubicBezTo>
                    <a:cubicBezTo>
                      <a:pt x="115" y="75"/>
                      <a:pt x="115" y="75"/>
                      <a:pt x="115" y="75"/>
                    </a:cubicBezTo>
                    <a:cubicBezTo>
                      <a:pt x="114" y="75"/>
                      <a:pt x="114" y="75"/>
                      <a:pt x="114" y="75"/>
                    </a:cubicBezTo>
                    <a:cubicBezTo>
                      <a:pt x="116" y="76"/>
                      <a:pt x="116" y="76"/>
                      <a:pt x="116" y="76"/>
                    </a:cubicBezTo>
                    <a:cubicBezTo>
                      <a:pt x="116" y="77"/>
                      <a:pt x="116" y="77"/>
                      <a:pt x="116" y="77"/>
                    </a:cubicBezTo>
                    <a:cubicBezTo>
                      <a:pt x="117" y="77"/>
                      <a:pt x="117" y="77"/>
                      <a:pt x="117" y="77"/>
                    </a:cubicBezTo>
                    <a:cubicBezTo>
                      <a:pt x="118" y="76"/>
                      <a:pt x="118" y="76"/>
                      <a:pt x="118" y="76"/>
                    </a:cubicBezTo>
                    <a:cubicBezTo>
                      <a:pt x="120" y="76"/>
                      <a:pt x="120" y="76"/>
                      <a:pt x="120" y="76"/>
                    </a:cubicBezTo>
                    <a:cubicBezTo>
                      <a:pt x="121" y="77"/>
                      <a:pt x="121" y="77"/>
                      <a:pt x="121" y="77"/>
                    </a:cubicBezTo>
                    <a:cubicBezTo>
                      <a:pt x="121" y="78"/>
                      <a:pt x="121" y="78"/>
                      <a:pt x="121" y="78"/>
                    </a:cubicBezTo>
                    <a:cubicBezTo>
                      <a:pt x="120" y="79"/>
                      <a:pt x="120" y="79"/>
                      <a:pt x="120" y="79"/>
                    </a:cubicBezTo>
                    <a:cubicBezTo>
                      <a:pt x="121" y="80"/>
                      <a:pt x="121" y="80"/>
                      <a:pt x="121" y="80"/>
                    </a:cubicBezTo>
                    <a:cubicBezTo>
                      <a:pt x="122" y="81"/>
                      <a:pt x="122" y="81"/>
                      <a:pt x="122" y="81"/>
                    </a:cubicBezTo>
                    <a:cubicBezTo>
                      <a:pt x="122" y="82"/>
                      <a:pt x="122" y="82"/>
                      <a:pt x="122" y="82"/>
                    </a:cubicBezTo>
                    <a:cubicBezTo>
                      <a:pt x="124" y="83"/>
                      <a:pt x="124" y="83"/>
                      <a:pt x="124" y="83"/>
                    </a:cubicBezTo>
                    <a:cubicBezTo>
                      <a:pt x="124" y="84"/>
                      <a:pt x="124" y="84"/>
                      <a:pt x="124" y="84"/>
                    </a:cubicBezTo>
                    <a:cubicBezTo>
                      <a:pt x="123" y="85"/>
                      <a:pt x="123" y="85"/>
                      <a:pt x="123" y="85"/>
                    </a:cubicBezTo>
                    <a:cubicBezTo>
                      <a:pt x="122" y="84"/>
                      <a:pt x="122" y="84"/>
                      <a:pt x="122" y="84"/>
                    </a:cubicBezTo>
                    <a:cubicBezTo>
                      <a:pt x="121" y="84"/>
                      <a:pt x="121" y="84"/>
                      <a:pt x="121" y="84"/>
                    </a:cubicBezTo>
                    <a:cubicBezTo>
                      <a:pt x="121" y="85"/>
                      <a:pt x="121" y="85"/>
                      <a:pt x="121" y="85"/>
                    </a:cubicBezTo>
                    <a:cubicBezTo>
                      <a:pt x="119" y="85"/>
                      <a:pt x="119" y="85"/>
                      <a:pt x="119" y="85"/>
                    </a:cubicBezTo>
                    <a:cubicBezTo>
                      <a:pt x="118" y="86"/>
                      <a:pt x="118" y="86"/>
                      <a:pt x="118" y="86"/>
                    </a:cubicBezTo>
                    <a:cubicBezTo>
                      <a:pt x="117" y="86"/>
                      <a:pt x="117" y="86"/>
                      <a:pt x="117" y="86"/>
                    </a:cubicBezTo>
                    <a:close/>
                    <a:moveTo>
                      <a:pt x="109" y="120"/>
                    </a:moveTo>
                    <a:cubicBezTo>
                      <a:pt x="111" y="120"/>
                      <a:pt x="111" y="120"/>
                      <a:pt x="111" y="120"/>
                    </a:cubicBezTo>
                    <a:cubicBezTo>
                      <a:pt x="112" y="120"/>
                      <a:pt x="112" y="120"/>
                      <a:pt x="112" y="120"/>
                    </a:cubicBezTo>
                    <a:cubicBezTo>
                      <a:pt x="113" y="120"/>
                      <a:pt x="113" y="120"/>
                      <a:pt x="113" y="120"/>
                    </a:cubicBezTo>
                    <a:cubicBezTo>
                      <a:pt x="114" y="121"/>
                      <a:pt x="114" y="121"/>
                      <a:pt x="114" y="121"/>
                    </a:cubicBezTo>
                    <a:cubicBezTo>
                      <a:pt x="115" y="120"/>
                      <a:pt x="115" y="120"/>
                      <a:pt x="115" y="120"/>
                    </a:cubicBezTo>
                    <a:cubicBezTo>
                      <a:pt x="117" y="119"/>
                      <a:pt x="117" y="119"/>
                      <a:pt x="117" y="119"/>
                    </a:cubicBezTo>
                    <a:cubicBezTo>
                      <a:pt x="117" y="120"/>
                      <a:pt x="117" y="120"/>
                      <a:pt x="117" y="120"/>
                    </a:cubicBezTo>
                    <a:cubicBezTo>
                      <a:pt x="118" y="121"/>
                      <a:pt x="118" y="121"/>
                      <a:pt x="118" y="121"/>
                    </a:cubicBezTo>
                    <a:cubicBezTo>
                      <a:pt x="118" y="122"/>
                      <a:pt x="118" y="122"/>
                      <a:pt x="118" y="122"/>
                    </a:cubicBezTo>
                    <a:cubicBezTo>
                      <a:pt x="117" y="123"/>
                      <a:pt x="117" y="123"/>
                      <a:pt x="117" y="123"/>
                    </a:cubicBezTo>
                    <a:cubicBezTo>
                      <a:pt x="117" y="124"/>
                      <a:pt x="117" y="124"/>
                      <a:pt x="117" y="124"/>
                    </a:cubicBezTo>
                    <a:cubicBezTo>
                      <a:pt x="115" y="124"/>
                      <a:pt x="115" y="124"/>
                      <a:pt x="115" y="124"/>
                    </a:cubicBezTo>
                    <a:cubicBezTo>
                      <a:pt x="114" y="124"/>
                      <a:pt x="114" y="124"/>
                      <a:pt x="114" y="124"/>
                    </a:cubicBezTo>
                    <a:cubicBezTo>
                      <a:pt x="113" y="125"/>
                      <a:pt x="113" y="125"/>
                      <a:pt x="113" y="125"/>
                    </a:cubicBezTo>
                    <a:cubicBezTo>
                      <a:pt x="112" y="124"/>
                      <a:pt x="112" y="124"/>
                      <a:pt x="112" y="124"/>
                    </a:cubicBezTo>
                    <a:cubicBezTo>
                      <a:pt x="111" y="124"/>
                      <a:pt x="111" y="124"/>
                      <a:pt x="111" y="124"/>
                    </a:cubicBezTo>
                    <a:cubicBezTo>
                      <a:pt x="110" y="122"/>
                      <a:pt x="110" y="122"/>
                      <a:pt x="110" y="122"/>
                    </a:cubicBezTo>
                    <a:cubicBezTo>
                      <a:pt x="109" y="120"/>
                      <a:pt x="109" y="120"/>
                      <a:pt x="109" y="120"/>
                    </a:cubicBezTo>
                    <a:close/>
                    <a:moveTo>
                      <a:pt x="184" y="136"/>
                    </a:moveTo>
                    <a:cubicBezTo>
                      <a:pt x="186" y="134"/>
                      <a:pt x="186" y="134"/>
                      <a:pt x="186" y="134"/>
                    </a:cubicBezTo>
                    <a:cubicBezTo>
                      <a:pt x="186" y="134"/>
                      <a:pt x="186" y="134"/>
                      <a:pt x="186" y="134"/>
                    </a:cubicBezTo>
                    <a:cubicBezTo>
                      <a:pt x="187" y="135"/>
                      <a:pt x="187" y="135"/>
                      <a:pt x="187" y="135"/>
                    </a:cubicBezTo>
                    <a:cubicBezTo>
                      <a:pt x="185" y="136"/>
                      <a:pt x="185" y="136"/>
                      <a:pt x="185" y="136"/>
                    </a:cubicBezTo>
                    <a:cubicBezTo>
                      <a:pt x="184" y="136"/>
                      <a:pt x="184" y="136"/>
                      <a:pt x="184" y="136"/>
                    </a:cubicBezTo>
                    <a:close/>
                    <a:moveTo>
                      <a:pt x="172" y="143"/>
                    </a:moveTo>
                    <a:cubicBezTo>
                      <a:pt x="173" y="143"/>
                      <a:pt x="173" y="143"/>
                      <a:pt x="173" y="143"/>
                    </a:cubicBezTo>
                    <a:cubicBezTo>
                      <a:pt x="174" y="143"/>
                      <a:pt x="174" y="143"/>
                      <a:pt x="174" y="143"/>
                    </a:cubicBezTo>
                    <a:cubicBezTo>
                      <a:pt x="173" y="143"/>
                      <a:pt x="173" y="143"/>
                      <a:pt x="173" y="143"/>
                    </a:cubicBezTo>
                    <a:cubicBezTo>
                      <a:pt x="172" y="143"/>
                      <a:pt x="172" y="143"/>
                      <a:pt x="172" y="143"/>
                    </a:cubicBezTo>
                    <a:close/>
                    <a:moveTo>
                      <a:pt x="172" y="152"/>
                    </a:moveTo>
                    <a:cubicBezTo>
                      <a:pt x="173" y="151"/>
                      <a:pt x="173" y="151"/>
                      <a:pt x="173" y="151"/>
                    </a:cubicBezTo>
                    <a:cubicBezTo>
                      <a:pt x="174" y="152"/>
                      <a:pt x="174" y="152"/>
                      <a:pt x="174" y="152"/>
                    </a:cubicBezTo>
                    <a:cubicBezTo>
                      <a:pt x="174" y="152"/>
                      <a:pt x="174" y="152"/>
                      <a:pt x="174" y="152"/>
                    </a:cubicBezTo>
                    <a:cubicBezTo>
                      <a:pt x="173" y="153"/>
                      <a:pt x="173" y="153"/>
                      <a:pt x="173" y="153"/>
                    </a:cubicBezTo>
                    <a:cubicBezTo>
                      <a:pt x="172" y="152"/>
                      <a:pt x="172" y="152"/>
                      <a:pt x="172" y="152"/>
                    </a:cubicBezTo>
                    <a:cubicBezTo>
                      <a:pt x="172" y="152"/>
                      <a:pt x="172" y="152"/>
                      <a:pt x="172" y="152"/>
                    </a:cubicBezTo>
                    <a:close/>
                    <a:moveTo>
                      <a:pt x="168" y="156"/>
                    </a:moveTo>
                    <a:cubicBezTo>
                      <a:pt x="168" y="156"/>
                      <a:pt x="168" y="156"/>
                      <a:pt x="168" y="156"/>
                    </a:cubicBezTo>
                    <a:cubicBezTo>
                      <a:pt x="168" y="156"/>
                      <a:pt x="168" y="156"/>
                      <a:pt x="168" y="156"/>
                    </a:cubicBezTo>
                    <a:cubicBezTo>
                      <a:pt x="169" y="156"/>
                      <a:pt x="169" y="156"/>
                      <a:pt x="169" y="156"/>
                    </a:cubicBezTo>
                    <a:cubicBezTo>
                      <a:pt x="169" y="155"/>
                      <a:pt x="169" y="155"/>
                      <a:pt x="169" y="155"/>
                    </a:cubicBezTo>
                    <a:cubicBezTo>
                      <a:pt x="170" y="156"/>
                      <a:pt x="170" y="156"/>
                      <a:pt x="170" y="156"/>
                    </a:cubicBezTo>
                    <a:cubicBezTo>
                      <a:pt x="170" y="155"/>
                      <a:pt x="170" y="155"/>
                      <a:pt x="170" y="155"/>
                    </a:cubicBezTo>
                    <a:cubicBezTo>
                      <a:pt x="170" y="154"/>
                      <a:pt x="170" y="154"/>
                      <a:pt x="170" y="154"/>
                    </a:cubicBezTo>
                    <a:cubicBezTo>
                      <a:pt x="171" y="154"/>
                      <a:pt x="171" y="154"/>
                      <a:pt x="171" y="154"/>
                    </a:cubicBezTo>
                    <a:cubicBezTo>
                      <a:pt x="172" y="153"/>
                      <a:pt x="172" y="153"/>
                      <a:pt x="172" y="153"/>
                    </a:cubicBezTo>
                    <a:cubicBezTo>
                      <a:pt x="172" y="154"/>
                      <a:pt x="172" y="154"/>
                      <a:pt x="172" y="154"/>
                    </a:cubicBezTo>
                    <a:cubicBezTo>
                      <a:pt x="172" y="155"/>
                      <a:pt x="172" y="155"/>
                      <a:pt x="172" y="155"/>
                    </a:cubicBezTo>
                    <a:cubicBezTo>
                      <a:pt x="172" y="155"/>
                      <a:pt x="172" y="155"/>
                      <a:pt x="172" y="155"/>
                    </a:cubicBezTo>
                    <a:cubicBezTo>
                      <a:pt x="173" y="154"/>
                      <a:pt x="173" y="154"/>
                      <a:pt x="173" y="154"/>
                    </a:cubicBezTo>
                    <a:cubicBezTo>
                      <a:pt x="173" y="154"/>
                      <a:pt x="173" y="154"/>
                      <a:pt x="173" y="154"/>
                    </a:cubicBezTo>
                    <a:cubicBezTo>
                      <a:pt x="174" y="155"/>
                      <a:pt x="174" y="155"/>
                      <a:pt x="174" y="155"/>
                    </a:cubicBezTo>
                    <a:cubicBezTo>
                      <a:pt x="173" y="155"/>
                      <a:pt x="173" y="155"/>
                      <a:pt x="173" y="155"/>
                    </a:cubicBezTo>
                    <a:cubicBezTo>
                      <a:pt x="173" y="156"/>
                      <a:pt x="173" y="156"/>
                      <a:pt x="173" y="156"/>
                    </a:cubicBezTo>
                    <a:cubicBezTo>
                      <a:pt x="174" y="156"/>
                      <a:pt x="174" y="156"/>
                      <a:pt x="174" y="156"/>
                    </a:cubicBezTo>
                    <a:cubicBezTo>
                      <a:pt x="174" y="157"/>
                      <a:pt x="174" y="157"/>
                      <a:pt x="174" y="157"/>
                    </a:cubicBezTo>
                    <a:cubicBezTo>
                      <a:pt x="173" y="157"/>
                      <a:pt x="173" y="157"/>
                      <a:pt x="173" y="157"/>
                    </a:cubicBezTo>
                    <a:cubicBezTo>
                      <a:pt x="173" y="157"/>
                      <a:pt x="173" y="157"/>
                      <a:pt x="173" y="157"/>
                    </a:cubicBezTo>
                    <a:cubicBezTo>
                      <a:pt x="172" y="157"/>
                      <a:pt x="172" y="157"/>
                      <a:pt x="172" y="157"/>
                    </a:cubicBezTo>
                    <a:cubicBezTo>
                      <a:pt x="171" y="157"/>
                      <a:pt x="171" y="157"/>
                      <a:pt x="171" y="157"/>
                    </a:cubicBezTo>
                    <a:cubicBezTo>
                      <a:pt x="171" y="157"/>
                      <a:pt x="171" y="157"/>
                      <a:pt x="171" y="157"/>
                    </a:cubicBezTo>
                    <a:cubicBezTo>
                      <a:pt x="170" y="158"/>
                      <a:pt x="170" y="158"/>
                      <a:pt x="170" y="158"/>
                    </a:cubicBezTo>
                    <a:cubicBezTo>
                      <a:pt x="169" y="158"/>
                      <a:pt x="169" y="158"/>
                      <a:pt x="169" y="158"/>
                    </a:cubicBezTo>
                    <a:cubicBezTo>
                      <a:pt x="168" y="156"/>
                      <a:pt x="168" y="156"/>
                      <a:pt x="168" y="156"/>
                    </a:cubicBezTo>
                    <a:close/>
                    <a:moveTo>
                      <a:pt x="156" y="167"/>
                    </a:moveTo>
                    <a:cubicBezTo>
                      <a:pt x="156" y="168"/>
                      <a:pt x="156" y="168"/>
                      <a:pt x="156" y="168"/>
                    </a:cubicBezTo>
                    <a:cubicBezTo>
                      <a:pt x="155" y="168"/>
                      <a:pt x="155" y="168"/>
                      <a:pt x="155" y="168"/>
                    </a:cubicBezTo>
                    <a:cubicBezTo>
                      <a:pt x="154" y="167"/>
                      <a:pt x="154" y="167"/>
                      <a:pt x="154" y="167"/>
                    </a:cubicBezTo>
                    <a:cubicBezTo>
                      <a:pt x="154" y="166"/>
                      <a:pt x="154" y="166"/>
                      <a:pt x="154" y="166"/>
                    </a:cubicBezTo>
                    <a:cubicBezTo>
                      <a:pt x="155" y="166"/>
                      <a:pt x="155" y="166"/>
                      <a:pt x="155" y="166"/>
                    </a:cubicBezTo>
                    <a:cubicBezTo>
                      <a:pt x="155" y="165"/>
                      <a:pt x="155" y="165"/>
                      <a:pt x="155" y="165"/>
                    </a:cubicBezTo>
                    <a:cubicBezTo>
                      <a:pt x="155" y="164"/>
                      <a:pt x="155" y="164"/>
                      <a:pt x="155" y="164"/>
                    </a:cubicBezTo>
                    <a:cubicBezTo>
                      <a:pt x="155" y="163"/>
                      <a:pt x="155" y="163"/>
                      <a:pt x="155" y="163"/>
                    </a:cubicBezTo>
                    <a:cubicBezTo>
                      <a:pt x="155" y="162"/>
                      <a:pt x="155" y="162"/>
                      <a:pt x="155" y="162"/>
                    </a:cubicBezTo>
                    <a:cubicBezTo>
                      <a:pt x="156" y="161"/>
                      <a:pt x="156" y="161"/>
                      <a:pt x="156" y="161"/>
                    </a:cubicBezTo>
                    <a:cubicBezTo>
                      <a:pt x="159" y="160"/>
                      <a:pt x="159" y="160"/>
                      <a:pt x="159" y="160"/>
                    </a:cubicBezTo>
                    <a:cubicBezTo>
                      <a:pt x="160" y="160"/>
                      <a:pt x="160" y="160"/>
                      <a:pt x="160" y="160"/>
                    </a:cubicBezTo>
                    <a:cubicBezTo>
                      <a:pt x="161" y="160"/>
                      <a:pt x="161" y="160"/>
                      <a:pt x="161" y="160"/>
                    </a:cubicBezTo>
                    <a:cubicBezTo>
                      <a:pt x="161" y="162"/>
                      <a:pt x="161" y="162"/>
                      <a:pt x="161" y="162"/>
                    </a:cubicBezTo>
                    <a:cubicBezTo>
                      <a:pt x="161" y="163"/>
                      <a:pt x="161" y="163"/>
                      <a:pt x="161" y="163"/>
                    </a:cubicBezTo>
                    <a:cubicBezTo>
                      <a:pt x="162" y="161"/>
                      <a:pt x="162" y="161"/>
                      <a:pt x="162" y="161"/>
                    </a:cubicBezTo>
                    <a:cubicBezTo>
                      <a:pt x="162" y="161"/>
                      <a:pt x="162" y="161"/>
                      <a:pt x="162" y="161"/>
                    </a:cubicBezTo>
                    <a:cubicBezTo>
                      <a:pt x="162" y="160"/>
                      <a:pt x="162" y="160"/>
                      <a:pt x="162" y="160"/>
                    </a:cubicBezTo>
                    <a:cubicBezTo>
                      <a:pt x="163" y="161"/>
                      <a:pt x="163" y="161"/>
                      <a:pt x="163" y="161"/>
                    </a:cubicBezTo>
                    <a:cubicBezTo>
                      <a:pt x="163" y="160"/>
                      <a:pt x="163" y="160"/>
                      <a:pt x="163" y="160"/>
                    </a:cubicBezTo>
                    <a:cubicBezTo>
                      <a:pt x="162" y="159"/>
                      <a:pt x="162" y="159"/>
                      <a:pt x="162" y="159"/>
                    </a:cubicBezTo>
                    <a:cubicBezTo>
                      <a:pt x="162" y="159"/>
                      <a:pt x="162" y="159"/>
                      <a:pt x="162" y="159"/>
                    </a:cubicBezTo>
                    <a:cubicBezTo>
                      <a:pt x="163" y="158"/>
                      <a:pt x="163" y="158"/>
                      <a:pt x="163" y="158"/>
                    </a:cubicBezTo>
                    <a:cubicBezTo>
                      <a:pt x="164" y="158"/>
                      <a:pt x="164" y="158"/>
                      <a:pt x="164" y="158"/>
                    </a:cubicBezTo>
                    <a:cubicBezTo>
                      <a:pt x="164" y="158"/>
                      <a:pt x="164" y="158"/>
                      <a:pt x="164" y="158"/>
                    </a:cubicBezTo>
                    <a:cubicBezTo>
                      <a:pt x="164" y="159"/>
                      <a:pt x="164" y="159"/>
                      <a:pt x="164" y="159"/>
                    </a:cubicBezTo>
                    <a:cubicBezTo>
                      <a:pt x="164" y="160"/>
                      <a:pt x="164" y="160"/>
                      <a:pt x="164" y="160"/>
                    </a:cubicBezTo>
                    <a:cubicBezTo>
                      <a:pt x="164" y="161"/>
                      <a:pt x="164" y="161"/>
                      <a:pt x="164" y="161"/>
                    </a:cubicBezTo>
                    <a:cubicBezTo>
                      <a:pt x="165" y="160"/>
                      <a:pt x="165" y="160"/>
                      <a:pt x="165" y="160"/>
                    </a:cubicBezTo>
                    <a:cubicBezTo>
                      <a:pt x="165" y="160"/>
                      <a:pt x="165" y="160"/>
                      <a:pt x="165" y="160"/>
                    </a:cubicBezTo>
                    <a:cubicBezTo>
                      <a:pt x="166" y="159"/>
                      <a:pt x="166" y="159"/>
                      <a:pt x="166" y="159"/>
                    </a:cubicBezTo>
                    <a:cubicBezTo>
                      <a:pt x="166" y="160"/>
                      <a:pt x="166" y="160"/>
                      <a:pt x="166" y="160"/>
                    </a:cubicBezTo>
                    <a:cubicBezTo>
                      <a:pt x="166" y="159"/>
                      <a:pt x="166" y="159"/>
                      <a:pt x="166" y="159"/>
                    </a:cubicBezTo>
                    <a:cubicBezTo>
                      <a:pt x="166" y="158"/>
                      <a:pt x="166" y="158"/>
                      <a:pt x="166" y="158"/>
                    </a:cubicBezTo>
                    <a:cubicBezTo>
                      <a:pt x="167" y="158"/>
                      <a:pt x="167" y="158"/>
                      <a:pt x="167" y="158"/>
                    </a:cubicBezTo>
                    <a:cubicBezTo>
                      <a:pt x="168" y="158"/>
                      <a:pt x="168" y="158"/>
                      <a:pt x="168" y="158"/>
                    </a:cubicBezTo>
                    <a:cubicBezTo>
                      <a:pt x="168" y="159"/>
                      <a:pt x="168" y="159"/>
                      <a:pt x="168" y="159"/>
                    </a:cubicBezTo>
                    <a:cubicBezTo>
                      <a:pt x="167" y="159"/>
                      <a:pt x="167" y="159"/>
                      <a:pt x="167" y="159"/>
                    </a:cubicBezTo>
                    <a:cubicBezTo>
                      <a:pt x="167" y="160"/>
                      <a:pt x="167" y="160"/>
                      <a:pt x="167" y="160"/>
                    </a:cubicBezTo>
                    <a:cubicBezTo>
                      <a:pt x="168" y="160"/>
                      <a:pt x="168" y="160"/>
                      <a:pt x="168" y="160"/>
                    </a:cubicBezTo>
                    <a:cubicBezTo>
                      <a:pt x="169" y="159"/>
                      <a:pt x="169" y="159"/>
                      <a:pt x="169" y="159"/>
                    </a:cubicBezTo>
                    <a:cubicBezTo>
                      <a:pt x="170" y="159"/>
                      <a:pt x="170" y="159"/>
                      <a:pt x="170" y="159"/>
                    </a:cubicBezTo>
                    <a:cubicBezTo>
                      <a:pt x="170" y="159"/>
                      <a:pt x="170" y="159"/>
                      <a:pt x="170" y="159"/>
                    </a:cubicBezTo>
                    <a:cubicBezTo>
                      <a:pt x="171" y="160"/>
                      <a:pt x="171" y="160"/>
                      <a:pt x="171" y="160"/>
                    </a:cubicBezTo>
                    <a:cubicBezTo>
                      <a:pt x="170" y="160"/>
                      <a:pt x="170" y="160"/>
                      <a:pt x="170" y="160"/>
                    </a:cubicBezTo>
                    <a:cubicBezTo>
                      <a:pt x="169" y="160"/>
                      <a:pt x="169" y="160"/>
                      <a:pt x="169" y="160"/>
                    </a:cubicBezTo>
                    <a:cubicBezTo>
                      <a:pt x="169" y="161"/>
                      <a:pt x="169" y="161"/>
                      <a:pt x="169" y="161"/>
                    </a:cubicBezTo>
                    <a:cubicBezTo>
                      <a:pt x="169" y="161"/>
                      <a:pt x="169" y="161"/>
                      <a:pt x="169" y="161"/>
                    </a:cubicBezTo>
                    <a:cubicBezTo>
                      <a:pt x="170" y="162"/>
                      <a:pt x="170" y="162"/>
                      <a:pt x="170" y="162"/>
                    </a:cubicBezTo>
                    <a:cubicBezTo>
                      <a:pt x="169" y="163"/>
                      <a:pt x="169" y="163"/>
                      <a:pt x="169" y="163"/>
                    </a:cubicBezTo>
                    <a:cubicBezTo>
                      <a:pt x="168" y="163"/>
                      <a:pt x="168" y="163"/>
                      <a:pt x="168" y="163"/>
                    </a:cubicBezTo>
                    <a:cubicBezTo>
                      <a:pt x="168" y="162"/>
                      <a:pt x="168" y="162"/>
                      <a:pt x="168" y="162"/>
                    </a:cubicBezTo>
                    <a:cubicBezTo>
                      <a:pt x="167" y="163"/>
                      <a:pt x="167" y="163"/>
                      <a:pt x="167" y="163"/>
                    </a:cubicBezTo>
                    <a:cubicBezTo>
                      <a:pt x="166" y="162"/>
                      <a:pt x="166" y="162"/>
                      <a:pt x="166" y="162"/>
                    </a:cubicBezTo>
                    <a:cubicBezTo>
                      <a:pt x="166" y="162"/>
                      <a:pt x="166" y="162"/>
                      <a:pt x="166" y="162"/>
                    </a:cubicBezTo>
                    <a:cubicBezTo>
                      <a:pt x="165" y="163"/>
                      <a:pt x="165" y="163"/>
                      <a:pt x="165" y="163"/>
                    </a:cubicBezTo>
                    <a:cubicBezTo>
                      <a:pt x="166" y="163"/>
                      <a:pt x="166" y="163"/>
                      <a:pt x="166" y="163"/>
                    </a:cubicBezTo>
                    <a:cubicBezTo>
                      <a:pt x="167" y="164"/>
                      <a:pt x="167" y="164"/>
                      <a:pt x="167" y="164"/>
                    </a:cubicBezTo>
                    <a:cubicBezTo>
                      <a:pt x="166" y="165"/>
                      <a:pt x="166" y="165"/>
                      <a:pt x="166" y="165"/>
                    </a:cubicBezTo>
                    <a:cubicBezTo>
                      <a:pt x="165" y="165"/>
                      <a:pt x="165" y="165"/>
                      <a:pt x="165" y="165"/>
                    </a:cubicBezTo>
                    <a:cubicBezTo>
                      <a:pt x="164" y="164"/>
                      <a:pt x="164" y="164"/>
                      <a:pt x="164" y="164"/>
                    </a:cubicBezTo>
                    <a:cubicBezTo>
                      <a:pt x="163" y="164"/>
                      <a:pt x="163" y="164"/>
                      <a:pt x="163" y="164"/>
                    </a:cubicBezTo>
                    <a:cubicBezTo>
                      <a:pt x="162" y="164"/>
                      <a:pt x="162" y="164"/>
                      <a:pt x="162" y="164"/>
                    </a:cubicBezTo>
                    <a:cubicBezTo>
                      <a:pt x="163" y="165"/>
                      <a:pt x="163" y="165"/>
                      <a:pt x="163" y="165"/>
                    </a:cubicBezTo>
                    <a:cubicBezTo>
                      <a:pt x="164" y="165"/>
                      <a:pt x="164" y="165"/>
                      <a:pt x="164" y="165"/>
                    </a:cubicBezTo>
                    <a:cubicBezTo>
                      <a:pt x="163" y="166"/>
                      <a:pt x="163" y="166"/>
                      <a:pt x="163" y="166"/>
                    </a:cubicBezTo>
                    <a:cubicBezTo>
                      <a:pt x="162" y="165"/>
                      <a:pt x="162" y="165"/>
                      <a:pt x="162" y="165"/>
                    </a:cubicBezTo>
                    <a:cubicBezTo>
                      <a:pt x="161" y="166"/>
                      <a:pt x="161" y="166"/>
                      <a:pt x="161" y="166"/>
                    </a:cubicBezTo>
                    <a:cubicBezTo>
                      <a:pt x="161" y="166"/>
                      <a:pt x="161" y="166"/>
                      <a:pt x="161" y="166"/>
                    </a:cubicBezTo>
                    <a:cubicBezTo>
                      <a:pt x="160" y="167"/>
                      <a:pt x="160" y="167"/>
                      <a:pt x="160" y="167"/>
                    </a:cubicBezTo>
                    <a:cubicBezTo>
                      <a:pt x="159" y="167"/>
                      <a:pt x="159" y="167"/>
                      <a:pt x="159" y="167"/>
                    </a:cubicBezTo>
                    <a:cubicBezTo>
                      <a:pt x="159" y="167"/>
                      <a:pt x="159" y="167"/>
                      <a:pt x="159" y="167"/>
                    </a:cubicBezTo>
                    <a:cubicBezTo>
                      <a:pt x="159" y="168"/>
                      <a:pt x="159" y="168"/>
                      <a:pt x="159" y="168"/>
                    </a:cubicBezTo>
                    <a:cubicBezTo>
                      <a:pt x="158" y="168"/>
                      <a:pt x="158" y="168"/>
                      <a:pt x="158" y="168"/>
                    </a:cubicBezTo>
                    <a:cubicBezTo>
                      <a:pt x="158" y="169"/>
                      <a:pt x="158" y="169"/>
                      <a:pt x="158" y="169"/>
                    </a:cubicBezTo>
                    <a:cubicBezTo>
                      <a:pt x="157" y="169"/>
                      <a:pt x="157" y="169"/>
                      <a:pt x="157" y="169"/>
                    </a:cubicBezTo>
                    <a:cubicBezTo>
                      <a:pt x="157" y="170"/>
                      <a:pt x="157" y="170"/>
                      <a:pt x="157" y="170"/>
                    </a:cubicBezTo>
                    <a:cubicBezTo>
                      <a:pt x="156" y="170"/>
                      <a:pt x="156" y="170"/>
                      <a:pt x="156" y="170"/>
                    </a:cubicBezTo>
                    <a:cubicBezTo>
                      <a:pt x="156" y="169"/>
                      <a:pt x="156" y="169"/>
                      <a:pt x="156" y="169"/>
                    </a:cubicBezTo>
                    <a:cubicBezTo>
                      <a:pt x="158" y="168"/>
                      <a:pt x="158" y="168"/>
                      <a:pt x="158" y="168"/>
                    </a:cubicBezTo>
                    <a:cubicBezTo>
                      <a:pt x="158" y="167"/>
                      <a:pt x="158" y="167"/>
                      <a:pt x="158" y="167"/>
                    </a:cubicBezTo>
                    <a:cubicBezTo>
                      <a:pt x="158" y="166"/>
                      <a:pt x="158" y="166"/>
                      <a:pt x="158" y="166"/>
                    </a:cubicBezTo>
                    <a:cubicBezTo>
                      <a:pt x="158" y="166"/>
                      <a:pt x="158" y="166"/>
                      <a:pt x="158" y="166"/>
                    </a:cubicBezTo>
                    <a:cubicBezTo>
                      <a:pt x="157" y="167"/>
                      <a:pt x="157" y="167"/>
                      <a:pt x="157" y="167"/>
                    </a:cubicBezTo>
                    <a:cubicBezTo>
                      <a:pt x="157" y="167"/>
                      <a:pt x="157" y="167"/>
                      <a:pt x="157" y="167"/>
                    </a:cubicBezTo>
                    <a:cubicBezTo>
                      <a:pt x="157" y="166"/>
                      <a:pt x="157" y="166"/>
                      <a:pt x="157" y="166"/>
                    </a:cubicBezTo>
                    <a:cubicBezTo>
                      <a:pt x="156" y="166"/>
                      <a:pt x="156" y="166"/>
                      <a:pt x="156" y="166"/>
                    </a:cubicBezTo>
                    <a:cubicBezTo>
                      <a:pt x="155" y="167"/>
                      <a:pt x="155" y="167"/>
                      <a:pt x="155" y="167"/>
                    </a:cubicBezTo>
                    <a:cubicBezTo>
                      <a:pt x="156" y="167"/>
                      <a:pt x="156" y="167"/>
                      <a:pt x="156" y="167"/>
                    </a:cubicBezTo>
                    <a:cubicBezTo>
                      <a:pt x="156" y="167"/>
                      <a:pt x="156" y="167"/>
                      <a:pt x="156" y="167"/>
                    </a:cubicBezTo>
                    <a:close/>
                    <a:moveTo>
                      <a:pt x="154" y="171"/>
                    </a:moveTo>
                    <a:cubicBezTo>
                      <a:pt x="155" y="171"/>
                      <a:pt x="155" y="171"/>
                      <a:pt x="155" y="171"/>
                    </a:cubicBezTo>
                    <a:cubicBezTo>
                      <a:pt x="154" y="172"/>
                      <a:pt x="154" y="172"/>
                      <a:pt x="154" y="172"/>
                    </a:cubicBezTo>
                    <a:cubicBezTo>
                      <a:pt x="154" y="171"/>
                      <a:pt x="154" y="171"/>
                      <a:pt x="154" y="171"/>
                    </a:cubicBezTo>
                    <a:close/>
                    <a:moveTo>
                      <a:pt x="151" y="172"/>
                    </a:moveTo>
                    <a:cubicBezTo>
                      <a:pt x="151" y="171"/>
                      <a:pt x="151" y="171"/>
                      <a:pt x="151" y="171"/>
                    </a:cubicBezTo>
                    <a:cubicBezTo>
                      <a:pt x="154" y="170"/>
                      <a:pt x="154" y="170"/>
                      <a:pt x="154" y="170"/>
                    </a:cubicBezTo>
                    <a:cubicBezTo>
                      <a:pt x="152" y="172"/>
                      <a:pt x="152" y="172"/>
                      <a:pt x="152" y="172"/>
                    </a:cubicBezTo>
                    <a:cubicBezTo>
                      <a:pt x="151" y="172"/>
                      <a:pt x="151" y="172"/>
                      <a:pt x="151" y="172"/>
                    </a:cubicBezTo>
                    <a:close/>
                    <a:moveTo>
                      <a:pt x="143" y="178"/>
                    </a:moveTo>
                    <a:cubicBezTo>
                      <a:pt x="143" y="178"/>
                      <a:pt x="143" y="178"/>
                      <a:pt x="143" y="178"/>
                    </a:cubicBezTo>
                    <a:cubicBezTo>
                      <a:pt x="143" y="177"/>
                      <a:pt x="143" y="177"/>
                      <a:pt x="143" y="177"/>
                    </a:cubicBezTo>
                    <a:cubicBezTo>
                      <a:pt x="144" y="177"/>
                      <a:pt x="144" y="177"/>
                      <a:pt x="144" y="177"/>
                    </a:cubicBezTo>
                    <a:cubicBezTo>
                      <a:pt x="144" y="178"/>
                      <a:pt x="144" y="178"/>
                      <a:pt x="144" y="178"/>
                    </a:cubicBezTo>
                    <a:cubicBezTo>
                      <a:pt x="143" y="178"/>
                      <a:pt x="143" y="178"/>
                      <a:pt x="143" y="178"/>
                    </a:cubicBezTo>
                    <a:close/>
                    <a:moveTo>
                      <a:pt x="139" y="169"/>
                    </a:moveTo>
                    <a:cubicBezTo>
                      <a:pt x="140" y="169"/>
                      <a:pt x="140" y="169"/>
                      <a:pt x="140" y="169"/>
                    </a:cubicBezTo>
                    <a:cubicBezTo>
                      <a:pt x="141" y="169"/>
                      <a:pt x="141" y="169"/>
                      <a:pt x="141" y="169"/>
                    </a:cubicBezTo>
                    <a:cubicBezTo>
                      <a:pt x="140" y="170"/>
                      <a:pt x="140" y="170"/>
                      <a:pt x="140" y="170"/>
                    </a:cubicBezTo>
                    <a:cubicBezTo>
                      <a:pt x="139" y="169"/>
                      <a:pt x="139" y="169"/>
                      <a:pt x="139" y="169"/>
                    </a:cubicBezTo>
                    <a:close/>
                    <a:moveTo>
                      <a:pt x="117" y="178"/>
                    </a:moveTo>
                    <a:cubicBezTo>
                      <a:pt x="117" y="178"/>
                      <a:pt x="117" y="178"/>
                      <a:pt x="117" y="178"/>
                    </a:cubicBezTo>
                    <a:cubicBezTo>
                      <a:pt x="118" y="178"/>
                      <a:pt x="118" y="178"/>
                      <a:pt x="118" y="178"/>
                    </a:cubicBezTo>
                    <a:cubicBezTo>
                      <a:pt x="117" y="178"/>
                      <a:pt x="117" y="178"/>
                      <a:pt x="117" y="178"/>
                    </a:cubicBezTo>
                    <a:close/>
                    <a:moveTo>
                      <a:pt x="116" y="178"/>
                    </a:moveTo>
                    <a:cubicBezTo>
                      <a:pt x="116" y="178"/>
                      <a:pt x="116" y="178"/>
                      <a:pt x="116" y="178"/>
                    </a:cubicBezTo>
                    <a:cubicBezTo>
                      <a:pt x="116" y="179"/>
                      <a:pt x="116" y="179"/>
                      <a:pt x="116" y="179"/>
                    </a:cubicBezTo>
                    <a:cubicBezTo>
                      <a:pt x="116" y="178"/>
                      <a:pt x="116" y="178"/>
                      <a:pt x="116" y="178"/>
                    </a:cubicBezTo>
                    <a:close/>
                    <a:moveTo>
                      <a:pt x="121" y="182"/>
                    </a:moveTo>
                    <a:cubicBezTo>
                      <a:pt x="121" y="183"/>
                      <a:pt x="121" y="183"/>
                      <a:pt x="121" y="183"/>
                    </a:cubicBezTo>
                    <a:cubicBezTo>
                      <a:pt x="120" y="183"/>
                      <a:pt x="120" y="183"/>
                      <a:pt x="120" y="183"/>
                    </a:cubicBezTo>
                    <a:cubicBezTo>
                      <a:pt x="120" y="182"/>
                      <a:pt x="120" y="182"/>
                      <a:pt x="120" y="182"/>
                    </a:cubicBezTo>
                    <a:cubicBezTo>
                      <a:pt x="121" y="182"/>
                      <a:pt x="121" y="182"/>
                      <a:pt x="121" y="182"/>
                    </a:cubicBezTo>
                    <a:close/>
                    <a:moveTo>
                      <a:pt x="120" y="182"/>
                    </a:moveTo>
                    <a:cubicBezTo>
                      <a:pt x="120" y="180"/>
                      <a:pt x="120" y="180"/>
                      <a:pt x="120" y="180"/>
                    </a:cubicBezTo>
                    <a:cubicBezTo>
                      <a:pt x="120" y="181"/>
                      <a:pt x="120" y="181"/>
                      <a:pt x="120" y="181"/>
                    </a:cubicBezTo>
                    <a:cubicBezTo>
                      <a:pt x="120" y="181"/>
                      <a:pt x="120" y="182"/>
                      <a:pt x="120" y="182"/>
                    </a:cubicBezTo>
                    <a:close/>
                    <a:moveTo>
                      <a:pt x="115" y="183"/>
                    </a:moveTo>
                    <a:cubicBezTo>
                      <a:pt x="116" y="181"/>
                      <a:pt x="116" y="181"/>
                      <a:pt x="116" y="181"/>
                    </a:cubicBezTo>
                    <a:cubicBezTo>
                      <a:pt x="117" y="181"/>
                      <a:pt x="117" y="181"/>
                      <a:pt x="117" y="181"/>
                    </a:cubicBezTo>
                    <a:cubicBezTo>
                      <a:pt x="117" y="180"/>
                      <a:pt x="117" y="180"/>
                      <a:pt x="117" y="180"/>
                    </a:cubicBezTo>
                    <a:cubicBezTo>
                      <a:pt x="118" y="180"/>
                      <a:pt x="118" y="180"/>
                      <a:pt x="118" y="180"/>
                    </a:cubicBezTo>
                    <a:cubicBezTo>
                      <a:pt x="118" y="181"/>
                      <a:pt x="118" y="181"/>
                      <a:pt x="118" y="181"/>
                    </a:cubicBezTo>
                    <a:cubicBezTo>
                      <a:pt x="117" y="181"/>
                      <a:pt x="117" y="181"/>
                      <a:pt x="117" y="181"/>
                    </a:cubicBezTo>
                    <a:cubicBezTo>
                      <a:pt x="116" y="182"/>
                      <a:pt x="116" y="182"/>
                      <a:pt x="116" y="182"/>
                    </a:cubicBezTo>
                    <a:cubicBezTo>
                      <a:pt x="115" y="183"/>
                      <a:pt x="115" y="183"/>
                      <a:pt x="115" y="183"/>
                    </a:cubicBezTo>
                    <a:close/>
                    <a:moveTo>
                      <a:pt x="114" y="180"/>
                    </a:moveTo>
                    <a:cubicBezTo>
                      <a:pt x="113" y="179"/>
                      <a:pt x="113" y="179"/>
                      <a:pt x="113" y="179"/>
                    </a:cubicBezTo>
                    <a:cubicBezTo>
                      <a:pt x="113" y="178"/>
                      <a:pt x="113" y="178"/>
                      <a:pt x="113" y="178"/>
                    </a:cubicBezTo>
                    <a:cubicBezTo>
                      <a:pt x="114" y="178"/>
                      <a:pt x="114" y="178"/>
                      <a:pt x="114" y="178"/>
                    </a:cubicBezTo>
                    <a:cubicBezTo>
                      <a:pt x="115" y="178"/>
                      <a:pt x="115" y="178"/>
                      <a:pt x="115" y="178"/>
                    </a:cubicBezTo>
                    <a:cubicBezTo>
                      <a:pt x="114" y="179"/>
                      <a:pt x="114" y="179"/>
                      <a:pt x="114" y="179"/>
                    </a:cubicBezTo>
                    <a:cubicBezTo>
                      <a:pt x="114" y="180"/>
                      <a:pt x="114" y="180"/>
                      <a:pt x="114" y="180"/>
                    </a:cubicBezTo>
                    <a:cubicBezTo>
                      <a:pt x="114" y="180"/>
                      <a:pt x="114" y="180"/>
                      <a:pt x="114" y="180"/>
                    </a:cubicBezTo>
                    <a:close/>
                    <a:moveTo>
                      <a:pt x="108" y="179"/>
                    </a:moveTo>
                    <a:cubicBezTo>
                      <a:pt x="109" y="179"/>
                      <a:pt x="109" y="179"/>
                      <a:pt x="109" y="179"/>
                    </a:cubicBezTo>
                    <a:cubicBezTo>
                      <a:pt x="109" y="180"/>
                      <a:pt x="109" y="180"/>
                      <a:pt x="109" y="180"/>
                    </a:cubicBezTo>
                    <a:cubicBezTo>
                      <a:pt x="108" y="180"/>
                      <a:pt x="108" y="180"/>
                      <a:pt x="108" y="180"/>
                    </a:cubicBezTo>
                    <a:cubicBezTo>
                      <a:pt x="108" y="179"/>
                      <a:pt x="108" y="179"/>
                      <a:pt x="108" y="179"/>
                    </a:cubicBezTo>
                    <a:close/>
                    <a:moveTo>
                      <a:pt x="104" y="182"/>
                    </a:moveTo>
                    <a:cubicBezTo>
                      <a:pt x="104" y="181"/>
                      <a:pt x="104" y="181"/>
                      <a:pt x="104" y="181"/>
                    </a:cubicBezTo>
                    <a:cubicBezTo>
                      <a:pt x="105" y="180"/>
                      <a:pt x="105" y="180"/>
                      <a:pt x="105" y="180"/>
                    </a:cubicBezTo>
                    <a:cubicBezTo>
                      <a:pt x="105" y="181"/>
                      <a:pt x="105" y="181"/>
                      <a:pt x="105" y="181"/>
                    </a:cubicBezTo>
                    <a:cubicBezTo>
                      <a:pt x="104" y="182"/>
                      <a:pt x="104" y="182"/>
                      <a:pt x="104" y="182"/>
                    </a:cubicBezTo>
                    <a:close/>
                    <a:moveTo>
                      <a:pt x="100" y="184"/>
                    </a:moveTo>
                    <a:cubicBezTo>
                      <a:pt x="101" y="185"/>
                      <a:pt x="101" y="185"/>
                      <a:pt x="101" y="185"/>
                    </a:cubicBezTo>
                    <a:cubicBezTo>
                      <a:pt x="101" y="185"/>
                      <a:pt x="101" y="185"/>
                      <a:pt x="101" y="185"/>
                    </a:cubicBezTo>
                    <a:cubicBezTo>
                      <a:pt x="100" y="185"/>
                      <a:pt x="100" y="185"/>
                      <a:pt x="100" y="185"/>
                    </a:cubicBezTo>
                    <a:cubicBezTo>
                      <a:pt x="100" y="184"/>
                      <a:pt x="100" y="184"/>
                      <a:pt x="100" y="184"/>
                    </a:cubicBezTo>
                    <a:close/>
                    <a:moveTo>
                      <a:pt x="1" y="201"/>
                    </a:moveTo>
                    <a:cubicBezTo>
                      <a:pt x="0" y="202"/>
                      <a:pt x="0" y="202"/>
                      <a:pt x="0" y="202"/>
                    </a:cubicBezTo>
                    <a:cubicBezTo>
                      <a:pt x="2" y="202"/>
                      <a:pt x="2" y="202"/>
                      <a:pt x="2" y="202"/>
                    </a:cubicBezTo>
                    <a:cubicBezTo>
                      <a:pt x="1" y="201"/>
                      <a:pt x="1" y="201"/>
                      <a:pt x="1" y="201"/>
                    </a:cubicBezTo>
                    <a:close/>
                    <a:moveTo>
                      <a:pt x="2" y="199"/>
                    </a:moveTo>
                    <a:cubicBezTo>
                      <a:pt x="1" y="200"/>
                      <a:pt x="1" y="200"/>
                      <a:pt x="1" y="200"/>
                    </a:cubicBezTo>
                    <a:cubicBezTo>
                      <a:pt x="2" y="201"/>
                      <a:pt x="2" y="201"/>
                      <a:pt x="2" y="201"/>
                    </a:cubicBezTo>
                    <a:cubicBezTo>
                      <a:pt x="3" y="200"/>
                      <a:pt x="3" y="200"/>
                      <a:pt x="3" y="200"/>
                    </a:cubicBezTo>
                    <a:cubicBezTo>
                      <a:pt x="2" y="199"/>
                      <a:pt x="2" y="199"/>
                      <a:pt x="2" y="199"/>
                    </a:cubicBezTo>
                    <a:close/>
                    <a:moveTo>
                      <a:pt x="3" y="197"/>
                    </a:moveTo>
                    <a:cubicBezTo>
                      <a:pt x="4" y="198"/>
                      <a:pt x="4" y="198"/>
                      <a:pt x="4" y="198"/>
                    </a:cubicBezTo>
                    <a:cubicBezTo>
                      <a:pt x="4" y="197"/>
                      <a:pt x="4" y="197"/>
                      <a:pt x="4" y="197"/>
                    </a:cubicBezTo>
                    <a:cubicBezTo>
                      <a:pt x="3" y="197"/>
                      <a:pt x="3" y="197"/>
                      <a:pt x="3" y="197"/>
                    </a:cubicBezTo>
                    <a:close/>
                    <a:moveTo>
                      <a:pt x="10" y="198"/>
                    </a:moveTo>
                    <a:cubicBezTo>
                      <a:pt x="9" y="196"/>
                      <a:pt x="9" y="196"/>
                      <a:pt x="9" y="196"/>
                    </a:cubicBezTo>
                    <a:cubicBezTo>
                      <a:pt x="8" y="196"/>
                      <a:pt x="8" y="196"/>
                      <a:pt x="8" y="196"/>
                    </a:cubicBezTo>
                    <a:cubicBezTo>
                      <a:pt x="7" y="197"/>
                      <a:pt x="7" y="197"/>
                      <a:pt x="7" y="197"/>
                    </a:cubicBezTo>
                    <a:cubicBezTo>
                      <a:pt x="8" y="198"/>
                      <a:pt x="8" y="198"/>
                      <a:pt x="8" y="198"/>
                    </a:cubicBezTo>
                    <a:cubicBezTo>
                      <a:pt x="9" y="198"/>
                      <a:pt x="9" y="198"/>
                      <a:pt x="9" y="198"/>
                    </a:cubicBezTo>
                    <a:cubicBezTo>
                      <a:pt x="8" y="198"/>
                      <a:pt x="8" y="198"/>
                      <a:pt x="8" y="198"/>
                    </a:cubicBezTo>
                    <a:cubicBezTo>
                      <a:pt x="8" y="199"/>
                      <a:pt x="8" y="199"/>
                      <a:pt x="8" y="199"/>
                    </a:cubicBezTo>
                    <a:cubicBezTo>
                      <a:pt x="9" y="199"/>
                      <a:pt x="9" y="199"/>
                      <a:pt x="9" y="199"/>
                    </a:cubicBezTo>
                    <a:cubicBezTo>
                      <a:pt x="10" y="198"/>
                      <a:pt x="10" y="198"/>
                      <a:pt x="10" y="198"/>
                    </a:cubicBezTo>
                    <a:cubicBezTo>
                      <a:pt x="10" y="198"/>
                      <a:pt x="10" y="198"/>
                      <a:pt x="10" y="198"/>
                    </a:cubicBezTo>
                    <a:close/>
                    <a:moveTo>
                      <a:pt x="11" y="200"/>
                    </a:moveTo>
                    <a:cubicBezTo>
                      <a:pt x="12" y="200"/>
                      <a:pt x="12" y="200"/>
                      <a:pt x="12" y="200"/>
                    </a:cubicBezTo>
                    <a:cubicBezTo>
                      <a:pt x="13" y="199"/>
                      <a:pt x="13" y="199"/>
                      <a:pt x="13" y="199"/>
                    </a:cubicBezTo>
                    <a:cubicBezTo>
                      <a:pt x="13" y="198"/>
                      <a:pt x="13" y="198"/>
                      <a:pt x="13" y="198"/>
                    </a:cubicBezTo>
                    <a:cubicBezTo>
                      <a:pt x="14" y="197"/>
                      <a:pt x="14" y="197"/>
                      <a:pt x="14" y="197"/>
                    </a:cubicBezTo>
                    <a:cubicBezTo>
                      <a:pt x="13" y="197"/>
                      <a:pt x="13" y="197"/>
                      <a:pt x="13" y="197"/>
                    </a:cubicBezTo>
                    <a:cubicBezTo>
                      <a:pt x="12" y="198"/>
                      <a:pt x="12" y="198"/>
                      <a:pt x="12" y="198"/>
                    </a:cubicBezTo>
                    <a:cubicBezTo>
                      <a:pt x="12" y="199"/>
                      <a:pt x="12" y="199"/>
                      <a:pt x="12" y="199"/>
                    </a:cubicBezTo>
                    <a:cubicBezTo>
                      <a:pt x="11" y="200"/>
                      <a:pt x="11" y="200"/>
                      <a:pt x="11" y="200"/>
                    </a:cubicBezTo>
                    <a:close/>
                    <a:moveTo>
                      <a:pt x="17" y="199"/>
                    </a:moveTo>
                    <a:cubicBezTo>
                      <a:pt x="16" y="198"/>
                      <a:pt x="16" y="198"/>
                      <a:pt x="16" y="198"/>
                    </a:cubicBezTo>
                    <a:cubicBezTo>
                      <a:pt x="16" y="197"/>
                      <a:pt x="16" y="197"/>
                      <a:pt x="16" y="197"/>
                    </a:cubicBezTo>
                    <a:cubicBezTo>
                      <a:pt x="16" y="199"/>
                      <a:pt x="16" y="199"/>
                      <a:pt x="16" y="199"/>
                    </a:cubicBezTo>
                    <a:cubicBezTo>
                      <a:pt x="15" y="199"/>
                      <a:pt x="15" y="199"/>
                      <a:pt x="15" y="199"/>
                    </a:cubicBezTo>
                    <a:cubicBezTo>
                      <a:pt x="14" y="200"/>
                      <a:pt x="14" y="200"/>
                      <a:pt x="14" y="200"/>
                    </a:cubicBezTo>
                    <a:cubicBezTo>
                      <a:pt x="16" y="200"/>
                      <a:pt x="16" y="200"/>
                      <a:pt x="16" y="200"/>
                    </a:cubicBezTo>
                    <a:cubicBezTo>
                      <a:pt x="17" y="199"/>
                      <a:pt x="17" y="199"/>
                      <a:pt x="17" y="199"/>
                    </a:cubicBezTo>
                    <a:close/>
                    <a:moveTo>
                      <a:pt x="30" y="199"/>
                    </a:moveTo>
                    <a:cubicBezTo>
                      <a:pt x="30" y="198"/>
                      <a:pt x="30" y="198"/>
                      <a:pt x="30" y="198"/>
                    </a:cubicBezTo>
                    <a:cubicBezTo>
                      <a:pt x="31" y="197"/>
                      <a:pt x="31" y="197"/>
                      <a:pt x="31" y="197"/>
                    </a:cubicBezTo>
                    <a:cubicBezTo>
                      <a:pt x="31" y="196"/>
                      <a:pt x="31" y="196"/>
                      <a:pt x="31" y="196"/>
                    </a:cubicBezTo>
                    <a:cubicBezTo>
                      <a:pt x="30" y="196"/>
                      <a:pt x="30" y="196"/>
                      <a:pt x="30" y="196"/>
                    </a:cubicBezTo>
                    <a:cubicBezTo>
                      <a:pt x="29" y="197"/>
                      <a:pt x="29" y="197"/>
                      <a:pt x="29" y="197"/>
                    </a:cubicBezTo>
                    <a:cubicBezTo>
                      <a:pt x="29" y="197"/>
                      <a:pt x="29" y="197"/>
                      <a:pt x="29" y="197"/>
                    </a:cubicBezTo>
                    <a:cubicBezTo>
                      <a:pt x="28" y="198"/>
                      <a:pt x="28" y="198"/>
                      <a:pt x="28" y="198"/>
                    </a:cubicBezTo>
                    <a:cubicBezTo>
                      <a:pt x="28" y="197"/>
                      <a:pt x="28" y="197"/>
                      <a:pt x="28" y="197"/>
                    </a:cubicBezTo>
                    <a:cubicBezTo>
                      <a:pt x="27" y="198"/>
                      <a:pt x="27" y="198"/>
                      <a:pt x="27" y="198"/>
                    </a:cubicBezTo>
                    <a:cubicBezTo>
                      <a:pt x="26" y="198"/>
                      <a:pt x="26" y="198"/>
                      <a:pt x="26" y="198"/>
                    </a:cubicBezTo>
                    <a:cubicBezTo>
                      <a:pt x="25" y="198"/>
                      <a:pt x="25" y="198"/>
                      <a:pt x="25" y="198"/>
                    </a:cubicBezTo>
                    <a:cubicBezTo>
                      <a:pt x="25" y="198"/>
                      <a:pt x="25" y="198"/>
                      <a:pt x="25" y="198"/>
                    </a:cubicBezTo>
                    <a:cubicBezTo>
                      <a:pt x="26" y="199"/>
                      <a:pt x="26" y="199"/>
                      <a:pt x="26" y="199"/>
                    </a:cubicBezTo>
                    <a:cubicBezTo>
                      <a:pt x="27" y="199"/>
                      <a:pt x="27" y="199"/>
                      <a:pt x="27" y="199"/>
                    </a:cubicBezTo>
                    <a:cubicBezTo>
                      <a:pt x="28" y="199"/>
                      <a:pt x="28" y="199"/>
                      <a:pt x="28" y="199"/>
                    </a:cubicBezTo>
                    <a:cubicBezTo>
                      <a:pt x="29" y="198"/>
                      <a:pt x="29" y="198"/>
                      <a:pt x="29" y="198"/>
                    </a:cubicBezTo>
                    <a:cubicBezTo>
                      <a:pt x="30" y="199"/>
                      <a:pt x="30" y="199"/>
                      <a:pt x="30" y="199"/>
                    </a:cubicBezTo>
                    <a:close/>
                    <a:moveTo>
                      <a:pt x="32" y="199"/>
                    </a:moveTo>
                    <a:cubicBezTo>
                      <a:pt x="35" y="199"/>
                      <a:pt x="35" y="199"/>
                      <a:pt x="35" y="199"/>
                    </a:cubicBezTo>
                    <a:cubicBezTo>
                      <a:pt x="36" y="199"/>
                      <a:pt x="36" y="199"/>
                      <a:pt x="36" y="199"/>
                    </a:cubicBezTo>
                    <a:cubicBezTo>
                      <a:pt x="37" y="200"/>
                      <a:pt x="37" y="200"/>
                      <a:pt x="37" y="200"/>
                    </a:cubicBezTo>
                    <a:cubicBezTo>
                      <a:pt x="35" y="200"/>
                      <a:pt x="35" y="200"/>
                      <a:pt x="35" y="200"/>
                    </a:cubicBezTo>
                    <a:cubicBezTo>
                      <a:pt x="33" y="200"/>
                      <a:pt x="33" y="200"/>
                      <a:pt x="33" y="200"/>
                    </a:cubicBezTo>
                    <a:cubicBezTo>
                      <a:pt x="32" y="200"/>
                      <a:pt x="32" y="200"/>
                      <a:pt x="32" y="200"/>
                    </a:cubicBezTo>
                    <a:cubicBezTo>
                      <a:pt x="31" y="199"/>
                      <a:pt x="31" y="199"/>
                      <a:pt x="31" y="199"/>
                    </a:cubicBezTo>
                    <a:cubicBezTo>
                      <a:pt x="31" y="199"/>
                      <a:pt x="32" y="199"/>
                      <a:pt x="32" y="199"/>
                    </a:cubicBezTo>
                    <a:close/>
                    <a:moveTo>
                      <a:pt x="42" y="198"/>
                    </a:moveTo>
                    <a:cubicBezTo>
                      <a:pt x="41" y="197"/>
                      <a:pt x="41" y="197"/>
                      <a:pt x="41" y="197"/>
                    </a:cubicBezTo>
                    <a:cubicBezTo>
                      <a:pt x="39" y="197"/>
                      <a:pt x="39" y="197"/>
                      <a:pt x="39" y="197"/>
                    </a:cubicBezTo>
                    <a:cubicBezTo>
                      <a:pt x="39" y="198"/>
                      <a:pt x="39" y="198"/>
                      <a:pt x="39" y="198"/>
                    </a:cubicBezTo>
                    <a:cubicBezTo>
                      <a:pt x="40" y="198"/>
                      <a:pt x="40" y="198"/>
                      <a:pt x="40" y="198"/>
                    </a:cubicBezTo>
                    <a:cubicBezTo>
                      <a:pt x="42" y="198"/>
                      <a:pt x="42" y="198"/>
                      <a:pt x="42" y="198"/>
                    </a:cubicBezTo>
                    <a:close/>
                    <a:moveTo>
                      <a:pt x="48" y="197"/>
                    </a:moveTo>
                    <a:cubicBezTo>
                      <a:pt x="47" y="196"/>
                      <a:pt x="47" y="196"/>
                      <a:pt x="47" y="196"/>
                    </a:cubicBezTo>
                    <a:cubicBezTo>
                      <a:pt x="47" y="197"/>
                      <a:pt x="47" y="197"/>
                      <a:pt x="47" y="197"/>
                    </a:cubicBezTo>
                    <a:cubicBezTo>
                      <a:pt x="48" y="197"/>
                      <a:pt x="48" y="197"/>
                      <a:pt x="48" y="197"/>
                    </a:cubicBezTo>
                    <a:close/>
                    <a:moveTo>
                      <a:pt x="52" y="196"/>
                    </a:moveTo>
                    <a:cubicBezTo>
                      <a:pt x="51" y="195"/>
                      <a:pt x="51" y="195"/>
                      <a:pt x="51" y="195"/>
                    </a:cubicBezTo>
                    <a:cubicBezTo>
                      <a:pt x="50" y="196"/>
                      <a:pt x="50" y="196"/>
                      <a:pt x="50" y="196"/>
                    </a:cubicBezTo>
                    <a:cubicBezTo>
                      <a:pt x="50" y="197"/>
                      <a:pt x="50" y="197"/>
                      <a:pt x="50" y="197"/>
                    </a:cubicBezTo>
                    <a:cubicBezTo>
                      <a:pt x="51" y="196"/>
                      <a:pt x="51" y="196"/>
                      <a:pt x="51" y="196"/>
                    </a:cubicBezTo>
                    <a:cubicBezTo>
                      <a:pt x="52" y="196"/>
                      <a:pt x="52" y="196"/>
                      <a:pt x="52" y="196"/>
                    </a:cubicBezTo>
                    <a:close/>
                    <a:moveTo>
                      <a:pt x="55" y="195"/>
                    </a:moveTo>
                    <a:cubicBezTo>
                      <a:pt x="54" y="195"/>
                      <a:pt x="54" y="195"/>
                      <a:pt x="54" y="195"/>
                    </a:cubicBezTo>
                    <a:cubicBezTo>
                      <a:pt x="53" y="195"/>
                      <a:pt x="53" y="195"/>
                      <a:pt x="53" y="195"/>
                    </a:cubicBezTo>
                    <a:cubicBezTo>
                      <a:pt x="54" y="196"/>
                      <a:pt x="54" y="196"/>
                      <a:pt x="54" y="196"/>
                    </a:cubicBezTo>
                    <a:cubicBezTo>
                      <a:pt x="55" y="195"/>
                      <a:pt x="55" y="195"/>
                      <a:pt x="55" y="195"/>
                    </a:cubicBezTo>
                    <a:close/>
                    <a:moveTo>
                      <a:pt x="55" y="194"/>
                    </a:moveTo>
                    <a:cubicBezTo>
                      <a:pt x="55" y="193"/>
                      <a:pt x="55" y="193"/>
                      <a:pt x="55" y="193"/>
                    </a:cubicBezTo>
                    <a:cubicBezTo>
                      <a:pt x="54" y="194"/>
                      <a:pt x="54" y="194"/>
                      <a:pt x="54" y="194"/>
                    </a:cubicBezTo>
                    <a:cubicBezTo>
                      <a:pt x="55" y="194"/>
                      <a:pt x="55" y="194"/>
                      <a:pt x="55" y="194"/>
                    </a:cubicBezTo>
                    <a:close/>
                    <a:moveTo>
                      <a:pt x="55" y="195"/>
                    </a:moveTo>
                    <a:cubicBezTo>
                      <a:pt x="56" y="195"/>
                      <a:pt x="56" y="195"/>
                      <a:pt x="56" y="195"/>
                    </a:cubicBezTo>
                    <a:cubicBezTo>
                      <a:pt x="57" y="195"/>
                      <a:pt x="57" y="195"/>
                      <a:pt x="57" y="195"/>
                    </a:cubicBezTo>
                    <a:cubicBezTo>
                      <a:pt x="57" y="194"/>
                      <a:pt x="57" y="194"/>
                      <a:pt x="57" y="194"/>
                    </a:cubicBezTo>
                    <a:cubicBezTo>
                      <a:pt x="55" y="195"/>
                      <a:pt x="55" y="195"/>
                      <a:pt x="55" y="195"/>
                    </a:cubicBezTo>
                    <a:close/>
                    <a:moveTo>
                      <a:pt x="68" y="189"/>
                    </a:moveTo>
                    <a:cubicBezTo>
                      <a:pt x="69" y="190"/>
                      <a:pt x="69" y="190"/>
                      <a:pt x="69" y="190"/>
                    </a:cubicBezTo>
                    <a:cubicBezTo>
                      <a:pt x="70" y="190"/>
                      <a:pt x="70" y="190"/>
                      <a:pt x="70" y="190"/>
                    </a:cubicBezTo>
                    <a:cubicBezTo>
                      <a:pt x="68" y="191"/>
                      <a:pt x="68" y="191"/>
                      <a:pt x="68" y="191"/>
                    </a:cubicBezTo>
                    <a:cubicBezTo>
                      <a:pt x="68" y="192"/>
                      <a:pt x="68" y="192"/>
                      <a:pt x="68" y="192"/>
                    </a:cubicBezTo>
                    <a:cubicBezTo>
                      <a:pt x="66" y="192"/>
                      <a:pt x="66" y="192"/>
                      <a:pt x="66" y="192"/>
                    </a:cubicBezTo>
                    <a:cubicBezTo>
                      <a:pt x="65" y="194"/>
                      <a:pt x="65" y="194"/>
                      <a:pt x="65" y="194"/>
                    </a:cubicBezTo>
                    <a:cubicBezTo>
                      <a:pt x="63" y="194"/>
                      <a:pt x="63" y="194"/>
                      <a:pt x="63" y="194"/>
                    </a:cubicBezTo>
                    <a:cubicBezTo>
                      <a:pt x="62" y="195"/>
                      <a:pt x="62" y="195"/>
                      <a:pt x="62" y="195"/>
                    </a:cubicBezTo>
                    <a:cubicBezTo>
                      <a:pt x="60" y="195"/>
                      <a:pt x="60" y="195"/>
                      <a:pt x="60" y="195"/>
                    </a:cubicBezTo>
                    <a:cubicBezTo>
                      <a:pt x="61" y="194"/>
                      <a:pt x="61" y="194"/>
                      <a:pt x="61" y="194"/>
                    </a:cubicBezTo>
                    <a:cubicBezTo>
                      <a:pt x="62" y="194"/>
                      <a:pt x="62" y="194"/>
                      <a:pt x="62" y="194"/>
                    </a:cubicBezTo>
                    <a:cubicBezTo>
                      <a:pt x="62" y="193"/>
                      <a:pt x="62" y="193"/>
                      <a:pt x="62" y="193"/>
                    </a:cubicBezTo>
                    <a:cubicBezTo>
                      <a:pt x="63" y="193"/>
                      <a:pt x="63" y="193"/>
                      <a:pt x="63" y="193"/>
                    </a:cubicBezTo>
                    <a:cubicBezTo>
                      <a:pt x="63" y="192"/>
                      <a:pt x="63" y="192"/>
                      <a:pt x="63" y="192"/>
                    </a:cubicBezTo>
                    <a:cubicBezTo>
                      <a:pt x="64" y="191"/>
                      <a:pt x="64" y="191"/>
                      <a:pt x="64" y="191"/>
                    </a:cubicBezTo>
                    <a:cubicBezTo>
                      <a:pt x="65" y="191"/>
                      <a:pt x="65" y="191"/>
                      <a:pt x="65" y="191"/>
                    </a:cubicBezTo>
                    <a:cubicBezTo>
                      <a:pt x="66" y="190"/>
                      <a:pt x="66" y="190"/>
                      <a:pt x="66" y="190"/>
                    </a:cubicBezTo>
                    <a:cubicBezTo>
                      <a:pt x="66" y="190"/>
                      <a:pt x="66" y="190"/>
                      <a:pt x="66" y="190"/>
                    </a:cubicBezTo>
                    <a:cubicBezTo>
                      <a:pt x="67" y="190"/>
                      <a:pt x="67" y="190"/>
                      <a:pt x="67" y="190"/>
                    </a:cubicBezTo>
                    <a:cubicBezTo>
                      <a:pt x="67" y="190"/>
                      <a:pt x="68" y="189"/>
                      <a:pt x="68" y="189"/>
                    </a:cubicBezTo>
                    <a:close/>
                    <a:moveTo>
                      <a:pt x="78" y="186"/>
                    </a:moveTo>
                    <a:cubicBezTo>
                      <a:pt x="77" y="186"/>
                      <a:pt x="77" y="186"/>
                      <a:pt x="77" y="186"/>
                    </a:cubicBezTo>
                    <a:cubicBezTo>
                      <a:pt x="76" y="187"/>
                      <a:pt x="76" y="187"/>
                      <a:pt x="76" y="187"/>
                    </a:cubicBezTo>
                    <a:cubicBezTo>
                      <a:pt x="76" y="187"/>
                      <a:pt x="76" y="187"/>
                      <a:pt x="76" y="187"/>
                    </a:cubicBezTo>
                    <a:cubicBezTo>
                      <a:pt x="77" y="188"/>
                      <a:pt x="77" y="188"/>
                      <a:pt x="77" y="188"/>
                    </a:cubicBezTo>
                    <a:cubicBezTo>
                      <a:pt x="76" y="188"/>
                      <a:pt x="76" y="188"/>
                      <a:pt x="76" y="188"/>
                    </a:cubicBezTo>
                    <a:cubicBezTo>
                      <a:pt x="75" y="188"/>
                      <a:pt x="75" y="188"/>
                      <a:pt x="75" y="188"/>
                    </a:cubicBezTo>
                    <a:cubicBezTo>
                      <a:pt x="74" y="189"/>
                      <a:pt x="74" y="189"/>
                      <a:pt x="74" y="189"/>
                    </a:cubicBezTo>
                    <a:cubicBezTo>
                      <a:pt x="74" y="189"/>
                      <a:pt x="74" y="189"/>
                      <a:pt x="74" y="189"/>
                    </a:cubicBezTo>
                    <a:cubicBezTo>
                      <a:pt x="74" y="190"/>
                      <a:pt x="74" y="190"/>
                      <a:pt x="74" y="190"/>
                    </a:cubicBezTo>
                    <a:cubicBezTo>
                      <a:pt x="73" y="191"/>
                      <a:pt x="73" y="191"/>
                      <a:pt x="73" y="191"/>
                    </a:cubicBezTo>
                    <a:cubicBezTo>
                      <a:pt x="72" y="191"/>
                      <a:pt x="72" y="191"/>
                      <a:pt x="72" y="191"/>
                    </a:cubicBezTo>
                    <a:cubicBezTo>
                      <a:pt x="71" y="192"/>
                      <a:pt x="71" y="192"/>
                      <a:pt x="71" y="192"/>
                    </a:cubicBezTo>
                    <a:cubicBezTo>
                      <a:pt x="70" y="192"/>
                      <a:pt x="70" y="192"/>
                      <a:pt x="70" y="192"/>
                    </a:cubicBezTo>
                    <a:cubicBezTo>
                      <a:pt x="69" y="192"/>
                      <a:pt x="69" y="192"/>
                      <a:pt x="69" y="192"/>
                    </a:cubicBezTo>
                    <a:cubicBezTo>
                      <a:pt x="70" y="192"/>
                      <a:pt x="70" y="192"/>
                      <a:pt x="70" y="192"/>
                    </a:cubicBezTo>
                    <a:cubicBezTo>
                      <a:pt x="71" y="192"/>
                      <a:pt x="71" y="192"/>
                      <a:pt x="71" y="192"/>
                    </a:cubicBezTo>
                    <a:cubicBezTo>
                      <a:pt x="73" y="192"/>
                      <a:pt x="73" y="192"/>
                      <a:pt x="73" y="192"/>
                    </a:cubicBezTo>
                    <a:cubicBezTo>
                      <a:pt x="74" y="191"/>
                      <a:pt x="74" y="191"/>
                      <a:pt x="74" y="191"/>
                    </a:cubicBezTo>
                    <a:cubicBezTo>
                      <a:pt x="74" y="192"/>
                      <a:pt x="74" y="192"/>
                      <a:pt x="74" y="192"/>
                    </a:cubicBezTo>
                    <a:cubicBezTo>
                      <a:pt x="75" y="192"/>
                      <a:pt x="75" y="192"/>
                      <a:pt x="75" y="192"/>
                    </a:cubicBezTo>
                    <a:cubicBezTo>
                      <a:pt x="75" y="191"/>
                      <a:pt x="75" y="191"/>
                      <a:pt x="75" y="191"/>
                    </a:cubicBezTo>
                    <a:cubicBezTo>
                      <a:pt x="76" y="190"/>
                      <a:pt x="76" y="190"/>
                      <a:pt x="76" y="190"/>
                    </a:cubicBezTo>
                    <a:cubicBezTo>
                      <a:pt x="76" y="190"/>
                      <a:pt x="76" y="190"/>
                      <a:pt x="76" y="190"/>
                    </a:cubicBezTo>
                    <a:cubicBezTo>
                      <a:pt x="77" y="191"/>
                      <a:pt x="77" y="191"/>
                      <a:pt x="77" y="191"/>
                    </a:cubicBezTo>
                    <a:cubicBezTo>
                      <a:pt x="77" y="191"/>
                      <a:pt x="77" y="191"/>
                      <a:pt x="77" y="191"/>
                    </a:cubicBezTo>
                    <a:cubicBezTo>
                      <a:pt x="78" y="190"/>
                      <a:pt x="78" y="190"/>
                      <a:pt x="78" y="190"/>
                    </a:cubicBezTo>
                    <a:cubicBezTo>
                      <a:pt x="80" y="189"/>
                      <a:pt x="80" y="189"/>
                      <a:pt x="80" y="189"/>
                    </a:cubicBezTo>
                    <a:cubicBezTo>
                      <a:pt x="80" y="188"/>
                      <a:pt x="80" y="188"/>
                      <a:pt x="80" y="188"/>
                    </a:cubicBezTo>
                    <a:cubicBezTo>
                      <a:pt x="79" y="188"/>
                      <a:pt x="79" y="188"/>
                      <a:pt x="79" y="188"/>
                    </a:cubicBezTo>
                    <a:cubicBezTo>
                      <a:pt x="80" y="188"/>
                      <a:pt x="80" y="188"/>
                      <a:pt x="80" y="188"/>
                    </a:cubicBezTo>
                    <a:cubicBezTo>
                      <a:pt x="79" y="187"/>
                      <a:pt x="79" y="187"/>
                      <a:pt x="79" y="187"/>
                    </a:cubicBezTo>
                    <a:cubicBezTo>
                      <a:pt x="78" y="186"/>
                      <a:pt x="78" y="186"/>
                      <a:pt x="78" y="186"/>
                    </a:cubicBezTo>
                    <a:cubicBezTo>
                      <a:pt x="78" y="186"/>
                      <a:pt x="78" y="186"/>
                      <a:pt x="78" y="186"/>
                    </a:cubicBezTo>
                    <a:close/>
                    <a:moveTo>
                      <a:pt x="81" y="187"/>
                    </a:moveTo>
                    <a:cubicBezTo>
                      <a:pt x="81" y="187"/>
                      <a:pt x="81" y="187"/>
                      <a:pt x="81" y="187"/>
                    </a:cubicBezTo>
                    <a:cubicBezTo>
                      <a:pt x="81" y="186"/>
                      <a:pt x="81" y="186"/>
                      <a:pt x="81" y="186"/>
                    </a:cubicBezTo>
                    <a:cubicBezTo>
                      <a:pt x="80" y="187"/>
                      <a:pt x="80" y="187"/>
                      <a:pt x="80" y="187"/>
                    </a:cubicBezTo>
                    <a:cubicBezTo>
                      <a:pt x="81" y="187"/>
                      <a:pt x="81" y="187"/>
                      <a:pt x="81" y="187"/>
                    </a:cubicBezTo>
                    <a:close/>
                    <a:moveTo>
                      <a:pt x="87" y="186"/>
                    </a:moveTo>
                    <a:cubicBezTo>
                      <a:pt x="87" y="186"/>
                      <a:pt x="87" y="186"/>
                      <a:pt x="87" y="186"/>
                    </a:cubicBezTo>
                    <a:cubicBezTo>
                      <a:pt x="88" y="186"/>
                      <a:pt x="88" y="186"/>
                      <a:pt x="88" y="186"/>
                    </a:cubicBezTo>
                    <a:cubicBezTo>
                      <a:pt x="88" y="186"/>
                      <a:pt x="88" y="186"/>
                      <a:pt x="88" y="186"/>
                    </a:cubicBezTo>
                    <a:cubicBezTo>
                      <a:pt x="87" y="186"/>
                      <a:pt x="87" y="186"/>
                      <a:pt x="87" y="186"/>
                    </a:cubicBezTo>
                    <a:cubicBezTo>
                      <a:pt x="87" y="186"/>
                      <a:pt x="87" y="186"/>
                      <a:pt x="87" y="186"/>
                    </a:cubicBezTo>
                    <a:close/>
                    <a:moveTo>
                      <a:pt x="85" y="187"/>
                    </a:moveTo>
                    <a:cubicBezTo>
                      <a:pt x="86" y="186"/>
                      <a:pt x="86" y="186"/>
                      <a:pt x="86" y="186"/>
                    </a:cubicBezTo>
                    <a:cubicBezTo>
                      <a:pt x="86" y="187"/>
                      <a:pt x="86" y="187"/>
                      <a:pt x="86" y="187"/>
                    </a:cubicBezTo>
                    <a:cubicBezTo>
                      <a:pt x="85" y="187"/>
                      <a:pt x="85" y="187"/>
                      <a:pt x="85" y="187"/>
                    </a:cubicBezTo>
                    <a:close/>
                    <a:moveTo>
                      <a:pt x="85" y="186"/>
                    </a:moveTo>
                    <a:cubicBezTo>
                      <a:pt x="85" y="185"/>
                      <a:pt x="85" y="185"/>
                      <a:pt x="85" y="185"/>
                    </a:cubicBezTo>
                    <a:cubicBezTo>
                      <a:pt x="85" y="184"/>
                      <a:pt x="85" y="184"/>
                      <a:pt x="85" y="184"/>
                    </a:cubicBezTo>
                    <a:cubicBezTo>
                      <a:pt x="85" y="184"/>
                      <a:pt x="85" y="184"/>
                      <a:pt x="85" y="184"/>
                    </a:cubicBezTo>
                    <a:cubicBezTo>
                      <a:pt x="85" y="185"/>
                      <a:pt x="85" y="185"/>
                      <a:pt x="85" y="185"/>
                    </a:cubicBezTo>
                    <a:cubicBezTo>
                      <a:pt x="85" y="186"/>
                      <a:pt x="85" y="186"/>
                      <a:pt x="85" y="186"/>
                    </a:cubicBezTo>
                    <a:close/>
                    <a:moveTo>
                      <a:pt x="83" y="185"/>
                    </a:moveTo>
                    <a:cubicBezTo>
                      <a:pt x="82" y="185"/>
                      <a:pt x="82" y="185"/>
                      <a:pt x="82" y="185"/>
                    </a:cubicBezTo>
                    <a:cubicBezTo>
                      <a:pt x="82" y="186"/>
                      <a:pt x="82" y="186"/>
                      <a:pt x="82" y="186"/>
                    </a:cubicBezTo>
                    <a:cubicBezTo>
                      <a:pt x="83" y="186"/>
                      <a:pt x="83" y="186"/>
                      <a:pt x="83" y="186"/>
                    </a:cubicBezTo>
                    <a:cubicBezTo>
                      <a:pt x="83" y="186"/>
                      <a:pt x="83" y="186"/>
                      <a:pt x="83" y="186"/>
                    </a:cubicBezTo>
                    <a:cubicBezTo>
                      <a:pt x="84" y="186"/>
                      <a:pt x="84" y="186"/>
                      <a:pt x="84" y="186"/>
                    </a:cubicBezTo>
                    <a:cubicBezTo>
                      <a:pt x="83" y="185"/>
                      <a:pt x="83" y="185"/>
                      <a:pt x="83" y="185"/>
                    </a:cubicBezTo>
                    <a:cubicBezTo>
                      <a:pt x="83" y="185"/>
                      <a:pt x="83" y="185"/>
                      <a:pt x="83" y="185"/>
                    </a:cubicBezTo>
                    <a:close/>
                    <a:moveTo>
                      <a:pt x="135" y="143"/>
                    </a:moveTo>
                    <a:cubicBezTo>
                      <a:pt x="134" y="143"/>
                      <a:pt x="134" y="143"/>
                      <a:pt x="134" y="143"/>
                    </a:cubicBezTo>
                    <a:cubicBezTo>
                      <a:pt x="135" y="143"/>
                      <a:pt x="135" y="143"/>
                      <a:pt x="135" y="143"/>
                    </a:cubicBezTo>
                    <a:cubicBezTo>
                      <a:pt x="135" y="143"/>
                      <a:pt x="135" y="143"/>
                      <a:pt x="135" y="143"/>
                    </a:cubicBezTo>
                    <a:cubicBezTo>
                      <a:pt x="135" y="143"/>
                      <a:pt x="135" y="143"/>
                      <a:pt x="135" y="143"/>
                    </a:cubicBezTo>
                    <a:close/>
                    <a:moveTo>
                      <a:pt x="132" y="144"/>
                    </a:moveTo>
                    <a:cubicBezTo>
                      <a:pt x="132" y="143"/>
                      <a:pt x="132" y="143"/>
                      <a:pt x="132" y="143"/>
                    </a:cubicBezTo>
                    <a:cubicBezTo>
                      <a:pt x="132" y="143"/>
                      <a:pt x="132" y="143"/>
                      <a:pt x="132" y="143"/>
                    </a:cubicBezTo>
                    <a:cubicBezTo>
                      <a:pt x="133" y="142"/>
                      <a:pt x="133" y="142"/>
                      <a:pt x="133" y="142"/>
                    </a:cubicBezTo>
                    <a:cubicBezTo>
                      <a:pt x="134" y="141"/>
                      <a:pt x="134" y="141"/>
                      <a:pt x="134" y="141"/>
                    </a:cubicBezTo>
                    <a:cubicBezTo>
                      <a:pt x="134" y="142"/>
                      <a:pt x="134" y="142"/>
                      <a:pt x="134" y="142"/>
                    </a:cubicBezTo>
                    <a:cubicBezTo>
                      <a:pt x="133" y="143"/>
                      <a:pt x="133" y="143"/>
                      <a:pt x="133" y="143"/>
                    </a:cubicBezTo>
                    <a:cubicBezTo>
                      <a:pt x="132" y="144"/>
                      <a:pt x="132" y="144"/>
                      <a:pt x="132" y="144"/>
                    </a:cubicBezTo>
                    <a:close/>
                    <a:moveTo>
                      <a:pt x="89" y="182"/>
                    </a:moveTo>
                    <a:cubicBezTo>
                      <a:pt x="90" y="181"/>
                      <a:pt x="90" y="181"/>
                      <a:pt x="90" y="181"/>
                    </a:cubicBezTo>
                    <a:cubicBezTo>
                      <a:pt x="90" y="181"/>
                      <a:pt x="90" y="181"/>
                      <a:pt x="90" y="181"/>
                    </a:cubicBezTo>
                    <a:cubicBezTo>
                      <a:pt x="91" y="181"/>
                      <a:pt x="91" y="181"/>
                      <a:pt x="91" y="181"/>
                    </a:cubicBezTo>
                    <a:cubicBezTo>
                      <a:pt x="92" y="180"/>
                      <a:pt x="92" y="180"/>
                      <a:pt x="92" y="180"/>
                    </a:cubicBezTo>
                    <a:cubicBezTo>
                      <a:pt x="92" y="180"/>
                      <a:pt x="92" y="180"/>
                      <a:pt x="92" y="180"/>
                    </a:cubicBezTo>
                    <a:cubicBezTo>
                      <a:pt x="93" y="179"/>
                      <a:pt x="93" y="179"/>
                      <a:pt x="93" y="179"/>
                    </a:cubicBezTo>
                    <a:cubicBezTo>
                      <a:pt x="93" y="179"/>
                      <a:pt x="93" y="179"/>
                      <a:pt x="93" y="179"/>
                    </a:cubicBezTo>
                    <a:cubicBezTo>
                      <a:pt x="94" y="179"/>
                      <a:pt x="94" y="179"/>
                      <a:pt x="94" y="179"/>
                    </a:cubicBezTo>
                    <a:cubicBezTo>
                      <a:pt x="95" y="179"/>
                      <a:pt x="95" y="179"/>
                      <a:pt x="95" y="179"/>
                    </a:cubicBezTo>
                    <a:cubicBezTo>
                      <a:pt x="96" y="179"/>
                      <a:pt x="96" y="179"/>
                      <a:pt x="96" y="179"/>
                    </a:cubicBezTo>
                    <a:cubicBezTo>
                      <a:pt x="97" y="179"/>
                      <a:pt x="97" y="179"/>
                      <a:pt x="97" y="179"/>
                    </a:cubicBezTo>
                    <a:cubicBezTo>
                      <a:pt x="97" y="178"/>
                      <a:pt x="97" y="178"/>
                      <a:pt x="97" y="178"/>
                    </a:cubicBezTo>
                    <a:cubicBezTo>
                      <a:pt x="99" y="178"/>
                      <a:pt x="99" y="178"/>
                      <a:pt x="99" y="178"/>
                    </a:cubicBezTo>
                    <a:cubicBezTo>
                      <a:pt x="99" y="179"/>
                      <a:pt x="99" y="179"/>
                      <a:pt x="99" y="179"/>
                    </a:cubicBezTo>
                    <a:cubicBezTo>
                      <a:pt x="99" y="180"/>
                      <a:pt x="99" y="180"/>
                      <a:pt x="99" y="180"/>
                    </a:cubicBezTo>
                    <a:cubicBezTo>
                      <a:pt x="100" y="181"/>
                      <a:pt x="100" y="181"/>
                      <a:pt x="100" y="181"/>
                    </a:cubicBezTo>
                    <a:cubicBezTo>
                      <a:pt x="100" y="182"/>
                      <a:pt x="100" y="182"/>
                      <a:pt x="100" y="182"/>
                    </a:cubicBezTo>
                    <a:cubicBezTo>
                      <a:pt x="99" y="182"/>
                      <a:pt x="99" y="182"/>
                      <a:pt x="99" y="182"/>
                    </a:cubicBezTo>
                    <a:cubicBezTo>
                      <a:pt x="98" y="182"/>
                      <a:pt x="98" y="182"/>
                      <a:pt x="98" y="182"/>
                    </a:cubicBezTo>
                    <a:cubicBezTo>
                      <a:pt x="96" y="183"/>
                      <a:pt x="96" y="183"/>
                      <a:pt x="96" y="183"/>
                    </a:cubicBezTo>
                    <a:cubicBezTo>
                      <a:pt x="95" y="182"/>
                      <a:pt x="95" y="182"/>
                      <a:pt x="95" y="182"/>
                    </a:cubicBezTo>
                    <a:cubicBezTo>
                      <a:pt x="93" y="182"/>
                      <a:pt x="93" y="182"/>
                      <a:pt x="93" y="182"/>
                    </a:cubicBezTo>
                    <a:cubicBezTo>
                      <a:pt x="92" y="183"/>
                      <a:pt x="92" y="183"/>
                      <a:pt x="92" y="183"/>
                    </a:cubicBezTo>
                    <a:cubicBezTo>
                      <a:pt x="91" y="183"/>
                      <a:pt x="91" y="183"/>
                      <a:pt x="91" y="183"/>
                    </a:cubicBezTo>
                    <a:cubicBezTo>
                      <a:pt x="91" y="184"/>
                      <a:pt x="91" y="184"/>
                      <a:pt x="91" y="184"/>
                    </a:cubicBezTo>
                    <a:cubicBezTo>
                      <a:pt x="90" y="183"/>
                      <a:pt x="90" y="183"/>
                      <a:pt x="90" y="183"/>
                    </a:cubicBezTo>
                    <a:lnTo>
                      <a:pt x="89" y="18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9" name="组合 8"/>
              <p:cNvGrpSpPr/>
              <p:nvPr/>
            </p:nvGrpSpPr>
            <p:grpSpPr>
              <a:xfrm>
                <a:off x="12323253" y="-691245"/>
                <a:ext cx="2282925" cy="3664028"/>
                <a:chOff x="12803508" y="-2522279"/>
                <a:chExt cx="2282925" cy="3664028"/>
              </a:xfrm>
            </p:grpSpPr>
            <p:sp>
              <p:nvSpPr>
                <p:cNvPr id="17" name="Freeform 5"/>
                <p:cNvSpPr>
                  <a:spLocks noEditPoints="1"/>
                </p:cNvSpPr>
                <p:nvPr/>
              </p:nvSpPr>
              <p:spPr bwMode="auto">
                <a:xfrm>
                  <a:off x="12803508" y="-912298"/>
                  <a:ext cx="99768" cy="74337"/>
                </a:xfrm>
                <a:custGeom>
                  <a:avLst/>
                  <a:gdLst>
                    <a:gd name="T0" fmla="*/ 2 w 51"/>
                    <a:gd name="T1" fmla="*/ 6 h 38"/>
                    <a:gd name="T2" fmla="*/ 2 w 51"/>
                    <a:gd name="T3" fmla="*/ 4 h 38"/>
                    <a:gd name="T4" fmla="*/ 2 w 51"/>
                    <a:gd name="T5" fmla="*/ 2 h 38"/>
                    <a:gd name="T6" fmla="*/ 0 w 51"/>
                    <a:gd name="T7" fmla="*/ 4 h 38"/>
                    <a:gd name="T8" fmla="*/ 2 w 51"/>
                    <a:gd name="T9" fmla="*/ 6 h 38"/>
                    <a:gd name="T10" fmla="*/ 2 w 51"/>
                    <a:gd name="T11" fmla="*/ 6 h 38"/>
                    <a:gd name="T12" fmla="*/ 9 w 51"/>
                    <a:gd name="T13" fmla="*/ 4 h 38"/>
                    <a:gd name="T14" fmla="*/ 11 w 51"/>
                    <a:gd name="T15" fmla="*/ 2 h 38"/>
                    <a:gd name="T16" fmla="*/ 11 w 51"/>
                    <a:gd name="T17" fmla="*/ 0 h 38"/>
                    <a:gd name="T18" fmla="*/ 7 w 51"/>
                    <a:gd name="T19" fmla="*/ 0 h 38"/>
                    <a:gd name="T20" fmla="*/ 7 w 51"/>
                    <a:gd name="T21" fmla="*/ 2 h 38"/>
                    <a:gd name="T22" fmla="*/ 9 w 51"/>
                    <a:gd name="T23" fmla="*/ 4 h 38"/>
                    <a:gd name="T24" fmla="*/ 9 w 51"/>
                    <a:gd name="T25" fmla="*/ 4 h 38"/>
                    <a:gd name="T26" fmla="*/ 9 w 51"/>
                    <a:gd name="T27" fmla="*/ 4 h 38"/>
                    <a:gd name="T28" fmla="*/ 27 w 51"/>
                    <a:gd name="T29" fmla="*/ 10 h 38"/>
                    <a:gd name="T30" fmla="*/ 25 w 51"/>
                    <a:gd name="T31" fmla="*/ 10 h 38"/>
                    <a:gd name="T32" fmla="*/ 23 w 51"/>
                    <a:gd name="T33" fmla="*/ 6 h 38"/>
                    <a:gd name="T34" fmla="*/ 21 w 51"/>
                    <a:gd name="T35" fmla="*/ 8 h 38"/>
                    <a:gd name="T36" fmla="*/ 21 w 51"/>
                    <a:gd name="T37" fmla="*/ 8 h 38"/>
                    <a:gd name="T38" fmla="*/ 23 w 51"/>
                    <a:gd name="T39" fmla="*/ 11 h 38"/>
                    <a:gd name="T40" fmla="*/ 25 w 51"/>
                    <a:gd name="T41" fmla="*/ 11 h 38"/>
                    <a:gd name="T42" fmla="*/ 27 w 51"/>
                    <a:gd name="T43" fmla="*/ 10 h 38"/>
                    <a:gd name="T44" fmla="*/ 27 w 51"/>
                    <a:gd name="T45" fmla="*/ 10 h 38"/>
                    <a:gd name="T46" fmla="*/ 34 w 51"/>
                    <a:gd name="T47" fmla="*/ 13 h 38"/>
                    <a:gd name="T48" fmla="*/ 32 w 51"/>
                    <a:gd name="T49" fmla="*/ 13 h 38"/>
                    <a:gd name="T50" fmla="*/ 32 w 51"/>
                    <a:gd name="T51" fmla="*/ 13 h 38"/>
                    <a:gd name="T52" fmla="*/ 30 w 51"/>
                    <a:gd name="T53" fmla="*/ 13 h 38"/>
                    <a:gd name="T54" fmla="*/ 32 w 51"/>
                    <a:gd name="T55" fmla="*/ 11 h 38"/>
                    <a:gd name="T56" fmla="*/ 34 w 51"/>
                    <a:gd name="T57" fmla="*/ 11 h 38"/>
                    <a:gd name="T58" fmla="*/ 34 w 51"/>
                    <a:gd name="T59" fmla="*/ 13 h 38"/>
                    <a:gd name="T60" fmla="*/ 34 w 51"/>
                    <a:gd name="T61" fmla="*/ 13 h 38"/>
                    <a:gd name="T62" fmla="*/ 38 w 51"/>
                    <a:gd name="T63" fmla="*/ 19 h 38"/>
                    <a:gd name="T64" fmla="*/ 36 w 51"/>
                    <a:gd name="T65" fmla="*/ 17 h 38"/>
                    <a:gd name="T66" fmla="*/ 34 w 51"/>
                    <a:gd name="T67" fmla="*/ 15 h 38"/>
                    <a:gd name="T68" fmla="*/ 34 w 51"/>
                    <a:gd name="T69" fmla="*/ 13 h 38"/>
                    <a:gd name="T70" fmla="*/ 36 w 51"/>
                    <a:gd name="T71" fmla="*/ 13 h 38"/>
                    <a:gd name="T72" fmla="*/ 38 w 51"/>
                    <a:gd name="T73" fmla="*/ 15 h 38"/>
                    <a:gd name="T74" fmla="*/ 40 w 51"/>
                    <a:gd name="T75" fmla="*/ 15 h 38"/>
                    <a:gd name="T76" fmla="*/ 42 w 51"/>
                    <a:gd name="T77" fmla="*/ 17 h 38"/>
                    <a:gd name="T78" fmla="*/ 40 w 51"/>
                    <a:gd name="T79" fmla="*/ 19 h 38"/>
                    <a:gd name="T80" fmla="*/ 38 w 51"/>
                    <a:gd name="T81" fmla="*/ 19 h 38"/>
                    <a:gd name="T82" fmla="*/ 38 w 51"/>
                    <a:gd name="T83" fmla="*/ 19 h 38"/>
                    <a:gd name="T84" fmla="*/ 40 w 51"/>
                    <a:gd name="T85" fmla="*/ 31 h 38"/>
                    <a:gd name="T86" fmla="*/ 42 w 51"/>
                    <a:gd name="T87" fmla="*/ 32 h 38"/>
                    <a:gd name="T88" fmla="*/ 42 w 51"/>
                    <a:gd name="T89" fmla="*/ 36 h 38"/>
                    <a:gd name="T90" fmla="*/ 44 w 51"/>
                    <a:gd name="T91" fmla="*/ 38 h 38"/>
                    <a:gd name="T92" fmla="*/ 48 w 51"/>
                    <a:gd name="T93" fmla="*/ 34 h 38"/>
                    <a:gd name="T94" fmla="*/ 51 w 51"/>
                    <a:gd name="T95" fmla="*/ 32 h 38"/>
                    <a:gd name="T96" fmla="*/ 51 w 51"/>
                    <a:gd name="T97" fmla="*/ 31 h 38"/>
                    <a:gd name="T98" fmla="*/ 49 w 51"/>
                    <a:gd name="T99" fmla="*/ 31 h 38"/>
                    <a:gd name="T100" fmla="*/ 49 w 51"/>
                    <a:gd name="T101" fmla="*/ 31 h 38"/>
                    <a:gd name="T102" fmla="*/ 49 w 51"/>
                    <a:gd name="T103" fmla="*/ 29 h 38"/>
                    <a:gd name="T104" fmla="*/ 48 w 51"/>
                    <a:gd name="T105" fmla="*/ 27 h 38"/>
                    <a:gd name="T106" fmla="*/ 46 w 51"/>
                    <a:gd name="T107" fmla="*/ 27 h 38"/>
                    <a:gd name="T108" fmla="*/ 46 w 51"/>
                    <a:gd name="T109" fmla="*/ 25 h 38"/>
                    <a:gd name="T110" fmla="*/ 42 w 51"/>
                    <a:gd name="T111" fmla="*/ 23 h 38"/>
                    <a:gd name="T112" fmla="*/ 42 w 51"/>
                    <a:gd name="T113" fmla="*/ 23 h 38"/>
                    <a:gd name="T114" fmla="*/ 42 w 51"/>
                    <a:gd name="T115" fmla="*/ 25 h 38"/>
                    <a:gd name="T116" fmla="*/ 42 w 51"/>
                    <a:gd name="T117" fmla="*/ 27 h 38"/>
                    <a:gd name="T118" fmla="*/ 40 w 51"/>
                    <a:gd name="T119" fmla="*/ 29 h 38"/>
                    <a:gd name="T120" fmla="*/ 40 w 51"/>
                    <a:gd name="T121"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38">
                      <a:moveTo>
                        <a:pt x="2" y="6"/>
                      </a:moveTo>
                      <a:lnTo>
                        <a:pt x="2" y="4"/>
                      </a:lnTo>
                      <a:lnTo>
                        <a:pt x="2" y="2"/>
                      </a:lnTo>
                      <a:lnTo>
                        <a:pt x="0" y="4"/>
                      </a:lnTo>
                      <a:lnTo>
                        <a:pt x="2" y="6"/>
                      </a:lnTo>
                      <a:lnTo>
                        <a:pt x="2" y="6"/>
                      </a:lnTo>
                      <a:close/>
                      <a:moveTo>
                        <a:pt x="9" y="4"/>
                      </a:moveTo>
                      <a:lnTo>
                        <a:pt x="11" y="2"/>
                      </a:lnTo>
                      <a:lnTo>
                        <a:pt x="11" y="0"/>
                      </a:lnTo>
                      <a:lnTo>
                        <a:pt x="7" y="0"/>
                      </a:lnTo>
                      <a:lnTo>
                        <a:pt x="7" y="2"/>
                      </a:lnTo>
                      <a:lnTo>
                        <a:pt x="9" y="4"/>
                      </a:lnTo>
                      <a:lnTo>
                        <a:pt x="9" y="4"/>
                      </a:lnTo>
                      <a:lnTo>
                        <a:pt x="9" y="4"/>
                      </a:lnTo>
                      <a:close/>
                      <a:moveTo>
                        <a:pt x="27" y="10"/>
                      </a:moveTo>
                      <a:lnTo>
                        <a:pt x="25" y="10"/>
                      </a:lnTo>
                      <a:lnTo>
                        <a:pt x="23" y="6"/>
                      </a:lnTo>
                      <a:lnTo>
                        <a:pt x="21" y="8"/>
                      </a:lnTo>
                      <a:lnTo>
                        <a:pt x="21" y="8"/>
                      </a:lnTo>
                      <a:lnTo>
                        <a:pt x="23" y="11"/>
                      </a:lnTo>
                      <a:lnTo>
                        <a:pt x="25" y="11"/>
                      </a:lnTo>
                      <a:lnTo>
                        <a:pt x="27" y="10"/>
                      </a:lnTo>
                      <a:lnTo>
                        <a:pt x="27" y="10"/>
                      </a:lnTo>
                      <a:close/>
                      <a:moveTo>
                        <a:pt x="34" y="13"/>
                      </a:moveTo>
                      <a:lnTo>
                        <a:pt x="32" y="13"/>
                      </a:lnTo>
                      <a:lnTo>
                        <a:pt x="32" y="13"/>
                      </a:lnTo>
                      <a:lnTo>
                        <a:pt x="30" y="13"/>
                      </a:lnTo>
                      <a:lnTo>
                        <a:pt x="32" y="11"/>
                      </a:lnTo>
                      <a:lnTo>
                        <a:pt x="34" y="11"/>
                      </a:lnTo>
                      <a:lnTo>
                        <a:pt x="34" y="13"/>
                      </a:lnTo>
                      <a:lnTo>
                        <a:pt x="34" y="13"/>
                      </a:lnTo>
                      <a:close/>
                      <a:moveTo>
                        <a:pt x="38" y="19"/>
                      </a:moveTo>
                      <a:lnTo>
                        <a:pt x="36" y="17"/>
                      </a:lnTo>
                      <a:lnTo>
                        <a:pt x="34" y="15"/>
                      </a:lnTo>
                      <a:lnTo>
                        <a:pt x="34" y="13"/>
                      </a:lnTo>
                      <a:lnTo>
                        <a:pt x="36" y="13"/>
                      </a:lnTo>
                      <a:lnTo>
                        <a:pt x="38" y="15"/>
                      </a:lnTo>
                      <a:lnTo>
                        <a:pt x="40" y="15"/>
                      </a:lnTo>
                      <a:lnTo>
                        <a:pt x="42" y="17"/>
                      </a:lnTo>
                      <a:lnTo>
                        <a:pt x="40" y="19"/>
                      </a:lnTo>
                      <a:lnTo>
                        <a:pt x="38" y="19"/>
                      </a:lnTo>
                      <a:lnTo>
                        <a:pt x="38" y="19"/>
                      </a:lnTo>
                      <a:close/>
                      <a:moveTo>
                        <a:pt x="40" y="31"/>
                      </a:moveTo>
                      <a:lnTo>
                        <a:pt x="42" y="32"/>
                      </a:lnTo>
                      <a:lnTo>
                        <a:pt x="42" y="36"/>
                      </a:lnTo>
                      <a:lnTo>
                        <a:pt x="44" y="38"/>
                      </a:lnTo>
                      <a:lnTo>
                        <a:pt x="48" y="34"/>
                      </a:lnTo>
                      <a:lnTo>
                        <a:pt x="51" y="32"/>
                      </a:lnTo>
                      <a:lnTo>
                        <a:pt x="51" y="31"/>
                      </a:lnTo>
                      <a:lnTo>
                        <a:pt x="49" y="31"/>
                      </a:lnTo>
                      <a:lnTo>
                        <a:pt x="49" y="31"/>
                      </a:lnTo>
                      <a:lnTo>
                        <a:pt x="49" y="29"/>
                      </a:lnTo>
                      <a:lnTo>
                        <a:pt x="48" y="27"/>
                      </a:lnTo>
                      <a:lnTo>
                        <a:pt x="46" y="27"/>
                      </a:lnTo>
                      <a:lnTo>
                        <a:pt x="46" y="25"/>
                      </a:lnTo>
                      <a:lnTo>
                        <a:pt x="42" y="23"/>
                      </a:lnTo>
                      <a:lnTo>
                        <a:pt x="42" y="23"/>
                      </a:lnTo>
                      <a:lnTo>
                        <a:pt x="42" y="25"/>
                      </a:lnTo>
                      <a:lnTo>
                        <a:pt x="42" y="27"/>
                      </a:lnTo>
                      <a:lnTo>
                        <a:pt x="40" y="29"/>
                      </a:lnTo>
                      <a:lnTo>
                        <a:pt x="40"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156"/>
                <p:cNvSpPr>
                  <a:spLocks noEditPoints="1"/>
                </p:cNvSpPr>
                <p:nvPr/>
              </p:nvSpPr>
              <p:spPr bwMode="auto">
                <a:xfrm>
                  <a:off x="13887263" y="-102417"/>
                  <a:ext cx="44995" cy="27387"/>
                </a:xfrm>
                <a:custGeom>
                  <a:avLst/>
                  <a:gdLst>
                    <a:gd name="T0" fmla="*/ 21 w 23"/>
                    <a:gd name="T1" fmla="*/ 10 h 14"/>
                    <a:gd name="T2" fmla="*/ 19 w 23"/>
                    <a:gd name="T3" fmla="*/ 12 h 14"/>
                    <a:gd name="T4" fmla="*/ 19 w 23"/>
                    <a:gd name="T5" fmla="*/ 14 h 14"/>
                    <a:gd name="T6" fmla="*/ 23 w 23"/>
                    <a:gd name="T7" fmla="*/ 12 h 14"/>
                    <a:gd name="T8" fmla="*/ 23 w 23"/>
                    <a:gd name="T9" fmla="*/ 10 h 14"/>
                    <a:gd name="T10" fmla="*/ 21 w 23"/>
                    <a:gd name="T11" fmla="*/ 10 h 14"/>
                    <a:gd name="T12" fmla="*/ 21 w 23"/>
                    <a:gd name="T13" fmla="*/ 10 h 14"/>
                    <a:gd name="T14" fmla="*/ 11 w 23"/>
                    <a:gd name="T15" fmla="*/ 8 h 14"/>
                    <a:gd name="T16" fmla="*/ 13 w 23"/>
                    <a:gd name="T17" fmla="*/ 8 h 14"/>
                    <a:gd name="T18" fmla="*/ 15 w 23"/>
                    <a:gd name="T19" fmla="*/ 8 h 14"/>
                    <a:gd name="T20" fmla="*/ 13 w 23"/>
                    <a:gd name="T21" fmla="*/ 10 h 14"/>
                    <a:gd name="T22" fmla="*/ 11 w 23"/>
                    <a:gd name="T23" fmla="*/ 8 h 14"/>
                    <a:gd name="T24" fmla="*/ 11 w 23"/>
                    <a:gd name="T25" fmla="*/ 8 h 14"/>
                    <a:gd name="T26" fmla="*/ 9 w 23"/>
                    <a:gd name="T27" fmla="*/ 4 h 14"/>
                    <a:gd name="T28" fmla="*/ 7 w 23"/>
                    <a:gd name="T29" fmla="*/ 4 h 14"/>
                    <a:gd name="T30" fmla="*/ 9 w 23"/>
                    <a:gd name="T31" fmla="*/ 6 h 14"/>
                    <a:gd name="T32" fmla="*/ 9 w 23"/>
                    <a:gd name="T33" fmla="*/ 4 h 14"/>
                    <a:gd name="T34" fmla="*/ 9 w 23"/>
                    <a:gd name="T35" fmla="*/ 4 h 14"/>
                    <a:gd name="T36" fmla="*/ 0 w 23"/>
                    <a:gd name="T37" fmla="*/ 6 h 14"/>
                    <a:gd name="T38" fmla="*/ 2 w 23"/>
                    <a:gd name="T39" fmla="*/ 6 h 14"/>
                    <a:gd name="T40" fmla="*/ 2 w 23"/>
                    <a:gd name="T41" fmla="*/ 8 h 14"/>
                    <a:gd name="T42" fmla="*/ 0 w 23"/>
                    <a:gd name="T43" fmla="*/ 8 h 14"/>
                    <a:gd name="T44" fmla="*/ 0 w 23"/>
                    <a:gd name="T45" fmla="*/ 6 h 14"/>
                    <a:gd name="T46" fmla="*/ 0 w 23"/>
                    <a:gd name="T47" fmla="*/ 6 h 14"/>
                    <a:gd name="T48" fmla="*/ 0 w 23"/>
                    <a:gd name="T49" fmla="*/ 6 h 14"/>
                    <a:gd name="T50" fmla="*/ 2 w 23"/>
                    <a:gd name="T51" fmla="*/ 2 h 14"/>
                    <a:gd name="T52" fmla="*/ 4 w 23"/>
                    <a:gd name="T53" fmla="*/ 2 h 14"/>
                    <a:gd name="T54" fmla="*/ 4 w 23"/>
                    <a:gd name="T55" fmla="*/ 6 h 14"/>
                    <a:gd name="T56" fmla="*/ 5 w 23"/>
                    <a:gd name="T57" fmla="*/ 8 h 14"/>
                    <a:gd name="T58" fmla="*/ 4 w 23"/>
                    <a:gd name="T59" fmla="*/ 10 h 14"/>
                    <a:gd name="T60" fmla="*/ 2 w 23"/>
                    <a:gd name="T61" fmla="*/ 12 h 14"/>
                    <a:gd name="T62" fmla="*/ 4 w 23"/>
                    <a:gd name="T63" fmla="*/ 12 h 14"/>
                    <a:gd name="T64" fmla="*/ 7 w 23"/>
                    <a:gd name="T65" fmla="*/ 12 h 14"/>
                    <a:gd name="T66" fmla="*/ 7 w 23"/>
                    <a:gd name="T67" fmla="*/ 10 h 14"/>
                    <a:gd name="T68" fmla="*/ 5 w 23"/>
                    <a:gd name="T69" fmla="*/ 8 h 14"/>
                    <a:gd name="T70" fmla="*/ 5 w 23"/>
                    <a:gd name="T71" fmla="*/ 6 h 14"/>
                    <a:gd name="T72" fmla="*/ 5 w 23"/>
                    <a:gd name="T73" fmla="*/ 4 h 14"/>
                    <a:gd name="T74" fmla="*/ 5 w 23"/>
                    <a:gd name="T75" fmla="*/ 2 h 14"/>
                    <a:gd name="T76" fmla="*/ 4 w 23"/>
                    <a:gd name="T77" fmla="*/ 0 h 14"/>
                    <a:gd name="T78" fmla="*/ 2 w 23"/>
                    <a:gd name="T79" fmla="*/ 2 h 14"/>
                    <a:gd name="T80" fmla="*/ 2 w 23"/>
                    <a:gd name="T81"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4">
                      <a:moveTo>
                        <a:pt x="21" y="10"/>
                      </a:moveTo>
                      <a:lnTo>
                        <a:pt x="19" y="12"/>
                      </a:lnTo>
                      <a:lnTo>
                        <a:pt x="19" y="14"/>
                      </a:lnTo>
                      <a:lnTo>
                        <a:pt x="23" y="12"/>
                      </a:lnTo>
                      <a:lnTo>
                        <a:pt x="23" y="10"/>
                      </a:lnTo>
                      <a:lnTo>
                        <a:pt x="21" y="10"/>
                      </a:lnTo>
                      <a:lnTo>
                        <a:pt x="21" y="10"/>
                      </a:lnTo>
                      <a:close/>
                      <a:moveTo>
                        <a:pt x="11" y="8"/>
                      </a:moveTo>
                      <a:lnTo>
                        <a:pt x="13" y="8"/>
                      </a:lnTo>
                      <a:lnTo>
                        <a:pt x="15" y="8"/>
                      </a:lnTo>
                      <a:lnTo>
                        <a:pt x="13" y="10"/>
                      </a:lnTo>
                      <a:lnTo>
                        <a:pt x="11" y="8"/>
                      </a:lnTo>
                      <a:lnTo>
                        <a:pt x="11" y="8"/>
                      </a:lnTo>
                      <a:close/>
                      <a:moveTo>
                        <a:pt x="9" y="4"/>
                      </a:moveTo>
                      <a:lnTo>
                        <a:pt x="7" y="4"/>
                      </a:lnTo>
                      <a:lnTo>
                        <a:pt x="9" y="6"/>
                      </a:lnTo>
                      <a:lnTo>
                        <a:pt x="9" y="4"/>
                      </a:lnTo>
                      <a:lnTo>
                        <a:pt x="9" y="4"/>
                      </a:lnTo>
                      <a:close/>
                      <a:moveTo>
                        <a:pt x="0" y="6"/>
                      </a:moveTo>
                      <a:lnTo>
                        <a:pt x="2" y="6"/>
                      </a:lnTo>
                      <a:lnTo>
                        <a:pt x="2" y="8"/>
                      </a:lnTo>
                      <a:lnTo>
                        <a:pt x="0" y="8"/>
                      </a:lnTo>
                      <a:lnTo>
                        <a:pt x="0" y="6"/>
                      </a:lnTo>
                      <a:lnTo>
                        <a:pt x="0" y="6"/>
                      </a:lnTo>
                      <a:lnTo>
                        <a:pt x="0" y="6"/>
                      </a:lnTo>
                      <a:close/>
                      <a:moveTo>
                        <a:pt x="2" y="2"/>
                      </a:moveTo>
                      <a:lnTo>
                        <a:pt x="4" y="2"/>
                      </a:lnTo>
                      <a:lnTo>
                        <a:pt x="4" y="6"/>
                      </a:lnTo>
                      <a:lnTo>
                        <a:pt x="5" y="8"/>
                      </a:lnTo>
                      <a:lnTo>
                        <a:pt x="4" y="10"/>
                      </a:lnTo>
                      <a:lnTo>
                        <a:pt x="2" y="12"/>
                      </a:lnTo>
                      <a:lnTo>
                        <a:pt x="4" y="12"/>
                      </a:lnTo>
                      <a:lnTo>
                        <a:pt x="7" y="12"/>
                      </a:lnTo>
                      <a:lnTo>
                        <a:pt x="7" y="10"/>
                      </a:lnTo>
                      <a:lnTo>
                        <a:pt x="5" y="8"/>
                      </a:lnTo>
                      <a:lnTo>
                        <a:pt x="5" y="6"/>
                      </a:lnTo>
                      <a:lnTo>
                        <a:pt x="5" y="4"/>
                      </a:lnTo>
                      <a:lnTo>
                        <a:pt x="5" y="2"/>
                      </a:lnTo>
                      <a:lnTo>
                        <a:pt x="4" y="0"/>
                      </a:lnTo>
                      <a:lnTo>
                        <a:pt x="2" y="2"/>
                      </a:lnTo>
                      <a:lnTo>
                        <a:pt x="2"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157"/>
                <p:cNvSpPr>
                  <a:spLocks noEditPoints="1"/>
                </p:cNvSpPr>
                <p:nvPr/>
              </p:nvSpPr>
              <p:spPr bwMode="auto">
                <a:xfrm>
                  <a:off x="14458483" y="-460408"/>
                  <a:ext cx="66512" cy="21517"/>
                </a:xfrm>
                <a:custGeom>
                  <a:avLst/>
                  <a:gdLst>
                    <a:gd name="T0" fmla="*/ 31 w 34"/>
                    <a:gd name="T1" fmla="*/ 10 h 11"/>
                    <a:gd name="T2" fmla="*/ 34 w 34"/>
                    <a:gd name="T3" fmla="*/ 11 h 11"/>
                    <a:gd name="T4" fmla="*/ 31 w 34"/>
                    <a:gd name="T5" fmla="*/ 11 h 11"/>
                    <a:gd name="T6" fmla="*/ 31 w 34"/>
                    <a:gd name="T7" fmla="*/ 11 h 11"/>
                    <a:gd name="T8" fmla="*/ 31 w 34"/>
                    <a:gd name="T9" fmla="*/ 10 h 11"/>
                    <a:gd name="T10" fmla="*/ 31 w 34"/>
                    <a:gd name="T11" fmla="*/ 10 h 11"/>
                    <a:gd name="T12" fmla="*/ 32 w 34"/>
                    <a:gd name="T13" fmla="*/ 4 h 11"/>
                    <a:gd name="T14" fmla="*/ 31 w 34"/>
                    <a:gd name="T15" fmla="*/ 6 h 11"/>
                    <a:gd name="T16" fmla="*/ 32 w 34"/>
                    <a:gd name="T17" fmla="*/ 8 h 11"/>
                    <a:gd name="T18" fmla="*/ 32 w 34"/>
                    <a:gd name="T19" fmla="*/ 6 h 11"/>
                    <a:gd name="T20" fmla="*/ 32 w 34"/>
                    <a:gd name="T21" fmla="*/ 4 h 11"/>
                    <a:gd name="T22" fmla="*/ 32 w 34"/>
                    <a:gd name="T23" fmla="*/ 4 h 11"/>
                    <a:gd name="T24" fmla="*/ 21 w 34"/>
                    <a:gd name="T25" fmla="*/ 8 h 11"/>
                    <a:gd name="T26" fmla="*/ 19 w 34"/>
                    <a:gd name="T27" fmla="*/ 8 h 11"/>
                    <a:gd name="T28" fmla="*/ 21 w 34"/>
                    <a:gd name="T29" fmla="*/ 10 h 11"/>
                    <a:gd name="T30" fmla="*/ 23 w 34"/>
                    <a:gd name="T31" fmla="*/ 10 h 11"/>
                    <a:gd name="T32" fmla="*/ 21 w 34"/>
                    <a:gd name="T33" fmla="*/ 8 h 11"/>
                    <a:gd name="T34" fmla="*/ 21 w 34"/>
                    <a:gd name="T35" fmla="*/ 8 h 11"/>
                    <a:gd name="T36" fmla="*/ 17 w 34"/>
                    <a:gd name="T37" fmla="*/ 0 h 11"/>
                    <a:gd name="T38" fmla="*/ 17 w 34"/>
                    <a:gd name="T39" fmla="*/ 0 h 11"/>
                    <a:gd name="T40" fmla="*/ 21 w 34"/>
                    <a:gd name="T41" fmla="*/ 0 h 11"/>
                    <a:gd name="T42" fmla="*/ 19 w 34"/>
                    <a:gd name="T43" fmla="*/ 2 h 11"/>
                    <a:gd name="T44" fmla="*/ 19 w 34"/>
                    <a:gd name="T45" fmla="*/ 4 h 11"/>
                    <a:gd name="T46" fmla="*/ 17 w 34"/>
                    <a:gd name="T47" fmla="*/ 2 h 11"/>
                    <a:gd name="T48" fmla="*/ 17 w 34"/>
                    <a:gd name="T49" fmla="*/ 0 h 11"/>
                    <a:gd name="T50" fmla="*/ 17 w 34"/>
                    <a:gd name="T51" fmla="*/ 0 h 11"/>
                    <a:gd name="T52" fmla="*/ 2 w 34"/>
                    <a:gd name="T53" fmla="*/ 4 h 11"/>
                    <a:gd name="T54" fmla="*/ 4 w 34"/>
                    <a:gd name="T55" fmla="*/ 4 h 11"/>
                    <a:gd name="T56" fmla="*/ 0 w 34"/>
                    <a:gd name="T57" fmla="*/ 6 h 11"/>
                    <a:gd name="T58" fmla="*/ 2 w 34"/>
                    <a:gd name="T5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11">
                      <a:moveTo>
                        <a:pt x="31" y="10"/>
                      </a:moveTo>
                      <a:lnTo>
                        <a:pt x="34" y="11"/>
                      </a:lnTo>
                      <a:lnTo>
                        <a:pt x="31" y="11"/>
                      </a:lnTo>
                      <a:lnTo>
                        <a:pt x="31" y="11"/>
                      </a:lnTo>
                      <a:lnTo>
                        <a:pt x="31" y="10"/>
                      </a:lnTo>
                      <a:lnTo>
                        <a:pt x="31" y="10"/>
                      </a:lnTo>
                      <a:close/>
                      <a:moveTo>
                        <a:pt x="32" y="4"/>
                      </a:moveTo>
                      <a:lnTo>
                        <a:pt x="31" y="6"/>
                      </a:lnTo>
                      <a:lnTo>
                        <a:pt x="32" y="8"/>
                      </a:lnTo>
                      <a:lnTo>
                        <a:pt x="32" y="6"/>
                      </a:lnTo>
                      <a:lnTo>
                        <a:pt x="32" y="4"/>
                      </a:lnTo>
                      <a:lnTo>
                        <a:pt x="32" y="4"/>
                      </a:lnTo>
                      <a:close/>
                      <a:moveTo>
                        <a:pt x="21" y="8"/>
                      </a:moveTo>
                      <a:lnTo>
                        <a:pt x="19" y="8"/>
                      </a:lnTo>
                      <a:lnTo>
                        <a:pt x="21" y="10"/>
                      </a:lnTo>
                      <a:lnTo>
                        <a:pt x="23" y="10"/>
                      </a:lnTo>
                      <a:lnTo>
                        <a:pt x="21" y="8"/>
                      </a:lnTo>
                      <a:lnTo>
                        <a:pt x="21" y="8"/>
                      </a:lnTo>
                      <a:close/>
                      <a:moveTo>
                        <a:pt x="17" y="0"/>
                      </a:moveTo>
                      <a:lnTo>
                        <a:pt x="17" y="0"/>
                      </a:lnTo>
                      <a:lnTo>
                        <a:pt x="21" y="0"/>
                      </a:lnTo>
                      <a:lnTo>
                        <a:pt x="19" y="2"/>
                      </a:lnTo>
                      <a:lnTo>
                        <a:pt x="19" y="4"/>
                      </a:lnTo>
                      <a:lnTo>
                        <a:pt x="17" y="2"/>
                      </a:lnTo>
                      <a:lnTo>
                        <a:pt x="17" y="0"/>
                      </a:lnTo>
                      <a:lnTo>
                        <a:pt x="17" y="0"/>
                      </a:lnTo>
                      <a:close/>
                      <a:moveTo>
                        <a:pt x="2" y="4"/>
                      </a:moveTo>
                      <a:lnTo>
                        <a:pt x="4" y="4"/>
                      </a:lnTo>
                      <a:lnTo>
                        <a:pt x="0" y="6"/>
                      </a:lnTo>
                      <a:lnTo>
                        <a:pt x="2"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158"/>
                <p:cNvSpPr>
                  <a:spLocks noEditPoints="1"/>
                </p:cNvSpPr>
                <p:nvPr/>
              </p:nvSpPr>
              <p:spPr bwMode="auto">
                <a:xfrm>
                  <a:off x="14405664" y="-468232"/>
                  <a:ext cx="48907" cy="15649"/>
                </a:xfrm>
                <a:custGeom>
                  <a:avLst/>
                  <a:gdLst>
                    <a:gd name="T0" fmla="*/ 19 w 25"/>
                    <a:gd name="T1" fmla="*/ 6 h 8"/>
                    <a:gd name="T2" fmla="*/ 21 w 25"/>
                    <a:gd name="T3" fmla="*/ 6 h 8"/>
                    <a:gd name="T4" fmla="*/ 25 w 25"/>
                    <a:gd name="T5" fmla="*/ 6 h 8"/>
                    <a:gd name="T6" fmla="*/ 23 w 25"/>
                    <a:gd name="T7" fmla="*/ 6 h 8"/>
                    <a:gd name="T8" fmla="*/ 19 w 25"/>
                    <a:gd name="T9" fmla="*/ 6 h 8"/>
                    <a:gd name="T10" fmla="*/ 19 w 25"/>
                    <a:gd name="T11" fmla="*/ 6 h 8"/>
                    <a:gd name="T12" fmla="*/ 17 w 25"/>
                    <a:gd name="T13" fmla="*/ 2 h 8"/>
                    <a:gd name="T14" fmla="*/ 16 w 25"/>
                    <a:gd name="T15" fmla="*/ 2 h 8"/>
                    <a:gd name="T16" fmla="*/ 12 w 25"/>
                    <a:gd name="T17" fmla="*/ 2 h 8"/>
                    <a:gd name="T18" fmla="*/ 4 w 25"/>
                    <a:gd name="T19" fmla="*/ 0 h 8"/>
                    <a:gd name="T20" fmla="*/ 2 w 25"/>
                    <a:gd name="T21" fmla="*/ 2 h 8"/>
                    <a:gd name="T22" fmla="*/ 2 w 25"/>
                    <a:gd name="T23" fmla="*/ 4 h 8"/>
                    <a:gd name="T24" fmla="*/ 2 w 25"/>
                    <a:gd name="T25" fmla="*/ 4 h 8"/>
                    <a:gd name="T26" fmla="*/ 0 w 25"/>
                    <a:gd name="T27" fmla="*/ 6 h 8"/>
                    <a:gd name="T28" fmla="*/ 2 w 25"/>
                    <a:gd name="T29" fmla="*/ 8 h 8"/>
                    <a:gd name="T30" fmla="*/ 8 w 25"/>
                    <a:gd name="T31" fmla="*/ 8 h 8"/>
                    <a:gd name="T32" fmla="*/ 8 w 25"/>
                    <a:gd name="T33" fmla="*/ 8 h 8"/>
                    <a:gd name="T34" fmla="*/ 12 w 25"/>
                    <a:gd name="T35" fmla="*/ 8 h 8"/>
                    <a:gd name="T36" fmla="*/ 14 w 25"/>
                    <a:gd name="T37" fmla="*/ 8 h 8"/>
                    <a:gd name="T38" fmla="*/ 17 w 25"/>
                    <a:gd name="T39" fmla="*/ 6 h 8"/>
                    <a:gd name="T40" fmla="*/ 19 w 25"/>
                    <a:gd name="T41" fmla="*/ 4 h 8"/>
                    <a:gd name="T42" fmla="*/ 17 w 25"/>
                    <a:gd name="T43" fmla="*/ 2 h 8"/>
                    <a:gd name="T44" fmla="*/ 17 w 25"/>
                    <a:gd name="T4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8">
                      <a:moveTo>
                        <a:pt x="19" y="6"/>
                      </a:moveTo>
                      <a:lnTo>
                        <a:pt x="21" y="6"/>
                      </a:lnTo>
                      <a:lnTo>
                        <a:pt x="25" y="6"/>
                      </a:lnTo>
                      <a:lnTo>
                        <a:pt x="23" y="6"/>
                      </a:lnTo>
                      <a:lnTo>
                        <a:pt x="19" y="6"/>
                      </a:lnTo>
                      <a:lnTo>
                        <a:pt x="19" y="6"/>
                      </a:lnTo>
                      <a:close/>
                      <a:moveTo>
                        <a:pt x="17" y="2"/>
                      </a:moveTo>
                      <a:lnTo>
                        <a:pt x="16" y="2"/>
                      </a:lnTo>
                      <a:lnTo>
                        <a:pt x="12" y="2"/>
                      </a:lnTo>
                      <a:lnTo>
                        <a:pt x="4" y="0"/>
                      </a:lnTo>
                      <a:lnTo>
                        <a:pt x="2" y="2"/>
                      </a:lnTo>
                      <a:lnTo>
                        <a:pt x="2" y="4"/>
                      </a:lnTo>
                      <a:lnTo>
                        <a:pt x="2" y="4"/>
                      </a:lnTo>
                      <a:lnTo>
                        <a:pt x="0" y="6"/>
                      </a:lnTo>
                      <a:lnTo>
                        <a:pt x="2" y="8"/>
                      </a:lnTo>
                      <a:lnTo>
                        <a:pt x="8" y="8"/>
                      </a:lnTo>
                      <a:lnTo>
                        <a:pt x="8" y="8"/>
                      </a:lnTo>
                      <a:lnTo>
                        <a:pt x="12" y="8"/>
                      </a:lnTo>
                      <a:lnTo>
                        <a:pt x="14" y="8"/>
                      </a:lnTo>
                      <a:lnTo>
                        <a:pt x="17" y="6"/>
                      </a:lnTo>
                      <a:lnTo>
                        <a:pt x="19" y="4"/>
                      </a:lnTo>
                      <a:lnTo>
                        <a:pt x="17" y="2"/>
                      </a:lnTo>
                      <a:lnTo>
                        <a:pt x="17"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159"/>
                <p:cNvSpPr>
                  <a:spLocks noEditPoints="1"/>
                </p:cNvSpPr>
                <p:nvPr/>
              </p:nvSpPr>
              <p:spPr bwMode="auto">
                <a:xfrm>
                  <a:off x="14309811" y="-493663"/>
                  <a:ext cx="78249" cy="48905"/>
                </a:xfrm>
                <a:custGeom>
                  <a:avLst/>
                  <a:gdLst>
                    <a:gd name="T0" fmla="*/ 38 w 40"/>
                    <a:gd name="T1" fmla="*/ 17 h 25"/>
                    <a:gd name="T2" fmla="*/ 38 w 40"/>
                    <a:gd name="T3" fmla="*/ 19 h 25"/>
                    <a:gd name="T4" fmla="*/ 36 w 40"/>
                    <a:gd name="T5" fmla="*/ 17 h 25"/>
                    <a:gd name="T6" fmla="*/ 36 w 40"/>
                    <a:gd name="T7" fmla="*/ 17 h 25"/>
                    <a:gd name="T8" fmla="*/ 3 w 40"/>
                    <a:gd name="T9" fmla="*/ 4 h 25"/>
                    <a:gd name="T10" fmla="*/ 3 w 40"/>
                    <a:gd name="T11" fmla="*/ 6 h 25"/>
                    <a:gd name="T12" fmla="*/ 1 w 40"/>
                    <a:gd name="T13" fmla="*/ 9 h 25"/>
                    <a:gd name="T14" fmla="*/ 1 w 40"/>
                    <a:gd name="T15" fmla="*/ 11 h 25"/>
                    <a:gd name="T16" fmla="*/ 1 w 40"/>
                    <a:gd name="T17" fmla="*/ 15 h 25"/>
                    <a:gd name="T18" fmla="*/ 0 w 40"/>
                    <a:gd name="T19" fmla="*/ 19 h 25"/>
                    <a:gd name="T20" fmla="*/ 1 w 40"/>
                    <a:gd name="T21" fmla="*/ 21 h 25"/>
                    <a:gd name="T22" fmla="*/ 3 w 40"/>
                    <a:gd name="T23" fmla="*/ 23 h 25"/>
                    <a:gd name="T24" fmla="*/ 5 w 40"/>
                    <a:gd name="T25" fmla="*/ 25 h 25"/>
                    <a:gd name="T26" fmla="*/ 9 w 40"/>
                    <a:gd name="T27" fmla="*/ 19 h 25"/>
                    <a:gd name="T28" fmla="*/ 9 w 40"/>
                    <a:gd name="T29" fmla="*/ 15 h 25"/>
                    <a:gd name="T30" fmla="*/ 13 w 40"/>
                    <a:gd name="T31" fmla="*/ 17 h 25"/>
                    <a:gd name="T32" fmla="*/ 15 w 40"/>
                    <a:gd name="T33" fmla="*/ 15 h 25"/>
                    <a:gd name="T34" fmla="*/ 17 w 40"/>
                    <a:gd name="T35" fmla="*/ 19 h 25"/>
                    <a:gd name="T36" fmla="*/ 22 w 40"/>
                    <a:gd name="T37" fmla="*/ 15 h 25"/>
                    <a:gd name="T38" fmla="*/ 28 w 40"/>
                    <a:gd name="T39" fmla="*/ 15 h 25"/>
                    <a:gd name="T40" fmla="*/ 32 w 40"/>
                    <a:gd name="T41" fmla="*/ 15 h 25"/>
                    <a:gd name="T42" fmla="*/ 38 w 40"/>
                    <a:gd name="T43" fmla="*/ 17 h 25"/>
                    <a:gd name="T44" fmla="*/ 40 w 40"/>
                    <a:gd name="T45" fmla="*/ 15 h 25"/>
                    <a:gd name="T46" fmla="*/ 40 w 40"/>
                    <a:gd name="T47" fmla="*/ 11 h 25"/>
                    <a:gd name="T48" fmla="*/ 34 w 40"/>
                    <a:gd name="T49" fmla="*/ 9 h 25"/>
                    <a:gd name="T50" fmla="*/ 30 w 40"/>
                    <a:gd name="T51" fmla="*/ 9 h 25"/>
                    <a:gd name="T52" fmla="*/ 22 w 40"/>
                    <a:gd name="T53" fmla="*/ 6 h 25"/>
                    <a:gd name="T54" fmla="*/ 22 w 40"/>
                    <a:gd name="T55" fmla="*/ 6 h 25"/>
                    <a:gd name="T56" fmla="*/ 30 w 40"/>
                    <a:gd name="T57" fmla="*/ 7 h 25"/>
                    <a:gd name="T58" fmla="*/ 30 w 40"/>
                    <a:gd name="T59" fmla="*/ 6 h 25"/>
                    <a:gd name="T60" fmla="*/ 26 w 40"/>
                    <a:gd name="T61" fmla="*/ 4 h 25"/>
                    <a:gd name="T62" fmla="*/ 22 w 40"/>
                    <a:gd name="T63" fmla="*/ 2 h 25"/>
                    <a:gd name="T64" fmla="*/ 21 w 40"/>
                    <a:gd name="T65" fmla="*/ 2 h 25"/>
                    <a:gd name="T66" fmla="*/ 11 w 40"/>
                    <a:gd name="T67" fmla="*/ 0 h 25"/>
                    <a:gd name="T68" fmla="*/ 5 w 40"/>
                    <a:gd name="T6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25">
                      <a:moveTo>
                        <a:pt x="36" y="17"/>
                      </a:moveTo>
                      <a:lnTo>
                        <a:pt x="38" y="17"/>
                      </a:lnTo>
                      <a:lnTo>
                        <a:pt x="40" y="19"/>
                      </a:lnTo>
                      <a:lnTo>
                        <a:pt x="38" y="19"/>
                      </a:lnTo>
                      <a:lnTo>
                        <a:pt x="36" y="19"/>
                      </a:lnTo>
                      <a:lnTo>
                        <a:pt x="36" y="17"/>
                      </a:lnTo>
                      <a:lnTo>
                        <a:pt x="36" y="17"/>
                      </a:lnTo>
                      <a:lnTo>
                        <a:pt x="36" y="17"/>
                      </a:lnTo>
                      <a:close/>
                      <a:moveTo>
                        <a:pt x="3" y="2"/>
                      </a:moveTo>
                      <a:lnTo>
                        <a:pt x="3" y="4"/>
                      </a:lnTo>
                      <a:lnTo>
                        <a:pt x="3" y="4"/>
                      </a:lnTo>
                      <a:lnTo>
                        <a:pt x="3" y="6"/>
                      </a:lnTo>
                      <a:lnTo>
                        <a:pt x="3" y="7"/>
                      </a:lnTo>
                      <a:lnTo>
                        <a:pt x="1" y="9"/>
                      </a:lnTo>
                      <a:lnTo>
                        <a:pt x="1" y="9"/>
                      </a:lnTo>
                      <a:lnTo>
                        <a:pt x="1" y="11"/>
                      </a:lnTo>
                      <a:lnTo>
                        <a:pt x="1" y="13"/>
                      </a:lnTo>
                      <a:lnTo>
                        <a:pt x="1" y="15"/>
                      </a:lnTo>
                      <a:lnTo>
                        <a:pt x="0" y="17"/>
                      </a:lnTo>
                      <a:lnTo>
                        <a:pt x="0" y="19"/>
                      </a:lnTo>
                      <a:lnTo>
                        <a:pt x="0" y="19"/>
                      </a:lnTo>
                      <a:lnTo>
                        <a:pt x="1" y="21"/>
                      </a:lnTo>
                      <a:lnTo>
                        <a:pt x="1" y="23"/>
                      </a:lnTo>
                      <a:lnTo>
                        <a:pt x="3" y="23"/>
                      </a:lnTo>
                      <a:lnTo>
                        <a:pt x="3" y="23"/>
                      </a:lnTo>
                      <a:lnTo>
                        <a:pt x="5" y="25"/>
                      </a:lnTo>
                      <a:lnTo>
                        <a:pt x="5" y="21"/>
                      </a:lnTo>
                      <a:lnTo>
                        <a:pt x="9" y="19"/>
                      </a:lnTo>
                      <a:lnTo>
                        <a:pt x="9" y="17"/>
                      </a:lnTo>
                      <a:lnTo>
                        <a:pt x="9" y="15"/>
                      </a:lnTo>
                      <a:lnTo>
                        <a:pt x="11" y="17"/>
                      </a:lnTo>
                      <a:lnTo>
                        <a:pt x="13" y="17"/>
                      </a:lnTo>
                      <a:lnTo>
                        <a:pt x="13" y="15"/>
                      </a:lnTo>
                      <a:lnTo>
                        <a:pt x="15" y="15"/>
                      </a:lnTo>
                      <a:lnTo>
                        <a:pt x="15" y="17"/>
                      </a:lnTo>
                      <a:lnTo>
                        <a:pt x="17" y="19"/>
                      </a:lnTo>
                      <a:lnTo>
                        <a:pt x="19" y="17"/>
                      </a:lnTo>
                      <a:lnTo>
                        <a:pt x="22" y="15"/>
                      </a:lnTo>
                      <a:lnTo>
                        <a:pt x="24" y="15"/>
                      </a:lnTo>
                      <a:lnTo>
                        <a:pt x="28" y="15"/>
                      </a:lnTo>
                      <a:lnTo>
                        <a:pt x="30" y="15"/>
                      </a:lnTo>
                      <a:lnTo>
                        <a:pt x="32" y="15"/>
                      </a:lnTo>
                      <a:lnTo>
                        <a:pt x="34" y="15"/>
                      </a:lnTo>
                      <a:lnTo>
                        <a:pt x="38" y="17"/>
                      </a:lnTo>
                      <a:lnTo>
                        <a:pt x="38" y="15"/>
                      </a:lnTo>
                      <a:lnTo>
                        <a:pt x="40" y="15"/>
                      </a:lnTo>
                      <a:lnTo>
                        <a:pt x="40" y="13"/>
                      </a:lnTo>
                      <a:lnTo>
                        <a:pt x="40" y="11"/>
                      </a:lnTo>
                      <a:lnTo>
                        <a:pt x="36" y="9"/>
                      </a:lnTo>
                      <a:lnTo>
                        <a:pt x="34" y="9"/>
                      </a:lnTo>
                      <a:lnTo>
                        <a:pt x="30" y="9"/>
                      </a:lnTo>
                      <a:lnTo>
                        <a:pt x="30" y="9"/>
                      </a:lnTo>
                      <a:lnTo>
                        <a:pt x="26" y="7"/>
                      </a:lnTo>
                      <a:lnTo>
                        <a:pt x="22" y="6"/>
                      </a:lnTo>
                      <a:lnTo>
                        <a:pt x="21" y="6"/>
                      </a:lnTo>
                      <a:lnTo>
                        <a:pt x="22" y="6"/>
                      </a:lnTo>
                      <a:lnTo>
                        <a:pt x="26" y="6"/>
                      </a:lnTo>
                      <a:lnTo>
                        <a:pt x="30" y="7"/>
                      </a:lnTo>
                      <a:lnTo>
                        <a:pt x="32" y="6"/>
                      </a:lnTo>
                      <a:lnTo>
                        <a:pt x="30" y="6"/>
                      </a:lnTo>
                      <a:lnTo>
                        <a:pt x="30" y="6"/>
                      </a:lnTo>
                      <a:lnTo>
                        <a:pt x="26" y="4"/>
                      </a:lnTo>
                      <a:lnTo>
                        <a:pt x="24" y="2"/>
                      </a:lnTo>
                      <a:lnTo>
                        <a:pt x="22" y="2"/>
                      </a:lnTo>
                      <a:lnTo>
                        <a:pt x="22" y="2"/>
                      </a:lnTo>
                      <a:lnTo>
                        <a:pt x="21" y="2"/>
                      </a:lnTo>
                      <a:lnTo>
                        <a:pt x="11" y="0"/>
                      </a:lnTo>
                      <a:lnTo>
                        <a:pt x="11" y="0"/>
                      </a:lnTo>
                      <a:lnTo>
                        <a:pt x="9" y="0"/>
                      </a:lnTo>
                      <a:lnTo>
                        <a:pt x="5" y="0"/>
                      </a:lnTo>
                      <a:lnTo>
                        <a:pt x="3"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161"/>
                <p:cNvSpPr>
                  <a:spLocks noEditPoints="1"/>
                </p:cNvSpPr>
                <p:nvPr/>
              </p:nvSpPr>
              <p:spPr bwMode="auto">
                <a:xfrm>
                  <a:off x="13222144" y="-2522279"/>
                  <a:ext cx="1827124" cy="1531732"/>
                </a:xfrm>
                <a:custGeom>
                  <a:avLst/>
                  <a:gdLst>
                    <a:gd name="T0" fmla="*/ 357 w 489"/>
                    <a:gd name="T1" fmla="*/ 28 h 410"/>
                    <a:gd name="T2" fmla="*/ 358 w 489"/>
                    <a:gd name="T3" fmla="*/ 69 h 410"/>
                    <a:gd name="T4" fmla="*/ 357 w 489"/>
                    <a:gd name="T5" fmla="*/ 76 h 410"/>
                    <a:gd name="T6" fmla="*/ 381 w 489"/>
                    <a:gd name="T7" fmla="*/ 48 h 410"/>
                    <a:gd name="T8" fmla="*/ 383 w 489"/>
                    <a:gd name="T9" fmla="*/ 27 h 410"/>
                    <a:gd name="T10" fmla="*/ 413 w 489"/>
                    <a:gd name="T11" fmla="*/ 12 h 410"/>
                    <a:gd name="T12" fmla="*/ 481 w 489"/>
                    <a:gd name="T13" fmla="*/ 15 h 410"/>
                    <a:gd name="T14" fmla="*/ 419 w 489"/>
                    <a:gd name="T15" fmla="*/ 59 h 410"/>
                    <a:gd name="T16" fmla="*/ 376 w 489"/>
                    <a:gd name="T17" fmla="*/ 85 h 410"/>
                    <a:gd name="T18" fmla="*/ 390 w 489"/>
                    <a:gd name="T19" fmla="*/ 191 h 410"/>
                    <a:gd name="T20" fmla="*/ 343 w 489"/>
                    <a:gd name="T21" fmla="*/ 79 h 410"/>
                    <a:gd name="T22" fmla="*/ 306 w 489"/>
                    <a:gd name="T23" fmla="*/ 54 h 410"/>
                    <a:gd name="T24" fmla="*/ 255 w 489"/>
                    <a:gd name="T25" fmla="*/ 50 h 410"/>
                    <a:gd name="T26" fmla="*/ 334 w 489"/>
                    <a:gd name="T27" fmla="*/ 90 h 410"/>
                    <a:gd name="T28" fmla="*/ 346 w 489"/>
                    <a:gd name="T29" fmla="*/ 124 h 410"/>
                    <a:gd name="T30" fmla="*/ 210 w 489"/>
                    <a:gd name="T31" fmla="*/ 66 h 410"/>
                    <a:gd name="T32" fmla="*/ 304 w 489"/>
                    <a:gd name="T33" fmla="*/ 102 h 410"/>
                    <a:gd name="T34" fmla="*/ 282 w 489"/>
                    <a:gd name="T35" fmla="*/ 90 h 410"/>
                    <a:gd name="T36" fmla="*/ 271 w 489"/>
                    <a:gd name="T37" fmla="*/ 93 h 410"/>
                    <a:gd name="T38" fmla="*/ 256 w 489"/>
                    <a:gd name="T39" fmla="*/ 80 h 410"/>
                    <a:gd name="T40" fmla="*/ 184 w 489"/>
                    <a:gd name="T41" fmla="*/ 88 h 410"/>
                    <a:gd name="T42" fmla="*/ 263 w 489"/>
                    <a:gd name="T43" fmla="*/ 128 h 410"/>
                    <a:gd name="T44" fmla="*/ 281 w 489"/>
                    <a:gd name="T45" fmla="*/ 134 h 410"/>
                    <a:gd name="T46" fmla="*/ 352 w 489"/>
                    <a:gd name="T47" fmla="*/ 142 h 410"/>
                    <a:gd name="T48" fmla="*/ 338 w 489"/>
                    <a:gd name="T49" fmla="*/ 184 h 410"/>
                    <a:gd name="T50" fmla="*/ 242 w 489"/>
                    <a:gd name="T51" fmla="*/ 187 h 410"/>
                    <a:gd name="T52" fmla="*/ 239 w 489"/>
                    <a:gd name="T53" fmla="*/ 138 h 410"/>
                    <a:gd name="T54" fmla="*/ 205 w 489"/>
                    <a:gd name="T55" fmla="*/ 110 h 410"/>
                    <a:gd name="T56" fmla="*/ 180 w 489"/>
                    <a:gd name="T57" fmla="*/ 164 h 410"/>
                    <a:gd name="T58" fmla="*/ 231 w 489"/>
                    <a:gd name="T59" fmla="*/ 176 h 410"/>
                    <a:gd name="T60" fmla="*/ 352 w 489"/>
                    <a:gd name="T61" fmla="*/ 246 h 410"/>
                    <a:gd name="T62" fmla="*/ 356 w 489"/>
                    <a:gd name="T63" fmla="*/ 195 h 410"/>
                    <a:gd name="T64" fmla="*/ 307 w 489"/>
                    <a:gd name="T65" fmla="*/ 171 h 410"/>
                    <a:gd name="T66" fmla="*/ 328 w 489"/>
                    <a:gd name="T67" fmla="*/ 152 h 410"/>
                    <a:gd name="T68" fmla="*/ 365 w 489"/>
                    <a:gd name="T69" fmla="*/ 152 h 410"/>
                    <a:gd name="T70" fmla="*/ 376 w 489"/>
                    <a:gd name="T71" fmla="*/ 181 h 410"/>
                    <a:gd name="T72" fmla="*/ 387 w 489"/>
                    <a:gd name="T73" fmla="*/ 200 h 410"/>
                    <a:gd name="T74" fmla="*/ 406 w 489"/>
                    <a:gd name="T75" fmla="*/ 224 h 410"/>
                    <a:gd name="T76" fmla="*/ 389 w 489"/>
                    <a:gd name="T77" fmla="*/ 226 h 410"/>
                    <a:gd name="T78" fmla="*/ 378 w 489"/>
                    <a:gd name="T79" fmla="*/ 257 h 410"/>
                    <a:gd name="T80" fmla="*/ 307 w 489"/>
                    <a:gd name="T81" fmla="*/ 235 h 410"/>
                    <a:gd name="T82" fmla="*/ 359 w 489"/>
                    <a:gd name="T83" fmla="*/ 279 h 410"/>
                    <a:gd name="T84" fmla="*/ 291 w 489"/>
                    <a:gd name="T85" fmla="*/ 310 h 410"/>
                    <a:gd name="T86" fmla="*/ 387 w 489"/>
                    <a:gd name="T87" fmla="*/ 376 h 410"/>
                    <a:gd name="T88" fmla="*/ 414 w 489"/>
                    <a:gd name="T89" fmla="*/ 376 h 410"/>
                    <a:gd name="T90" fmla="*/ 404 w 489"/>
                    <a:gd name="T91" fmla="*/ 352 h 410"/>
                    <a:gd name="T92" fmla="*/ 45 w 489"/>
                    <a:gd name="T93" fmla="*/ 339 h 410"/>
                    <a:gd name="T94" fmla="*/ 26 w 489"/>
                    <a:gd name="T95" fmla="*/ 304 h 410"/>
                    <a:gd name="T96" fmla="*/ 83 w 489"/>
                    <a:gd name="T97" fmla="*/ 141 h 410"/>
                    <a:gd name="T98" fmla="*/ 35 w 489"/>
                    <a:gd name="T99" fmla="*/ 310 h 410"/>
                    <a:gd name="T100" fmla="*/ 86 w 489"/>
                    <a:gd name="T101" fmla="*/ 146 h 410"/>
                    <a:gd name="T102" fmla="*/ 142 w 489"/>
                    <a:gd name="T103" fmla="*/ 148 h 410"/>
                    <a:gd name="T104" fmla="*/ 215 w 489"/>
                    <a:gd name="T105" fmla="*/ 174 h 410"/>
                    <a:gd name="T106" fmla="*/ 255 w 489"/>
                    <a:gd name="T107" fmla="*/ 198 h 410"/>
                    <a:gd name="T108" fmla="*/ 286 w 489"/>
                    <a:gd name="T109" fmla="*/ 168 h 410"/>
                    <a:gd name="T110" fmla="*/ 327 w 489"/>
                    <a:gd name="T111" fmla="*/ 188 h 410"/>
                    <a:gd name="T112" fmla="*/ 275 w 489"/>
                    <a:gd name="T113" fmla="*/ 234 h 410"/>
                    <a:gd name="T114" fmla="*/ 227 w 489"/>
                    <a:gd name="T115" fmla="*/ 297 h 410"/>
                    <a:gd name="T116" fmla="*/ 312 w 489"/>
                    <a:gd name="T117" fmla="*/ 281 h 410"/>
                    <a:gd name="T118" fmla="*/ 372 w 489"/>
                    <a:gd name="T119" fmla="*/ 284 h 410"/>
                    <a:gd name="T120" fmla="*/ 397 w 489"/>
                    <a:gd name="T121" fmla="*/ 327 h 410"/>
                    <a:gd name="T122" fmla="*/ 349 w 489"/>
                    <a:gd name="T123" fmla="*/ 357 h 410"/>
                    <a:gd name="T124" fmla="*/ 356 w 489"/>
                    <a:gd name="T125" fmla="*/ 391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9" h="410">
                      <a:moveTo>
                        <a:pt x="354" y="72"/>
                      </a:moveTo>
                      <a:cubicBezTo>
                        <a:pt x="354" y="71"/>
                        <a:pt x="354" y="71"/>
                        <a:pt x="354" y="71"/>
                      </a:cubicBezTo>
                      <a:cubicBezTo>
                        <a:pt x="355" y="70"/>
                        <a:pt x="355" y="70"/>
                        <a:pt x="355" y="70"/>
                      </a:cubicBezTo>
                      <a:cubicBezTo>
                        <a:pt x="357" y="69"/>
                        <a:pt x="357" y="69"/>
                        <a:pt x="357" y="69"/>
                      </a:cubicBezTo>
                      <a:cubicBezTo>
                        <a:pt x="358" y="66"/>
                        <a:pt x="358" y="66"/>
                        <a:pt x="358" y="66"/>
                      </a:cubicBezTo>
                      <a:cubicBezTo>
                        <a:pt x="358" y="66"/>
                        <a:pt x="358" y="66"/>
                        <a:pt x="358" y="66"/>
                      </a:cubicBezTo>
                      <a:cubicBezTo>
                        <a:pt x="358" y="66"/>
                        <a:pt x="358" y="66"/>
                        <a:pt x="358" y="66"/>
                      </a:cubicBezTo>
                      <a:cubicBezTo>
                        <a:pt x="358" y="68"/>
                        <a:pt x="358" y="68"/>
                        <a:pt x="358" y="68"/>
                      </a:cubicBezTo>
                      <a:cubicBezTo>
                        <a:pt x="358" y="68"/>
                        <a:pt x="358" y="68"/>
                        <a:pt x="358" y="68"/>
                      </a:cubicBezTo>
                      <a:cubicBezTo>
                        <a:pt x="359" y="68"/>
                        <a:pt x="359" y="68"/>
                        <a:pt x="359" y="68"/>
                      </a:cubicBezTo>
                      <a:cubicBezTo>
                        <a:pt x="360" y="67"/>
                        <a:pt x="360" y="67"/>
                        <a:pt x="360" y="67"/>
                      </a:cubicBezTo>
                      <a:cubicBezTo>
                        <a:pt x="361" y="67"/>
                        <a:pt x="361" y="67"/>
                        <a:pt x="361" y="67"/>
                      </a:cubicBezTo>
                      <a:cubicBezTo>
                        <a:pt x="361" y="66"/>
                        <a:pt x="361" y="66"/>
                        <a:pt x="361" y="66"/>
                      </a:cubicBezTo>
                      <a:cubicBezTo>
                        <a:pt x="360" y="66"/>
                        <a:pt x="360" y="66"/>
                        <a:pt x="360" y="66"/>
                      </a:cubicBezTo>
                      <a:cubicBezTo>
                        <a:pt x="360" y="65"/>
                        <a:pt x="360" y="65"/>
                        <a:pt x="360" y="65"/>
                      </a:cubicBezTo>
                      <a:cubicBezTo>
                        <a:pt x="361" y="65"/>
                        <a:pt x="361" y="65"/>
                        <a:pt x="361" y="65"/>
                      </a:cubicBezTo>
                      <a:cubicBezTo>
                        <a:pt x="361" y="63"/>
                        <a:pt x="361" y="63"/>
                        <a:pt x="361" y="63"/>
                      </a:cubicBezTo>
                      <a:cubicBezTo>
                        <a:pt x="361" y="63"/>
                        <a:pt x="361" y="63"/>
                        <a:pt x="361" y="63"/>
                      </a:cubicBezTo>
                      <a:cubicBezTo>
                        <a:pt x="361" y="62"/>
                        <a:pt x="361" y="62"/>
                        <a:pt x="361" y="62"/>
                      </a:cubicBezTo>
                      <a:cubicBezTo>
                        <a:pt x="362" y="61"/>
                        <a:pt x="362" y="61"/>
                        <a:pt x="362" y="61"/>
                      </a:cubicBezTo>
                      <a:cubicBezTo>
                        <a:pt x="362" y="59"/>
                        <a:pt x="362" y="59"/>
                        <a:pt x="362" y="59"/>
                      </a:cubicBezTo>
                      <a:cubicBezTo>
                        <a:pt x="364" y="59"/>
                        <a:pt x="364" y="59"/>
                        <a:pt x="364" y="59"/>
                      </a:cubicBezTo>
                      <a:cubicBezTo>
                        <a:pt x="364" y="58"/>
                        <a:pt x="364" y="58"/>
                        <a:pt x="364" y="58"/>
                      </a:cubicBezTo>
                      <a:cubicBezTo>
                        <a:pt x="364" y="59"/>
                        <a:pt x="364" y="59"/>
                        <a:pt x="364" y="59"/>
                      </a:cubicBezTo>
                      <a:cubicBezTo>
                        <a:pt x="364" y="60"/>
                        <a:pt x="364" y="60"/>
                        <a:pt x="364" y="60"/>
                      </a:cubicBezTo>
                      <a:cubicBezTo>
                        <a:pt x="363" y="60"/>
                        <a:pt x="363" y="60"/>
                        <a:pt x="363" y="60"/>
                      </a:cubicBezTo>
                      <a:cubicBezTo>
                        <a:pt x="363" y="61"/>
                        <a:pt x="363" y="61"/>
                        <a:pt x="363" y="61"/>
                      </a:cubicBezTo>
                      <a:cubicBezTo>
                        <a:pt x="362" y="63"/>
                        <a:pt x="362" y="63"/>
                        <a:pt x="362" y="63"/>
                      </a:cubicBezTo>
                      <a:cubicBezTo>
                        <a:pt x="362" y="64"/>
                        <a:pt x="362" y="64"/>
                        <a:pt x="362" y="64"/>
                      </a:cubicBezTo>
                      <a:cubicBezTo>
                        <a:pt x="362" y="65"/>
                        <a:pt x="362" y="65"/>
                        <a:pt x="362" y="65"/>
                      </a:cubicBezTo>
                      <a:cubicBezTo>
                        <a:pt x="362" y="66"/>
                        <a:pt x="362" y="66"/>
                        <a:pt x="362" y="66"/>
                      </a:cubicBezTo>
                      <a:cubicBezTo>
                        <a:pt x="363" y="66"/>
                        <a:pt x="363" y="66"/>
                        <a:pt x="363" y="66"/>
                      </a:cubicBezTo>
                      <a:cubicBezTo>
                        <a:pt x="364" y="64"/>
                        <a:pt x="364" y="64"/>
                        <a:pt x="364" y="64"/>
                      </a:cubicBezTo>
                      <a:cubicBezTo>
                        <a:pt x="366" y="62"/>
                        <a:pt x="366" y="62"/>
                        <a:pt x="366" y="62"/>
                      </a:cubicBezTo>
                      <a:cubicBezTo>
                        <a:pt x="367" y="61"/>
                        <a:pt x="367" y="61"/>
                        <a:pt x="367" y="61"/>
                      </a:cubicBezTo>
                      <a:cubicBezTo>
                        <a:pt x="367" y="60"/>
                        <a:pt x="367" y="60"/>
                        <a:pt x="367" y="60"/>
                      </a:cubicBezTo>
                      <a:cubicBezTo>
                        <a:pt x="367" y="59"/>
                        <a:pt x="367" y="59"/>
                        <a:pt x="367" y="59"/>
                      </a:cubicBezTo>
                      <a:cubicBezTo>
                        <a:pt x="368" y="59"/>
                        <a:pt x="368" y="59"/>
                        <a:pt x="368" y="59"/>
                      </a:cubicBezTo>
                      <a:cubicBezTo>
                        <a:pt x="368" y="59"/>
                        <a:pt x="368" y="59"/>
                        <a:pt x="368" y="59"/>
                      </a:cubicBezTo>
                      <a:cubicBezTo>
                        <a:pt x="368" y="60"/>
                        <a:pt x="368" y="60"/>
                        <a:pt x="368" y="60"/>
                      </a:cubicBezTo>
                      <a:cubicBezTo>
                        <a:pt x="368" y="61"/>
                        <a:pt x="368" y="61"/>
                        <a:pt x="368" y="61"/>
                      </a:cubicBezTo>
                      <a:cubicBezTo>
                        <a:pt x="369" y="60"/>
                        <a:pt x="369" y="60"/>
                        <a:pt x="369" y="60"/>
                      </a:cubicBezTo>
                      <a:cubicBezTo>
                        <a:pt x="370" y="59"/>
                        <a:pt x="370" y="59"/>
                        <a:pt x="370" y="59"/>
                      </a:cubicBezTo>
                      <a:cubicBezTo>
                        <a:pt x="371" y="59"/>
                        <a:pt x="371" y="59"/>
                        <a:pt x="371" y="59"/>
                      </a:cubicBezTo>
                      <a:cubicBezTo>
                        <a:pt x="373" y="59"/>
                        <a:pt x="373" y="59"/>
                        <a:pt x="373" y="59"/>
                      </a:cubicBezTo>
                      <a:cubicBezTo>
                        <a:pt x="374" y="59"/>
                        <a:pt x="374" y="59"/>
                        <a:pt x="374" y="59"/>
                      </a:cubicBezTo>
                      <a:cubicBezTo>
                        <a:pt x="375" y="58"/>
                        <a:pt x="375" y="58"/>
                        <a:pt x="375" y="58"/>
                      </a:cubicBezTo>
                      <a:cubicBezTo>
                        <a:pt x="376" y="58"/>
                        <a:pt x="376" y="58"/>
                        <a:pt x="376" y="58"/>
                      </a:cubicBezTo>
                      <a:cubicBezTo>
                        <a:pt x="377" y="57"/>
                        <a:pt x="377" y="57"/>
                        <a:pt x="377" y="57"/>
                      </a:cubicBezTo>
                      <a:cubicBezTo>
                        <a:pt x="378" y="57"/>
                        <a:pt x="378" y="57"/>
                        <a:pt x="378" y="57"/>
                      </a:cubicBezTo>
                      <a:cubicBezTo>
                        <a:pt x="378" y="56"/>
                        <a:pt x="378" y="56"/>
                        <a:pt x="378" y="56"/>
                      </a:cubicBezTo>
                      <a:cubicBezTo>
                        <a:pt x="378" y="55"/>
                        <a:pt x="378" y="55"/>
                        <a:pt x="378" y="55"/>
                      </a:cubicBezTo>
                      <a:cubicBezTo>
                        <a:pt x="377" y="54"/>
                        <a:pt x="377" y="54"/>
                        <a:pt x="377" y="54"/>
                      </a:cubicBezTo>
                      <a:cubicBezTo>
                        <a:pt x="378" y="53"/>
                        <a:pt x="378" y="53"/>
                        <a:pt x="378" y="53"/>
                      </a:cubicBezTo>
                      <a:cubicBezTo>
                        <a:pt x="378" y="51"/>
                        <a:pt x="378" y="51"/>
                        <a:pt x="378" y="51"/>
                      </a:cubicBezTo>
                      <a:cubicBezTo>
                        <a:pt x="377" y="51"/>
                        <a:pt x="377" y="51"/>
                        <a:pt x="377" y="51"/>
                      </a:cubicBezTo>
                      <a:cubicBezTo>
                        <a:pt x="376" y="52"/>
                        <a:pt x="376" y="52"/>
                        <a:pt x="376" y="52"/>
                      </a:cubicBezTo>
                      <a:cubicBezTo>
                        <a:pt x="375" y="54"/>
                        <a:pt x="375" y="54"/>
                        <a:pt x="375" y="54"/>
                      </a:cubicBezTo>
                      <a:cubicBezTo>
                        <a:pt x="375" y="54"/>
                        <a:pt x="375" y="54"/>
                        <a:pt x="375" y="54"/>
                      </a:cubicBezTo>
                      <a:cubicBezTo>
                        <a:pt x="375" y="53"/>
                        <a:pt x="375" y="53"/>
                        <a:pt x="375" y="53"/>
                      </a:cubicBezTo>
                      <a:cubicBezTo>
                        <a:pt x="375" y="52"/>
                        <a:pt x="375" y="52"/>
                        <a:pt x="375" y="52"/>
                      </a:cubicBezTo>
                      <a:cubicBezTo>
                        <a:pt x="376" y="51"/>
                        <a:pt x="376" y="51"/>
                        <a:pt x="376" y="51"/>
                      </a:cubicBezTo>
                      <a:cubicBezTo>
                        <a:pt x="377" y="51"/>
                        <a:pt x="377" y="51"/>
                        <a:pt x="377" y="51"/>
                      </a:cubicBezTo>
                      <a:cubicBezTo>
                        <a:pt x="375" y="50"/>
                        <a:pt x="375" y="50"/>
                        <a:pt x="375" y="50"/>
                      </a:cubicBezTo>
                      <a:cubicBezTo>
                        <a:pt x="375" y="49"/>
                        <a:pt x="375" y="49"/>
                        <a:pt x="375" y="49"/>
                      </a:cubicBezTo>
                      <a:cubicBezTo>
                        <a:pt x="375" y="49"/>
                        <a:pt x="375" y="49"/>
                        <a:pt x="375" y="49"/>
                      </a:cubicBezTo>
                      <a:cubicBezTo>
                        <a:pt x="374" y="49"/>
                        <a:pt x="374" y="49"/>
                        <a:pt x="374" y="49"/>
                      </a:cubicBezTo>
                      <a:cubicBezTo>
                        <a:pt x="374" y="50"/>
                        <a:pt x="374" y="50"/>
                        <a:pt x="374" y="50"/>
                      </a:cubicBezTo>
                      <a:cubicBezTo>
                        <a:pt x="373" y="49"/>
                        <a:pt x="373" y="49"/>
                        <a:pt x="373" y="49"/>
                      </a:cubicBezTo>
                      <a:cubicBezTo>
                        <a:pt x="372" y="49"/>
                        <a:pt x="372" y="49"/>
                        <a:pt x="372" y="49"/>
                      </a:cubicBezTo>
                      <a:cubicBezTo>
                        <a:pt x="371" y="50"/>
                        <a:pt x="371" y="50"/>
                        <a:pt x="371" y="50"/>
                      </a:cubicBezTo>
                      <a:cubicBezTo>
                        <a:pt x="370" y="50"/>
                        <a:pt x="370" y="50"/>
                        <a:pt x="370" y="50"/>
                      </a:cubicBezTo>
                      <a:cubicBezTo>
                        <a:pt x="371" y="49"/>
                        <a:pt x="371" y="49"/>
                        <a:pt x="371" y="49"/>
                      </a:cubicBezTo>
                      <a:cubicBezTo>
                        <a:pt x="373" y="48"/>
                        <a:pt x="373" y="48"/>
                        <a:pt x="373" y="48"/>
                      </a:cubicBezTo>
                      <a:cubicBezTo>
                        <a:pt x="374" y="48"/>
                        <a:pt x="374" y="48"/>
                        <a:pt x="374" y="48"/>
                      </a:cubicBezTo>
                      <a:cubicBezTo>
                        <a:pt x="376" y="46"/>
                        <a:pt x="376" y="46"/>
                        <a:pt x="376" y="46"/>
                      </a:cubicBezTo>
                      <a:cubicBezTo>
                        <a:pt x="377" y="46"/>
                        <a:pt x="377" y="46"/>
                        <a:pt x="377" y="46"/>
                      </a:cubicBezTo>
                      <a:cubicBezTo>
                        <a:pt x="378" y="44"/>
                        <a:pt x="378" y="44"/>
                        <a:pt x="378" y="44"/>
                      </a:cubicBezTo>
                      <a:cubicBezTo>
                        <a:pt x="379" y="42"/>
                        <a:pt x="379" y="42"/>
                        <a:pt x="379" y="42"/>
                      </a:cubicBezTo>
                      <a:cubicBezTo>
                        <a:pt x="378" y="42"/>
                        <a:pt x="378" y="42"/>
                        <a:pt x="378" y="42"/>
                      </a:cubicBezTo>
                      <a:cubicBezTo>
                        <a:pt x="377" y="42"/>
                        <a:pt x="377" y="42"/>
                        <a:pt x="377" y="42"/>
                      </a:cubicBezTo>
                      <a:cubicBezTo>
                        <a:pt x="377" y="42"/>
                        <a:pt x="377" y="42"/>
                        <a:pt x="377" y="42"/>
                      </a:cubicBezTo>
                      <a:cubicBezTo>
                        <a:pt x="376" y="42"/>
                        <a:pt x="376" y="42"/>
                        <a:pt x="376" y="42"/>
                      </a:cubicBezTo>
                      <a:cubicBezTo>
                        <a:pt x="377" y="41"/>
                        <a:pt x="377" y="41"/>
                        <a:pt x="377" y="41"/>
                      </a:cubicBezTo>
                      <a:cubicBezTo>
                        <a:pt x="377" y="41"/>
                        <a:pt x="377" y="41"/>
                        <a:pt x="377" y="41"/>
                      </a:cubicBezTo>
                      <a:cubicBezTo>
                        <a:pt x="378" y="41"/>
                        <a:pt x="378" y="41"/>
                        <a:pt x="378" y="41"/>
                      </a:cubicBezTo>
                      <a:cubicBezTo>
                        <a:pt x="379" y="40"/>
                        <a:pt x="379" y="40"/>
                        <a:pt x="379" y="40"/>
                      </a:cubicBezTo>
                      <a:cubicBezTo>
                        <a:pt x="379" y="39"/>
                        <a:pt x="379" y="39"/>
                        <a:pt x="379" y="39"/>
                      </a:cubicBezTo>
                      <a:cubicBezTo>
                        <a:pt x="380" y="38"/>
                        <a:pt x="380" y="38"/>
                        <a:pt x="380" y="38"/>
                      </a:cubicBezTo>
                      <a:cubicBezTo>
                        <a:pt x="380" y="37"/>
                        <a:pt x="380" y="37"/>
                        <a:pt x="380" y="37"/>
                      </a:cubicBezTo>
                      <a:cubicBezTo>
                        <a:pt x="379" y="37"/>
                        <a:pt x="379" y="37"/>
                        <a:pt x="379" y="37"/>
                      </a:cubicBezTo>
                      <a:cubicBezTo>
                        <a:pt x="379" y="36"/>
                        <a:pt x="379" y="36"/>
                        <a:pt x="379" y="36"/>
                      </a:cubicBezTo>
                      <a:cubicBezTo>
                        <a:pt x="378" y="36"/>
                        <a:pt x="378" y="36"/>
                        <a:pt x="378" y="36"/>
                      </a:cubicBezTo>
                      <a:cubicBezTo>
                        <a:pt x="377" y="36"/>
                        <a:pt x="377" y="36"/>
                        <a:pt x="377" y="36"/>
                      </a:cubicBezTo>
                      <a:cubicBezTo>
                        <a:pt x="376" y="38"/>
                        <a:pt x="376" y="38"/>
                        <a:pt x="376" y="38"/>
                      </a:cubicBezTo>
                      <a:cubicBezTo>
                        <a:pt x="376" y="39"/>
                        <a:pt x="376" y="39"/>
                        <a:pt x="376" y="39"/>
                      </a:cubicBezTo>
                      <a:cubicBezTo>
                        <a:pt x="377" y="40"/>
                        <a:pt x="377" y="40"/>
                        <a:pt x="377" y="40"/>
                      </a:cubicBezTo>
                      <a:cubicBezTo>
                        <a:pt x="376" y="41"/>
                        <a:pt x="376" y="41"/>
                        <a:pt x="376" y="41"/>
                      </a:cubicBezTo>
                      <a:cubicBezTo>
                        <a:pt x="375" y="41"/>
                        <a:pt x="375" y="41"/>
                        <a:pt x="375" y="41"/>
                      </a:cubicBezTo>
                      <a:cubicBezTo>
                        <a:pt x="375" y="41"/>
                        <a:pt x="375" y="41"/>
                        <a:pt x="375" y="41"/>
                      </a:cubicBezTo>
                      <a:cubicBezTo>
                        <a:pt x="375" y="41"/>
                        <a:pt x="375" y="41"/>
                        <a:pt x="375" y="41"/>
                      </a:cubicBezTo>
                      <a:cubicBezTo>
                        <a:pt x="375" y="40"/>
                        <a:pt x="375" y="40"/>
                        <a:pt x="375" y="40"/>
                      </a:cubicBezTo>
                      <a:cubicBezTo>
                        <a:pt x="375" y="39"/>
                        <a:pt x="375" y="39"/>
                        <a:pt x="375" y="39"/>
                      </a:cubicBezTo>
                      <a:cubicBezTo>
                        <a:pt x="376" y="37"/>
                        <a:pt x="376" y="37"/>
                        <a:pt x="376" y="37"/>
                      </a:cubicBezTo>
                      <a:cubicBezTo>
                        <a:pt x="375" y="37"/>
                        <a:pt x="375" y="37"/>
                        <a:pt x="375" y="37"/>
                      </a:cubicBezTo>
                      <a:cubicBezTo>
                        <a:pt x="376" y="36"/>
                        <a:pt x="376" y="36"/>
                        <a:pt x="376" y="36"/>
                      </a:cubicBezTo>
                      <a:cubicBezTo>
                        <a:pt x="376" y="36"/>
                        <a:pt x="376" y="36"/>
                        <a:pt x="376" y="36"/>
                      </a:cubicBezTo>
                      <a:cubicBezTo>
                        <a:pt x="377" y="36"/>
                        <a:pt x="377" y="36"/>
                        <a:pt x="377" y="36"/>
                      </a:cubicBezTo>
                      <a:cubicBezTo>
                        <a:pt x="376" y="35"/>
                        <a:pt x="376" y="35"/>
                        <a:pt x="376" y="35"/>
                      </a:cubicBezTo>
                      <a:cubicBezTo>
                        <a:pt x="376" y="34"/>
                        <a:pt x="376" y="34"/>
                        <a:pt x="376" y="34"/>
                      </a:cubicBezTo>
                      <a:cubicBezTo>
                        <a:pt x="375" y="34"/>
                        <a:pt x="375" y="34"/>
                        <a:pt x="375" y="34"/>
                      </a:cubicBezTo>
                      <a:cubicBezTo>
                        <a:pt x="373" y="34"/>
                        <a:pt x="373" y="34"/>
                        <a:pt x="373" y="34"/>
                      </a:cubicBezTo>
                      <a:cubicBezTo>
                        <a:pt x="373" y="35"/>
                        <a:pt x="373" y="35"/>
                        <a:pt x="373" y="35"/>
                      </a:cubicBezTo>
                      <a:cubicBezTo>
                        <a:pt x="373" y="34"/>
                        <a:pt x="373" y="34"/>
                        <a:pt x="373" y="34"/>
                      </a:cubicBezTo>
                      <a:cubicBezTo>
                        <a:pt x="372" y="34"/>
                        <a:pt x="372" y="34"/>
                        <a:pt x="372" y="34"/>
                      </a:cubicBezTo>
                      <a:cubicBezTo>
                        <a:pt x="372" y="33"/>
                        <a:pt x="372" y="33"/>
                        <a:pt x="372" y="33"/>
                      </a:cubicBezTo>
                      <a:cubicBezTo>
                        <a:pt x="372" y="31"/>
                        <a:pt x="372" y="31"/>
                        <a:pt x="372" y="31"/>
                      </a:cubicBezTo>
                      <a:cubicBezTo>
                        <a:pt x="372" y="29"/>
                        <a:pt x="372" y="29"/>
                        <a:pt x="372" y="29"/>
                      </a:cubicBezTo>
                      <a:cubicBezTo>
                        <a:pt x="372" y="27"/>
                        <a:pt x="372" y="27"/>
                        <a:pt x="372" y="27"/>
                      </a:cubicBezTo>
                      <a:cubicBezTo>
                        <a:pt x="373" y="26"/>
                        <a:pt x="373" y="26"/>
                        <a:pt x="373" y="26"/>
                      </a:cubicBezTo>
                      <a:cubicBezTo>
                        <a:pt x="373" y="25"/>
                        <a:pt x="373" y="25"/>
                        <a:pt x="373" y="25"/>
                      </a:cubicBezTo>
                      <a:cubicBezTo>
                        <a:pt x="373" y="23"/>
                        <a:pt x="373" y="23"/>
                        <a:pt x="373" y="23"/>
                      </a:cubicBezTo>
                      <a:cubicBezTo>
                        <a:pt x="374" y="22"/>
                        <a:pt x="374" y="22"/>
                        <a:pt x="374" y="22"/>
                      </a:cubicBezTo>
                      <a:cubicBezTo>
                        <a:pt x="374" y="20"/>
                        <a:pt x="374" y="20"/>
                        <a:pt x="374" y="20"/>
                      </a:cubicBezTo>
                      <a:cubicBezTo>
                        <a:pt x="373" y="19"/>
                        <a:pt x="373" y="19"/>
                        <a:pt x="373" y="19"/>
                      </a:cubicBezTo>
                      <a:cubicBezTo>
                        <a:pt x="372" y="18"/>
                        <a:pt x="372" y="18"/>
                        <a:pt x="372" y="18"/>
                      </a:cubicBezTo>
                      <a:cubicBezTo>
                        <a:pt x="371" y="17"/>
                        <a:pt x="371" y="17"/>
                        <a:pt x="371" y="17"/>
                      </a:cubicBezTo>
                      <a:cubicBezTo>
                        <a:pt x="370" y="16"/>
                        <a:pt x="370" y="16"/>
                        <a:pt x="370" y="16"/>
                      </a:cubicBezTo>
                      <a:cubicBezTo>
                        <a:pt x="369" y="16"/>
                        <a:pt x="369" y="16"/>
                        <a:pt x="369" y="16"/>
                      </a:cubicBezTo>
                      <a:cubicBezTo>
                        <a:pt x="368" y="16"/>
                        <a:pt x="368" y="16"/>
                        <a:pt x="368" y="16"/>
                      </a:cubicBezTo>
                      <a:cubicBezTo>
                        <a:pt x="368" y="17"/>
                        <a:pt x="368" y="17"/>
                        <a:pt x="368" y="17"/>
                      </a:cubicBezTo>
                      <a:cubicBezTo>
                        <a:pt x="368" y="17"/>
                        <a:pt x="368" y="17"/>
                        <a:pt x="368" y="17"/>
                      </a:cubicBezTo>
                      <a:cubicBezTo>
                        <a:pt x="366" y="16"/>
                        <a:pt x="366" y="16"/>
                        <a:pt x="366" y="16"/>
                      </a:cubicBezTo>
                      <a:cubicBezTo>
                        <a:pt x="365" y="16"/>
                        <a:pt x="365" y="16"/>
                        <a:pt x="365" y="16"/>
                      </a:cubicBezTo>
                      <a:cubicBezTo>
                        <a:pt x="365" y="17"/>
                        <a:pt x="365" y="17"/>
                        <a:pt x="365" y="17"/>
                      </a:cubicBezTo>
                      <a:cubicBezTo>
                        <a:pt x="364" y="18"/>
                        <a:pt x="364" y="18"/>
                        <a:pt x="364" y="18"/>
                      </a:cubicBezTo>
                      <a:cubicBezTo>
                        <a:pt x="365" y="19"/>
                        <a:pt x="365" y="19"/>
                        <a:pt x="365" y="19"/>
                      </a:cubicBezTo>
                      <a:cubicBezTo>
                        <a:pt x="366" y="19"/>
                        <a:pt x="366" y="19"/>
                        <a:pt x="366" y="19"/>
                      </a:cubicBezTo>
                      <a:cubicBezTo>
                        <a:pt x="367" y="19"/>
                        <a:pt x="367" y="19"/>
                        <a:pt x="367" y="19"/>
                      </a:cubicBezTo>
                      <a:cubicBezTo>
                        <a:pt x="369" y="19"/>
                        <a:pt x="369" y="19"/>
                        <a:pt x="369" y="19"/>
                      </a:cubicBezTo>
                      <a:cubicBezTo>
                        <a:pt x="369" y="20"/>
                        <a:pt x="369" y="20"/>
                        <a:pt x="369" y="20"/>
                      </a:cubicBezTo>
                      <a:cubicBezTo>
                        <a:pt x="370" y="20"/>
                        <a:pt x="370" y="20"/>
                        <a:pt x="370" y="20"/>
                      </a:cubicBezTo>
                      <a:cubicBezTo>
                        <a:pt x="370" y="21"/>
                        <a:pt x="370" y="21"/>
                        <a:pt x="370" y="21"/>
                      </a:cubicBezTo>
                      <a:cubicBezTo>
                        <a:pt x="368" y="22"/>
                        <a:pt x="368" y="22"/>
                        <a:pt x="368" y="22"/>
                      </a:cubicBezTo>
                      <a:cubicBezTo>
                        <a:pt x="367" y="22"/>
                        <a:pt x="367" y="22"/>
                        <a:pt x="367" y="22"/>
                      </a:cubicBezTo>
                      <a:cubicBezTo>
                        <a:pt x="366" y="21"/>
                        <a:pt x="366" y="21"/>
                        <a:pt x="366" y="21"/>
                      </a:cubicBezTo>
                      <a:cubicBezTo>
                        <a:pt x="365" y="22"/>
                        <a:pt x="365" y="22"/>
                        <a:pt x="365" y="22"/>
                      </a:cubicBezTo>
                      <a:cubicBezTo>
                        <a:pt x="364" y="21"/>
                        <a:pt x="364" y="21"/>
                        <a:pt x="364" y="21"/>
                      </a:cubicBezTo>
                      <a:cubicBezTo>
                        <a:pt x="365" y="22"/>
                        <a:pt x="365" y="22"/>
                        <a:pt x="365" y="22"/>
                      </a:cubicBezTo>
                      <a:cubicBezTo>
                        <a:pt x="365" y="22"/>
                        <a:pt x="365" y="22"/>
                        <a:pt x="365" y="22"/>
                      </a:cubicBezTo>
                      <a:cubicBezTo>
                        <a:pt x="365" y="23"/>
                        <a:pt x="365" y="23"/>
                        <a:pt x="365" y="23"/>
                      </a:cubicBezTo>
                      <a:cubicBezTo>
                        <a:pt x="364" y="23"/>
                        <a:pt x="364" y="23"/>
                        <a:pt x="364" y="23"/>
                      </a:cubicBezTo>
                      <a:cubicBezTo>
                        <a:pt x="362" y="22"/>
                        <a:pt x="362" y="22"/>
                        <a:pt x="362" y="22"/>
                      </a:cubicBezTo>
                      <a:cubicBezTo>
                        <a:pt x="360" y="23"/>
                        <a:pt x="360" y="23"/>
                        <a:pt x="360" y="23"/>
                      </a:cubicBezTo>
                      <a:cubicBezTo>
                        <a:pt x="360" y="24"/>
                        <a:pt x="360" y="24"/>
                        <a:pt x="360" y="24"/>
                      </a:cubicBezTo>
                      <a:cubicBezTo>
                        <a:pt x="359" y="25"/>
                        <a:pt x="359" y="25"/>
                        <a:pt x="359" y="25"/>
                      </a:cubicBezTo>
                      <a:cubicBezTo>
                        <a:pt x="359" y="25"/>
                        <a:pt x="359" y="25"/>
                        <a:pt x="359" y="25"/>
                      </a:cubicBezTo>
                      <a:cubicBezTo>
                        <a:pt x="360" y="26"/>
                        <a:pt x="360" y="26"/>
                        <a:pt x="360" y="26"/>
                      </a:cubicBezTo>
                      <a:cubicBezTo>
                        <a:pt x="360" y="27"/>
                        <a:pt x="360" y="27"/>
                        <a:pt x="360" y="27"/>
                      </a:cubicBezTo>
                      <a:cubicBezTo>
                        <a:pt x="362" y="27"/>
                        <a:pt x="362" y="27"/>
                        <a:pt x="362" y="27"/>
                      </a:cubicBezTo>
                      <a:cubicBezTo>
                        <a:pt x="362" y="28"/>
                        <a:pt x="362" y="28"/>
                        <a:pt x="362" y="28"/>
                      </a:cubicBezTo>
                      <a:cubicBezTo>
                        <a:pt x="361" y="28"/>
                        <a:pt x="361" y="28"/>
                        <a:pt x="361" y="28"/>
                      </a:cubicBezTo>
                      <a:cubicBezTo>
                        <a:pt x="361" y="29"/>
                        <a:pt x="361" y="29"/>
                        <a:pt x="361" y="29"/>
                      </a:cubicBezTo>
                      <a:cubicBezTo>
                        <a:pt x="361" y="29"/>
                        <a:pt x="361" y="29"/>
                        <a:pt x="361" y="29"/>
                      </a:cubicBezTo>
                      <a:cubicBezTo>
                        <a:pt x="361" y="30"/>
                        <a:pt x="361" y="30"/>
                        <a:pt x="361" y="30"/>
                      </a:cubicBezTo>
                      <a:cubicBezTo>
                        <a:pt x="361" y="30"/>
                        <a:pt x="361" y="30"/>
                        <a:pt x="361" y="30"/>
                      </a:cubicBezTo>
                      <a:cubicBezTo>
                        <a:pt x="360" y="29"/>
                        <a:pt x="360" y="29"/>
                        <a:pt x="360" y="29"/>
                      </a:cubicBezTo>
                      <a:cubicBezTo>
                        <a:pt x="359" y="29"/>
                        <a:pt x="359" y="29"/>
                        <a:pt x="359" y="29"/>
                      </a:cubicBezTo>
                      <a:cubicBezTo>
                        <a:pt x="357" y="28"/>
                        <a:pt x="357" y="28"/>
                        <a:pt x="357" y="28"/>
                      </a:cubicBezTo>
                      <a:cubicBezTo>
                        <a:pt x="357" y="28"/>
                        <a:pt x="357" y="28"/>
                        <a:pt x="357" y="28"/>
                      </a:cubicBezTo>
                      <a:cubicBezTo>
                        <a:pt x="356" y="29"/>
                        <a:pt x="356" y="29"/>
                        <a:pt x="356" y="29"/>
                      </a:cubicBezTo>
                      <a:cubicBezTo>
                        <a:pt x="355" y="30"/>
                        <a:pt x="355" y="30"/>
                        <a:pt x="355" y="30"/>
                      </a:cubicBezTo>
                      <a:cubicBezTo>
                        <a:pt x="356" y="31"/>
                        <a:pt x="356" y="31"/>
                        <a:pt x="356" y="31"/>
                      </a:cubicBezTo>
                      <a:cubicBezTo>
                        <a:pt x="356" y="31"/>
                        <a:pt x="356" y="31"/>
                        <a:pt x="356" y="31"/>
                      </a:cubicBezTo>
                      <a:cubicBezTo>
                        <a:pt x="355" y="31"/>
                        <a:pt x="355" y="31"/>
                        <a:pt x="355" y="31"/>
                      </a:cubicBezTo>
                      <a:cubicBezTo>
                        <a:pt x="355" y="30"/>
                        <a:pt x="355" y="30"/>
                        <a:pt x="355" y="30"/>
                      </a:cubicBezTo>
                      <a:cubicBezTo>
                        <a:pt x="354" y="30"/>
                        <a:pt x="354" y="30"/>
                        <a:pt x="354" y="30"/>
                      </a:cubicBezTo>
                      <a:cubicBezTo>
                        <a:pt x="353" y="30"/>
                        <a:pt x="353" y="30"/>
                        <a:pt x="353" y="30"/>
                      </a:cubicBezTo>
                      <a:cubicBezTo>
                        <a:pt x="353" y="30"/>
                        <a:pt x="353" y="30"/>
                        <a:pt x="353" y="30"/>
                      </a:cubicBezTo>
                      <a:cubicBezTo>
                        <a:pt x="352" y="29"/>
                        <a:pt x="352" y="29"/>
                        <a:pt x="352" y="29"/>
                      </a:cubicBezTo>
                      <a:cubicBezTo>
                        <a:pt x="351" y="29"/>
                        <a:pt x="351" y="29"/>
                        <a:pt x="351" y="29"/>
                      </a:cubicBezTo>
                      <a:cubicBezTo>
                        <a:pt x="351" y="29"/>
                        <a:pt x="351" y="29"/>
                        <a:pt x="351" y="29"/>
                      </a:cubicBezTo>
                      <a:cubicBezTo>
                        <a:pt x="351" y="31"/>
                        <a:pt x="351" y="31"/>
                        <a:pt x="351" y="31"/>
                      </a:cubicBezTo>
                      <a:cubicBezTo>
                        <a:pt x="351" y="32"/>
                        <a:pt x="351" y="32"/>
                        <a:pt x="351" y="32"/>
                      </a:cubicBezTo>
                      <a:cubicBezTo>
                        <a:pt x="352" y="33"/>
                        <a:pt x="352" y="33"/>
                        <a:pt x="352" y="33"/>
                      </a:cubicBezTo>
                      <a:cubicBezTo>
                        <a:pt x="353" y="34"/>
                        <a:pt x="353" y="34"/>
                        <a:pt x="353" y="34"/>
                      </a:cubicBezTo>
                      <a:cubicBezTo>
                        <a:pt x="354" y="34"/>
                        <a:pt x="354" y="34"/>
                        <a:pt x="354" y="34"/>
                      </a:cubicBezTo>
                      <a:cubicBezTo>
                        <a:pt x="354" y="34"/>
                        <a:pt x="354" y="34"/>
                        <a:pt x="354" y="34"/>
                      </a:cubicBezTo>
                      <a:cubicBezTo>
                        <a:pt x="354" y="34"/>
                        <a:pt x="354" y="34"/>
                        <a:pt x="354" y="34"/>
                      </a:cubicBezTo>
                      <a:cubicBezTo>
                        <a:pt x="353" y="34"/>
                        <a:pt x="353" y="34"/>
                        <a:pt x="353" y="34"/>
                      </a:cubicBezTo>
                      <a:cubicBezTo>
                        <a:pt x="354" y="35"/>
                        <a:pt x="354" y="35"/>
                        <a:pt x="354" y="35"/>
                      </a:cubicBezTo>
                      <a:cubicBezTo>
                        <a:pt x="355" y="36"/>
                        <a:pt x="355" y="36"/>
                        <a:pt x="355" y="36"/>
                      </a:cubicBezTo>
                      <a:cubicBezTo>
                        <a:pt x="356" y="36"/>
                        <a:pt x="356" y="36"/>
                        <a:pt x="356" y="36"/>
                      </a:cubicBezTo>
                      <a:cubicBezTo>
                        <a:pt x="357" y="36"/>
                        <a:pt x="357" y="36"/>
                        <a:pt x="357" y="36"/>
                      </a:cubicBezTo>
                      <a:cubicBezTo>
                        <a:pt x="358" y="36"/>
                        <a:pt x="358" y="36"/>
                        <a:pt x="358" y="36"/>
                      </a:cubicBezTo>
                      <a:cubicBezTo>
                        <a:pt x="358" y="36"/>
                        <a:pt x="358" y="36"/>
                        <a:pt x="358" y="36"/>
                      </a:cubicBezTo>
                      <a:cubicBezTo>
                        <a:pt x="358" y="37"/>
                        <a:pt x="358" y="37"/>
                        <a:pt x="358" y="37"/>
                      </a:cubicBezTo>
                      <a:cubicBezTo>
                        <a:pt x="357" y="37"/>
                        <a:pt x="357" y="37"/>
                        <a:pt x="357" y="37"/>
                      </a:cubicBezTo>
                      <a:cubicBezTo>
                        <a:pt x="357" y="39"/>
                        <a:pt x="357" y="39"/>
                        <a:pt x="357" y="39"/>
                      </a:cubicBezTo>
                      <a:cubicBezTo>
                        <a:pt x="356" y="39"/>
                        <a:pt x="356" y="39"/>
                        <a:pt x="356" y="39"/>
                      </a:cubicBezTo>
                      <a:cubicBezTo>
                        <a:pt x="355" y="38"/>
                        <a:pt x="355" y="38"/>
                        <a:pt x="355" y="38"/>
                      </a:cubicBezTo>
                      <a:cubicBezTo>
                        <a:pt x="352" y="37"/>
                        <a:pt x="352" y="37"/>
                        <a:pt x="352" y="37"/>
                      </a:cubicBezTo>
                      <a:cubicBezTo>
                        <a:pt x="351" y="36"/>
                        <a:pt x="351" y="36"/>
                        <a:pt x="351" y="36"/>
                      </a:cubicBezTo>
                      <a:cubicBezTo>
                        <a:pt x="350" y="35"/>
                        <a:pt x="350" y="35"/>
                        <a:pt x="350" y="35"/>
                      </a:cubicBezTo>
                      <a:cubicBezTo>
                        <a:pt x="350" y="35"/>
                        <a:pt x="350" y="35"/>
                        <a:pt x="350" y="35"/>
                      </a:cubicBezTo>
                      <a:cubicBezTo>
                        <a:pt x="349" y="35"/>
                        <a:pt x="349" y="35"/>
                        <a:pt x="349" y="35"/>
                      </a:cubicBezTo>
                      <a:cubicBezTo>
                        <a:pt x="349" y="36"/>
                        <a:pt x="349" y="36"/>
                        <a:pt x="349" y="36"/>
                      </a:cubicBezTo>
                      <a:cubicBezTo>
                        <a:pt x="349" y="36"/>
                        <a:pt x="349" y="36"/>
                        <a:pt x="349" y="36"/>
                      </a:cubicBezTo>
                      <a:cubicBezTo>
                        <a:pt x="348" y="37"/>
                        <a:pt x="348" y="37"/>
                        <a:pt x="348" y="37"/>
                      </a:cubicBezTo>
                      <a:cubicBezTo>
                        <a:pt x="349" y="39"/>
                        <a:pt x="349" y="39"/>
                        <a:pt x="349" y="39"/>
                      </a:cubicBezTo>
                      <a:cubicBezTo>
                        <a:pt x="348" y="39"/>
                        <a:pt x="348" y="39"/>
                        <a:pt x="348" y="39"/>
                      </a:cubicBezTo>
                      <a:cubicBezTo>
                        <a:pt x="347" y="39"/>
                        <a:pt x="347" y="39"/>
                        <a:pt x="347" y="39"/>
                      </a:cubicBezTo>
                      <a:cubicBezTo>
                        <a:pt x="347" y="40"/>
                        <a:pt x="347" y="40"/>
                        <a:pt x="347" y="40"/>
                      </a:cubicBezTo>
                      <a:cubicBezTo>
                        <a:pt x="347" y="40"/>
                        <a:pt x="347" y="40"/>
                        <a:pt x="347" y="40"/>
                      </a:cubicBezTo>
                      <a:cubicBezTo>
                        <a:pt x="347" y="43"/>
                        <a:pt x="347" y="43"/>
                        <a:pt x="347" y="43"/>
                      </a:cubicBezTo>
                      <a:cubicBezTo>
                        <a:pt x="347" y="43"/>
                        <a:pt x="347" y="43"/>
                        <a:pt x="347" y="43"/>
                      </a:cubicBezTo>
                      <a:cubicBezTo>
                        <a:pt x="349" y="43"/>
                        <a:pt x="349" y="43"/>
                        <a:pt x="349" y="43"/>
                      </a:cubicBezTo>
                      <a:cubicBezTo>
                        <a:pt x="350" y="44"/>
                        <a:pt x="350" y="44"/>
                        <a:pt x="350" y="44"/>
                      </a:cubicBezTo>
                      <a:cubicBezTo>
                        <a:pt x="351" y="43"/>
                        <a:pt x="351" y="43"/>
                        <a:pt x="351" y="43"/>
                      </a:cubicBezTo>
                      <a:cubicBezTo>
                        <a:pt x="351" y="44"/>
                        <a:pt x="351" y="44"/>
                        <a:pt x="351" y="44"/>
                      </a:cubicBezTo>
                      <a:cubicBezTo>
                        <a:pt x="350" y="44"/>
                        <a:pt x="350" y="44"/>
                        <a:pt x="350" y="44"/>
                      </a:cubicBezTo>
                      <a:cubicBezTo>
                        <a:pt x="349" y="44"/>
                        <a:pt x="349" y="44"/>
                        <a:pt x="349" y="44"/>
                      </a:cubicBezTo>
                      <a:cubicBezTo>
                        <a:pt x="348" y="44"/>
                        <a:pt x="348" y="44"/>
                        <a:pt x="348" y="44"/>
                      </a:cubicBezTo>
                      <a:cubicBezTo>
                        <a:pt x="347" y="44"/>
                        <a:pt x="347" y="44"/>
                        <a:pt x="347" y="44"/>
                      </a:cubicBezTo>
                      <a:cubicBezTo>
                        <a:pt x="346" y="44"/>
                        <a:pt x="346" y="44"/>
                        <a:pt x="346" y="44"/>
                      </a:cubicBezTo>
                      <a:cubicBezTo>
                        <a:pt x="344" y="46"/>
                        <a:pt x="344" y="46"/>
                        <a:pt x="344" y="46"/>
                      </a:cubicBezTo>
                      <a:cubicBezTo>
                        <a:pt x="344" y="46"/>
                        <a:pt x="344" y="46"/>
                        <a:pt x="344" y="46"/>
                      </a:cubicBezTo>
                      <a:cubicBezTo>
                        <a:pt x="345" y="47"/>
                        <a:pt x="345" y="47"/>
                        <a:pt x="345" y="47"/>
                      </a:cubicBezTo>
                      <a:cubicBezTo>
                        <a:pt x="345" y="48"/>
                        <a:pt x="345" y="48"/>
                        <a:pt x="345" y="48"/>
                      </a:cubicBezTo>
                      <a:cubicBezTo>
                        <a:pt x="344" y="48"/>
                        <a:pt x="344" y="48"/>
                        <a:pt x="344" y="48"/>
                      </a:cubicBezTo>
                      <a:cubicBezTo>
                        <a:pt x="344" y="49"/>
                        <a:pt x="344" y="49"/>
                        <a:pt x="344" y="49"/>
                      </a:cubicBezTo>
                      <a:cubicBezTo>
                        <a:pt x="345" y="49"/>
                        <a:pt x="345" y="49"/>
                        <a:pt x="345" y="49"/>
                      </a:cubicBezTo>
                      <a:cubicBezTo>
                        <a:pt x="345" y="49"/>
                        <a:pt x="345" y="49"/>
                        <a:pt x="345" y="49"/>
                      </a:cubicBezTo>
                      <a:cubicBezTo>
                        <a:pt x="347" y="49"/>
                        <a:pt x="347" y="49"/>
                        <a:pt x="347" y="49"/>
                      </a:cubicBezTo>
                      <a:cubicBezTo>
                        <a:pt x="348" y="48"/>
                        <a:pt x="348" y="48"/>
                        <a:pt x="348" y="48"/>
                      </a:cubicBezTo>
                      <a:cubicBezTo>
                        <a:pt x="348" y="48"/>
                        <a:pt x="348" y="48"/>
                        <a:pt x="348" y="48"/>
                      </a:cubicBezTo>
                      <a:cubicBezTo>
                        <a:pt x="348" y="49"/>
                        <a:pt x="348" y="49"/>
                        <a:pt x="348" y="49"/>
                      </a:cubicBezTo>
                      <a:cubicBezTo>
                        <a:pt x="347" y="49"/>
                        <a:pt x="347" y="49"/>
                        <a:pt x="347" y="49"/>
                      </a:cubicBezTo>
                      <a:cubicBezTo>
                        <a:pt x="346" y="50"/>
                        <a:pt x="346" y="50"/>
                        <a:pt x="346" y="50"/>
                      </a:cubicBezTo>
                      <a:cubicBezTo>
                        <a:pt x="347" y="51"/>
                        <a:pt x="347" y="51"/>
                        <a:pt x="347" y="51"/>
                      </a:cubicBezTo>
                      <a:cubicBezTo>
                        <a:pt x="348" y="51"/>
                        <a:pt x="348" y="51"/>
                        <a:pt x="348" y="51"/>
                      </a:cubicBezTo>
                      <a:cubicBezTo>
                        <a:pt x="349" y="50"/>
                        <a:pt x="349" y="50"/>
                        <a:pt x="349" y="50"/>
                      </a:cubicBezTo>
                      <a:cubicBezTo>
                        <a:pt x="349" y="50"/>
                        <a:pt x="349" y="50"/>
                        <a:pt x="349" y="50"/>
                      </a:cubicBezTo>
                      <a:cubicBezTo>
                        <a:pt x="350" y="49"/>
                        <a:pt x="350" y="49"/>
                        <a:pt x="350" y="49"/>
                      </a:cubicBezTo>
                      <a:cubicBezTo>
                        <a:pt x="350" y="50"/>
                        <a:pt x="350" y="50"/>
                        <a:pt x="350" y="50"/>
                      </a:cubicBezTo>
                      <a:cubicBezTo>
                        <a:pt x="350" y="51"/>
                        <a:pt x="350" y="51"/>
                        <a:pt x="350" y="51"/>
                      </a:cubicBezTo>
                      <a:cubicBezTo>
                        <a:pt x="350" y="51"/>
                        <a:pt x="350" y="51"/>
                        <a:pt x="350" y="51"/>
                      </a:cubicBezTo>
                      <a:cubicBezTo>
                        <a:pt x="352" y="51"/>
                        <a:pt x="352" y="51"/>
                        <a:pt x="352" y="51"/>
                      </a:cubicBezTo>
                      <a:cubicBezTo>
                        <a:pt x="352" y="51"/>
                        <a:pt x="352" y="51"/>
                        <a:pt x="352" y="51"/>
                      </a:cubicBezTo>
                      <a:cubicBezTo>
                        <a:pt x="351" y="51"/>
                        <a:pt x="351" y="51"/>
                        <a:pt x="351" y="51"/>
                      </a:cubicBezTo>
                      <a:cubicBezTo>
                        <a:pt x="351" y="52"/>
                        <a:pt x="351" y="52"/>
                        <a:pt x="351" y="52"/>
                      </a:cubicBezTo>
                      <a:cubicBezTo>
                        <a:pt x="352" y="52"/>
                        <a:pt x="352" y="52"/>
                        <a:pt x="352" y="52"/>
                      </a:cubicBezTo>
                      <a:cubicBezTo>
                        <a:pt x="353" y="52"/>
                        <a:pt x="353" y="52"/>
                        <a:pt x="353" y="52"/>
                      </a:cubicBezTo>
                      <a:cubicBezTo>
                        <a:pt x="355" y="53"/>
                        <a:pt x="355" y="53"/>
                        <a:pt x="355" y="53"/>
                      </a:cubicBezTo>
                      <a:cubicBezTo>
                        <a:pt x="357" y="54"/>
                        <a:pt x="357" y="54"/>
                        <a:pt x="357" y="54"/>
                      </a:cubicBezTo>
                      <a:cubicBezTo>
                        <a:pt x="358" y="54"/>
                        <a:pt x="358" y="54"/>
                        <a:pt x="358" y="54"/>
                      </a:cubicBezTo>
                      <a:cubicBezTo>
                        <a:pt x="355" y="54"/>
                        <a:pt x="355" y="54"/>
                        <a:pt x="355" y="54"/>
                      </a:cubicBezTo>
                      <a:cubicBezTo>
                        <a:pt x="354" y="54"/>
                        <a:pt x="354" y="54"/>
                        <a:pt x="354" y="54"/>
                      </a:cubicBezTo>
                      <a:cubicBezTo>
                        <a:pt x="353" y="53"/>
                        <a:pt x="353" y="53"/>
                        <a:pt x="353" y="53"/>
                      </a:cubicBezTo>
                      <a:cubicBezTo>
                        <a:pt x="351" y="54"/>
                        <a:pt x="351" y="54"/>
                        <a:pt x="351" y="54"/>
                      </a:cubicBezTo>
                      <a:cubicBezTo>
                        <a:pt x="351" y="54"/>
                        <a:pt x="351" y="54"/>
                        <a:pt x="351" y="54"/>
                      </a:cubicBezTo>
                      <a:cubicBezTo>
                        <a:pt x="353" y="55"/>
                        <a:pt x="353" y="55"/>
                        <a:pt x="353" y="55"/>
                      </a:cubicBezTo>
                      <a:cubicBezTo>
                        <a:pt x="355" y="55"/>
                        <a:pt x="355" y="55"/>
                        <a:pt x="355" y="55"/>
                      </a:cubicBezTo>
                      <a:cubicBezTo>
                        <a:pt x="357" y="55"/>
                        <a:pt x="357" y="55"/>
                        <a:pt x="357" y="55"/>
                      </a:cubicBezTo>
                      <a:cubicBezTo>
                        <a:pt x="358" y="56"/>
                        <a:pt x="358" y="56"/>
                        <a:pt x="358" y="56"/>
                      </a:cubicBezTo>
                      <a:cubicBezTo>
                        <a:pt x="356" y="56"/>
                        <a:pt x="356" y="56"/>
                        <a:pt x="356" y="56"/>
                      </a:cubicBezTo>
                      <a:cubicBezTo>
                        <a:pt x="355" y="56"/>
                        <a:pt x="355" y="56"/>
                        <a:pt x="355" y="56"/>
                      </a:cubicBezTo>
                      <a:cubicBezTo>
                        <a:pt x="353" y="55"/>
                        <a:pt x="353" y="55"/>
                        <a:pt x="353" y="55"/>
                      </a:cubicBezTo>
                      <a:cubicBezTo>
                        <a:pt x="351" y="55"/>
                        <a:pt x="351" y="55"/>
                        <a:pt x="351" y="55"/>
                      </a:cubicBezTo>
                      <a:cubicBezTo>
                        <a:pt x="351" y="55"/>
                        <a:pt x="351" y="55"/>
                        <a:pt x="351" y="55"/>
                      </a:cubicBezTo>
                      <a:cubicBezTo>
                        <a:pt x="349" y="54"/>
                        <a:pt x="349" y="54"/>
                        <a:pt x="349" y="54"/>
                      </a:cubicBezTo>
                      <a:cubicBezTo>
                        <a:pt x="348" y="53"/>
                        <a:pt x="348" y="53"/>
                        <a:pt x="348" y="53"/>
                      </a:cubicBezTo>
                      <a:cubicBezTo>
                        <a:pt x="347" y="53"/>
                        <a:pt x="347" y="53"/>
                        <a:pt x="347" y="53"/>
                      </a:cubicBezTo>
                      <a:cubicBezTo>
                        <a:pt x="346" y="54"/>
                        <a:pt x="346" y="54"/>
                        <a:pt x="346" y="54"/>
                      </a:cubicBezTo>
                      <a:cubicBezTo>
                        <a:pt x="345" y="54"/>
                        <a:pt x="345" y="54"/>
                        <a:pt x="345" y="54"/>
                      </a:cubicBezTo>
                      <a:cubicBezTo>
                        <a:pt x="344" y="55"/>
                        <a:pt x="344" y="55"/>
                        <a:pt x="344" y="55"/>
                      </a:cubicBezTo>
                      <a:cubicBezTo>
                        <a:pt x="344" y="57"/>
                        <a:pt x="344" y="57"/>
                        <a:pt x="344" y="57"/>
                      </a:cubicBezTo>
                      <a:cubicBezTo>
                        <a:pt x="345" y="58"/>
                        <a:pt x="345" y="58"/>
                        <a:pt x="345" y="58"/>
                      </a:cubicBezTo>
                      <a:cubicBezTo>
                        <a:pt x="345" y="59"/>
                        <a:pt x="345" y="59"/>
                        <a:pt x="345" y="59"/>
                      </a:cubicBezTo>
                      <a:cubicBezTo>
                        <a:pt x="344" y="59"/>
                        <a:pt x="344" y="59"/>
                        <a:pt x="344" y="59"/>
                      </a:cubicBezTo>
                      <a:cubicBezTo>
                        <a:pt x="344" y="58"/>
                        <a:pt x="344" y="58"/>
                        <a:pt x="344" y="58"/>
                      </a:cubicBezTo>
                      <a:cubicBezTo>
                        <a:pt x="343" y="58"/>
                        <a:pt x="343" y="58"/>
                        <a:pt x="343" y="58"/>
                      </a:cubicBezTo>
                      <a:cubicBezTo>
                        <a:pt x="342" y="60"/>
                        <a:pt x="342" y="60"/>
                        <a:pt x="342" y="60"/>
                      </a:cubicBezTo>
                      <a:cubicBezTo>
                        <a:pt x="343" y="61"/>
                        <a:pt x="343" y="61"/>
                        <a:pt x="343" y="61"/>
                      </a:cubicBezTo>
                      <a:cubicBezTo>
                        <a:pt x="343" y="61"/>
                        <a:pt x="343" y="61"/>
                        <a:pt x="343" y="61"/>
                      </a:cubicBezTo>
                      <a:cubicBezTo>
                        <a:pt x="344" y="61"/>
                        <a:pt x="344" y="61"/>
                        <a:pt x="344" y="61"/>
                      </a:cubicBezTo>
                      <a:cubicBezTo>
                        <a:pt x="344" y="61"/>
                        <a:pt x="344" y="61"/>
                        <a:pt x="344" y="61"/>
                      </a:cubicBezTo>
                      <a:cubicBezTo>
                        <a:pt x="345" y="62"/>
                        <a:pt x="345" y="62"/>
                        <a:pt x="345" y="62"/>
                      </a:cubicBezTo>
                      <a:cubicBezTo>
                        <a:pt x="346" y="62"/>
                        <a:pt x="346" y="62"/>
                        <a:pt x="346" y="62"/>
                      </a:cubicBezTo>
                      <a:cubicBezTo>
                        <a:pt x="345" y="62"/>
                        <a:pt x="345" y="62"/>
                        <a:pt x="345" y="62"/>
                      </a:cubicBezTo>
                      <a:cubicBezTo>
                        <a:pt x="345" y="63"/>
                        <a:pt x="345" y="63"/>
                        <a:pt x="345" y="63"/>
                      </a:cubicBezTo>
                      <a:cubicBezTo>
                        <a:pt x="344" y="62"/>
                        <a:pt x="344" y="62"/>
                        <a:pt x="344" y="62"/>
                      </a:cubicBezTo>
                      <a:cubicBezTo>
                        <a:pt x="342" y="62"/>
                        <a:pt x="342" y="62"/>
                        <a:pt x="342" y="62"/>
                      </a:cubicBezTo>
                      <a:cubicBezTo>
                        <a:pt x="342" y="64"/>
                        <a:pt x="342" y="64"/>
                        <a:pt x="342" y="64"/>
                      </a:cubicBezTo>
                      <a:cubicBezTo>
                        <a:pt x="342" y="65"/>
                        <a:pt x="342" y="65"/>
                        <a:pt x="342" y="65"/>
                      </a:cubicBezTo>
                      <a:cubicBezTo>
                        <a:pt x="343" y="64"/>
                        <a:pt x="343" y="64"/>
                        <a:pt x="343" y="64"/>
                      </a:cubicBezTo>
                      <a:cubicBezTo>
                        <a:pt x="343" y="65"/>
                        <a:pt x="343" y="65"/>
                        <a:pt x="343" y="65"/>
                      </a:cubicBezTo>
                      <a:cubicBezTo>
                        <a:pt x="343" y="67"/>
                        <a:pt x="343" y="67"/>
                        <a:pt x="343" y="67"/>
                      </a:cubicBezTo>
                      <a:cubicBezTo>
                        <a:pt x="343" y="67"/>
                        <a:pt x="343" y="67"/>
                        <a:pt x="343" y="67"/>
                      </a:cubicBezTo>
                      <a:cubicBezTo>
                        <a:pt x="344" y="67"/>
                        <a:pt x="344" y="67"/>
                        <a:pt x="344" y="67"/>
                      </a:cubicBezTo>
                      <a:cubicBezTo>
                        <a:pt x="344" y="68"/>
                        <a:pt x="344" y="68"/>
                        <a:pt x="344" y="68"/>
                      </a:cubicBezTo>
                      <a:cubicBezTo>
                        <a:pt x="346" y="69"/>
                        <a:pt x="346" y="69"/>
                        <a:pt x="346" y="69"/>
                      </a:cubicBezTo>
                      <a:cubicBezTo>
                        <a:pt x="348" y="70"/>
                        <a:pt x="348" y="70"/>
                        <a:pt x="348" y="70"/>
                      </a:cubicBezTo>
                      <a:cubicBezTo>
                        <a:pt x="349" y="70"/>
                        <a:pt x="349" y="70"/>
                        <a:pt x="349" y="70"/>
                      </a:cubicBezTo>
                      <a:cubicBezTo>
                        <a:pt x="350" y="69"/>
                        <a:pt x="350" y="69"/>
                        <a:pt x="350" y="69"/>
                      </a:cubicBezTo>
                      <a:cubicBezTo>
                        <a:pt x="349" y="68"/>
                        <a:pt x="349" y="68"/>
                        <a:pt x="349" y="68"/>
                      </a:cubicBezTo>
                      <a:cubicBezTo>
                        <a:pt x="351" y="68"/>
                        <a:pt x="351" y="68"/>
                        <a:pt x="351" y="68"/>
                      </a:cubicBezTo>
                      <a:cubicBezTo>
                        <a:pt x="351" y="69"/>
                        <a:pt x="351" y="69"/>
                        <a:pt x="351" y="69"/>
                      </a:cubicBezTo>
                      <a:cubicBezTo>
                        <a:pt x="351" y="70"/>
                        <a:pt x="351" y="70"/>
                        <a:pt x="351" y="70"/>
                      </a:cubicBezTo>
                      <a:cubicBezTo>
                        <a:pt x="351" y="71"/>
                        <a:pt x="351" y="71"/>
                        <a:pt x="351" y="71"/>
                      </a:cubicBezTo>
                      <a:cubicBezTo>
                        <a:pt x="352" y="71"/>
                        <a:pt x="352" y="71"/>
                        <a:pt x="352" y="71"/>
                      </a:cubicBezTo>
                      <a:cubicBezTo>
                        <a:pt x="353" y="68"/>
                        <a:pt x="353" y="68"/>
                        <a:pt x="353" y="68"/>
                      </a:cubicBezTo>
                      <a:cubicBezTo>
                        <a:pt x="352" y="66"/>
                        <a:pt x="352" y="66"/>
                        <a:pt x="352" y="66"/>
                      </a:cubicBezTo>
                      <a:cubicBezTo>
                        <a:pt x="353" y="65"/>
                        <a:pt x="353" y="65"/>
                        <a:pt x="353" y="65"/>
                      </a:cubicBezTo>
                      <a:cubicBezTo>
                        <a:pt x="354" y="64"/>
                        <a:pt x="354" y="64"/>
                        <a:pt x="354" y="64"/>
                      </a:cubicBezTo>
                      <a:cubicBezTo>
                        <a:pt x="355" y="63"/>
                        <a:pt x="355" y="63"/>
                        <a:pt x="355" y="63"/>
                      </a:cubicBezTo>
                      <a:cubicBezTo>
                        <a:pt x="355" y="64"/>
                        <a:pt x="355" y="64"/>
                        <a:pt x="355" y="64"/>
                      </a:cubicBezTo>
                      <a:cubicBezTo>
                        <a:pt x="353" y="66"/>
                        <a:pt x="353" y="66"/>
                        <a:pt x="353" y="66"/>
                      </a:cubicBezTo>
                      <a:cubicBezTo>
                        <a:pt x="353" y="67"/>
                        <a:pt x="353" y="67"/>
                        <a:pt x="353" y="67"/>
                      </a:cubicBezTo>
                      <a:cubicBezTo>
                        <a:pt x="353" y="68"/>
                        <a:pt x="353" y="68"/>
                        <a:pt x="353" y="68"/>
                      </a:cubicBezTo>
                      <a:cubicBezTo>
                        <a:pt x="353" y="70"/>
                        <a:pt x="353" y="70"/>
                        <a:pt x="353" y="70"/>
                      </a:cubicBezTo>
                      <a:cubicBezTo>
                        <a:pt x="353" y="71"/>
                        <a:pt x="353" y="71"/>
                        <a:pt x="353" y="71"/>
                      </a:cubicBezTo>
                      <a:cubicBezTo>
                        <a:pt x="353" y="72"/>
                        <a:pt x="353" y="72"/>
                        <a:pt x="353" y="72"/>
                      </a:cubicBezTo>
                      <a:cubicBezTo>
                        <a:pt x="354" y="72"/>
                        <a:pt x="354" y="72"/>
                        <a:pt x="354" y="72"/>
                      </a:cubicBezTo>
                      <a:close/>
                      <a:moveTo>
                        <a:pt x="356" y="27"/>
                      </a:moveTo>
                      <a:cubicBezTo>
                        <a:pt x="357" y="27"/>
                        <a:pt x="357" y="27"/>
                        <a:pt x="357" y="27"/>
                      </a:cubicBezTo>
                      <a:cubicBezTo>
                        <a:pt x="357" y="27"/>
                        <a:pt x="357" y="27"/>
                        <a:pt x="357" y="27"/>
                      </a:cubicBezTo>
                      <a:cubicBezTo>
                        <a:pt x="358" y="27"/>
                        <a:pt x="358" y="27"/>
                        <a:pt x="358" y="27"/>
                      </a:cubicBezTo>
                      <a:cubicBezTo>
                        <a:pt x="359" y="27"/>
                        <a:pt x="359" y="27"/>
                        <a:pt x="359" y="27"/>
                      </a:cubicBezTo>
                      <a:cubicBezTo>
                        <a:pt x="359" y="28"/>
                        <a:pt x="359" y="28"/>
                        <a:pt x="359" y="28"/>
                      </a:cubicBezTo>
                      <a:cubicBezTo>
                        <a:pt x="358" y="28"/>
                        <a:pt x="358" y="28"/>
                        <a:pt x="358" y="28"/>
                      </a:cubicBezTo>
                      <a:cubicBezTo>
                        <a:pt x="358" y="28"/>
                        <a:pt x="358" y="28"/>
                        <a:pt x="358" y="28"/>
                      </a:cubicBezTo>
                      <a:cubicBezTo>
                        <a:pt x="357" y="27"/>
                        <a:pt x="357" y="27"/>
                        <a:pt x="357" y="27"/>
                      </a:cubicBezTo>
                      <a:cubicBezTo>
                        <a:pt x="356" y="27"/>
                        <a:pt x="356" y="27"/>
                        <a:pt x="356" y="27"/>
                      </a:cubicBezTo>
                      <a:close/>
                      <a:moveTo>
                        <a:pt x="357" y="71"/>
                      </a:moveTo>
                      <a:cubicBezTo>
                        <a:pt x="357" y="71"/>
                        <a:pt x="357" y="71"/>
                        <a:pt x="357" y="71"/>
                      </a:cubicBezTo>
                      <a:cubicBezTo>
                        <a:pt x="358" y="70"/>
                        <a:pt x="358" y="70"/>
                        <a:pt x="358" y="70"/>
                      </a:cubicBezTo>
                      <a:cubicBezTo>
                        <a:pt x="358" y="69"/>
                        <a:pt x="358" y="69"/>
                        <a:pt x="358" y="69"/>
                      </a:cubicBezTo>
                      <a:cubicBezTo>
                        <a:pt x="359" y="69"/>
                        <a:pt x="359" y="69"/>
                        <a:pt x="359" y="69"/>
                      </a:cubicBezTo>
                      <a:cubicBezTo>
                        <a:pt x="359" y="69"/>
                        <a:pt x="359" y="69"/>
                        <a:pt x="359" y="69"/>
                      </a:cubicBezTo>
                      <a:cubicBezTo>
                        <a:pt x="359" y="70"/>
                        <a:pt x="359" y="70"/>
                        <a:pt x="359" y="70"/>
                      </a:cubicBezTo>
                      <a:cubicBezTo>
                        <a:pt x="359" y="70"/>
                        <a:pt x="359" y="70"/>
                        <a:pt x="359" y="70"/>
                      </a:cubicBezTo>
                      <a:cubicBezTo>
                        <a:pt x="358" y="71"/>
                        <a:pt x="358" y="71"/>
                        <a:pt x="358" y="71"/>
                      </a:cubicBezTo>
                      <a:cubicBezTo>
                        <a:pt x="357" y="71"/>
                        <a:pt x="357" y="71"/>
                        <a:pt x="357" y="71"/>
                      </a:cubicBezTo>
                      <a:close/>
                      <a:moveTo>
                        <a:pt x="369" y="62"/>
                      </a:moveTo>
                      <a:cubicBezTo>
                        <a:pt x="370" y="60"/>
                        <a:pt x="370" y="60"/>
                        <a:pt x="370" y="60"/>
                      </a:cubicBezTo>
                      <a:cubicBezTo>
                        <a:pt x="371" y="60"/>
                        <a:pt x="371" y="60"/>
                        <a:pt x="371" y="60"/>
                      </a:cubicBezTo>
                      <a:cubicBezTo>
                        <a:pt x="372" y="60"/>
                        <a:pt x="372" y="60"/>
                        <a:pt x="372" y="60"/>
                      </a:cubicBezTo>
                      <a:cubicBezTo>
                        <a:pt x="373" y="60"/>
                        <a:pt x="373" y="60"/>
                        <a:pt x="373" y="60"/>
                      </a:cubicBezTo>
                      <a:cubicBezTo>
                        <a:pt x="374" y="61"/>
                        <a:pt x="374" y="61"/>
                        <a:pt x="374" y="61"/>
                      </a:cubicBezTo>
                      <a:cubicBezTo>
                        <a:pt x="374" y="62"/>
                        <a:pt x="374" y="62"/>
                        <a:pt x="374" y="62"/>
                      </a:cubicBezTo>
                      <a:cubicBezTo>
                        <a:pt x="372" y="62"/>
                        <a:pt x="372" y="62"/>
                        <a:pt x="372" y="62"/>
                      </a:cubicBezTo>
                      <a:cubicBezTo>
                        <a:pt x="371" y="62"/>
                        <a:pt x="371" y="62"/>
                        <a:pt x="371" y="62"/>
                      </a:cubicBezTo>
                      <a:cubicBezTo>
                        <a:pt x="370" y="63"/>
                        <a:pt x="370" y="63"/>
                        <a:pt x="370" y="63"/>
                      </a:cubicBezTo>
                      <a:cubicBezTo>
                        <a:pt x="369" y="62"/>
                        <a:pt x="369" y="62"/>
                        <a:pt x="369" y="62"/>
                      </a:cubicBezTo>
                      <a:cubicBezTo>
                        <a:pt x="369" y="62"/>
                        <a:pt x="369" y="62"/>
                        <a:pt x="369" y="62"/>
                      </a:cubicBezTo>
                      <a:close/>
                      <a:moveTo>
                        <a:pt x="453" y="2"/>
                      </a:moveTo>
                      <a:cubicBezTo>
                        <a:pt x="454" y="1"/>
                        <a:pt x="454" y="1"/>
                        <a:pt x="454" y="1"/>
                      </a:cubicBezTo>
                      <a:cubicBezTo>
                        <a:pt x="455" y="1"/>
                        <a:pt x="455" y="1"/>
                        <a:pt x="455" y="1"/>
                      </a:cubicBezTo>
                      <a:cubicBezTo>
                        <a:pt x="455" y="2"/>
                        <a:pt x="455" y="2"/>
                        <a:pt x="455" y="2"/>
                      </a:cubicBezTo>
                      <a:cubicBezTo>
                        <a:pt x="454" y="2"/>
                        <a:pt x="454" y="2"/>
                        <a:pt x="454" y="2"/>
                      </a:cubicBezTo>
                      <a:cubicBezTo>
                        <a:pt x="453" y="2"/>
                        <a:pt x="453" y="2"/>
                        <a:pt x="453" y="2"/>
                      </a:cubicBezTo>
                      <a:close/>
                      <a:moveTo>
                        <a:pt x="413" y="74"/>
                      </a:moveTo>
                      <a:cubicBezTo>
                        <a:pt x="412" y="74"/>
                        <a:pt x="412" y="74"/>
                        <a:pt x="412" y="74"/>
                      </a:cubicBezTo>
                      <a:cubicBezTo>
                        <a:pt x="413" y="75"/>
                        <a:pt x="413" y="75"/>
                        <a:pt x="413" y="75"/>
                      </a:cubicBezTo>
                      <a:cubicBezTo>
                        <a:pt x="414" y="75"/>
                        <a:pt x="414" y="75"/>
                        <a:pt x="414" y="75"/>
                      </a:cubicBezTo>
                      <a:cubicBezTo>
                        <a:pt x="414" y="74"/>
                        <a:pt x="414" y="74"/>
                        <a:pt x="414" y="74"/>
                      </a:cubicBezTo>
                      <a:cubicBezTo>
                        <a:pt x="413" y="74"/>
                        <a:pt x="413" y="74"/>
                        <a:pt x="413" y="74"/>
                      </a:cubicBezTo>
                      <a:cubicBezTo>
                        <a:pt x="413" y="74"/>
                        <a:pt x="413" y="74"/>
                        <a:pt x="413" y="74"/>
                      </a:cubicBezTo>
                      <a:close/>
                      <a:moveTo>
                        <a:pt x="393" y="85"/>
                      </a:moveTo>
                      <a:cubicBezTo>
                        <a:pt x="393" y="86"/>
                        <a:pt x="393" y="86"/>
                        <a:pt x="393" y="86"/>
                      </a:cubicBezTo>
                      <a:cubicBezTo>
                        <a:pt x="394" y="86"/>
                        <a:pt x="394" y="86"/>
                        <a:pt x="394" y="86"/>
                      </a:cubicBezTo>
                      <a:cubicBezTo>
                        <a:pt x="393" y="85"/>
                        <a:pt x="393" y="85"/>
                        <a:pt x="393" y="85"/>
                      </a:cubicBezTo>
                      <a:cubicBezTo>
                        <a:pt x="393" y="85"/>
                        <a:pt x="393" y="85"/>
                        <a:pt x="393" y="85"/>
                      </a:cubicBezTo>
                      <a:close/>
                      <a:moveTo>
                        <a:pt x="364" y="84"/>
                      </a:moveTo>
                      <a:cubicBezTo>
                        <a:pt x="363" y="83"/>
                        <a:pt x="363" y="83"/>
                        <a:pt x="363" y="83"/>
                      </a:cubicBezTo>
                      <a:cubicBezTo>
                        <a:pt x="363" y="83"/>
                        <a:pt x="363" y="83"/>
                        <a:pt x="363" y="83"/>
                      </a:cubicBezTo>
                      <a:cubicBezTo>
                        <a:pt x="364" y="83"/>
                        <a:pt x="364" y="83"/>
                        <a:pt x="364" y="83"/>
                      </a:cubicBezTo>
                      <a:cubicBezTo>
                        <a:pt x="365" y="83"/>
                        <a:pt x="365" y="83"/>
                        <a:pt x="365" y="83"/>
                      </a:cubicBezTo>
                      <a:cubicBezTo>
                        <a:pt x="365" y="84"/>
                        <a:pt x="365" y="84"/>
                        <a:pt x="365" y="84"/>
                      </a:cubicBezTo>
                      <a:cubicBezTo>
                        <a:pt x="364" y="84"/>
                        <a:pt x="364" y="84"/>
                        <a:pt x="364" y="84"/>
                      </a:cubicBezTo>
                      <a:cubicBezTo>
                        <a:pt x="364" y="84"/>
                        <a:pt x="364" y="84"/>
                        <a:pt x="364" y="84"/>
                      </a:cubicBezTo>
                      <a:close/>
                      <a:moveTo>
                        <a:pt x="356" y="100"/>
                      </a:moveTo>
                      <a:cubicBezTo>
                        <a:pt x="356" y="99"/>
                        <a:pt x="356" y="99"/>
                        <a:pt x="356" y="99"/>
                      </a:cubicBezTo>
                      <a:cubicBezTo>
                        <a:pt x="356" y="98"/>
                        <a:pt x="356" y="98"/>
                        <a:pt x="356" y="98"/>
                      </a:cubicBezTo>
                      <a:cubicBezTo>
                        <a:pt x="355" y="97"/>
                        <a:pt x="355" y="97"/>
                        <a:pt x="355" y="97"/>
                      </a:cubicBezTo>
                      <a:cubicBezTo>
                        <a:pt x="355" y="97"/>
                        <a:pt x="355" y="97"/>
                        <a:pt x="355" y="97"/>
                      </a:cubicBezTo>
                      <a:cubicBezTo>
                        <a:pt x="355" y="97"/>
                        <a:pt x="355" y="97"/>
                        <a:pt x="355" y="97"/>
                      </a:cubicBezTo>
                      <a:cubicBezTo>
                        <a:pt x="354" y="98"/>
                        <a:pt x="354" y="98"/>
                        <a:pt x="354" y="98"/>
                      </a:cubicBezTo>
                      <a:cubicBezTo>
                        <a:pt x="355" y="100"/>
                        <a:pt x="355" y="100"/>
                        <a:pt x="355" y="100"/>
                      </a:cubicBezTo>
                      <a:cubicBezTo>
                        <a:pt x="355" y="101"/>
                        <a:pt x="355" y="101"/>
                        <a:pt x="355" y="101"/>
                      </a:cubicBezTo>
                      <a:cubicBezTo>
                        <a:pt x="355" y="102"/>
                        <a:pt x="355" y="102"/>
                        <a:pt x="355" y="102"/>
                      </a:cubicBezTo>
                      <a:cubicBezTo>
                        <a:pt x="355" y="102"/>
                        <a:pt x="355" y="102"/>
                        <a:pt x="355" y="102"/>
                      </a:cubicBezTo>
                      <a:cubicBezTo>
                        <a:pt x="354" y="102"/>
                        <a:pt x="354" y="102"/>
                        <a:pt x="354" y="102"/>
                      </a:cubicBezTo>
                      <a:cubicBezTo>
                        <a:pt x="352" y="102"/>
                        <a:pt x="352" y="102"/>
                        <a:pt x="352" y="102"/>
                      </a:cubicBezTo>
                      <a:cubicBezTo>
                        <a:pt x="352" y="101"/>
                        <a:pt x="352" y="101"/>
                        <a:pt x="352" y="101"/>
                      </a:cubicBezTo>
                      <a:cubicBezTo>
                        <a:pt x="351" y="101"/>
                        <a:pt x="351" y="101"/>
                        <a:pt x="351" y="101"/>
                      </a:cubicBezTo>
                      <a:cubicBezTo>
                        <a:pt x="349" y="100"/>
                        <a:pt x="349" y="100"/>
                        <a:pt x="349" y="100"/>
                      </a:cubicBezTo>
                      <a:cubicBezTo>
                        <a:pt x="349" y="100"/>
                        <a:pt x="349" y="100"/>
                        <a:pt x="349" y="100"/>
                      </a:cubicBezTo>
                      <a:cubicBezTo>
                        <a:pt x="348" y="99"/>
                        <a:pt x="348" y="99"/>
                        <a:pt x="348" y="99"/>
                      </a:cubicBezTo>
                      <a:cubicBezTo>
                        <a:pt x="348" y="99"/>
                        <a:pt x="348" y="99"/>
                        <a:pt x="348" y="99"/>
                      </a:cubicBezTo>
                      <a:cubicBezTo>
                        <a:pt x="347" y="99"/>
                        <a:pt x="347" y="99"/>
                        <a:pt x="347" y="99"/>
                      </a:cubicBezTo>
                      <a:cubicBezTo>
                        <a:pt x="347" y="99"/>
                        <a:pt x="347" y="99"/>
                        <a:pt x="347" y="99"/>
                      </a:cubicBezTo>
                      <a:cubicBezTo>
                        <a:pt x="348" y="98"/>
                        <a:pt x="348" y="98"/>
                        <a:pt x="348" y="98"/>
                      </a:cubicBezTo>
                      <a:cubicBezTo>
                        <a:pt x="348" y="98"/>
                        <a:pt x="348" y="98"/>
                        <a:pt x="348" y="98"/>
                      </a:cubicBezTo>
                      <a:cubicBezTo>
                        <a:pt x="349" y="97"/>
                        <a:pt x="349" y="97"/>
                        <a:pt x="349" y="97"/>
                      </a:cubicBezTo>
                      <a:cubicBezTo>
                        <a:pt x="349" y="96"/>
                        <a:pt x="349" y="96"/>
                        <a:pt x="349" y="96"/>
                      </a:cubicBezTo>
                      <a:cubicBezTo>
                        <a:pt x="348" y="95"/>
                        <a:pt x="348" y="95"/>
                        <a:pt x="348" y="95"/>
                      </a:cubicBezTo>
                      <a:cubicBezTo>
                        <a:pt x="348" y="94"/>
                        <a:pt x="348" y="94"/>
                        <a:pt x="348" y="94"/>
                      </a:cubicBezTo>
                      <a:cubicBezTo>
                        <a:pt x="348" y="95"/>
                        <a:pt x="348" y="95"/>
                        <a:pt x="348" y="95"/>
                      </a:cubicBezTo>
                      <a:cubicBezTo>
                        <a:pt x="348" y="96"/>
                        <a:pt x="348" y="96"/>
                        <a:pt x="348" y="96"/>
                      </a:cubicBezTo>
                      <a:cubicBezTo>
                        <a:pt x="348" y="96"/>
                        <a:pt x="348" y="96"/>
                        <a:pt x="348" y="96"/>
                      </a:cubicBezTo>
                      <a:cubicBezTo>
                        <a:pt x="348" y="97"/>
                        <a:pt x="348" y="97"/>
                        <a:pt x="348" y="97"/>
                      </a:cubicBezTo>
                      <a:cubicBezTo>
                        <a:pt x="347" y="97"/>
                        <a:pt x="347" y="97"/>
                        <a:pt x="347" y="97"/>
                      </a:cubicBezTo>
                      <a:cubicBezTo>
                        <a:pt x="347" y="97"/>
                        <a:pt x="347" y="97"/>
                        <a:pt x="347" y="97"/>
                      </a:cubicBezTo>
                      <a:cubicBezTo>
                        <a:pt x="347" y="97"/>
                        <a:pt x="347" y="97"/>
                        <a:pt x="347" y="97"/>
                      </a:cubicBezTo>
                      <a:cubicBezTo>
                        <a:pt x="347" y="98"/>
                        <a:pt x="347" y="98"/>
                        <a:pt x="347" y="98"/>
                      </a:cubicBezTo>
                      <a:cubicBezTo>
                        <a:pt x="346" y="99"/>
                        <a:pt x="346" y="99"/>
                        <a:pt x="346" y="99"/>
                      </a:cubicBezTo>
                      <a:cubicBezTo>
                        <a:pt x="346" y="99"/>
                        <a:pt x="346" y="99"/>
                        <a:pt x="346" y="99"/>
                      </a:cubicBezTo>
                      <a:cubicBezTo>
                        <a:pt x="345" y="98"/>
                        <a:pt x="345" y="98"/>
                        <a:pt x="345" y="98"/>
                      </a:cubicBezTo>
                      <a:cubicBezTo>
                        <a:pt x="345" y="97"/>
                        <a:pt x="345" y="97"/>
                        <a:pt x="345" y="97"/>
                      </a:cubicBezTo>
                      <a:cubicBezTo>
                        <a:pt x="345" y="96"/>
                        <a:pt x="345" y="96"/>
                        <a:pt x="345" y="96"/>
                      </a:cubicBezTo>
                      <a:cubicBezTo>
                        <a:pt x="345" y="95"/>
                        <a:pt x="345" y="95"/>
                        <a:pt x="345" y="95"/>
                      </a:cubicBezTo>
                      <a:cubicBezTo>
                        <a:pt x="345" y="95"/>
                        <a:pt x="345" y="95"/>
                        <a:pt x="345" y="95"/>
                      </a:cubicBezTo>
                      <a:cubicBezTo>
                        <a:pt x="345" y="94"/>
                        <a:pt x="345" y="94"/>
                        <a:pt x="345" y="94"/>
                      </a:cubicBezTo>
                      <a:cubicBezTo>
                        <a:pt x="345" y="95"/>
                        <a:pt x="345" y="95"/>
                        <a:pt x="345" y="95"/>
                      </a:cubicBezTo>
                      <a:cubicBezTo>
                        <a:pt x="345" y="95"/>
                        <a:pt x="345" y="95"/>
                        <a:pt x="345" y="95"/>
                      </a:cubicBezTo>
                      <a:cubicBezTo>
                        <a:pt x="344" y="96"/>
                        <a:pt x="344" y="96"/>
                        <a:pt x="344" y="96"/>
                      </a:cubicBezTo>
                      <a:cubicBezTo>
                        <a:pt x="344" y="97"/>
                        <a:pt x="344" y="97"/>
                        <a:pt x="344" y="97"/>
                      </a:cubicBezTo>
                      <a:cubicBezTo>
                        <a:pt x="344" y="97"/>
                        <a:pt x="344" y="97"/>
                        <a:pt x="344" y="97"/>
                      </a:cubicBezTo>
                      <a:cubicBezTo>
                        <a:pt x="343" y="97"/>
                        <a:pt x="343" y="97"/>
                        <a:pt x="343" y="97"/>
                      </a:cubicBezTo>
                      <a:cubicBezTo>
                        <a:pt x="342" y="97"/>
                        <a:pt x="342" y="97"/>
                        <a:pt x="342" y="97"/>
                      </a:cubicBezTo>
                      <a:cubicBezTo>
                        <a:pt x="342" y="97"/>
                        <a:pt x="342" y="97"/>
                        <a:pt x="342" y="97"/>
                      </a:cubicBezTo>
                      <a:cubicBezTo>
                        <a:pt x="341" y="96"/>
                        <a:pt x="341" y="96"/>
                        <a:pt x="341" y="96"/>
                      </a:cubicBezTo>
                      <a:cubicBezTo>
                        <a:pt x="342" y="95"/>
                        <a:pt x="342" y="95"/>
                        <a:pt x="342" y="95"/>
                      </a:cubicBezTo>
                      <a:cubicBezTo>
                        <a:pt x="342" y="94"/>
                        <a:pt x="342" y="94"/>
                        <a:pt x="342" y="94"/>
                      </a:cubicBezTo>
                      <a:cubicBezTo>
                        <a:pt x="342" y="94"/>
                        <a:pt x="342" y="94"/>
                        <a:pt x="342" y="94"/>
                      </a:cubicBezTo>
                      <a:cubicBezTo>
                        <a:pt x="342" y="93"/>
                        <a:pt x="342" y="93"/>
                        <a:pt x="342" y="93"/>
                      </a:cubicBezTo>
                      <a:cubicBezTo>
                        <a:pt x="343" y="91"/>
                        <a:pt x="343" y="91"/>
                        <a:pt x="343" y="91"/>
                      </a:cubicBezTo>
                      <a:cubicBezTo>
                        <a:pt x="343" y="91"/>
                        <a:pt x="343" y="91"/>
                        <a:pt x="343" y="91"/>
                      </a:cubicBezTo>
                      <a:cubicBezTo>
                        <a:pt x="342" y="92"/>
                        <a:pt x="342" y="92"/>
                        <a:pt x="342" y="92"/>
                      </a:cubicBezTo>
                      <a:cubicBezTo>
                        <a:pt x="341" y="94"/>
                        <a:pt x="341" y="94"/>
                        <a:pt x="341" y="94"/>
                      </a:cubicBezTo>
                      <a:cubicBezTo>
                        <a:pt x="341" y="95"/>
                        <a:pt x="341" y="95"/>
                        <a:pt x="341" y="95"/>
                      </a:cubicBezTo>
                      <a:cubicBezTo>
                        <a:pt x="341" y="96"/>
                        <a:pt x="341" y="96"/>
                        <a:pt x="341" y="96"/>
                      </a:cubicBezTo>
                      <a:cubicBezTo>
                        <a:pt x="340" y="96"/>
                        <a:pt x="340" y="96"/>
                        <a:pt x="340" y="96"/>
                      </a:cubicBezTo>
                      <a:cubicBezTo>
                        <a:pt x="341" y="95"/>
                        <a:pt x="341" y="95"/>
                        <a:pt x="341" y="95"/>
                      </a:cubicBezTo>
                      <a:cubicBezTo>
                        <a:pt x="341" y="94"/>
                        <a:pt x="341" y="94"/>
                        <a:pt x="341" y="94"/>
                      </a:cubicBezTo>
                      <a:cubicBezTo>
                        <a:pt x="340" y="94"/>
                        <a:pt x="340" y="94"/>
                        <a:pt x="340" y="94"/>
                      </a:cubicBezTo>
                      <a:cubicBezTo>
                        <a:pt x="340" y="96"/>
                        <a:pt x="340" y="96"/>
                        <a:pt x="340" y="96"/>
                      </a:cubicBezTo>
                      <a:cubicBezTo>
                        <a:pt x="339" y="96"/>
                        <a:pt x="339" y="96"/>
                        <a:pt x="339" y="96"/>
                      </a:cubicBezTo>
                      <a:cubicBezTo>
                        <a:pt x="338" y="95"/>
                        <a:pt x="338" y="95"/>
                        <a:pt x="338" y="95"/>
                      </a:cubicBezTo>
                      <a:cubicBezTo>
                        <a:pt x="338" y="94"/>
                        <a:pt x="338" y="94"/>
                        <a:pt x="338" y="94"/>
                      </a:cubicBezTo>
                      <a:cubicBezTo>
                        <a:pt x="338" y="93"/>
                        <a:pt x="338" y="93"/>
                        <a:pt x="338" y="93"/>
                      </a:cubicBezTo>
                      <a:cubicBezTo>
                        <a:pt x="338" y="93"/>
                        <a:pt x="338" y="93"/>
                        <a:pt x="338" y="93"/>
                      </a:cubicBezTo>
                      <a:cubicBezTo>
                        <a:pt x="339" y="92"/>
                        <a:pt x="339" y="92"/>
                        <a:pt x="339" y="92"/>
                      </a:cubicBezTo>
                      <a:cubicBezTo>
                        <a:pt x="340" y="91"/>
                        <a:pt x="340" y="91"/>
                        <a:pt x="340" y="91"/>
                      </a:cubicBezTo>
                      <a:cubicBezTo>
                        <a:pt x="340" y="91"/>
                        <a:pt x="340" y="91"/>
                        <a:pt x="340" y="91"/>
                      </a:cubicBezTo>
                      <a:cubicBezTo>
                        <a:pt x="340" y="90"/>
                        <a:pt x="340" y="90"/>
                        <a:pt x="340" y="90"/>
                      </a:cubicBezTo>
                      <a:cubicBezTo>
                        <a:pt x="341" y="89"/>
                        <a:pt x="341" y="89"/>
                        <a:pt x="341" y="89"/>
                      </a:cubicBezTo>
                      <a:cubicBezTo>
                        <a:pt x="342" y="89"/>
                        <a:pt x="342" y="89"/>
                        <a:pt x="342" y="89"/>
                      </a:cubicBezTo>
                      <a:cubicBezTo>
                        <a:pt x="342" y="89"/>
                        <a:pt x="342" y="89"/>
                        <a:pt x="342" y="89"/>
                      </a:cubicBezTo>
                      <a:cubicBezTo>
                        <a:pt x="344" y="88"/>
                        <a:pt x="344" y="88"/>
                        <a:pt x="344" y="88"/>
                      </a:cubicBezTo>
                      <a:cubicBezTo>
                        <a:pt x="344" y="88"/>
                        <a:pt x="344" y="88"/>
                        <a:pt x="344" y="88"/>
                      </a:cubicBezTo>
                      <a:cubicBezTo>
                        <a:pt x="345" y="87"/>
                        <a:pt x="345" y="87"/>
                        <a:pt x="345" y="87"/>
                      </a:cubicBezTo>
                      <a:cubicBezTo>
                        <a:pt x="346" y="87"/>
                        <a:pt x="346" y="87"/>
                        <a:pt x="346" y="87"/>
                      </a:cubicBezTo>
                      <a:cubicBezTo>
                        <a:pt x="346" y="87"/>
                        <a:pt x="346" y="87"/>
                        <a:pt x="346" y="87"/>
                      </a:cubicBezTo>
                      <a:cubicBezTo>
                        <a:pt x="346" y="86"/>
                        <a:pt x="346" y="86"/>
                        <a:pt x="346" y="86"/>
                      </a:cubicBezTo>
                      <a:cubicBezTo>
                        <a:pt x="347" y="86"/>
                        <a:pt x="347" y="86"/>
                        <a:pt x="347" y="86"/>
                      </a:cubicBezTo>
                      <a:cubicBezTo>
                        <a:pt x="349" y="87"/>
                        <a:pt x="349" y="87"/>
                        <a:pt x="349" y="87"/>
                      </a:cubicBezTo>
                      <a:cubicBezTo>
                        <a:pt x="351" y="87"/>
                        <a:pt x="351" y="87"/>
                        <a:pt x="351" y="87"/>
                      </a:cubicBezTo>
                      <a:cubicBezTo>
                        <a:pt x="351" y="86"/>
                        <a:pt x="351" y="86"/>
                        <a:pt x="351" y="86"/>
                      </a:cubicBezTo>
                      <a:cubicBezTo>
                        <a:pt x="352" y="87"/>
                        <a:pt x="352" y="87"/>
                        <a:pt x="352" y="87"/>
                      </a:cubicBezTo>
                      <a:cubicBezTo>
                        <a:pt x="353" y="88"/>
                        <a:pt x="353" y="88"/>
                        <a:pt x="353" y="88"/>
                      </a:cubicBezTo>
                      <a:cubicBezTo>
                        <a:pt x="354" y="88"/>
                        <a:pt x="354" y="88"/>
                        <a:pt x="354" y="88"/>
                      </a:cubicBezTo>
                      <a:cubicBezTo>
                        <a:pt x="354" y="87"/>
                        <a:pt x="354" y="87"/>
                        <a:pt x="354" y="87"/>
                      </a:cubicBezTo>
                      <a:cubicBezTo>
                        <a:pt x="354" y="87"/>
                        <a:pt x="354" y="87"/>
                        <a:pt x="354" y="87"/>
                      </a:cubicBezTo>
                      <a:cubicBezTo>
                        <a:pt x="355" y="88"/>
                        <a:pt x="355" y="88"/>
                        <a:pt x="355" y="88"/>
                      </a:cubicBezTo>
                      <a:cubicBezTo>
                        <a:pt x="356" y="87"/>
                        <a:pt x="356" y="87"/>
                        <a:pt x="356" y="87"/>
                      </a:cubicBezTo>
                      <a:cubicBezTo>
                        <a:pt x="357" y="88"/>
                        <a:pt x="357" y="88"/>
                        <a:pt x="357" y="88"/>
                      </a:cubicBezTo>
                      <a:cubicBezTo>
                        <a:pt x="357" y="87"/>
                        <a:pt x="357" y="87"/>
                        <a:pt x="357" y="87"/>
                      </a:cubicBezTo>
                      <a:cubicBezTo>
                        <a:pt x="357" y="87"/>
                        <a:pt x="357" y="87"/>
                        <a:pt x="357" y="87"/>
                      </a:cubicBezTo>
                      <a:cubicBezTo>
                        <a:pt x="356" y="87"/>
                        <a:pt x="356" y="87"/>
                        <a:pt x="356" y="87"/>
                      </a:cubicBezTo>
                      <a:cubicBezTo>
                        <a:pt x="355" y="86"/>
                        <a:pt x="355" y="86"/>
                        <a:pt x="355" y="86"/>
                      </a:cubicBezTo>
                      <a:cubicBezTo>
                        <a:pt x="355" y="86"/>
                        <a:pt x="355" y="86"/>
                        <a:pt x="355" y="86"/>
                      </a:cubicBezTo>
                      <a:cubicBezTo>
                        <a:pt x="355" y="86"/>
                        <a:pt x="355" y="86"/>
                        <a:pt x="355" y="86"/>
                      </a:cubicBezTo>
                      <a:cubicBezTo>
                        <a:pt x="356" y="85"/>
                        <a:pt x="356" y="85"/>
                        <a:pt x="356" y="85"/>
                      </a:cubicBezTo>
                      <a:cubicBezTo>
                        <a:pt x="356" y="85"/>
                        <a:pt x="356" y="85"/>
                        <a:pt x="356" y="85"/>
                      </a:cubicBezTo>
                      <a:cubicBezTo>
                        <a:pt x="355" y="85"/>
                        <a:pt x="355" y="85"/>
                        <a:pt x="355" y="85"/>
                      </a:cubicBezTo>
                      <a:cubicBezTo>
                        <a:pt x="355" y="84"/>
                        <a:pt x="355" y="84"/>
                        <a:pt x="355" y="84"/>
                      </a:cubicBezTo>
                      <a:cubicBezTo>
                        <a:pt x="356" y="84"/>
                        <a:pt x="356" y="84"/>
                        <a:pt x="356" y="84"/>
                      </a:cubicBezTo>
                      <a:cubicBezTo>
                        <a:pt x="356" y="84"/>
                        <a:pt x="356" y="84"/>
                        <a:pt x="356" y="84"/>
                      </a:cubicBezTo>
                      <a:cubicBezTo>
                        <a:pt x="355" y="84"/>
                        <a:pt x="355" y="84"/>
                        <a:pt x="355" y="84"/>
                      </a:cubicBezTo>
                      <a:cubicBezTo>
                        <a:pt x="355" y="84"/>
                        <a:pt x="355" y="84"/>
                        <a:pt x="355" y="84"/>
                      </a:cubicBezTo>
                      <a:cubicBezTo>
                        <a:pt x="354" y="84"/>
                        <a:pt x="354" y="84"/>
                        <a:pt x="354" y="84"/>
                      </a:cubicBezTo>
                      <a:cubicBezTo>
                        <a:pt x="353" y="83"/>
                        <a:pt x="353" y="83"/>
                        <a:pt x="353" y="83"/>
                      </a:cubicBezTo>
                      <a:cubicBezTo>
                        <a:pt x="354" y="83"/>
                        <a:pt x="354" y="83"/>
                        <a:pt x="354" y="83"/>
                      </a:cubicBezTo>
                      <a:cubicBezTo>
                        <a:pt x="355" y="82"/>
                        <a:pt x="355" y="82"/>
                        <a:pt x="355" y="82"/>
                      </a:cubicBezTo>
                      <a:cubicBezTo>
                        <a:pt x="355" y="81"/>
                        <a:pt x="355" y="81"/>
                        <a:pt x="355" y="81"/>
                      </a:cubicBezTo>
                      <a:cubicBezTo>
                        <a:pt x="354" y="81"/>
                        <a:pt x="354" y="81"/>
                        <a:pt x="354" y="81"/>
                      </a:cubicBezTo>
                      <a:cubicBezTo>
                        <a:pt x="354" y="81"/>
                        <a:pt x="354" y="81"/>
                        <a:pt x="354" y="81"/>
                      </a:cubicBezTo>
                      <a:cubicBezTo>
                        <a:pt x="354" y="79"/>
                        <a:pt x="354" y="79"/>
                        <a:pt x="354" y="79"/>
                      </a:cubicBezTo>
                      <a:cubicBezTo>
                        <a:pt x="354" y="79"/>
                        <a:pt x="354" y="79"/>
                        <a:pt x="354" y="79"/>
                      </a:cubicBezTo>
                      <a:cubicBezTo>
                        <a:pt x="354" y="78"/>
                        <a:pt x="354" y="78"/>
                        <a:pt x="354" y="78"/>
                      </a:cubicBezTo>
                      <a:cubicBezTo>
                        <a:pt x="354" y="77"/>
                        <a:pt x="354" y="77"/>
                        <a:pt x="354" y="77"/>
                      </a:cubicBezTo>
                      <a:cubicBezTo>
                        <a:pt x="355" y="77"/>
                        <a:pt x="355" y="77"/>
                        <a:pt x="355" y="77"/>
                      </a:cubicBezTo>
                      <a:cubicBezTo>
                        <a:pt x="356" y="76"/>
                        <a:pt x="356" y="76"/>
                        <a:pt x="356" y="76"/>
                      </a:cubicBezTo>
                      <a:cubicBezTo>
                        <a:pt x="357" y="76"/>
                        <a:pt x="357" y="76"/>
                        <a:pt x="357" y="76"/>
                      </a:cubicBezTo>
                      <a:cubicBezTo>
                        <a:pt x="358" y="76"/>
                        <a:pt x="358" y="76"/>
                        <a:pt x="358" y="76"/>
                      </a:cubicBezTo>
                      <a:cubicBezTo>
                        <a:pt x="359" y="77"/>
                        <a:pt x="359" y="77"/>
                        <a:pt x="359" y="77"/>
                      </a:cubicBezTo>
                      <a:cubicBezTo>
                        <a:pt x="360" y="77"/>
                        <a:pt x="360" y="77"/>
                        <a:pt x="360" y="77"/>
                      </a:cubicBezTo>
                      <a:cubicBezTo>
                        <a:pt x="361" y="78"/>
                        <a:pt x="361" y="78"/>
                        <a:pt x="361" y="78"/>
                      </a:cubicBezTo>
                      <a:cubicBezTo>
                        <a:pt x="362" y="80"/>
                        <a:pt x="362" y="80"/>
                        <a:pt x="362" y="80"/>
                      </a:cubicBezTo>
                      <a:cubicBezTo>
                        <a:pt x="362" y="83"/>
                        <a:pt x="362" y="83"/>
                        <a:pt x="362" y="83"/>
                      </a:cubicBezTo>
                      <a:cubicBezTo>
                        <a:pt x="361" y="84"/>
                        <a:pt x="361" y="84"/>
                        <a:pt x="361" y="84"/>
                      </a:cubicBezTo>
                      <a:cubicBezTo>
                        <a:pt x="362" y="85"/>
                        <a:pt x="362" y="85"/>
                        <a:pt x="362" y="85"/>
                      </a:cubicBezTo>
                      <a:cubicBezTo>
                        <a:pt x="362" y="84"/>
                        <a:pt x="362" y="84"/>
                        <a:pt x="362" y="84"/>
                      </a:cubicBezTo>
                      <a:cubicBezTo>
                        <a:pt x="364" y="85"/>
                        <a:pt x="364" y="85"/>
                        <a:pt x="364" y="85"/>
                      </a:cubicBezTo>
                      <a:cubicBezTo>
                        <a:pt x="365" y="86"/>
                        <a:pt x="365" y="86"/>
                        <a:pt x="365" y="86"/>
                      </a:cubicBezTo>
                      <a:cubicBezTo>
                        <a:pt x="366" y="87"/>
                        <a:pt x="366" y="87"/>
                        <a:pt x="366" y="87"/>
                      </a:cubicBezTo>
                      <a:cubicBezTo>
                        <a:pt x="366" y="86"/>
                        <a:pt x="366" y="86"/>
                        <a:pt x="366" y="86"/>
                      </a:cubicBezTo>
                      <a:cubicBezTo>
                        <a:pt x="368" y="86"/>
                        <a:pt x="368" y="86"/>
                        <a:pt x="368" y="86"/>
                      </a:cubicBezTo>
                      <a:cubicBezTo>
                        <a:pt x="369" y="87"/>
                        <a:pt x="369" y="87"/>
                        <a:pt x="369" y="87"/>
                      </a:cubicBezTo>
                      <a:cubicBezTo>
                        <a:pt x="370" y="87"/>
                        <a:pt x="370" y="87"/>
                        <a:pt x="370" y="87"/>
                      </a:cubicBezTo>
                      <a:cubicBezTo>
                        <a:pt x="369" y="86"/>
                        <a:pt x="369" y="86"/>
                        <a:pt x="369" y="86"/>
                      </a:cubicBezTo>
                      <a:cubicBezTo>
                        <a:pt x="370" y="86"/>
                        <a:pt x="370" y="86"/>
                        <a:pt x="370" y="86"/>
                      </a:cubicBezTo>
                      <a:cubicBezTo>
                        <a:pt x="372" y="85"/>
                        <a:pt x="372" y="85"/>
                        <a:pt x="372" y="85"/>
                      </a:cubicBezTo>
                      <a:cubicBezTo>
                        <a:pt x="373" y="83"/>
                        <a:pt x="373" y="83"/>
                        <a:pt x="373" y="83"/>
                      </a:cubicBezTo>
                      <a:cubicBezTo>
                        <a:pt x="375" y="82"/>
                        <a:pt x="375" y="82"/>
                        <a:pt x="375" y="82"/>
                      </a:cubicBezTo>
                      <a:cubicBezTo>
                        <a:pt x="377" y="80"/>
                        <a:pt x="377" y="80"/>
                        <a:pt x="377" y="80"/>
                      </a:cubicBezTo>
                      <a:cubicBezTo>
                        <a:pt x="377" y="79"/>
                        <a:pt x="377" y="79"/>
                        <a:pt x="377" y="79"/>
                      </a:cubicBezTo>
                      <a:cubicBezTo>
                        <a:pt x="378" y="79"/>
                        <a:pt x="378" y="79"/>
                        <a:pt x="378" y="79"/>
                      </a:cubicBezTo>
                      <a:cubicBezTo>
                        <a:pt x="377" y="79"/>
                        <a:pt x="377" y="79"/>
                        <a:pt x="377" y="79"/>
                      </a:cubicBezTo>
                      <a:cubicBezTo>
                        <a:pt x="376" y="79"/>
                        <a:pt x="376" y="79"/>
                        <a:pt x="376" y="79"/>
                      </a:cubicBezTo>
                      <a:cubicBezTo>
                        <a:pt x="376" y="80"/>
                        <a:pt x="376" y="80"/>
                        <a:pt x="376" y="80"/>
                      </a:cubicBezTo>
                      <a:cubicBezTo>
                        <a:pt x="374" y="82"/>
                        <a:pt x="374" y="82"/>
                        <a:pt x="374" y="82"/>
                      </a:cubicBezTo>
                      <a:cubicBezTo>
                        <a:pt x="373" y="83"/>
                        <a:pt x="373" y="83"/>
                        <a:pt x="373" y="83"/>
                      </a:cubicBezTo>
                      <a:cubicBezTo>
                        <a:pt x="373" y="83"/>
                        <a:pt x="373" y="83"/>
                        <a:pt x="373" y="83"/>
                      </a:cubicBezTo>
                      <a:cubicBezTo>
                        <a:pt x="372" y="84"/>
                        <a:pt x="372" y="84"/>
                        <a:pt x="372" y="84"/>
                      </a:cubicBezTo>
                      <a:cubicBezTo>
                        <a:pt x="370" y="85"/>
                        <a:pt x="370" y="85"/>
                        <a:pt x="370" y="85"/>
                      </a:cubicBezTo>
                      <a:cubicBezTo>
                        <a:pt x="369" y="84"/>
                        <a:pt x="369" y="84"/>
                        <a:pt x="369" y="84"/>
                      </a:cubicBezTo>
                      <a:cubicBezTo>
                        <a:pt x="368" y="84"/>
                        <a:pt x="368" y="84"/>
                        <a:pt x="368" y="84"/>
                      </a:cubicBezTo>
                      <a:cubicBezTo>
                        <a:pt x="368" y="85"/>
                        <a:pt x="368" y="85"/>
                        <a:pt x="368" y="85"/>
                      </a:cubicBezTo>
                      <a:cubicBezTo>
                        <a:pt x="367" y="85"/>
                        <a:pt x="367" y="85"/>
                        <a:pt x="367" y="85"/>
                      </a:cubicBezTo>
                      <a:cubicBezTo>
                        <a:pt x="365" y="84"/>
                        <a:pt x="365" y="84"/>
                        <a:pt x="365" y="84"/>
                      </a:cubicBezTo>
                      <a:cubicBezTo>
                        <a:pt x="366" y="83"/>
                        <a:pt x="366" y="83"/>
                        <a:pt x="366" y="83"/>
                      </a:cubicBezTo>
                      <a:cubicBezTo>
                        <a:pt x="366" y="83"/>
                        <a:pt x="366" y="83"/>
                        <a:pt x="366" y="83"/>
                      </a:cubicBezTo>
                      <a:cubicBezTo>
                        <a:pt x="367" y="82"/>
                        <a:pt x="367" y="82"/>
                        <a:pt x="367" y="82"/>
                      </a:cubicBezTo>
                      <a:cubicBezTo>
                        <a:pt x="368" y="81"/>
                        <a:pt x="368" y="81"/>
                        <a:pt x="368" y="81"/>
                      </a:cubicBezTo>
                      <a:cubicBezTo>
                        <a:pt x="366" y="82"/>
                        <a:pt x="366" y="82"/>
                        <a:pt x="366" y="82"/>
                      </a:cubicBezTo>
                      <a:cubicBezTo>
                        <a:pt x="366" y="83"/>
                        <a:pt x="366" y="83"/>
                        <a:pt x="366" y="83"/>
                      </a:cubicBezTo>
                      <a:cubicBezTo>
                        <a:pt x="365" y="83"/>
                        <a:pt x="365" y="83"/>
                        <a:pt x="365" y="83"/>
                      </a:cubicBezTo>
                      <a:cubicBezTo>
                        <a:pt x="364" y="81"/>
                        <a:pt x="364" y="81"/>
                        <a:pt x="364" y="81"/>
                      </a:cubicBezTo>
                      <a:cubicBezTo>
                        <a:pt x="364" y="81"/>
                        <a:pt x="364" y="81"/>
                        <a:pt x="364" y="81"/>
                      </a:cubicBezTo>
                      <a:cubicBezTo>
                        <a:pt x="365" y="81"/>
                        <a:pt x="365" y="81"/>
                        <a:pt x="365" y="81"/>
                      </a:cubicBezTo>
                      <a:cubicBezTo>
                        <a:pt x="366" y="80"/>
                        <a:pt x="366" y="80"/>
                        <a:pt x="366" y="80"/>
                      </a:cubicBezTo>
                      <a:cubicBezTo>
                        <a:pt x="366" y="80"/>
                        <a:pt x="366" y="80"/>
                        <a:pt x="366" y="80"/>
                      </a:cubicBezTo>
                      <a:cubicBezTo>
                        <a:pt x="365" y="80"/>
                        <a:pt x="365" y="80"/>
                        <a:pt x="365" y="80"/>
                      </a:cubicBezTo>
                      <a:cubicBezTo>
                        <a:pt x="365" y="80"/>
                        <a:pt x="365" y="80"/>
                        <a:pt x="365" y="80"/>
                      </a:cubicBezTo>
                      <a:cubicBezTo>
                        <a:pt x="366" y="79"/>
                        <a:pt x="366" y="79"/>
                        <a:pt x="366" y="79"/>
                      </a:cubicBezTo>
                      <a:cubicBezTo>
                        <a:pt x="367" y="79"/>
                        <a:pt x="367" y="79"/>
                        <a:pt x="367" y="79"/>
                      </a:cubicBezTo>
                      <a:cubicBezTo>
                        <a:pt x="367" y="79"/>
                        <a:pt x="367" y="79"/>
                        <a:pt x="367" y="79"/>
                      </a:cubicBezTo>
                      <a:cubicBezTo>
                        <a:pt x="367" y="79"/>
                        <a:pt x="367" y="79"/>
                        <a:pt x="367" y="79"/>
                      </a:cubicBezTo>
                      <a:cubicBezTo>
                        <a:pt x="367" y="79"/>
                        <a:pt x="367" y="79"/>
                        <a:pt x="367" y="79"/>
                      </a:cubicBezTo>
                      <a:cubicBezTo>
                        <a:pt x="366" y="78"/>
                        <a:pt x="366" y="78"/>
                        <a:pt x="366" y="78"/>
                      </a:cubicBezTo>
                      <a:cubicBezTo>
                        <a:pt x="365" y="79"/>
                        <a:pt x="365" y="79"/>
                        <a:pt x="365" y="79"/>
                      </a:cubicBezTo>
                      <a:cubicBezTo>
                        <a:pt x="365" y="79"/>
                        <a:pt x="365" y="79"/>
                        <a:pt x="365" y="79"/>
                      </a:cubicBezTo>
                      <a:cubicBezTo>
                        <a:pt x="364" y="78"/>
                        <a:pt x="364" y="78"/>
                        <a:pt x="364" y="78"/>
                      </a:cubicBezTo>
                      <a:cubicBezTo>
                        <a:pt x="365" y="78"/>
                        <a:pt x="365" y="78"/>
                        <a:pt x="365" y="78"/>
                      </a:cubicBezTo>
                      <a:cubicBezTo>
                        <a:pt x="365" y="77"/>
                        <a:pt x="365" y="77"/>
                        <a:pt x="365" y="77"/>
                      </a:cubicBezTo>
                      <a:cubicBezTo>
                        <a:pt x="366" y="77"/>
                        <a:pt x="366" y="77"/>
                        <a:pt x="366" y="77"/>
                      </a:cubicBezTo>
                      <a:cubicBezTo>
                        <a:pt x="367" y="77"/>
                        <a:pt x="367" y="77"/>
                        <a:pt x="367" y="77"/>
                      </a:cubicBezTo>
                      <a:cubicBezTo>
                        <a:pt x="368" y="77"/>
                        <a:pt x="368" y="77"/>
                        <a:pt x="368" y="77"/>
                      </a:cubicBezTo>
                      <a:cubicBezTo>
                        <a:pt x="369" y="77"/>
                        <a:pt x="369" y="77"/>
                        <a:pt x="369" y="77"/>
                      </a:cubicBezTo>
                      <a:cubicBezTo>
                        <a:pt x="368" y="77"/>
                        <a:pt x="368" y="77"/>
                        <a:pt x="368" y="77"/>
                      </a:cubicBezTo>
                      <a:cubicBezTo>
                        <a:pt x="368" y="76"/>
                        <a:pt x="368" y="76"/>
                        <a:pt x="368" y="76"/>
                      </a:cubicBezTo>
                      <a:cubicBezTo>
                        <a:pt x="369" y="75"/>
                        <a:pt x="369" y="75"/>
                        <a:pt x="369" y="75"/>
                      </a:cubicBezTo>
                      <a:cubicBezTo>
                        <a:pt x="370" y="75"/>
                        <a:pt x="370" y="75"/>
                        <a:pt x="370" y="75"/>
                      </a:cubicBezTo>
                      <a:cubicBezTo>
                        <a:pt x="370" y="75"/>
                        <a:pt x="370" y="75"/>
                        <a:pt x="370" y="75"/>
                      </a:cubicBezTo>
                      <a:cubicBezTo>
                        <a:pt x="369" y="75"/>
                        <a:pt x="369" y="75"/>
                        <a:pt x="369" y="75"/>
                      </a:cubicBezTo>
                      <a:cubicBezTo>
                        <a:pt x="369" y="74"/>
                        <a:pt x="369" y="74"/>
                        <a:pt x="369" y="74"/>
                      </a:cubicBezTo>
                      <a:cubicBezTo>
                        <a:pt x="370" y="74"/>
                        <a:pt x="370" y="74"/>
                        <a:pt x="370" y="74"/>
                      </a:cubicBezTo>
                      <a:cubicBezTo>
                        <a:pt x="371" y="73"/>
                        <a:pt x="371" y="73"/>
                        <a:pt x="371" y="73"/>
                      </a:cubicBezTo>
                      <a:cubicBezTo>
                        <a:pt x="370" y="73"/>
                        <a:pt x="370" y="73"/>
                        <a:pt x="370" y="73"/>
                      </a:cubicBezTo>
                      <a:cubicBezTo>
                        <a:pt x="372" y="71"/>
                        <a:pt x="372" y="71"/>
                        <a:pt x="372" y="71"/>
                      </a:cubicBezTo>
                      <a:cubicBezTo>
                        <a:pt x="373" y="70"/>
                        <a:pt x="373" y="70"/>
                        <a:pt x="373" y="70"/>
                      </a:cubicBezTo>
                      <a:cubicBezTo>
                        <a:pt x="373" y="70"/>
                        <a:pt x="373" y="70"/>
                        <a:pt x="373" y="70"/>
                      </a:cubicBezTo>
                      <a:cubicBezTo>
                        <a:pt x="372" y="70"/>
                        <a:pt x="372" y="70"/>
                        <a:pt x="372" y="70"/>
                      </a:cubicBezTo>
                      <a:cubicBezTo>
                        <a:pt x="370" y="71"/>
                        <a:pt x="370" y="71"/>
                        <a:pt x="370" y="71"/>
                      </a:cubicBezTo>
                      <a:cubicBezTo>
                        <a:pt x="369" y="73"/>
                        <a:pt x="369" y="73"/>
                        <a:pt x="369" y="73"/>
                      </a:cubicBezTo>
                      <a:cubicBezTo>
                        <a:pt x="367" y="75"/>
                        <a:pt x="367" y="75"/>
                        <a:pt x="367" y="75"/>
                      </a:cubicBezTo>
                      <a:cubicBezTo>
                        <a:pt x="366" y="76"/>
                        <a:pt x="366" y="76"/>
                        <a:pt x="366" y="76"/>
                      </a:cubicBezTo>
                      <a:cubicBezTo>
                        <a:pt x="365" y="76"/>
                        <a:pt x="365" y="76"/>
                        <a:pt x="365" y="76"/>
                      </a:cubicBezTo>
                      <a:cubicBezTo>
                        <a:pt x="364" y="76"/>
                        <a:pt x="364" y="76"/>
                        <a:pt x="364" y="76"/>
                      </a:cubicBezTo>
                      <a:cubicBezTo>
                        <a:pt x="364" y="75"/>
                        <a:pt x="364" y="75"/>
                        <a:pt x="364" y="75"/>
                      </a:cubicBezTo>
                      <a:cubicBezTo>
                        <a:pt x="364" y="74"/>
                        <a:pt x="364" y="74"/>
                        <a:pt x="364" y="74"/>
                      </a:cubicBezTo>
                      <a:cubicBezTo>
                        <a:pt x="366" y="73"/>
                        <a:pt x="366" y="73"/>
                        <a:pt x="366" y="73"/>
                      </a:cubicBezTo>
                      <a:cubicBezTo>
                        <a:pt x="366" y="72"/>
                        <a:pt x="366" y="72"/>
                        <a:pt x="366" y="72"/>
                      </a:cubicBezTo>
                      <a:cubicBezTo>
                        <a:pt x="364" y="74"/>
                        <a:pt x="364" y="74"/>
                        <a:pt x="364" y="74"/>
                      </a:cubicBezTo>
                      <a:cubicBezTo>
                        <a:pt x="362" y="73"/>
                        <a:pt x="362" y="73"/>
                        <a:pt x="362" y="73"/>
                      </a:cubicBezTo>
                      <a:cubicBezTo>
                        <a:pt x="362" y="74"/>
                        <a:pt x="362" y="74"/>
                        <a:pt x="362" y="74"/>
                      </a:cubicBezTo>
                      <a:cubicBezTo>
                        <a:pt x="362" y="75"/>
                        <a:pt x="362" y="75"/>
                        <a:pt x="362" y="75"/>
                      </a:cubicBezTo>
                      <a:cubicBezTo>
                        <a:pt x="360" y="75"/>
                        <a:pt x="360" y="75"/>
                        <a:pt x="360" y="75"/>
                      </a:cubicBezTo>
                      <a:cubicBezTo>
                        <a:pt x="359" y="73"/>
                        <a:pt x="359" y="73"/>
                        <a:pt x="359" y="73"/>
                      </a:cubicBezTo>
                      <a:cubicBezTo>
                        <a:pt x="359" y="73"/>
                        <a:pt x="359" y="73"/>
                        <a:pt x="359" y="73"/>
                      </a:cubicBezTo>
                      <a:cubicBezTo>
                        <a:pt x="360" y="73"/>
                        <a:pt x="360" y="73"/>
                        <a:pt x="360" y="73"/>
                      </a:cubicBezTo>
                      <a:cubicBezTo>
                        <a:pt x="360" y="72"/>
                        <a:pt x="360" y="72"/>
                        <a:pt x="360" y="72"/>
                      </a:cubicBezTo>
                      <a:cubicBezTo>
                        <a:pt x="359" y="72"/>
                        <a:pt x="359" y="72"/>
                        <a:pt x="359" y="72"/>
                      </a:cubicBezTo>
                      <a:cubicBezTo>
                        <a:pt x="360" y="71"/>
                        <a:pt x="360" y="71"/>
                        <a:pt x="360" y="71"/>
                      </a:cubicBezTo>
                      <a:cubicBezTo>
                        <a:pt x="361" y="70"/>
                        <a:pt x="361" y="70"/>
                        <a:pt x="361" y="70"/>
                      </a:cubicBezTo>
                      <a:cubicBezTo>
                        <a:pt x="361" y="69"/>
                        <a:pt x="361" y="69"/>
                        <a:pt x="361" y="69"/>
                      </a:cubicBezTo>
                      <a:cubicBezTo>
                        <a:pt x="362" y="69"/>
                        <a:pt x="362" y="69"/>
                        <a:pt x="362" y="69"/>
                      </a:cubicBezTo>
                      <a:cubicBezTo>
                        <a:pt x="363" y="68"/>
                        <a:pt x="363" y="68"/>
                        <a:pt x="363" y="68"/>
                      </a:cubicBezTo>
                      <a:cubicBezTo>
                        <a:pt x="364" y="68"/>
                        <a:pt x="364" y="68"/>
                        <a:pt x="364" y="68"/>
                      </a:cubicBezTo>
                      <a:cubicBezTo>
                        <a:pt x="365" y="67"/>
                        <a:pt x="365" y="67"/>
                        <a:pt x="365" y="67"/>
                      </a:cubicBezTo>
                      <a:cubicBezTo>
                        <a:pt x="365" y="66"/>
                        <a:pt x="365" y="66"/>
                        <a:pt x="365" y="66"/>
                      </a:cubicBezTo>
                      <a:cubicBezTo>
                        <a:pt x="367" y="64"/>
                        <a:pt x="367" y="64"/>
                        <a:pt x="367" y="64"/>
                      </a:cubicBezTo>
                      <a:cubicBezTo>
                        <a:pt x="368" y="64"/>
                        <a:pt x="368" y="64"/>
                        <a:pt x="368" y="64"/>
                      </a:cubicBezTo>
                      <a:cubicBezTo>
                        <a:pt x="370" y="64"/>
                        <a:pt x="370" y="64"/>
                        <a:pt x="370" y="64"/>
                      </a:cubicBezTo>
                      <a:cubicBezTo>
                        <a:pt x="372" y="64"/>
                        <a:pt x="372" y="64"/>
                        <a:pt x="372" y="64"/>
                      </a:cubicBezTo>
                      <a:cubicBezTo>
                        <a:pt x="372" y="64"/>
                        <a:pt x="372" y="64"/>
                        <a:pt x="372" y="64"/>
                      </a:cubicBezTo>
                      <a:cubicBezTo>
                        <a:pt x="373" y="64"/>
                        <a:pt x="373" y="64"/>
                        <a:pt x="373" y="64"/>
                      </a:cubicBezTo>
                      <a:cubicBezTo>
                        <a:pt x="374" y="63"/>
                        <a:pt x="374" y="63"/>
                        <a:pt x="374" y="63"/>
                      </a:cubicBezTo>
                      <a:cubicBezTo>
                        <a:pt x="375" y="63"/>
                        <a:pt x="375" y="63"/>
                        <a:pt x="375" y="63"/>
                      </a:cubicBezTo>
                      <a:cubicBezTo>
                        <a:pt x="375" y="63"/>
                        <a:pt x="375" y="63"/>
                        <a:pt x="375" y="63"/>
                      </a:cubicBezTo>
                      <a:cubicBezTo>
                        <a:pt x="377" y="65"/>
                        <a:pt x="377" y="65"/>
                        <a:pt x="377" y="65"/>
                      </a:cubicBezTo>
                      <a:cubicBezTo>
                        <a:pt x="378" y="65"/>
                        <a:pt x="378" y="65"/>
                        <a:pt x="378" y="65"/>
                      </a:cubicBezTo>
                      <a:cubicBezTo>
                        <a:pt x="380" y="66"/>
                        <a:pt x="380" y="66"/>
                        <a:pt x="380" y="66"/>
                      </a:cubicBezTo>
                      <a:cubicBezTo>
                        <a:pt x="380" y="67"/>
                        <a:pt x="380" y="67"/>
                        <a:pt x="380" y="67"/>
                      </a:cubicBezTo>
                      <a:cubicBezTo>
                        <a:pt x="381" y="68"/>
                        <a:pt x="381" y="68"/>
                        <a:pt x="381" y="68"/>
                      </a:cubicBezTo>
                      <a:cubicBezTo>
                        <a:pt x="382" y="68"/>
                        <a:pt x="382" y="68"/>
                        <a:pt x="382" y="68"/>
                      </a:cubicBezTo>
                      <a:cubicBezTo>
                        <a:pt x="383" y="70"/>
                        <a:pt x="383" y="70"/>
                        <a:pt x="383" y="70"/>
                      </a:cubicBezTo>
                      <a:cubicBezTo>
                        <a:pt x="383" y="68"/>
                        <a:pt x="383" y="68"/>
                        <a:pt x="383" y="68"/>
                      </a:cubicBezTo>
                      <a:cubicBezTo>
                        <a:pt x="384" y="68"/>
                        <a:pt x="384" y="68"/>
                        <a:pt x="384" y="68"/>
                      </a:cubicBezTo>
                      <a:cubicBezTo>
                        <a:pt x="384" y="68"/>
                        <a:pt x="384" y="68"/>
                        <a:pt x="384" y="68"/>
                      </a:cubicBezTo>
                      <a:cubicBezTo>
                        <a:pt x="383" y="68"/>
                        <a:pt x="383" y="68"/>
                        <a:pt x="383" y="68"/>
                      </a:cubicBezTo>
                      <a:cubicBezTo>
                        <a:pt x="382" y="67"/>
                        <a:pt x="382" y="67"/>
                        <a:pt x="382" y="67"/>
                      </a:cubicBezTo>
                      <a:cubicBezTo>
                        <a:pt x="382" y="67"/>
                        <a:pt x="382" y="67"/>
                        <a:pt x="382" y="67"/>
                      </a:cubicBezTo>
                      <a:cubicBezTo>
                        <a:pt x="383" y="66"/>
                        <a:pt x="383" y="66"/>
                        <a:pt x="383" y="66"/>
                      </a:cubicBezTo>
                      <a:cubicBezTo>
                        <a:pt x="386" y="66"/>
                        <a:pt x="386" y="66"/>
                        <a:pt x="386" y="66"/>
                      </a:cubicBezTo>
                      <a:cubicBezTo>
                        <a:pt x="387" y="67"/>
                        <a:pt x="387" y="67"/>
                        <a:pt x="387" y="67"/>
                      </a:cubicBezTo>
                      <a:cubicBezTo>
                        <a:pt x="387" y="66"/>
                        <a:pt x="387" y="66"/>
                        <a:pt x="387" y="66"/>
                      </a:cubicBezTo>
                      <a:cubicBezTo>
                        <a:pt x="387" y="65"/>
                        <a:pt x="387" y="65"/>
                        <a:pt x="387" y="65"/>
                      </a:cubicBezTo>
                      <a:cubicBezTo>
                        <a:pt x="388" y="64"/>
                        <a:pt x="388" y="64"/>
                        <a:pt x="388" y="64"/>
                      </a:cubicBezTo>
                      <a:cubicBezTo>
                        <a:pt x="388" y="63"/>
                        <a:pt x="388" y="63"/>
                        <a:pt x="388" y="63"/>
                      </a:cubicBezTo>
                      <a:cubicBezTo>
                        <a:pt x="387" y="64"/>
                        <a:pt x="387" y="64"/>
                        <a:pt x="387" y="64"/>
                      </a:cubicBezTo>
                      <a:cubicBezTo>
                        <a:pt x="387" y="65"/>
                        <a:pt x="387" y="65"/>
                        <a:pt x="387" y="65"/>
                      </a:cubicBezTo>
                      <a:cubicBezTo>
                        <a:pt x="386" y="65"/>
                        <a:pt x="386" y="65"/>
                        <a:pt x="386" y="65"/>
                      </a:cubicBezTo>
                      <a:cubicBezTo>
                        <a:pt x="385" y="66"/>
                        <a:pt x="385" y="66"/>
                        <a:pt x="385" y="66"/>
                      </a:cubicBezTo>
                      <a:cubicBezTo>
                        <a:pt x="383" y="65"/>
                        <a:pt x="383" y="65"/>
                        <a:pt x="383" y="65"/>
                      </a:cubicBezTo>
                      <a:cubicBezTo>
                        <a:pt x="381" y="65"/>
                        <a:pt x="381" y="65"/>
                        <a:pt x="381" y="65"/>
                      </a:cubicBezTo>
                      <a:cubicBezTo>
                        <a:pt x="380" y="64"/>
                        <a:pt x="380" y="64"/>
                        <a:pt x="380" y="64"/>
                      </a:cubicBezTo>
                      <a:cubicBezTo>
                        <a:pt x="380" y="64"/>
                        <a:pt x="380" y="64"/>
                        <a:pt x="380" y="64"/>
                      </a:cubicBezTo>
                      <a:cubicBezTo>
                        <a:pt x="378" y="64"/>
                        <a:pt x="378" y="64"/>
                        <a:pt x="378" y="64"/>
                      </a:cubicBezTo>
                      <a:cubicBezTo>
                        <a:pt x="377" y="62"/>
                        <a:pt x="377" y="62"/>
                        <a:pt x="377" y="62"/>
                      </a:cubicBezTo>
                      <a:cubicBezTo>
                        <a:pt x="376" y="60"/>
                        <a:pt x="376" y="60"/>
                        <a:pt x="376" y="60"/>
                      </a:cubicBezTo>
                      <a:cubicBezTo>
                        <a:pt x="377" y="60"/>
                        <a:pt x="377" y="60"/>
                        <a:pt x="377" y="60"/>
                      </a:cubicBezTo>
                      <a:cubicBezTo>
                        <a:pt x="378" y="60"/>
                        <a:pt x="378" y="60"/>
                        <a:pt x="378" y="60"/>
                      </a:cubicBezTo>
                      <a:cubicBezTo>
                        <a:pt x="378" y="61"/>
                        <a:pt x="378" y="61"/>
                        <a:pt x="378" y="61"/>
                      </a:cubicBezTo>
                      <a:cubicBezTo>
                        <a:pt x="379" y="62"/>
                        <a:pt x="379" y="62"/>
                        <a:pt x="379" y="62"/>
                      </a:cubicBezTo>
                      <a:cubicBezTo>
                        <a:pt x="380" y="61"/>
                        <a:pt x="380" y="61"/>
                        <a:pt x="380" y="61"/>
                      </a:cubicBezTo>
                      <a:cubicBezTo>
                        <a:pt x="380" y="59"/>
                        <a:pt x="380" y="59"/>
                        <a:pt x="380" y="59"/>
                      </a:cubicBezTo>
                      <a:cubicBezTo>
                        <a:pt x="379" y="60"/>
                        <a:pt x="379" y="60"/>
                        <a:pt x="379" y="60"/>
                      </a:cubicBezTo>
                      <a:cubicBezTo>
                        <a:pt x="379" y="59"/>
                        <a:pt x="379" y="59"/>
                        <a:pt x="379" y="59"/>
                      </a:cubicBezTo>
                      <a:cubicBezTo>
                        <a:pt x="379" y="58"/>
                        <a:pt x="379" y="58"/>
                        <a:pt x="379" y="58"/>
                      </a:cubicBezTo>
                      <a:cubicBezTo>
                        <a:pt x="380" y="57"/>
                        <a:pt x="380" y="57"/>
                        <a:pt x="380" y="57"/>
                      </a:cubicBezTo>
                      <a:cubicBezTo>
                        <a:pt x="380" y="55"/>
                        <a:pt x="380" y="55"/>
                        <a:pt x="380" y="55"/>
                      </a:cubicBezTo>
                      <a:cubicBezTo>
                        <a:pt x="380" y="54"/>
                        <a:pt x="380" y="54"/>
                        <a:pt x="380" y="54"/>
                      </a:cubicBezTo>
                      <a:cubicBezTo>
                        <a:pt x="380" y="51"/>
                        <a:pt x="380" y="51"/>
                        <a:pt x="380" y="51"/>
                      </a:cubicBezTo>
                      <a:cubicBezTo>
                        <a:pt x="380" y="50"/>
                        <a:pt x="380" y="50"/>
                        <a:pt x="380" y="50"/>
                      </a:cubicBezTo>
                      <a:cubicBezTo>
                        <a:pt x="379" y="49"/>
                        <a:pt x="379" y="49"/>
                        <a:pt x="379" y="49"/>
                      </a:cubicBezTo>
                      <a:cubicBezTo>
                        <a:pt x="379" y="48"/>
                        <a:pt x="379" y="48"/>
                        <a:pt x="379" y="48"/>
                      </a:cubicBezTo>
                      <a:cubicBezTo>
                        <a:pt x="379" y="47"/>
                        <a:pt x="379" y="47"/>
                        <a:pt x="379" y="47"/>
                      </a:cubicBezTo>
                      <a:cubicBezTo>
                        <a:pt x="379" y="47"/>
                        <a:pt x="379" y="47"/>
                        <a:pt x="379" y="47"/>
                      </a:cubicBezTo>
                      <a:cubicBezTo>
                        <a:pt x="380" y="47"/>
                        <a:pt x="380" y="47"/>
                        <a:pt x="380" y="47"/>
                      </a:cubicBezTo>
                      <a:cubicBezTo>
                        <a:pt x="381" y="47"/>
                        <a:pt x="381" y="47"/>
                        <a:pt x="381" y="47"/>
                      </a:cubicBezTo>
                      <a:cubicBezTo>
                        <a:pt x="381" y="48"/>
                        <a:pt x="381" y="48"/>
                        <a:pt x="381" y="48"/>
                      </a:cubicBezTo>
                      <a:cubicBezTo>
                        <a:pt x="382" y="49"/>
                        <a:pt x="382" y="49"/>
                        <a:pt x="382" y="49"/>
                      </a:cubicBezTo>
                      <a:cubicBezTo>
                        <a:pt x="383" y="49"/>
                        <a:pt x="383" y="49"/>
                        <a:pt x="383" y="49"/>
                      </a:cubicBezTo>
                      <a:cubicBezTo>
                        <a:pt x="383" y="48"/>
                        <a:pt x="383" y="48"/>
                        <a:pt x="383" y="48"/>
                      </a:cubicBezTo>
                      <a:cubicBezTo>
                        <a:pt x="382" y="47"/>
                        <a:pt x="382" y="47"/>
                        <a:pt x="382" y="47"/>
                      </a:cubicBezTo>
                      <a:cubicBezTo>
                        <a:pt x="381" y="46"/>
                        <a:pt x="381" y="46"/>
                        <a:pt x="381" y="46"/>
                      </a:cubicBezTo>
                      <a:cubicBezTo>
                        <a:pt x="380" y="46"/>
                        <a:pt x="380" y="46"/>
                        <a:pt x="380" y="46"/>
                      </a:cubicBezTo>
                      <a:cubicBezTo>
                        <a:pt x="380" y="45"/>
                        <a:pt x="380" y="45"/>
                        <a:pt x="380" y="45"/>
                      </a:cubicBezTo>
                      <a:cubicBezTo>
                        <a:pt x="380" y="44"/>
                        <a:pt x="380" y="44"/>
                        <a:pt x="380" y="44"/>
                      </a:cubicBezTo>
                      <a:cubicBezTo>
                        <a:pt x="384" y="40"/>
                        <a:pt x="384" y="40"/>
                        <a:pt x="384" y="40"/>
                      </a:cubicBezTo>
                      <a:cubicBezTo>
                        <a:pt x="386" y="40"/>
                        <a:pt x="386" y="40"/>
                        <a:pt x="386" y="40"/>
                      </a:cubicBezTo>
                      <a:cubicBezTo>
                        <a:pt x="387" y="40"/>
                        <a:pt x="387" y="40"/>
                        <a:pt x="387" y="40"/>
                      </a:cubicBezTo>
                      <a:cubicBezTo>
                        <a:pt x="387" y="41"/>
                        <a:pt x="387" y="41"/>
                        <a:pt x="387" y="41"/>
                      </a:cubicBezTo>
                      <a:cubicBezTo>
                        <a:pt x="388" y="42"/>
                        <a:pt x="388" y="42"/>
                        <a:pt x="388" y="42"/>
                      </a:cubicBezTo>
                      <a:cubicBezTo>
                        <a:pt x="389" y="42"/>
                        <a:pt x="389" y="42"/>
                        <a:pt x="389" y="42"/>
                      </a:cubicBezTo>
                      <a:cubicBezTo>
                        <a:pt x="392" y="44"/>
                        <a:pt x="392" y="44"/>
                        <a:pt x="392" y="44"/>
                      </a:cubicBezTo>
                      <a:cubicBezTo>
                        <a:pt x="392" y="45"/>
                        <a:pt x="392" y="45"/>
                        <a:pt x="392" y="45"/>
                      </a:cubicBezTo>
                      <a:cubicBezTo>
                        <a:pt x="393" y="46"/>
                        <a:pt x="393" y="46"/>
                        <a:pt x="393" y="46"/>
                      </a:cubicBezTo>
                      <a:cubicBezTo>
                        <a:pt x="394" y="48"/>
                        <a:pt x="394" y="48"/>
                        <a:pt x="394" y="48"/>
                      </a:cubicBezTo>
                      <a:cubicBezTo>
                        <a:pt x="393" y="50"/>
                        <a:pt x="393" y="50"/>
                        <a:pt x="393" y="50"/>
                      </a:cubicBezTo>
                      <a:cubicBezTo>
                        <a:pt x="394" y="52"/>
                        <a:pt x="394" y="52"/>
                        <a:pt x="394" y="52"/>
                      </a:cubicBezTo>
                      <a:cubicBezTo>
                        <a:pt x="394" y="53"/>
                        <a:pt x="394" y="53"/>
                        <a:pt x="394" y="53"/>
                      </a:cubicBezTo>
                      <a:cubicBezTo>
                        <a:pt x="395" y="52"/>
                        <a:pt x="395" y="52"/>
                        <a:pt x="395" y="52"/>
                      </a:cubicBezTo>
                      <a:cubicBezTo>
                        <a:pt x="395" y="52"/>
                        <a:pt x="395" y="52"/>
                        <a:pt x="395" y="52"/>
                      </a:cubicBezTo>
                      <a:cubicBezTo>
                        <a:pt x="396" y="53"/>
                        <a:pt x="396" y="53"/>
                        <a:pt x="396" y="53"/>
                      </a:cubicBezTo>
                      <a:cubicBezTo>
                        <a:pt x="397" y="54"/>
                        <a:pt x="397" y="54"/>
                        <a:pt x="397" y="54"/>
                      </a:cubicBezTo>
                      <a:cubicBezTo>
                        <a:pt x="397" y="54"/>
                        <a:pt x="397" y="54"/>
                        <a:pt x="397" y="54"/>
                      </a:cubicBezTo>
                      <a:cubicBezTo>
                        <a:pt x="398" y="53"/>
                        <a:pt x="398" y="53"/>
                        <a:pt x="398" y="53"/>
                      </a:cubicBezTo>
                      <a:cubicBezTo>
                        <a:pt x="399" y="53"/>
                        <a:pt x="399" y="53"/>
                        <a:pt x="399" y="53"/>
                      </a:cubicBezTo>
                      <a:cubicBezTo>
                        <a:pt x="398" y="53"/>
                        <a:pt x="398" y="53"/>
                        <a:pt x="398" y="53"/>
                      </a:cubicBezTo>
                      <a:cubicBezTo>
                        <a:pt x="397" y="53"/>
                        <a:pt x="397" y="53"/>
                        <a:pt x="397" y="53"/>
                      </a:cubicBezTo>
                      <a:cubicBezTo>
                        <a:pt x="396" y="52"/>
                        <a:pt x="396" y="52"/>
                        <a:pt x="396" y="52"/>
                      </a:cubicBezTo>
                      <a:cubicBezTo>
                        <a:pt x="395" y="51"/>
                        <a:pt x="395" y="51"/>
                        <a:pt x="395" y="51"/>
                      </a:cubicBezTo>
                      <a:cubicBezTo>
                        <a:pt x="395" y="51"/>
                        <a:pt x="395" y="51"/>
                        <a:pt x="395" y="51"/>
                      </a:cubicBezTo>
                      <a:cubicBezTo>
                        <a:pt x="396" y="50"/>
                        <a:pt x="396" y="50"/>
                        <a:pt x="396" y="50"/>
                      </a:cubicBezTo>
                      <a:cubicBezTo>
                        <a:pt x="396" y="49"/>
                        <a:pt x="396" y="49"/>
                        <a:pt x="396" y="49"/>
                      </a:cubicBezTo>
                      <a:cubicBezTo>
                        <a:pt x="396" y="45"/>
                        <a:pt x="396" y="45"/>
                        <a:pt x="396" y="45"/>
                      </a:cubicBezTo>
                      <a:cubicBezTo>
                        <a:pt x="395" y="44"/>
                        <a:pt x="395" y="44"/>
                        <a:pt x="395" y="44"/>
                      </a:cubicBezTo>
                      <a:cubicBezTo>
                        <a:pt x="396" y="43"/>
                        <a:pt x="396" y="43"/>
                        <a:pt x="396" y="43"/>
                      </a:cubicBezTo>
                      <a:cubicBezTo>
                        <a:pt x="398" y="43"/>
                        <a:pt x="398" y="43"/>
                        <a:pt x="398" y="43"/>
                      </a:cubicBezTo>
                      <a:cubicBezTo>
                        <a:pt x="399" y="43"/>
                        <a:pt x="399" y="43"/>
                        <a:pt x="399" y="43"/>
                      </a:cubicBezTo>
                      <a:cubicBezTo>
                        <a:pt x="400" y="44"/>
                        <a:pt x="400" y="44"/>
                        <a:pt x="400" y="44"/>
                      </a:cubicBezTo>
                      <a:cubicBezTo>
                        <a:pt x="402" y="44"/>
                        <a:pt x="402" y="44"/>
                        <a:pt x="402" y="44"/>
                      </a:cubicBezTo>
                      <a:cubicBezTo>
                        <a:pt x="404" y="45"/>
                        <a:pt x="404" y="45"/>
                        <a:pt x="404" y="45"/>
                      </a:cubicBezTo>
                      <a:cubicBezTo>
                        <a:pt x="406" y="44"/>
                        <a:pt x="406" y="44"/>
                        <a:pt x="406" y="44"/>
                      </a:cubicBezTo>
                      <a:cubicBezTo>
                        <a:pt x="407" y="44"/>
                        <a:pt x="407" y="44"/>
                        <a:pt x="407" y="44"/>
                      </a:cubicBezTo>
                      <a:cubicBezTo>
                        <a:pt x="408" y="44"/>
                        <a:pt x="408" y="44"/>
                        <a:pt x="408" y="44"/>
                      </a:cubicBezTo>
                      <a:cubicBezTo>
                        <a:pt x="410" y="45"/>
                        <a:pt x="410" y="45"/>
                        <a:pt x="410" y="45"/>
                      </a:cubicBezTo>
                      <a:cubicBezTo>
                        <a:pt x="412" y="45"/>
                        <a:pt x="412" y="45"/>
                        <a:pt x="412" y="45"/>
                      </a:cubicBezTo>
                      <a:cubicBezTo>
                        <a:pt x="413" y="46"/>
                        <a:pt x="413" y="46"/>
                        <a:pt x="413" y="46"/>
                      </a:cubicBezTo>
                      <a:cubicBezTo>
                        <a:pt x="414" y="45"/>
                        <a:pt x="414" y="45"/>
                        <a:pt x="414" y="45"/>
                      </a:cubicBezTo>
                      <a:cubicBezTo>
                        <a:pt x="414" y="45"/>
                        <a:pt x="414" y="45"/>
                        <a:pt x="414" y="45"/>
                      </a:cubicBezTo>
                      <a:cubicBezTo>
                        <a:pt x="413" y="44"/>
                        <a:pt x="413" y="44"/>
                        <a:pt x="413" y="44"/>
                      </a:cubicBezTo>
                      <a:cubicBezTo>
                        <a:pt x="411" y="44"/>
                        <a:pt x="411" y="44"/>
                        <a:pt x="411" y="44"/>
                      </a:cubicBezTo>
                      <a:cubicBezTo>
                        <a:pt x="410" y="44"/>
                        <a:pt x="410" y="44"/>
                        <a:pt x="410" y="44"/>
                      </a:cubicBezTo>
                      <a:cubicBezTo>
                        <a:pt x="409" y="43"/>
                        <a:pt x="409" y="43"/>
                        <a:pt x="409" y="43"/>
                      </a:cubicBezTo>
                      <a:cubicBezTo>
                        <a:pt x="409" y="43"/>
                        <a:pt x="409" y="43"/>
                        <a:pt x="409" y="43"/>
                      </a:cubicBezTo>
                      <a:cubicBezTo>
                        <a:pt x="410" y="43"/>
                        <a:pt x="410" y="43"/>
                        <a:pt x="410" y="43"/>
                      </a:cubicBezTo>
                      <a:cubicBezTo>
                        <a:pt x="412" y="42"/>
                        <a:pt x="412" y="42"/>
                        <a:pt x="412" y="42"/>
                      </a:cubicBezTo>
                      <a:cubicBezTo>
                        <a:pt x="416" y="42"/>
                        <a:pt x="416" y="42"/>
                        <a:pt x="416" y="42"/>
                      </a:cubicBezTo>
                      <a:cubicBezTo>
                        <a:pt x="418" y="42"/>
                        <a:pt x="418" y="42"/>
                        <a:pt x="418" y="42"/>
                      </a:cubicBezTo>
                      <a:cubicBezTo>
                        <a:pt x="420" y="42"/>
                        <a:pt x="420" y="42"/>
                        <a:pt x="420" y="42"/>
                      </a:cubicBezTo>
                      <a:cubicBezTo>
                        <a:pt x="422" y="43"/>
                        <a:pt x="422" y="43"/>
                        <a:pt x="422" y="43"/>
                      </a:cubicBezTo>
                      <a:cubicBezTo>
                        <a:pt x="423" y="43"/>
                        <a:pt x="423" y="43"/>
                        <a:pt x="423" y="43"/>
                      </a:cubicBezTo>
                      <a:cubicBezTo>
                        <a:pt x="424" y="43"/>
                        <a:pt x="424" y="43"/>
                        <a:pt x="424" y="43"/>
                      </a:cubicBezTo>
                      <a:cubicBezTo>
                        <a:pt x="423" y="42"/>
                        <a:pt x="423" y="42"/>
                        <a:pt x="423" y="42"/>
                      </a:cubicBezTo>
                      <a:cubicBezTo>
                        <a:pt x="423" y="42"/>
                        <a:pt x="423" y="42"/>
                        <a:pt x="423" y="42"/>
                      </a:cubicBezTo>
                      <a:cubicBezTo>
                        <a:pt x="422" y="42"/>
                        <a:pt x="422" y="42"/>
                        <a:pt x="422" y="42"/>
                      </a:cubicBezTo>
                      <a:cubicBezTo>
                        <a:pt x="422" y="41"/>
                        <a:pt x="422" y="41"/>
                        <a:pt x="422" y="41"/>
                      </a:cubicBezTo>
                      <a:cubicBezTo>
                        <a:pt x="421" y="40"/>
                        <a:pt x="421" y="40"/>
                        <a:pt x="421" y="40"/>
                      </a:cubicBezTo>
                      <a:cubicBezTo>
                        <a:pt x="419" y="40"/>
                        <a:pt x="419" y="40"/>
                        <a:pt x="419" y="40"/>
                      </a:cubicBezTo>
                      <a:cubicBezTo>
                        <a:pt x="419" y="40"/>
                        <a:pt x="419" y="40"/>
                        <a:pt x="419" y="40"/>
                      </a:cubicBezTo>
                      <a:cubicBezTo>
                        <a:pt x="416" y="40"/>
                        <a:pt x="416" y="40"/>
                        <a:pt x="416" y="40"/>
                      </a:cubicBezTo>
                      <a:cubicBezTo>
                        <a:pt x="416" y="40"/>
                        <a:pt x="416" y="40"/>
                        <a:pt x="416" y="40"/>
                      </a:cubicBezTo>
                      <a:cubicBezTo>
                        <a:pt x="416" y="39"/>
                        <a:pt x="416" y="39"/>
                        <a:pt x="416" y="39"/>
                      </a:cubicBezTo>
                      <a:cubicBezTo>
                        <a:pt x="417" y="38"/>
                        <a:pt x="417" y="38"/>
                        <a:pt x="417" y="38"/>
                      </a:cubicBezTo>
                      <a:cubicBezTo>
                        <a:pt x="418" y="38"/>
                        <a:pt x="418" y="38"/>
                        <a:pt x="418" y="38"/>
                      </a:cubicBezTo>
                      <a:cubicBezTo>
                        <a:pt x="419" y="37"/>
                        <a:pt x="419" y="37"/>
                        <a:pt x="419" y="37"/>
                      </a:cubicBezTo>
                      <a:cubicBezTo>
                        <a:pt x="420" y="36"/>
                        <a:pt x="420" y="36"/>
                        <a:pt x="420" y="36"/>
                      </a:cubicBezTo>
                      <a:cubicBezTo>
                        <a:pt x="423" y="34"/>
                        <a:pt x="423" y="34"/>
                        <a:pt x="423" y="34"/>
                      </a:cubicBezTo>
                      <a:cubicBezTo>
                        <a:pt x="424" y="34"/>
                        <a:pt x="424" y="34"/>
                        <a:pt x="424" y="34"/>
                      </a:cubicBezTo>
                      <a:cubicBezTo>
                        <a:pt x="427" y="33"/>
                        <a:pt x="427" y="33"/>
                        <a:pt x="427" y="33"/>
                      </a:cubicBezTo>
                      <a:cubicBezTo>
                        <a:pt x="427" y="32"/>
                        <a:pt x="427" y="32"/>
                        <a:pt x="427" y="32"/>
                      </a:cubicBezTo>
                      <a:cubicBezTo>
                        <a:pt x="424" y="33"/>
                        <a:pt x="424" y="33"/>
                        <a:pt x="424" y="33"/>
                      </a:cubicBezTo>
                      <a:cubicBezTo>
                        <a:pt x="422" y="33"/>
                        <a:pt x="422" y="33"/>
                        <a:pt x="422" y="33"/>
                      </a:cubicBezTo>
                      <a:cubicBezTo>
                        <a:pt x="419" y="35"/>
                        <a:pt x="419" y="35"/>
                        <a:pt x="419" y="35"/>
                      </a:cubicBezTo>
                      <a:cubicBezTo>
                        <a:pt x="419" y="37"/>
                        <a:pt x="419" y="37"/>
                        <a:pt x="419" y="37"/>
                      </a:cubicBezTo>
                      <a:cubicBezTo>
                        <a:pt x="418" y="37"/>
                        <a:pt x="418" y="37"/>
                        <a:pt x="418" y="37"/>
                      </a:cubicBezTo>
                      <a:cubicBezTo>
                        <a:pt x="418" y="36"/>
                        <a:pt x="418" y="36"/>
                        <a:pt x="418" y="36"/>
                      </a:cubicBezTo>
                      <a:cubicBezTo>
                        <a:pt x="417" y="35"/>
                        <a:pt x="417" y="35"/>
                        <a:pt x="417" y="35"/>
                      </a:cubicBezTo>
                      <a:cubicBezTo>
                        <a:pt x="417" y="36"/>
                        <a:pt x="417" y="36"/>
                        <a:pt x="417" y="36"/>
                      </a:cubicBezTo>
                      <a:cubicBezTo>
                        <a:pt x="416" y="37"/>
                        <a:pt x="416" y="37"/>
                        <a:pt x="416" y="37"/>
                      </a:cubicBezTo>
                      <a:cubicBezTo>
                        <a:pt x="414" y="38"/>
                        <a:pt x="414" y="38"/>
                        <a:pt x="414" y="38"/>
                      </a:cubicBezTo>
                      <a:cubicBezTo>
                        <a:pt x="415" y="38"/>
                        <a:pt x="415" y="38"/>
                        <a:pt x="415" y="38"/>
                      </a:cubicBezTo>
                      <a:cubicBezTo>
                        <a:pt x="415" y="39"/>
                        <a:pt x="415" y="39"/>
                        <a:pt x="415" y="39"/>
                      </a:cubicBezTo>
                      <a:cubicBezTo>
                        <a:pt x="413" y="40"/>
                        <a:pt x="413" y="40"/>
                        <a:pt x="413" y="40"/>
                      </a:cubicBezTo>
                      <a:cubicBezTo>
                        <a:pt x="412" y="40"/>
                        <a:pt x="412" y="40"/>
                        <a:pt x="412" y="40"/>
                      </a:cubicBezTo>
                      <a:cubicBezTo>
                        <a:pt x="408" y="42"/>
                        <a:pt x="408" y="42"/>
                        <a:pt x="408" y="42"/>
                      </a:cubicBezTo>
                      <a:cubicBezTo>
                        <a:pt x="407" y="42"/>
                        <a:pt x="407" y="42"/>
                        <a:pt x="407" y="42"/>
                      </a:cubicBezTo>
                      <a:cubicBezTo>
                        <a:pt x="406" y="42"/>
                        <a:pt x="406" y="42"/>
                        <a:pt x="406" y="42"/>
                      </a:cubicBezTo>
                      <a:cubicBezTo>
                        <a:pt x="402" y="42"/>
                        <a:pt x="402" y="42"/>
                        <a:pt x="402" y="42"/>
                      </a:cubicBezTo>
                      <a:cubicBezTo>
                        <a:pt x="401" y="40"/>
                        <a:pt x="401" y="40"/>
                        <a:pt x="401" y="40"/>
                      </a:cubicBezTo>
                      <a:cubicBezTo>
                        <a:pt x="399" y="41"/>
                        <a:pt x="399" y="41"/>
                        <a:pt x="399" y="41"/>
                      </a:cubicBezTo>
                      <a:cubicBezTo>
                        <a:pt x="398" y="41"/>
                        <a:pt x="398" y="41"/>
                        <a:pt x="398" y="41"/>
                      </a:cubicBezTo>
                      <a:cubicBezTo>
                        <a:pt x="398" y="40"/>
                        <a:pt x="398" y="40"/>
                        <a:pt x="398" y="40"/>
                      </a:cubicBezTo>
                      <a:cubicBezTo>
                        <a:pt x="400" y="38"/>
                        <a:pt x="400" y="38"/>
                        <a:pt x="400" y="38"/>
                      </a:cubicBezTo>
                      <a:cubicBezTo>
                        <a:pt x="401" y="38"/>
                        <a:pt x="401" y="38"/>
                        <a:pt x="401" y="38"/>
                      </a:cubicBezTo>
                      <a:cubicBezTo>
                        <a:pt x="402" y="38"/>
                        <a:pt x="402" y="38"/>
                        <a:pt x="402" y="38"/>
                      </a:cubicBezTo>
                      <a:cubicBezTo>
                        <a:pt x="404" y="38"/>
                        <a:pt x="404" y="38"/>
                        <a:pt x="404" y="38"/>
                      </a:cubicBezTo>
                      <a:cubicBezTo>
                        <a:pt x="405" y="37"/>
                        <a:pt x="405" y="37"/>
                        <a:pt x="405" y="37"/>
                      </a:cubicBezTo>
                      <a:cubicBezTo>
                        <a:pt x="404" y="37"/>
                        <a:pt x="404" y="37"/>
                        <a:pt x="404" y="37"/>
                      </a:cubicBezTo>
                      <a:cubicBezTo>
                        <a:pt x="403" y="37"/>
                        <a:pt x="403" y="37"/>
                        <a:pt x="403" y="37"/>
                      </a:cubicBezTo>
                      <a:cubicBezTo>
                        <a:pt x="402" y="37"/>
                        <a:pt x="402" y="37"/>
                        <a:pt x="402" y="37"/>
                      </a:cubicBezTo>
                      <a:cubicBezTo>
                        <a:pt x="400" y="38"/>
                        <a:pt x="400" y="38"/>
                        <a:pt x="400" y="38"/>
                      </a:cubicBezTo>
                      <a:cubicBezTo>
                        <a:pt x="399" y="37"/>
                        <a:pt x="399" y="37"/>
                        <a:pt x="399" y="37"/>
                      </a:cubicBezTo>
                      <a:cubicBezTo>
                        <a:pt x="399" y="37"/>
                        <a:pt x="399" y="37"/>
                        <a:pt x="399" y="37"/>
                      </a:cubicBezTo>
                      <a:cubicBezTo>
                        <a:pt x="400" y="36"/>
                        <a:pt x="400" y="36"/>
                        <a:pt x="400" y="36"/>
                      </a:cubicBezTo>
                      <a:cubicBezTo>
                        <a:pt x="399" y="36"/>
                        <a:pt x="399" y="36"/>
                        <a:pt x="399" y="36"/>
                      </a:cubicBezTo>
                      <a:cubicBezTo>
                        <a:pt x="398" y="36"/>
                        <a:pt x="398" y="36"/>
                        <a:pt x="398" y="36"/>
                      </a:cubicBezTo>
                      <a:cubicBezTo>
                        <a:pt x="398" y="38"/>
                        <a:pt x="398" y="38"/>
                        <a:pt x="398" y="38"/>
                      </a:cubicBezTo>
                      <a:cubicBezTo>
                        <a:pt x="396" y="39"/>
                        <a:pt x="396" y="39"/>
                        <a:pt x="396" y="39"/>
                      </a:cubicBezTo>
                      <a:cubicBezTo>
                        <a:pt x="394" y="39"/>
                        <a:pt x="394" y="39"/>
                        <a:pt x="394" y="39"/>
                      </a:cubicBezTo>
                      <a:cubicBezTo>
                        <a:pt x="392" y="39"/>
                        <a:pt x="392" y="39"/>
                        <a:pt x="392" y="39"/>
                      </a:cubicBezTo>
                      <a:cubicBezTo>
                        <a:pt x="390" y="39"/>
                        <a:pt x="390" y="39"/>
                        <a:pt x="390" y="39"/>
                      </a:cubicBezTo>
                      <a:cubicBezTo>
                        <a:pt x="389" y="38"/>
                        <a:pt x="389" y="38"/>
                        <a:pt x="389" y="38"/>
                      </a:cubicBezTo>
                      <a:cubicBezTo>
                        <a:pt x="389" y="37"/>
                        <a:pt x="389" y="37"/>
                        <a:pt x="389" y="37"/>
                      </a:cubicBezTo>
                      <a:cubicBezTo>
                        <a:pt x="387" y="37"/>
                        <a:pt x="387" y="37"/>
                        <a:pt x="387" y="37"/>
                      </a:cubicBezTo>
                      <a:cubicBezTo>
                        <a:pt x="386" y="36"/>
                        <a:pt x="386" y="36"/>
                        <a:pt x="386" y="36"/>
                      </a:cubicBezTo>
                      <a:cubicBezTo>
                        <a:pt x="386" y="35"/>
                        <a:pt x="386" y="35"/>
                        <a:pt x="386" y="35"/>
                      </a:cubicBezTo>
                      <a:cubicBezTo>
                        <a:pt x="387" y="35"/>
                        <a:pt x="387" y="35"/>
                        <a:pt x="387" y="35"/>
                      </a:cubicBezTo>
                      <a:cubicBezTo>
                        <a:pt x="388" y="34"/>
                        <a:pt x="388" y="34"/>
                        <a:pt x="388" y="34"/>
                      </a:cubicBezTo>
                      <a:cubicBezTo>
                        <a:pt x="390" y="33"/>
                        <a:pt x="390" y="33"/>
                        <a:pt x="390" y="33"/>
                      </a:cubicBezTo>
                      <a:cubicBezTo>
                        <a:pt x="391" y="32"/>
                        <a:pt x="391" y="32"/>
                        <a:pt x="391" y="32"/>
                      </a:cubicBezTo>
                      <a:cubicBezTo>
                        <a:pt x="392" y="31"/>
                        <a:pt x="392" y="31"/>
                        <a:pt x="392" y="31"/>
                      </a:cubicBezTo>
                      <a:cubicBezTo>
                        <a:pt x="393" y="30"/>
                        <a:pt x="393" y="30"/>
                        <a:pt x="393" y="30"/>
                      </a:cubicBezTo>
                      <a:cubicBezTo>
                        <a:pt x="394" y="30"/>
                        <a:pt x="394" y="30"/>
                        <a:pt x="394" y="30"/>
                      </a:cubicBezTo>
                      <a:cubicBezTo>
                        <a:pt x="396" y="30"/>
                        <a:pt x="396" y="30"/>
                        <a:pt x="396" y="30"/>
                      </a:cubicBezTo>
                      <a:cubicBezTo>
                        <a:pt x="397" y="30"/>
                        <a:pt x="397" y="30"/>
                        <a:pt x="397" y="30"/>
                      </a:cubicBezTo>
                      <a:cubicBezTo>
                        <a:pt x="398" y="30"/>
                        <a:pt x="398" y="30"/>
                        <a:pt x="398" y="30"/>
                      </a:cubicBezTo>
                      <a:cubicBezTo>
                        <a:pt x="400" y="31"/>
                        <a:pt x="400" y="31"/>
                        <a:pt x="400" y="31"/>
                      </a:cubicBezTo>
                      <a:cubicBezTo>
                        <a:pt x="402" y="31"/>
                        <a:pt x="402" y="31"/>
                        <a:pt x="402" y="31"/>
                      </a:cubicBezTo>
                      <a:cubicBezTo>
                        <a:pt x="403" y="32"/>
                        <a:pt x="403" y="32"/>
                        <a:pt x="403" y="32"/>
                      </a:cubicBezTo>
                      <a:cubicBezTo>
                        <a:pt x="405" y="31"/>
                        <a:pt x="405" y="31"/>
                        <a:pt x="405" y="31"/>
                      </a:cubicBezTo>
                      <a:cubicBezTo>
                        <a:pt x="405" y="31"/>
                        <a:pt x="405" y="31"/>
                        <a:pt x="405" y="31"/>
                      </a:cubicBezTo>
                      <a:cubicBezTo>
                        <a:pt x="404" y="31"/>
                        <a:pt x="404" y="31"/>
                        <a:pt x="404" y="31"/>
                      </a:cubicBezTo>
                      <a:cubicBezTo>
                        <a:pt x="402" y="31"/>
                        <a:pt x="402" y="31"/>
                        <a:pt x="402" y="31"/>
                      </a:cubicBezTo>
                      <a:cubicBezTo>
                        <a:pt x="400" y="30"/>
                        <a:pt x="400" y="30"/>
                        <a:pt x="400" y="30"/>
                      </a:cubicBezTo>
                      <a:cubicBezTo>
                        <a:pt x="398" y="30"/>
                        <a:pt x="398" y="30"/>
                        <a:pt x="398" y="30"/>
                      </a:cubicBezTo>
                      <a:cubicBezTo>
                        <a:pt x="397" y="30"/>
                        <a:pt x="397" y="30"/>
                        <a:pt x="397" y="30"/>
                      </a:cubicBezTo>
                      <a:cubicBezTo>
                        <a:pt x="395" y="30"/>
                        <a:pt x="395" y="30"/>
                        <a:pt x="395" y="30"/>
                      </a:cubicBezTo>
                      <a:cubicBezTo>
                        <a:pt x="392" y="29"/>
                        <a:pt x="392" y="29"/>
                        <a:pt x="392" y="29"/>
                      </a:cubicBezTo>
                      <a:cubicBezTo>
                        <a:pt x="392" y="29"/>
                        <a:pt x="392" y="29"/>
                        <a:pt x="392" y="29"/>
                      </a:cubicBezTo>
                      <a:cubicBezTo>
                        <a:pt x="391" y="30"/>
                        <a:pt x="391" y="30"/>
                        <a:pt x="391" y="30"/>
                      </a:cubicBezTo>
                      <a:cubicBezTo>
                        <a:pt x="390" y="31"/>
                        <a:pt x="390" y="31"/>
                        <a:pt x="390" y="31"/>
                      </a:cubicBezTo>
                      <a:cubicBezTo>
                        <a:pt x="388" y="32"/>
                        <a:pt x="388" y="32"/>
                        <a:pt x="388" y="32"/>
                      </a:cubicBezTo>
                      <a:cubicBezTo>
                        <a:pt x="386" y="33"/>
                        <a:pt x="386" y="33"/>
                        <a:pt x="386" y="33"/>
                      </a:cubicBezTo>
                      <a:cubicBezTo>
                        <a:pt x="385" y="35"/>
                        <a:pt x="385" y="35"/>
                        <a:pt x="385" y="35"/>
                      </a:cubicBezTo>
                      <a:cubicBezTo>
                        <a:pt x="384" y="35"/>
                        <a:pt x="384" y="35"/>
                        <a:pt x="384" y="35"/>
                      </a:cubicBezTo>
                      <a:cubicBezTo>
                        <a:pt x="383" y="34"/>
                        <a:pt x="383" y="34"/>
                        <a:pt x="383" y="34"/>
                      </a:cubicBezTo>
                      <a:cubicBezTo>
                        <a:pt x="382" y="33"/>
                        <a:pt x="382" y="33"/>
                        <a:pt x="382" y="33"/>
                      </a:cubicBezTo>
                      <a:cubicBezTo>
                        <a:pt x="381" y="32"/>
                        <a:pt x="381" y="32"/>
                        <a:pt x="381" y="32"/>
                      </a:cubicBezTo>
                      <a:cubicBezTo>
                        <a:pt x="380" y="32"/>
                        <a:pt x="380" y="32"/>
                        <a:pt x="380" y="32"/>
                      </a:cubicBezTo>
                      <a:cubicBezTo>
                        <a:pt x="380" y="31"/>
                        <a:pt x="380" y="31"/>
                        <a:pt x="380" y="31"/>
                      </a:cubicBezTo>
                      <a:cubicBezTo>
                        <a:pt x="380" y="29"/>
                        <a:pt x="380" y="29"/>
                        <a:pt x="380" y="29"/>
                      </a:cubicBezTo>
                      <a:cubicBezTo>
                        <a:pt x="379" y="29"/>
                        <a:pt x="379" y="29"/>
                        <a:pt x="379" y="29"/>
                      </a:cubicBezTo>
                      <a:cubicBezTo>
                        <a:pt x="379" y="27"/>
                        <a:pt x="379" y="27"/>
                        <a:pt x="379" y="27"/>
                      </a:cubicBezTo>
                      <a:cubicBezTo>
                        <a:pt x="380" y="27"/>
                        <a:pt x="380" y="27"/>
                        <a:pt x="380" y="27"/>
                      </a:cubicBezTo>
                      <a:cubicBezTo>
                        <a:pt x="381" y="27"/>
                        <a:pt x="381" y="27"/>
                        <a:pt x="381" y="27"/>
                      </a:cubicBezTo>
                      <a:cubicBezTo>
                        <a:pt x="382" y="27"/>
                        <a:pt x="382" y="27"/>
                        <a:pt x="382" y="27"/>
                      </a:cubicBezTo>
                      <a:cubicBezTo>
                        <a:pt x="383" y="27"/>
                        <a:pt x="383" y="27"/>
                        <a:pt x="383" y="27"/>
                      </a:cubicBezTo>
                      <a:cubicBezTo>
                        <a:pt x="386" y="27"/>
                        <a:pt x="386" y="27"/>
                        <a:pt x="386" y="27"/>
                      </a:cubicBezTo>
                      <a:cubicBezTo>
                        <a:pt x="388" y="28"/>
                        <a:pt x="388" y="28"/>
                        <a:pt x="388" y="28"/>
                      </a:cubicBezTo>
                      <a:cubicBezTo>
                        <a:pt x="389" y="28"/>
                        <a:pt x="389" y="28"/>
                        <a:pt x="389" y="28"/>
                      </a:cubicBezTo>
                      <a:cubicBezTo>
                        <a:pt x="389" y="29"/>
                        <a:pt x="389" y="29"/>
                        <a:pt x="389" y="29"/>
                      </a:cubicBezTo>
                      <a:cubicBezTo>
                        <a:pt x="390" y="29"/>
                        <a:pt x="390" y="29"/>
                        <a:pt x="390" y="29"/>
                      </a:cubicBezTo>
                      <a:cubicBezTo>
                        <a:pt x="392" y="28"/>
                        <a:pt x="392" y="28"/>
                        <a:pt x="392" y="28"/>
                      </a:cubicBezTo>
                      <a:cubicBezTo>
                        <a:pt x="393" y="28"/>
                        <a:pt x="393" y="28"/>
                        <a:pt x="393" y="28"/>
                      </a:cubicBezTo>
                      <a:cubicBezTo>
                        <a:pt x="393" y="28"/>
                        <a:pt x="393" y="28"/>
                        <a:pt x="393" y="28"/>
                      </a:cubicBezTo>
                      <a:cubicBezTo>
                        <a:pt x="394" y="28"/>
                        <a:pt x="394" y="28"/>
                        <a:pt x="394" y="28"/>
                      </a:cubicBezTo>
                      <a:cubicBezTo>
                        <a:pt x="395" y="28"/>
                        <a:pt x="395" y="28"/>
                        <a:pt x="395" y="28"/>
                      </a:cubicBezTo>
                      <a:cubicBezTo>
                        <a:pt x="397" y="27"/>
                        <a:pt x="397" y="27"/>
                        <a:pt x="397" y="27"/>
                      </a:cubicBezTo>
                      <a:cubicBezTo>
                        <a:pt x="399" y="27"/>
                        <a:pt x="399" y="27"/>
                        <a:pt x="399" y="27"/>
                      </a:cubicBezTo>
                      <a:cubicBezTo>
                        <a:pt x="400" y="26"/>
                        <a:pt x="400" y="26"/>
                        <a:pt x="400" y="26"/>
                      </a:cubicBezTo>
                      <a:cubicBezTo>
                        <a:pt x="400" y="26"/>
                        <a:pt x="400" y="26"/>
                        <a:pt x="400" y="26"/>
                      </a:cubicBezTo>
                      <a:cubicBezTo>
                        <a:pt x="399" y="26"/>
                        <a:pt x="399" y="26"/>
                        <a:pt x="399" y="26"/>
                      </a:cubicBezTo>
                      <a:cubicBezTo>
                        <a:pt x="398" y="26"/>
                        <a:pt x="398" y="26"/>
                        <a:pt x="398" y="26"/>
                      </a:cubicBezTo>
                      <a:cubicBezTo>
                        <a:pt x="398" y="26"/>
                        <a:pt x="398" y="26"/>
                        <a:pt x="398" y="26"/>
                      </a:cubicBezTo>
                      <a:cubicBezTo>
                        <a:pt x="396" y="27"/>
                        <a:pt x="396" y="27"/>
                        <a:pt x="396" y="27"/>
                      </a:cubicBezTo>
                      <a:cubicBezTo>
                        <a:pt x="394" y="26"/>
                        <a:pt x="394" y="26"/>
                        <a:pt x="394" y="26"/>
                      </a:cubicBezTo>
                      <a:cubicBezTo>
                        <a:pt x="392" y="27"/>
                        <a:pt x="392" y="27"/>
                        <a:pt x="392" y="27"/>
                      </a:cubicBezTo>
                      <a:cubicBezTo>
                        <a:pt x="391" y="28"/>
                        <a:pt x="391" y="28"/>
                        <a:pt x="391" y="28"/>
                      </a:cubicBezTo>
                      <a:cubicBezTo>
                        <a:pt x="390" y="27"/>
                        <a:pt x="390" y="27"/>
                        <a:pt x="390" y="27"/>
                      </a:cubicBezTo>
                      <a:cubicBezTo>
                        <a:pt x="389" y="28"/>
                        <a:pt x="389" y="28"/>
                        <a:pt x="389" y="28"/>
                      </a:cubicBezTo>
                      <a:cubicBezTo>
                        <a:pt x="388" y="28"/>
                        <a:pt x="388" y="28"/>
                        <a:pt x="388" y="28"/>
                      </a:cubicBezTo>
                      <a:cubicBezTo>
                        <a:pt x="387" y="27"/>
                        <a:pt x="387" y="27"/>
                        <a:pt x="387" y="27"/>
                      </a:cubicBezTo>
                      <a:cubicBezTo>
                        <a:pt x="386" y="27"/>
                        <a:pt x="386" y="27"/>
                        <a:pt x="386" y="27"/>
                      </a:cubicBezTo>
                      <a:cubicBezTo>
                        <a:pt x="386" y="26"/>
                        <a:pt x="386" y="26"/>
                        <a:pt x="386" y="26"/>
                      </a:cubicBezTo>
                      <a:cubicBezTo>
                        <a:pt x="384" y="26"/>
                        <a:pt x="384" y="26"/>
                        <a:pt x="384" y="26"/>
                      </a:cubicBezTo>
                      <a:cubicBezTo>
                        <a:pt x="383" y="25"/>
                        <a:pt x="383" y="25"/>
                        <a:pt x="383" y="25"/>
                      </a:cubicBezTo>
                      <a:cubicBezTo>
                        <a:pt x="381" y="26"/>
                        <a:pt x="381" y="26"/>
                        <a:pt x="381" y="26"/>
                      </a:cubicBezTo>
                      <a:cubicBezTo>
                        <a:pt x="380" y="25"/>
                        <a:pt x="380" y="25"/>
                        <a:pt x="380" y="25"/>
                      </a:cubicBezTo>
                      <a:cubicBezTo>
                        <a:pt x="380" y="25"/>
                        <a:pt x="380" y="25"/>
                        <a:pt x="380" y="25"/>
                      </a:cubicBezTo>
                      <a:cubicBezTo>
                        <a:pt x="380" y="24"/>
                        <a:pt x="380" y="24"/>
                        <a:pt x="380" y="24"/>
                      </a:cubicBezTo>
                      <a:cubicBezTo>
                        <a:pt x="380" y="23"/>
                        <a:pt x="380" y="23"/>
                        <a:pt x="380" y="23"/>
                      </a:cubicBezTo>
                      <a:cubicBezTo>
                        <a:pt x="381" y="22"/>
                        <a:pt x="381" y="22"/>
                        <a:pt x="381" y="22"/>
                      </a:cubicBezTo>
                      <a:cubicBezTo>
                        <a:pt x="382" y="22"/>
                        <a:pt x="382" y="22"/>
                        <a:pt x="382" y="22"/>
                      </a:cubicBezTo>
                      <a:cubicBezTo>
                        <a:pt x="383" y="23"/>
                        <a:pt x="383" y="23"/>
                        <a:pt x="383" y="23"/>
                      </a:cubicBezTo>
                      <a:cubicBezTo>
                        <a:pt x="384" y="23"/>
                        <a:pt x="384" y="23"/>
                        <a:pt x="384" y="23"/>
                      </a:cubicBezTo>
                      <a:cubicBezTo>
                        <a:pt x="385" y="23"/>
                        <a:pt x="385" y="23"/>
                        <a:pt x="385" y="23"/>
                      </a:cubicBezTo>
                      <a:cubicBezTo>
                        <a:pt x="384" y="22"/>
                        <a:pt x="384" y="22"/>
                        <a:pt x="384" y="22"/>
                      </a:cubicBezTo>
                      <a:cubicBezTo>
                        <a:pt x="383" y="22"/>
                        <a:pt x="383" y="22"/>
                        <a:pt x="383" y="22"/>
                      </a:cubicBezTo>
                      <a:cubicBezTo>
                        <a:pt x="382" y="21"/>
                        <a:pt x="382" y="21"/>
                        <a:pt x="382" y="21"/>
                      </a:cubicBezTo>
                      <a:cubicBezTo>
                        <a:pt x="383" y="21"/>
                        <a:pt x="383" y="21"/>
                        <a:pt x="383" y="21"/>
                      </a:cubicBezTo>
                      <a:cubicBezTo>
                        <a:pt x="384" y="21"/>
                        <a:pt x="384" y="21"/>
                        <a:pt x="384" y="21"/>
                      </a:cubicBezTo>
                      <a:cubicBezTo>
                        <a:pt x="386" y="20"/>
                        <a:pt x="386" y="20"/>
                        <a:pt x="386" y="20"/>
                      </a:cubicBezTo>
                      <a:cubicBezTo>
                        <a:pt x="387" y="20"/>
                        <a:pt x="387" y="20"/>
                        <a:pt x="387" y="20"/>
                      </a:cubicBezTo>
                      <a:cubicBezTo>
                        <a:pt x="388" y="19"/>
                        <a:pt x="388" y="19"/>
                        <a:pt x="388" y="19"/>
                      </a:cubicBezTo>
                      <a:cubicBezTo>
                        <a:pt x="389" y="19"/>
                        <a:pt x="389" y="19"/>
                        <a:pt x="389" y="19"/>
                      </a:cubicBezTo>
                      <a:cubicBezTo>
                        <a:pt x="390" y="19"/>
                        <a:pt x="390" y="19"/>
                        <a:pt x="390" y="19"/>
                      </a:cubicBezTo>
                      <a:cubicBezTo>
                        <a:pt x="391" y="19"/>
                        <a:pt x="391" y="19"/>
                        <a:pt x="391" y="19"/>
                      </a:cubicBezTo>
                      <a:cubicBezTo>
                        <a:pt x="391" y="19"/>
                        <a:pt x="391" y="19"/>
                        <a:pt x="391" y="19"/>
                      </a:cubicBezTo>
                      <a:cubicBezTo>
                        <a:pt x="390" y="18"/>
                        <a:pt x="390" y="18"/>
                        <a:pt x="390" y="18"/>
                      </a:cubicBezTo>
                      <a:cubicBezTo>
                        <a:pt x="388" y="18"/>
                        <a:pt x="388" y="18"/>
                        <a:pt x="388" y="18"/>
                      </a:cubicBezTo>
                      <a:cubicBezTo>
                        <a:pt x="386" y="19"/>
                        <a:pt x="386" y="19"/>
                        <a:pt x="386" y="19"/>
                      </a:cubicBezTo>
                      <a:cubicBezTo>
                        <a:pt x="385" y="19"/>
                        <a:pt x="385" y="19"/>
                        <a:pt x="385" y="19"/>
                      </a:cubicBezTo>
                      <a:cubicBezTo>
                        <a:pt x="384" y="19"/>
                        <a:pt x="384" y="19"/>
                        <a:pt x="384" y="19"/>
                      </a:cubicBezTo>
                      <a:cubicBezTo>
                        <a:pt x="383" y="20"/>
                        <a:pt x="383" y="20"/>
                        <a:pt x="383" y="20"/>
                      </a:cubicBezTo>
                      <a:cubicBezTo>
                        <a:pt x="382" y="20"/>
                        <a:pt x="382" y="20"/>
                        <a:pt x="382" y="20"/>
                      </a:cubicBezTo>
                      <a:cubicBezTo>
                        <a:pt x="382" y="19"/>
                        <a:pt x="382" y="19"/>
                        <a:pt x="382" y="19"/>
                      </a:cubicBezTo>
                      <a:cubicBezTo>
                        <a:pt x="382" y="18"/>
                        <a:pt x="382" y="18"/>
                        <a:pt x="382" y="18"/>
                      </a:cubicBezTo>
                      <a:cubicBezTo>
                        <a:pt x="383" y="18"/>
                        <a:pt x="383" y="18"/>
                        <a:pt x="383" y="18"/>
                      </a:cubicBezTo>
                      <a:cubicBezTo>
                        <a:pt x="385" y="17"/>
                        <a:pt x="385" y="17"/>
                        <a:pt x="385" y="17"/>
                      </a:cubicBezTo>
                      <a:cubicBezTo>
                        <a:pt x="386" y="16"/>
                        <a:pt x="386" y="16"/>
                        <a:pt x="386" y="16"/>
                      </a:cubicBezTo>
                      <a:cubicBezTo>
                        <a:pt x="387" y="16"/>
                        <a:pt x="387" y="16"/>
                        <a:pt x="387" y="16"/>
                      </a:cubicBezTo>
                      <a:cubicBezTo>
                        <a:pt x="386" y="16"/>
                        <a:pt x="386" y="16"/>
                        <a:pt x="386" y="16"/>
                      </a:cubicBezTo>
                      <a:cubicBezTo>
                        <a:pt x="386" y="16"/>
                        <a:pt x="386" y="16"/>
                        <a:pt x="386" y="16"/>
                      </a:cubicBezTo>
                      <a:cubicBezTo>
                        <a:pt x="386" y="14"/>
                        <a:pt x="386" y="14"/>
                        <a:pt x="386" y="14"/>
                      </a:cubicBezTo>
                      <a:cubicBezTo>
                        <a:pt x="385" y="14"/>
                        <a:pt x="385" y="14"/>
                        <a:pt x="385" y="14"/>
                      </a:cubicBezTo>
                      <a:cubicBezTo>
                        <a:pt x="385" y="15"/>
                        <a:pt x="385" y="15"/>
                        <a:pt x="385" y="15"/>
                      </a:cubicBezTo>
                      <a:cubicBezTo>
                        <a:pt x="384" y="16"/>
                        <a:pt x="384" y="16"/>
                        <a:pt x="384" y="16"/>
                      </a:cubicBezTo>
                      <a:cubicBezTo>
                        <a:pt x="384" y="15"/>
                        <a:pt x="384" y="15"/>
                        <a:pt x="384" y="15"/>
                      </a:cubicBezTo>
                      <a:cubicBezTo>
                        <a:pt x="383" y="15"/>
                        <a:pt x="383" y="15"/>
                        <a:pt x="383" y="15"/>
                      </a:cubicBezTo>
                      <a:cubicBezTo>
                        <a:pt x="383" y="15"/>
                        <a:pt x="383" y="15"/>
                        <a:pt x="383" y="15"/>
                      </a:cubicBezTo>
                      <a:cubicBezTo>
                        <a:pt x="382" y="15"/>
                        <a:pt x="382" y="15"/>
                        <a:pt x="382" y="15"/>
                      </a:cubicBezTo>
                      <a:cubicBezTo>
                        <a:pt x="382" y="16"/>
                        <a:pt x="382" y="16"/>
                        <a:pt x="382" y="16"/>
                      </a:cubicBezTo>
                      <a:cubicBezTo>
                        <a:pt x="381" y="17"/>
                        <a:pt x="381" y="17"/>
                        <a:pt x="381" y="17"/>
                      </a:cubicBezTo>
                      <a:cubicBezTo>
                        <a:pt x="380" y="17"/>
                        <a:pt x="380" y="17"/>
                        <a:pt x="380" y="17"/>
                      </a:cubicBezTo>
                      <a:cubicBezTo>
                        <a:pt x="380" y="16"/>
                        <a:pt x="380" y="16"/>
                        <a:pt x="380" y="16"/>
                      </a:cubicBezTo>
                      <a:cubicBezTo>
                        <a:pt x="380" y="15"/>
                        <a:pt x="380" y="15"/>
                        <a:pt x="380" y="15"/>
                      </a:cubicBezTo>
                      <a:cubicBezTo>
                        <a:pt x="379" y="15"/>
                        <a:pt x="379" y="15"/>
                        <a:pt x="379" y="15"/>
                      </a:cubicBezTo>
                      <a:cubicBezTo>
                        <a:pt x="379" y="14"/>
                        <a:pt x="379" y="14"/>
                        <a:pt x="379" y="14"/>
                      </a:cubicBezTo>
                      <a:cubicBezTo>
                        <a:pt x="380" y="14"/>
                        <a:pt x="380" y="14"/>
                        <a:pt x="380" y="14"/>
                      </a:cubicBezTo>
                      <a:cubicBezTo>
                        <a:pt x="380" y="14"/>
                        <a:pt x="380" y="14"/>
                        <a:pt x="380" y="14"/>
                      </a:cubicBezTo>
                      <a:cubicBezTo>
                        <a:pt x="380" y="13"/>
                        <a:pt x="380" y="13"/>
                        <a:pt x="380" y="13"/>
                      </a:cubicBezTo>
                      <a:cubicBezTo>
                        <a:pt x="381" y="13"/>
                        <a:pt x="381" y="13"/>
                        <a:pt x="381" y="13"/>
                      </a:cubicBezTo>
                      <a:cubicBezTo>
                        <a:pt x="383" y="13"/>
                        <a:pt x="383" y="13"/>
                        <a:pt x="383" y="13"/>
                      </a:cubicBezTo>
                      <a:cubicBezTo>
                        <a:pt x="383" y="12"/>
                        <a:pt x="383" y="12"/>
                        <a:pt x="383" y="12"/>
                      </a:cubicBezTo>
                      <a:cubicBezTo>
                        <a:pt x="385" y="11"/>
                        <a:pt x="385" y="11"/>
                        <a:pt x="385" y="11"/>
                      </a:cubicBezTo>
                      <a:cubicBezTo>
                        <a:pt x="386" y="11"/>
                        <a:pt x="386" y="11"/>
                        <a:pt x="386" y="11"/>
                      </a:cubicBezTo>
                      <a:cubicBezTo>
                        <a:pt x="387" y="11"/>
                        <a:pt x="387" y="11"/>
                        <a:pt x="387" y="11"/>
                      </a:cubicBezTo>
                      <a:cubicBezTo>
                        <a:pt x="390" y="10"/>
                        <a:pt x="390" y="10"/>
                        <a:pt x="390" y="10"/>
                      </a:cubicBezTo>
                      <a:cubicBezTo>
                        <a:pt x="390" y="10"/>
                        <a:pt x="390" y="10"/>
                        <a:pt x="390" y="10"/>
                      </a:cubicBezTo>
                      <a:cubicBezTo>
                        <a:pt x="391" y="10"/>
                        <a:pt x="391" y="10"/>
                        <a:pt x="391" y="10"/>
                      </a:cubicBezTo>
                      <a:cubicBezTo>
                        <a:pt x="391" y="11"/>
                        <a:pt x="391" y="11"/>
                        <a:pt x="391" y="11"/>
                      </a:cubicBezTo>
                      <a:cubicBezTo>
                        <a:pt x="391" y="12"/>
                        <a:pt x="391" y="12"/>
                        <a:pt x="391" y="12"/>
                      </a:cubicBezTo>
                      <a:cubicBezTo>
                        <a:pt x="391" y="14"/>
                        <a:pt x="391" y="14"/>
                        <a:pt x="391" y="14"/>
                      </a:cubicBezTo>
                      <a:cubicBezTo>
                        <a:pt x="391" y="14"/>
                        <a:pt x="391" y="14"/>
                        <a:pt x="391" y="14"/>
                      </a:cubicBezTo>
                      <a:cubicBezTo>
                        <a:pt x="392" y="12"/>
                        <a:pt x="392" y="12"/>
                        <a:pt x="392" y="12"/>
                      </a:cubicBezTo>
                      <a:cubicBezTo>
                        <a:pt x="393" y="12"/>
                        <a:pt x="393" y="12"/>
                        <a:pt x="393" y="12"/>
                      </a:cubicBezTo>
                      <a:cubicBezTo>
                        <a:pt x="393" y="12"/>
                        <a:pt x="393" y="12"/>
                        <a:pt x="393" y="12"/>
                      </a:cubicBezTo>
                      <a:cubicBezTo>
                        <a:pt x="393" y="12"/>
                        <a:pt x="393" y="12"/>
                        <a:pt x="393" y="12"/>
                      </a:cubicBezTo>
                      <a:cubicBezTo>
                        <a:pt x="393" y="13"/>
                        <a:pt x="393" y="13"/>
                        <a:pt x="393" y="13"/>
                      </a:cubicBezTo>
                      <a:cubicBezTo>
                        <a:pt x="393" y="13"/>
                        <a:pt x="393" y="13"/>
                        <a:pt x="393" y="13"/>
                      </a:cubicBezTo>
                      <a:cubicBezTo>
                        <a:pt x="393" y="12"/>
                        <a:pt x="393" y="12"/>
                        <a:pt x="393" y="12"/>
                      </a:cubicBezTo>
                      <a:cubicBezTo>
                        <a:pt x="394" y="12"/>
                        <a:pt x="394" y="12"/>
                        <a:pt x="394" y="12"/>
                      </a:cubicBezTo>
                      <a:cubicBezTo>
                        <a:pt x="394" y="11"/>
                        <a:pt x="394" y="11"/>
                        <a:pt x="394" y="11"/>
                      </a:cubicBezTo>
                      <a:cubicBezTo>
                        <a:pt x="394" y="10"/>
                        <a:pt x="394" y="10"/>
                        <a:pt x="394" y="10"/>
                      </a:cubicBezTo>
                      <a:cubicBezTo>
                        <a:pt x="395" y="9"/>
                        <a:pt x="395" y="9"/>
                        <a:pt x="395" y="9"/>
                      </a:cubicBezTo>
                      <a:cubicBezTo>
                        <a:pt x="396" y="8"/>
                        <a:pt x="396" y="8"/>
                        <a:pt x="396" y="8"/>
                      </a:cubicBezTo>
                      <a:cubicBezTo>
                        <a:pt x="397" y="8"/>
                        <a:pt x="397" y="8"/>
                        <a:pt x="397" y="8"/>
                      </a:cubicBezTo>
                      <a:cubicBezTo>
                        <a:pt x="397" y="9"/>
                        <a:pt x="397" y="9"/>
                        <a:pt x="397" y="9"/>
                      </a:cubicBezTo>
                      <a:cubicBezTo>
                        <a:pt x="397" y="11"/>
                        <a:pt x="397" y="11"/>
                        <a:pt x="397" y="11"/>
                      </a:cubicBezTo>
                      <a:cubicBezTo>
                        <a:pt x="398" y="11"/>
                        <a:pt x="398" y="11"/>
                        <a:pt x="398" y="11"/>
                      </a:cubicBezTo>
                      <a:cubicBezTo>
                        <a:pt x="398" y="12"/>
                        <a:pt x="398" y="12"/>
                        <a:pt x="398" y="12"/>
                      </a:cubicBezTo>
                      <a:cubicBezTo>
                        <a:pt x="398" y="13"/>
                        <a:pt x="398" y="13"/>
                        <a:pt x="398" y="13"/>
                      </a:cubicBezTo>
                      <a:cubicBezTo>
                        <a:pt x="398" y="14"/>
                        <a:pt x="398" y="14"/>
                        <a:pt x="398" y="14"/>
                      </a:cubicBezTo>
                      <a:cubicBezTo>
                        <a:pt x="398" y="15"/>
                        <a:pt x="398" y="15"/>
                        <a:pt x="398" y="15"/>
                      </a:cubicBezTo>
                      <a:cubicBezTo>
                        <a:pt x="399" y="15"/>
                        <a:pt x="399" y="15"/>
                        <a:pt x="399" y="15"/>
                      </a:cubicBezTo>
                      <a:cubicBezTo>
                        <a:pt x="399" y="15"/>
                        <a:pt x="399" y="15"/>
                        <a:pt x="399" y="15"/>
                      </a:cubicBezTo>
                      <a:cubicBezTo>
                        <a:pt x="399" y="14"/>
                        <a:pt x="399" y="14"/>
                        <a:pt x="399" y="14"/>
                      </a:cubicBezTo>
                      <a:cubicBezTo>
                        <a:pt x="399" y="13"/>
                        <a:pt x="399" y="13"/>
                        <a:pt x="399" y="13"/>
                      </a:cubicBezTo>
                      <a:cubicBezTo>
                        <a:pt x="399" y="13"/>
                        <a:pt x="399" y="13"/>
                        <a:pt x="399" y="13"/>
                      </a:cubicBezTo>
                      <a:cubicBezTo>
                        <a:pt x="400" y="11"/>
                        <a:pt x="400" y="11"/>
                        <a:pt x="400" y="11"/>
                      </a:cubicBezTo>
                      <a:cubicBezTo>
                        <a:pt x="401" y="11"/>
                        <a:pt x="401" y="11"/>
                        <a:pt x="401" y="11"/>
                      </a:cubicBezTo>
                      <a:cubicBezTo>
                        <a:pt x="402" y="12"/>
                        <a:pt x="402" y="12"/>
                        <a:pt x="402" y="12"/>
                      </a:cubicBezTo>
                      <a:cubicBezTo>
                        <a:pt x="402" y="14"/>
                        <a:pt x="402" y="14"/>
                        <a:pt x="402" y="14"/>
                      </a:cubicBezTo>
                      <a:cubicBezTo>
                        <a:pt x="402" y="15"/>
                        <a:pt x="402" y="15"/>
                        <a:pt x="402" y="15"/>
                      </a:cubicBezTo>
                      <a:cubicBezTo>
                        <a:pt x="402" y="15"/>
                        <a:pt x="402" y="15"/>
                        <a:pt x="402" y="15"/>
                      </a:cubicBezTo>
                      <a:cubicBezTo>
                        <a:pt x="403" y="16"/>
                        <a:pt x="403" y="16"/>
                        <a:pt x="403" y="16"/>
                      </a:cubicBezTo>
                      <a:cubicBezTo>
                        <a:pt x="403" y="15"/>
                        <a:pt x="403" y="15"/>
                        <a:pt x="403" y="15"/>
                      </a:cubicBezTo>
                      <a:cubicBezTo>
                        <a:pt x="403" y="14"/>
                        <a:pt x="403" y="14"/>
                        <a:pt x="403" y="14"/>
                      </a:cubicBezTo>
                      <a:cubicBezTo>
                        <a:pt x="404" y="14"/>
                        <a:pt x="404" y="14"/>
                        <a:pt x="404" y="14"/>
                      </a:cubicBezTo>
                      <a:cubicBezTo>
                        <a:pt x="404" y="13"/>
                        <a:pt x="404" y="13"/>
                        <a:pt x="404" y="13"/>
                      </a:cubicBezTo>
                      <a:cubicBezTo>
                        <a:pt x="405" y="14"/>
                        <a:pt x="405" y="14"/>
                        <a:pt x="405" y="14"/>
                      </a:cubicBezTo>
                      <a:cubicBezTo>
                        <a:pt x="404" y="14"/>
                        <a:pt x="404" y="14"/>
                        <a:pt x="404" y="14"/>
                      </a:cubicBezTo>
                      <a:cubicBezTo>
                        <a:pt x="404" y="15"/>
                        <a:pt x="404" y="15"/>
                        <a:pt x="404" y="15"/>
                      </a:cubicBezTo>
                      <a:cubicBezTo>
                        <a:pt x="405" y="16"/>
                        <a:pt x="405" y="16"/>
                        <a:pt x="405" y="16"/>
                      </a:cubicBezTo>
                      <a:cubicBezTo>
                        <a:pt x="406" y="15"/>
                        <a:pt x="406" y="15"/>
                        <a:pt x="406" y="15"/>
                      </a:cubicBezTo>
                      <a:cubicBezTo>
                        <a:pt x="406" y="15"/>
                        <a:pt x="406" y="15"/>
                        <a:pt x="406" y="15"/>
                      </a:cubicBezTo>
                      <a:cubicBezTo>
                        <a:pt x="406" y="16"/>
                        <a:pt x="406" y="16"/>
                        <a:pt x="406" y="16"/>
                      </a:cubicBezTo>
                      <a:cubicBezTo>
                        <a:pt x="407" y="15"/>
                        <a:pt x="407" y="15"/>
                        <a:pt x="407" y="15"/>
                      </a:cubicBezTo>
                      <a:cubicBezTo>
                        <a:pt x="407" y="14"/>
                        <a:pt x="407" y="14"/>
                        <a:pt x="407" y="14"/>
                      </a:cubicBezTo>
                      <a:cubicBezTo>
                        <a:pt x="406" y="13"/>
                        <a:pt x="406" y="13"/>
                        <a:pt x="406" y="13"/>
                      </a:cubicBezTo>
                      <a:cubicBezTo>
                        <a:pt x="405" y="13"/>
                        <a:pt x="405" y="13"/>
                        <a:pt x="405" y="13"/>
                      </a:cubicBezTo>
                      <a:cubicBezTo>
                        <a:pt x="405" y="12"/>
                        <a:pt x="405" y="12"/>
                        <a:pt x="405" y="12"/>
                      </a:cubicBezTo>
                      <a:cubicBezTo>
                        <a:pt x="405" y="11"/>
                        <a:pt x="405" y="11"/>
                        <a:pt x="405" y="11"/>
                      </a:cubicBezTo>
                      <a:cubicBezTo>
                        <a:pt x="404" y="10"/>
                        <a:pt x="404" y="10"/>
                        <a:pt x="404" y="10"/>
                      </a:cubicBezTo>
                      <a:cubicBezTo>
                        <a:pt x="403" y="9"/>
                        <a:pt x="403" y="9"/>
                        <a:pt x="403" y="9"/>
                      </a:cubicBezTo>
                      <a:cubicBezTo>
                        <a:pt x="403" y="9"/>
                        <a:pt x="403" y="9"/>
                        <a:pt x="403" y="9"/>
                      </a:cubicBezTo>
                      <a:cubicBezTo>
                        <a:pt x="403" y="8"/>
                        <a:pt x="403" y="8"/>
                        <a:pt x="403" y="8"/>
                      </a:cubicBezTo>
                      <a:cubicBezTo>
                        <a:pt x="404" y="8"/>
                        <a:pt x="404" y="8"/>
                        <a:pt x="404" y="8"/>
                      </a:cubicBezTo>
                      <a:cubicBezTo>
                        <a:pt x="405" y="8"/>
                        <a:pt x="405" y="8"/>
                        <a:pt x="405" y="8"/>
                      </a:cubicBezTo>
                      <a:cubicBezTo>
                        <a:pt x="406" y="8"/>
                        <a:pt x="406" y="8"/>
                        <a:pt x="406" y="8"/>
                      </a:cubicBezTo>
                      <a:cubicBezTo>
                        <a:pt x="407" y="8"/>
                        <a:pt x="407" y="8"/>
                        <a:pt x="407" y="8"/>
                      </a:cubicBezTo>
                      <a:cubicBezTo>
                        <a:pt x="407" y="8"/>
                        <a:pt x="407" y="8"/>
                        <a:pt x="407" y="8"/>
                      </a:cubicBezTo>
                      <a:cubicBezTo>
                        <a:pt x="408" y="6"/>
                        <a:pt x="408" y="6"/>
                        <a:pt x="408" y="6"/>
                      </a:cubicBezTo>
                      <a:cubicBezTo>
                        <a:pt x="407" y="5"/>
                        <a:pt x="407" y="5"/>
                        <a:pt x="407" y="5"/>
                      </a:cubicBezTo>
                      <a:cubicBezTo>
                        <a:pt x="407" y="4"/>
                        <a:pt x="407" y="4"/>
                        <a:pt x="407" y="4"/>
                      </a:cubicBezTo>
                      <a:cubicBezTo>
                        <a:pt x="408" y="4"/>
                        <a:pt x="408" y="4"/>
                        <a:pt x="408" y="4"/>
                      </a:cubicBezTo>
                      <a:cubicBezTo>
                        <a:pt x="409" y="4"/>
                        <a:pt x="409" y="4"/>
                        <a:pt x="409" y="4"/>
                      </a:cubicBezTo>
                      <a:cubicBezTo>
                        <a:pt x="411" y="5"/>
                        <a:pt x="411" y="5"/>
                        <a:pt x="411" y="5"/>
                      </a:cubicBezTo>
                      <a:cubicBezTo>
                        <a:pt x="412" y="5"/>
                        <a:pt x="412" y="5"/>
                        <a:pt x="412" y="5"/>
                      </a:cubicBezTo>
                      <a:cubicBezTo>
                        <a:pt x="412" y="6"/>
                        <a:pt x="412" y="6"/>
                        <a:pt x="412" y="6"/>
                      </a:cubicBezTo>
                      <a:cubicBezTo>
                        <a:pt x="411" y="7"/>
                        <a:pt x="411" y="7"/>
                        <a:pt x="411" y="7"/>
                      </a:cubicBezTo>
                      <a:cubicBezTo>
                        <a:pt x="411" y="7"/>
                        <a:pt x="411" y="7"/>
                        <a:pt x="411" y="7"/>
                      </a:cubicBezTo>
                      <a:cubicBezTo>
                        <a:pt x="413" y="8"/>
                        <a:pt x="413" y="8"/>
                        <a:pt x="413" y="8"/>
                      </a:cubicBezTo>
                      <a:cubicBezTo>
                        <a:pt x="413" y="8"/>
                        <a:pt x="413" y="8"/>
                        <a:pt x="413" y="8"/>
                      </a:cubicBezTo>
                      <a:cubicBezTo>
                        <a:pt x="413" y="10"/>
                        <a:pt x="413" y="10"/>
                        <a:pt x="413" y="10"/>
                      </a:cubicBezTo>
                      <a:cubicBezTo>
                        <a:pt x="413" y="12"/>
                        <a:pt x="413" y="12"/>
                        <a:pt x="413" y="12"/>
                      </a:cubicBezTo>
                      <a:cubicBezTo>
                        <a:pt x="414" y="12"/>
                        <a:pt x="414" y="12"/>
                        <a:pt x="414" y="12"/>
                      </a:cubicBezTo>
                      <a:cubicBezTo>
                        <a:pt x="415" y="10"/>
                        <a:pt x="415" y="10"/>
                        <a:pt x="415" y="10"/>
                      </a:cubicBezTo>
                      <a:cubicBezTo>
                        <a:pt x="415" y="11"/>
                        <a:pt x="415" y="11"/>
                        <a:pt x="415" y="11"/>
                      </a:cubicBezTo>
                      <a:cubicBezTo>
                        <a:pt x="415" y="11"/>
                        <a:pt x="415" y="11"/>
                        <a:pt x="415" y="11"/>
                      </a:cubicBezTo>
                      <a:cubicBezTo>
                        <a:pt x="416" y="12"/>
                        <a:pt x="416" y="12"/>
                        <a:pt x="416" y="12"/>
                      </a:cubicBezTo>
                      <a:cubicBezTo>
                        <a:pt x="417" y="12"/>
                        <a:pt x="417" y="12"/>
                        <a:pt x="417" y="12"/>
                      </a:cubicBezTo>
                      <a:cubicBezTo>
                        <a:pt x="417" y="11"/>
                        <a:pt x="417" y="11"/>
                        <a:pt x="417" y="11"/>
                      </a:cubicBezTo>
                      <a:cubicBezTo>
                        <a:pt x="418" y="10"/>
                        <a:pt x="418" y="10"/>
                        <a:pt x="418" y="10"/>
                      </a:cubicBezTo>
                      <a:cubicBezTo>
                        <a:pt x="418" y="10"/>
                        <a:pt x="418" y="10"/>
                        <a:pt x="418" y="10"/>
                      </a:cubicBezTo>
                      <a:cubicBezTo>
                        <a:pt x="418" y="8"/>
                        <a:pt x="418" y="8"/>
                        <a:pt x="418" y="8"/>
                      </a:cubicBezTo>
                      <a:cubicBezTo>
                        <a:pt x="418" y="7"/>
                        <a:pt x="418" y="7"/>
                        <a:pt x="418" y="7"/>
                      </a:cubicBezTo>
                      <a:cubicBezTo>
                        <a:pt x="419" y="7"/>
                        <a:pt x="419" y="7"/>
                        <a:pt x="419" y="7"/>
                      </a:cubicBezTo>
                      <a:cubicBezTo>
                        <a:pt x="420" y="7"/>
                        <a:pt x="420" y="7"/>
                        <a:pt x="420" y="7"/>
                      </a:cubicBezTo>
                      <a:cubicBezTo>
                        <a:pt x="422" y="8"/>
                        <a:pt x="422" y="8"/>
                        <a:pt x="422" y="8"/>
                      </a:cubicBezTo>
                      <a:cubicBezTo>
                        <a:pt x="422" y="7"/>
                        <a:pt x="422" y="7"/>
                        <a:pt x="422" y="7"/>
                      </a:cubicBezTo>
                      <a:cubicBezTo>
                        <a:pt x="420" y="6"/>
                        <a:pt x="420" y="6"/>
                        <a:pt x="420" y="6"/>
                      </a:cubicBezTo>
                      <a:cubicBezTo>
                        <a:pt x="419" y="4"/>
                        <a:pt x="419" y="4"/>
                        <a:pt x="419" y="4"/>
                      </a:cubicBezTo>
                      <a:cubicBezTo>
                        <a:pt x="420" y="4"/>
                        <a:pt x="420" y="4"/>
                        <a:pt x="420" y="4"/>
                      </a:cubicBezTo>
                      <a:cubicBezTo>
                        <a:pt x="420" y="3"/>
                        <a:pt x="420" y="3"/>
                        <a:pt x="420" y="3"/>
                      </a:cubicBezTo>
                      <a:cubicBezTo>
                        <a:pt x="421" y="3"/>
                        <a:pt x="421" y="3"/>
                        <a:pt x="421" y="3"/>
                      </a:cubicBezTo>
                      <a:cubicBezTo>
                        <a:pt x="423" y="4"/>
                        <a:pt x="423" y="4"/>
                        <a:pt x="423" y="4"/>
                      </a:cubicBezTo>
                      <a:cubicBezTo>
                        <a:pt x="423" y="5"/>
                        <a:pt x="423" y="5"/>
                        <a:pt x="423" y="5"/>
                      </a:cubicBezTo>
                      <a:cubicBezTo>
                        <a:pt x="423" y="6"/>
                        <a:pt x="423" y="6"/>
                        <a:pt x="423" y="6"/>
                      </a:cubicBezTo>
                      <a:cubicBezTo>
                        <a:pt x="423" y="8"/>
                        <a:pt x="423" y="8"/>
                        <a:pt x="423" y="8"/>
                      </a:cubicBezTo>
                      <a:cubicBezTo>
                        <a:pt x="424" y="8"/>
                        <a:pt x="424" y="8"/>
                        <a:pt x="424" y="8"/>
                      </a:cubicBezTo>
                      <a:cubicBezTo>
                        <a:pt x="424" y="10"/>
                        <a:pt x="424" y="10"/>
                        <a:pt x="424" y="10"/>
                      </a:cubicBezTo>
                      <a:cubicBezTo>
                        <a:pt x="425" y="11"/>
                        <a:pt x="425" y="11"/>
                        <a:pt x="425" y="11"/>
                      </a:cubicBezTo>
                      <a:cubicBezTo>
                        <a:pt x="425" y="10"/>
                        <a:pt x="425" y="10"/>
                        <a:pt x="425" y="10"/>
                      </a:cubicBezTo>
                      <a:cubicBezTo>
                        <a:pt x="425" y="9"/>
                        <a:pt x="425" y="9"/>
                        <a:pt x="425" y="9"/>
                      </a:cubicBezTo>
                      <a:cubicBezTo>
                        <a:pt x="425" y="8"/>
                        <a:pt x="425" y="8"/>
                        <a:pt x="425" y="8"/>
                      </a:cubicBezTo>
                      <a:cubicBezTo>
                        <a:pt x="425" y="7"/>
                        <a:pt x="425" y="7"/>
                        <a:pt x="425" y="7"/>
                      </a:cubicBezTo>
                      <a:cubicBezTo>
                        <a:pt x="424" y="5"/>
                        <a:pt x="424" y="5"/>
                        <a:pt x="424" y="5"/>
                      </a:cubicBezTo>
                      <a:cubicBezTo>
                        <a:pt x="425" y="4"/>
                        <a:pt x="425" y="4"/>
                        <a:pt x="425" y="4"/>
                      </a:cubicBezTo>
                      <a:cubicBezTo>
                        <a:pt x="424" y="2"/>
                        <a:pt x="424" y="2"/>
                        <a:pt x="424" y="2"/>
                      </a:cubicBezTo>
                      <a:cubicBezTo>
                        <a:pt x="425" y="1"/>
                        <a:pt x="425" y="1"/>
                        <a:pt x="425" y="1"/>
                      </a:cubicBezTo>
                      <a:cubicBezTo>
                        <a:pt x="426" y="1"/>
                        <a:pt x="426" y="1"/>
                        <a:pt x="426" y="1"/>
                      </a:cubicBezTo>
                      <a:cubicBezTo>
                        <a:pt x="427" y="2"/>
                        <a:pt x="427" y="2"/>
                        <a:pt x="427" y="2"/>
                      </a:cubicBezTo>
                      <a:cubicBezTo>
                        <a:pt x="427" y="2"/>
                        <a:pt x="427" y="2"/>
                        <a:pt x="427" y="2"/>
                      </a:cubicBezTo>
                      <a:cubicBezTo>
                        <a:pt x="428" y="2"/>
                        <a:pt x="428" y="2"/>
                        <a:pt x="428" y="2"/>
                      </a:cubicBezTo>
                      <a:cubicBezTo>
                        <a:pt x="428" y="4"/>
                        <a:pt x="428" y="4"/>
                        <a:pt x="428" y="4"/>
                      </a:cubicBezTo>
                      <a:cubicBezTo>
                        <a:pt x="428" y="5"/>
                        <a:pt x="428" y="5"/>
                        <a:pt x="428" y="5"/>
                      </a:cubicBezTo>
                      <a:cubicBezTo>
                        <a:pt x="428" y="6"/>
                        <a:pt x="428" y="6"/>
                        <a:pt x="428" y="6"/>
                      </a:cubicBezTo>
                      <a:cubicBezTo>
                        <a:pt x="428" y="7"/>
                        <a:pt x="428" y="7"/>
                        <a:pt x="428" y="7"/>
                      </a:cubicBezTo>
                      <a:cubicBezTo>
                        <a:pt x="429" y="8"/>
                        <a:pt x="429" y="8"/>
                        <a:pt x="429" y="8"/>
                      </a:cubicBezTo>
                      <a:cubicBezTo>
                        <a:pt x="429" y="7"/>
                        <a:pt x="429" y="7"/>
                        <a:pt x="429" y="7"/>
                      </a:cubicBezTo>
                      <a:cubicBezTo>
                        <a:pt x="429" y="6"/>
                        <a:pt x="429" y="6"/>
                        <a:pt x="429" y="6"/>
                      </a:cubicBezTo>
                      <a:cubicBezTo>
                        <a:pt x="430" y="6"/>
                        <a:pt x="430" y="6"/>
                        <a:pt x="430" y="6"/>
                      </a:cubicBezTo>
                      <a:cubicBezTo>
                        <a:pt x="432" y="8"/>
                        <a:pt x="432" y="8"/>
                        <a:pt x="432" y="8"/>
                      </a:cubicBezTo>
                      <a:cubicBezTo>
                        <a:pt x="432" y="8"/>
                        <a:pt x="432" y="8"/>
                        <a:pt x="432" y="8"/>
                      </a:cubicBezTo>
                      <a:cubicBezTo>
                        <a:pt x="433" y="7"/>
                        <a:pt x="433" y="7"/>
                        <a:pt x="433" y="7"/>
                      </a:cubicBezTo>
                      <a:cubicBezTo>
                        <a:pt x="433" y="7"/>
                        <a:pt x="433" y="7"/>
                        <a:pt x="433" y="7"/>
                      </a:cubicBezTo>
                      <a:cubicBezTo>
                        <a:pt x="432" y="7"/>
                        <a:pt x="432" y="7"/>
                        <a:pt x="432" y="7"/>
                      </a:cubicBezTo>
                      <a:cubicBezTo>
                        <a:pt x="431" y="6"/>
                        <a:pt x="431" y="6"/>
                        <a:pt x="431" y="6"/>
                      </a:cubicBezTo>
                      <a:cubicBezTo>
                        <a:pt x="431" y="5"/>
                        <a:pt x="431" y="5"/>
                        <a:pt x="431" y="5"/>
                      </a:cubicBezTo>
                      <a:cubicBezTo>
                        <a:pt x="432" y="5"/>
                        <a:pt x="432" y="5"/>
                        <a:pt x="432" y="5"/>
                      </a:cubicBezTo>
                      <a:cubicBezTo>
                        <a:pt x="430" y="4"/>
                        <a:pt x="430" y="4"/>
                        <a:pt x="430" y="4"/>
                      </a:cubicBezTo>
                      <a:cubicBezTo>
                        <a:pt x="430" y="3"/>
                        <a:pt x="430" y="3"/>
                        <a:pt x="430" y="3"/>
                      </a:cubicBezTo>
                      <a:cubicBezTo>
                        <a:pt x="430" y="3"/>
                        <a:pt x="430" y="3"/>
                        <a:pt x="430" y="3"/>
                      </a:cubicBezTo>
                      <a:cubicBezTo>
                        <a:pt x="431" y="3"/>
                        <a:pt x="431" y="3"/>
                        <a:pt x="431" y="3"/>
                      </a:cubicBezTo>
                      <a:cubicBezTo>
                        <a:pt x="431" y="2"/>
                        <a:pt x="431" y="2"/>
                        <a:pt x="431" y="2"/>
                      </a:cubicBezTo>
                      <a:cubicBezTo>
                        <a:pt x="430" y="2"/>
                        <a:pt x="430" y="2"/>
                        <a:pt x="430" y="2"/>
                      </a:cubicBezTo>
                      <a:cubicBezTo>
                        <a:pt x="429" y="1"/>
                        <a:pt x="429" y="1"/>
                        <a:pt x="429" y="1"/>
                      </a:cubicBezTo>
                      <a:cubicBezTo>
                        <a:pt x="430" y="1"/>
                        <a:pt x="430" y="1"/>
                        <a:pt x="430" y="1"/>
                      </a:cubicBezTo>
                      <a:cubicBezTo>
                        <a:pt x="431" y="1"/>
                        <a:pt x="431" y="1"/>
                        <a:pt x="431" y="1"/>
                      </a:cubicBezTo>
                      <a:cubicBezTo>
                        <a:pt x="432" y="0"/>
                        <a:pt x="432" y="0"/>
                        <a:pt x="432" y="0"/>
                      </a:cubicBezTo>
                      <a:cubicBezTo>
                        <a:pt x="435" y="0"/>
                        <a:pt x="435" y="0"/>
                        <a:pt x="435" y="0"/>
                      </a:cubicBezTo>
                      <a:cubicBezTo>
                        <a:pt x="435" y="1"/>
                        <a:pt x="435" y="1"/>
                        <a:pt x="435" y="1"/>
                      </a:cubicBezTo>
                      <a:cubicBezTo>
                        <a:pt x="435" y="2"/>
                        <a:pt x="435" y="2"/>
                        <a:pt x="435" y="2"/>
                      </a:cubicBezTo>
                      <a:cubicBezTo>
                        <a:pt x="434" y="3"/>
                        <a:pt x="434" y="3"/>
                        <a:pt x="434" y="3"/>
                      </a:cubicBezTo>
                      <a:cubicBezTo>
                        <a:pt x="435" y="3"/>
                        <a:pt x="435" y="3"/>
                        <a:pt x="435" y="3"/>
                      </a:cubicBezTo>
                      <a:cubicBezTo>
                        <a:pt x="435" y="3"/>
                        <a:pt x="435" y="3"/>
                        <a:pt x="435" y="3"/>
                      </a:cubicBezTo>
                      <a:cubicBezTo>
                        <a:pt x="436" y="2"/>
                        <a:pt x="436" y="2"/>
                        <a:pt x="436" y="2"/>
                      </a:cubicBezTo>
                      <a:cubicBezTo>
                        <a:pt x="437" y="2"/>
                        <a:pt x="437" y="2"/>
                        <a:pt x="437" y="2"/>
                      </a:cubicBezTo>
                      <a:cubicBezTo>
                        <a:pt x="437" y="2"/>
                        <a:pt x="437" y="2"/>
                        <a:pt x="437" y="2"/>
                      </a:cubicBezTo>
                      <a:cubicBezTo>
                        <a:pt x="437" y="4"/>
                        <a:pt x="437" y="4"/>
                        <a:pt x="437" y="4"/>
                      </a:cubicBezTo>
                      <a:cubicBezTo>
                        <a:pt x="437" y="4"/>
                        <a:pt x="437" y="4"/>
                        <a:pt x="437" y="4"/>
                      </a:cubicBezTo>
                      <a:cubicBezTo>
                        <a:pt x="438" y="4"/>
                        <a:pt x="438" y="4"/>
                        <a:pt x="438" y="4"/>
                      </a:cubicBezTo>
                      <a:cubicBezTo>
                        <a:pt x="438" y="3"/>
                        <a:pt x="438" y="3"/>
                        <a:pt x="438" y="3"/>
                      </a:cubicBezTo>
                      <a:cubicBezTo>
                        <a:pt x="439" y="2"/>
                        <a:pt x="439" y="2"/>
                        <a:pt x="439" y="2"/>
                      </a:cubicBezTo>
                      <a:cubicBezTo>
                        <a:pt x="440" y="3"/>
                        <a:pt x="440" y="3"/>
                        <a:pt x="440" y="3"/>
                      </a:cubicBezTo>
                      <a:cubicBezTo>
                        <a:pt x="440" y="4"/>
                        <a:pt x="440" y="4"/>
                        <a:pt x="440" y="4"/>
                      </a:cubicBezTo>
                      <a:cubicBezTo>
                        <a:pt x="439" y="5"/>
                        <a:pt x="439" y="5"/>
                        <a:pt x="439" y="5"/>
                      </a:cubicBezTo>
                      <a:cubicBezTo>
                        <a:pt x="440" y="6"/>
                        <a:pt x="440" y="6"/>
                        <a:pt x="440" y="6"/>
                      </a:cubicBezTo>
                      <a:cubicBezTo>
                        <a:pt x="439" y="7"/>
                        <a:pt x="439" y="7"/>
                        <a:pt x="439" y="7"/>
                      </a:cubicBezTo>
                      <a:cubicBezTo>
                        <a:pt x="439" y="7"/>
                        <a:pt x="439" y="7"/>
                        <a:pt x="439" y="7"/>
                      </a:cubicBezTo>
                      <a:cubicBezTo>
                        <a:pt x="441" y="7"/>
                        <a:pt x="441" y="7"/>
                        <a:pt x="441" y="7"/>
                      </a:cubicBezTo>
                      <a:cubicBezTo>
                        <a:pt x="441" y="7"/>
                        <a:pt x="441" y="7"/>
                        <a:pt x="441" y="7"/>
                      </a:cubicBezTo>
                      <a:cubicBezTo>
                        <a:pt x="442" y="7"/>
                        <a:pt x="442" y="7"/>
                        <a:pt x="442" y="7"/>
                      </a:cubicBezTo>
                      <a:cubicBezTo>
                        <a:pt x="442" y="6"/>
                        <a:pt x="442" y="6"/>
                        <a:pt x="442" y="6"/>
                      </a:cubicBezTo>
                      <a:cubicBezTo>
                        <a:pt x="443" y="4"/>
                        <a:pt x="443" y="4"/>
                        <a:pt x="443" y="4"/>
                      </a:cubicBezTo>
                      <a:cubicBezTo>
                        <a:pt x="442" y="2"/>
                        <a:pt x="442" y="2"/>
                        <a:pt x="442" y="2"/>
                      </a:cubicBezTo>
                      <a:cubicBezTo>
                        <a:pt x="442" y="0"/>
                        <a:pt x="442" y="0"/>
                        <a:pt x="442" y="0"/>
                      </a:cubicBezTo>
                      <a:cubicBezTo>
                        <a:pt x="443" y="0"/>
                        <a:pt x="443" y="0"/>
                        <a:pt x="443" y="0"/>
                      </a:cubicBezTo>
                      <a:cubicBezTo>
                        <a:pt x="444" y="0"/>
                        <a:pt x="444" y="0"/>
                        <a:pt x="444" y="0"/>
                      </a:cubicBezTo>
                      <a:cubicBezTo>
                        <a:pt x="444" y="0"/>
                        <a:pt x="444" y="0"/>
                        <a:pt x="444" y="0"/>
                      </a:cubicBezTo>
                      <a:cubicBezTo>
                        <a:pt x="445" y="1"/>
                        <a:pt x="445" y="1"/>
                        <a:pt x="445" y="1"/>
                      </a:cubicBezTo>
                      <a:cubicBezTo>
                        <a:pt x="447" y="0"/>
                        <a:pt x="447" y="0"/>
                        <a:pt x="447" y="0"/>
                      </a:cubicBezTo>
                      <a:cubicBezTo>
                        <a:pt x="448" y="1"/>
                        <a:pt x="448" y="1"/>
                        <a:pt x="448" y="1"/>
                      </a:cubicBezTo>
                      <a:cubicBezTo>
                        <a:pt x="449" y="1"/>
                        <a:pt x="449" y="1"/>
                        <a:pt x="449" y="1"/>
                      </a:cubicBezTo>
                      <a:cubicBezTo>
                        <a:pt x="450" y="2"/>
                        <a:pt x="450" y="2"/>
                        <a:pt x="450" y="2"/>
                      </a:cubicBezTo>
                      <a:cubicBezTo>
                        <a:pt x="451" y="1"/>
                        <a:pt x="451" y="1"/>
                        <a:pt x="451" y="1"/>
                      </a:cubicBezTo>
                      <a:cubicBezTo>
                        <a:pt x="453" y="2"/>
                        <a:pt x="453" y="2"/>
                        <a:pt x="453" y="2"/>
                      </a:cubicBezTo>
                      <a:cubicBezTo>
                        <a:pt x="453" y="3"/>
                        <a:pt x="453" y="3"/>
                        <a:pt x="453" y="3"/>
                      </a:cubicBezTo>
                      <a:cubicBezTo>
                        <a:pt x="453" y="4"/>
                        <a:pt x="453" y="4"/>
                        <a:pt x="453" y="4"/>
                      </a:cubicBezTo>
                      <a:cubicBezTo>
                        <a:pt x="454" y="5"/>
                        <a:pt x="454" y="5"/>
                        <a:pt x="454" y="5"/>
                      </a:cubicBezTo>
                      <a:cubicBezTo>
                        <a:pt x="453" y="6"/>
                        <a:pt x="453" y="6"/>
                        <a:pt x="453" y="6"/>
                      </a:cubicBezTo>
                      <a:cubicBezTo>
                        <a:pt x="453" y="7"/>
                        <a:pt x="453" y="7"/>
                        <a:pt x="453" y="7"/>
                      </a:cubicBezTo>
                      <a:cubicBezTo>
                        <a:pt x="454" y="6"/>
                        <a:pt x="454" y="6"/>
                        <a:pt x="454" y="6"/>
                      </a:cubicBezTo>
                      <a:cubicBezTo>
                        <a:pt x="455" y="5"/>
                        <a:pt x="455" y="5"/>
                        <a:pt x="455" y="5"/>
                      </a:cubicBezTo>
                      <a:cubicBezTo>
                        <a:pt x="457" y="4"/>
                        <a:pt x="457" y="4"/>
                        <a:pt x="457" y="4"/>
                      </a:cubicBezTo>
                      <a:cubicBezTo>
                        <a:pt x="458" y="3"/>
                        <a:pt x="458" y="3"/>
                        <a:pt x="458" y="3"/>
                      </a:cubicBezTo>
                      <a:cubicBezTo>
                        <a:pt x="459" y="3"/>
                        <a:pt x="459" y="3"/>
                        <a:pt x="459" y="3"/>
                      </a:cubicBezTo>
                      <a:cubicBezTo>
                        <a:pt x="460" y="4"/>
                        <a:pt x="460" y="4"/>
                        <a:pt x="460" y="4"/>
                      </a:cubicBezTo>
                      <a:cubicBezTo>
                        <a:pt x="462" y="4"/>
                        <a:pt x="462" y="4"/>
                        <a:pt x="462" y="4"/>
                      </a:cubicBezTo>
                      <a:cubicBezTo>
                        <a:pt x="461" y="4"/>
                        <a:pt x="461" y="4"/>
                        <a:pt x="461" y="4"/>
                      </a:cubicBezTo>
                      <a:cubicBezTo>
                        <a:pt x="460" y="6"/>
                        <a:pt x="460" y="6"/>
                        <a:pt x="460" y="6"/>
                      </a:cubicBezTo>
                      <a:cubicBezTo>
                        <a:pt x="461" y="7"/>
                        <a:pt x="461" y="7"/>
                        <a:pt x="461" y="7"/>
                      </a:cubicBezTo>
                      <a:cubicBezTo>
                        <a:pt x="461" y="6"/>
                        <a:pt x="461" y="6"/>
                        <a:pt x="461" y="6"/>
                      </a:cubicBezTo>
                      <a:cubicBezTo>
                        <a:pt x="462" y="5"/>
                        <a:pt x="462" y="5"/>
                        <a:pt x="462" y="5"/>
                      </a:cubicBezTo>
                      <a:cubicBezTo>
                        <a:pt x="463" y="4"/>
                        <a:pt x="463" y="4"/>
                        <a:pt x="463" y="4"/>
                      </a:cubicBezTo>
                      <a:cubicBezTo>
                        <a:pt x="464" y="4"/>
                        <a:pt x="464" y="4"/>
                        <a:pt x="464" y="4"/>
                      </a:cubicBezTo>
                      <a:cubicBezTo>
                        <a:pt x="466" y="5"/>
                        <a:pt x="466" y="5"/>
                        <a:pt x="466" y="5"/>
                      </a:cubicBezTo>
                      <a:cubicBezTo>
                        <a:pt x="468" y="5"/>
                        <a:pt x="468" y="5"/>
                        <a:pt x="468" y="5"/>
                      </a:cubicBezTo>
                      <a:cubicBezTo>
                        <a:pt x="469" y="6"/>
                        <a:pt x="469" y="6"/>
                        <a:pt x="469" y="6"/>
                      </a:cubicBezTo>
                      <a:cubicBezTo>
                        <a:pt x="468" y="6"/>
                        <a:pt x="468" y="6"/>
                        <a:pt x="468" y="6"/>
                      </a:cubicBezTo>
                      <a:cubicBezTo>
                        <a:pt x="467" y="6"/>
                        <a:pt x="467" y="6"/>
                        <a:pt x="467" y="6"/>
                      </a:cubicBezTo>
                      <a:cubicBezTo>
                        <a:pt x="468" y="7"/>
                        <a:pt x="468" y="7"/>
                        <a:pt x="468" y="7"/>
                      </a:cubicBezTo>
                      <a:cubicBezTo>
                        <a:pt x="467" y="8"/>
                        <a:pt x="467" y="8"/>
                        <a:pt x="467" y="8"/>
                      </a:cubicBezTo>
                      <a:cubicBezTo>
                        <a:pt x="467" y="9"/>
                        <a:pt x="467" y="9"/>
                        <a:pt x="467" y="9"/>
                      </a:cubicBezTo>
                      <a:cubicBezTo>
                        <a:pt x="468" y="8"/>
                        <a:pt x="468" y="8"/>
                        <a:pt x="468" y="8"/>
                      </a:cubicBezTo>
                      <a:cubicBezTo>
                        <a:pt x="469" y="8"/>
                        <a:pt x="469" y="8"/>
                        <a:pt x="469" y="8"/>
                      </a:cubicBezTo>
                      <a:cubicBezTo>
                        <a:pt x="469" y="9"/>
                        <a:pt x="469" y="9"/>
                        <a:pt x="469" y="9"/>
                      </a:cubicBezTo>
                      <a:cubicBezTo>
                        <a:pt x="470" y="9"/>
                        <a:pt x="470" y="9"/>
                        <a:pt x="470" y="9"/>
                      </a:cubicBezTo>
                      <a:cubicBezTo>
                        <a:pt x="471" y="8"/>
                        <a:pt x="471" y="8"/>
                        <a:pt x="471" y="8"/>
                      </a:cubicBezTo>
                      <a:cubicBezTo>
                        <a:pt x="472" y="8"/>
                        <a:pt x="472" y="8"/>
                        <a:pt x="472" y="8"/>
                      </a:cubicBezTo>
                      <a:cubicBezTo>
                        <a:pt x="473" y="9"/>
                        <a:pt x="473" y="9"/>
                        <a:pt x="473" y="9"/>
                      </a:cubicBezTo>
                      <a:cubicBezTo>
                        <a:pt x="472" y="9"/>
                        <a:pt x="472" y="9"/>
                        <a:pt x="472" y="9"/>
                      </a:cubicBezTo>
                      <a:cubicBezTo>
                        <a:pt x="472" y="10"/>
                        <a:pt x="472" y="10"/>
                        <a:pt x="472" y="10"/>
                      </a:cubicBezTo>
                      <a:cubicBezTo>
                        <a:pt x="473" y="10"/>
                        <a:pt x="473" y="10"/>
                        <a:pt x="473" y="10"/>
                      </a:cubicBezTo>
                      <a:cubicBezTo>
                        <a:pt x="473" y="10"/>
                        <a:pt x="473" y="10"/>
                        <a:pt x="473" y="10"/>
                      </a:cubicBezTo>
                      <a:cubicBezTo>
                        <a:pt x="474" y="9"/>
                        <a:pt x="474" y="9"/>
                        <a:pt x="474" y="9"/>
                      </a:cubicBezTo>
                      <a:cubicBezTo>
                        <a:pt x="475" y="9"/>
                        <a:pt x="475" y="9"/>
                        <a:pt x="475" y="9"/>
                      </a:cubicBezTo>
                      <a:cubicBezTo>
                        <a:pt x="475" y="10"/>
                        <a:pt x="475" y="10"/>
                        <a:pt x="475" y="10"/>
                      </a:cubicBezTo>
                      <a:cubicBezTo>
                        <a:pt x="477" y="11"/>
                        <a:pt x="477" y="11"/>
                        <a:pt x="477" y="11"/>
                      </a:cubicBezTo>
                      <a:cubicBezTo>
                        <a:pt x="478" y="11"/>
                        <a:pt x="478" y="11"/>
                        <a:pt x="478" y="11"/>
                      </a:cubicBezTo>
                      <a:cubicBezTo>
                        <a:pt x="479" y="11"/>
                        <a:pt x="479" y="11"/>
                        <a:pt x="479" y="11"/>
                      </a:cubicBezTo>
                      <a:cubicBezTo>
                        <a:pt x="478" y="12"/>
                        <a:pt x="478" y="12"/>
                        <a:pt x="478" y="12"/>
                      </a:cubicBezTo>
                      <a:cubicBezTo>
                        <a:pt x="476" y="13"/>
                        <a:pt x="476" y="13"/>
                        <a:pt x="476" y="13"/>
                      </a:cubicBezTo>
                      <a:cubicBezTo>
                        <a:pt x="475" y="14"/>
                        <a:pt x="475" y="14"/>
                        <a:pt x="475" y="14"/>
                      </a:cubicBezTo>
                      <a:cubicBezTo>
                        <a:pt x="474" y="14"/>
                        <a:pt x="474" y="14"/>
                        <a:pt x="474" y="14"/>
                      </a:cubicBezTo>
                      <a:cubicBezTo>
                        <a:pt x="472" y="15"/>
                        <a:pt x="472" y="15"/>
                        <a:pt x="472" y="15"/>
                      </a:cubicBezTo>
                      <a:cubicBezTo>
                        <a:pt x="471" y="15"/>
                        <a:pt x="471" y="15"/>
                        <a:pt x="471" y="15"/>
                      </a:cubicBezTo>
                      <a:cubicBezTo>
                        <a:pt x="470" y="15"/>
                        <a:pt x="470" y="15"/>
                        <a:pt x="470" y="15"/>
                      </a:cubicBezTo>
                      <a:cubicBezTo>
                        <a:pt x="470" y="15"/>
                        <a:pt x="470" y="15"/>
                        <a:pt x="470" y="15"/>
                      </a:cubicBezTo>
                      <a:cubicBezTo>
                        <a:pt x="468" y="16"/>
                        <a:pt x="468" y="16"/>
                        <a:pt x="468" y="16"/>
                      </a:cubicBezTo>
                      <a:cubicBezTo>
                        <a:pt x="471" y="16"/>
                        <a:pt x="471" y="16"/>
                        <a:pt x="471" y="16"/>
                      </a:cubicBezTo>
                      <a:cubicBezTo>
                        <a:pt x="473" y="16"/>
                        <a:pt x="473" y="16"/>
                        <a:pt x="473" y="16"/>
                      </a:cubicBezTo>
                      <a:cubicBezTo>
                        <a:pt x="474" y="16"/>
                        <a:pt x="474" y="16"/>
                        <a:pt x="474" y="16"/>
                      </a:cubicBezTo>
                      <a:cubicBezTo>
                        <a:pt x="474" y="16"/>
                        <a:pt x="474" y="16"/>
                        <a:pt x="474" y="16"/>
                      </a:cubicBezTo>
                      <a:cubicBezTo>
                        <a:pt x="475" y="15"/>
                        <a:pt x="475" y="15"/>
                        <a:pt x="475" y="15"/>
                      </a:cubicBezTo>
                      <a:cubicBezTo>
                        <a:pt x="476" y="15"/>
                        <a:pt x="476" y="15"/>
                        <a:pt x="476" y="15"/>
                      </a:cubicBezTo>
                      <a:cubicBezTo>
                        <a:pt x="477" y="15"/>
                        <a:pt x="477" y="15"/>
                        <a:pt x="477" y="15"/>
                      </a:cubicBezTo>
                      <a:cubicBezTo>
                        <a:pt x="477" y="14"/>
                        <a:pt x="477" y="14"/>
                        <a:pt x="477" y="14"/>
                      </a:cubicBezTo>
                      <a:cubicBezTo>
                        <a:pt x="479" y="13"/>
                        <a:pt x="479" y="13"/>
                        <a:pt x="479" y="13"/>
                      </a:cubicBezTo>
                      <a:cubicBezTo>
                        <a:pt x="480" y="13"/>
                        <a:pt x="480" y="13"/>
                        <a:pt x="480" y="13"/>
                      </a:cubicBezTo>
                      <a:cubicBezTo>
                        <a:pt x="480" y="14"/>
                        <a:pt x="480" y="14"/>
                        <a:pt x="480" y="14"/>
                      </a:cubicBezTo>
                      <a:cubicBezTo>
                        <a:pt x="480" y="15"/>
                        <a:pt x="480" y="15"/>
                        <a:pt x="480" y="15"/>
                      </a:cubicBezTo>
                      <a:cubicBezTo>
                        <a:pt x="480" y="16"/>
                        <a:pt x="480" y="16"/>
                        <a:pt x="480" y="16"/>
                      </a:cubicBezTo>
                      <a:cubicBezTo>
                        <a:pt x="481" y="15"/>
                        <a:pt x="481" y="15"/>
                        <a:pt x="481" y="15"/>
                      </a:cubicBezTo>
                      <a:cubicBezTo>
                        <a:pt x="481" y="14"/>
                        <a:pt x="481" y="14"/>
                        <a:pt x="481" y="14"/>
                      </a:cubicBezTo>
                      <a:cubicBezTo>
                        <a:pt x="483" y="14"/>
                        <a:pt x="483" y="14"/>
                        <a:pt x="483" y="14"/>
                      </a:cubicBezTo>
                      <a:cubicBezTo>
                        <a:pt x="483" y="14"/>
                        <a:pt x="483" y="14"/>
                        <a:pt x="483" y="14"/>
                      </a:cubicBezTo>
                      <a:cubicBezTo>
                        <a:pt x="482" y="15"/>
                        <a:pt x="482" y="15"/>
                        <a:pt x="482" y="15"/>
                      </a:cubicBezTo>
                      <a:cubicBezTo>
                        <a:pt x="482" y="15"/>
                        <a:pt x="482" y="15"/>
                        <a:pt x="482" y="15"/>
                      </a:cubicBezTo>
                      <a:cubicBezTo>
                        <a:pt x="482" y="16"/>
                        <a:pt x="482" y="16"/>
                        <a:pt x="482" y="16"/>
                      </a:cubicBezTo>
                      <a:cubicBezTo>
                        <a:pt x="482" y="17"/>
                        <a:pt x="482" y="17"/>
                        <a:pt x="482" y="17"/>
                      </a:cubicBezTo>
                      <a:cubicBezTo>
                        <a:pt x="483" y="16"/>
                        <a:pt x="483" y="16"/>
                        <a:pt x="483" y="16"/>
                      </a:cubicBezTo>
                      <a:cubicBezTo>
                        <a:pt x="484" y="16"/>
                        <a:pt x="484" y="16"/>
                        <a:pt x="484" y="16"/>
                      </a:cubicBezTo>
                      <a:cubicBezTo>
                        <a:pt x="484" y="15"/>
                        <a:pt x="484" y="15"/>
                        <a:pt x="484" y="15"/>
                      </a:cubicBezTo>
                      <a:cubicBezTo>
                        <a:pt x="485" y="15"/>
                        <a:pt x="485" y="15"/>
                        <a:pt x="485" y="15"/>
                      </a:cubicBezTo>
                      <a:cubicBezTo>
                        <a:pt x="486" y="15"/>
                        <a:pt x="486" y="15"/>
                        <a:pt x="486" y="15"/>
                      </a:cubicBezTo>
                      <a:cubicBezTo>
                        <a:pt x="485" y="17"/>
                        <a:pt x="485" y="17"/>
                        <a:pt x="485" y="17"/>
                      </a:cubicBezTo>
                      <a:cubicBezTo>
                        <a:pt x="485" y="17"/>
                        <a:pt x="485" y="17"/>
                        <a:pt x="485" y="17"/>
                      </a:cubicBezTo>
                      <a:cubicBezTo>
                        <a:pt x="485" y="18"/>
                        <a:pt x="485" y="18"/>
                        <a:pt x="485" y="18"/>
                      </a:cubicBezTo>
                      <a:cubicBezTo>
                        <a:pt x="486" y="19"/>
                        <a:pt x="486" y="19"/>
                        <a:pt x="486" y="19"/>
                      </a:cubicBezTo>
                      <a:cubicBezTo>
                        <a:pt x="485" y="20"/>
                        <a:pt x="485" y="20"/>
                        <a:pt x="485" y="20"/>
                      </a:cubicBezTo>
                      <a:cubicBezTo>
                        <a:pt x="484" y="21"/>
                        <a:pt x="484" y="21"/>
                        <a:pt x="484" y="21"/>
                      </a:cubicBezTo>
                      <a:cubicBezTo>
                        <a:pt x="484" y="21"/>
                        <a:pt x="484" y="21"/>
                        <a:pt x="484" y="21"/>
                      </a:cubicBezTo>
                      <a:cubicBezTo>
                        <a:pt x="483" y="23"/>
                        <a:pt x="483" y="23"/>
                        <a:pt x="483" y="23"/>
                      </a:cubicBezTo>
                      <a:cubicBezTo>
                        <a:pt x="483" y="23"/>
                        <a:pt x="483" y="23"/>
                        <a:pt x="483" y="23"/>
                      </a:cubicBezTo>
                      <a:cubicBezTo>
                        <a:pt x="484" y="23"/>
                        <a:pt x="484" y="23"/>
                        <a:pt x="484" y="23"/>
                      </a:cubicBezTo>
                      <a:cubicBezTo>
                        <a:pt x="485" y="22"/>
                        <a:pt x="485" y="22"/>
                        <a:pt x="485" y="22"/>
                      </a:cubicBezTo>
                      <a:cubicBezTo>
                        <a:pt x="486" y="22"/>
                        <a:pt x="486" y="22"/>
                        <a:pt x="486" y="22"/>
                      </a:cubicBezTo>
                      <a:cubicBezTo>
                        <a:pt x="486" y="22"/>
                        <a:pt x="486" y="22"/>
                        <a:pt x="486" y="22"/>
                      </a:cubicBezTo>
                      <a:cubicBezTo>
                        <a:pt x="487" y="22"/>
                        <a:pt x="487" y="22"/>
                        <a:pt x="487" y="22"/>
                      </a:cubicBezTo>
                      <a:cubicBezTo>
                        <a:pt x="488" y="23"/>
                        <a:pt x="488" y="23"/>
                        <a:pt x="488" y="23"/>
                      </a:cubicBezTo>
                      <a:cubicBezTo>
                        <a:pt x="489" y="24"/>
                        <a:pt x="489" y="24"/>
                        <a:pt x="489" y="24"/>
                      </a:cubicBezTo>
                      <a:cubicBezTo>
                        <a:pt x="489" y="25"/>
                        <a:pt x="489" y="25"/>
                        <a:pt x="489" y="25"/>
                      </a:cubicBezTo>
                      <a:cubicBezTo>
                        <a:pt x="488" y="28"/>
                        <a:pt x="488" y="28"/>
                        <a:pt x="488" y="28"/>
                      </a:cubicBezTo>
                      <a:cubicBezTo>
                        <a:pt x="487" y="30"/>
                        <a:pt x="487" y="30"/>
                        <a:pt x="487" y="30"/>
                      </a:cubicBezTo>
                      <a:cubicBezTo>
                        <a:pt x="485" y="31"/>
                        <a:pt x="485" y="31"/>
                        <a:pt x="485" y="31"/>
                      </a:cubicBezTo>
                      <a:cubicBezTo>
                        <a:pt x="484" y="32"/>
                        <a:pt x="484" y="32"/>
                        <a:pt x="484" y="32"/>
                      </a:cubicBezTo>
                      <a:cubicBezTo>
                        <a:pt x="483" y="31"/>
                        <a:pt x="483" y="31"/>
                        <a:pt x="483" y="31"/>
                      </a:cubicBezTo>
                      <a:cubicBezTo>
                        <a:pt x="482" y="32"/>
                        <a:pt x="482" y="32"/>
                        <a:pt x="482" y="32"/>
                      </a:cubicBezTo>
                      <a:cubicBezTo>
                        <a:pt x="482" y="32"/>
                        <a:pt x="482" y="32"/>
                        <a:pt x="482" y="32"/>
                      </a:cubicBezTo>
                      <a:cubicBezTo>
                        <a:pt x="482" y="33"/>
                        <a:pt x="482" y="33"/>
                        <a:pt x="482" y="33"/>
                      </a:cubicBezTo>
                      <a:cubicBezTo>
                        <a:pt x="478" y="34"/>
                        <a:pt x="478" y="34"/>
                        <a:pt x="478" y="34"/>
                      </a:cubicBezTo>
                      <a:cubicBezTo>
                        <a:pt x="477" y="35"/>
                        <a:pt x="477" y="35"/>
                        <a:pt x="477" y="35"/>
                      </a:cubicBezTo>
                      <a:cubicBezTo>
                        <a:pt x="476" y="35"/>
                        <a:pt x="476" y="35"/>
                        <a:pt x="476" y="35"/>
                      </a:cubicBezTo>
                      <a:cubicBezTo>
                        <a:pt x="474" y="36"/>
                        <a:pt x="474" y="36"/>
                        <a:pt x="474" y="36"/>
                      </a:cubicBezTo>
                      <a:cubicBezTo>
                        <a:pt x="473" y="36"/>
                        <a:pt x="473" y="36"/>
                        <a:pt x="473" y="36"/>
                      </a:cubicBezTo>
                      <a:cubicBezTo>
                        <a:pt x="472" y="35"/>
                        <a:pt x="472" y="35"/>
                        <a:pt x="472" y="35"/>
                      </a:cubicBezTo>
                      <a:cubicBezTo>
                        <a:pt x="471" y="36"/>
                        <a:pt x="471" y="36"/>
                        <a:pt x="471" y="36"/>
                      </a:cubicBezTo>
                      <a:cubicBezTo>
                        <a:pt x="471" y="36"/>
                        <a:pt x="471" y="36"/>
                        <a:pt x="471" y="36"/>
                      </a:cubicBezTo>
                      <a:cubicBezTo>
                        <a:pt x="470" y="36"/>
                        <a:pt x="470" y="36"/>
                        <a:pt x="470" y="36"/>
                      </a:cubicBezTo>
                      <a:cubicBezTo>
                        <a:pt x="468" y="35"/>
                        <a:pt x="468" y="35"/>
                        <a:pt x="468" y="35"/>
                      </a:cubicBezTo>
                      <a:cubicBezTo>
                        <a:pt x="467" y="35"/>
                        <a:pt x="467" y="35"/>
                        <a:pt x="467" y="35"/>
                      </a:cubicBezTo>
                      <a:cubicBezTo>
                        <a:pt x="467" y="36"/>
                        <a:pt x="467" y="36"/>
                        <a:pt x="467" y="36"/>
                      </a:cubicBezTo>
                      <a:cubicBezTo>
                        <a:pt x="468" y="36"/>
                        <a:pt x="468" y="36"/>
                        <a:pt x="468" y="36"/>
                      </a:cubicBezTo>
                      <a:cubicBezTo>
                        <a:pt x="469" y="36"/>
                        <a:pt x="469" y="36"/>
                        <a:pt x="469" y="36"/>
                      </a:cubicBezTo>
                      <a:cubicBezTo>
                        <a:pt x="468" y="37"/>
                        <a:pt x="468" y="37"/>
                        <a:pt x="468" y="37"/>
                      </a:cubicBezTo>
                      <a:cubicBezTo>
                        <a:pt x="466" y="36"/>
                        <a:pt x="466" y="36"/>
                        <a:pt x="466" y="36"/>
                      </a:cubicBezTo>
                      <a:cubicBezTo>
                        <a:pt x="466" y="36"/>
                        <a:pt x="466" y="36"/>
                        <a:pt x="466" y="36"/>
                      </a:cubicBezTo>
                      <a:cubicBezTo>
                        <a:pt x="465" y="36"/>
                        <a:pt x="465" y="36"/>
                        <a:pt x="465" y="36"/>
                      </a:cubicBezTo>
                      <a:cubicBezTo>
                        <a:pt x="463" y="36"/>
                        <a:pt x="463" y="36"/>
                        <a:pt x="463" y="36"/>
                      </a:cubicBezTo>
                      <a:cubicBezTo>
                        <a:pt x="462" y="35"/>
                        <a:pt x="462" y="35"/>
                        <a:pt x="462" y="35"/>
                      </a:cubicBezTo>
                      <a:cubicBezTo>
                        <a:pt x="461" y="35"/>
                        <a:pt x="461" y="35"/>
                        <a:pt x="461" y="35"/>
                      </a:cubicBezTo>
                      <a:cubicBezTo>
                        <a:pt x="461" y="36"/>
                        <a:pt x="461" y="36"/>
                        <a:pt x="461" y="36"/>
                      </a:cubicBezTo>
                      <a:cubicBezTo>
                        <a:pt x="459" y="34"/>
                        <a:pt x="459" y="34"/>
                        <a:pt x="459" y="34"/>
                      </a:cubicBezTo>
                      <a:cubicBezTo>
                        <a:pt x="458" y="33"/>
                        <a:pt x="458" y="33"/>
                        <a:pt x="458" y="33"/>
                      </a:cubicBezTo>
                      <a:cubicBezTo>
                        <a:pt x="458" y="34"/>
                        <a:pt x="458" y="34"/>
                        <a:pt x="458" y="34"/>
                      </a:cubicBezTo>
                      <a:cubicBezTo>
                        <a:pt x="460" y="35"/>
                        <a:pt x="460" y="35"/>
                        <a:pt x="460" y="35"/>
                      </a:cubicBezTo>
                      <a:cubicBezTo>
                        <a:pt x="460" y="35"/>
                        <a:pt x="460" y="35"/>
                        <a:pt x="460" y="35"/>
                      </a:cubicBezTo>
                      <a:cubicBezTo>
                        <a:pt x="459" y="36"/>
                        <a:pt x="459" y="36"/>
                        <a:pt x="459" y="36"/>
                      </a:cubicBezTo>
                      <a:cubicBezTo>
                        <a:pt x="457" y="35"/>
                        <a:pt x="457" y="35"/>
                        <a:pt x="457" y="35"/>
                      </a:cubicBezTo>
                      <a:cubicBezTo>
                        <a:pt x="458" y="36"/>
                        <a:pt x="458" y="36"/>
                        <a:pt x="458" y="36"/>
                      </a:cubicBezTo>
                      <a:cubicBezTo>
                        <a:pt x="461" y="36"/>
                        <a:pt x="461" y="36"/>
                        <a:pt x="461" y="36"/>
                      </a:cubicBezTo>
                      <a:cubicBezTo>
                        <a:pt x="464" y="37"/>
                        <a:pt x="464" y="37"/>
                        <a:pt x="464" y="37"/>
                      </a:cubicBezTo>
                      <a:cubicBezTo>
                        <a:pt x="464" y="37"/>
                        <a:pt x="464" y="37"/>
                        <a:pt x="464" y="37"/>
                      </a:cubicBezTo>
                      <a:cubicBezTo>
                        <a:pt x="463" y="38"/>
                        <a:pt x="463" y="38"/>
                        <a:pt x="463" y="38"/>
                      </a:cubicBezTo>
                      <a:cubicBezTo>
                        <a:pt x="459" y="40"/>
                        <a:pt x="459" y="40"/>
                        <a:pt x="459" y="40"/>
                      </a:cubicBezTo>
                      <a:cubicBezTo>
                        <a:pt x="455" y="40"/>
                        <a:pt x="455" y="40"/>
                        <a:pt x="455" y="40"/>
                      </a:cubicBezTo>
                      <a:cubicBezTo>
                        <a:pt x="454" y="40"/>
                        <a:pt x="454" y="40"/>
                        <a:pt x="454" y="40"/>
                      </a:cubicBezTo>
                      <a:cubicBezTo>
                        <a:pt x="452" y="41"/>
                        <a:pt x="452" y="41"/>
                        <a:pt x="452" y="41"/>
                      </a:cubicBezTo>
                      <a:cubicBezTo>
                        <a:pt x="451" y="40"/>
                        <a:pt x="451" y="40"/>
                        <a:pt x="451" y="40"/>
                      </a:cubicBezTo>
                      <a:cubicBezTo>
                        <a:pt x="451" y="40"/>
                        <a:pt x="451" y="40"/>
                        <a:pt x="451" y="40"/>
                      </a:cubicBezTo>
                      <a:cubicBezTo>
                        <a:pt x="450" y="40"/>
                        <a:pt x="450" y="40"/>
                        <a:pt x="450" y="40"/>
                      </a:cubicBezTo>
                      <a:cubicBezTo>
                        <a:pt x="449" y="40"/>
                        <a:pt x="449" y="40"/>
                        <a:pt x="449" y="40"/>
                      </a:cubicBezTo>
                      <a:cubicBezTo>
                        <a:pt x="448" y="40"/>
                        <a:pt x="448" y="40"/>
                        <a:pt x="448" y="40"/>
                      </a:cubicBezTo>
                      <a:cubicBezTo>
                        <a:pt x="447" y="41"/>
                        <a:pt x="447" y="41"/>
                        <a:pt x="447" y="41"/>
                      </a:cubicBezTo>
                      <a:cubicBezTo>
                        <a:pt x="448" y="41"/>
                        <a:pt x="448" y="41"/>
                        <a:pt x="448" y="41"/>
                      </a:cubicBezTo>
                      <a:cubicBezTo>
                        <a:pt x="448" y="42"/>
                        <a:pt x="448" y="42"/>
                        <a:pt x="448" y="42"/>
                      </a:cubicBezTo>
                      <a:cubicBezTo>
                        <a:pt x="450" y="41"/>
                        <a:pt x="450" y="41"/>
                        <a:pt x="450" y="41"/>
                      </a:cubicBezTo>
                      <a:cubicBezTo>
                        <a:pt x="453" y="41"/>
                        <a:pt x="453" y="41"/>
                        <a:pt x="453" y="41"/>
                      </a:cubicBezTo>
                      <a:cubicBezTo>
                        <a:pt x="455" y="41"/>
                        <a:pt x="455" y="41"/>
                        <a:pt x="455" y="41"/>
                      </a:cubicBezTo>
                      <a:cubicBezTo>
                        <a:pt x="459" y="41"/>
                        <a:pt x="459" y="41"/>
                        <a:pt x="459" y="41"/>
                      </a:cubicBezTo>
                      <a:cubicBezTo>
                        <a:pt x="462" y="41"/>
                        <a:pt x="462" y="41"/>
                        <a:pt x="462" y="41"/>
                      </a:cubicBezTo>
                      <a:cubicBezTo>
                        <a:pt x="463" y="39"/>
                        <a:pt x="463" y="39"/>
                        <a:pt x="463" y="39"/>
                      </a:cubicBezTo>
                      <a:cubicBezTo>
                        <a:pt x="465" y="39"/>
                        <a:pt x="465" y="39"/>
                        <a:pt x="465" y="39"/>
                      </a:cubicBezTo>
                      <a:cubicBezTo>
                        <a:pt x="466" y="39"/>
                        <a:pt x="466" y="39"/>
                        <a:pt x="466" y="39"/>
                      </a:cubicBezTo>
                      <a:cubicBezTo>
                        <a:pt x="467" y="39"/>
                        <a:pt x="467" y="39"/>
                        <a:pt x="467" y="39"/>
                      </a:cubicBezTo>
                      <a:cubicBezTo>
                        <a:pt x="469" y="39"/>
                        <a:pt x="469" y="39"/>
                        <a:pt x="469" y="39"/>
                      </a:cubicBezTo>
                      <a:cubicBezTo>
                        <a:pt x="468" y="40"/>
                        <a:pt x="468" y="40"/>
                        <a:pt x="468" y="40"/>
                      </a:cubicBezTo>
                      <a:cubicBezTo>
                        <a:pt x="467" y="42"/>
                        <a:pt x="467" y="42"/>
                        <a:pt x="467" y="42"/>
                      </a:cubicBezTo>
                      <a:cubicBezTo>
                        <a:pt x="465" y="43"/>
                        <a:pt x="465" y="43"/>
                        <a:pt x="465" y="43"/>
                      </a:cubicBezTo>
                      <a:cubicBezTo>
                        <a:pt x="465" y="43"/>
                        <a:pt x="465" y="43"/>
                        <a:pt x="465" y="43"/>
                      </a:cubicBezTo>
                      <a:cubicBezTo>
                        <a:pt x="462" y="44"/>
                        <a:pt x="462" y="44"/>
                        <a:pt x="462" y="44"/>
                      </a:cubicBezTo>
                      <a:cubicBezTo>
                        <a:pt x="462" y="45"/>
                        <a:pt x="462" y="45"/>
                        <a:pt x="462" y="45"/>
                      </a:cubicBezTo>
                      <a:cubicBezTo>
                        <a:pt x="461" y="45"/>
                        <a:pt x="461" y="45"/>
                        <a:pt x="461" y="45"/>
                      </a:cubicBezTo>
                      <a:cubicBezTo>
                        <a:pt x="459" y="46"/>
                        <a:pt x="459" y="46"/>
                        <a:pt x="459" y="46"/>
                      </a:cubicBezTo>
                      <a:cubicBezTo>
                        <a:pt x="458" y="47"/>
                        <a:pt x="458" y="47"/>
                        <a:pt x="458" y="47"/>
                      </a:cubicBezTo>
                      <a:cubicBezTo>
                        <a:pt x="457" y="47"/>
                        <a:pt x="457" y="47"/>
                        <a:pt x="457" y="47"/>
                      </a:cubicBezTo>
                      <a:cubicBezTo>
                        <a:pt x="456" y="47"/>
                        <a:pt x="456" y="47"/>
                        <a:pt x="456" y="47"/>
                      </a:cubicBezTo>
                      <a:cubicBezTo>
                        <a:pt x="455" y="47"/>
                        <a:pt x="455" y="47"/>
                        <a:pt x="455" y="47"/>
                      </a:cubicBezTo>
                      <a:cubicBezTo>
                        <a:pt x="453" y="48"/>
                        <a:pt x="453" y="48"/>
                        <a:pt x="453" y="48"/>
                      </a:cubicBezTo>
                      <a:cubicBezTo>
                        <a:pt x="451" y="48"/>
                        <a:pt x="451" y="48"/>
                        <a:pt x="451" y="48"/>
                      </a:cubicBezTo>
                      <a:cubicBezTo>
                        <a:pt x="451" y="49"/>
                        <a:pt x="451" y="49"/>
                        <a:pt x="451" y="49"/>
                      </a:cubicBezTo>
                      <a:cubicBezTo>
                        <a:pt x="448" y="49"/>
                        <a:pt x="448" y="49"/>
                        <a:pt x="448" y="49"/>
                      </a:cubicBezTo>
                      <a:cubicBezTo>
                        <a:pt x="448" y="50"/>
                        <a:pt x="448" y="50"/>
                        <a:pt x="448" y="50"/>
                      </a:cubicBezTo>
                      <a:cubicBezTo>
                        <a:pt x="447" y="50"/>
                        <a:pt x="447" y="50"/>
                        <a:pt x="447" y="50"/>
                      </a:cubicBezTo>
                      <a:cubicBezTo>
                        <a:pt x="446" y="51"/>
                        <a:pt x="446" y="51"/>
                        <a:pt x="446" y="51"/>
                      </a:cubicBezTo>
                      <a:cubicBezTo>
                        <a:pt x="445" y="50"/>
                        <a:pt x="445" y="50"/>
                        <a:pt x="445" y="50"/>
                      </a:cubicBezTo>
                      <a:cubicBezTo>
                        <a:pt x="444" y="51"/>
                        <a:pt x="444" y="51"/>
                        <a:pt x="444" y="51"/>
                      </a:cubicBezTo>
                      <a:cubicBezTo>
                        <a:pt x="444" y="52"/>
                        <a:pt x="444" y="52"/>
                        <a:pt x="444" y="52"/>
                      </a:cubicBezTo>
                      <a:cubicBezTo>
                        <a:pt x="443" y="53"/>
                        <a:pt x="443" y="53"/>
                        <a:pt x="443" y="53"/>
                      </a:cubicBezTo>
                      <a:cubicBezTo>
                        <a:pt x="443" y="54"/>
                        <a:pt x="443" y="54"/>
                        <a:pt x="443" y="54"/>
                      </a:cubicBezTo>
                      <a:cubicBezTo>
                        <a:pt x="440" y="54"/>
                        <a:pt x="440" y="54"/>
                        <a:pt x="440" y="54"/>
                      </a:cubicBezTo>
                      <a:cubicBezTo>
                        <a:pt x="439" y="54"/>
                        <a:pt x="439" y="54"/>
                        <a:pt x="439" y="54"/>
                      </a:cubicBezTo>
                      <a:cubicBezTo>
                        <a:pt x="438" y="54"/>
                        <a:pt x="438" y="54"/>
                        <a:pt x="438" y="54"/>
                      </a:cubicBezTo>
                      <a:cubicBezTo>
                        <a:pt x="438" y="53"/>
                        <a:pt x="438" y="53"/>
                        <a:pt x="438" y="53"/>
                      </a:cubicBezTo>
                      <a:cubicBezTo>
                        <a:pt x="439" y="53"/>
                        <a:pt x="439" y="53"/>
                        <a:pt x="439" y="53"/>
                      </a:cubicBezTo>
                      <a:cubicBezTo>
                        <a:pt x="439" y="52"/>
                        <a:pt x="439" y="52"/>
                        <a:pt x="439" y="52"/>
                      </a:cubicBezTo>
                      <a:cubicBezTo>
                        <a:pt x="438" y="51"/>
                        <a:pt x="438" y="51"/>
                        <a:pt x="438" y="51"/>
                      </a:cubicBezTo>
                      <a:cubicBezTo>
                        <a:pt x="438" y="53"/>
                        <a:pt x="438" y="53"/>
                        <a:pt x="438" y="53"/>
                      </a:cubicBezTo>
                      <a:cubicBezTo>
                        <a:pt x="438" y="53"/>
                        <a:pt x="438" y="53"/>
                        <a:pt x="438" y="53"/>
                      </a:cubicBezTo>
                      <a:cubicBezTo>
                        <a:pt x="437" y="54"/>
                        <a:pt x="437" y="54"/>
                        <a:pt x="437" y="54"/>
                      </a:cubicBezTo>
                      <a:cubicBezTo>
                        <a:pt x="439" y="55"/>
                        <a:pt x="439" y="55"/>
                        <a:pt x="439" y="55"/>
                      </a:cubicBezTo>
                      <a:cubicBezTo>
                        <a:pt x="439" y="55"/>
                        <a:pt x="439" y="55"/>
                        <a:pt x="439" y="55"/>
                      </a:cubicBezTo>
                      <a:cubicBezTo>
                        <a:pt x="438" y="57"/>
                        <a:pt x="438" y="57"/>
                        <a:pt x="438" y="57"/>
                      </a:cubicBezTo>
                      <a:cubicBezTo>
                        <a:pt x="437" y="57"/>
                        <a:pt x="437" y="57"/>
                        <a:pt x="437" y="57"/>
                      </a:cubicBezTo>
                      <a:cubicBezTo>
                        <a:pt x="436" y="56"/>
                        <a:pt x="436" y="56"/>
                        <a:pt x="436" y="56"/>
                      </a:cubicBezTo>
                      <a:cubicBezTo>
                        <a:pt x="435" y="56"/>
                        <a:pt x="435" y="56"/>
                        <a:pt x="435" y="56"/>
                      </a:cubicBezTo>
                      <a:cubicBezTo>
                        <a:pt x="433" y="56"/>
                        <a:pt x="433" y="56"/>
                        <a:pt x="433" y="56"/>
                      </a:cubicBezTo>
                      <a:cubicBezTo>
                        <a:pt x="433" y="56"/>
                        <a:pt x="433" y="56"/>
                        <a:pt x="433" y="56"/>
                      </a:cubicBezTo>
                      <a:cubicBezTo>
                        <a:pt x="432" y="56"/>
                        <a:pt x="432" y="56"/>
                        <a:pt x="432" y="56"/>
                      </a:cubicBezTo>
                      <a:cubicBezTo>
                        <a:pt x="432" y="55"/>
                        <a:pt x="432" y="55"/>
                        <a:pt x="432" y="55"/>
                      </a:cubicBezTo>
                      <a:cubicBezTo>
                        <a:pt x="431" y="55"/>
                        <a:pt x="431" y="55"/>
                        <a:pt x="431" y="55"/>
                      </a:cubicBezTo>
                      <a:cubicBezTo>
                        <a:pt x="431" y="56"/>
                        <a:pt x="431" y="56"/>
                        <a:pt x="431" y="56"/>
                      </a:cubicBezTo>
                      <a:cubicBezTo>
                        <a:pt x="430" y="56"/>
                        <a:pt x="430" y="56"/>
                        <a:pt x="430" y="56"/>
                      </a:cubicBezTo>
                      <a:cubicBezTo>
                        <a:pt x="430" y="56"/>
                        <a:pt x="430" y="56"/>
                        <a:pt x="430" y="56"/>
                      </a:cubicBezTo>
                      <a:cubicBezTo>
                        <a:pt x="432" y="57"/>
                        <a:pt x="432" y="57"/>
                        <a:pt x="432" y="57"/>
                      </a:cubicBezTo>
                      <a:cubicBezTo>
                        <a:pt x="435" y="57"/>
                        <a:pt x="435" y="57"/>
                        <a:pt x="435" y="57"/>
                      </a:cubicBezTo>
                      <a:cubicBezTo>
                        <a:pt x="436" y="58"/>
                        <a:pt x="436" y="58"/>
                        <a:pt x="436" y="58"/>
                      </a:cubicBezTo>
                      <a:cubicBezTo>
                        <a:pt x="435" y="59"/>
                        <a:pt x="435" y="59"/>
                        <a:pt x="435" y="59"/>
                      </a:cubicBezTo>
                      <a:cubicBezTo>
                        <a:pt x="434" y="59"/>
                        <a:pt x="434" y="59"/>
                        <a:pt x="434" y="59"/>
                      </a:cubicBezTo>
                      <a:cubicBezTo>
                        <a:pt x="433" y="59"/>
                        <a:pt x="433" y="59"/>
                        <a:pt x="433" y="59"/>
                      </a:cubicBezTo>
                      <a:cubicBezTo>
                        <a:pt x="431" y="59"/>
                        <a:pt x="431" y="59"/>
                        <a:pt x="431" y="59"/>
                      </a:cubicBezTo>
                      <a:cubicBezTo>
                        <a:pt x="431" y="60"/>
                        <a:pt x="431" y="60"/>
                        <a:pt x="431" y="60"/>
                      </a:cubicBezTo>
                      <a:cubicBezTo>
                        <a:pt x="431" y="60"/>
                        <a:pt x="431" y="60"/>
                        <a:pt x="431" y="60"/>
                      </a:cubicBezTo>
                      <a:cubicBezTo>
                        <a:pt x="432" y="60"/>
                        <a:pt x="432" y="60"/>
                        <a:pt x="432" y="60"/>
                      </a:cubicBezTo>
                      <a:cubicBezTo>
                        <a:pt x="433" y="60"/>
                        <a:pt x="433" y="60"/>
                        <a:pt x="433" y="60"/>
                      </a:cubicBezTo>
                      <a:cubicBezTo>
                        <a:pt x="433" y="61"/>
                        <a:pt x="433" y="61"/>
                        <a:pt x="433" y="61"/>
                      </a:cubicBezTo>
                      <a:cubicBezTo>
                        <a:pt x="431" y="63"/>
                        <a:pt x="431" y="63"/>
                        <a:pt x="431" y="63"/>
                      </a:cubicBezTo>
                      <a:cubicBezTo>
                        <a:pt x="429" y="63"/>
                        <a:pt x="429" y="63"/>
                        <a:pt x="429" y="63"/>
                      </a:cubicBezTo>
                      <a:cubicBezTo>
                        <a:pt x="426" y="62"/>
                        <a:pt x="426" y="62"/>
                        <a:pt x="426" y="62"/>
                      </a:cubicBezTo>
                      <a:cubicBezTo>
                        <a:pt x="426" y="62"/>
                        <a:pt x="426" y="62"/>
                        <a:pt x="426" y="62"/>
                      </a:cubicBezTo>
                      <a:cubicBezTo>
                        <a:pt x="425" y="62"/>
                        <a:pt x="425" y="62"/>
                        <a:pt x="425" y="62"/>
                      </a:cubicBezTo>
                      <a:cubicBezTo>
                        <a:pt x="425" y="61"/>
                        <a:pt x="425" y="61"/>
                        <a:pt x="425" y="61"/>
                      </a:cubicBezTo>
                      <a:cubicBezTo>
                        <a:pt x="424" y="60"/>
                        <a:pt x="424" y="60"/>
                        <a:pt x="424" y="60"/>
                      </a:cubicBezTo>
                      <a:cubicBezTo>
                        <a:pt x="423" y="59"/>
                        <a:pt x="423" y="59"/>
                        <a:pt x="423" y="59"/>
                      </a:cubicBezTo>
                      <a:cubicBezTo>
                        <a:pt x="422" y="59"/>
                        <a:pt x="422" y="59"/>
                        <a:pt x="422" y="59"/>
                      </a:cubicBezTo>
                      <a:cubicBezTo>
                        <a:pt x="422" y="58"/>
                        <a:pt x="422" y="58"/>
                        <a:pt x="422" y="58"/>
                      </a:cubicBezTo>
                      <a:cubicBezTo>
                        <a:pt x="422" y="57"/>
                        <a:pt x="422" y="57"/>
                        <a:pt x="422" y="57"/>
                      </a:cubicBezTo>
                      <a:cubicBezTo>
                        <a:pt x="421" y="58"/>
                        <a:pt x="421" y="58"/>
                        <a:pt x="421" y="58"/>
                      </a:cubicBezTo>
                      <a:cubicBezTo>
                        <a:pt x="420" y="57"/>
                        <a:pt x="420" y="57"/>
                        <a:pt x="420" y="57"/>
                      </a:cubicBezTo>
                      <a:cubicBezTo>
                        <a:pt x="418" y="58"/>
                        <a:pt x="418" y="58"/>
                        <a:pt x="418" y="58"/>
                      </a:cubicBezTo>
                      <a:cubicBezTo>
                        <a:pt x="418" y="58"/>
                        <a:pt x="418" y="58"/>
                        <a:pt x="418" y="58"/>
                      </a:cubicBezTo>
                      <a:cubicBezTo>
                        <a:pt x="419" y="59"/>
                        <a:pt x="419" y="59"/>
                        <a:pt x="419" y="59"/>
                      </a:cubicBezTo>
                      <a:cubicBezTo>
                        <a:pt x="419" y="58"/>
                        <a:pt x="419" y="58"/>
                        <a:pt x="419" y="58"/>
                      </a:cubicBezTo>
                      <a:cubicBezTo>
                        <a:pt x="420" y="58"/>
                        <a:pt x="420" y="58"/>
                        <a:pt x="420" y="58"/>
                      </a:cubicBezTo>
                      <a:cubicBezTo>
                        <a:pt x="423" y="60"/>
                        <a:pt x="423" y="60"/>
                        <a:pt x="423" y="60"/>
                      </a:cubicBezTo>
                      <a:cubicBezTo>
                        <a:pt x="423" y="63"/>
                        <a:pt x="423" y="63"/>
                        <a:pt x="423" y="63"/>
                      </a:cubicBezTo>
                      <a:cubicBezTo>
                        <a:pt x="422" y="64"/>
                        <a:pt x="422" y="64"/>
                        <a:pt x="422" y="64"/>
                      </a:cubicBezTo>
                      <a:cubicBezTo>
                        <a:pt x="421" y="64"/>
                        <a:pt x="421" y="64"/>
                        <a:pt x="421" y="64"/>
                      </a:cubicBezTo>
                      <a:cubicBezTo>
                        <a:pt x="420" y="63"/>
                        <a:pt x="420" y="63"/>
                        <a:pt x="420" y="63"/>
                      </a:cubicBezTo>
                      <a:cubicBezTo>
                        <a:pt x="420" y="63"/>
                        <a:pt x="420" y="63"/>
                        <a:pt x="420" y="63"/>
                      </a:cubicBezTo>
                      <a:cubicBezTo>
                        <a:pt x="419" y="64"/>
                        <a:pt x="419" y="64"/>
                        <a:pt x="419" y="64"/>
                      </a:cubicBezTo>
                      <a:cubicBezTo>
                        <a:pt x="419" y="64"/>
                        <a:pt x="419" y="64"/>
                        <a:pt x="419" y="64"/>
                      </a:cubicBezTo>
                      <a:cubicBezTo>
                        <a:pt x="418" y="63"/>
                        <a:pt x="418" y="63"/>
                        <a:pt x="418" y="63"/>
                      </a:cubicBezTo>
                      <a:cubicBezTo>
                        <a:pt x="417" y="63"/>
                        <a:pt x="417" y="63"/>
                        <a:pt x="417" y="63"/>
                      </a:cubicBezTo>
                      <a:cubicBezTo>
                        <a:pt x="416" y="64"/>
                        <a:pt x="416" y="64"/>
                        <a:pt x="416" y="64"/>
                      </a:cubicBezTo>
                      <a:cubicBezTo>
                        <a:pt x="416" y="64"/>
                        <a:pt x="416" y="64"/>
                        <a:pt x="416" y="64"/>
                      </a:cubicBezTo>
                      <a:cubicBezTo>
                        <a:pt x="415" y="63"/>
                        <a:pt x="415" y="63"/>
                        <a:pt x="415" y="63"/>
                      </a:cubicBezTo>
                      <a:cubicBezTo>
                        <a:pt x="414" y="63"/>
                        <a:pt x="414" y="63"/>
                        <a:pt x="414" y="63"/>
                      </a:cubicBezTo>
                      <a:cubicBezTo>
                        <a:pt x="413" y="62"/>
                        <a:pt x="413" y="62"/>
                        <a:pt x="413" y="62"/>
                      </a:cubicBezTo>
                      <a:cubicBezTo>
                        <a:pt x="413" y="62"/>
                        <a:pt x="413" y="62"/>
                        <a:pt x="413" y="62"/>
                      </a:cubicBezTo>
                      <a:cubicBezTo>
                        <a:pt x="413" y="61"/>
                        <a:pt x="413" y="61"/>
                        <a:pt x="413" y="61"/>
                      </a:cubicBezTo>
                      <a:cubicBezTo>
                        <a:pt x="412" y="61"/>
                        <a:pt x="412" y="61"/>
                        <a:pt x="412" y="61"/>
                      </a:cubicBezTo>
                      <a:cubicBezTo>
                        <a:pt x="410" y="61"/>
                        <a:pt x="410" y="61"/>
                        <a:pt x="410" y="61"/>
                      </a:cubicBezTo>
                      <a:cubicBezTo>
                        <a:pt x="410" y="60"/>
                        <a:pt x="410" y="60"/>
                        <a:pt x="410" y="60"/>
                      </a:cubicBezTo>
                      <a:cubicBezTo>
                        <a:pt x="409" y="60"/>
                        <a:pt x="409" y="60"/>
                        <a:pt x="409" y="60"/>
                      </a:cubicBezTo>
                      <a:cubicBezTo>
                        <a:pt x="409" y="61"/>
                        <a:pt x="409" y="61"/>
                        <a:pt x="409" y="61"/>
                      </a:cubicBezTo>
                      <a:cubicBezTo>
                        <a:pt x="410" y="61"/>
                        <a:pt x="410" y="61"/>
                        <a:pt x="410" y="61"/>
                      </a:cubicBezTo>
                      <a:cubicBezTo>
                        <a:pt x="412" y="62"/>
                        <a:pt x="412" y="62"/>
                        <a:pt x="412" y="62"/>
                      </a:cubicBezTo>
                      <a:cubicBezTo>
                        <a:pt x="413" y="64"/>
                        <a:pt x="413" y="64"/>
                        <a:pt x="413" y="64"/>
                      </a:cubicBezTo>
                      <a:cubicBezTo>
                        <a:pt x="413" y="64"/>
                        <a:pt x="413" y="64"/>
                        <a:pt x="413" y="64"/>
                      </a:cubicBezTo>
                      <a:cubicBezTo>
                        <a:pt x="410" y="64"/>
                        <a:pt x="410" y="64"/>
                        <a:pt x="410" y="64"/>
                      </a:cubicBezTo>
                      <a:cubicBezTo>
                        <a:pt x="409" y="63"/>
                        <a:pt x="409" y="63"/>
                        <a:pt x="409" y="63"/>
                      </a:cubicBezTo>
                      <a:cubicBezTo>
                        <a:pt x="409" y="62"/>
                        <a:pt x="409" y="62"/>
                        <a:pt x="409" y="62"/>
                      </a:cubicBezTo>
                      <a:cubicBezTo>
                        <a:pt x="408" y="61"/>
                        <a:pt x="408" y="61"/>
                        <a:pt x="408" y="61"/>
                      </a:cubicBezTo>
                      <a:cubicBezTo>
                        <a:pt x="407" y="62"/>
                        <a:pt x="407" y="62"/>
                        <a:pt x="407" y="62"/>
                      </a:cubicBezTo>
                      <a:cubicBezTo>
                        <a:pt x="408" y="62"/>
                        <a:pt x="408" y="62"/>
                        <a:pt x="408" y="62"/>
                      </a:cubicBezTo>
                      <a:cubicBezTo>
                        <a:pt x="407" y="63"/>
                        <a:pt x="407" y="63"/>
                        <a:pt x="407" y="63"/>
                      </a:cubicBezTo>
                      <a:cubicBezTo>
                        <a:pt x="406" y="63"/>
                        <a:pt x="406" y="63"/>
                        <a:pt x="406" y="63"/>
                      </a:cubicBezTo>
                      <a:cubicBezTo>
                        <a:pt x="406" y="62"/>
                        <a:pt x="406" y="62"/>
                        <a:pt x="406" y="62"/>
                      </a:cubicBezTo>
                      <a:cubicBezTo>
                        <a:pt x="405" y="62"/>
                        <a:pt x="405" y="62"/>
                        <a:pt x="405" y="62"/>
                      </a:cubicBezTo>
                      <a:cubicBezTo>
                        <a:pt x="405" y="63"/>
                        <a:pt x="405" y="63"/>
                        <a:pt x="405" y="63"/>
                      </a:cubicBezTo>
                      <a:cubicBezTo>
                        <a:pt x="406" y="63"/>
                        <a:pt x="406" y="63"/>
                        <a:pt x="406" y="63"/>
                      </a:cubicBezTo>
                      <a:cubicBezTo>
                        <a:pt x="406" y="64"/>
                        <a:pt x="406" y="64"/>
                        <a:pt x="406" y="64"/>
                      </a:cubicBezTo>
                      <a:cubicBezTo>
                        <a:pt x="407" y="64"/>
                        <a:pt x="407" y="64"/>
                        <a:pt x="407" y="64"/>
                      </a:cubicBezTo>
                      <a:cubicBezTo>
                        <a:pt x="407" y="64"/>
                        <a:pt x="407" y="64"/>
                        <a:pt x="407" y="64"/>
                      </a:cubicBezTo>
                      <a:cubicBezTo>
                        <a:pt x="408" y="64"/>
                        <a:pt x="408" y="64"/>
                        <a:pt x="408" y="64"/>
                      </a:cubicBezTo>
                      <a:cubicBezTo>
                        <a:pt x="409" y="65"/>
                        <a:pt x="409" y="65"/>
                        <a:pt x="409" y="65"/>
                      </a:cubicBezTo>
                      <a:cubicBezTo>
                        <a:pt x="410" y="65"/>
                        <a:pt x="410" y="65"/>
                        <a:pt x="410" y="65"/>
                      </a:cubicBezTo>
                      <a:cubicBezTo>
                        <a:pt x="411" y="66"/>
                        <a:pt x="411" y="66"/>
                        <a:pt x="411" y="66"/>
                      </a:cubicBezTo>
                      <a:cubicBezTo>
                        <a:pt x="412" y="66"/>
                        <a:pt x="412" y="66"/>
                        <a:pt x="412" y="66"/>
                      </a:cubicBezTo>
                      <a:cubicBezTo>
                        <a:pt x="413" y="66"/>
                        <a:pt x="413" y="66"/>
                        <a:pt x="413" y="66"/>
                      </a:cubicBezTo>
                      <a:cubicBezTo>
                        <a:pt x="416" y="66"/>
                        <a:pt x="416" y="66"/>
                        <a:pt x="416" y="66"/>
                      </a:cubicBezTo>
                      <a:cubicBezTo>
                        <a:pt x="417" y="67"/>
                        <a:pt x="417" y="67"/>
                        <a:pt x="417" y="67"/>
                      </a:cubicBezTo>
                      <a:cubicBezTo>
                        <a:pt x="416" y="68"/>
                        <a:pt x="416" y="68"/>
                        <a:pt x="416" y="68"/>
                      </a:cubicBezTo>
                      <a:cubicBezTo>
                        <a:pt x="416" y="68"/>
                        <a:pt x="416" y="68"/>
                        <a:pt x="416" y="68"/>
                      </a:cubicBezTo>
                      <a:cubicBezTo>
                        <a:pt x="416" y="69"/>
                        <a:pt x="416" y="69"/>
                        <a:pt x="416" y="69"/>
                      </a:cubicBezTo>
                      <a:cubicBezTo>
                        <a:pt x="416" y="70"/>
                        <a:pt x="416" y="70"/>
                        <a:pt x="416" y="70"/>
                      </a:cubicBezTo>
                      <a:cubicBezTo>
                        <a:pt x="415" y="71"/>
                        <a:pt x="415" y="71"/>
                        <a:pt x="415" y="71"/>
                      </a:cubicBezTo>
                      <a:cubicBezTo>
                        <a:pt x="415" y="71"/>
                        <a:pt x="415" y="71"/>
                        <a:pt x="415" y="71"/>
                      </a:cubicBezTo>
                      <a:cubicBezTo>
                        <a:pt x="414" y="70"/>
                        <a:pt x="414" y="70"/>
                        <a:pt x="414" y="70"/>
                      </a:cubicBezTo>
                      <a:cubicBezTo>
                        <a:pt x="413" y="70"/>
                        <a:pt x="413" y="70"/>
                        <a:pt x="413" y="70"/>
                      </a:cubicBezTo>
                      <a:cubicBezTo>
                        <a:pt x="411" y="69"/>
                        <a:pt x="411" y="69"/>
                        <a:pt x="411" y="69"/>
                      </a:cubicBezTo>
                      <a:cubicBezTo>
                        <a:pt x="411" y="68"/>
                        <a:pt x="411" y="68"/>
                        <a:pt x="411" y="68"/>
                      </a:cubicBezTo>
                      <a:cubicBezTo>
                        <a:pt x="411" y="67"/>
                        <a:pt x="411" y="67"/>
                        <a:pt x="411" y="67"/>
                      </a:cubicBezTo>
                      <a:cubicBezTo>
                        <a:pt x="410" y="66"/>
                        <a:pt x="410" y="66"/>
                        <a:pt x="410" y="66"/>
                      </a:cubicBezTo>
                      <a:cubicBezTo>
                        <a:pt x="409" y="66"/>
                        <a:pt x="409" y="66"/>
                        <a:pt x="409" y="66"/>
                      </a:cubicBezTo>
                      <a:cubicBezTo>
                        <a:pt x="406" y="65"/>
                        <a:pt x="406" y="65"/>
                        <a:pt x="406" y="65"/>
                      </a:cubicBezTo>
                      <a:cubicBezTo>
                        <a:pt x="405" y="65"/>
                        <a:pt x="405" y="65"/>
                        <a:pt x="405" y="65"/>
                      </a:cubicBezTo>
                      <a:cubicBezTo>
                        <a:pt x="404" y="65"/>
                        <a:pt x="404" y="65"/>
                        <a:pt x="404" y="65"/>
                      </a:cubicBezTo>
                      <a:cubicBezTo>
                        <a:pt x="404" y="65"/>
                        <a:pt x="404" y="65"/>
                        <a:pt x="404" y="65"/>
                      </a:cubicBezTo>
                      <a:cubicBezTo>
                        <a:pt x="405" y="66"/>
                        <a:pt x="405" y="66"/>
                        <a:pt x="405" y="66"/>
                      </a:cubicBezTo>
                      <a:cubicBezTo>
                        <a:pt x="408" y="66"/>
                        <a:pt x="408" y="66"/>
                        <a:pt x="408" y="66"/>
                      </a:cubicBezTo>
                      <a:cubicBezTo>
                        <a:pt x="410" y="67"/>
                        <a:pt x="410" y="67"/>
                        <a:pt x="410" y="67"/>
                      </a:cubicBezTo>
                      <a:cubicBezTo>
                        <a:pt x="410" y="68"/>
                        <a:pt x="410" y="68"/>
                        <a:pt x="410" y="68"/>
                      </a:cubicBezTo>
                      <a:cubicBezTo>
                        <a:pt x="410" y="68"/>
                        <a:pt x="410" y="68"/>
                        <a:pt x="410" y="68"/>
                      </a:cubicBezTo>
                      <a:cubicBezTo>
                        <a:pt x="408" y="67"/>
                        <a:pt x="408" y="67"/>
                        <a:pt x="408" y="67"/>
                      </a:cubicBezTo>
                      <a:cubicBezTo>
                        <a:pt x="406" y="67"/>
                        <a:pt x="406" y="67"/>
                        <a:pt x="406" y="67"/>
                      </a:cubicBezTo>
                      <a:cubicBezTo>
                        <a:pt x="405" y="68"/>
                        <a:pt x="405" y="68"/>
                        <a:pt x="405" y="68"/>
                      </a:cubicBezTo>
                      <a:cubicBezTo>
                        <a:pt x="405" y="67"/>
                        <a:pt x="405" y="67"/>
                        <a:pt x="405" y="67"/>
                      </a:cubicBezTo>
                      <a:cubicBezTo>
                        <a:pt x="404" y="66"/>
                        <a:pt x="404" y="66"/>
                        <a:pt x="404" y="66"/>
                      </a:cubicBezTo>
                      <a:cubicBezTo>
                        <a:pt x="402" y="66"/>
                        <a:pt x="402" y="66"/>
                        <a:pt x="402" y="66"/>
                      </a:cubicBezTo>
                      <a:cubicBezTo>
                        <a:pt x="401" y="66"/>
                        <a:pt x="401" y="66"/>
                        <a:pt x="401" y="66"/>
                      </a:cubicBezTo>
                      <a:cubicBezTo>
                        <a:pt x="401" y="66"/>
                        <a:pt x="401" y="66"/>
                        <a:pt x="401" y="66"/>
                      </a:cubicBezTo>
                      <a:cubicBezTo>
                        <a:pt x="403" y="67"/>
                        <a:pt x="403" y="67"/>
                        <a:pt x="403" y="67"/>
                      </a:cubicBezTo>
                      <a:cubicBezTo>
                        <a:pt x="403" y="68"/>
                        <a:pt x="403" y="68"/>
                        <a:pt x="403" y="68"/>
                      </a:cubicBezTo>
                      <a:cubicBezTo>
                        <a:pt x="403" y="68"/>
                        <a:pt x="403" y="68"/>
                        <a:pt x="403" y="68"/>
                      </a:cubicBezTo>
                      <a:cubicBezTo>
                        <a:pt x="404" y="68"/>
                        <a:pt x="404" y="68"/>
                        <a:pt x="404" y="68"/>
                      </a:cubicBezTo>
                      <a:cubicBezTo>
                        <a:pt x="404" y="68"/>
                        <a:pt x="404" y="68"/>
                        <a:pt x="404" y="68"/>
                      </a:cubicBezTo>
                      <a:cubicBezTo>
                        <a:pt x="405" y="68"/>
                        <a:pt x="405" y="68"/>
                        <a:pt x="405" y="68"/>
                      </a:cubicBezTo>
                      <a:cubicBezTo>
                        <a:pt x="406" y="68"/>
                        <a:pt x="406" y="68"/>
                        <a:pt x="406" y="68"/>
                      </a:cubicBezTo>
                      <a:cubicBezTo>
                        <a:pt x="406" y="68"/>
                        <a:pt x="406" y="68"/>
                        <a:pt x="406" y="68"/>
                      </a:cubicBezTo>
                      <a:cubicBezTo>
                        <a:pt x="407" y="68"/>
                        <a:pt x="407" y="68"/>
                        <a:pt x="407" y="68"/>
                      </a:cubicBezTo>
                      <a:cubicBezTo>
                        <a:pt x="408" y="68"/>
                        <a:pt x="408" y="68"/>
                        <a:pt x="408" y="68"/>
                      </a:cubicBezTo>
                      <a:cubicBezTo>
                        <a:pt x="408" y="68"/>
                        <a:pt x="408" y="68"/>
                        <a:pt x="408" y="68"/>
                      </a:cubicBezTo>
                      <a:cubicBezTo>
                        <a:pt x="410" y="70"/>
                        <a:pt x="410" y="70"/>
                        <a:pt x="410" y="70"/>
                      </a:cubicBezTo>
                      <a:cubicBezTo>
                        <a:pt x="410" y="70"/>
                        <a:pt x="410" y="70"/>
                        <a:pt x="410" y="70"/>
                      </a:cubicBezTo>
                      <a:cubicBezTo>
                        <a:pt x="409" y="70"/>
                        <a:pt x="409" y="70"/>
                        <a:pt x="409" y="70"/>
                      </a:cubicBezTo>
                      <a:cubicBezTo>
                        <a:pt x="407" y="71"/>
                        <a:pt x="407" y="71"/>
                        <a:pt x="407" y="71"/>
                      </a:cubicBezTo>
                      <a:cubicBezTo>
                        <a:pt x="407" y="71"/>
                        <a:pt x="407" y="71"/>
                        <a:pt x="407" y="71"/>
                      </a:cubicBezTo>
                      <a:cubicBezTo>
                        <a:pt x="408" y="71"/>
                        <a:pt x="408" y="71"/>
                        <a:pt x="408" y="71"/>
                      </a:cubicBezTo>
                      <a:cubicBezTo>
                        <a:pt x="409" y="71"/>
                        <a:pt x="409" y="71"/>
                        <a:pt x="409" y="71"/>
                      </a:cubicBezTo>
                      <a:cubicBezTo>
                        <a:pt x="410" y="71"/>
                        <a:pt x="410" y="71"/>
                        <a:pt x="410" y="71"/>
                      </a:cubicBezTo>
                      <a:cubicBezTo>
                        <a:pt x="411" y="72"/>
                        <a:pt x="411" y="72"/>
                        <a:pt x="411" y="72"/>
                      </a:cubicBezTo>
                      <a:cubicBezTo>
                        <a:pt x="412" y="72"/>
                        <a:pt x="412" y="72"/>
                        <a:pt x="412" y="72"/>
                      </a:cubicBezTo>
                      <a:cubicBezTo>
                        <a:pt x="412" y="73"/>
                        <a:pt x="412" y="73"/>
                        <a:pt x="412" y="73"/>
                      </a:cubicBezTo>
                      <a:cubicBezTo>
                        <a:pt x="411" y="75"/>
                        <a:pt x="411" y="75"/>
                        <a:pt x="411" y="75"/>
                      </a:cubicBezTo>
                      <a:cubicBezTo>
                        <a:pt x="410" y="77"/>
                        <a:pt x="410" y="77"/>
                        <a:pt x="410" y="77"/>
                      </a:cubicBezTo>
                      <a:cubicBezTo>
                        <a:pt x="410" y="77"/>
                        <a:pt x="410" y="77"/>
                        <a:pt x="410" y="77"/>
                      </a:cubicBezTo>
                      <a:cubicBezTo>
                        <a:pt x="408" y="78"/>
                        <a:pt x="408" y="78"/>
                        <a:pt x="408" y="78"/>
                      </a:cubicBezTo>
                      <a:cubicBezTo>
                        <a:pt x="408" y="77"/>
                        <a:pt x="408" y="77"/>
                        <a:pt x="408" y="77"/>
                      </a:cubicBezTo>
                      <a:cubicBezTo>
                        <a:pt x="407" y="77"/>
                        <a:pt x="407" y="77"/>
                        <a:pt x="407" y="77"/>
                      </a:cubicBezTo>
                      <a:cubicBezTo>
                        <a:pt x="406" y="77"/>
                        <a:pt x="406" y="77"/>
                        <a:pt x="406" y="77"/>
                      </a:cubicBezTo>
                      <a:cubicBezTo>
                        <a:pt x="406" y="77"/>
                        <a:pt x="406" y="77"/>
                        <a:pt x="406" y="77"/>
                      </a:cubicBezTo>
                      <a:cubicBezTo>
                        <a:pt x="405" y="76"/>
                        <a:pt x="405" y="76"/>
                        <a:pt x="405" y="76"/>
                      </a:cubicBezTo>
                      <a:cubicBezTo>
                        <a:pt x="404" y="76"/>
                        <a:pt x="404" y="76"/>
                        <a:pt x="404" y="76"/>
                      </a:cubicBezTo>
                      <a:cubicBezTo>
                        <a:pt x="404" y="77"/>
                        <a:pt x="404" y="77"/>
                        <a:pt x="404" y="77"/>
                      </a:cubicBezTo>
                      <a:cubicBezTo>
                        <a:pt x="405" y="77"/>
                        <a:pt x="405" y="77"/>
                        <a:pt x="405" y="77"/>
                      </a:cubicBezTo>
                      <a:cubicBezTo>
                        <a:pt x="405" y="78"/>
                        <a:pt x="405" y="78"/>
                        <a:pt x="405" y="78"/>
                      </a:cubicBezTo>
                      <a:cubicBezTo>
                        <a:pt x="406" y="78"/>
                        <a:pt x="406" y="78"/>
                        <a:pt x="406" y="78"/>
                      </a:cubicBezTo>
                      <a:cubicBezTo>
                        <a:pt x="407" y="79"/>
                        <a:pt x="407" y="79"/>
                        <a:pt x="407" y="79"/>
                      </a:cubicBezTo>
                      <a:cubicBezTo>
                        <a:pt x="408" y="80"/>
                        <a:pt x="408" y="80"/>
                        <a:pt x="408" y="80"/>
                      </a:cubicBezTo>
                      <a:cubicBezTo>
                        <a:pt x="407" y="80"/>
                        <a:pt x="407" y="80"/>
                        <a:pt x="407" y="80"/>
                      </a:cubicBezTo>
                      <a:cubicBezTo>
                        <a:pt x="406" y="81"/>
                        <a:pt x="406" y="81"/>
                        <a:pt x="406" y="81"/>
                      </a:cubicBezTo>
                      <a:cubicBezTo>
                        <a:pt x="405" y="81"/>
                        <a:pt x="405" y="81"/>
                        <a:pt x="405" y="81"/>
                      </a:cubicBezTo>
                      <a:cubicBezTo>
                        <a:pt x="404" y="82"/>
                        <a:pt x="404" y="82"/>
                        <a:pt x="404" y="82"/>
                      </a:cubicBezTo>
                      <a:cubicBezTo>
                        <a:pt x="403" y="80"/>
                        <a:pt x="403" y="80"/>
                        <a:pt x="403" y="80"/>
                      </a:cubicBezTo>
                      <a:cubicBezTo>
                        <a:pt x="402" y="81"/>
                        <a:pt x="402" y="81"/>
                        <a:pt x="402" y="81"/>
                      </a:cubicBezTo>
                      <a:cubicBezTo>
                        <a:pt x="401" y="80"/>
                        <a:pt x="401" y="80"/>
                        <a:pt x="401" y="80"/>
                      </a:cubicBezTo>
                      <a:cubicBezTo>
                        <a:pt x="400" y="80"/>
                        <a:pt x="400" y="80"/>
                        <a:pt x="400" y="80"/>
                      </a:cubicBezTo>
                      <a:cubicBezTo>
                        <a:pt x="399" y="80"/>
                        <a:pt x="399" y="80"/>
                        <a:pt x="399" y="80"/>
                      </a:cubicBezTo>
                      <a:cubicBezTo>
                        <a:pt x="399" y="81"/>
                        <a:pt x="399" y="81"/>
                        <a:pt x="399" y="81"/>
                      </a:cubicBezTo>
                      <a:cubicBezTo>
                        <a:pt x="403" y="83"/>
                        <a:pt x="403" y="83"/>
                        <a:pt x="403" y="83"/>
                      </a:cubicBezTo>
                      <a:cubicBezTo>
                        <a:pt x="404" y="83"/>
                        <a:pt x="404" y="83"/>
                        <a:pt x="404" y="83"/>
                      </a:cubicBezTo>
                      <a:cubicBezTo>
                        <a:pt x="404" y="83"/>
                        <a:pt x="404" y="83"/>
                        <a:pt x="404" y="83"/>
                      </a:cubicBezTo>
                      <a:cubicBezTo>
                        <a:pt x="403" y="84"/>
                        <a:pt x="403" y="84"/>
                        <a:pt x="403" y="84"/>
                      </a:cubicBezTo>
                      <a:cubicBezTo>
                        <a:pt x="402" y="85"/>
                        <a:pt x="402" y="85"/>
                        <a:pt x="402" y="85"/>
                      </a:cubicBezTo>
                      <a:cubicBezTo>
                        <a:pt x="401" y="85"/>
                        <a:pt x="401" y="85"/>
                        <a:pt x="401" y="85"/>
                      </a:cubicBezTo>
                      <a:cubicBezTo>
                        <a:pt x="400" y="84"/>
                        <a:pt x="400" y="84"/>
                        <a:pt x="400" y="84"/>
                      </a:cubicBezTo>
                      <a:cubicBezTo>
                        <a:pt x="399" y="84"/>
                        <a:pt x="399" y="84"/>
                        <a:pt x="399" y="84"/>
                      </a:cubicBezTo>
                      <a:cubicBezTo>
                        <a:pt x="398" y="85"/>
                        <a:pt x="398" y="85"/>
                        <a:pt x="398" y="85"/>
                      </a:cubicBezTo>
                      <a:cubicBezTo>
                        <a:pt x="397" y="85"/>
                        <a:pt x="397" y="85"/>
                        <a:pt x="397" y="85"/>
                      </a:cubicBezTo>
                      <a:cubicBezTo>
                        <a:pt x="396" y="84"/>
                        <a:pt x="396" y="84"/>
                        <a:pt x="396" y="84"/>
                      </a:cubicBezTo>
                      <a:cubicBezTo>
                        <a:pt x="394" y="83"/>
                        <a:pt x="394" y="83"/>
                        <a:pt x="394" y="83"/>
                      </a:cubicBezTo>
                      <a:cubicBezTo>
                        <a:pt x="392" y="84"/>
                        <a:pt x="392" y="84"/>
                        <a:pt x="392" y="84"/>
                      </a:cubicBezTo>
                      <a:cubicBezTo>
                        <a:pt x="392" y="86"/>
                        <a:pt x="392" y="86"/>
                        <a:pt x="392" y="86"/>
                      </a:cubicBezTo>
                      <a:cubicBezTo>
                        <a:pt x="391" y="87"/>
                        <a:pt x="391" y="87"/>
                        <a:pt x="391" y="87"/>
                      </a:cubicBezTo>
                      <a:cubicBezTo>
                        <a:pt x="392" y="87"/>
                        <a:pt x="392" y="87"/>
                        <a:pt x="392" y="87"/>
                      </a:cubicBezTo>
                      <a:cubicBezTo>
                        <a:pt x="392" y="87"/>
                        <a:pt x="392" y="87"/>
                        <a:pt x="392" y="87"/>
                      </a:cubicBezTo>
                      <a:cubicBezTo>
                        <a:pt x="392" y="88"/>
                        <a:pt x="392" y="88"/>
                        <a:pt x="392" y="88"/>
                      </a:cubicBezTo>
                      <a:cubicBezTo>
                        <a:pt x="391" y="89"/>
                        <a:pt x="391" y="89"/>
                        <a:pt x="391" y="89"/>
                      </a:cubicBezTo>
                      <a:cubicBezTo>
                        <a:pt x="391" y="90"/>
                        <a:pt x="391" y="90"/>
                        <a:pt x="391" y="90"/>
                      </a:cubicBezTo>
                      <a:cubicBezTo>
                        <a:pt x="389" y="90"/>
                        <a:pt x="389" y="90"/>
                        <a:pt x="389" y="90"/>
                      </a:cubicBezTo>
                      <a:cubicBezTo>
                        <a:pt x="389" y="90"/>
                        <a:pt x="389" y="90"/>
                        <a:pt x="389" y="90"/>
                      </a:cubicBezTo>
                      <a:cubicBezTo>
                        <a:pt x="389" y="90"/>
                        <a:pt x="389" y="90"/>
                        <a:pt x="389" y="90"/>
                      </a:cubicBezTo>
                      <a:cubicBezTo>
                        <a:pt x="388" y="91"/>
                        <a:pt x="388" y="91"/>
                        <a:pt x="388" y="91"/>
                      </a:cubicBezTo>
                      <a:cubicBezTo>
                        <a:pt x="387" y="91"/>
                        <a:pt x="387" y="91"/>
                        <a:pt x="387" y="91"/>
                      </a:cubicBezTo>
                      <a:cubicBezTo>
                        <a:pt x="387" y="91"/>
                        <a:pt x="387" y="91"/>
                        <a:pt x="387" y="91"/>
                      </a:cubicBezTo>
                      <a:cubicBezTo>
                        <a:pt x="387" y="91"/>
                        <a:pt x="387" y="91"/>
                        <a:pt x="387" y="91"/>
                      </a:cubicBezTo>
                      <a:cubicBezTo>
                        <a:pt x="386" y="91"/>
                        <a:pt x="386" y="91"/>
                        <a:pt x="386" y="91"/>
                      </a:cubicBezTo>
                      <a:cubicBezTo>
                        <a:pt x="386" y="91"/>
                        <a:pt x="386" y="91"/>
                        <a:pt x="386" y="91"/>
                      </a:cubicBezTo>
                      <a:cubicBezTo>
                        <a:pt x="385" y="93"/>
                        <a:pt x="385" y="93"/>
                        <a:pt x="385" y="93"/>
                      </a:cubicBezTo>
                      <a:cubicBezTo>
                        <a:pt x="384" y="93"/>
                        <a:pt x="384" y="93"/>
                        <a:pt x="384" y="93"/>
                      </a:cubicBezTo>
                      <a:cubicBezTo>
                        <a:pt x="382" y="92"/>
                        <a:pt x="382" y="92"/>
                        <a:pt x="382" y="92"/>
                      </a:cubicBezTo>
                      <a:cubicBezTo>
                        <a:pt x="380" y="92"/>
                        <a:pt x="380" y="92"/>
                        <a:pt x="380" y="92"/>
                      </a:cubicBezTo>
                      <a:cubicBezTo>
                        <a:pt x="380" y="92"/>
                        <a:pt x="380" y="92"/>
                        <a:pt x="380" y="92"/>
                      </a:cubicBezTo>
                      <a:cubicBezTo>
                        <a:pt x="379" y="92"/>
                        <a:pt x="379" y="92"/>
                        <a:pt x="379" y="92"/>
                      </a:cubicBezTo>
                      <a:cubicBezTo>
                        <a:pt x="376" y="89"/>
                        <a:pt x="376" y="89"/>
                        <a:pt x="376" y="89"/>
                      </a:cubicBezTo>
                      <a:cubicBezTo>
                        <a:pt x="376" y="87"/>
                        <a:pt x="376" y="87"/>
                        <a:pt x="376" y="87"/>
                      </a:cubicBezTo>
                      <a:cubicBezTo>
                        <a:pt x="376" y="87"/>
                        <a:pt x="376" y="87"/>
                        <a:pt x="376" y="87"/>
                      </a:cubicBezTo>
                      <a:cubicBezTo>
                        <a:pt x="377" y="86"/>
                        <a:pt x="377" y="86"/>
                        <a:pt x="377" y="86"/>
                      </a:cubicBezTo>
                      <a:cubicBezTo>
                        <a:pt x="376" y="85"/>
                        <a:pt x="376" y="85"/>
                        <a:pt x="376" y="85"/>
                      </a:cubicBezTo>
                      <a:cubicBezTo>
                        <a:pt x="376" y="84"/>
                        <a:pt x="376" y="84"/>
                        <a:pt x="376" y="84"/>
                      </a:cubicBezTo>
                      <a:cubicBezTo>
                        <a:pt x="375" y="86"/>
                        <a:pt x="375" y="86"/>
                        <a:pt x="375" y="86"/>
                      </a:cubicBezTo>
                      <a:cubicBezTo>
                        <a:pt x="375" y="86"/>
                        <a:pt x="375" y="86"/>
                        <a:pt x="375" y="86"/>
                      </a:cubicBezTo>
                      <a:cubicBezTo>
                        <a:pt x="375" y="88"/>
                        <a:pt x="375" y="88"/>
                        <a:pt x="375" y="88"/>
                      </a:cubicBezTo>
                      <a:cubicBezTo>
                        <a:pt x="374" y="88"/>
                        <a:pt x="374" y="88"/>
                        <a:pt x="374" y="88"/>
                      </a:cubicBezTo>
                      <a:cubicBezTo>
                        <a:pt x="375" y="90"/>
                        <a:pt x="375" y="90"/>
                        <a:pt x="375" y="90"/>
                      </a:cubicBezTo>
                      <a:cubicBezTo>
                        <a:pt x="375" y="90"/>
                        <a:pt x="375" y="90"/>
                        <a:pt x="375" y="90"/>
                      </a:cubicBezTo>
                      <a:cubicBezTo>
                        <a:pt x="375" y="90"/>
                        <a:pt x="375" y="90"/>
                        <a:pt x="375" y="90"/>
                      </a:cubicBezTo>
                      <a:cubicBezTo>
                        <a:pt x="373" y="90"/>
                        <a:pt x="373" y="90"/>
                        <a:pt x="373" y="90"/>
                      </a:cubicBezTo>
                      <a:cubicBezTo>
                        <a:pt x="373" y="90"/>
                        <a:pt x="373" y="90"/>
                        <a:pt x="373" y="90"/>
                      </a:cubicBezTo>
                      <a:cubicBezTo>
                        <a:pt x="372" y="90"/>
                        <a:pt x="372" y="90"/>
                        <a:pt x="372" y="90"/>
                      </a:cubicBezTo>
                      <a:cubicBezTo>
                        <a:pt x="373" y="91"/>
                        <a:pt x="373" y="91"/>
                        <a:pt x="373" y="91"/>
                      </a:cubicBezTo>
                      <a:cubicBezTo>
                        <a:pt x="372" y="92"/>
                        <a:pt x="372" y="92"/>
                        <a:pt x="372" y="92"/>
                      </a:cubicBezTo>
                      <a:cubicBezTo>
                        <a:pt x="373" y="92"/>
                        <a:pt x="373" y="92"/>
                        <a:pt x="373" y="92"/>
                      </a:cubicBezTo>
                      <a:cubicBezTo>
                        <a:pt x="374" y="91"/>
                        <a:pt x="374" y="91"/>
                        <a:pt x="374" y="91"/>
                      </a:cubicBezTo>
                      <a:cubicBezTo>
                        <a:pt x="375" y="91"/>
                        <a:pt x="375" y="91"/>
                        <a:pt x="375" y="91"/>
                      </a:cubicBezTo>
                      <a:cubicBezTo>
                        <a:pt x="375" y="91"/>
                        <a:pt x="375" y="91"/>
                        <a:pt x="375" y="91"/>
                      </a:cubicBezTo>
                      <a:cubicBezTo>
                        <a:pt x="376" y="90"/>
                        <a:pt x="376" y="90"/>
                        <a:pt x="376" y="90"/>
                      </a:cubicBezTo>
                      <a:cubicBezTo>
                        <a:pt x="377" y="91"/>
                        <a:pt x="377" y="91"/>
                        <a:pt x="377" y="91"/>
                      </a:cubicBezTo>
                      <a:cubicBezTo>
                        <a:pt x="378" y="92"/>
                        <a:pt x="378" y="92"/>
                        <a:pt x="378" y="92"/>
                      </a:cubicBezTo>
                      <a:cubicBezTo>
                        <a:pt x="378" y="93"/>
                        <a:pt x="378" y="93"/>
                        <a:pt x="378" y="93"/>
                      </a:cubicBezTo>
                      <a:cubicBezTo>
                        <a:pt x="379" y="93"/>
                        <a:pt x="379" y="93"/>
                        <a:pt x="379" y="93"/>
                      </a:cubicBezTo>
                      <a:cubicBezTo>
                        <a:pt x="381" y="92"/>
                        <a:pt x="381" y="92"/>
                        <a:pt x="381" y="92"/>
                      </a:cubicBezTo>
                      <a:cubicBezTo>
                        <a:pt x="382" y="93"/>
                        <a:pt x="382" y="93"/>
                        <a:pt x="382" y="93"/>
                      </a:cubicBezTo>
                      <a:cubicBezTo>
                        <a:pt x="383" y="94"/>
                        <a:pt x="383" y="94"/>
                        <a:pt x="383" y="94"/>
                      </a:cubicBezTo>
                      <a:cubicBezTo>
                        <a:pt x="382" y="94"/>
                        <a:pt x="382" y="94"/>
                        <a:pt x="382" y="94"/>
                      </a:cubicBezTo>
                      <a:cubicBezTo>
                        <a:pt x="381" y="96"/>
                        <a:pt x="381" y="96"/>
                        <a:pt x="381" y="96"/>
                      </a:cubicBezTo>
                      <a:cubicBezTo>
                        <a:pt x="381" y="96"/>
                        <a:pt x="381" y="96"/>
                        <a:pt x="381" y="96"/>
                      </a:cubicBezTo>
                      <a:cubicBezTo>
                        <a:pt x="380" y="97"/>
                        <a:pt x="380" y="97"/>
                        <a:pt x="380" y="97"/>
                      </a:cubicBezTo>
                      <a:cubicBezTo>
                        <a:pt x="381" y="97"/>
                        <a:pt x="381" y="97"/>
                        <a:pt x="381" y="97"/>
                      </a:cubicBezTo>
                      <a:cubicBezTo>
                        <a:pt x="382" y="97"/>
                        <a:pt x="382" y="97"/>
                        <a:pt x="382" y="97"/>
                      </a:cubicBezTo>
                      <a:cubicBezTo>
                        <a:pt x="382" y="98"/>
                        <a:pt x="382" y="98"/>
                        <a:pt x="382" y="98"/>
                      </a:cubicBezTo>
                      <a:cubicBezTo>
                        <a:pt x="381" y="99"/>
                        <a:pt x="381" y="99"/>
                        <a:pt x="381" y="99"/>
                      </a:cubicBezTo>
                      <a:cubicBezTo>
                        <a:pt x="382" y="99"/>
                        <a:pt x="382" y="99"/>
                        <a:pt x="382" y="99"/>
                      </a:cubicBezTo>
                      <a:cubicBezTo>
                        <a:pt x="382" y="98"/>
                        <a:pt x="382" y="98"/>
                        <a:pt x="382" y="98"/>
                      </a:cubicBezTo>
                      <a:cubicBezTo>
                        <a:pt x="384" y="97"/>
                        <a:pt x="384" y="97"/>
                        <a:pt x="384" y="97"/>
                      </a:cubicBezTo>
                      <a:cubicBezTo>
                        <a:pt x="384" y="97"/>
                        <a:pt x="384" y="97"/>
                        <a:pt x="384" y="97"/>
                      </a:cubicBezTo>
                      <a:cubicBezTo>
                        <a:pt x="385" y="97"/>
                        <a:pt x="385" y="97"/>
                        <a:pt x="385" y="97"/>
                      </a:cubicBezTo>
                      <a:cubicBezTo>
                        <a:pt x="385" y="97"/>
                        <a:pt x="385" y="97"/>
                        <a:pt x="385" y="97"/>
                      </a:cubicBezTo>
                      <a:cubicBezTo>
                        <a:pt x="385" y="98"/>
                        <a:pt x="385" y="98"/>
                        <a:pt x="385" y="98"/>
                      </a:cubicBezTo>
                      <a:cubicBezTo>
                        <a:pt x="386" y="99"/>
                        <a:pt x="386" y="99"/>
                        <a:pt x="386" y="99"/>
                      </a:cubicBezTo>
                      <a:cubicBezTo>
                        <a:pt x="385" y="101"/>
                        <a:pt x="385" y="101"/>
                        <a:pt x="385" y="101"/>
                      </a:cubicBezTo>
                      <a:cubicBezTo>
                        <a:pt x="384" y="103"/>
                        <a:pt x="384" y="103"/>
                        <a:pt x="384" y="103"/>
                      </a:cubicBezTo>
                      <a:cubicBezTo>
                        <a:pt x="383" y="103"/>
                        <a:pt x="383" y="103"/>
                        <a:pt x="383" y="103"/>
                      </a:cubicBezTo>
                      <a:cubicBezTo>
                        <a:pt x="382" y="103"/>
                        <a:pt x="382" y="103"/>
                        <a:pt x="382" y="103"/>
                      </a:cubicBezTo>
                      <a:cubicBezTo>
                        <a:pt x="381" y="104"/>
                        <a:pt x="381" y="104"/>
                        <a:pt x="381" y="104"/>
                      </a:cubicBezTo>
                      <a:cubicBezTo>
                        <a:pt x="380" y="105"/>
                        <a:pt x="380" y="105"/>
                        <a:pt x="380" y="105"/>
                      </a:cubicBezTo>
                      <a:cubicBezTo>
                        <a:pt x="380" y="105"/>
                        <a:pt x="380" y="105"/>
                        <a:pt x="380" y="105"/>
                      </a:cubicBezTo>
                      <a:cubicBezTo>
                        <a:pt x="380" y="104"/>
                        <a:pt x="380" y="104"/>
                        <a:pt x="380" y="104"/>
                      </a:cubicBezTo>
                      <a:cubicBezTo>
                        <a:pt x="380" y="102"/>
                        <a:pt x="380" y="102"/>
                        <a:pt x="380" y="102"/>
                      </a:cubicBezTo>
                      <a:cubicBezTo>
                        <a:pt x="380" y="102"/>
                        <a:pt x="380" y="102"/>
                        <a:pt x="380" y="102"/>
                      </a:cubicBezTo>
                      <a:cubicBezTo>
                        <a:pt x="379" y="103"/>
                        <a:pt x="379" y="103"/>
                        <a:pt x="379" y="103"/>
                      </a:cubicBezTo>
                      <a:cubicBezTo>
                        <a:pt x="378" y="104"/>
                        <a:pt x="378" y="104"/>
                        <a:pt x="378" y="104"/>
                      </a:cubicBezTo>
                      <a:cubicBezTo>
                        <a:pt x="377" y="104"/>
                        <a:pt x="377" y="104"/>
                        <a:pt x="377" y="104"/>
                      </a:cubicBezTo>
                      <a:cubicBezTo>
                        <a:pt x="376" y="105"/>
                        <a:pt x="376" y="105"/>
                        <a:pt x="376" y="105"/>
                      </a:cubicBezTo>
                      <a:cubicBezTo>
                        <a:pt x="375" y="105"/>
                        <a:pt x="375" y="105"/>
                        <a:pt x="375" y="105"/>
                      </a:cubicBezTo>
                      <a:cubicBezTo>
                        <a:pt x="374" y="105"/>
                        <a:pt x="374" y="105"/>
                        <a:pt x="374" y="105"/>
                      </a:cubicBezTo>
                      <a:cubicBezTo>
                        <a:pt x="373" y="106"/>
                        <a:pt x="373" y="106"/>
                        <a:pt x="373" y="106"/>
                      </a:cubicBezTo>
                      <a:cubicBezTo>
                        <a:pt x="372" y="106"/>
                        <a:pt x="372" y="106"/>
                        <a:pt x="372" y="106"/>
                      </a:cubicBezTo>
                      <a:cubicBezTo>
                        <a:pt x="371" y="107"/>
                        <a:pt x="371" y="107"/>
                        <a:pt x="371" y="107"/>
                      </a:cubicBezTo>
                      <a:cubicBezTo>
                        <a:pt x="370" y="106"/>
                        <a:pt x="370" y="106"/>
                        <a:pt x="370" y="106"/>
                      </a:cubicBezTo>
                      <a:cubicBezTo>
                        <a:pt x="370" y="106"/>
                        <a:pt x="370" y="106"/>
                        <a:pt x="370" y="106"/>
                      </a:cubicBezTo>
                      <a:cubicBezTo>
                        <a:pt x="369" y="105"/>
                        <a:pt x="369" y="105"/>
                        <a:pt x="369" y="105"/>
                      </a:cubicBezTo>
                      <a:cubicBezTo>
                        <a:pt x="370" y="105"/>
                        <a:pt x="370" y="105"/>
                        <a:pt x="370" y="105"/>
                      </a:cubicBezTo>
                      <a:cubicBezTo>
                        <a:pt x="371" y="104"/>
                        <a:pt x="371" y="104"/>
                        <a:pt x="371" y="104"/>
                      </a:cubicBezTo>
                      <a:cubicBezTo>
                        <a:pt x="371" y="103"/>
                        <a:pt x="371" y="103"/>
                        <a:pt x="371" y="103"/>
                      </a:cubicBezTo>
                      <a:cubicBezTo>
                        <a:pt x="370" y="102"/>
                        <a:pt x="370" y="102"/>
                        <a:pt x="370" y="102"/>
                      </a:cubicBezTo>
                      <a:cubicBezTo>
                        <a:pt x="369" y="102"/>
                        <a:pt x="369" y="102"/>
                        <a:pt x="369" y="102"/>
                      </a:cubicBezTo>
                      <a:cubicBezTo>
                        <a:pt x="367" y="102"/>
                        <a:pt x="367" y="102"/>
                        <a:pt x="367" y="102"/>
                      </a:cubicBezTo>
                      <a:cubicBezTo>
                        <a:pt x="367" y="101"/>
                        <a:pt x="367" y="101"/>
                        <a:pt x="367" y="101"/>
                      </a:cubicBezTo>
                      <a:cubicBezTo>
                        <a:pt x="368" y="100"/>
                        <a:pt x="368" y="100"/>
                        <a:pt x="368" y="100"/>
                      </a:cubicBezTo>
                      <a:cubicBezTo>
                        <a:pt x="369" y="100"/>
                        <a:pt x="369" y="100"/>
                        <a:pt x="369" y="100"/>
                      </a:cubicBezTo>
                      <a:cubicBezTo>
                        <a:pt x="368" y="99"/>
                        <a:pt x="368" y="99"/>
                        <a:pt x="368" y="99"/>
                      </a:cubicBezTo>
                      <a:cubicBezTo>
                        <a:pt x="367" y="99"/>
                        <a:pt x="367" y="99"/>
                        <a:pt x="367" y="99"/>
                      </a:cubicBezTo>
                      <a:cubicBezTo>
                        <a:pt x="366" y="98"/>
                        <a:pt x="366" y="98"/>
                        <a:pt x="366" y="98"/>
                      </a:cubicBezTo>
                      <a:cubicBezTo>
                        <a:pt x="367" y="97"/>
                        <a:pt x="367" y="97"/>
                        <a:pt x="367" y="97"/>
                      </a:cubicBezTo>
                      <a:cubicBezTo>
                        <a:pt x="367" y="96"/>
                        <a:pt x="367" y="96"/>
                        <a:pt x="367" y="96"/>
                      </a:cubicBezTo>
                      <a:cubicBezTo>
                        <a:pt x="366" y="95"/>
                        <a:pt x="366" y="95"/>
                        <a:pt x="366" y="95"/>
                      </a:cubicBezTo>
                      <a:cubicBezTo>
                        <a:pt x="366" y="96"/>
                        <a:pt x="366" y="96"/>
                        <a:pt x="366" y="96"/>
                      </a:cubicBezTo>
                      <a:cubicBezTo>
                        <a:pt x="366" y="98"/>
                        <a:pt x="366" y="98"/>
                        <a:pt x="366" y="98"/>
                      </a:cubicBezTo>
                      <a:cubicBezTo>
                        <a:pt x="366" y="99"/>
                        <a:pt x="366" y="99"/>
                        <a:pt x="366" y="99"/>
                      </a:cubicBezTo>
                      <a:cubicBezTo>
                        <a:pt x="367" y="100"/>
                        <a:pt x="367" y="100"/>
                        <a:pt x="367" y="100"/>
                      </a:cubicBezTo>
                      <a:cubicBezTo>
                        <a:pt x="366" y="101"/>
                        <a:pt x="366" y="101"/>
                        <a:pt x="366" y="101"/>
                      </a:cubicBezTo>
                      <a:cubicBezTo>
                        <a:pt x="366" y="102"/>
                        <a:pt x="366" y="102"/>
                        <a:pt x="366" y="102"/>
                      </a:cubicBezTo>
                      <a:cubicBezTo>
                        <a:pt x="365" y="102"/>
                        <a:pt x="365" y="102"/>
                        <a:pt x="365" y="102"/>
                      </a:cubicBezTo>
                      <a:cubicBezTo>
                        <a:pt x="364" y="102"/>
                        <a:pt x="364" y="102"/>
                        <a:pt x="364" y="102"/>
                      </a:cubicBezTo>
                      <a:cubicBezTo>
                        <a:pt x="363" y="102"/>
                        <a:pt x="363" y="102"/>
                        <a:pt x="363" y="102"/>
                      </a:cubicBezTo>
                      <a:cubicBezTo>
                        <a:pt x="363" y="101"/>
                        <a:pt x="363" y="101"/>
                        <a:pt x="363" y="101"/>
                      </a:cubicBezTo>
                      <a:cubicBezTo>
                        <a:pt x="362" y="101"/>
                        <a:pt x="362" y="101"/>
                        <a:pt x="362" y="101"/>
                      </a:cubicBezTo>
                      <a:cubicBezTo>
                        <a:pt x="363" y="99"/>
                        <a:pt x="363" y="99"/>
                        <a:pt x="363" y="99"/>
                      </a:cubicBezTo>
                      <a:cubicBezTo>
                        <a:pt x="363" y="98"/>
                        <a:pt x="363" y="98"/>
                        <a:pt x="363" y="98"/>
                      </a:cubicBezTo>
                      <a:cubicBezTo>
                        <a:pt x="363" y="97"/>
                        <a:pt x="363" y="97"/>
                        <a:pt x="363" y="97"/>
                      </a:cubicBezTo>
                      <a:cubicBezTo>
                        <a:pt x="364" y="96"/>
                        <a:pt x="364" y="96"/>
                        <a:pt x="364" y="96"/>
                      </a:cubicBezTo>
                      <a:cubicBezTo>
                        <a:pt x="363" y="96"/>
                        <a:pt x="363" y="96"/>
                        <a:pt x="363" y="96"/>
                      </a:cubicBezTo>
                      <a:cubicBezTo>
                        <a:pt x="362" y="97"/>
                        <a:pt x="362" y="97"/>
                        <a:pt x="362" y="97"/>
                      </a:cubicBezTo>
                      <a:cubicBezTo>
                        <a:pt x="362" y="98"/>
                        <a:pt x="362" y="98"/>
                        <a:pt x="362" y="98"/>
                      </a:cubicBezTo>
                      <a:cubicBezTo>
                        <a:pt x="362" y="99"/>
                        <a:pt x="362" y="99"/>
                        <a:pt x="362" y="99"/>
                      </a:cubicBezTo>
                      <a:cubicBezTo>
                        <a:pt x="361" y="101"/>
                        <a:pt x="361" y="101"/>
                        <a:pt x="361" y="101"/>
                      </a:cubicBezTo>
                      <a:cubicBezTo>
                        <a:pt x="360" y="101"/>
                        <a:pt x="360" y="101"/>
                        <a:pt x="360" y="101"/>
                      </a:cubicBezTo>
                      <a:cubicBezTo>
                        <a:pt x="359" y="101"/>
                        <a:pt x="359" y="101"/>
                        <a:pt x="359" y="101"/>
                      </a:cubicBezTo>
                      <a:cubicBezTo>
                        <a:pt x="360" y="100"/>
                        <a:pt x="360" y="100"/>
                        <a:pt x="360" y="100"/>
                      </a:cubicBezTo>
                      <a:cubicBezTo>
                        <a:pt x="359" y="99"/>
                        <a:pt x="359" y="99"/>
                        <a:pt x="359" y="99"/>
                      </a:cubicBezTo>
                      <a:cubicBezTo>
                        <a:pt x="359" y="99"/>
                        <a:pt x="359" y="99"/>
                        <a:pt x="359" y="99"/>
                      </a:cubicBezTo>
                      <a:cubicBezTo>
                        <a:pt x="360" y="98"/>
                        <a:pt x="360" y="98"/>
                        <a:pt x="360" y="98"/>
                      </a:cubicBezTo>
                      <a:cubicBezTo>
                        <a:pt x="360" y="97"/>
                        <a:pt x="360" y="97"/>
                        <a:pt x="360" y="97"/>
                      </a:cubicBezTo>
                      <a:cubicBezTo>
                        <a:pt x="360" y="96"/>
                        <a:pt x="360" y="96"/>
                        <a:pt x="360" y="96"/>
                      </a:cubicBezTo>
                      <a:cubicBezTo>
                        <a:pt x="359" y="96"/>
                        <a:pt x="359" y="96"/>
                        <a:pt x="359" y="96"/>
                      </a:cubicBezTo>
                      <a:cubicBezTo>
                        <a:pt x="359" y="97"/>
                        <a:pt x="359" y="97"/>
                        <a:pt x="359" y="97"/>
                      </a:cubicBezTo>
                      <a:cubicBezTo>
                        <a:pt x="359" y="98"/>
                        <a:pt x="359" y="98"/>
                        <a:pt x="359" y="98"/>
                      </a:cubicBezTo>
                      <a:cubicBezTo>
                        <a:pt x="358" y="98"/>
                        <a:pt x="358" y="98"/>
                        <a:pt x="358" y="98"/>
                      </a:cubicBezTo>
                      <a:cubicBezTo>
                        <a:pt x="358" y="99"/>
                        <a:pt x="358" y="99"/>
                        <a:pt x="358" y="99"/>
                      </a:cubicBezTo>
                      <a:cubicBezTo>
                        <a:pt x="358" y="99"/>
                        <a:pt x="358" y="99"/>
                        <a:pt x="358" y="99"/>
                      </a:cubicBezTo>
                      <a:cubicBezTo>
                        <a:pt x="357" y="99"/>
                        <a:pt x="357" y="99"/>
                        <a:pt x="357" y="99"/>
                      </a:cubicBezTo>
                      <a:cubicBezTo>
                        <a:pt x="357" y="100"/>
                        <a:pt x="357" y="100"/>
                        <a:pt x="357" y="100"/>
                      </a:cubicBezTo>
                      <a:cubicBezTo>
                        <a:pt x="356" y="100"/>
                        <a:pt x="356" y="100"/>
                        <a:pt x="356" y="100"/>
                      </a:cubicBezTo>
                      <a:close/>
                      <a:moveTo>
                        <a:pt x="386" y="251"/>
                      </a:moveTo>
                      <a:cubicBezTo>
                        <a:pt x="386" y="252"/>
                        <a:pt x="386" y="252"/>
                        <a:pt x="386" y="252"/>
                      </a:cubicBezTo>
                      <a:cubicBezTo>
                        <a:pt x="386" y="253"/>
                        <a:pt x="386" y="253"/>
                        <a:pt x="386" y="253"/>
                      </a:cubicBezTo>
                      <a:cubicBezTo>
                        <a:pt x="386" y="254"/>
                        <a:pt x="386" y="254"/>
                        <a:pt x="386" y="254"/>
                      </a:cubicBezTo>
                      <a:cubicBezTo>
                        <a:pt x="387" y="254"/>
                        <a:pt x="387" y="254"/>
                        <a:pt x="387" y="254"/>
                      </a:cubicBezTo>
                      <a:cubicBezTo>
                        <a:pt x="387" y="253"/>
                        <a:pt x="387" y="253"/>
                        <a:pt x="387" y="253"/>
                      </a:cubicBezTo>
                      <a:cubicBezTo>
                        <a:pt x="387" y="252"/>
                        <a:pt x="387" y="252"/>
                        <a:pt x="387" y="252"/>
                      </a:cubicBezTo>
                      <a:cubicBezTo>
                        <a:pt x="387" y="251"/>
                        <a:pt x="387" y="251"/>
                        <a:pt x="387" y="251"/>
                      </a:cubicBezTo>
                      <a:cubicBezTo>
                        <a:pt x="386" y="251"/>
                        <a:pt x="386" y="251"/>
                        <a:pt x="386" y="251"/>
                      </a:cubicBezTo>
                      <a:close/>
                      <a:moveTo>
                        <a:pt x="385" y="245"/>
                      </a:moveTo>
                      <a:cubicBezTo>
                        <a:pt x="385" y="245"/>
                        <a:pt x="385" y="245"/>
                        <a:pt x="385" y="245"/>
                      </a:cubicBezTo>
                      <a:cubicBezTo>
                        <a:pt x="385" y="244"/>
                        <a:pt x="385" y="244"/>
                        <a:pt x="385" y="244"/>
                      </a:cubicBezTo>
                      <a:cubicBezTo>
                        <a:pt x="386" y="245"/>
                        <a:pt x="386" y="245"/>
                        <a:pt x="386" y="245"/>
                      </a:cubicBezTo>
                      <a:cubicBezTo>
                        <a:pt x="386" y="245"/>
                        <a:pt x="386" y="245"/>
                        <a:pt x="386" y="245"/>
                      </a:cubicBezTo>
                      <a:cubicBezTo>
                        <a:pt x="385" y="245"/>
                        <a:pt x="385" y="245"/>
                        <a:pt x="385" y="245"/>
                      </a:cubicBezTo>
                      <a:close/>
                      <a:moveTo>
                        <a:pt x="384" y="242"/>
                      </a:moveTo>
                      <a:cubicBezTo>
                        <a:pt x="384" y="241"/>
                        <a:pt x="384" y="241"/>
                        <a:pt x="384" y="241"/>
                      </a:cubicBezTo>
                      <a:cubicBezTo>
                        <a:pt x="385" y="241"/>
                        <a:pt x="385" y="241"/>
                        <a:pt x="385" y="241"/>
                      </a:cubicBezTo>
                      <a:cubicBezTo>
                        <a:pt x="385" y="241"/>
                        <a:pt x="385" y="241"/>
                        <a:pt x="385" y="241"/>
                      </a:cubicBezTo>
                      <a:cubicBezTo>
                        <a:pt x="385" y="242"/>
                        <a:pt x="385" y="242"/>
                        <a:pt x="385" y="242"/>
                      </a:cubicBezTo>
                      <a:cubicBezTo>
                        <a:pt x="384" y="242"/>
                        <a:pt x="384" y="242"/>
                        <a:pt x="384" y="242"/>
                      </a:cubicBezTo>
                      <a:cubicBezTo>
                        <a:pt x="384" y="242"/>
                        <a:pt x="384" y="242"/>
                        <a:pt x="384" y="242"/>
                      </a:cubicBezTo>
                      <a:close/>
                      <a:moveTo>
                        <a:pt x="375" y="166"/>
                      </a:moveTo>
                      <a:cubicBezTo>
                        <a:pt x="375" y="165"/>
                        <a:pt x="375" y="165"/>
                        <a:pt x="375" y="165"/>
                      </a:cubicBezTo>
                      <a:cubicBezTo>
                        <a:pt x="375" y="165"/>
                        <a:pt x="375" y="165"/>
                        <a:pt x="375" y="165"/>
                      </a:cubicBezTo>
                      <a:cubicBezTo>
                        <a:pt x="375" y="166"/>
                        <a:pt x="375" y="166"/>
                        <a:pt x="375" y="166"/>
                      </a:cubicBezTo>
                      <a:cubicBezTo>
                        <a:pt x="375" y="166"/>
                        <a:pt x="375" y="166"/>
                        <a:pt x="375" y="166"/>
                      </a:cubicBezTo>
                      <a:close/>
                      <a:moveTo>
                        <a:pt x="376" y="167"/>
                      </a:moveTo>
                      <a:cubicBezTo>
                        <a:pt x="376" y="166"/>
                        <a:pt x="376" y="166"/>
                        <a:pt x="376" y="166"/>
                      </a:cubicBezTo>
                      <a:cubicBezTo>
                        <a:pt x="376" y="166"/>
                        <a:pt x="376" y="166"/>
                        <a:pt x="376" y="166"/>
                      </a:cubicBezTo>
                      <a:cubicBezTo>
                        <a:pt x="377" y="165"/>
                        <a:pt x="377" y="165"/>
                        <a:pt x="377" y="165"/>
                      </a:cubicBezTo>
                      <a:cubicBezTo>
                        <a:pt x="377" y="166"/>
                        <a:pt x="377" y="166"/>
                        <a:pt x="377" y="166"/>
                      </a:cubicBezTo>
                      <a:cubicBezTo>
                        <a:pt x="377" y="167"/>
                        <a:pt x="377" y="167"/>
                        <a:pt x="377" y="167"/>
                      </a:cubicBezTo>
                      <a:cubicBezTo>
                        <a:pt x="376" y="167"/>
                        <a:pt x="376" y="167"/>
                        <a:pt x="376" y="167"/>
                      </a:cubicBezTo>
                      <a:close/>
                      <a:moveTo>
                        <a:pt x="374" y="170"/>
                      </a:moveTo>
                      <a:cubicBezTo>
                        <a:pt x="374" y="169"/>
                        <a:pt x="374" y="169"/>
                        <a:pt x="374" y="169"/>
                      </a:cubicBezTo>
                      <a:cubicBezTo>
                        <a:pt x="374" y="168"/>
                        <a:pt x="374" y="168"/>
                        <a:pt x="374" y="168"/>
                      </a:cubicBezTo>
                      <a:cubicBezTo>
                        <a:pt x="374" y="167"/>
                        <a:pt x="374" y="167"/>
                        <a:pt x="374" y="167"/>
                      </a:cubicBezTo>
                      <a:cubicBezTo>
                        <a:pt x="375" y="167"/>
                        <a:pt x="375" y="167"/>
                        <a:pt x="375" y="167"/>
                      </a:cubicBezTo>
                      <a:cubicBezTo>
                        <a:pt x="375" y="168"/>
                        <a:pt x="375" y="168"/>
                        <a:pt x="375" y="168"/>
                      </a:cubicBezTo>
                      <a:cubicBezTo>
                        <a:pt x="375" y="168"/>
                        <a:pt x="375" y="168"/>
                        <a:pt x="375" y="168"/>
                      </a:cubicBezTo>
                      <a:cubicBezTo>
                        <a:pt x="376" y="168"/>
                        <a:pt x="376" y="168"/>
                        <a:pt x="376" y="168"/>
                      </a:cubicBezTo>
                      <a:cubicBezTo>
                        <a:pt x="375" y="169"/>
                        <a:pt x="375" y="169"/>
                        <a:pt x="375" y="169"/>
                      </a:cubicBezTo>
                      <a:cubicBezTo>
                        <a:pt x="375" y="169"/>
                        <a:pt x="375" y="169"/>
                        <a:pt x="375" y="169"/>
                      </a:cubicBezTo>
                      <a:cubicBezTo>
                        <a:pt x="374" y="170"/>
                        <a:pt x="374" y="170"/>
                        <a:pt x="374" y="170"/>
                      </a:cubicBezTo>
                      <a:close/>
                      <a:moveTo>
                        <a:pt x="391" y="192"/>
                      </a:moveTo>
                      <a:cubicBezTo>
                        <a:pt x="392" y="192"/>
                        <a:pt x="392" y="192"/>
                        <a:pt x="392" y="192"/>
                      </a:cubicBezTo>
                      <a:cubicBezTo>
                        <a:pt x="393" y="192"/>
                        <a:pt x="393" y="192"/>
                        <a:pt x="393" y="192"/>
                      </a:cubicBezTo>
                      <a:cubicBezTo>
                        <a:pt x="392" y="193"/>
                        <a:pt x="392" y="193"/>
                        <a:pt x="392" y="193"/>
                      </a:cubicBezTo>
                      <a:cubicBezTo>
                        <a:pt x="392" y="193"/>
                        <a:pt x="392" y="193"/>
                        <a:pt x="392" y="193"/>
                      </a:cubicBezTo>
                      <a:cubicBezTo>
                        <a:pt x="391" y="192"/>
                        <a:pt x="391" y="192"/>
                        <a:pt x="391" y="192"/>
                      </a:cubicBezTo>
                      <a:close/>
                      <a:moveTo>
                        <a:pt x="389" y="192"/>
                      </a:moveTo>
                      <a:cubicBezTo>
                        <a:pt x="389" y="191"/>
                        <a:pt x="389" y="191"/>
                        <a:pt x="389" y="191"/>
                      </a:cubicBezTo>
                      <a:cubicBezTo>
                        <a:pt x="390" y="191"/>
                        <a:pt x="390" y="191"/>
                        <a:pt x="390" y="191"/>
                      </a:cubicBezTo>
                      <a:cubicBezTo>
                        <a:pt x="391" y="191"/>
                        <a:pt x="391" y="191"/>
                        <a:pt x="391" y="191"/>
                      </a:cubicBezTo>
                      <a:cubicBezTo>
                        <a:pt x="391" y="191"/>
                        <a:pt x="391" y="191"/>
                        <a:pt x="391" y="191"/>
                      </a:cubicBezTo>
                      <a:cubicBezTo>
                        <a:pt x="390" y="192"/>
                        <a:pt x="390" y="192"/>
                        <a:pt x="390" y="192"/>
                      </a:cubicBezTo>
                      <a:cubicBezTo>
                        <a:pt x="390" y="192"/>
                        <a:pt x="390" y="192"/>
                        <a:pt x="390" y="192"/>
                      </a:cubicBezTo>
                      <a:cubicBezTo>
                        <a:pt x="389" y="192"/>
                        <a:pt x="389" y="192"/>
                        <a:pt x="389" y="192"/>
                      </a:cubicBezTo>
                      <a:close/>
                      <a:moveTo>
                        <a:pt x="386" y="202"/>
                      </a:moveTo>
                      <a:cubicBezTo>
                        <a:pt x="387" y="203"/>
                        <a:pt x="387" y="203"/>
                        <a:pt x="387" y="203"/>
                      </a:cubicBezTo>
                      <a:cubicBezTo>
                        <a:pt x="387" y="203"/>
                        <a:pt x="387" y="203"/>
                        <a:pt x="387" y="203"/>
                      </a:cubicBezTo>
                      <a:cubicBezTo>
                        <a:pt x="387" y="202"/>
                        <a:pt x="387" y="202"/>
                        <a:pt x="387" y="202"/>
                      </a:cubicBezTo>
                      <a:cubicBezTo>
                        <a:pt x="386" y="202"/>
                        <a:pt x="386" y="202"/>
                        <a:pt x="386" y="202"/>
                      </a:cubicBezTo>
                      <a:close/>
                      <a:moveTo>
                        <a:pt x="391" y="207"/>
                      </a:moveTo>
                      <a:cubicBezTo>
                        <a:pt x="392" y="208"/>
                        <a:pt x="392" y="208"/>
                        <a:pt x="392" y="208"/>
                      </a:cubicBezTo>
                      <a:cubicBezTo>
                        <a:pt x="392" y="207"/>
                        <a:pt x="392" y="207"/>
                        <a:pt x="392" y="207"/>
                      </a:cubicBezTo>
                      <a:cubicBezTo>
                        <a:pt x="392" y="207"/>
                        <a:pt x="392" y="207"/>
                        <a:pt x="392" y="207"/>
                      </a:cubicBezTo>
                      <a:cubicBezTo>
                        <a:pt x="391" y="207"/>
                        <a:pt x="391" y="207"/>
                        <a:pt x="391" y="207"/>
                      </a:cubicBezTo>
                      <a:cubicBezTo>
                        <a:pt x="391" y="207"/>
                        <a:pt x="391" y="207"/>
                        <a:pt x="391" y="207"/>
                      </a:cubicBezTo>
                      <a:close/>
                      <a:moveTo>
                        <a:pt x="399" y="215"/>
                      </a:moveTo>
                      <a:cubicBezTo>
                        <a:pt x="399" y="214"/>
                        <a:pt x="399" y="214"/>
                        <a:pt x="399" y="214"/>
                      </a:cubicBezTo>
                      <a:cubicBezTo>
                        <a:pt x="400" y="213"/>
                        <a:pt x="400" y="213"/>
                        <a:pt x="400" y="213"/>
                      </a:cubicBezTo>
                      <a:cubicBezTo>
                        <a:pt x="400" y="214"/>
                        <a:pt x="400" y="214"/>
                        <a:pt x="400" y="214"/>
                      </a:cubicBezTo>
                      <a:cubicBezTo>
                        <a:pt x="400" y="215"/>
                        <a:pt x="400" y="215"/>
                        <a:pt x="400" y="215"/>
                      </a:cubicBezTo>
                      <a:cubicBezTo>
                        <a:pt x="400" y="215"/>
                        <a:pt x="400" y="215"/>
                        <a:pt x="400" y="215"/>
                      </a:cubicBezTo>
                      <a:cubicBezTo>
                        <a:pt x="399" y="215"/>
                        <a:pt x="399" y="215"/>
                        <a:pt x="399" y="215"/>
                      </a:cubicBezTo>
                      <a:close/>
                      <a:moveTo>
                        <a:pt x="404" y="220"/>
                      </a:moveTo>
                      <a:cubicBezTo>
                        <a:pt x="404" y="219"/>
                        <a:pt x="404" y="219"/>
                        <a:pt x="404" y="219"/>
                      </a:cubicBezTo>
                      <a:cubicBezTo>
                        <a:pt x="405" y="218"/>
                        <a:pt x="405" y="218"/>
                        <a:pt x="405" y="218"/>
                      </a:cubicBezTo>
                      <a:cubicBezTo>
                        <a:pt x="405" y="218"/>
                        <a:pt x="405" y="218"/>
                        <a:pt x="405" y="218"/>
                      </a:cubicBezTo>
                      <a:cubicBezTo>
                        <a:pt x="406" y="218"/>
                        <a:pt x="406" y="218"/>
                        <a:pt x="406" y="218"/>
                      </a:cubicBezTo>
                      <a:cubicBezTo>
                        <a:pt x="405" y="219"/>
                        <a:pt x="405" y="219"/>
                        <a:pt x="405" y="219"/>
                      </a:cubicBezTo>
                      <a:cubicBezTo>
                        <a:pt x="404" y="219"/>
                        <a:pt x="404" y="219"/>
                        <a:pt x="404" y="219"/>
                      </a:cubicBezTo>
                      <a:cubicBezTo>
                        <a:pt x="404" y="219"/>
                        <a:pt x="404" y="220"/>
                        <a:pt x="404" y="220"/>
                      </a:cubicBezTo>
                      <a:close/>
                      <a:moveTo>
                        <a:pt x="373" y="111"/>
                      </a:moveTo>
                      <a:cubicBezTo>
                        <a:pt x="372" y="110"/>
                        <a:pt x="372" y="110"/>
                        <a:pt x="372" y="110"/>
                      </a:cubicBezTo>
                      <a:cubicBezTo>
                        <a:pt x="373" y="110"/>
                        <a:pt x="373" y="110"/>
                        <a:pt x="373" y="110"/>
                      </a:cubicBezTo>
                      <a:cubicBezTo>
                        <a:pt x="374" y="109"/>
                        <a:pt x="374" y="109"/>
                        <a:pt x="374" y="109"/>
                      </a:cubicBezTo>
                      <a:cubicBezTo>
                        <a:pt x="376" y="107"/>
                        <a:pt x="376" y="107"/>
                        <a:pt x="376" y="107"/>
                      </a:cubicBezTo>
                      <a:cubicBezTo>
                        <a:pt x="377" y="107"/>
                        <a:pt x="377" y="107"/>
                        <a:pt x="377" y="107"/>
                      </a:cubicBezTo>
                      <a:cubicBezTo>
                        <a:pt x="377" y="108"/>
                        <a:pt x="377" y="108"/>
                        <a:pt x="377" y="108"/>
                      </a:cubicBezTo>
                      <a:cubicBezTo>
                        <a:pt x="375" y="109"/>
                        <a:pt x="375" y="109"/>
                        <a:pt x="375" y="109"/>
                      </a:cubicBezTo>
                      <a:cubicBezTo>
                        <a:pt x="375" y="110"/>
                        <a:pt x="375" y="110"/>
                        <a:pt x="375" y="110"/>
                      </a:cubicBezTo>
                      <a:cubicBezTo>
                        <a:pt x="375" y="111"/>
                        <a:pt x="375" y="111"/>
                        <a:pt x="375" y="111"/>
                      </a:cubicBezTo>
                      <a:cubicBezTo>
                        <a:pt x="375" y="111"/>
                        <a:pt x="375" y="111"/>
                        <a:pt x="375" y="111"/>
                      </a:cubicBezTo>
                      <a:cubicBezTo>
                        <a:pt x="374" y="111"/>
                        <a:pt x="374" y="111"/>
                        <a:pt x="374" y="111"/>
                      </a:cubicBezTo>
                      <a:cubicBezTo>
                        <a:pt x="374" y="110"/>
                        <a:pt x="374" y="110"/>
                        <a:pt x="374" y="110"/>
                      </a:cubicBezTo>
                      <a:cubicBezTo>
                        <a:pt x="373" y="111"/>
                        <a:pt x="373" y="111"/>
                        <a:pt x="373" y="111"/>
                      </a:cubicBezTo>
                      <a:cubicBezTo>
                        <a:pt x="373" y="111"/>
                        <a:pt x="373" y="111"/>
                        <a:pt x="373" y="111"/>
                      </a:cubicBezTo>
                      <a:cubicBezTo>
                        <a:pt x="373" y="111"/>
                        <a:pt x="373" y="111"/>
                        <a:pt x="373" y="111"/>
                      </a:cubicBezTo>
                      <a:close/>
                      <a:moveTo>
                        <a:pt x="367" y="106"/>
                      </a:moveTo>
                      <a:cubicBezTo>
                        <a:pt x="367" y="106"/>
                        <a:pt x="368" y="107"/>
                        <a:pt x="368" y="107"/>
                      </a:cubicBezTo>
                      <a:cubicBezTo>
                        <a:pt x="368" y="107"/>
                        <a:pt x="368" y="107"/>
                        <a:pt x="368" y="107"/>
                      </a:cubicBezTo>
                      <a:cubicBezTo>
                        <a:pt x="368" y="106"/>
                        <a:pt x="368" y="106"/>
                        <a:pt x="368" y="106"/>
                      </a:cubicBezTo>
                      <a:cubicBezTo>
                        <a:pt x="368" y="106"/>
                        <a:pt x="368" y="106"/>
                        <a:pt x="368" y="106"/>
                      </a:cubicBezTo>
                      <a:cubicBezTo>
                        <a:pt x="367" y="106"/>
                        <a:pt x="367" y="106"/>
                        <a:pt x="367" y="106"/>
                      </a:cubicBezTo>
                      <a:close/>
                      <a:moveTo>
                        <a:pt x="337" y="94"/>
                      </a:moveTo>
                      <a:cubicBezTo>
                        <a:pt x="335" y="94"/>
                        <a:pt x="335" y="94"/>
                        <a:pt x="335" y="94"/>
                      </a:cubicBezTo>
                      <a:cubicBezTo>
                        <a:pt x="335" y="93"/>
                        <a:pt x="335" y="93"/>
                        <a:pt x="335" y="93"/>
                      </a:cubicBezTo>
                      <a:cubicBezTo>
                        <a:pt x="335" y="91"/>
                        <a:pt x="335" y="91"/>
                        <a:pt x="335" y="91"/>
                      </a:cubicBezTo>
                      <a:cubicBezTo>
                        <a:pt x="335" y="90"/>
                        <a:pt x="335" y="90"/>
                        <a:pt x="335" y="90"/>
                      </a:cubicBezTo>
                      <a:cubicBezTo>
                        <a:pt x="335" y="89"/>
                        <a:pt x="335" y="89"/>
                        <a:pt x="335" y="89"/>
                      </a:cubicBezTo>
                      <a:cubicBezTo>
                        <a:pt x="335" y="89"/>
                        <a:pt x="335" y="89"/>
                        <a:pt x="335" y="89"/>
                      </a:cubicBezTo>
                      <a:cubicBezTo>
                        <a:pt x="336" y="88"/>
                        <a:pt x="336" y="88"/>
                        <a:pt x="336" y="88"/>
                      </a:cubicBezTo>
                      <a:cubicBezTo>
                        <a:pt x="338" y="89"/>
                        <a:pt x="338" y="89"/>
                        <a:pt x="338" y="89"/>
                      </a:cubicBezTo>
                      <a:cubicBezTo>
                        <a:pt x="338" y="90"/>
                        <a:pt x="338" y="90"/>
                        <a:pt x="338" y="90"/>
                      </a:cubicBezTo>
                      <a:cubicBezTo>
                        <a:pt x="337" y="92"/>
                        <a:pt x="337" y="92"/>
                        <a:pt x="337" y="92"/>
                      </a:cubicBezTo>
                      <a:cubicBezTo>
                        <a:pt x="337" y="93"/>
                        <a:pt x="337" y="93"/>
                        <a:pt x="337" y="93"/>
                      </a:cubicBezTo>
                      <a:cubicBezTo>
                        <a:pt x="337" y="93"/>
                        <a:pt x="337" y="93"/>
                        <a:pt x="337" y="93"/>
                      </a:cubicBezTo>
                      <a:cubicBezTo>
                        <a:pt x="337" y="94"/>
                        <a:pt x="337" y="94"/>
                        <a:pt x="337" y="94"/>
                      </a:cubicBezTo>
                      <a:cubicBezTo>
                        <a:pt x="337" y="94"/>
                        <a:pt x="337" y="94"/>
                        <a:pt x="337" y="94"/>
                      </a:cubicBezTo>
                      <a:close/>
                      <a:moveTo>
                        <a:pt x="336" y="38"/>
                      </a:moveTo>
                      <a:cubicBezTo>
                        <a:pt x="338" y="37"/>
                        <a:pt x="338" y="37"/>
                        <a:pt x="338" y="37"/>
                      </a:cubicBezTo>
                      <a:cubicBezTo>
                        <a:pt x="338" y="35"/>
                        <a:pt x="338" y="35"/>
                        <a:pt x="338" y="35"/>
                      </a:cubicBezTo>
                      <a:cubicBezTo>
                        <a:pt x="338" y="35"/>
                        <a:pt x="338" y="35"/>
                        <a:pt x="338" y="35"/>
                      </a:cubicBezTo>
                      <a:cubicBezTo>
                        <a:pt x="340" y="34"/>
                        <a:pt x="340" y="34"/>
                        <a:pt x="340" y="34"/>
                      </a:cubicBezTo>
                      <a:cubicBezTo>
                        <a:pt x="340" y="32"/>
                        <a:pt x="340" y="32"/>
                        <a:pt x="340" y="32"/>
                      </a:cubicBezTo>
                      <a:cubicBezTo>
                        <a:pt x="340" y="32"/>
                        <a:pt x="340" y="32"/>
                        <a:pt x="340" y="32"/>
                      </a:cubicBezTo>
                      <a:cubicBezTo>
                        <a:pt x="339" y="31"/>
                        <a:pt x="339" y="31"/>
                        <a:pt x="339" y="31"/>
                      </a:cubicBezTo>
                      <a:cubicBezTo>
                        <a:pt x="338" y="31"/>
                        <a:pt x="338" y="31"/>
                        <a:pt x="338" y="31"/>
                      </a:cubicBezTo>
                      <a:cubicBezTo>
                        <a:pt x="338" y="30"/>
                        <a:pt x="338" y="30"/>
                        <a:pt x="338" y="30"/>
                      </a:cubicBezTo>
                      <a:cubicBezTo>
                        <a:pt x="338" y="30"/>
                        <a:pt x="338" y="30"/>
                        <a:pt x="338" y="30"/>
                      </a:cubicBezTo>
                      <a:cubicBezTo>
                        <a:pt x="337" y="31"/>
                        <a:pt x="337" y="31"/>
                        <a:pt x="337" y="31"/>
                      </a:cubicBezTo>
                      <a:cubicBezTo>
                        <a:pt x="335" y="32"/>
                        <a:pt x="335" y="32"/>
                        <a:pt x="335" y="32"/>
                      </a:cubicBezTo>
                      <a:cubicBezTo>
                        <a:pt x="335" y="33"/>
                        <a:pt x="335" y="33"/>
                        <a:pt x="335" y="33"/>
                      </a:cubicBezTo>
                      <a:cubicBezTo>
                        <a:pt x="334" y="33"/>
                        <a:pt x="334" y="33"/>
                        <a:pt x="334" y="33"/>
                      </a:cubicBezTo>
                      <a:cubicBezTo>
                        <a:pt x="334" y="34"/>
                        <a:pt x="334" y="34"/>
                        <a:pt x="334" y="34"/>
                      </a:cubicBezTo>
                      <a:cubicBezTo>
                        <a:pt x="336" y="34"/>
                        <a:pt x="336" y="34"/>
                        <a:pt x="336" y="34"/>
                      </a:cubicBezTo>
                      <a:cubicBezTo>
                        <a:pt x="337" y="34"/>
                        <a:pt x="337" y="34"/>
                        <a:pt x="337" y="34"/>
                      </a:cubicBezTo>
                      <a:cubicBezTo>
                        <a:pt x="337" y="35"/>
                        <a:pt x="337" y="35"/>
                        <a:pt x="337" y="35"/>
                      </a:cubicBezTo>
                      <a:cubicBezTo>
                        <a:pt x="336" y="36"/>
                        <a:pt x="336" y="36"/>
                        <a:pt x="336" y="36"/>
                      </a:cubicBezTo>
                      <a:cubicBezTo>
                        <a:pt x="336" y="37"/>
                        <a:pt x="336" y="37"/>
                        <a:pt x="336" y="37"/>
                      </a:cubicBezTo>
                      <a:cubicBezTo>
                        <a:pt x="336" y="37"/>
                        <a:pt x="336" y="37"/>
                        <a:pt x="336" y="37"/>
                      </a:cubicBezTo>
                      <a:cubicBezTo>
                        <a:pt x="336" y="38"/>
                        <a:pt x="336" y="38"/>
                        <a:pt x="336" y="38"/>
                      </a:cubicBezTo>
                      <a:close/>
                      <a:moveTo>
                        <a:pt x="322" y="68"/>
                      </a:moveTo>
                      <a:cubicBezTo>
                        <a:pt x="322" y="67"/>
                        <a:pt x="322" y="67"/>
                        <a:pt x="322" y="67"/>
                      </a:cubicBezTo>
                      <a:cubicBezTo>
                        <a:pt x="322" y="66"/>
                        <a:pt x="322" y="66"/>
                        <a:pt x="322" y="66"/>
                      </a:cubicBezTo>
                      <a:cubicBezTo>
                        <a:pt x="322" y="66"/>
                        <a:pt x="322" y="66"/>
                        <a:pt x="322" y="66"/>
                      </a:cubicBezTo>
                      <a:cubicBezTo>
                        <a:pt x="322" y="65"/>
                        <a:pt x="322" y="65"/>
                        <a:pt x="322" y="65"/>
                      </a:cubicBezTo>
                      <a:cubicBezTo>
                        <a:pt x="321" y="64"/>
                        <a:pt x="321" y="64"/>
                        <a:pt x="321" y="64"/>
                      </a:cubicBezTo>
                      <a:cubicBezTo>
                        <a:pt x="321" y="63"/>
                        <a:pt x="321" y="63"/>
                        <a:pt x="321" y="63"/>
                      </a:cubicBezTo>
                      <a:cubicBezTo>
                        <a:pt x="322" y="63"/>
                        <a:pt x="322" y="63"/>
                        <a:pt x="322" y="63"/>
                      </a:cubicBezTo>
                      <a:cubicBezTo>
                        <a:pt x="323" y="63"/>
                        <a:pt x="323" y="63"/>
                        <a:pt x="323" y="63"/>
                      </a:cubicBezTo>
                      <a:cubicBezTo>
                        <a:pt x="324" y="64"/>
                        <a:pt x="324" y="64"/>
                        <a:pt x="324" y="64"/>
                      </a:cubicBezTo>
                      <a:cubicBezTo>
                        <a:pt x="324" y="64"/>
                        <a:pt x="324" y="64"/>
                        <a:pt x="324" y="64"/>
                      </a:cubicBezTo>
                      <a:cubicBezTo>
                        <a:pt x="325" y="63"/>
                        <a:pt x="325" y="63"/>
                        <a:pt x="325" y="63"/>
                      </a:cubicBezTo>
                      <a:cubicBezTo>
                        <a:pt x="323" y="61"/>
                        <a:pt x="323" y="61"/>
                        <a:pt x="323" y="61"/>
                      </a:cubicBezTo>
                      <a:cubicBezTo>
                        <a:pt x="322" y="61"/>
                        <a:pt x="322" y="61"/>
                        <a:pt x="322" y="61"/>
                      </a:cubicBezTo>
                      <a:cubicBezTo>
                        <a:pt x="322" y="60"/>
                        <a:pt x="322" y="60"/>
                        <a:pt x="322" y="60"/>
                      </a:cubicBezTo>
                      <a:cubicBezTo>
                        <a:pt x="323" y="60"/>
                        <a:pt x="323" y="60"/>
                        <a:pt x="323" y="60"/>
                      </a:cubicBezTo>
                      <a:cubicBezTo>
                        <a:pt x="323" y="59"/>
                        <a:pt x="323" y="59"/>
                        <a:pt x="323" y="59"/>
                      </a:cubicBezTo>
                      <a:cubicBezTo>
                        <a:pt x="323" y="58"/>
                        <a:pt x="323" y="58"/>
                        <a:pt x="323" y="58"/>
                      </a:cubicBezTo>
                      <a:cubicBezTo>
                        <a:pt x="323" y="57"/>
                        <a:pt x="323" y="57"/>
                        <a:pt x="323" y="57"/>
                      </a:cubicBezTo>
                      <a:cubicBezTo>
                        <a:pt x="324" y="55"/>
                        <a:pt x="324" y="55"/>
                        <a:pt x="324" y="55"/>
                      </a:cubicBezTo>
                      <a:cubicBezTo>
                        <a:pt x="325" y="55"/>
                        <a:pt x="325" y="55"/>
                        <a:pt x="325" y="55"/>
                      </a:cubicBezTo>
                      <a:cubicBezTo>
                        <a:pt x="325" y="55"/>
                        <a:pt x="325" y="55"/>
                        <a:pt x="325" y="55"/>
                      </a:cubicBezTo>
                      <a:cubicBezTo>
                        <a:pt x="326" y="53"/>
                        <a:pt x="326" y="53"/>
                        <a:pt x="326" y="53"/>
                      </a:cubicBezTo>
                      <a:cubicBezTo>
                        <a:pt x="326" y="53"/>
                        <a:pt x="326" y="53"/>
                        <a:pt x="326" y="53"/>
                      </a:cubicBezTo>
                      <a:cubicBezTo>
                        <a:pt x="328" y="52"/>
                        <a:pt x="328" y="52"/>
                        <a:pt x="328" y="52"/>
                      </a:cubicBezTo>
                      <a:cubicBezTo>
                        <a:pt x="329" y="52"/>
                        <a:pt x="329" y="52"/>
                        <a:pt x="329" y="52"/>
                      </a:cubicBezTo>
                      <a:cubicBezTo>
                        <a:pt x="330" y="53"/>
                        <a:pt x="330" y="53"/>
                        <a:pt x="330" y="53"/>
                      </a:cubicBezTo>
                      <a:cubicBezTo>
                        <a:pt x="331" y="54"/>
                        <a:pt x="331" y="54"/>
                        <a:pt x="331" y="54"/>
                      </a:cubicBezTo>
                      <a:cubicBezTo>
                        <a:pt x="331" y="55"/>
                        <a:pt x="331" y="55"/>
                        <a:pt x="331" y="55"/>
                      </a:cubicBezTo>
                      <a:cubicBezTo>
                        <a:pt x="331" y="56"/>
                        <a:pt x="331" y="56"/>
                        <a:pt x="331" y="56"/>
                      </a:cubicBezTo>
                      <a:cubicBezTo>
                        <a:pt x="332" y="56"/>
                        <a:pt x="332" y="56"/>
                        <a:pt x="332" y="56"/>
                      </a:cubicBezTo>
                      <a:cubicBezTo>
                        <a:pt x="332" y="57"/>
                        <a:pt x="332" y="57"/>
                        <a:pt x="332" y="57"/>
                      </a:cubicBezTo>
                      <a:cubicBezTo>
                        <a:pt x="332" y="57"/>
                        <a:pt x="332" y="57"/>
                        <a:pt x="332" y="57"/>
                      </a:cubicBezTo>
                      <a:cubicBezTo>
                        <a:pt x="332" y="58"/>
                        <a:pt x="332" y="58"/>
                        <a:pt x="332" y="58"/>
                      </a:cubicBezTo>
                      <a:cubicBezTo>
                        <a:pt x="333" y="59"/>
                        <a:pt x="333" y="59"/>
                        <a:pt x="333" y="59"/>
                      </a:cubicBezTo>
                      <a:cubicBezTo>
                        <a:pt x="334" y="59"/>
                        <a:pt x="334" y="59"/>
                        <a:pt x="334" y="59"/>
                      </a:cubicBezTo>
                      <a:cubicBezTo>
                        <a:pt x="334" y="60"/>
                        <a:pt x="334" y="60"/>
                        <a:pt x="334" y="60"/>
                      </a:cubicBezTo>
                      <a:cubicBezTo>
                        <a:pt x="334" y="61"/>
                        <a:pt x="334" y="61"/>
                        <a:pt x="334" y="61"/>
                      </a:cubicBezTo>
                      <a:cubicBezTo>
                        <a:pt x="335" y="63"/>
                        <a:pt x="335" y="63"/>
                        <a:pt x="335" y="63"/>
                      </a:cubicBezTo>
                      <a:cubicBezTo>
                        <a:pt x="334" y="63"/>
                        <a:pt x="334" y="63"/>
                        <a:pt x="334" y="63"/>
                      </a:cubicBezTo>
                      <a:cubicBezTo>
                        <a:pt x="333" y="64"/>
                        <a:pt x="333" y="64"/>
                        <a:pt x="333" y="64"/>
                      </a:cubicBezTo>
                      <a:cubicBezTo>
                        <a:pt x="332" y="64"/>
                        <a:pt x="332" y="64"/>
                        <a:pt x="332" y="64"/>
                      </a:cubicBezTo>
                      <a:cubicBezTo>
                        <a:pt x="331" y="64"/>
                        <a:pt x="331" y="64"/>
                        <a:pt x="331" y="64"/>
                      </a:cubicBezTo>
                      <a:cubicBezTo>
                        <a:pt x="332" y="65"/>
                        <a:pt x="332" y="65"/>
                        <a:pt x="332" y="65"/>
                      </a:cubicBezTo>
                      <a:cubicBezTo>
                        <a:pt x="333" y="65"/>
                        <a:pt x="333" y="65"/>
                        <a:pt x="333" y="65"/>
                      </a:cubicBezTo>
                      <a:cubicBezTo>
                        <a:pt x="333" y="66"/>
                        <a:pt x="333" y="66"/>
                        <a:pt x="333" y="66"/>
                      </a:cubicBezTo>
                      <a:cubicBezTo>
                        <a:pt x="333" y="67"/>
                        <a:pt x="333" y="67"/>
                        <a:pt x="333" y="67"/>
                      </a:cubicBezTo>
                      <a:cubicBezTo>
                        <a:pt x="331" y="68"/>
                        <a:pt x="331" y="68"/>
                        <a:pt x="331" y="68"/>
                      </a:cubicBezTo>
                      <a:cubicBezTo>
                        <a:pt x="330" y="69"/>
                        <a:pt x="330" y="69"/>
                        <a:pt x="330" y="69"/>
                      </a:cubicBezTo>
                      <a:cubicBezTo>
                        <a:pt x="329" y="69"/>
                        <a:pt x="329" y="69"/>
                        <a:pt x="329" y="69"/>
                      </a:cubicBezTo>
                      <a:cubicBezTo>
                        <a:pt x="329" y="68"/>
                        <a:pt x="329" y="68"/>
                        <a:pt x="329" y="68"/>
                      </a:cubicBezTo>
                      <a:cubicBezTo>
                        <a:pt x="329" y="68"/>
                        <a:pt x="329" y="68"/>
                        <a:pt x="329" y="68"/>
                      </a:cubicBezTo>
                      <a:cubicBezTo>
                        <a:pt x="328" y="68"/>
                        <a:pt x="328" y="68"/>
                        <a:pt x="328" y="68"/>
                      </a:cubicBezTo>
                      <a:cubicBezTo>
                        <a:pt x="327" y="68"/>
                        <a:pt x="327" y="68"/>
                        <a:pt x="327" y="68"/>
                      </a:cubicBezTo>
                      <a:cubicBezTo>
                        <a:pt x="325" y="68"/>
                        <a:pt x="325" y="68"/>
                        <a:pt x="325" y="68"/>
                      </a:cubicBezTo>
                      <a:cubicBezTo>
                        <a:pt x="324" y="68"/>
                        <a:pt x="324" y="68"/>
                        <a:pt x="324" y="68"/>
                      </a:cubicBezTo>
                      <a:cubicBezTo>
                        <a:pt x="324" y="67"/>
                        <a:pt x="324" y="67"/>
                        <a:pt x="324" y="67"/>
                      </a:cubicBezTo>
                      <a:cubicBezTo>
                        <a:pt x="323" y="67"/>
                        <a:pt x="323" y="67"/>
                        <a:pt x="323" y="67"/>
                      </a:cubicBezTo>
                      <a:cubicBezTo>
                        <a:pt x="323" y="68"/>
                        <a:pt x="323" y="68"/>
                        <a:pt x="323" y="68"/>
                      </a:cubicBezTo>
                      <a:cubicBezTo>
                        <a:pt x="322" y="68"/>
                        <a:pt x="322" y="68"/>
                        <a:pt x="322" y="68"/>
                      </a:cubicBezTo>
                      <a:close/>
                      <a:moveTo>
                        <a:pt x="335" y="67"/>
                      </a:moveTo>
                      <a:cubicBezTo>
                        <a:pt x="335" y="67"/>
                        <a:pt x="335" y="67"/>
                        <a:pt x="335" y="67"/>
                      </a:cubicBezTo>
                      <a:cubicBezTo>
                        <a:pt x="336" y="66"/>
                        <a:pt x="336" y="66"/>
                        <a:pt x="336" y="66"/>
                      </a:cubicBezTo>
                      <a:cubicBezTo>
                        <a:pt x="335" y="64"/>
                        <a:pt x="335" y="64"/>
                        <a:pt x="335" y="64"/>
                      </a:cubicBezTo>
                      <a:cubicBezTo>
                        <a:pt x="335" y="64"/>
                        <a:pt x="335" y="64"/>
                        <a:pt x="335" y="64"/>
                      </a:cubicBezTo>
                      <a:cubicBezTo>
                        <a:pt x="334" y="65"/>
                        <a:pt x="334" y="65"/>
                        <a:pt x="334" y="65"/>
                      </a:cubicBezTo>
                      <a:cubicBezTo>
                        <a:pt x="334" y="66"/>
                        <a:pt x="334" y="66"/>
                        <a:pt x="334" y="66"/>
                      </a:cubicBezTo>
                      <a:cubicBezTo>
                        <a:pt x="335" y="67"/>
                        <a:pt x="335" y="67"/>
                        <a:pt x="335" y="67"/>
                      </a:cubicBezTo>
                      <a:close/>
                      <a:moveTo>
                        <a:pt x="339" y="82"/>
                      </a:moveTo>
                      <a:cubicBezTo>
                        <a:pt x="339" y="83"/>
                        <a:pt x="339" y="83"/>
                        <a:pt x="339" y="83"/>
                      </a:cubicBezTo>
                      <a:cubicBezTo>
                        <a:pt x="340" y="84"/>
                        <a:pt x="340" y="84"/>
                        <a:pt x="340" y="84"/>
                      </a:cubicBezTo>
                      <a:cubicBezTo>
                        <a:pt x="341" y="84"/>
                        <a:pt x="341" y="84"/>
                        <a:pt x="341" y="84"/>
                      </a:cubicBezTo>
                      <a:cubicBezTo>
                        <a:pt x="342" y="83"/>
                        <a:pt x="342" y="83"/>
                        <a:pt x="342" y="83"/>
                      </a:cubicBezTo>
                      <a:cubicBezTo>
                        <a:pt x="343" y="82"/>
                        <a:pt x="343" y="82"/>
                        <a:pt x="343" y="82"/>
                      </a:cubicBezTo>
                      <a:cubicBezTo>
                        <a:pt x="343" y="81"/>
                        <a:pt x="343" y="81"/>
                        <a:pt x="343" y="81"/>
                      </a:cubicBezTo>
                      <a:cubicBezTo>
                        <a:pt x="343" y="81"/>
                        <a:pt x="343" y="81"/>
                        <a:pt x="343" y="81"/>
                      </a:cubicBezTo>
                      <a:cubicBezTo>
                        <a:pt x="343" y="80"/>
                        <a:pt x="343" y="80"/>
                        <a:pt x="343" y="80"/>
                      </a:cubicBezTo>
                      <a:cubicBezTo>
                        <a:pt x="343" y="79"/>
                        <a:pt x="343" y="79"/>
                        <a:pt x="343" y="79"/>
                      </a:cubicBezTo>
                      <a:cubicBezTo>
                        <a:pt x="342" y="79"/>
                        <a:pt x="342" y="79"/>
                        <a:pt x="342" y="79"/>
                      </a:cubicBezTo>
                      <a:cubicBezTo>
                        <a:pt x="341" y="78"/>
                        <a:pt x="341" y="78"/>
                        <a:pt x="341" y="78"/>
                      </a:cubicBezTo>
                      <a:cubicBezTo>
                        <a:pt x="340" y="78"/>
                        <a:pt x="340" y="78"/>
                        <a:pt x="340" y="78"/>
                      </a:cubicBezTo>
                      <a:cubicBezTo>
                        <a:pt x="339" y="79"/>
                        <a:pt x="339" y="79"/>
                        <a:pt x="339" y="79"/>
                      </a:cubicBezTo>
                      <a:cubicBezTo>
                        <a:pt x="339" y="80"/>
                        <a:pt x="339" y="80"/>
                        <a:pt x="339" y="80"/>
                      </a:cubicBezTo>
                      <a:cubicBezTo>
                        <a:pt x="339" y="81"/>
                        <a:pt x="339" y="81"/>
                        <a:pt x="339" y="81"/>
                      </a:cubicBezTo>
                      <a:cubicBezTo>
                        <a:pt x="339" y="82"/>
                        <a:pt x="339" y="82"/>
                        <a:pt x="339" y="82"/>
                      </a:cubicBezTo>
                      <a:close/>
                      <a:moveTo>
                        <a:pt x="337" y="83"/>
                      </a:moveTo>
                      <a:cubicBezTo>
                        <a:pt x="337" y="83"/>
                        <a:pt x="337" y="83"/>
                        <a:pt x="337" y="83"/>
                      </a:cubicBezTo>
                      <a:cubicBezTo>
                        <a:pt x="338" y="84"/>
                        <a:pt x="338" y="84"/>
                        <a:pt x="338" y="84"/>
                      </a:cubicBezTo>
                      <a:cubicBezTo>
                        <a:pt x="338" y="84"/>
                        <a:pt x="338" y="84"/>
                        <a:pt x="338" y="84"/>
                      </a:cubicBezTo>
                      <a:cubicBezTo>
                        <a:pt x="338" y="84"/>
                        <a:pt x="338" y="84"/>
                        <a:pt x="338" y="84"/>
                      </a:cubicBezTo>
                      <a:cubicBezTo>
                        <a:pt x="338" y="83"/>
                        <a:pt x="338" y="83"/>
                        <a:pt x="338" y="83"/>
                      </a:cubicBezTo>
                      <a:cubicBezTo>
                        <a:pt x="338" y="83"/>
                        <a:pt x="338" y="83"/>
                        <a:pt x="338" y="83"/>
                      </a:cubicBezTo>
                      <a:cubicBezTo>
                        <a:pt x="338" y="82"/>
                        <a:pt x="338" y="82"/>
                        <a:pt x="338" y="82"/>
                      </a:cubicBezTo>
                      <a:cubicBezTo>
                        <a:pt x="337" y="83"/>
                        <a:pt x="337" y="83"/>
                        <a:pt x="337" y="83"/>
                      </a:cubicBezTo>
                      <a:close/>
                      <a:moveTo>
                        <a:pt x="321" y="75"/>
                      </a:moveTo>
                      <a:cubicBezTo>
                        <a:pt x="321" y="73"/>
                        <a:pt x="321" y="73"/>
                        <a:pt x="321" y="73"/>
                      </a:cubicBezTo>
                      <a:cubicBezTo>
                        <a:pt x="321" y="72"/>
                        <a:pt x="321" y="72"/>
                        <a:pt x="321" y="72"/>
                      </a:cubicBezTo>
                      <a:cubicBezTo>
                        <a:pt x="322" y="71"/>
                        <a:pt x="322" y="71"/>
                        <a:pt x="322" y="71"/>
                      </a:cubicBezTo>
                      <a:cubicBezTo>
                        <a:pt x="323" y="71"/>
                        <a:pt x="323" y="71"/>
                        <a:pt x="323" y="71"/>
                      </a:cubicBezTo>
                      <a:cubicBezTo>
                        <a:pt x="324" y="71"/>
                        <a:pt x="324" y="71"/>
                        <a:pt x="324" y="71"/>
                      </a:cubicBezTo>
                      <a:cubicBezTo>
                        <a:pt x="325" y="71"/>
                        <a:pt x="325" y="71"/>
                        <a:pt x="325" y="71"/>
                      </a:cubicBezTo>
                      <a:cubicBezTo>
                        <a:pt x="326" y="71"/>
                        <a:pt x="326" y="71"/>
                        <a:pt x="326" y="71"/>
                      </a:cubicBezTo>
                      <a:cubicBezTo>
                        <a:pt x="326" y="71"/>
                        <a:pt x="326" y="71"/>
                        <a:pt x="326" y="71"/>
                      </a:cubicBezTo>
                      <a:cubicBezTo>
                        <a:pt x="327" y="71"/>
                        <a:pt x="327" y="71"/>
                        <a:pt x="327" y="71"/>
                      </a:cubicBezTo>
                      <a:cubicBezTo>
                        <a:pt x="328" y="72"/>
                        <a:pt x="328" y="72"/>
                        <a:pt x="328" y="72"/>
                      </a:cubicBezTo>
                      <a:cubicBezTo>
                        <a:pt x="328" y="71"/>
                        <a:pt x="328" y="71"/>
                        <a:pt x="328" y="71"/>
                      </a:cubicBezTo>
                      <a:cubicBezTo>
                        <a:pt x="329" y="72"/>
                        <a:pt x="329" y="72"/>
                        <a:pt x="329" y="72"/>
                      </a:cubicBezTo>
                      <a:cubicBezTo>
                        <a:pt x="330" y="72"/>
                        <a:pt x="330" y="72"/>
                        <a:pt x="330" y="72"/>
                      </a:cubicBezTo>
                      <a:cubicBezTo>
                        <a:pt x="331" y="73"/>
                        <a:pt x="331" y="73"/>
                        <a:pt x="331" y="73"/>
                      </a:cubicBezTo>
                      <a:cubicBezTo>
                        <a:pt x="332" y="73"/>
                        <a:pt x="332" y="73"/>
                        <a:pt x="332" y="73"/>
                      </a:cubicBezTo>
                      <a:cubicBezTo>
                        <a:pt x="331" y="74"/>
                        <a:pt x="331" y="74"/>
                        <a:pt x="331" y="74"/>
                      </a:cubicBezTo>
                      <a:cubicBezTo>
                        <a:pt x="331" y="74"/>
                        <a:pt x="331" y="74"/>
                        <a:pt x="331" y="74"/>
                      </a:cubicBezTo>
                      <a:cubicBezTo>
                        <a:pt x="332" y="74"/>
                        <a:pt x="332" y="74"/>
                        <a:pt x="332" y="74"/>
                      </a:cubicBezTo>
                      <a:cubicBezTo>
                        <a:pt x="333" y="74"/>
                        <a:pt x="333" y="74"/>
                        <a:pt x="333" y="74"/>
                      </a:cubicBezTo>
                      <a:cubicBezTo>
                        <a:pt x="334" y="75"/>
                        <a:pt x="334" y="75"/>
                        <a:pt x="334" y="75"/>
                      </a:cubicBezTo>
                      <a:cubicBezTo>
                        <a:pt x="334" y="75"/>
                        <a:pt x="334" y="75"/>
                        <a:pt x="334" y="75"/>
                      </a:cubicBezTo>
                      <a:cubicBezTo>
                        <a:pt x="334" y="76"/>
                        <a:pt x="334" y="76"/>
                        <a:pt x="334" y="76"/>
                      </a:cubicBezTo>
                      <a:cubicBezTo>
                        <a:pt x="335" y="76"/>
                        <a:pt x="335" y="76"/>
                        <a:pt x="335" y="76"/>
                      </a:cubicBezTo>
                      <a:cubicBezTo>
                        <a:pt x="334" y="77"/>
                        <a:pt x="334" y="77"/>
                        <a:pt x="334" y="77"/>
                      </a:cubicBezTo>
                      <a:cubicBezTo>
                        <a:pt x="333" y="76"/>
                        <a:pt x="333" y="76"/>
                        <a:pt x="333" y="76"/>
                      </a:cubicBezTo>
                      <a:cubicBezTo>
                        <a:pt x="331" y="78"/>
                        <a:pt x="331" y="78"/>
                        <a:pt x="331" y="78"/>
                      </a:cubicBezTo>
                      <a:cubicBezTo>
                        <a:pt x="330" y="78"/>
                        <a:pt x="330" y="78"/>
                        <a:pt x="330" y="78"/>
                      </a:cubicBezTo>
                      <a:cubicBezTo>
                        <a:pt x="329" y="77"/>
                        <a:pt x="329" y="77"/>
                        <a:pt x="329" y="77"/>
                      </a:cubicBezTo>
                      <a:cubicBezTo>
                        <a:pt x="327" y="77"/>
                        <a:pt x="327" y="77"/>
                        <a:pt x="327" y="77"/>
                      </a:cubicBezTo>
                      <a:cubicBezTo>
                        <a:pt x="326" y="76"/>
                        <a:pt x="326" y="76"/>
                        <a:pt x="326" y="76"/>
                      </a:cubicBezTo>
                      <a:cubicBezTo>
                        <a:pt x="325" y="76"/>
                        <a:pt x="325" y="76"/>
                        <a:pt x="325" y="76"/>
                      </a:cubicBezTo>
                      <a:cubicBezTo>
                        <a:pt x="324" y="75"/>
                        <a:pt x="324" y="75"/>
                        <a:pt x="324" y="75"/>
                      </a:cubicBezTo>
                      <a:cubicBezTo>
                        <a:pt x="323" y="75"/>
                        <a:pt x="323" y="75"/>
                        <a:pt x="323" y="75"/>
                      </a:cubicBezTo>
                      <a:cubicBezTo>
                        <a:pt x="322" y="75"/>
                        <a:pt x="322" y="75"/>
                        <a:pt x="322" y="75"/>
                      </a:cubicBezTo>
                      <a:cubicBezTo>
                        <a:pt x="321" y="75"/>
                        <a:pt x="321" y="75"/>
                        <a:pt x="321" y="75"/>
                      </a:cubicBezTo>
                      <a:close/>
                      <a:moveTo>
                        <a:pt x="307" y="58"/>
                      </a:moveTo>
                      <a:cubicBezTo>
                        <a:pt x="307" y="57"/>
                        <a:pt x="307" y="57"/>
                        <a:pt x="307" y="57"/>
                      </a:cubicBezTo>
                      <a:cubicBezTo>
                        <a:pt x="308" y="57"/>
                        <a:pt x="308" y="57"/>
                        <a:pt x="308" y="57"/>
                      </a:cubicBezTo>
                      <a:cubicBezTo>
                        <a:pt x="308" y="57"/>
                        <a:pt x="308" y="57"/>
                        <a:pt x="308" y="57"/>
                      </a:cubicBezTo>
                      <a:cubicBezTo>
                        <a:pt x="308" y="58"/>
                        <a:pt x="308" y="58"/>
                        <a:pt x="308" y="58"/>
                      </a:cubicBezTo>
                      <a:cubicBezTo>
                        <a:pt x="308" y="58"/>
                        <a:pt x="308" y="58"/>
                        <a:pt x="308" y="58"/>
                      </a:cubicBezTo>
                      <a:cubicBezTo>
                        <a:pt x="307" y="58"/>
                        <a:pt x="307" y="58"/>
                        <a:pt x="307" y="58"/>
                      </a:cubicBezTo>
                      <a:close/>
                      <a:moveTo>
                        <a:pt x="308" y="64"/>
                      </a:moveTo>
                      <a:cubicBezTo>
                        <a:pt x="309" y="65"/>
                        <a:pt x="309" y="65"/>
                        <a:pt x="309" y="65"/>
                      </a:cubicBezTo>
                      <a:cubicBezTo>
                        <a:pt x="309" y="66"/>
                        <a:pt x="309" y="66"/>
                        <a:pt x="309" y="66"/>
                      </a:cubicBezTo>
                      <a:cubicBezTo>
                        <a:pt x="310" y="66"/>
                        <a:pt x="310" y="66"/>
                        <a:pt x="310" y="66"/>
                      </a:cubicBezTo>
                      <a:cubicBezTo>
                        <a:pt x="311" y="66"/>
                        <a:pt x="311" y="66"/>
                        <a:pt x="311" y="66"/>
                      </a:cubicBezTo>
                      <a:cubicBezTo>
                        <a:pt x="311" y="66"/>
                        <a:pt x="311" y="66"/>
                        <a:pt x="311" y="66"/>
                      </a:cubicBezTo>
                      <a:cubicBezTo>
                        <a:pt x="312" y="66"/>
                        <a:pt x="312" y="66"/>
                        <a:pt x="312" y="66"/>
                      </a:cubicBezTo>
                      <a:cubicBezTo>
                        <a:pt x="314" y="65"/>
                        <a:pt x="314" y="65"/>
                        <a:pt x="314" y="65"/>
                      </a:cubicBezTo>
                      <a:cubicBezTo>
                        <a:pt x="314" y="65"/>
                        <a:pt x="314" y="65"/>
                        <a:pt x="314" y="65"/>
                      </a:cubicBezTo>
                      <a:cubicBezTo>
                        <a:pt x="315" y="64"/>
                        <a:pt x="315" y="64"/>
                        <a:pt x="315" y="64"/>
                      </a:cubicBezTo>
                      <a:cubicBezTo>
                        <a:pt x="316" y="63"/>
                        <a:pt x="316" y="63"/>
                        <a:pt x="316" y="63"/>
                      </a:cubicBezTo>
                      <a:cubicBezTo>
                        <a:pt x="316" y="62"/>
                        <a:pt x="316" y="62"/>
                        <a:pt x="316" y="62"/>
                      </a:cubicBezTo>
                      <a:cubicBezTo>
                        <a:pt x="316" y="60"/>
                        <a:pt x="316" y="60"/>
                        <a:pt x="316" y="60"/>
                      </a:cubicBezTo>
                      <a:cubicBezTo>
                        <a:pt x="317" y="59"/>
                        <a:pt x="317" y="59"/>
                        <a:pt x="317" y="59"/>
                      </a:cubicBezTo>
                      <a:cubicBezTo>
                        <a:pt x="316" y="59"/>
                        <a:pt x="316" y="59"/>
                        <a:pt x="316" y="59"/>
                      </a:cubicBezTo>
                      <a:cubicBezTo>
                        <a:pt x="316" y="58"/>
                        <a:pt x="316" y="58"/>
                        <a:pt x="316" y="58"/>
                      </a:cubicBezTo>
                      <a:cubicBezTo>
                        <a:pt x="317" y="58"/>
                        <a:pt x="317" y="58"/>
                        <a:pt x="317" y="58"/>
                      </a:cubicBezTo>
                      <a:cubicBezTo>
                        <a:pt x="318" y="56"/>
                        <a:pt x="318" y="56"/>
                        <a:pt x="318" y="56"/>
                      </a:cubicBezTo>
                      <a:cubicBezTo>
                        <a:pt x="319" y="56"/>
                        <a:pt x="319" y="56"/>
                        <a:pt x="319" y="56"/>
                      </a:cubicBezTo>
                      <a:cubicBezTo>
                        <a:pt x="319" y="55"/>
                        <a:pt x="319" y="55"/>
                        <a:pt x="319" y="55"/>
                      </a:cubicBezTo>
                      <a:cubicBezTo>
                        <a:pt x="321" y="54"/>
                        <a:pt x="321" y="54"/>
                        <a:pt x="321" y="54"/>
                      </a:cubicBezTo>
                      <a:cubicBezTo>
                        <a:pt x="321" y="53"/>
                        <a:pt x="321" y="53"/>
                        <a:pt x="321" y="53"/>
                      </a:cubicBezTo>
                      <a:cubicBezTo>
                        <a:pt x="321" y="52"/>
                        <a:pt x="321" y="52"/>
                        <a:pt x="321" y="52"/>
                      </a:cubicBezTo>
                      <a:cubicBezTo>
                        <a:pt x="322" y="52"/>
                        <a:pt x="322" y="52"/>
                        <a:pt x="322" y="52"/>
                      </a:cubicBezTo>
                      <a:cubicBezTo>
                        <a:pt x="322" y="51"/>
                        <a:pt x="322" y="51"/>
                        <a:pt x="322" y="51"/>
                      </a:cubicBezTo>
                      <a:cubicBezTo>
                        <a:pt x="322" y="50"/>
                        <a:pt x="322" y="50"/>
                        <a:pt x="322" y="50"/>
                      </a:cubicBezTo>
                      <a:cubicBezTo>
                        <a:pt x="321" y="49"/>
                        <a:pt x="321" y="49"/>
                        <a:pt x="321" y="49"/>
                      </a:cubicBezTo>
                      <a:cubicBezTo>
                        <a:pt x="321" y="49"/>
                        <a:pt x="321" y="49"/>
                        <a:pt x="321" y="49"/>
                      </a:cubicBezTo>
                      <a:cubicBezTo>
                        <a:pt x="320" y="48"/>
                        <a:pt x="320" y="48"/>
                        <a:pt x="320" y="48"/>
                      </a:cubicBezTo>
                      <a:cubicBezTo>
                        <a:pt x="318" y="48"/>
                        <a:pt x="318" y="48"/>
                        <a:pt x="318" y="48"/>
                      </a:cubicBezTo>
                      <a:cubicBezTo>
                        <a:pt x="318" y="48"/>
                        <a:pt x="318" y="48"/>
                        <a:pt x="318" y="48"/>
                      </a:cubicBezTo>
                      <a:cubicBezTo>
                        <a:pt x="319" y="47"/>
                        <a:pt x="319" y="47"/>
                        <a:pt x="319" y="47"/>
                      </a:cubicBezTo>
                      <a:cubicBezTo>
                        <a:pt x="320" y="46"/>
                        <a:pt x="320" y="46"/>
                        <a:pt x="320" y="46"/>
                      </a:cubicBezTo>
                      <a:cubicBezTo>
                        <a:pt x="320" y="46"/>
                        <a:pt x="320" y="46"/>
                        <a:pt x="320" y="46"/>
                      </a:cubicBezTo>
                      <a:cubicBezTo>
                        <a:pt x="320" y="45"/>
                        <a:pt x="320" y="45"/>
                        <a:pt x="320" y="45"/>
                      </a:cubicBezTo>
                      <a:cubicBezTo>
                        <a:pt x="320" y="44"/>
                        <a:pt x="320" y="44"/>
                        <a:pt x="320" y="44"/>
                      </a:cubicBezTo>
                      <a:cubicBezTo>
                        <a:pt x="320" y="43"/>
                        <a:pt x="320" y="43"/>
                        <a:pt x="320" y="43"/>
                      </a:cubicBezTo>
                      <a:cubicBezTo>
                        <a:pt x="319" y="42"/>
                        <a:pt x="319" y="42"/>
                        <a:pt x="319" y="42"/>
                      </a:cubicBezTo>
                      <a:cubicBezTo>
                        <a:pt x="318" y="42"/>
                        <a:pt x="318" y="42"/>
                        <a:pt x="318" y="42"/>
                      </a:cubicBezTo>
                      <a:cubicBezTo>
                        <a:pt x="317" y="43"/>
                        <a:pt x="317" y="43"/>
                        <a:pt x="317" y="43"/>
                      </a:cubicBezTo>
                      <a:cubicBezTo>
                        <a:pt x="315" y="43"/>
                        <a:pt x="315" y="43"/>
                        <a:pt x="315" y="43"/>
                      </a:cubicBezTo>
                      <a:cubicBezTo>
                        <a:pt x="315" y="44"/>
                        <a:pt x="315" y="44"/>
                        <a:pt x="315" y="44"/>
                      </a:cubicBezTo>
                      <a:cubicBezTo>
                        <a:pt x="314" y="45"/>
                        <a:pt x="314" y="45"/>
                        <a:pt x="314" y="45"/>
                      </a:cubicBezTo>
                      <a:cubicBezTo>
                        <a:pt x="313" y="45"/>
                        <a:pt x="313" y="45"/>
                        <a:pt x="313" y="45"/>
                      </a:cubicBezTo>
                      <a:cubicBezTo>
                        <a:pt x="313" y="44"/>
                        <a:pt x="313" y="44"/>
                        <a:pt x="313" y="44"/>
                      </a:cubicBezTo>
                      <a:cubicBezTo>
                        <a:pt x="314" y="43"/>
                        <a:pt x="314" y="43"/>
                        <a:pt x="314" y="43"/>
                      </a:cubicBezTo>
                      <a:cubicBezTo>
                        <a:pt x="315" y="42"/>
                        <a:pt x="315" y="42"/>
                        <a:pt x="315" y="42"/>
                      </a:cubicBezTo>
                      <a:cubicBezTo>
                        <a:pt x="315" y="41"/>
                        <a:pt x="315" y="41"/>
                        <a:pt x="315" y="41"/>
                      </a:cubicBezTo>
                      <a:cubicBezTo>
                        <a:pt x="315" y="39"/>
                        <a:pt x="315" y="39"/>
                        <a:pt x="315" y="39"/>
                      </a:cubicBezTo>
                      <a:cubicBezTo>
                        <a:pt x="315" y="38"/>
                        <a:pt x="315" y="38"/>
                        <a:pt x="315" y="38"/>
                      </a:cubicBezTo>
                      <a:cubicBezTo>
                        <a:pt x="314" y="38"/>
                        <a:pt x="314" y="38"/>
                        <a:pt x="314" y="38"/>
                      </a:cubicBezTo>
                      <a:cubicBezTo>
                        <a:pt x="314" y="37"/>
                        <a:pt x="314" y="37"/>
                        <a:pt x="314" y="37"/>
                      </a:cubicBezTo>
                      <a:cubicBezTo>
                        <a:pt x="313" y="36"/>
                        <a:pt x="313" y="36"/>
                        <a:pt x="313" y="36"/>
                      </a:cubicBezTo>
                      <a:cubicBezTo>
                        <a:pt x="312" y="36"/>
                        <a:pt x="312" y="36"/>
                        <a:pt x="312" y="36"/>
                      </a:cubicBezTo>
                      <a:cubicBezTo>
                        <a:pt x="310" y="36"/>
                        <a:pt x="310" y="36"/>
                        <a:pt x="310" y="36"/>
                      </a:cubicBezTo>
                      <a:cubicBezTo>
                        <a:pt x="309" y="37"/>
                        <a:pt x="309" y="37"/>
                        <a:pt x="309" y="37"/>
                      </a:cubicBezTo>
                      <a:cubicBezTo>
                        <a:pt x="308" y="37"/>
                        <a:pt x="308" y="37"/>
                        <a:pt x="308" y="37"/>
                      </a:cubicBezTo>
                      <a:cubicBezTo>
                        <a:pt x="308" y="35"/>
                        <a:pt x="308" y="35"/>
                        <a:pt x="308" y="35"/>
                      </a:cubicBezTo>
                      <a:cubicBezTo>
                        <a:pt x="308" y="35"/>
                        <a:pt x="308" y="35"/>
                        <a:pt x="308" y="35"/>
                      </a:cubicBezTo>
                      <a:cubicBezTo>
                        <a:pt x="307" y="36"/>
                        <a:pt x="307" y="36"/>
                        <a:pt x="307" y="36"/>
                      </a:cubicBezTo>
                      <a:cubicBezTo>
                        <a:pt x="306" y="37"/>
                        <a:pt x="306" y="37"/>
                        <a:pt x="306" y="37"/>
                      </a:cubicBezTo>
                      <a:cubicBezTo>
                        <a:pt x="305" y="37"/>
                        <a:pt x="305" y="37"/>
                        <a:pt x="305" y="37"/>
                      </a:cubicBezTo>
                      <a:cubicBezTo>
                        <a:pt x="305" y="38"/>
                        <a:pt x="305" y="38"/>
                        <a:pt x="305" y="38"/>
                      </a:cubicBezTo>
                      <a:cubicBezTo>
                        <a:pt x="304" y="40"/>
                        <a:pt x="304" y="40"/>
                        <a:pt x="304" y="40"/>
                      </a:cubicBezTo>
                      <a:cubicBezTo>
                        <a:pt x="304" y="40"/>
                        <a:pt x="304" y="40"/>
                        <a:pt x="304" y="40"/>
                      </a:cubicBezTo>
                      <a:cubicBezTo>
                        <a:pt x="305" y="41"/>
                        <a:pt x="305" y="41"/>
                        <a:pt x="305" y="41"/>
                      </a:cubicBezTo>
                      <a:cubicBezTo>
                        <a:pt x="305" y="41"/>
                        <a:pt x="305" y="41"/>
                        <a:pt x="305" y="41"/>
                      </a:cubicBezTo>
                      <a:cubicBezTo>
                        <a:pt x="306" y="40"/>
                        <a:pt x="306" y="40"/>
                        <a:pt x="306" y="40"/>
                      </a:cubicBezTo>
                      <a:cubicBezTo>
                        <a:pt x="307" y="41"/>
                        <a:pt x="307" y="41"/>
                        <a:pt x="307" y="41"/>
                      </a:cubicBezTo>
                      <a:cubicBezTo>
                        <a:pt x="306" y="42"/>
                        <a:pt x="306" y="42"/>
                        <a:pt x="306" y="42"/>
                      </a:cubicBezTo>
                      <a:cubicBezTo>
                        <a:pt x="304" y="42"/>
                        <a:pt x="304" y="42"/>
                        <a:pt x="304" y="42"/>
                      </a:cubicBezTo>
                      <a:cubicBezTo>
                        <a:pt x="303" y="44"/>
                        <a:pt x="303" y="44"/>
                        <a:pt x="303" y="44"/>
                      </a:cubicBezTo>
                      <a:cubicBezTo>
                        <a:pt x="303" y="44"/>
                        <a:pt x="303" y="44"/>
                        <a:pt x="303" y="44"/>
                      </a:cubicBezTo>
                      <a:cubicBezTo>
                        <a:pt x="305" y="44"/>
                        <a:pt x="305" y="44"/>
                        <a:pt x="305" y="44"/>
                      </a:cubicBezTo>
                      <a:cubicBezTo>
                        <a:pt x="306" y="42"/>
                        <a:pt x="306" y="42"/>
                        <a:pt x="306" y="42"/>
                      </a:cubicBezTo>
                      <a:cubicBezTo>
                        <a:pt x="307" y="42"/>
                        <a:pt x="307" y="42"/>
                        <a:pt x="307" y="42"/>
                      </a:cubicBezTo>
                      <a:cubicBezTo>
                        <a:pt x="308" y="42"/>
                        <a:pt x="308" y="42"/>
                        <a:pt x="308" y="42"/>
                      </a:cubicBezTo>
                      <a:cubicBezTo>
                        <a:pt x="308" y="43"/>
                        <a:pt x="308" y="43"/>
                        <a:pt x="308" y="43"/>
                      </a:cubicBezTo>
                      <a:cubicBezTo>
                        <a:pt x="308" y="44"/>
                        <a:pt x="308" y="44"/>
                        <a:pt x="308" y="44"/>
                      </a:cubicBezTo>
                      <a:cubicBezTo>
                        <a:pt x="307" y="44"/>
                        <a:pt x="307" y="44"/>
                        <a:pt x="307" y="44"/>
                      </a:cubicBezTo>
                      <a:cubicBezTo>
                        <a:pt x="306" y="45"/>
                        <a:pt x="306" y="45"/>
                        <a:pt x="306" y="45"/>
                      </a:cubicBezTo>
                      <a:cubicBezTo>
                        <a:pt x="306" y="46"/>
                        <a:pt x="306" y="46"/>
                        <a:pt x="306" y="46"/>
                      </a:cubicBezTo>
                      <a:cubicBezTo>
                        <a:pt x="306" y="46"/>
                        <a:pt x="306" y="46"/>
                        <a:pt x="306" y="46"/>
                      </a:cubicBezTo>
                      <a:cubicBezTo>
                        <a:pt x="307" y="46"/>
                        <a:pt x="307" y="46"/>
                        <a:pt x="307" y="46"/>
                      </a:cubicBezTo>
                      <a:cubicBezTo>
                        <a:pt x="308" y="47"/>
                        <a:pt x="308" y="47"/>
                        <a:pt x="308" y="47"/>
                      </a:cubicBezTo>
                      <a:cubicBezTo>
                        <a:pt x="307" y="47"/>
                        <a:pt x="307" y="47"/>
                        <a:pt x="307" y="47"/>
                      </a:cubicBezTo>
                      <a:cubicBezTo>
                        <a:pt x="306" y="48"/>
                        <a:pt x="306" y="48"/>
                        <a:pt x="306" y="48"/>
                      </a:cubicBezTo>
                      <a:cubicBezTo>
                        <a:pt x="305" y="48"/>
                        <a:pt x="305" y="48"/>
                        <a:pt x="305" y="48"/>
                      </a:cubicBezTo>
                      <a:cubicBezTo>
                        <a:pt x="305" y="48"/>
                        <a:pt x="305" y="48"/>
                        <a:pt x="305" y="48"/>
                      </a:cubicBezTo>
                      <a:cubicBezTo>
                        <a:pt x="306" y="49"/>
                        <a:pt x="306" y="49"/>
                        <a:pt x="306" y="49"/>
                      </a:cubicBezTo>
                      <a:cubicBezTo>
                        <a:pt x="306" y="49"/>
                        <a:pt x="306" y="49"/>
                        <a:pt x="306" y="49"/>
                      </a:cubicBezTo>
                      <a:cubicBezTo>
                        <a:pt x="304" y="51"/>
                        <a:pt x="304" y="51"/>
                        <a:pt x="304" y="51"/>
                      </a:cubicBezTo>
                      <a:cubicBezTo>
                        <a:pt x="304" y="51"/>
                        <a:pt x="304" y="51"/>
                        <a:pt x="304" y="51"/>
                      </a:cubicBezTo>
                      <a:cubicBezTo>
                        <a:pt x="303" y="49"/>
                        <a:pt x="303" y="49"/>
                        <a:pt x="303" y="49"/>
                      </a:cubicBezTo>
                      <a:cubicBezTo>
                        <a:pt x="302" y="49"/>
                        <a:pt x="302" y="49"/>
                        <a:pt x="302" y="49"/>
                      </a:cubicBezTo>
                      <a:cubicBezTo>
                        <a:pt x="301" y="48"/>
                        <a:pt x="301" y="48"/>
                        <a:pt x="301" y="48"/>
                      </a:cubicBezTo>
                      <a:cubicBezTo>
                        <a:pt x="299" y="49"/>
                        <a:pt x="299" y="49"/>
                        <a:pt x="299" y="49"/>
                      </a:cubicBezTo>
                      <a:cubicBezTo>
                        <a:pt x="299" y="49"/>
                        <a:pt x="299" y="49"/>
                        <a:pt x="299" y="49"/>
                      </a:cubicBezTo>
                      <a:cubicBezTo>
                        <a:pt x="298" y="51"/>
                        <a:pt x="298" y="51"/>
                        <a:pt x="298" y="51"/>
                      </a:cubicBezTo>
                      <a:cubicBezTo>
                        <a:pt x="299" y="52"/>
                        <a:pt x="299" y="52"/>
                        <a:pt x="299" y="52"/>
                      </a:cubicBezTo>
                      <a:cubicBezTo>
                        <a:pt x="299" y="53"/>
                        <a:pt x="299" y="53"/>
                        <a:pt x="299" y="53"/>
                      </a:cubicBezTo>
                      <a:cubicBezTo>
                        <a:pt x="300" y="54"/>
                        <a:pt x="300" y="54"/>
                        <a:pt x="300" y="54"/>
                      </a:cubicBezTo>
                      <a:cubicBezTo>
                        <a:pt x="300" y="53"/>
                        <a:pt x="300" y="53"/>
                        <a:pt x="300" y="53"/>
                      </a:cubicBezTo>
                      <a:cubicBezTo>
                        <a:pt x="301" y="53"/>
                        <a:pt x="301" y="53"/>
                        <a:pt x="301" y="53"/>
                      </a:cubicBezTo>
                      <a:cubicBezTo>
                        <a:pt x="303" y="53"/>
                        <a:pt x="303" y="53"/>
                        <a:pt x="303" y="53"/>
                      </a:cubicBezTo>
                      <a:cubicBezTo>
                        <a:pt x="305" y="53"/>
                        <a:pt x="305" y="53"/>
                        <a:pt x="305" y="53"/>
                      </a:cubicBezTo>
                      <a:cubicBezTo>
                        <a:pt x="305" y="54"/>
                        <a:pt x="305" y="54"/>
                        <a:pt x="305" y="54"/>
                      </a:cubicBezTo>
                      <a:cubicBezTo>
                        <a:pt x="307" y="53"/>
                        <a:pt x="307" y="53"/>
                        <a:pt x="307" y="53"/>
                      </a:cubicBezTo>
                      <a:cubicBezTo>
                        <a:pt x="307" y="54"/>
                        <a:pt x="307" y="54"/>
                        <a:pt x="307" y="54"/>
                      </a:cubicBezTo>
                      <a:cubicBezTo>
                        <a:pt x="306" y="54"/>
                        <a:pt x="306" y="54"/>
                        <a:pt x="306" y="54"/>
                      </a:cubicBezTo>
                      <a:cubicBezTo>
                        <a:pt x="306" y="55"/>
                        <a:pt x="306" y="55"/>
                        <a:pt x="306" y="55"/>
                      </a:cubicBezTo>
                      <a:cubicBezTo>
                        <a:pt x="306" y="56"/>
                        <a:pt x="306" y="56"/>
                        <a:pt x="306" y="56"/>
                      </a:cubicBezTo>
                      <a:cubicBezTo>
                        <a:pt x="307" y="56"/>
                        <a:pt x="307" y="56"/>
                        <a:pt x="307" y="56"/>
                      </a:cubicBezTo>
                      <a:cubicBezTo>
                        <a:pt x="308" y="57"/>
                        <a:pt x="308" y="57"/>
                        <a:pt x="308" y="57"/>
                      </a:cubicBezTo>
                      <a:cubicBezTo>
                        <a:pt x="309" y="58"/>
                        <a:pt x="309" y="58"/>
                        <a:pt x="309" y="58"/>
                      </a:cubicBezTo>
                      <a:cubicBezTo>
                        <a:pt x="310" y="58"/>
                        <a:pt x="310" y="58"/>
                        <a:pt x="310" y="58"/>
                      </a:cubicBezTo>
                      <a:cubicBezTo>
                        <a:pt x="310" y="59"/>
                        <a:pt x="310" y="59"/>
                        <a:pt x="310" y="59"/>
                      </a:cubicBezTo>
                      <a:cubicBezTo>
                        <a:pt x="310" y="59"/>
                        <a:pt x="310" y="59"/>
                        <a:pt x="310" y="59"/>
                      </a:cubicBezTo>
                      <a:cubicBezTo>
                        <a:pt x="310" y="60"/>
                        <a:pt x="310" y="60"/>
                        <a:pt x="310" y="60"/>
                      </a:cubicBezTo>
                      <a:cubicBezTo>
                        <a:pt x="308" y="64"/>
                        <a:pt x="308" y="64"/>
                        <a:pt x="308" y="64"/>
                      </a:cubicBezTo>
                      <a:close/>
                      <a:moveTo>
                        <a:pt x="302" y="56"/>
                      </a:moveTo>
                      <a:cubicBezTo>
                        <a:pt x="302" y="55"/>
                        <a:pt x="302" y="55"/>
                        <a:pt x="302" y="55"/>
                      </a:cubicBezTo>
                      <a:cubicBezTo>
                        <a:pt x="304" y="54"/>
                        <a:pt x="304" y="54"/>
                        <a:pt x="304" y="54"/>
                      </a:cubicBezTo>
                      <a:cubicBezTo>
                        <a:pt x="305" y="55"/>
                        <a:pt x="305" y="55"/>
                        <a:pt x="305" y="55"/>
                      </a:cubicBezTo>
                      <a:cubicBezTo>
                        <a:pt x="304" y="55"/>
                        <a:pt x="304" y="55"/>
                        <a:pt x="304" y="55"/>
                      </a:cubicBezTo>
                      <a:cubicBezTo>
                        <a:pt x="304" y="56"/>
                        <a:pt x="304" y="56"/>
                        <a:pt x="304" y="56"/>
                      </a:cubicBezTo>
                      <a:cubicBezTo>
                        <a:pt x="303" y="56"/>
                        <a:pt x="303" y="56"/>
                        <a:pt x="303" y="56"/>
                      </a:cubicBezTo>
                      <a:cubicBezTo>
                        <a:pt x="302" y="56"/>
                        <a:pt x="302" y="56"/>
                        <a:pt x="302" y="56"/>
                      </a:cubicBezTo>
                      <a:close/>
                      <a:moveTo>
                        <a:pt x="300" y="62"/>
                      </a:moveTo>
                      <a:cubicBezTo>
                        <a:pt x="300" y="61"/>
                        <a:pt x="300" y="61"/>
                        <a:pt x="300" y="61"/>
                      </a:cubicBezTo>
                      <a:cubicBezTo>
                        <a:pt x="302" y="61"/>
                        <a:pt x="302" y="61"/>
                        <a:pt x="302" y="61"/>
                      </a:cubicBezTo>
                      <a:cubicBezTo>
                        <a:pt x="304" y="61"/>
                        <a:pt x="304" y="61"/>
                        <a:pt x="304" y="61"/>
                      </a:cubicBezTo>
                      <a:cubicBezTo>
                        <a:pt x="305" y="63"/>
                        <a:pt x="305" y="63"/>
                        <a:pt x="305" y="63"/>
                      </a:cubicBezTo>
                      <a:cubicBezTo>
                        <a:pt x="305" y="64"/>
                        <a:pt x="305" y="64"/>
                        <a:pt x="305" y="64"/>
                      </a:cubicBezTo>
                      <a:cubicBezTo>
                        <a:pt x="306" y="65"/>
                        <a:pt x="306" y="65"/>
                        <a:pt x="306" y="65"/>
                      </a:cubicBezTo>
                      <a:cubicBezTo>
                        <a:pt x="305" y="65"/>
                        <a:pt x="305" y="65"/>
                        <a:pt x="305" y="65"/>
                      </a:cubicBezTo>
                      <a:cubicBezTo>
                        <a:pt x="304" y="65"/>
                        <a:pt x="304" y="65"/>
                        <a:pt x="304" y="65"/>
                      </a:cubicBezTo>
                      <a:cubicBezTo>
                        <a:pt x="303" y="65"/>
                        <a:pt x="303" y="65"/>
                        <a:pt x="303" y="65"/>
                      </a:cubicBezTo>
                      <a:cubicBezTo>
                        <a:pt x="302" y="65"/>
                        <a:pt x="302" y="65"/>
                        <a:pt x="302" y="65"/>
                      </a:cubicBezTo>
                      <a:cubicBezTo>
                        <a:pt x="301" y="64"/>
                        <a:pt x="301" y="64"/>
                        <a:pt x="301" y="64"/>
                      </a:cubicBezTo>
                      <a:cubicBezTo>
                        <a:pt x="300" y="63"/>
                        <a:pt x="300" y="63"/>
                        <a:pt x="300" y="63"/>
                      </a:cubicBezTo>
                      <a:cubicBezTo>
                        <a:pt x="300" y="62"/>
                        <a:pt x="300" y="62"/>
                        <a:pt x="300" y="62"/>
                      </a:cubicBezTo>
                      <a:close/>
                      <a:moveTo>
                        <a:pt x="286" y="70"/>
                      </a:moveTo>
                      <a:cubicBezTo>
                        <a:pt x="287" y="70"/>
                        <a:pt x="287" y="70"/>
                        <a:pt x="287" y="70"/>
                      </a:cubicBezTo>
                      <a:cubicBezTo>
                        <a:pt x="288" y="70"/>
                        <a:pt x="288" y="70"/>
                        <a:pt x="288" y="70"/>
                      </a:cubicBezTo>
                      <a:cubicBezTo>
                        <a:pt x="288" y="70"/>
                        <a:pt x="288" y="70"/>
                        <a:pt x="288" y="70"/>
                      </a:cubicBezTo>
                      <a:cubicBezTo>
                        <a:pt x="286" y="71"/>
                        <a:pt x="286" y="71"/>
                        <a:pt x="286" y="71"/>
                      </a:cubicBezTo>
                      <a:cubicBezTo>
                        <a:pt x="286" y="70"/>
                        <a:pt x="286" y="70"/>
                        <a:pt x="286" y="70"/>
                      </a:cubicBezTo>
                      <a:close/>
                      <a:moveTo>
                        <a:pt x="285" y="69"/>
                      </a:moveTo>
                      <a:cubicBezTo>
                        <a:pt x="284" y="68"/>
                        <a:pt x="284" y="68"/>
                        <a:pt x="284" y="68"/>
                      </a:cubicBezTo>
                      <a:cubicBezTo>
                        <a:pt x="285" y="67"/>
                        <a:pt x="285" y="67"/>
                        <a:pt x="285" y="67"/>
                      </a:cubicBezTo>
                      <a:cubicBezTo>
                        <a:pt x="285" y="65"/>
                        <a:pt x="285" y="65"/>
                        <a:pt x="285" y="65"/>
                      </a:cubicBezTo>
                      <a:cubicBezTo>
                        <a:pt x="285" y="64"/>
                        <a:pt x="285" y="64"/>
                        <a:pt x="285" y="64"/>
                      </a:cubicBezTo>
                      <a:cubicBezTo>
                        <a:pt x="286" y="63"/>
                        <a:pt x="286" y="63"/>
                        <a:pt x="286" y="63"/>
                      </a:cubicBezTo>
                      <a:cubicBezTo>
                        <a:pt x="286" y="63"/>
                        <a:pt x="286" y="63"/>
                        <a:pt x="286" y="63"/>
                      </a:cubicBezTo>
                      <a:cubicBezTo>
                        <a:pt x="287" y="62"/>
                        <a:pt x="287" y="62"/>
                        <a:pt x="287" y="62"/>
                      </a:cubicBezTo>
                      <a:cubicBezTo>
                        <a:pt x="287" y="62"/>
                        <a:pt x="287" y="62"/>
                        <a:pt x="287" y="62"/>
                      </a:cubicBezTo>
                      <a:cubicBezTo>
                        <a:pt x="287" y="60"/>
                        <a:pt x="287" y="60"/>
                        <a:pt x="287" y="60"/>
                      </a:cubicBezTo>
                      <a:cubicBezTo>
                        <a:pt x="287" y="59"/>
                        <a:pt x="287" y="59"/>
                        <a:pt x="287" y="59"/>
                      </a:cubicBezTo>
                      <a:cubicBezTo>
                        <a:pt x="288" y="59"/>
                        <a:pt x="288" y="59"/>
                        <a:pt x="288" y="59"/>
                      </a:cubicBezTo>
                      <a:cubicBezTo>
                        <a:pt x="289" y="60"/>
                        <a:pt x="289" y="60"/>
                        <a:pt x="289" y="60"/>
                      </a:cubicBezTo>
                      <a:cubicBezTo>
                        <a:pt x="289" y="61"/>
                        <a:pt x="289" y="61"/>
                        <a:pt x="289" y="61"/>
                      </a:cubicBezTo>
                      <a:cubicBezTo>
                        <a:pt x="289" y="61"/>
                        <a:pt x="289" y="61"/>
                        <a:pt x="289" y="61"/>
                      </a:cubicBezTo>
                      <a:cubicBezTo>
                        <a:pt x="288" y="63"/>
                        <a:pt x="288" y="63"/>
                        <a:pt x="288" y="63"/>
                      </a:cubicBezTo>
                      <a:cubicBezTo>
                        <a:pt x="289" y="64"/>
                        <a:pt x="289" y="64"/>
                        <a:pt x="289" y="64"/>
                      </a:cubicBezTo>
                      <a:cubicBezTo>
                        <a:pt x="288" y="65"/>
                        <a:pt x="288" y="65"/>
                        <a:pt x="288" y="65"/>
                      </a:cubicBezTo>
                      <a:cubicBezTo>
                        <a:pt x="288" y="66"/>
                        <a:pt x="288" y="66"/>
                        <a:pt x="288" y="66"/>
                      </a:cubicBezTo>
                      <a:cubicBezTo>
                        <a:pt x="288" y="68"/>
                        <a:pt x="288" y="68"/>
                        <a:pt x="288" y="68"/>
                      </a:cubicBezTo>
                      <a:cubicBezTo>
                        <a:pt x="286" y="69"/>
                        <a:pt x="286" y="69"/>
                        <a:pt x="286" y="69"/>
                      </a:cubicBezTo>
                      <a:cubicBezTo>
                        <a:pt x="285" y="69"/>
                        <a:pt x="285" y="69"/>
                        <a:pt x="285" y="69"/>
                      </a:cubicBezTo>
                      <a:close/>
                      <a:moveTo>
                        <a:pt x="272" y="46"/>
                      </a:moveTo>
                      <a:cubicBezTo>
                        <a:pt x="271" y="45"/>
                        <a:pt x="271" y="45"/>
                        <a:pt x="271" y="45"/>
                      </a:cubicBezTo>
                      <a:cubicBezTo>
                        <a:pt x="271" y="44"/>
                        <a:pt x="271" y="44"/>
                        <a:pt x="271" y="44"/>
                      </a:cubicBezTo>
                      <a:cubicBezTo>
                        <a:pt x="272" y="43"/>
                        <a:pt x="272" y="43"/>
                        <a:pt x="272" y="43"/>
                      </a:cubicBezTo>
                      <a:cubicBezTo>
                        <a:pt x="271" y="42"/>
                        <a:pt x="271" y="42"/>
                        <a:pt x="271" y="42"/>
                      </a:cubicBezTo>
                      <a:cubicBezTo>
                        <a:pt x="270" y="43"/>
                        <a:pt x="270" y="43"/>
                        <a:pt x="270" y="43"/>
                      </a:cubicBezTo>
                      <a:cubicBezTo>
                        <a:pt x="269" y="42"/>
                        <a:pt x="269" y="42"/>
                        <a:pt x="269" y="42"/>
                      </a:cubicBezTo>
                      <a:cubicBezTo>
                        <a:pt x="268" y="43"/>
                        <a:pt x="268" y="43"/>
                        <a:pt x="268" y="43"/>
                      </a:cubicBezTo>
                      <a:cubicBezTo>
                        <a:pt x="267" y="42"/>
                        <a:pt x="267" y="42"/>
                        <a:pt x="267" y="42"/>
                      </a:cubicBezTo>
                      <a:cubicBezTo>
                        <a:pt x="266" y="43"/>
                        <a:pt x="266" y="43"/>
                        <a:pt x="266" y="43"/>
                      </a:cubicBezTo>
                      <a:cubicBezTo>
                        <a:pt x="266" y="42"/>
                        <a:pt x="266" y="42"/>
                        <a:pt x="266" y="42"/>
                      </a:cubicBezTo>
                      <a:cubicBezTo>
                        <a:pt x="267" y="41"/>
                        <a:pt x="267" y="41"/>
                        <a:pt x="267" y="41"/>
                      </a:cubicBezTo>
                      <a:cubicBezTo>
                        <a:pt x="267" y="40"/>
                        <a:pt x="267" y="40"/>
                        <a:pt x="267" y="40"/>
                      </a:cubicBezTo>
                      <a:cubicBezTo>
                        <a:pt x="269" y="40"/>
                        <a:pt x="269" y="40"/>
                        <a:pt x="269" y="40"/>
                      </a:cubicBezTo>
                      <a:cubicBezTo>
                        <a:pt x="270" y="40"/>
                        <a:pt x="270" y="40"/>
                        <a:pt x="270" y="40"/>
                      </a:cubicBezTo>
                      <a:cubicBezTo>
                        <a:pt x="273" y="39"/>
                        <a:pt x="273" y="39"/>
                        <a:pt x="273" y="39"/>
                      </a:cubicBezTo>
                      <a:cubicBezTo>
                        <a:pt x="274" y="40"/>
                        <a:pt x="274" y="40"/>
                        <a:pt x="274" y="40"/>
                      </a:cubicBezTo>
                      <a:cubicBezTo>
                        <a:pt x="275" y="40"/>
                        <a:pt x="275" y="40"/>
                        <a:pt x="275" y="40"/>
                      </a:cubicBezTo>
                      <a:cubicBezTo>
                        <a:pt x="276" y="40"/>
                        <a:pt x="276" y="40"/>
                        <a:pt x="276" y="40"/>
                      </a:cubicBezTo>
                      <a:cubicBezTo>
                        <a:pt x="277" y="40"/>
                        <a:pt x="277" y="40"/>
                        <a:pt x="277" y="40"/>
                      </a:cubicBezTo>
                      <a:cubicBezTo>
                        <a:pt x="278" y="39"/>
                        <a:pt x="278" y="39"/>
                        <a:pt x="278" y="39"/>
                      </a:cubicBezTo>
                      <a:cubicBezTo>
                        <a:pt x="280" y="39"/>
                        <a:pt x="280" y="39"/>
                        <a:pt x="280" y="39"/>
                      </a:cubicBezTo>
                      <a:cubicBezTo>
                        <a:pt x="281" y="39"/>
                        <a:pt x="281" y="39"/>
                        <a:pt x="281" y="39"/>
                      </a:cubicBezTo>
                      <a:cubicBezTo>
                        <a:pt x="281" y="39"/>
                        <a:pt x="281" y="39"/>
                        <a:pt x="281" y="39"/>
                      </a:cubicBezTo>
                      <a:cubicBezTo>
                        <a:pt x="282" y="39"/>
                        <a:pt x="282" y="39"/>
                        <a:pt x="282" y="39"/>
                      </a:cubicBezTo>
                      <a:cubicBezTo>
                        <a:pt x="282" y="40"/>
                        <a:pt x="282" y="40"/>
                        <a:pt x="282" y="40"/>
                      </a:cubicBezTo>
                      <a:cubicBezTo>
                        <a:pt x="283" y="41"/>
                        <a:pt x="283" y="41"/>
                        <a:pt x="283" y="41"/>
                      </a:cubicBezTo>
                      <a:cubicBezTo>
                        <a:pt x="283" y="42"/>
                        <a:pt x="283" y="42"/>
                        <a:pt x="283" y="42"/>
                      </a:cubicBezTo>
                      <a:cubicBezTo>
                        <a:pt x="282" y="43"/>
                        <a:pt x="282" y="43"/>
                        <a:pt x="282" y="43"/>
                      </a:cubicBezTo>
                      <a:cubicBezTo>
                        <a:pt x="282" y="44"/>
                        <a:pt x="282" y="44"/>
                        <a:pt x="282" y="44"/>
                      </a:cubicBezTo>
                      <a:cubicBezTo>
                        <a:pt x="282" y="46"/>
                        <a:pt x="282" y="46"/>
                        <a:pt x="282" y="46"/>
                      </a:cubicBezTo>
                      <a:cubicBezTo>
                        <a:pt x="280" y="47"/>
                        <a:pt x="280" y="47"/>
                        <a:pt x="280" y="47"/>
                      </a:cubicBezTo>
                      <a:cubicBezTo>
                        <a:pt x="279" y="48"/>
                        <a:pt x="279" y="48"/>
                        <a:pt x="279" y="48"/>
                      </a:cubicBezTo>
                      <a:cubicBezTo>
                        <a:pt x="278" y="48"/>
                        <a:pt x="278" y="48"/>
                        <a:pt x="278" y="48"/>
                      </a:cubicBezTo>
                      <a:cubicBezTo>
                        <a:pt x="277" y="48"/>
                        <a:pt x="277" y="48"/>
                        <a:pt x="277" y="48"/>
                      </a:cubicBezTo>
                      <a:cubicBezTo>
                        <a:pt x="277" y="47"/>
                        <a:pt x="277" y="47"/>
                        <a:pt x="277" y="47"/>
                      </a:cubicBezTo>
                      <a:cubicBezTo>
                        <a:pt x="276" y="47"/>
                        <a:pt x="276" y="47"/>
                        <a:pt x="276" y="47"/>
                      </a:cubicBezTo>
                      <a:cubicBezTo>
                        <a:pt x="274" y="46"/>
                        <a:pt x="274" y="46"/>
                        <a:pt x="274" y="46"/>
                      </a:cubicBezTo>
                      <a:cubicBezTo>
                        <a:pt x="274" y="45"/>
                        <a:pt x="274" y="45"/>
                        <a:pt x="274" y="45"/>
                      </a:cubicBezTo>
                      <a:cubicBezTo>
                        <a:pt x="274" y="44"/>
                        <a:pt x="274" y="44"/>
                        <a:pt x="274" y="44"/>
                      </a:cubicBezTo>
                      <a:cubicBezTo>
                        <a:pt x="273" y="44"/>
                        <a:pt x="273" y="44"/>
                        <a:pt x="273" y="44"/>
                      </a:cubicBezTo>
                      <a:cubicBezTo>
                        <a:pt x="273" y="45"/>
                        <a:pt x="273" y="45"/>
                        <a:pt x="273" y="45"/>
                      </a:cubicBezTo>
                      <a:cubicBezTo>
                        <a:pt x="272" y="46"/>
                        <a:pt x="272" y="46"/>
                        <a:pt x="272" y="46"/>
                      </a:cubicBezTo>
                      <a:close/>
                      <a:moveTo>
                        <a:pt x="257" y="54"/>
                      </a:moveTo>
                      <a:cubicBezTo>
                        <a:pt x="257" y="53"/>
                        <a:pt x="257" y="53"/>
                        <a:pt x="257" y="53"/>
                      </a:cubicBezTo>
                      <a:cubicBezTo>
                        <a:pt x="258" y="52"/>
                        <a:pt x="258" y="52"/>
                        <a:pt x="258" y="52"/>
                      </a:cubicBezTo>
                      <a:cubicBezTo>
                        <a:pt x="259" y="51"/>
                        <a:pt x="259" y="51"/>
                        <a:pt x="259" y="51"/>
                      </a:cubicBezTo>
                      <a:cubicBezTo>
                        <a:pt x="259" y="50"/>
                        <a:pt x="259" y="50"/>
                        <a:pt x="259" y="50"/>
                      </a:cubicBezTo>
                      <a:cubicBezTo>
                        <a:pt x="260" y="49"/>
                        <a:pt x="260" y="49"/>
                        <a:pt x="260" y="49"/>
                      </a:cubicBezTo>
                      <a:cubicBezTo>
                        <a:pt x="261" y="49"/>
                        <a:pt x="261" y="49"/>
                        <a:pt x="261" y="49"/>
                      </a:cubicBezTo>
                      <a:cubicBezTo>
                        <a:pt x="262" y="49"/>
                        <a:pt x="262" y="49"/>
                        <a:pt x="262" y="49"/>
                      </a:cubicBezTo>
                      <a:cubicBezTo>
                        <a:pt x="265" y="48"/>
                        <a:pt x="265" y="48"/>
                        <a:pt x="265" y="48"/>
                      </a:cubicBezTo>
                      <a:cubicBezTo>
                        <a:pt x="265" y="48"/>
                        <a:pt x="265" y="48"/>
                        <a:pt x="265" y="48"/>
                      </a:cubicBezTo>
                      <a:cubicBezTo>
                        <a:pt x="266" y="48"/>
                        <a:pt x="266" y="48"/>
                        <a:pt x="266" y="48"/>
                      </a:cubicBezTo>
                      <a:cubicBezTo>
                        <a:pt x="267" y="49"/>
                        <a:pt x="267" y="49"/>
                        <a:pt x="267" y="49"/>
                      </a:cubicBezTo>
                      <a:cubicBezTo>
                        <a:pt x="268" y="49"/>
                        <a:pt x="268" y="49"/>
                        <a:pt x="268" y="49"/>
                      </a:cubicBezTo>
                      <a:cubicBezTo>
                        <a:pt x="269" y="49"/>
                        <a:pt x="269" y="49"/>
                        <a:pt x="269" y="49"/>
                      </a:cubicBezTo>
                      <a:cubicBezTo>
                        <a:pt x="271" y="49"/>
                        <a:pt x="271" y="49"/>
                        <a:pt x="271" y="49"/>
                      </a:cubicBezTo>
                      <a:cubicBezTo>
                        <a:pt x="271" y="49"/>
                        <a:pt x="271" y="49"/>
                        <a:pt x="271" y="49"/>
                      </a:cubicBezTo>
                      <a:cubicBezTo>
                        <a:pt x="272" y="49"/>
                        <a:pt x="272" y="49"/>
                        <a:pt x="272" y="49"/>
                      </a:cubicBezTo>
                      <a:cubicBezTo>
                        <a:pt x="274" y="49"/>
                        <a:pt x="274" y="49"/>
                        <a:pt x="274" y="49"/>
                      </a:cubicBezTo>
                      <a:cubicBezTo>
                        <a:pt x="274" y="50"/>
                        <a:pt x="274" y="50"/>
                        <a:pt x="274" y="50"/>
                      </a:cubicBezTo>
                      <a:cubicBezTo>
                        <a:pt x="275" y="50"/>
                        <a:pt x="275" y="50"/>
                        <a:pt x="275" y="50"/>
                      </a:cubicBezTo>
                      <a:cubicBezTo>
                        <a:pt x="276" y="51"/>
                        <a:pt x="276" y="51"/>
                        <a:pt x="276" y="51"/>
                      </a:cubicBezTo>
                      <a:cubicBezTo>
                        <a:pt x="275" y="52"/>
                        <a:pt x="275" y="52"/>
                        <a:pt x="275" y="52"/>
                      </a:cubicBezTo>
                      <a:cubicBezTo>
                        <a:pt x="274" y="52"/>
                        <a:pt x="274" y="52"/>
                        <a:pt x="274" y="52"/>
                      </a:cubicBezTo>
                      <a:cubicBezTo>
                        <a:pt x="271" y="53"/>
                        <a:pt x="271" y="53"/>
                        <a:pt x="271" y="53"/>
                      </a:cubicBezTo>
                      <a:cubicBezTo>
                        <a:pt x="270" y="53"/>
                        <a:pt x="270" y="53"/>
                        <a:pt x="270" y="53"/>
                      </a:cubicBezTo>
                      <a:cubicBezTo>
                        <a:pt x="269" y="54"/>
                        <a:pt x="269" y="54"/>
                        <a:pt x="269" y="54"/>
                      </a:cubicBezTo>
                      <a:cubicBezTo>
                        <a:pt x="269" y="55"/>
                        <a:pt x="269" y="55"/>
                        <a:pt x="269" y="55"/>
                      </a:cubicBezTo>
                      <a:cubicBezTo>
                        <a:pt x="270" y="55"/>
                        <a:pt x="270" y="55"/>
                        <a:pt x="270" y="55"/>
                      </a:cubicBezTo>
                      <a:cubicBezTo>
                        <a:pt x="270" y="54"/>
                        <a:pt x="270" y="54"/>
                        <a:pt x="270" y="54"/>
                      </a:cubicBezTo>
                      <a:cubicBezTo>
                        <a:pt x="270" y="55"/>
                        <a:pt x="270" y="55"/>
                        <a:pt x="270" y="55"/>
                      </a:cubicBezTo>
                      <a:cubicBezTo>
                        <a:pt x="269" y="57"/>
                        <a:pt x="269" y="57"/>
                        <a:pt x="269" y="57"/>
                      </a:cubicBezTo>
                      <a:cubicBezTo>
                        <a:pt x="269" y="57"/>
                        <a:pt x="269" y="57"/>
                        <a:pt x="269" y="57"/>
                      </a:cubicBezTo>
                      <a:cubicBezTo>
                        <a:pt x="268" y="58"/>
                        <a:pt x="268" y="58"/>
                        <a:pt x="268" y="58"/>
                      </a:cubicBezTo>
                      <a:cubicBezTo>
                        <a:pt x="268" y="58"/>
                        <a:pt x="268" y="58"/>
                        <a:pt x="268" y="58"/>
                      </a:cubicBezTo>
                      <a:cubicBezTo>
                        <a:pt x="267" y="59"/>
                        <a:pt x="267" y="59"/>
                        <a:pt x="267" y="59"/>
                      </a:cubicBezTo>
                      <a:cubicBezTo>
                        <a:pt x="266" y="59"/>
                        <a:pt x="266" y="59"/>
                        <a:pt x="266" y="59"/>
                      </a:cubicBezTo>
                      <a:cubicBezTo>
                        <a:pt x="265" y="60"/>
                        <a:pt x="265" y="60"/>
                        <a:pt x="265" y="60"/>
                      </a:cubicBezTo>
                      <a:cubicBezTo>
                        <a:pt x="263" y="60"/>
                        <a:pt x="263" y="60"/>
                        <a:pt x="263" y="60"/>
                      </a:cubicBezTo>
                      <a:cubicBezTo>
                        <a:pt x="262" y="59"/>
                        <a:pt x="262" y="59"/>
                        <a:pt x="262" y="59"/>
                      </a:cubicBezTo>
                      <a:cubicBezTo>
                        <a:pt x="262" y="59"/>
                        <a:pt x="262" y="59"/>
                        <a:pt x="262" y="59"/>
                      </a:cubicBezTo>
                      <a:cubicBezTo>
                        <a:pt x="261" y="59"/>
                        <a:pt x="261" y="59"/>
                        <a:pt x="261" y="59"/>
                      </a:cubicBezTo>
                      <a:cubicBezTo>
                        <a:pt x="259" y="59"/>
                        <a:pt x="259" y="59"/>
                        <a:pt x="259" y="59"/>
                      </a:cubicBezTo>
                      <a:cubicBezTo>
                        <a:pt x="259" y="59"/>
                        <a:pt x="259" y="59"/>
                        <a:pt x="259" y="59"/>
                      </a:cubicBezTo>
                      <a:cubicBezTo>
                        <a:pt x="260" y="58"/>
                        <a:pt x="260" y="58"/>
                        <a:pt x="260" y="58"/>
                      </a:cubicBezTo>
                      <a:cubicBezTo>
                        <a:pt x="259" y="57"/>
                        <a:pt x="259" y="57"/>
                        <a:pt x="259" y="57"/>
                      </a:cubicBezTo>
                      <a:cubicBezTo>
                        <a:pt x="258" y="56"/>
                        <a:pt x="258" y="56"/>
                        <a:pt x="258" y="56"/>
                      </a:cubicBezTo>
                      <a:cubicBezTo>
                        <a:pt x="257" y="56"/>
                        <a:pt x="257" y="56"/>
                        <a:pt x="257" y="56"/>
                      </a:cubicBezTo>
                      <a:cubicBezTo>
                        <a:pt x="257" y="55"/>
                        <a:pt x="257" y="55"/>
                        <a:pt x="257" y="55"/>
                      </a:cubicBezTo>
                      <a:cubicBezTo>
                        <a:pt x="257" y="54"/>
                        <a:pt x="257" y="54"/>
                        <a:pt x="257" y="54"/>
                      </a:cubicBezTo>
                      <a:close/>
                      <a:moveTo>
                        <a:pt x="255" y="50"/>
                      </a:moveTo>
                      <a:cubicBezTo>
                        <a:pt x="256" y="50"/>
                        <a:pt x="256" y="50"/>
                        <a:pt x="256" y="50"/>
                      </a:cubicBezTo>
                      <a:cubicBezTo>
                        <a:pt x="257" y="50"/>
                        <a:pt x="257" y="50"/>
                        <a:pt x="257" y="50"/>
                      </a:cubicBezTo>
                      <a:cubicBezTo>
                        <a:pt x="258" y="49"/>
                        <a:pt x="258" y="49"/>
                        <a:pt x="258" y="49"/>
                      </a:cubicBezTo>
                      <a:cubicBezTo>
                        <a:pt x="258" y="48"/>
                        <a:pt x="258" y="48"/>
                        <a:pt x="258" y="48"/>
                      </a:cubicBezTo>
                      <a:cubicBezTo>
                        <a:pt x="258" y="47"/>
                        <a:pt x="258" y="47"/>
                        <a:pt x="258" y="47"/>
                      </a:cubicBezTo>
                      <a:cubicBezTo>
                        <a:pt x="258" y="46"/>
                        <a:pt x="258" y="46"/>
                        <a:pt x="258" y="46"/>
                      </a:cubicBezTo>
                      <a:cubicBezTo>
                        <a:pt x="259" y="45"/>
                        <a:pt x="259" y="45"/>
                        <a:pt x="259" y="45"/>
                      </a:cubicBezTo>
                      <a:cubicBezTo>
                        <a:pt x="258" y="45"/>
                        <a:pt x="258" y="45"/>
                        <a:pt x="258" y="45"/>
                      </a:cubicBezTo>
                      <a:cubicBezTo>
                        <a:pt x="257" y="45"/>
                        <a:pt x="257" y="45"/>
                        <a:pt x="257" y="45"/>
                      </a:cubicBezTo>
                      <a:cubicBezTo>
                        <a:pt x="256" y="45"/>
                        <a:pt x="256" y="45"/>
                        <a:pt x="256" y="45"/>
                      </a:cubicBezTo>
                      <a:cubicBezTo>
                        <a:pt x="256" y="45"/>
                        <a:pt x="256" y="45"/>
                        <a:pt x="256" y="45"/>
                      </a:cubicBezTo>
                      <a:cubicBezTo>
                        <a:pt x="255" y="45"/>
                        <a:pt x="255" y="45"/>
                        <a:pt x="255" y="45"/>
                      </a:cubicBezTo>
                      <a:cubicBezTo>
                        <a:pt x="254" y="46"/>
                        <a:pt x="254" y="46"/>
                        <a:pt x="254" y="46"/>
                      </a:cubicBezTo>
                      <a:cubicBezTo>
                        <a:pt x="255" y="47"/>
                        <a:pt x="255" y="47"/>
                        <a:pt x="255" y="47"/>
                      </a:cubicBezTo>
                      <a:cubicBezTo>
                        <a:pt x="254" y="48"/>
                        <a:pt x="254" y="48"/>
                        <a:pt x="254" y="48"/>
                      </a:cubicBezTo>
                      <a:cubicBezTo>
                        <a:pt x="255" y="50"/>
                        <a:pt x="255" y="50"/>
                        <a:pt x="255" y="50"/>
                      </a:cubicBezTo>
                      <a:close/>
                      <a:moveTo>
                        <a:pt x="350" y="125"/>
                      </a:moveTo>
                      <a:cubicBezTo>
                        <a:pt x="351" y="125"/>
                        <a:pt x="351" y="125"/>
                        <a:pt x="351" y="125"/>
                      </a:cubicBezTo>
                      <a:cubicBezTo>
                        <a:pt x="352" y="125"/>
                        <a:pt x="352" y="125"/>
                        <a:pt x="352" y="125"/>
                      </a:cubicBezTo>
                      <a:cubicBezTo>
                        <a:pt x="352" y="126"/>
                        <a:pt x="352" y="126"/>
                        <a:pt x="352" y="126"/>
                      </a:cubicBezTo>
                      <a:cubicBezTo>
                        <a:pt x="354" y="126"/>
                        <a:pt x="354" y="126"/>
                        <a:pt x="354" y="126"/>
                      </a:cubicBezTo>
                      <a:cubicBezTo>
                        <a:pt x="354" y="126"/>
                        <a:pt x="354" y="126"/>
                        <a:pt x="354" y="126"/>
                      </a:cubicBezTo>
                      <a:cubicBezTo>
                        <a:pt x="355" y="126"/>
                        <a:pt x="355" y="126"/>
                        <a:pt x="355" y="126"/>
                      </a:cubicBezTo>
                      <a:cubicBezTo>
                        <a:pt x="357" y="125"/>
                        <a:pt x="357" y="125"/>
                        <a:pt x="357" y="125"/>
                      </a:cubicBezTo>
                      <a:cubicBezTo>
                        <a:pt x="358" y="125"/>
                        <a:pt x="358" y="125"/>
                        <a:pt x="358" y="125"/>
                      </a:cubicBezTo>
                      <a:cubicBezTo>
                        <a:pt x="359" y="126"/>
                        <a:pt x="359" y="126"/>
                        <a:pt x="359" y="126"/>
                      </a:cubicBezTo>
                      <a:cubicBezTo>
                        <a:pt x="360" y="126"/>
                        <a:pt x="360" y="126"/>
                        <a:pt x="360" y="126"/>
                      </a:cubicBezTo>
                      <a:cubicBezTo>
                        <a:pt x="361" y="126"/>
                        <a:pt x="361" y="126"/>
                        <a:pt x="361" y="126"/>
                      </a:cubicBezTo>
                      <a:cubicBezTo>
                        <a:pt x="362" y="125"/>
                        <a:pt x="362" y="125"/>
                        <a:pt x="362" y="125"/>
                      </a:cubicBezTo>
                      <a:cubicBezTo>
                        <a:pt x="362" y="125"/>
                        <a:pt x="362" y="125"/>
                        <a:pt x="362" y="125"/>
                      </a:cubicBezTo>
                      <a:cubicBezTo>
                        <a:pt x="362" y="124"/>
                        <a:pt x="362" y="124"/>
                        <a:pt x="362" y="124"/>
                      </a:cubicBezTo>
                      <a:cubicBezTo>
                        <a:pt x="363" y="124"/>
                        <a:pt x="363" y="124"/>
                        <a:pt x="363" y="124"/>
                      </a:cubicBezTo>
                      <a:cubicBezTo>
                        <a:pt x="363" y="123"/>
                        <a:pt x="363" y="123"/>
                        <a:pt x="363" y="123"/>
                      </a:cubicBezTo>
                      <a:cubicBezTo>
                        <a:pt x="363" y="122"/>
                        <a:pt x="363" y="122"/>
                        <a:pt x="363" y="122"/>
                      </a:cubicBezTo>
                      <a:cubicBezTo>
                        <a:pt x="363" y="121"/>
                        <a:pt x="363" y="121"/>
                        <a:pt x="363" y="121"/>
                      </a:cubicBezTo>
                      <a:cubicBezTo>
                        <a:pt x="363" y="121"/>
                        <a:pt x="363" y="121"/>
                        <a:pt x="363" y="121"/>
                      </a:cubicBezTo>
                      <a:cubicBezTo>
                        <a:pt x="363" y="122"/>
                        <a:pt x="363" y="122"/>
                        <a:pt x="363" y="122"/>
                      </a:cubicBezTo>
                      <a:cubicBezTo>
                        <a:pt x="364" y="123"/>
                        <a:pt x="364" y="123"/>
                        <a:pt x="364" y="123"/>
                      </a:cubicBezTo>
                      <a:cubicBezTo>
                        <a:pt x="365" y="123"/>
                        <a:pt x="365" y="123"/>
                        <a:pt x="365" y="123"/>
                      </a:cubicBezTo>
                      <a:cubicBezTo>
                        <a:pt x="365" y="123"/>
                        <a:pt x="365" y="123"/>
                        <a:pt x="365" y="123"/>
                      </a:cubicBezTo>
                      <a:cubicBezTo>
                        <a:pt x="366" y="123"/>
                        <a:pt x="366" y="123"/>
                        <a:pt x="366" y="123"/>
                      </a:cubicBezTo>
                      <a:cubicBezTo>
                        <a:pt x="366" y="123"/>
                        <a:pt x="366" y="123"/>
                        <a:pt x="366" y="123"/>
                      </a:cubicBezTo>
                      <a:cubicBezTo>
                        <a:pt x="367" y="122"/>
                        <a:pt x="367" y="122"/>
                        <a:pt x="367" y="122"/>
                      </a:cubicBezTo>
                      <a:cubicBezTo>
                        <a:pt x="366" y="121"/>
                        <a:pt x="366" y="121"/>
                        <a:pt x="366" y="121"/>
                      </a:cubicBezTo>
                      <a:cubicBezTo>
                        <a:pt x="366" y="120"/>
                        <a:pt x="366" y="120"/>
                        <a:pt x="366" y="120"/>
                      </a:cubicBezTo>
                      <a:cubicBezTo>
                        <a:pt x="366" y="120"/>
                        <a:pt x="366" y="120"/>
                        <a:pt x="366" y="120"/>
                      </a:cubicBezTo>
                      <a:cubicBezTo>
                        <a:pt x="365" y="120"/>
                        <a:pt x="365" y="120"/>
                        <a:pt x="365" y="120"/>
                      </a:cubicBezTo>
                      <a:cubicBezTo>
                        <a:pt x="363" y="120"/>
                        <a:pt x="363" y="120"/>
                        <a:pt x="363" y="120"/>
                      </a:cubicBezTo>
                      <a:cubicBezTo>
                        <a:pt x="363" y="120"/>
                        <a:pt x="363" y="120"/>
                        <a:pt x="363" y="120"/>
                      </a:cubicBezTo>
                      <a:cubicBezTo>
                        <a:pt x="364" y="119"/>
                        <a:pt x="364" y="119"/>
                        <a:pt x="364" y="119"/>
                      </a:cubicBezTo>
                      <a:cubicBezTo>
                        <a:pt x="364" y="120"/>
                        <a:pt x="364" y="120"/>
                        <a:pt x="364" y="120"/>
                      </a:cubicBezTo>
                      <a:cubicBezTo>
                        <a:pt x="365" y="119"/>
                        <a:pt x="365" y="119"/>
                        <a:pt x="365" y="119"/>
                      </a:cubicBezTo>
                      <a:cubicBezTo>
                        <a:pt x="366" y="118"/>
                        <a:pt x="366" y="118"/>
                        <a:pt x="366" y="118"/>
                      </a:cubicBezTo>
                      <a:cubicBezTo>
                        <a:pt x="367" y="119"/>
                        <a:pt x="367" y="119"/>
                        <a:pt x="367" y="119"/>
                      </a:cubicBezTo>
                      <a:cubicBezTo>
                        <a:pt x="367" y="119"/>
                        <a:pt x="367" y="119"/>
                        <a:pt x="367" y="119"/>
                      </a:cubicBezTo>
                      <a:cubicBezTo>
                        <a:pt x="368" y="118"/>
                        <a:pt x="368" y="118"/>
                        <a:pt x="368" y="118"/>
                      </a:cubicBezTo>
                      <a:cubicBezTo>
                        <a:pt x="368" y="117"/>
                        <a:pt x="368" y="117"/>
                        <a:pt x="368" y="117"/>
                      </a:cubicBezTo>
                      <a:cubicBezTo>
                        <a:pt x="368" y="116"/>
                        <a:pt x="368" y="116"/>
                        <a:pt x="368" y="116"/>
                      </a:cubicBezTo>
                      <a:cubicBezTo>
                        <a:pt x="368" y="116"/>
                        <a:pt x="368" y="116"/>
                        <a:pt x="368" y="116"/>
                      </a:cubicBezTo>
                      <a:cubicBezTo>
                        <a:pt x="369" y="115"/>
                        <a:pt x="369" y="115"/>
                        <a:pt x="369" y="115"/>
                      </a:cubicBezTo>
                      <a:cubicBezTo>
                        <a:pt x="369" y="115"/>
                        <a:pt x="369" y="115"/>
                        <a:pt x="369" y="115"/>
                      </a:cubicBezTo>
                      <a:cubicBezTo>
                        <a:pt x="368" y="115"/>
                        <a:pt x="368" y="115"/>
                        <a:pt x="368" y="115"/>
                      </a:cubicBezTo>
                      <a:cubicBezTo>
                        <a:pt x="367" y="115"/>
                        <a:pt x="367" y="115"/>
                        <a:pt x="367" y="115"/>
                      </a:cubicBezTo>
                      <a:cubicBezTo>
                        <a:pt x="367" y="114"/>
                        <a:pt x="367" y="114"/>
                        <a:pt x="367" y="114"/>
                      </a:cubicBezTo>
                      <a:cubicBezTo>
                        <a:pt x="368" y="114"/>
                        <a:pt x="368" y="114"/>
                        <a:pt x="368" y="114"/>
                      </a:cubicBezTo>
                      <a:cubicBezTo>
                        <a:pt x="368" y="113"/>
                        <a:pt x="368" y="113"/>
                        <a:pt x="368" y="113"/>
                      </a:cubicBezTo>
                      <a:cubicBezTo>
                        <a:pt x="367" y="112"/>
                        <a:pt x="367" y="112"/>
                        <a:pt x="367" y="112"/>
                      </a:cubicBezTo>
                      <a:cubicBezTo>
                        <a:pt x="365" y="112"/>
                        <a:pt x="365" y="112"/>
                        <a:pt x="365" y="112"/>
                      </a:cubicBezTo>
                      <a:cubicBezTo>
                        <a:pt x="364" y="112"/>
                        <a:pt x="364" y="112"/>
                        <a:pt x="364" y="112"/>
                      </a:cubicBezTo>
                      <a:cubicBezTo>
                        <a:pt x="364" y="111"/>
                        <a:pt x="364" y="111"/>
                        <a:pt x="364" y="111"/>
                      </a:cubicBezTo>
                      <a:cubicBezTo>
                        <a:pt x="365" y="111"/>
                        <a:pt x="365" y="111"/>
                        <a:pt x="365" y="111"/>
                      </a:cubicBezTo>
                      <a:cubicBezTo>
                        <a:pt x="364" y="110"/>
                        <a:pt x="364" y="110"/>
                        <a:pt x="364" y="110"/>
                      </a:cubicBezTo>
                      <a:cubicBezTo>
                        <a:pt x="363" y="109"/>
                        <a:pt x="363" y="109"/>
                        <a:pt x="363" y="109"/>
                      </a:cubicBezTo>
                      <a:cubicBezTo>
                        <a:pt x="362" y="109"/>
                        <a:pt x="362" y="109"/>
                        <a:pt x="362" y="109"/>
                      </a:cubicBezTo>
                      <a:cubicBezTo>
                        <a:pt x="361" y="109"/>
                        <a:pt x="361" y="109"/>
                        <a:pt x="361" y="109"/>
                      </a:cubicBezTo>
                      <a:cubicBezTo>
                        <a:pt x="359" y="109"/>
                        <a:pt x="359" y="109"/>
                        <a:pt x="359" y="109"/>
                      </a:cubicBezTo>
                      <a:cubicBezTo>
                        <a:pt x="358" y="110"/>
                        <a:pt x="358" y="110"/>
                        <a:pt x="358" y="110"/>
                      </a:cubicBezTo>
                      <a:cubicBezTo>
                        <a:pt x="356" y="108"/>
                        <a:pt x="356" y="108"/>
                        <a:pt x="356" y="108"/>
                      </a:cubicBezTo>
                      <a:cubicBezTo>
                        <a:pt x="355" y="108"/>
                        <a:pt x="355" y="108"/>
                        <a:pt x="355" y="108"/>
                      </a:cubicBezTo>
                      <a:cubicBezTo>
                        <a:pt x="355" y="107"/>
                        <a:pt x="355" y="107"/>
                        <a:pt x="355" y="107"/>
                      </a:cubicBezTo>
                      <a:cubicBezTo>
                        <a:pt x="354" y="108"/>
                        <a:pt x="354" y="108"/>
                        <a:pt x="354" y="108"/>
                      </a:cubicBezTo>
                      <a:cubicBezTo>
                        <a:pt x="353" y="108"/>
                        <a:pt x="353" y="108"/>
                        <a:pt x="353" y="108"/>
                      </a:cubicBezTo>
                      <a:cubicBezTo>
                        <a:pt x="353" y="108"/>
                        <a:pt x="353" y="108"/>
                        <a:pt x="353" y="108"/>
                      </a:cubicBezTo>
                      <a:cubicBezTo>
                        <a:pt x="351" y="108"/>
                        <a:pt x="351" y="108"/>
                        <a:pt x="351" y="108"/>
                      </a:cubicBezTo>
                      <a:cubicBezTo>
                        <a:pt x="351" y="109"/>
                        <a:pt x="351" y="109"/>
                        <a:pt x="351" y="109"/>
                      </a:cubicBezTo>
                      <a:cubicBezTo>
                        <a:pt x="350" y="108"/>
                        <a:pt x="350" y="108"/>
                        <a:pt x="350" y="108"/>
                      </a:cubicBezTo>
                      <a:cubicBezTo>
                        <a:pt x="349" y="108"/>
                        <a:pt x="349" y="108"/>
                        <a:pt x="349" y="108"/>
                      </a:cubicBezTo>
                      <a:cubicBezTo>
                        <a:pt x="348" y="108"/>
                        <a:pt x="348" y="108"/>
                        <a:pt x="348" y="108"/>
                      </a:cubicBezTo>
                      <a:cubicBezTo>
                        <a:pt x="347" y="108"/>
                        <a:pt x="347" y="108"/>
                        <a:pt x="347" y="108"/>
                      </a:cubicBezTo>
                      <a:cubicBezTo>
                        <a:pt x="347" y="109"/>
                        <a:pt x="347" y="109"/>
                        <a:pt x="347" y="109"/>
                      </a:cubicBezTo>
                      <a:cubicBezTo>
                        <a:pt x="347" y="109"/>
                        <a:pt x="347" y="109"/>
                        <a:pt x="347" y="109"/>
                      </a:cubicBezTo>
                      <a:cubicBezTo>
                        <a:pt x="347" y="109"/>
                        <a:pt x="347" y="109"/>
                        <a:pt x="347" y="109"/>
                      </a:cubicBezTo>
                      <a:cubicBezTo>
                        <a:pt x="346" y="108"/>
                        <a:pt x="346" y="108"/>
                        <a:pt x="346" y="108"/>
                      </a:cubicBezTo>
                      <a:cubicBezTo>
                        <a:pt x="345" y="109"/>
                        <a:pt x="345" y="109"/>
                        <a:pt x="345" y="109"/>
                      </a:cubicBezTo>
                      <a:cubicBezTo>
                        <a:pt x="343" y="108"/>
                        <a:pt x="343" y="108"/>
                        <a:pt x="343" y="108"/>
                      </a:cubicBezTo>
                      <a:cubicBezTo>
                        <a:pt x="342" y="109"/>
                        <a:pt x="342" y="109"/>
                        <a:pt x="342" y="109"/>
                      </a:cubicBezTo>
                      <a:cubicBezTo>
                        <a:pt x="343" y="109"/>
                        <a:pt x="343" y="109"/>
                        <a:pt x="343" y="109"/>
                      </a:cubicBezTo>
                      <a:cubicBezTo>
                        <a:pt x="343" y="110"/>
                        <a:pt x="343" y="110"/>
                        <a:pt x="343" y="110"/>
                      </a:cubicBezTo>
                      <a:cubicBezTo>
                        <a:pt x="344" y="111"/>
                        <a:pt x="344" y="111"/>
                        <a:pt x="344" y="111"/>
                      </a:cubicBezTo>
                      <a:cubicBezTo>
                        <a:pt x="343" y="111"/>
                        <a:pt x="343" y="111"/>
                        <a:pt x="343" y="111"/>
                      </a:cubicBezTo>
                      <a:cubicBezTo>
                        <a:pt x="342" y="110"/>
                        <a:pt x="342" y="110"/>
                        <a:pt x="342" y="110"/>
                      </a:cubicBezTo>
                      <a:cubicBezTo>
                        <a:pt x="342" y="110"/>
                        <a:pt x="342" y="110"/>
                        <a:pt x="342" y="110"/>
                      </a:cubicBezTo>
                      <a:cubicBezTo>
                        <a:pt x="340" y="110"/>
                        <a:pt x="340" y="110"/>
                        <a:pt x="340" y="110"/>
                      </a:cubicBezTo>
                      <a:cubicBezTo>
                        <a:pt x="339" y="110"/>
                        <a:pt x="339" y="110"/>
                        <a:pt x="339" y="110"/>
                      </a:cubicBezTo>
                      <a:cubicBezTo>
                        <a:pt x="341" y="109"/>
                        <a:pt x="341" y="109"/>
                        <a:pt x="341" y="109"/>
                      </a:cubicBezTo>
                      <a:cubicBezTo>
                        <a:pt x="341" y="109"/>
                        <a:pt x="341" y="109"/>
                        <a:pt x="341" y="109"/>
                      </a:cubicBezTo>
                      <a:cubicBezTo>
                        <a:pt x="339" y="107"/>
                        <a:pt x="339" y="107"/>
                        <a:pt x="339" y="107"/>
                      </a:cubicBezTo>
                      <a:cubicBezTo>
                        <a:pt x="340" y="107"/>
                        <a:pt x="340" y="107"/>
                        <a:pt x="340" y="107"/>
                      </a:cubicBezTo>
                      <a:cubicBezTo>
                        <a:pt x="339" y="106"/>
                        <a:pt x="339" y="106"/>
                        <a:pt x="339" y="106"/>
                      </a:cubicBezTo>
                      <a:cubicBezTo>
                        <a:pt x="338" y="107"/>
                        <a:pt x="338" y="107"/>
                        <a:pt x="338" y="107"/>
                      </a:cubicBezTo>
                      <a:cubicBezTo>
                        <a:pt x="338" y="108"/>
                        <a:pt x="338" y="108"/>
                        <a:pt x="338" y="108"/>
                      </a:cubicBezTo>
                      <a:cubicBezTo>
                        <a:pt x="338" y="108"/>
                        <a:pt x="338" y="108"/>
                        <a:pt x="338" y="108"/>
                      </a:cubicBezTo>
                      <a:cubicBezTo>
                        <a:pt x="337" y="108"/>
                        <a:pt x="337" y="108"/>
                        <a:pt x="337" y="108"/>
                      </a:cubicBezTo>
                      <a:cubicBezTo>
                        <a:pt x="337" y="107"/>
                        <a:pt x="337" y="107"/>
                        <a:pt x="337" y="107"/>
                      </a:cubicBezTo>
                      <a:cubicBezTo>
                        <a:pt x="337" y="107"/>
                        <a:pt x="337" y="107"/>
                        <a:pt x="337" y="107"/>
                      </a:cubicBezTo>
                      <a:cubicBezTo>
                        <a:pt x="336" y="106"/>
                        <a:pt x="336" y="106"/>
                        <a:pt x="336" y="106"/>
                      </a:cubicBezTo>
                      <a:cubicBezTo>
                        <a:pt x="335" y="107"/>
                        <a:pt x="335" y="107"/>
                        <a:pt x="335" y="107"/>
                      </a:cubicBezTo>
                      <a:cubicBezTo>
                        <a:pt x="335" y="107"/>
                        <a:pt x="335" y="107"/>
                        <a:pt x="335" y="107"/>
                      </a:cubicBezTo>
                      <a:cubicBezTo>
                        <a:pt x="335" y="106"/>
                        <a:pt x="335" y="106"/>
                        <a:pt x="335" y="106"/>
                      </a:cubicBezTo>
                      <a:cubicBezTo>
                        <a:pt x="335" y="105"/>
                        <a:pt x="335" y="105"/>
                        <a:pt x="335" y="105"/>
                      </a:cubicBezTo>
                      <a:cubicBezTo>
                        <a:pt x="335" y="104"/>
                        <a:pt x="335" y="104"/>
                        <a:pt x="335" y="104"/>
                      </a:cubicBezTo>
                      <a:cubicBezTo>
                        <a:pt x="334" y="105"/>
                        <a:pt x="334" y="105"/>
                        <a:pt x="334" y="105"/>
                      </a:cubicBezTo>
                      <a:cubicBezTo>
                        <a:pt x="333" y="106"/>
                        <a:pt x="333" y="106"/>
                        <a:pt x="333" y="106"/>
                      </a:cubicBezTo>
                      <a:cubicBezTo>
                        <a:pt x="333" y="107"/>
                        <a:pt x="333" y="107"/>
                        <a:pt x="333" y="107"/>
                      </a:cubicBezTo>
                      <a:cubicBezTo>
                        <a:pt x="332" y="107"/>
                        <a:pt x="332" y="107"/>
                        <a:pt x="332" y="107"/>
                      </a:cubicBezTo>
                      <a:cubicBezTo>
                        <a:pt x="331" y="106"/>
                        <a:pt x="331" y="106"/>
                        <a:pt x="331" y="106"/>
                      </a:cubicBezTo>
                      <a:cubicBezTo>
                        <a:pt x="332" y="105"/>
                        <a:pt x="332" y="105"/>
                        <a:pt x="332" y="105"/>
                      </a:cubicBezTo>
                      <a:cubicBezTo>
                        <a:pt x="332" y="105"/>
                        <a:pt x="332" y="105"/>
                        <a:pt x="332" y="105"/>
                      </a:cubicBezTo>
                      <a:cubicBezTo>
                        <a:pt x="333" y="103"/>
                        <a:pt x="333" y="103"/>
                        <a:pt x="333" y="103"/>
                      </a:cubicBezTo>
                      <a:cubicBezTo>
                        <a:pt x="332" y="102"/>
                        <a:pt x="332" y="102"/>
                        <a:pt x="332" y="102"/>
                      </a:cubicBezTo>
                      <a:cubicBezTo>
                        <a:pt x="330" y="103"/>
                        <a:pt x="330" y="103"/>
                        <a:pt x="330" y="103"/>
                      </a:cubicBezTo>
                      <a:cubicBezTo>
                        <a:pt x="330" y="102"/>
                        <a:pt x="330" y="102"/>
                        <a:pt x="330" y="102"/>
                      </a:cubicBezTo>
                      <a:cubicBezTo>
                        <a:pt x="331" y="102"/>
                        <a:pt x="331" y="102"/>
                        <a:pt x="331" y="102"/>
                      </a:cubicBezTo>
                      <a:cubicBezTo>
                        <a:pt x="332" y="101"/>
                        <a:pt x="332" y="101"/>
                        <a:pt x="332" y="101"/>
                      </a:cubicBezTo>
                      <a:cubicBezTo>
                        <a:pt x="332" y="100"/>
                        <a:pt x="332" y="100"/>
                        <a:pt x="332" y="100"/>
                      </a:cubicBezTo>
                      <a:cubicBezTo>
                        <a:pt x="331" y="100"/>
                        <a:pt x="331" y="100"/>
                        <a:pt x="331" y="100"/>
                      </a:cubicBezTo>
                      <a:cubicBezTo>
                        <a:pt x="330" y="100"/>
                        <a:pt x="330" y="100"/>
                        <a:pt x="330" y="100"/>
                      </a:cubicBezTo>
                      <a:cubicBezTo>
                        <a:pt x="330" y="100"/>
                        <a:pt x="330" y="100"/>
                        <a:pt x="330" y="100"/>
                      </a:cubicBezTo>
                      <a:cubicBezTo>
                        <a:pt x="329" y="100"/>
                        <a:pt x="329" y="100"/>
                        <a:pt x="329" y="100"/>
                      </a:cubicBezTo>
                      <a:cubicBezTo>
                        <a:pt x="329" y="100"/>
                        <a:pt x="329" y="100"/>
                        <a:pt x="329" y="100"/>
                      </a:cubicBezTo>
                      <a:cubicBezTo>
                        <a:pt x="329" y="100"/>
                        <a:pt x="329" y="100"/>
                        <a:pt x="329" y="100"/>
                      </a:cubicBezTo>
                      <a:cubicBezTo>
                        <a:pt x="328" y="100"/>
                        <a:pt x="328" y="100"/>
                        <a:pt x="328" y="100"/>
                      </a:cubicBezTo>
                      <a:cubicBezTo>
                        <a:pt x="328" y="100"/>
                        <a:pt x="328" y="100"/>
                        <a:pt x="328" y="100"/>
                      </a:cubicBezTo>
                      <a:cubicBezTo>
                        <a:pt x="326" y="100"/>
                        <a:pt x="326" y="100"/>
                        <a:pt x="326" y="100"/>
                      </a:cubicBezTo>
                      <a:cubicBezTo>
                        <a:pt x="326" y="100"/>
                        <a:pt x="326" y="100"/>
                        <a:pt x="326" y="100"/>
                      </a:cubicBezTo>
                      <a:cubicBezTo>
                        <a:pt x="327" y="100"/>
                        <a:pt x="327" y="100"/>
                        <a:pt x="327" y="100"/>
                      </a:cubicBezTo>
                      <a:cubicBezTo>
                        <a:pt x="327" y="99"/>
                        <a:pt x="327" y="99"/>
                        <a:pt x="327" y="99"/>
                      </a:cubicBezTo>
                      <a:cubicBezTo>
                        <a:pt x="328" y="98"/>
                        <a:pt x="328" y="98"/>
                        <a:pt x="328" y="98"/>
                      </a:cubicBezTo>
                      <a:cubicBezTo>
                        <a:pt x="328" y="98"/>
                        <a:pt x="328" y="98"/>
                        <a:pt x="328" y="98"/>
                      </a:cubicBezTo>
                      <a:cubicBezTo>
                        <a:pt x="329" y="99"/>
                        <a:pt x="329" y="99"/>
                        <a:pt x="329" y="99"/>
                      </a:cubicBezTo>
                      <a:cubicBezTo>
                        <a:pt x="331" y="99"/>
                        <a:pt x="331" y="99"/>
                        <a:pt x="331" y="99"/>
                      </a:cubicBezTo>
                      <a:cubicBezTo>
                        <a:pt x="331" y="98"/>
                        <a:pt x="331" y="98"/>
                        <a:pt x="331" y="98"/>
                      </a:cubicBezTo>
                      <a:cubicBezTo>
                        <a:pt x="330" y="97"/>
                        <a:pt x="330" y="97"/>
                        <a:pt x="330" y="97"/>
                      </a:cubicBezTo>
                      <a:cubicBezTo>
                        <a:pt x="329" y="97"/>
                        <a:pt x="329" y="97"/>
                        <a:pt x="329" y="97"/>
                      </a:cubicBezTo>
                      <a:cubicBezTo>
                        <a:pt x="329" y="97"/>
                        <a:pt x="329" y="97"/>
                        <a:pt x="329" y="97"/>
                      </a:cubicBezTo>
                      <a:cubicBezTo>
                        <a:pt x="328" y="96"/>
                        <a:pt x="328" y="96"/>
                        <a:pt x="328" y="96"/>
                      </a:cubicBezTo>
                      <a:cubicBezTo>
                        <a:pt x="327" y="95"/>
                        <a:pt x="327" y="95"/>
                        <a:pt x="327" y="95"/>
                      </a:cubicBezTo>
                      <a:cubicBezTo>
                        <a:pt x="327" y="95"/>
                        <a:pt x="327" y="95"/>
                        <a:pt x="327" y="95"/>
                      </a:cubicBezTo>
                      <a:cubicBezTo>
                        <a:pt x="328" y="94"/>
                        <a:pt x="328" y="94"/>
                        <a:pt x="328" y="94"/>
                      </a:cubicBezTo>
                      <a:cubicBezTo>
                        <a:pt x="328" y="94"/>
                        <a:pt x="328" y="94"/>
                        <a:pt x="328" y="94"/>
                      </a:cubicBezTo>
                      <a:cubicBezTo>
                        <a:pt x="329" y="95"/>
                        <a:pt x="329" y="95"/>
                        <a:pt x="329" y="95"/>
                      </a:cubicBezTo>
                      <a:cubicBezTo>
                        <a:pt x="330" y="96"/>
                        <a:pt x="330" y="96"/>
                        <a:pt x="330" y="96"/>
                      </a:cubicBezTo>
                      <a:cubicBezTo>
                        <a:pt x="331" y="97"/>
                        <a:pt x="331" y="97"/>
                        <a:pt x="331" y="97"/>
                      </a:cubicBezTo>
                      <a:cubicBezTo>
                        <a:pt x="332" y="97"/>
                        <a:pt x="332" y="97"/>
                        <a:pt x="332" y="97"/>
                      </a:cubicBezTo>
                      <a:cubicBezTo>
                        <a:pt x="333" y="97"/>
                        <a:pt x="333" y="97"/>
                        <a:pt x="333" y="97"/>
                      </a:cubicBezTo>
                      <a:cubicBezTo>
                        <a:pt x="333" y="98"/>
                        <a:pt x="333" y="98"/>
                        <a:pt x="333" y="98"/>
                      </a:cubicBezTo>
                      <a:cubicBezTo>
                        <a:pt x="335" y="98"/>
                        <a:pt x="335" y="98"/>
                        <a:pt x="335" y="98"/>
                      </a:cubicBezTo>
                      <a:cubicBezTo>
                        <a:pt x="336" y="98"/>
                        <a:pt x="336" y="98"/>
                        <a:pt x="336" y="98"/>
                      </a:cubicBezTo>
                      <a:cubicBezTo>
                        <a:pt x="337" y="97"/>
                        <a:pt x="337" y="97"/>
                        <a:pt x="337" y="97"/>
                      </a:cubicBezTo>
                      <a:cubicBezTo>
                        <a:pt x="336" y="96"/>
                        <a:pt x="336" y="96"/>
                        <a:pt x="336" y="96"/>
                      </a:cubicBezTo>
                      <a:cubicBezTo>
                        <a:pt x="334" y="94"/>
                        <a:pt x="334" y="94"/>
                        <a:pt x="334" y="94"/>
                      </a:cubicBezTo>
                      <a:cubicBezTo>
                        <a:pt x="333" y="93"/>
                        <a:pt x="333" y="93"/>
                        <a:pt x="333" y="93"/>
                      </a:cubicBezTo>
                      <a:cubicBezTo>
                        <a:pt x="332" y="94"/>
                        <a:pt x="332" y="94"/>
                        <a:pt x="332" y="94"/>
                      </a:cubicBezTo>
                      <a:cubicBezTo>
                        <a:pt x="332" y="93"/>
                        <a:pt x="332" y="93"/>
                        <a:pt x="332" y="93"/>
                      </a:cubicBezTo>
                      <a:cubicBezTo>
                        <a:pt x="331" y="92"/>
                        <a:pt x="331" y="92"/>
                        <a:pt x="331" y="92"/>
                      </a:cubicBezTo>
                      <a:cubicBezTo>
                        <a:pt x="330" y="92"/>
                        <a:pt x="330" y="92"/>
                        <a:pt x="330" y="92"/>
                      </a:cubicBezTo>
                      <a:cubicBezTo>
                        <a:pt x="330" y="91"/>
                        <a:pt x="330" y="91"/>
                        <a:pt x="330" y="91"/>
                      </a:cubicBezTo>
                      <a:cubicBezTo>
                        <a:pt x="330" y="91"/>
                        <a:pt x="330" y="91"/>
                        <a:pt x="330" y="91"/>
                      </a:cubicBezTo>
                      <a:cubicBezTo>
                        <a:pt x="331" y="91"/>
                        <a:pt x="331" y="91"/>
                        <a:pt x="331" y="91"/>
                      </a:cubicBezTo>
                      <a:cubicBezTo>
                        <a:pt x="332" y="92"/>
                        <a:pt x="332" y="92"/>
                        <a:pt x="332" y="92"/>
                      </a:cubicBezTo>
                      <a:cubicBezTo>
                        <a:pt x="333" y="92"/>
                        <a:pt x="333" y="92"/>
                        <a:pt x="333" y="92"/>
                      </a:cubicBezTo>
                      <a:cubicBezTo>
                        <a:pt x="333" y="93"/>
                        <a:pt x="333" y="93"/>
                        <a:pt x="333" y="93"/>
                      </a:cubicBezTo>
                      <a:cubicBezTo>
                        <a:pt x="334" y="93"/>
                        <a:pt x="334" y="93"/>
                        <a:pt x="334" y="93"/>
                      </a:cubicBezTo>
                      <a:cubicBezTo>
                        <a:pt x="334" y="92"/>
                        <a:pt x="334" y="92"/>
                        <a:pt x="334" y="92"/>
                      </a:cubicBezTo>
                      <a:cubicBezTo>
                        <a:pt x="334" y="90"/>
                        <a:pt x="334" y="90"/>
                        <a:pt x="334" y="90"/>
                      </a:cubicBezTo>
                      <a:cubicBezTo>
                        <a:pt x="332" y="89"/>
                        <a:pt x="332" y="89"/>
                        <a:pt x="332" y="89"/>
                      </a:cubicBezTo>
                      <a:cubicBezTo>
                        <a:pt x="331" y="89"/>
                        <a:pt x="331" y="89"/>
                        <a:pt x="331" y="89"/>
                      </a:cubicBezTo>
                      <a:cubicBezTo>
                        <a:pt x="331" y="89"/>
                        <a:pt x="331" y="89"/>
                        <a:pt x="331" y="89"/>
                      </a:cubicBezTo>
                      <a:cubicBezTo>
                        <a:pt x="330" y="89"/>
                        <a:pt x="330" y="89"/>
                        <a:pt x="330" y="89"/>
                      </a:cubicBezTo>
                      <a:cubicBezTo>
                        <a:pt x="329" y="89"/>
                        <a:pt x="329" y="89"/>
                        <a:pt x="329" y="89"/>
                      </a:cubicBezTo>
                      <a:cubicBezTo>
                        <a:pt x="328" y="89"/>
                        <a:pt x="328" y="89"/>
                        <a:pt x="328" y="89"/>
                      </a:cubicBezTo>
                      <a:cubicBezTo>
                        <a:pt x="327" y="89"/>
                        <a:pt x="327" y="89"/>
                        <a:pt x="327" y="89"/>
                      </a:cubicBezTo>
                      <a:cubicBezTo>
                        <a:pt x="326" y="89"/>
                        <a:pt x="326" y="89"/>
                        <a:pt x="326" y="89"/>
                      </a:cubicBezTo>
                      <a:cubicBezTo>
                        <a:pt x="325" y="88"/>
                        <a:pt x="325" y="88"/>
                        <a:pt x="325" y="88"/>
                      </a:cubicBezTo>
                      <a:cubicBezTo>
                        <a:pt x="324" y="90"/>
                        <a:pt x="324" y="90"/>
                        <a:pt x="324" y="90"/>
                      </a:cubicBezTo>
                      <a:cubicBezTo>
                        <a:pt x="323" y="90"/>
                        <a:pt x="323" y="90"/>
                        <a:pt x="323" y="90"/>
                      </a:cubicBezTo>
                      <a:cubicBezTo>
                        <a:pt x="322" y="91"/>
                        <a:pt x="322" y="91"/>
                        <a:pt x="322" y="91"/>
                      </a:cubicBezTo>
                      <a:cubicBezTo>
                        <a:pt x="321" y="92"/>
                        <a:pt x="321" y="92"/>
                        <a:pt x="321" y="92"/>
                      </a:cubicBezTo>
                      <a:cubicBezTo>
                        <a:pt x="321" y="91"/>
                        <a:pt x="321" y="91"/>
                        <a:pt x="321" y="91"/>
                      </a:cubicBezTo>
                      <a:cubicBezTo>
                        <a:pt x="322" y="90"/>
                        <a:pt x="322" y="90"/>
                        <a:pt x="322" y="90"/>
                      </a:cubicBezTo>
                      <a:cubicBezTo>
                        <a:pt x="323" y="90"/>
                        <a:pt x="323" y="90"/>
                        <a:pt x="323" y="90"/>
                      </a:cubicBezTo>
                      <a:cubicBezTo>
                        <a:pt x="325" y="88"/>
                        <a:pt x="325" y="88"/>
                        <a:pt x="325" y="88"/>
                      </a:cubicBezTo>
                      <a:cubicBezTo>
                        <a:pt x="325" y="87"/>
                        <a:pt x="325" y="87"/>
                        <a:pt x="325" y="87"/>
                      </a:cubicBezTo>
                      <a:cubicBezTo>
                        <a:pt x="325" y="86"/>
                        <a:pt x="325" y="86"/>
                        <a:pt x="325" y="86"/>
                      </a:cubicBezTo>
                      <a:cubicBezTo>
                        <a:pt x="325" y="84"/>
                        <a:pt x="325" y="84"/>
                        <a:pt x="325" y="84"/>
                      </a:cubicBezTo>
                      <a:cubicBezTo>
                        <a:pt x="325" y="84"/>
                        <a:pt x="325" y="84"/>
                        <a:pt x="325" y="84"/>
                      </a:cubicBezTo>
                      <a:cubicBezTo>
                        <a:pt x="324" y="83"/>
                        <a:pt x="324" y="83"/>
                        <a:pt x="324" y="83"/>
                      </a:cubicBezTo>
                      <a:cubicBezTo>
                        <a:pt x="324" y="83"/>
                        <a:pt x="324" y="83"/>
                        <a:pt x="324" y="83"/>
                      </a:cubicBezTo>
                      <a:cubicBezTo>
                        <a:pt x="323" y="83"/>
                        <a:pt x="323" y="83"/>
                        <a:pt x="323" y="83"/>
                      </a:cubicBezTo>
                      <a:cubicBezTo>
                        <a:pt x="322" y="83"/>
                        <a:pt x="322" y="83"/>
                        <a:pt x="322" y="83"/>
                      </a:cubicBezTo>
                      <a:cubicBezTo>
                        <a:pt x="322" y="82"/>
                        <a:pt x="322" y="82"/>
                        <a:pt x="322" y="82"/>
                      </a:cubicBezTo>
                      <a:cubicBezTo>
                        <a:pt x="322" y="81"/>
                        <a:pt x="322" y="81"/>
                        <a:pt x="322" y="81"/>
                      </a:cubicBezTo>
                      <a:cubicBezTo>
                        <a:pt x="320" y="81"/>
                        <a:pt x="320" y="81"/>
                        <a:pt x="320" y="81"/>
                      </a:cubicBezTo>
                      <a:cubicBezTo>
                        <a:pt x="319" y="80"/>
                        <a:pt x="319" y="80"/>
                        <a:pt x="319" y="80"/>
                      </a:cubicBezTo>
                      <a:cubicBezTo>
                        <a:pt x="318" y="80"/>
                        <a:pt x="318" y="80"/>
                        <a:pt x="318" y="80"/>
                      </a:cubicBezTo>
                      <a:cubicBezTo>
                        <a:pt x="317" y="79"/>
                        <a:pt x="317" y="79"/>
                        <a:pt x="317" y="79"/>
                      </a:cubicBezTo>
                      <a:cubicBezTo>
                        <a:pt x="316" y="80"/>
                        <a:pt x="316" y="80"/>
                        <a:pt x="316" y="80"/>
                      </a:cubicBezTo>
                      <a:cubicBezTo>
                        <a:pt x="314" y="80"/>
                        <a:pt x="314" y="80"/>
                        <a:pt x="314" y="80"/>
                      </a:cubicBezTo>
                      <a:cubicBezTo>
                        <a:pt x="314" y="80"/>
                        <a:pt x="314" y="80"/>
                        <a:pt x="314" y="80"/>
                      </a:cubicBezTo>
                      <a:cubicBezTo>
                        <a:pt x="314" y="80"/>
                        <a:pt x="314" y="80"/>
                        <a:pt x="314" y="80"/>
                      </a:cubicBezTo>
                      <a:cubicBezTo>
                        <a:pt x="313" y="81"/>
                        <a:pt x="313" y="81"/>
                        <a:pt x="313" y="81"/>
                      </a:cubicBezTo>
                      <a:cubicBezTo>
                        <a:pt x="314" y="82"/>
                        <a:pt x="314" y="82"/>
                        <a:pt x="314" y="82"/>
                      </a:cubicBezTo>
                      <a:cubicBezTo>
                        <a:pt x="314" y="83"/>
                        <a:pt x="314" y="83"/>
                        <a:pt x="314" y="83"/>
                      </a:cubicBezTo>
                      <a:cubicBezTo>
                        <a:pt x="314" y="83"/>
                        <a:pt x="314" y="83"/>
                        <a:pt x="314" y="83"/>
                      </a:cubicBezTo>
                      <a:cubicBezTo>
                        <a:pt x="312" y="81"/>
                        <a:pt x="312" y="81"/>
                        <a:pt x="312" y="81"/>
                      </a:cubicBezTo>
                      <a:cubicBezTo>
                        <a:pt x="312" y="82"/>
                        <a:pt x="312" y="82"/>
                        <a:pt x="312" y="82"/>
                      </a:cubicBezTo>
                      <a:cubicBezTo>
                        <a:pt x="312" y="83"/>
                        <a:pt x="312" y="83"/>
                        <a:pt x="312" y="83"/>
                      </a:cubicBezTo>
                      <a:cubicBezTo>
                        <a:pt x="314" y="84"/>
                        <a:pt x="314" y="84"/>
                        <a:pt x="314" y="84"/>
                      </a:cubicBezTo>
                      <a:cubicBezTo>
                        <a:pt x="315" y="86"/>
                        <a:pt x="315" y="86"/>
                        <a:pt x="315" y="86"/>
                      </a:cubicBezTo>
                      <a:cubicBezTo>
                        <a:pt x="316" y="86"/>
                        <a:pt x="316" y="86"/>
                        <a:pt x="316" y="86"/>
                      </a:cubicBezTo>
                      <a:cubicBezTo>
                        <a:pt x="315" y="86"/>
                        <a:pt x="315" y="86"/>
                        <a:pt x="315" y="86"/>
                      </a:cubicBezTo>
                      <a:cubicBezTo>
                        <a:pt x="314" y="86"/>
                        <a:pt x="314" y="86"/>
                        <a:pt x="314" y="86"/>
                      </a:cubicBezTo>
                      <a:cubicBezTo>
                        <a:pt x="314" y="87"/>
                        <a:pt x="314" y="87"/>
                        <a:pt x="314" y="87"/>
                      </a:cubicBezTo>
                      <a:cubicBezTo>
                        <a:pt x="315" y="89"/>
                        <a:pt x="315" y="89"/>
                        <a:pt x="315" y="89"/>
                      </a:cubicBezTo>
                      <a:cubicBezTo>
                        <a:pt x="316" y="89"/>
                        <a:pt x="316" y="89"/>
                        <a:pt x="316" y="89"/>
                      </a:cubicBezTo>
                      <a:cubicBezTo>
                        <a:pt x="316" y="90"/>
                        <a:pt x="316" y="90"/>
                        <a:pt x="316" y="90"/>
                      </a:cubicBezTo>
                      <a:cubicBezTo>
                        <a:pt x="316" y="89"/>
                        <a:pt x="316" y="89"/>
                        <a:pt x="316" y="89"/>
                      </a:cubicBezTo>
                      <a:cubicBezTo>
                        <a:pt x="314" y="89"/>
                        <a:pt x="314" y="89"/>
                        <a:pt x="314" y="89"/>
                      </a:cubicBezTo>
                      <a:cubicBezTo>
                        <a:pt x="314" y="90"/>
                        <a:pt x="314" y="90"/>
                        <a:pt x="314" y="90"/>
                      </a:cubicBezTo>
                      <a:cubicBezTo>
                        <a:pt x="313" y="90"/>
                        <a:pt x="313" y="90"/>
                        <a:pt x="313" y="90"/>
                      </a:cubicBezTo>
                      <a:cubicBezTo>
                        <a:pt x="313" y="91"/>
                        <a:pt x="313" y="91"/>
                        <a:pt x="313" y="91"/>
                      </a:cubicBezTo>
                      <a:cubicBezTo>
                        <a:pt x="315" y="90"/>
                        <a:pt x="315" y="90"/>
                        <a:pt x="315" y="90"/>
                      </a:cubicBezTo>
                      <a:cubicBezTo>
                        <a:pt x="315" y="91"/>
                        <a:pt x="315" y="91"/>
                        <a:pt x="315" y="91"/>
                      </a:cubicBezTo>
                      <a:cubicBezTo>
                        <a:pt x="317" y="90"/>
                        <a:pt x="317" y="90"/>
                        <a:pt x="317" y="90"/>
                      </a:cubicBezTo>
                      <a:cubicBezTo>
                        <a:pt x="317" y="91"/>
                        <a:pt x="317" y="91"/>
                        <a:pt x="317" y="91"/>
                      </a:cubicBezTo>
                      <a:cubicBezTo>
                        <a:pt x="319" y="91"/>
                        <a:pt x="319" y="91"/>
                        <a:pt x="319" y="91"/>
                      </a:cubicBezTo>
                      <a:cubicBezTo>
                        <a:pt x="319" y="92"/>
                        <a:pt x="319" y="92"/>
                        <a:pt x="319" y="92"/>
                      </a:cubicBezTo>
                      <a:cubicBezTo>
                        <a:pt x="320" y="93"/>
                        <a:pt x="320" y="93"/>
                        <a:pt x="320" y="93"/>
                      </a:cubicBezTo>
                      <a:cubicBezTo>
                        <a:pt x="321" y="93"/>
                        <a:pt x="321" y="93"/>
                        <a:pt x="321" y="93"/>
                      </a:cubicBezTo>
                      <a:cubicBezTo>
                        <a:pt x="321" y="92"/>
                        <a:pt x="321" y="92"/>
                        <a:pt x="321" y="92"/>
                      </a:cubicBezTo>
                      <a:cubicBezTo>
                        <a:pt x="321" y="93"/>
                        <a:pt x="321" y="93"/>
                        <a:pt x="321" y="93"/>
                      </a:cubicBezTo>
                      <a:cubicBezTo>
                        <a:pt x="322" y="92"/>
                        <a:pt x="322" y="92"/>
                        <a:pt x="322" y="92"/>
                      </a:cubicBezTo>
                      <a:cubicBezTo>
                        <a:pt x="323" y="92"/>
                        <a:pt x="323" y="92"/>
                        <a:pt x="323" y="92"/>
                      </a:cubicBezTo>
                      <a:cubicBezTo>
                        <a:pt x="323" y="93"/>
                        <a:pt x="323" y="93"/>
                        <a:pt x="323" y="93"/>
                      </a:cubicBezTo>
                      <a:cubicBezTo>
                        <a:pt x="323" y="94"/>
                        <a:pt x="323" y="94"/>
                        <a:pt x="323" y="94"/>
                      </a:cubicBezTo>
                      <a:cubicBezTo>
                        <a:pt x="323" y="96"/>
                        <a:pt x="323" y="96"/>
                        <a:pt x="323" y="96"/>
                      </a:cubicBezTo>
                      <a:cubicBezTo>
                        <a:pt x="322" y="97"/>
                        <a:pt x="322" y="97"/>
                        <a:pt x="322" y="97"/>
                      </a:cubicBezTo>
                      <a:cubicBezTo>
                        <a:pt x="322" y="98"/>
                        <a:pt x="322" y="98"/>
                        <a:pt x="322" y="98"/>
                      </a:cubicBezTo>
                      <a:cubicBezTo>
                        <a:pt x="323" y="99"/>
                        <a:pt x="323" y="99"/>
                        <a:pt x="323" y="99"/>
                      </a:cubicBezTo>
                      <a:cubicBezTo>
                        <a:pt x="323" y="100"/>
                        <a:pt x="323" y="100"/>
                        <a:pt x="323" y="100"/>
                      </a:cubicBezTo>
                      <a:cubicBezTo>
                        <a:pt x="323" y="101"/>
                        <a:pt x="323" y="101"/>
                        <a:pt x="323" y="101"/>
                      </a:cubicBezTo>
                      <a:cubicBezTo>
                        <a:pt x="322" y="102"/>
                        <a:pt x="322" y="102"/>
                        <a:pt x="322" y="102"/>
                      </a:cubicBezTo>
                      <a:cubicBezTo>
                        <a:pt x="321" y="103"/>
                        <a:pt x="321" y="103"/>
                        <a:pt x="321" y="103"/>
                      </a:cubicBezTo>
                      <a:cubicBezTo>
                        <a:pt x="319" y="103"/>
                        <a:pt x="319" y="103"/>
                        <a:pt x="319" y="103"/>
                      </a:cubicBezTo>
                      <a:cubicBezTo>
                        <a:pt x="319" y="104"/>
                        <a:pt x="319" y="104"/>
                        <a:pt x="319" y="104"/>
                      </a:cubicBezTo>
                      <a:cubicBezTo>
                        <a:pt x="318" y="105"/>
                        <a:pt x="318" y="105"/>
                        <a:pt x="318" y="105"/>
                      </a:cubicBezTo>
                      <a:cubicBezTo>
                        <a:pt x="318" y="106"/>
                        <a:pt x="318" y="106"/>
                        <a:pt x="318" y="106"/>
                      </a:cubicBezTo>
                      <a:cubicBezTo>
                        <a:pt x="317" y="107"/>
                        <a:pt x="317" y="107"/>
                        <a:pt x="317" y="107"/>
                      </a:cubicBezTo>
                      <a:cubicBezTo>
                        <a:pt x="317" y="107"/>
                        <a:pt x="317" y="107"/>
                        <a:pt x="317" y="107"/>
                      </a:cubicBezTo>
                      <a:cubicBezTo>
                        <a:pt x="317" y="108"/>
                        <a:pt x="317" y="108"/>
                        <a:pt x="317" y="108"/>
                      </a:cubicBezTo>
                      <a:cubicBezTo>
                        <a:pt x="317" y="109"/>
                        <a:pt x="317" y="109"/>
                        <a:pt x="317" y="109"/>
                      </a:cubicBezTo>
                      <a:cubicBezTo>
                        <a:pt x="317" y="109"/>
                        <a:pt x="317" y="109"/>
                        <a:pt x="317" y="109"/>
                      </a:cubicBezTo>
                      <a:cubicBezTo>
                        <a:pt x="316" y="110"/>
                        <a:pt x="316" y="110"/>
                        <a:pt x="316" y="110"/>
                      </a:cubicBezTo>
                      <a:cubicBezTo>
                        <a:pt x="316" y="111"/>
                        <a:pt x="316" y="111"/>
                        <a:pt x="316" y="111"/>
                      </a:cubicBezTo>
                      <a:cubicBezTo>
                        <a:pt x="317" y="111"/>
                        <a:pt x="317" y="111"/>
                        <a:pt x="317" y="111"/>
                      </a:cubicBezTo>
                      <a:cubicBezTo>
                        <a:pt x="316" y="112"/>
                        <a:pt x="316" y="112"/>
                        <a:pt x="316" y="112"/>
                      </a:cubicBezTo>
                      <a:cubicBezTo>
                        <a:pt x="316" y="113"/>
                        <a:pt x="316" y="113"/>
                        <a:pt x="316" y="113"/>
                      </a:cubicBezTo>
                      <a:cubicBezTo>
                        <a:pt x="316" y="114"/>
                        <a:pt x="316" y="114"/>
                        <a:pt x="316" y="114"/>
                      </a:cubicBezTo>
                      <a:cubicBezTo>
                        <a:pt x="317" y="114"/>
                        <a:pt x="317" y="114"/>
                        <a:pt x="317" y="114"/>
                      </a:cubicBezTo>
                      <a:cubicBezTo>
                        <a:pt x="317" y="115"/>
                        <a:pt x="317" y="115"/>
                        <a:pt x="317" y="115"/>
                      </a:cubicBezTo>
                      <a:cubicBezTo>
                        <a:pt x="318" y="115"/>
                        <a:pt x="318" y="115"/>
                        <a:pt x="318" y="115"/>
                      </a:cubicBezTo>
                      <a:cubicBezTo>
                        <a:pt x="318" y="115"/>
                        <a:pt x="318" y="115"/>
                        <a:pt x="318" y="115"/>
                      </a:cubicBezTo>
                      <a:cubicBezTo>
                        <a:pt x="318" y="114"/>
                        <a:pt x="318" y="114"/>
                        <a:pt x="318" y="114"/>
                      </a:cubicBezTo>
                      <a:cubicBezTo>
                        <a:pt x="319" y="114"/>
                        <a:pt x="319" y="114"/>
                        <a:pt x="319" y="114"/>
                      </a:cubicBezTo>
                      <a:cubicBezTo>
                        <a:pt x="319" y="114"/>
                        <a:pt x="319" y="114"/>
                        <a:pt x="319" y="114"/>
                      </a:cubicBezTo>
                      <a:cubicBezTo>
                        <a:pt x="320" y="114"/>
                        <a:pt x="320" y="114"/>
                        <a:pt x="320" y="114"/>
                      </a:cubicBezTo>
                      <a:cubicBezTo>
                        <a:pt x="321" y="113"/>
                        <a:pt x="321" y="113"/>
                        <a:pt x="321" y="113"/>
                      </a:cubicBezTo>
                      <a:cubicBezTo>
                        <a:pt x="321" y="113"/>
                        <a:pt x="321" y="113"/>
                        <a:pt x="321" y="113"/>
                      </a:cubicBezTo>
                      <a:cubicBezTo>
                        <a:pt x="321" y="115"/>
                        <a:pt x="321" y="115"/>
                        <a:pt x="321" y="115"/>
                      </a:cubicBezTo>
                      <a:cubicBezTo>
                        <a:pt x="320" y="115"/>
                        <a:pt x="320" y="115"/>
                        <a:pt x="320" y="115"/>
                      </a:cubicBezTo>
                      <a:cubicBezTo>
                        <a:pt x="319" y="115"/>
                        <a:pt x="319" y="115"/>
                        <a:pt x="319" y="115"/>
                      </a:cubicBezTo>
                      <a:cubicBezTo>
                        <a:pt x="320" y="116"/>
                        <a:pt x="320" y="116"/>
                        <a:pt x="320" y="116"/>
                      </a:cubicBezTo>
                      <a:cubicBezTo>
                        <a:pt x="320" y="117"/>
                        <a:pt x="320" y="117"/>
                        <a:pt x="320" y="117"/>
                      </a:cubicBezTo>
                      <a:cubicBezTo>
                        <a:pt x="321" y="118"/>
                        <a:pt x="321" y="118"/>
                        <a:pt x="321" y="118"/>
                      </a:cubicBezTo>
                      <a:cubicBezTo>
                        <a:pt x="322" y="117"/>
                        <a:pt x="322" y="117"/>
                        <a:pt x="322" y="117"/>
                      </a:cubicBezTo>
                      <a:cubicBezTo>
                        <a:pt x="322" y="118"/>
                        <a:pt x="322" y="118"/>
                        <a:pt x="322" y="118"/>
                      </a:cubicBezTo>
                      <a:cubicBezTo>
                        <a:pt x="324" y="118"/>
                        <a:pt x="324" y="118"/>
                        <a:pt x="324" y="118"/>
                      </a:cubicBezTo>
                      <a:cubicBezTo>
                        <a:pt x="324" y="117"/>
                        <a:pt x="324" y="117"/>
                        <a:pt x="324" y="117"/>
                      </a:cubicBezTo>
                      <a:cubicBezTo>
                        <a:pt x="326" y="117"/>
                        <a:pt x="326" y="117"/>
                        <a:pt x="326" y="117"/>
                      </a:cubicBezTo>
                      <a:cubicBezTo>
                        <a:pt x="326" y="116"/>
                        <a:pt x="326" y="116"/>
                        <a:pt x="326" y="116"/>
                      </a:cubicBezTo>
                      <a:cubicBezTo>
                        <a:pt x="326" y="116"/>
                        <a:pt x="326" y="116"/>
                        <a:pt x="326" y="116"/>
                      </a:cubicBezTo>
                      <a:cubicBezTo>
                        <a:pt x="327" y="115"/>
                        <a:pt x="327" y="115"/>
                        <a:pt x="327" y="115"/>
                      </a:cubicBezTo>
                      <a:cubicBezTo>
                        <a:pt x="327" y="116"/>
                        <a:pt x="327" y="116"/>
                        <a:pt x="327" y="116"/>
                      </a:cubicBezTo>
                      <a:cubicBezTo>
                        <a:pt x="327" y="116"/>
                        <a:pt x="327" y="116"/>
                        <a:pt x="327" y="116"/>
                      </a:cubicBezTo>
                      <a:cubicBezTo>
                        <a:pt x="327" y="117"/>
                        <a:pt x="327" y="117"/>
                        <a:pt x="327" y="117"/>
                      </a:cubicBezTo>
                      <a:cubicBezTo>
                        <a:pt x="327" y="117"/>
                        <a:pt x="327" y="117"/>
                        <a:pt x="327" y="117"/>
                      </a:cubicBezTo>
                      <a:cubicBezTo>
                        <a:pt x="328" y="115"/>
                        <a:pt x="328" y="115"/>
                        <a:pt x="328" y="115"/>
                      </a:cubicBezTo>
                      <a:cubicBezTo>
                        <a:pt x="329" y="115"/>
                        <a:pt x="329" y="115"/>
                        <a:pt x="329" y="115"/>
                      </a:cubicBezTo>
                      <a:cubicBezTo>
                        <a:pt x="329" y="116"/>
                        <a:pt x="329" y="116"/>
                        <a:pt x="329" y="116"/>
                      </a:cubicBezTo>
                      <a:cubicBezTo>
                        <a:pt x="329" y="117"/>
                        <a:pt x="329" y="117"/>
                        <a:pt x="329" y="117"/>
                      </a:cubicBezTo>
                      <a:cubicBezTo>
                        <a:pt x="327" y="118"/>
                        <a:pt x="327" y="118"/>
                        <a:pt x="327" y="118"/>
                      </a:cubicBezTo>
                      <a:cubicBezTo>
                        <a:pt x="327" y="119"/>
                        <a:pt x="327" y="119"/>
                        <a:pt x="327" y="119"/>
                      </a:cubicBezTo>
                      <a:cubicBezTo>
                        <a:pt x="327" y="120"/>
                        <a:pt x="327" y="120"/>
                        <a:pt x="327" y="120"/>
                      </a:cubicBezTo>
                      <a:cubicBezTo>
                        <a:pt x="328" y="120"/>
                        <a:pt x="328" y="120"/>
                        <a:pt x="328" y="120"/>
                      </a:cubicBezTo>
                      <a:cubicBezTo>
                        <a:pt x="329" y="121"/>
                        <a:pt x="329" y="121"/>
                        <a:pt x="329" y="121"/>
                      </a:cubicBezTo>
                      <a:cubicBezTo>
                        <a:pt x="330" y="121"/>
                        <a:pt x="330" y="121"/>
                        <a:pt x="330" y="121"/>
                      </a:cubicBezTo>
                      <a:cubicBezTo>
                        <a:pt x="330" y="121"/>
                        <a:pt x="330" y="121"/>
                        <a:pt x="330" y="121"/>
                      </a:cubicBezTo>
                      <a:cubicBezTo>
                        <a:pt x="331" y="121"/>
                        <a:pt x="331" y="121"/>
                        <a:pt x="331" y="121"/>
                      </a:cubicBezTo>
                      <a:cubicBezTo>
                        <a:pt x="332" y="120"/>
                        <a:pt x="332" y="120"/>
                        <a:pt x="332" y="120"/>
                      </a:cubicBezTo>
                      <a:cubicBezTo>
                        <a:pt x="333" y="121"/>
                        <a:pt x="333" y="121"/>
                        <a:pt x="333" y="121"/>
                      </a:cubicBezTo>
                      <a:cubicBezTo>
                        <a:pt x="332" y="121"/>
                        <a:pt x="332" y="121"/>
                        <a:pt x="332" y="121"/>
                      </a:cubicBezTo>
                      <a:cubicBezTo>
                        <a:pt x="332" y="122"/>
                        <a:pt x="332" y="122"/>
                        <a:pt x="332" y="122"/>
                      </a:cubicBezTo>
                      <a:cubicBezTo>
                        <a:pt x="333" y="122"/>
                        <a:pt x="333" y="122"/>
                        <a:pt x="333" y="122"/>
                      </a:cubicBezTo>
                      <a:cubicBezTo>
                        <a:pt x="334" y="122"/>
                        <a:pt x="334" y="122"/>
                        <a:pt x="334" y="122"/>
                      </a:cubicBezTo>
                      <a:cubicBezTo>
                        <a:pt x="335" y="122"/>
                        <a:pt x="335" y="122"/>
                        <a:pt x="335" y="122"/>
                      </a:cubicBezTo>
                      <a:cubicBezTo>
                        <a:pt x="334" y="121"/>
                        <a:pt x="334" y="121"/>
                        <a:pt x="334" y="121"/>
                      </a:cubicBezTo>
                      <a:cubicBezTo>
                        <a:pt x="334" y="121"/>
                        <a:pt x="334" y="121"/>
                        <a:pt x="334" y="121"/>
                      </a:cubicBezTo>
                      <a:cubicBezTo>
                        <a:pt x="335" y="120"/>
                        <a:pt x="335" y="120"/>
                        <a:pt x="335" y="120"/>
                      </a:cubicBezTo>
                      <a:cubicBezTo>
                        <a:pt x="335" y="120"/>
                        <a:pt x="335" y="120"/>
                        <a:pt x="335" y="120"/>
                      </a:cubicBezTo>
                      <a:cubicBezTo>
                        <a:pt x="335" y="121"/>
                        <a:pt x="335" y="121"/>
                        <a:pt x="335" y="121"/>
                      </a:cubicBezTo>
                      <a:cubicBezTo>
                        <a:pt x="335" y="122"/>
                        <a:pt x="335" y="122"/>
                        <a:pt x="335" y="122"/>
                      </a:cubicBezTo>
                      <a:cubicBezTo>
                        <a:pt x="336" y="122"/>
                        <a:pt x="336" y="122"/>
                        <a:pt x="336" y="122"/>
                      </a:cubicBezTo>
                      <a:cubicBezTo>
                        <a:pt x="336" y="121"/>
                        <a:pt x="336" y="121"/>
                        <a:pt x="336" y="121"/>
                      </a:cubicBezTo>
                      <a:cubicBezTo>
                        <a:pt x="337" y="121"/>
                        <a:pt x="337" y="121"/>
                        <a:pt x="337" y="121"/>
                      </a:cubicBezTo>
                      <a:cubicBezTo>
                        <a:pt x="338" y="121"/>
                        <a:pt x="338" y="121"/>
                        <a:pt x="338" y="121"/>
                      </a:cubicBezTo>
                      <a:cubicBezTo>
                        <a:pt x="338" y="121"/>
                        <a:pt x="338" y="121"/>
                        <a:pt x="338" y="121"/>
                      </a:cubicBezTo>
                      <a:cubicBezTo>
                        <a:pt x="337" y="122"/>
                        <a:pt x="337" y="122"/>
                        <a:pt x="337" y="122"/>
                      </a:cubicBezTo>
                      <a:cubicBezTo>
                        <a:pt x="337" y="122"/>
                        <a:pt x="337" y="122"/>
                        <a:pt x="337" y="122"/>
                      </a:cubicBezTo>
                      <a:cubicBezTo>
                        <a:pt x="338" y="122"/>
                        <a:pt x="338" y="122"/>
                        <a:pt x="338" y="122"/>
                      </a:cubicBezTo>
                      <a:cubicBezTo>
                        <a:pt x="339" y="122"/>
                        <a:pt x="339" y="122"/>
                        <a:pt x="339" y="122"/>
                      </a:cubicBezTo>
                      <a:cubicBezTo>
                        <a:pt x="340" y="120"/>
                        <a:pt x="340" y="120"/>
                        <a:pt x="340" y="120"/>
                      </a:cubicBezTo>
                      <a:cubicBezTo>
                        <a:pt x="340" y="121"/>
                        <a:pt x="340" y="121"/>
                        <a:pt x="340" y="121"/>
                      </a:cubicBezTo>
                      <a:cubicBezTo>
                        <a:pt x="340" y="122"/>
                        <a:pt x="340" y="122"/>
                        <a:pt x="340" y="122"/>
                      </a:cubicBezTo>
                      <a:cubicBezTo>
                        <a:pt x="340" y="123"/>
                        <a:pt x="340" y="123"/>
                        <a:pt x="340" y="123"/>
                      </a:cubicBezTo>
                      <a:cubicBezTo>
                        <a:pt x="341" y="122"/>
                        <a:pt x="341" y="122"/>
                        <a:pt x="341" y="122"/>
                      </a:cubicBezTo>
                      <a:cubicBezTo>
                        <a:pt x="342" y="121"/>
                        <a:pt x="342" y="121"/>
                        <a:pt x="342" y="121"/>
                      </a:cubicBezTo>
                      <a:cubicBezTo>
                        <a:pt x="342" y="120"/>
                        <a:pt x="342" y="120"/>
                        <a:pt x="342" y="120"/>
                      </a:cubicBezTo>
                      <a:cubicBezTo>
                        <a:pt x="342" y="122"/>
                        <a:pt x="342" y="122"/>
                        <a:pt x="342" y="122"/>
                      </a:cubicBezTo>
                      <a:cubicBezTo>
                        <a:pt x="342" y="123"/>
                        <a:pt x="342" y="123"/>
                        <a:pt x="342" y="123"/>
                      </a:cubicBezTo>
                      <a:cubicBezTo>
                        <a:pt x="343" y="123"/>
                        <a:pt x="343" y="123"/>
                        <a:pt x="343" y="123"/>
                      </a:cubicBezTo>
                      <a:cubicBezTo>
                        <a:pt x="344" y="124"/>
                        <a:pt x="344" y="124"/>
                        <a:pt x="344" y="124"/>
                      </a:cubicBezTo>
                      <a:cubicBezTo>
                        <a:pt x="345" y="124"/>
                        <a:pt x="345" y="124"/>
                        <a:pt x="345" y="124"/>
                      </a:cubicBezTo>
                      <a:cubicBezTo>
                        <a:pt x="346" y="123"/>
                        <a:pt x="346" y="123"/>
                        <a:pt x="346" y="123"/>
                      </a:cubicBezTo>
                      <a:cubicBezTo>
                        <a:pt x="346" y="124"/>
                        <a:pt x="346" y="124"/>
                        <a:pt x="346" y="124"/>
                      </a:cubicBezTo>
                      <a:cubicBezTo>
                        <a:pt x="348" y="124"/>
                        <a:pt x="348" y="124"/>
                        <a:pt x="348" y="124"/>
                      </a:cubicBezTo>
                      <a:cubicBezTo>
                        <a:pt x="349" y="123"/>
                        <a:pt x="349" y="123"/>
                        <a:pt x="349" y="123"/>
                      </a:cubicBezTo>
                      <a:cubicBezTo>
                        <a:pt x="349" y="122"/>
                        <a:pt x="349" y="122"/>
                        <a:pt x="349" y="122"/>
                      </a:cubicBezTo>
                      <a:cubicBezTo>
                        <a:pt x="350" y="121"/>
                        <a:pt x="350" y="121"/>
                        <a:pt x="350" y="121"/>
                      </a:cubicBezTo>
                      <a:cubicBezTo>
                        <a:pt x="350" y="121"/>
                        <a:pt x="350" y="121"/>
                        <a:pt x="350" y="121"/>
                      </a:cubicBezTo>
                      <a:cubicBezTo>
                        <a:pt x="349" y="120"/>
                        <a:pt x="349" y="120"/>
                        <a:pt x="349" y="120"/>
                      </a:cubicBezTo>
                      <a:cubicBezTo>
                        <a:pt x="350" y="119"/>
                        <a:pt x="350" y="119"/>
                        <a:pt x="350" y="119"/>
                      </a:cubicBezTo>
                      <a:cubicBezTo>
                        <a:pt x="350" y="119"/>
                        <a:pt x="350" y="119"/>
                        <a:pt x="350" y="119"/>
                      </a:cubicBezTo>
                      <a:cubicBezTo>
                        <a:pt x="350" y="120"/>
                        <a:pt x="350" y="120"/>
                        <a:pt x="350" y="120"/>
                      </a:cubicBezTo>
                      <a:cubicBezTo>
                        <a:pt x="351" y="120"/>
                        <a:pt x="351" y="120"/>
                        <a:pt x="351" y="120"/>
                      </a:cubicBezTo>
                      <a:cubicBezTo>
                        <a:pt x="351" y="121"/>
                        <a:pt x="351" y="121"/>
                        <a:pt x="351" y="121"/>
                      </a:cubicBezTo>
                      <a:cubicBezTo>
                        <a:pt x="350" y="121"/>
                        <a:pt x="350" y="121"/>
                        <a:pt x="350" y="121"/>
                      </a:cubicBezTo>
                      <a:cubicBezTo>
                        <a:pt x="350" y="123"/>
                        <a:pt x="350" y="123"/>
                        <a:pt x="350" y="123"/>
                      </a:cubicBezTo>
                      <a:cubicBezTo>
                        <a:pt x="350" y="125"/>
                        <a:pt x="350" y="125"/>
                        <a:pt x="350" y="125"/>
                      </a:cubicBezTo>
                      <a:close/>
                      <a:moveTo>
                        <a:pt x="311" y="79"/>
                      </a:moveTo>
                      <a:cubicBezTo>
                        <a:pt x="312" y="79"/>
                        <a:pt x="312" y="79"/>
                        <a:pt x="312" y="79"/>
                      </a:cubicBezTo>
                      <a:cubicBezTo>
                        <a:pt x="312" y="78"/>
                        <a:pt x="312" y="78"/>
                        <a:pt x="312" y="78"/>
                      </a:cubicBezTo>
                      <a:cubicBezTo>
                        <a:pt x="312" y="78"/>
                        <a:pt x="312" y="78"/>
                        <a:pt x="312" y="78"/>
                      </a:cubicBezTo>
                      <a:cubicBezTo>
                        <a:pt x="311" y="79"/>
                        <a:pt x="311" y="79"/>
                        <a:pt x="311" y="79"/>
                      </a:cubicBezTo>
                      <a:cubicBezTo>
                        <a:pt x="311" y="79"/>
                        <a:pt x="311" y="79"/>
                        <a:pt x="311" y="79"/>
                      </a:cubicBezTo>
                      <a:close/>
                      <a:moveTo>
                        <a:pt x="309" y="85"/>
                      </a:moveTo>
                      <a:cubicBezTo>
                        <a:pt x="310" y="84"/>
                        <a:pt x="310" y="84"/>
                        <a:pt x="310" y="84"/>
                      </a:cubicBezTo>
                      <a:cubicBezTo>
                        <a:pt x="310" y="84"/>
                        <a:pt x="310" y="84"/>
                        <a:pt x="310" y="84"/>
                      </a:cubicBezTo>
                      <a:cubicBezTo>
                        <a:pt x="311" y="84"/>
                        <a:pt x="311" y="84"/>
                        <a:pt x="311" y="84"/>
                      </a:cubicBezTo>
                      <a:cubicBezTo>
                        <a:pt x="310" y="85"/>
                        <a:pt x="310" y="85"/>
                        <a:pt x="310" y="85"/>
                      </a:cubicBezTo>
                      <a:cubicBezTo>
                        <a:pt x="309" y="85"/>
                        <a:pt x="309" y="85"/>
                        <a:pt x="309" y="85"/>
                      </a:cubicBezTo>
                      <a:close/>
                      <a:moveTo>
                        <a:pt x="282" y="94"/>
                      </a:moveTo>
                      <a:cubicBezTo>
                        <a:pt x="282" y="94"/>
                        <a:pt x="282" y="94"/>
                        <a:pt x="282" y="94"/>
                      </a:cubicBezTo>
                      <a:cubicBezTo>
                        <a:pt x="283" y="95"/>
                        <a:pt x="283" y="95"/>
                        <a:pt x="283" y="95"/>
                      </a:cubicBezTo>
                      <a:cubicBezTo>
                        <a:pt x="283" y="94"/>
                        <a:pt x="283" y="94"/>
                        <a:pt x="283" y="94"/>
                      </a:cubicBezTo>
                      <a:cubicBezTo>
                        <a:pt x="282" y="94"/>
                        <a:pt x="282" y="94"/>
                        <a:pt x="282" y="94"/>
                      </a:cubicBezTo>
                      <a:close/>
                      <a:moveTo>
                        <a:pt x="300" y="79"/>
                      </a:moveTo>
                      <a:cubicBezTo>
                        <a:pt x="300" y="79"/>
                        <a:pt x="300" y="79"/>
                        <a:pt x="300" y="79"/>
                      </a:cubicBezTo>
                      <a:cubicBezTo>
                        <a:pt x="301" y="80"/>
                        <a:pt x="301" y="80"/>
                        <a:pt x="301" y="80"/>
                      </a:cubicBezTo>
                      <a:cubicBezTo>
                        <a:pt x="301" y="80"/>
                        <a:pt x="301" y="80"/>
                        <a:pt x="301" y="80"/>
                      </a:cubicBezTo>
                      <a:cubicBezTo>
                        <a:pt x="301" y="80"/>
                        <a:pt x="301" y="80"/>
                        <a:pt x="301" y="80"/>
                      </a:cubicBezTo>
                      <a:cubicBezTo>
                        <a:pt x="301" y="79"/>
                        <a:pt x="301" y="79"/>
                        <a:pt x="301" y="79"/>
                      </a:cubicBezTo>
                      <a:cubicBezTo>
                        <a:pt x="300" y="79"/>
                        <a:pt x="300" y="79"/>
                        <a:pt x="300" y="79"/>
                      </a:cubicBezTo>
                      <a:cubicBezTo>
                        <a:pt x="300" y="79"/>
                        <a:pt x="300" y="79"/>
                        <a:pt x="300" y="79"/>
                      </a:cubicBezTo>
                      <a:close/>
                      <a:moveTo>
                        <a:pt x="292" y="79"/>
                      </a:moveTo>
                      <a:cubicBezTo>
                        <a:pt x="292" y="79"/>
                        <a:pt x="292" y="79"/>
                        <a:pt x="292" y="79"/>
                      </a:cubicBezTo>
                      <a:cubicBezTo>
                        <a:pt x="292" y="80"/>
                        <a:pt x="292" y="80"/>
                        <a:pt x="292" y="80"/>
                      </a:cubicBezTo>
                      <a:cubicBezTo>
                        <a:pt x="293" y="79"/>
                        <a:pt x="293" y="79"/>
                        <a:pt x="293" y="79"/>
                      </a:cubicBezTo>
                      <a:cubicBezTo>
                        <a:pt x="294" y="79"/>
                        <a:pt x="294" y="79"/>
                        <a:pt x="294" y="79"/>
                      </a:cubicBezTo>
                      <a:cubicBezTo>
                        <a:pt x="295" y="79"/>
                        <a:pt x="295" y="79"/>
                        <a:pt x="295" y="79"/>
                      </a:cubicBezTo>
                      <a:cubicBezTo>
                        <a:pt x="296" y="79"/>
                        <a:pt x="296" y="79"/>
                        <a:pt x="296" y="79"/>
                      </a:cubicBezTo>
                      <a:cubicBezTo>
                        <a:pt x="297" y="79"/>
                        <a:pt x="297" y="79"/>
                        <a:pt x="297" y="79"/>
                      </a:cubicBezTo>
                      <a:cubicBezTo>
                        <a:pt x="298" y="78"/>
                        <a:pt x="298" y="78"/>
                        <a:pt x="298" y="78"/>
                      </a:cubicBezTo>
                      <a:cubicBezTo>
                        <a:pt x="298" y="78"/>
                        <a:pt x="298" y="78"/>
                        <a:pt x="298" y="78"/>
                      </a:cubicBezTo>
                      <a:cubicBezTo>
                        <a:pt x="296" y="78"/>
                        <a:pt x="296" y="78"/>
                        <a:pt x="296" y="78"/>
                      </a:cubicBezTo>
                      <a:cubicBezTo>
                        <a:pt x="295" y="78"/>
                        <a:pt x="295" y="78"/>
                        <a:pt x="295" y="78"/>
                      </a:cubicBezTo>
                      <a:cubicBezTo>
                        <a:pt x="295" y="78"/>
                        <a:pt x="294" y="78"/>
                        <a:pt x="294" y="78"/>
                      </a:cubicBezTo>
                      <a:cubicBezTo>
                        <a:pt x="294" y="78"/>
                        <a:pt x="293" y="78"/>
                        <a:pt x="293" y="78"/>
                      </a:cubicBezTo>
                      <a:cubicBezTo>
                        <a:pt x="292" y="79"/>
                        <a:pt x="292" y="79"/>
                        <a:pt x="292" y="79"/>
                      </a:cubicBezTo>
                      <a:cubicBezTo>
                        <a:pt x="292" y="79"/>
                        <a:pt x="292" y="79"/>
                        <a:pt x="292" y="79"/>
                      </a:cubicBezTo>
                      <a:close/>
                      <a:moveTo>
                        <a:pt x="283" y="82"/>
                      </a:moveTo>
                      <a:cubicBezTo>
                        <a:pt x="282" y="81"/>
                        <a:pt x="282" y="81"/>
                        <a:pt x="282" y="81"/>
                      </a:cubicBezTo>
                      <a:cubicBezTo>
                        <a:pt x="281" y="81"/>
                        <a:pt x="281" y="81"/>
                        <a:pt x="281" y="81"/>
                      </a:cubicBezTo>
                      <a:cubicBezTo>
                        <a:pt x="280" y="81"/>
                        <a:pt x="280" y="81"/>
                        <a:pt x="280" y="81"/>
                      </a:cubicBezTo>
                      <a:cubicBezTo>
                        <a:pt x="279" y="79"/>
                        <a:pt x="279" y="79"/>
                        <a:pt x="279" y="79"/>
                      </a:cubicBezTo>
                      <a:cubicBezTo>
                        <a:pt x="280" y="78"/>
                        <a:pt x="280" y="78"/>
                        <a:pt x="280" y="78"/>
                      </a:cubicBezTo>
                      <a:cubicBezTo>
                        <a:pt x="280" y="78"/>
                        <a:pt x="280" y="78"/>
                        <a:pt x="280" y="78"/>
                      </a:cubicBezTo>
                      <a:cubicBezTo>
                        <a:pt x="280" y="77"/>
                        <a:pt x="280" y="77"/>
                        <a:pt x="280" y="77"/>
                      </a:cubicBezTo>
                      <a:cubicBezTo>
                        <a:pt x="280" y="76"/>
                        <a:pt x="280" y="76"/>
                        <a:pt x="280" y="76"/>
                      </a:cubicBezTo>
                      <a:cubicBezTo>
                        <a:pt x="281" y="76"/>
                        <a:pt x="281" y="76"/>
                        <a:pt x="281" y="76"/>
                      </a:cubicBezTo>
                      <a:cubicBezTo>
                        <a:pt x="282" y="76"/>
                        <a:pt x="282" y="76"/>
                        <a:pt x="282" y="76"/>
                      </a:cubicBezTo>
                      <a:cubicBezTo>
                        <a:pt x="283" y="76"/>
                        <a:pt x="283" y="76"/>
                        <a:pt x="283" y="76"/>
                      </a:cubicBezTo>
                      <a:cubicBezTo>
                        <a:pt x="283" y="76"/>
                        <a:pt x="283" y="76"/>
                        <a:pt x="283" y="76"/>
                      </a:cubicBezTo>
                      <a:cubicBezTo>
                        <a:pt x="283" y="77"/>
                        <a:pt x="283" y="77"/>
                        <a:pt x="283" y="77"/>
                      </a:cubicBezTo>
                      <a:cubicBezTo>
                        <a:pt x="283" y="77"/>
                        <a:pt x="283" y="77"/>
                        <a:pt x="283" y="77"/>
                      </a:cubicBezTo>
                      <a:cubicBezTo>
                        <a:pt x="283" y="78"/>
                        <a:pt x="283" y="78"/>
                        <a:pt x="283" y="78"/>
                      </a:cubicBezTo>
                      <a:cubicBezTo>
                        <a:pt x="283" y="78"/>
                        <a:pt x="283" y="78"/>
                        <a:pt x="283" y="78"/>
                      </a:cubicBezTo>
                      <a:cubicBezTo>
                        <a:pt x="284" y="78"/>
                        <a:pt x="284" y="78"/>
                        <a:pt x="284" y="78"/>
                      </a:cubicBezTo>
                      <a:cubicBezTo>
                        <a:pt x="284" y="78"/>
                        <a:pt x="284" y="78"/>
                        <a:pt x="284" y="78"/>
                      </a:cubicBezTo>
                      <a:cubicBezTo>
                        <a:pt x="284" y="79"/>
                        <a:pt x="284" y="79"/>
                        <a:pt x="284" y="79"/>
                      </a:cubicBezTo>
                      <a:cubicBezTo>
                        <a:pt x="284" y="79"/>
                        <a:pt x="284" y="79"/>
                        <a:pt x="284" y="79"/>
                      </a:cubicBezTo>
                      <a:cubicBezTo>
                        <a:pt x="284" y="80"/>
                        <a:pt x="284" y="80"/>
                        <a:pt x="284" y="80"/>
                      </a:cubicBezTo>
                      <a:cubicBezTo>
                        <a:pt x="284" y="81"/>
                        <a:pt x="284" y="81"/>
                        <a:pt x="284" y="81"/>
                      </a:cubicBezTo>
                      <a:cubicBezTo>
                        <a:pt x="283" y="82"/>
                        <a:pt x="283" y="82"/>
                        <a:pt x="283" y="82"/>
                      </a:cubicBezTo>
                      <a:close/>
                      <a:moveTo>
                        <a:pt x="281" y="85"/>
                      </a:moveTo>
                      <a:cubicBezTo>
                        <a:pt x="284" y="85"/>
                        <a:pt x="284" y="85"/>
                        <a:pt x="284" y="85"/>
                      </a:cubicBezTo>
                      <a:cubicBezTo>
                        <a:pt x="284" y="85"/>
                        <a:pt x="284" y="85"/>
                        <a:pt x="284" y="85"/>
                      </a:cubicBezTo>
                      <a:cubicBezTo>
                        <a:pt x="285" y="83"/>
                        <a:pt x="285" y="83"/>
                        <a:pt x="285" y="83"/>
                      </a:cubicBezTo>
                      <a:cubicBezTo>
                        <a:pt x="284" y="83"/>
                        <a:pt x="284" y="83"/>
                        <a:pt x="284" y="83"/>
                      </a:cubicBezTo>
                      <a:cubicBezTo>
                        <a:pt x="283" y="83"/>
                        <a:pt x="283" y="83"/>
                        <a:pt x="283" y="83"/>
                      </a:cubicBezTo>
                      <a:cubicBezTo>
                        <a:pt x="282" y="82"/>
                        <a:pt x="282" y="82"/>
                        <a:pt x="282" y="82"/>
                      </a:cubicBezTo>
                      <a:cubicBezTo>
                        <a:pt x="281" y="82"/>
                        <a:pt x="281" y="82"/>
                        <a:pt x="281" y="82"/>
                      </a:cubicBezTo>
                      <a:cubicBezTo>
                        <a:pt x="280" y="82"/>
                        <a:pt x="280" y="82"/>
                        <a:pt x="280" y="82"/>
                      </a:cubicBezTo>
                      <a:cubicBezTo>
                        <a:pt x="279" y="82"/>
                        <a:pt x="279" y="82"/>
                        <a:pt x="279" y="82"/>
                      </a:cubicBezTo>
                      <a:cubicBezTo>
                        <a:pt x="278" y="82"/>
                        <a:pt x="278" y="82"/>
                        <a:pt x="278" y="82"/>
                      </a:cubicBezTo>
                      <a:cubicBezTo>
                        <a:pt x="278" y="83"/>
                        <a:pt x="278" y="83"/>
                        <a:pt x="278" y="83"/>
                      </a:cubicBezTo>
                      <a:cubicBezTo>
                        <a:pt x="277" y="83"/>
                        <a:pt x="277" y="83"/>
                        <a:pt x="277" y="83"/>
                      </a:cubicBezTo>
                      <a:cubicBezTo>
                        <a:pt x="278" y="84"/>
                        <a:pt x="278" y="84"/>
                        <a:pt x="278" y="84"/>
                      </a:cubicBezTo>
                      <a:cubicBezTo>
                        <a:pt x="278" y="84"/>
                        <a:pt x="278" y="84"/>
                        <a:pt x="278" y="84"/>
                      </a:cubicBezTo>
                      <a:cubicBezTo>
                        <a:pt x="278" y="84"/>
                        <a:pt x="278" y="84"/>
                        <a:pt x="278" y="84"/>
                      </a:cubicBezTo>
                      <a:cubicBezTo>
                        <a:pt x="279" y="85"/>
                        <a:pt x="279" y="85"/>
                        <a:pt x="279" y="85"/>
                      </a:cubicBezTo>
                      <a:cubicBezTo>
                        <a:pt x="280" y="85"/>
                        <a:pt x="280" y="85"/>
                        <a:pt x="280" y="85"/>
                      </a:cubicBezTo>
                      <a:cubicBezTo>
                        <a:pt x="281" y="85"/>
                        <a:pt x="281" y="85"/>
                        <a:pt x="281" y="85"/>
                      </a:cubicBezTo>
                      <a:close/>
                      <a:moveTo>
                        <a:pt x="277" y="87"/>
                      </a:moveTo>
                      <a:cubicBezTo>
                        <a:pt x="280" y="87"/>
                        <a:pt x="280" y="87"/>
                        <a:pt x="280" y="87"/>
                      </a:cubicBezTo>
                      <a:cubicBezTo>
                        <a:pt x="281" y="87"/>
                        <a:pt x="281" y="87"/>
                        <a:pt x="281" y="87"/>
                      </a:cubicBezTo>
                      <a:cubicBezTo>
                        <a:pt x="282" y="87"/>
                        <a:pt x="282" y="87"/>
                        <a:pt x="282" y="87"/>
                      </a:cubicBezTo>
                      <a:cubicBezTo>
                        <a:pt x="282" y="87"/>
                        <a:pt x="282" y="87"/>
                        <a:pt x="282" y="87"/>
                      </a:cubicBezTo>
                      <a:cubicBezTo>
                        <a:pt x="283" y="87"/>
                        <a:pt x="283" y="87"/>
                        <a:pt x="283" y="87"/>
                      </a:cubicBezTo>
                      <a:cubicBezTo>
                        <a:pt x="284" y="87"/>
                        <a:pt x="284" y="87"/>
                        <a:pt x="284" y="87"/>
                      </a:cubicBezTo>
                      <a:cubicBezTo>
                        <a:pt x="284" y="86"/>
                        <a:pt x="284" y="86"/>
                        <a:pt x="284" y="86"/>
                      </a:cubicBezTo>
                      <a:cubicBezTo>
                        <a:pt x="283" y="86"/>
                        <a:pt x="283" y="86"/>
                        <a:pt x="283" y="86"/>
                      </a:cubicBezTo>
                      <a:cubicBezTo>
                        <a:pt x="281" y="86"/>
                        <a:pt x="281" y="86"/>
                        <a:pt x="281" y="86"/>
                      </a:cubicBezTo>
                      <a:cubicBezTo>
                        <a:pt x="280" y="86"/>
                        <a:pt x="280" y="86"/>
                        <a:pt x="280" y="86"/>
                      </a:cubicBezTo>
                      <a:cubicBezTo>
                        <a:pt x="279" y="86"/>
                        <a:pt x="279" y="86"/>
                        <a:pt x="279" y="86"/>
                      </a:cubicBezTo>
                      <a:cubicBezTo>
                        <a:pt x="278" y="86"/>
                        <a:pt x="278" y="86"/>
                        <a:pt x="278" y="86"/>
                      </a:cubicBezTo>
                      <a:cubicBezTo>
                        <a:pt x="277" y="86"/>
                        <a:pt x="277" y="86"/>
                        <a:pt x="277" y="86"/>
                      </a:cubicBezTo>
                      <a:cubicBezTo>
                        <a:pt x="277" y="87"/>
                        <a:pt x="277" y="87"/>
                        <a:pt x="277" y="87"/>
                      </a:cubicBezTo>
                      <a:close/>
                      <a:moveTo>
                        <a:pt x="277" y="89"/>
                      </a:moveTo>
                      <a:cubicBezTo>
                        <a:pt x="278" y="89"/>
                        <a:pt x="278" y="89"/>
                        <a:pt x="278" y="89"/>
                      </a:cubicBezTo>
                      <a:cubicBezTo>
                        <a:pt x="279" y="89"/>
                        <a:pt x="279" y="89"/>
                        <a:pt x="279" y="89"/>
                      </a:cubicBezTo>
                      <a:cubicBezTo>
                        <a:pt x="280" y="88"/>
                        <a:pt x="280" y="88"/>
                        <a:pt x="280" y="88"/>
                      </a:cubicBezTo>
                      <a:cubicBezTo>
                        <a:pt x="282" y="88"/>
                        <a:pt x="282" y="88"/>
                        <a:pt x="282" y="88"/>
                      </a:cubicBezTo>
                      <a:cubicBezTo>
                        <a:pt x="283" y="88"/>
                        <a:pt x="283" y="88"/>
                        <a:pt x="283" y="88"/>
                      </a:cubicBezTo>
                      <a:cubicBezTo>
                        <a:pt x="283" y="88"/>
                        <a:pt x="283" y="88"/>
                        <a:pt x="283" y="88"/>
                      </a:cubicBezTo>
                      <a:cubicBezTo>
                        <a:pt x="284" y="88"/>
                        <a:pt x="284" y="88"/>
                        <a:pt x="284" y="88"/>
                      </a:cubicBezTo>
                      <a:cubicBezTo>
                        <a:pt x="284" y="88"/>
                        <a:pt x="284" y="88"/>
                        <a:pt x="284" y="88"/>
                      </a:cubicBezTo>
                      <a:cubicBezTo>
                        <a:pt x="283" y="89"/>
                        <a:pt x="283" y="89"/>
                        <a:pt x="283" y="89"/>
                      </a:cubicBezTo>
                      <a:cubicBezTo>
                        <a:pt x="283" y="89"/>
                        <a:pt x="283" y="89"/>
                        <a:pt x="283" y="89"/>
                      </a:cubicBezTo>
                      <a:cubicBezTo>
                        <a:pt x="281" y="89"/>
                        <a:pt x="281" y="89"/>
                        <a:pt x="281" y="89"/>
                      </a:cubicBezTo>
                      <a:cubicBezTo>
                        <a:pt x="281" y="90"/>
                        <a:pt x="281" y="90"/>
                        <a:pt x="281" y="90"/>
                      </a:cubicBezTo>
                      <a:cubicBezTo>
                        <a:pt x="280" y="90"/>
                        <a:pt x="280" y="90"/>
                        <a:pt x="280" y="90"/>
                      </a:cubicBezTo>
                      <a:cubicBezTo>
                        <a:pt x="279" y="90"/>
                        <a:pt x="279" y="90"/>
                        <a:pt x="279" y="90"/>
                      </a:cubicBezTo>
                      <a:cubicBezTo>
                        <a:pt x="278" y="90"/>
                        <a:pt x="278" y="90"/>
                        <a:pt x="278" y="90"/>
                      </a:cubicBezTo>
                      <a:cubicBezTo>
                        <a:pt x="277" y="90"/>
                        <a:pt x="277" y="90"/>
                        <a:pt x="277" y="90"/>
                      </a:cubicBezTo>
                      <a:cubicBezTo>
                        <a:pt x="277" y="90"/>
                        <a:pt x="277" y="90"/>
                        <a:pt x="277" y="90"/>
                      </a:cubicBezTo>
                      <a:cubicBezTo>
                        <a:pt x="277" y="89"/>
                        <a:pt x="277" y="89"/>
                        <a:pt x="277" y="89"/>
                      </a:cubicBezTo>
                      <a:close/>
                      <a:moveTo>
                        <a:pt x="250" y="59"/>
                      </a:moveTo>
                      <a:cubicBezTo>
                        <a:pt x="250" y="58"/>
                        <a:pt x="250" y="58"/>
                        <a:pt x="250" y="58"/>
                      </a:cubicBezTo>
                      <a:cubicBezTo>
                        <a:pt x="250" y="58"/>
                        <a:pt x="250" y="58"/>
                        <a:pt x="250" y="58"/>
                      </a:cubicBezTo>
                      <a:cubicBezTo>
                        <a:pt x="252" y="58"/>
                        <a:pt x="252" y="58"/>
                        <a:pt x="252" y="58"/>
                      </a:cubicBezTo>
                      <a:cubicBezTo>
                        <a:pt x="251" y="58"/>
                        <a:pt x="251" y="58"/>
                        <a:pt x="251" y="58"/>
                      </a:cubicBezTo>
                      <a:cubicBezTo>
                        <a:pt x="250" y="59"/>
                        <a:pt x="250" y="59"/>
                        <a:pt x="250" y="59"/>
                      </a:cubicBezTo>
                      <a:close/>
                      <a:moveTo>
                        <a:pt x="243" y="62"/>
                      </a:moveTo>
                      <a:cubicBezTo>
                        <a:pt x="244" y="62"/>
                        <a:pt x="244" y="62"/>
                        <a:pt x="244" y="62"/>
                      </a:cubicBezTo>
                      <a:cubicBezTo>
                        <a:pt x="244" y="61"/>
                        <a:pt x="244" y="61"/>
                        <a:pt x="244" y="61"/>
                      </a:cubicBezTo>
                      <a:cubicBezTo>
                        <a:pt x="246" y="62"/>
                        <a:pt x="246" y="62"/>
                        <a:pt x="246" y="62"/>
                      </a:cubicBezTo>
                      <a:cubicBezTo>
                        <a:pt x="247" y="62"/>
                        <a:pt x="247" y="62"/>
                        <a:pt x="247" y="62"/>
                      </a:cubicBezTo>
                      <a:cubicBezTo>
                        <a:pt x="248" y="62"/>
                        <a:pt x="248" y="62"/>
                        <a:pt x="248" y="62"/>
                      </a:cubicBezTo>
                      <a:cubicBezTo>
                        <a:pt x="248" y="63"/>
                        <a:pt x="248" y="63"/>
                        <a:pt x="248" y="63"/>
                      </a:cubicBezTo>
                      <a:cubicBezTo>
                        <a:pt x="248" y="63"/>
                        <a:pt x="248" y="63"/>
                        <a:pt x="248" y="63"/>
                      </a:cubicBezTo>
                      <a:cubicBezTo>
                        <a:pt x="248" y="64"/>
                        <a:pt x="248" y="64"/>
                        <a:pt x="248" y="64"/>
                      </a:cubicBezTo>
                      <a:cubicBezTo>
                        <a:pt x="247" y="64"/>
                        <a:pt x="247" y="64"/>
                        <a:pt x="247" y="64"/>
                      </a:cubicBezTo>
                      <a:cubicBezTo>
                        <a:pt x="246" y="64"/>
                        <a:pt x="246" y="64"/>
                        <a:pt x="246" y="64"/>
                      </a:cubicBezTo>
                      <a:cubicBezTo>
                        <a:pt x="245" y="64"/>
                        <a:pt x="245" y="64"/>
                        <a:pt x="245" y="64"/>
                      </a:cubicBezTo>
                      <a:cubicBezTo>
                        <a:pt x="244" y="63"/>
                        <a:pt x="244" y="63"/>
                        <a:pt x="244" y="63"/>
                      </a:cubicBezTo>
                      <a:cubicBezTo>
                        <a:pt x="244" y="62"/>
                        <a:pt x="244" y="62"/>
                        <a:pt x="244" y="62"/>
                      </a:cubicBezTo>
                      <a:cubicBezTo>
                        <a:pt x="243" y="62"/>
                        <a:pt x="243" y="62"/>
                        <a:pt x="243" y="62"/>
                      </a:cubicBezTo>
                      <a:cubicBezTo>
                        <a:pt x="243" y="62"/>
                        <a:pt x="243" y="62"/>
                        <a:pt x="243" y="62"/>
                      </a:cubicBezTo>
                      <a:close/>
                      <a:moveTo>
                        <a:pt x="203" y="64"/>
                      </a:moveTo>
                      <a:cubicBezTo>
                        <a:pt x="202" y="63"/>
                        <a:pt x="202" y="63"/>
                        <a:pt x="202" y="63"/>
                      </a:cubicBezTo>
                      <a:cubicBezTo>
                        <a:pt x="202" y="63"/>
                        <a:pt x="202" y="63"/>
                        <a:pt x="202" y="63"/>
                      </a:cubicBezTo>
                      <a:cubicBezTo>
                        <a:pt x="202" y="63"/>
                        <a:pt x="202" y="63"/>
                        <a:pt x="202" y="63"/>
                      </a:cubicBezTo>
                      <a:cubicBezTo>
                        <a:pt x="204" y="63"/>
                        <a:pt x="204" y="63"/>
                        <a:pt x="204" y="63"/>
                      </a:cubicBezTo>
                      <a:cubicBezTo>
                        <a:pt x="204" y="63"/>
                        <a:pt x="204" y="63"/>
                        <a:pt x="204" y="63"/>
                      </a:cubicBezTo>
                      <a:cubicBezTo>
                        <a:pt x="203" y="64"/>
                        <a:pt x="203" y="64"/>
                        <a:pt x="203" y="64"/>
                      </a:cubicBezTo>
                      <a:close/>
                      <a:moveTo>
                        <a:pt x="208" y="69"/>
                      </a:moveTo>
                      <a:cubicBezTo>
                        <a:pt x="209" y="68"/>
                        <a:pt x="209" y="68"/>
                        <a:pt x="209" y="68"/>
                      </a:cubicBezTo>
                      <a:cubicBezTo>
                        <a:pt x="209" y="68"/>
                        <a:pt x="209" y="68"/>
                        <a:pt x="209" y="68"/>
                      </a:cubicBezTo>
                      <a:cubicBezTo>
                        <a:pt x="208" y="69"/>
                        <a:pt x="208" y="69"/>
                        <a:pt x="208" y="69"/>
                      </a:cubicBezTo>
                      <a:cubicBezTo>
                        <a:pt x="208" y="69"/>
                        <a:pt x="208" y="69"/>
                        <a:pt x="208" y="69"/>
                      </a:cubicBezTo>
                      <a:close/>
                      <a:moveTo>
                        <a:pt x="210" y="67"/>
                      </a:moveTo>
                      <a:cubicBezTo>
                        <a:pt x="210" y="67"/>
                        <a:pt x="210" y="67"/>
                        <a:pt x="210" y="67"/>
                      </a:cubicBezTo>
                      <a:cubicBezTo>
                        <a:pt x="210" y="66"/>
                        <a:pt x="210" y="66"/>
                        <a:pt x="210" y="66"/>
                      </a:cubicBezTo>
                      <a:cubicBezTo>
                        <a:pt x="210" y="66"/>
                        <a:pt x="210" y="66"/>
                        <a:pt x="210" y="66"/>
                      </a:cubicBezTo>
                      <a:cubicBezTo>
                        <a:pt x="211" y="64"/>
                        <a:pt x="211" y="64"/>
                        <a:pt x="211" y="64"/>
                      </a:cubicBezTo>
                      <a:cubicBezTo>
                        <a:pt x="212" y="64"/>
                        <a:pt x="212" y="64"/>
                        <a:pt x="212" y="64"/>
                      </a:cubicBezTo>
                      <a:cubicBezTo>
                        <a:pt x="213" y="64"/>
                        <a:pt x="213" y="64"/>
                        <a:pt x="213" y="64"/>
                      </a:cubicBezTo>
                      <a:cubicBezTo>
                        <a:pt x="213" y="64"/>
                        <a:pt x="213" y="64"/>
                        <a:pt x="213" y="64"/>
                      </a:cubicBezTo>
                      <a:cubicBezTo>
                        <a:pt x="213" y="65"/>
                        <a:pt x="213" y="65"/>
                        <a:pt x="213" y="65"/>
                      </a:cubicBezTo>
                      <a:cubicBezTo>
                        <a:pt x="212" y="65"/>
                        <a:pt x="212" y="65"/>
                        <a:pt x="212" y="65"/>
                      </a:cubicBezTo>
                      <a:cubicBezTo>
                        <a:pt x="212" y="66"/>
                        <a:pt x="212" y="66"/>
                        <a:pt x="212" y="66"/>
                      </a:cubicBezTo>
                      <a:cubicBezTo>
                        <a:pt x="212" y="67"/>
                        <a:pt x="212" y="67"/>
                        <a:pt x="212" y="67"/>
                      </a:cubicBezTo>
                      <a:cubicBezTo>
                        <a:pt x="211" y="68"/>
                        <a:pt x="211" y="68"/>
                        <a:pt x="211" y="68"/>
                      </a:cubicBezTo>
                      <a:cubicBezTo>
                        <a:pt x="211" y="69"/>
                        <a:pt x="211" y="69"/>
                        <a:pt x="211" y="69"/>
                      </a:cubicBezTo>
                      <a:cubicBezTo>
                        <a:pt x="212" y="69"/>
                        <a:pt x="212" y="69"/>
                        <a:pt x="212" y="69"/>
                      </a:cubicBezTo>
                      <a:cubicBezTo>
                        <a:pt x="212" y="69"/>
                        <a:pt x="212" y="69"/>
                        <a:pt x="212" y="69"/>
                      </a:cubicBezTo>
                      <a:cubicBezTo>
                        <a:pt x="213" y="69"/>
                        <a:pt x="213" y="69"/>
                        <a:pt x="213" y="69"/>
                      </a:cubicBezTo>
                      <a:cubicBezTo>
                        <a:pt x="213" y="70"/>
                        <a:pt x="213" y="70"/>
                        <a:pt x="213" y="70"/>
                      </a:cubicBezTo>
                      <a:cubicBezTo>
                        <a:pt x="213" y="70"/>
                        <a:pt x="213" y="70"/>
                        <a:pt x="213" y="70"/>
                      </a:cubicBezTo>
                      <a:cubicBezTo>
                        <a:pt x="215" y="69"/>
                        <a:pt x="215" y="69"/>
                        <a:pt x="215" y="69"/>
                      </a:cubicBezTo>
                      <a:cubicBezTo>
                        <a:pt x="216" y="68"/>
                        <a:pt x="216" y="68"/>
                        <a:pt x="216" y="68"/>
                      </a:cubicBezTo>
                      <a:cubicBezTo>
                        <a:pt x="216" y="68"/>
                        <a:pt x="216" y="68"/>
                        <a:pt x="216" y="68"/>
                      </a:cubicBezTo>
                      <a:cubicBezTo>
                        <a:pt x="217" y="67"/>
                        <a:pt x="217" y="67"/>
                        <a:pt x="217" y="67"/>
                      </a:cubicBezTo>
                      <a:cubicBezTo>
                        <a:pt x="217" y="66"/>
                        <a:pt x="217" y="66"/>
                        <a:pt x="217" y="66"/>
                      </a:cubicBezTo>
                      <a:cubicBezTo>
                        <a:pt x="218" y="66"/>
                        <a:pt x="218" y="66"/>
                        <a:pt x="218" y="66"/>
                      </a:cubicBezTo>
                      <a:cubicBezTo>
                        <a:pt x="218" y="65"/>
                        <a:pt x="218" y="65"/>
                        <a:pt x="218" y="65"/>
                      </a:cubicBezTo>
                      <a:cubicBezTo>
                        <a:pt x="219" y="64"/>
                        <a:pt x="219" y="64"/>
                        <a:pt x="219" y="64"/>
                      </a:cubicBezTo>
                      <a:cubicBezTo>
                        <a:pt x="219" y="63"/>
                        <a:pt x="219" y="63"/>
                        <a:pt x="219" y="63"/>
                      </a:cubicBezTo>
                      <a:cubicBezTo>
                        <a:pt x="219" y="64"/>
                        <a:pt x="219" y="64"/>
                        <a:pt x="219" y="64"/>
                      </a:cubicBezTo>
                      <a:cubicBezTo>
                        <a:pt x="219" y="65"/>
                        <a:pt x="219" y="65"/>
                        <a:pt x="219" y="65"/>
                      </a:cubicBezTo>
                      <a:cubicBezTo>
                        <a:pt x="219" y="65"/>
                        <a:pt x="219" y="65"/>
                        <a:pt x="219" y="65"/>
                      </a:cubicBezTo>
                      <a:cubicBezTo>
                        <a:pt x="219" y="66"/>
                        <a:pt x="219" y="66"/>
                        <a:pt x="219" y="66"/>
                      </a:cubicBezTo>
                      <a:cubicBezTo>
                        <a:pt x="219" y="67"/>
                        <a:pt x="219" y="67"/>
                        <a:pt x="219" y="67"/>
                      </a:cubicBezTo>
                      <a:cubicBezTo>
                        <a:pt x="220" y="67"/>
                        <a:pt x="220" y="67"/>
                        <a:pt x="220" y="67"/>
                      </a:cubicBezTo>
                      <a:cubicBezTo>
                        <a:pt x="221" y="66"/>
                        <a:pt x="221" y="66"/>
                        <a:pt x="221" y="66"/>
                      </a:cubicBezTo>
                      <a:cubicBezTo>
                        <a:pt x="221" y="65"/>
                        <a:pt x="221" y="65"/>
                        <a:pt x="221" y="65"/>
                      </a:cubicBezTo>
                      <a:cubicBezTo>
                        <a:pt x="221" y="65"/>
                        <a:pt x="221" y="65"/>
                        <a:pt x="221" y="65"/>
                      </a:cubicBezTo>
                      <a:cubicBezTo>
                        <a:pt x="222" y="65"/>
                        <a:pt x="222" y="65"/>
                        <a:pt x="222" y="65"/>
                      </a:cubicBezTo>
                      <a:cubicBezTo>
                        <a:pt x="223" y="63"/>
                        <a:pt x="223" y="63"/>
                        <a:pt x="223" y="63"/>
                      </a:cubicBezTo>
                      <a:cubicBezTo>
                        <a:pt x="224" y="62"/>
                        <a:pt x="224" y="62"/>
                        <a:pt x="224" y="62"/>
                      </a:cubicBezTo>
                      <a:cubicBezTo>
                        <a:pt x="223" y="61"/>
                        <a:pt x="223" y="61"/>
                        <a:pt x="223" y="61"/>
                      </a:cubicBezTo>
                      <a:cubicBezTo>
                        <a:pt x="224" y="60"/>
                        <a:pt x="224" y="60"/>
                        <a:pt x="224" y="60"/>
                      </a:cubicBezTo>
                      <a:cubicBezTo>
                        <a:pt x="225" y="61"/>
                        <a:pt x="225" y="61"/>
                        <a:pt x="225" y="61"/>
                      </a:cubicBezTo>
                      <a:cubicBezTo>
                        <a:pt x="226" y="60"/>
                        <a:pt x="226" y="60"/>
                        <a:pt x="226" y="60"/>
                      </a:cubicBezTo>
                      <a:cubicBezTo>
                        <a:pt x="227" y="59"/>
                        <a:pt x="227" y="59"/>
                        <a:pt x="227" y="59"/>
                      </a:cubicBezTo>
                      <a:cubicBezTo>
                        <a:pt x="227" y="58"/>
                        <a:pt x="227" y="58"/>
                        <a:pt x="227" y="58"/>
                      </a:cubicBezTo>
                      <a:cubicBezTo>
                        <a:pt x="228" y="58"/>
                        <a:pt x="228" y="58"/>
                        <a:pt x="228" y="58"/>
                      </a:cubicBezTo>
                      <a:cubicBezTo>
                        <a:pt x="229" y="57"/>
                        <a:pt x="229" y="57"/>
                        <a:pt x="229" y="57"/>
                      </a:cubicBezTo>
                      <a:cubicBezTo>
                        <a:pt x="230" y="58"/>
                        <a:pt x="230" y="58"/>
                        <a:pt x="230" y="58"/>
                      </a:cubicBezTo>
                      <a:cubicBezTo>
                        <a:pt x="231" y="57"/>
                        <a:pt x="231" y="57"/>
                        <a:pt x="231" y="57"/>
                      </a:cubicBezTo>
                      <a:cubicBezTo>
                        <a:pt x="231" y="57"/>
                        <a:pt x="231" y="57"/>
                        <a:pt x="231" y="57"/>
                      </a:cubicBezTo>
                      <a:cubicBezTo>
                        <a:pt x="231" y="59"/>
                        <a:pt x="231" y="59"/>
                        <a:pt x="231" y="59"/>
                      </a:cubicBezTo>
                      <a:cubicBezTo>
                        <a:pt x="229" y="60"/>
                        <a:pt x="229" y="60"/>
                        <a:pt x="229" y="60"/>
                      </a:cubicBezTo>
                      <a:cubicBezTo>
                        <a:pt x="229" y="62"/>
                        <a:pt x="229" y="62"/>
                        <a:pt x="229" y="62"/>
                      </a:cubicBezTo>
                      <a:cubicBezTo>
                        <a:pt x="228" y="62"/>
                        <a:pt x="228" y="62"/>
                        <a:pt x="228" y="62"/>
                      </a:cubicBezTo>
                      <a:cubicBezTo>
                        <a:pt x="228" y="63"/>
                        <a:pt x="228" y="63"/>
                        <a:pt x="228" y="63"/>
                      </a:cubicBezTo>
                      <a:cubicBezTo>
                        <a:pt x="227" y="63"/>
                        <a:pt x="227" y="63"/>
                        <a:pt x="227" y="63"/>
                      </a:cubicBezTo>
                      <a:cubicBezTo>
                        <a:pt x="226" y="65"/>
                        <a:pt x="226" y="65"/>
                        <a:pt x="226" y="65"/>
                      </a:cubicBezTo>
                      <a:cubicBezTo>
                        <a:pt x="226" y="66"/>
                        <a:pt x="226" y="66"/>
                        <a:pt x="226" y="66"/>
                      </a:cubicBezTo>
                      <a:cubicBezTo>
                        <a:pt x="226" y="67"/>
                        <a:pt x="226" y="67"/>
                        <a:pt x="226" y="67"/>
                      </a:cubicBezTo>
                      <a:cubicBezTo>
                        <a:pt x="226" y="67"/>
                        <a:pt x="226" y="67"/>
                        <a:pt x="226" y="67"/>
                      </a:cubicBezTo>
                      <a:cubicBezTo>
                        <a:pt x="227" y="68"/>
                        <a:pt x="227" y="68"/>
                        <a:pt x="227" y="68"/>
                      </a:cubicBezTo>
                      <a:cubicBezTo>
                        <a:pt x="228" y="68"/>
                        <a:pt x="228" y="68"/>
                        <a:pt x="228" y="68"/>
                      </a:cubicBezTo>
                      <a:cubicBezTo>
                        <a:pt x="228" y="67"/>
                        <a:pt x="228" y="67"/>
                        <a:pt x="228" y="67"/>
                      </a:cubicBezTo>
                      <a:cubicBezTo>
                        <a:pt x="230" y="67"/>
                        <a:pt x="230" y="67"/>
                        <a:pt x="230" y="67"/>
                      </a:cubicBezTo>
                      <a:cubicBezTo>
                        <a:pt x="230" y="66"/>
                        <a:pt x="230" y="66"/>
                        <a:pt x="230" y="66"/>
                      </a:cubicBezTo>
                      <a:cubicBezTo>
                        <a:pt x="230" y="65"/>
                        <a:pt x="230" y="65"/>
                        <a:pt x="230" y="65"/>
                      </a:cubicBezTo>
                      <a:cubicBezTo>
                        <a:pt x="231" y="64"/>
                        <a:pt x="231" y="64"/>
                        <a:pt x="231" y="64"/>
                      </a:cubicBezTo>
                      <a:cubicBezTo>
                        <a:pt x="231" y="64"/>
                        <a:pt x="231" y="64"/>
                        <a:pt x="231" y="64"/>
                      </a:cubicBezTo>
                      <a:cubicBezTo>
                        <a:pt x="232" y="64"/>
                        <a:pt x="232" y="64"/>
                        <a:pt x="232" y="64"/>
                      </a:cubicBezTo>
                      <a:cubicBezTo>
                        <a:pt x="232" y="63"/>
                        <a:pt x="232" y="63"/>
                        <a:pt x="232" y="63"/>
                      </a:cubicBezTo>
                      <a:cubicBezTo>
                        <a:pt x="233" y="64"/>
                        <a:pt x="233" y="64"/>
                        <a:pt x="233" y="64"/>
                      </a:cubicBezTo>
                      <a:cubicBezTo>
                        <a:pt x="234" y="64"/>
                        <a:pt x="234" y="64"/>
                        <a:pt x="234" y="64"/>
                      </a:cubicBezTo>
                      <a:cubicBezTo>
                        <a:pt x="235" y="63"/>
                        <a:pt x="235" y="63"/>
                        <a:pt x="235" y="63"/>
                      </a:cubicBezTo>
                      <a:cubicBezTo>
                        <a:pt x="237" y="63"/>
                        <a:pt x="237" y="63"/>
                        <a:pt x="237" y="63"/>
                      </a:cubicBezTo>
                      <a:cubicBezTo>
                        <a:pt x="237" y="62"/>
                        <a:pt x="237" y="62"/>
                        <a:pt x="237" y="62"/>
                      </a:cubicBezTo>
                      <a:cubicBezTo>
                        <a:pt x="238" y="61"/>
                        <a:pt x="238" y="61"/>
                        <a:pt x="238" y="61"/>
                      </a:cubicBezTo>
                      <a:cubicBezTo>
                        <a:pt x="239" y="59"/>
                        <a:pt x="239" y="59"/>
                        <a:pt x="239" y="59"/>
                      </a:cubicBezTo>
                      <a:cubicBezTo>
                        <a:pt x="239" y="58"/>
                        <a:pt x="239" y="58"/>
                        <a:pt x="239" y="58"/>
                      </a:cubicBezTo>
                      <a:cubicBezTo>
                        <a:pt x="239" y="58"/>
                        <a:pt x="239" y="58"/>
                        <a:pt x="239" y="58"/>
                      </a:cubicBezTo>
                      <a:cubicBezTo>
                        <a:pt x="240" y="59"/>
                        <a:pt x="240" y="59"/>
                        <a:pt x="240" y="59"/>
                      </a:cubicBezTo>
                      <a:cubicBezTo>
                        <a:pt x="241" y="59"/>
                        <a:pt x="241" y="59"/>
                        <a:pt x="241" y="59"/>
                      </a:cubicBezTo>
                      <a:cubicBezTo>
                        <a:pt x="241" y="59"/>
                        <a:pt x="241" y="59"/>
                        <a:pt x="241" y="59"/>
                      </a:cubicBezTo>
                      <a:cubicBezTo>
                        <a:pt x="241" y="58"/>
                        <a:pt x="241" y="58"/>
                        <a:pt x="241" y="58"/>
                      </a:cubicBezTo>
                      <a:cubicBezTo>
                        <a:pt x="240" y="56"/>
                        <a:pt x="240" y="56"/>
                        <a:pt x="240" y="56"/>
                      </a:cubicBezTo>
                      <a:cubicBezTo>
                        <a:pt x="240" y="56"/>
                        <a:pt x="240" y="56"/>
                        <a:pt x="240" y="56"/>
                      </a:cubicBezTo>
                      <a:cubicBezTo>
                        <a:pt x="241" y="55"/>
                        <a:pt x="241" y="55"/>
                        <a:pt x="241" y="55"/>
                      </a:cubicBezTo>
                      <a:cubicBezTo>
                        <a:pt x="242" y="55"/>
                        <a:pt x="242" y="55"/>
                        <a:pt x="242" y="55"/>
                      </a:cubicBezTo>
                      <a:cubicBezTo>
                        <a:pt x="243" y="54"/>
                        <a:pt x="243" y="54"/>
                        <a:pt x="243" y="54"/>
                      </a:cubicBezTo>
                      <a:cubicBezTo>
                        <a:pt x="244" y="55"/>
                        <a:pt x="244" y="55"/>
                        <a:pt x="244" y="55"/>
                      </a:cubicBezTo>
                      <a:cubicBezTo>
                        <a:pt x="245" y="54"/>
                        <a:pt x="245" y="54"/>
                        <a:pt x="245" y="54"/>
                      </a:cubicBezTo>
                      <a:cubicBezTo>
                        <a:pt x="246" y="53"/>
                        <a:pt x="246" y="53"/>
                        <a:pt x="246" y="53"/>
                      </a:cubicBezTo>
                      <a:cubicBezTo>
                        <a:pt x="246" y="53"/>
                        <a:pt x="246" y="53"/>
                        <a:pt x="246" y="53"/>
                      </a:cubicBezTo>
                      <a:cubicBezTo>
                        <a:pt x="245" y="51"/>
                        <a:pt x="245" y="51"/>
                        <a:pt x="245" y="51"/>
                      </a:cubicBezTo>
                      <a:cubicBezTo>
                        <a:pt x="246" y="50"/>
                        <a:pt x="246" y="50"/>
                        <a:pt x="246" y="50"/>
                      </a:cubicBezTo>
                      <a:cubicBezTo>
                        <a:pt x="246" y="50"/>
                        <a:pt x="246" y="50"/>
                        <a:pt x="246" y="50"/>
                      </a:cubicBezTo>
                      <a:cubicBezTo>
                        <a:pt x="245" y="48"/>
                        <a:pt x="245" y="48"/>
                        <a:pt x="245" y="48"/>
                      </a:cubicBezTo>
                      <a:cubicBezTo>
                        <a:pt x="245" y="48"/>
                        <a:pt x="245" y="48"/>
                        <a:pt x="245" y="48"/>
                      </a:cubicBezTo>
                      <a:cubicBezTo>
                        <a:pt x="244" y="48"/>
                        <a:pt x="244" y="48"/>
                        <a:pt x="244" y="48"/>
                      </a:cubicBezTo>
                      <a:cubicBezTo>
                        <a:pt x="243" y="49"/>
                        <a:pt x="243" y="49"/>
                        <a:pt x="243" y="49"/>
                      </a:cubicBezTo>
                      <a:cubicBezTo>
                        <a:pt x="242" y="50"/>
                        <a:pt x="242" y="50"/>
                        <a:pt x="242" y="50"/>
                      </a:cubicBezTo>
                      <a:cubicBezTo>
                        <a:pt x="242" y="51"/>
                        <a:pt x="242" y="51"/>
                        <a:pt x="242" y="51"/>
                      </a:cubicBezTo>
                      <a:cubicBezTo>
                        <a:pt x="243" y="52"/>
                        <a:pt x="243" y="52"/>
                        <a:pt x="243" y="52"/>
                      </a:cubicBezTo>
                      <a:cubicBezTo>
                        <a:pt x="242" y="52"/>
                        <a:pt x="242" y="52"/>
                        <a:pt x="242" y="52"/>
                      </a:cubicBezTo>
                      <a:cubicBezTo>
                        <a:pt x="241" y="51"/>
                        <a:pt x="241" y="51"/>
                        <a:pt x="241" y="51"/>
                      </a:cubicBezTo>
                      <a:cubicBezTo>
                        <a:pt x="241" y="51"/>
                        <a:pt x="241" y="51"/>
                        <a:pt x="241" y="51"/>
                      </a:cubicBezTo>
                      <a:cubicBezTo>
                        <a:pt x="241" y="51"/>
                        <a:pt x="241" y="51"/>
                        <a:pt x="241" y="51"/>
                      </a:cubicBezTo>
                      <a:cubicBezTo>
                        <a:pt x="240" y="52"/>
                        <a:pt x="240" y="52"/>
                        <a:pt x="240" y="52"/>
                      </a:cubicBezTo>
                      <a:cubicBezTo>
                        <a:pt x="240" y="51"/>
                        <a:pt x="240" y="51"/>
                        <a:pt x="240" y="51"/>
                      </a:cubicBezTo>
                      <a:cubicBezTo>
                        <a:pt x="240" y="50"/>
                        <a:pt x="240" y="50"/>
                        <a:pt x="240" y="50"/>
                      </a:cubicBezTo>
                      <a:cubicBezTo>
                        <a:pt x="239" y="49"/>
                        <a:pt x="239" y="49"/>
                        <a:pt x="239" y="49"/>
                      </a:cubicBezTo>
                      <a:cubicBezTo>
                        <a:pt x="238" y="49"/>
                        <a:pt x="238" y="49"/>
                        <a:pt x="238" y="49"/>
                      </a:cubicBezTo>
                      <a:cubicBezTo>
                        <a:pt x="238" y="49"/>
                        <a:pt x="238" y="49"/>
                        <a:pt x="238" y="49"/>
                      </a:cubicBezTo>
                      <a:cubicBezTo>
                        <a:pt x="236" y="49"/>
                        <a:pt x="236" y="49"/>
                        <a:pt x="236" y="49"/>
                      </a:cubicBezTo>
                      <a:cubicBezTo>
                        <a:pt x="235" y="49"/>
                        <a:pt x="235" y="49"/>
                        <a:pt x="235" y="49"/>
                      </a:cubicBezTo>
                      <a:cubicBezTo>
                        <a:pt x="234" y="49"/>
                        <a:pt x="234" y="49"/>
                        <a:pt x="234" y="49"/>
                      </a:cubicBezTo>
                      <a:cubicBezTo>
                        <a:pt x="232" y="49"/>
                        <a:pt x="232" y="49"/>
                        <a:pt x="232" y="49"/>
                      </a:cubicBezTo>
                      <a:cubicBezTo>
                        <a:pt x="231" y="49"/>
                        <a:pt x="231" y="49"/>
                        <a:pt x="231" y="49"/>
                      </a:cubicBezTo>
                      <a:cubicBezTo>
                        <a:pt x="230" y="50"/>
                        <a:pt x="230" y="50"/>
                        <a:pt x="230" y="50"/>
                      </a:cubicBezTo>
                      <a:cubicBezTo>
                        <a:pt x="230" y="51"/>
                        <a:pt x="230" y="51"/>
                        <a:pt x="230" y="51"/>
                      </a:cubicBezTo>
                      <a:cubicBezTo>
                        <a:pt x="229" y="51"/>
                        <a:pt x="229" y="51"/>
                        <a:pt x="229" y="51"/>
                      </a:cubicBezTo>
                      <a:cubicBezTo>
                        <a:pt x="229" y="51"/>
                        <a:pt x="229" y="51"/>
                        <a:pt x="229" y="51"/>
                      </a:cubicBezTo>
                      <a:cubicBezTo>
                        <a:pt x="226" y="52"/>
                        <a:pt x="226" y="52"/>
                        <a:pt x="226" y="52"/>
                      </a:cubicBezTo>
                      <a:cubicBezTo>
                        <a:pt x="225" y="53"/>
                        <a:pt x="225" y="53"/>
                        <a:pt x="225" y="53"/>
                      </a:cubicBezTo>
                      <a:cubicBezTo>
                        <a:pt x="224" y="53"/>
                        <a:pt x="224" y="53"/>
                        <a:pt x="224" y="53"/>
                      </a:cubicBezTo>
                      <a:cubicBezTo>
                        <a:pt x="223" y="54"/>
                        <a:pt x="223" y="54"/>
                        <a:pt x="223" y="54"/>
                      </a:cubicBezTo>
                      <a:cubicBezTo>
                        <a:pt x="222" y="54"/>
                        <a:pt x="222" y="54"/>
                        <a:pt x="222" y="54"/>
                      </a:cubicBezTo>
                      <a:cubicBezTo>
                        <a:pt x="221" y="55"/>
                        <a:pt x="221" y="55"/>
                        <a:pt x="221" y="55"/>
                      </a:cubicBezTo>
                      <a:cubicBezTo>
                        <a:pt x="221" y="56"/>
                        <a:pt x="221" y="56"/>
                        <a:pt x="221" y="56"/>
                      </a:cubicBezTo>
                      <a:cubicBezTo>
                        <a:pt x="219" y="56"/>
                        <a:pt x="219" y="56"/>
                        <a:pt x="219" y="56"/>
                      </a:cubicBezTo>
                      <a:cubicBezTo>
                        <a:pt x="219" y="56"/>
                        <a:pt x="219" y="56"/>
                        <a:pt x="219" y="56"/>
                      </a:cubicBezTo>
                      <a:cubicBezTo>
                        <a:pt x="217" y="56"/>
                        <a:pt x="217" y="56"/>
                        <a:pt x="217" y="56"/>
                      </a:cubicBezTo>
                      <a:cubicBezTo>
                        <a:pt x="217" y="56"/>
                        <a:pt x="217" y="56"/>
                        <a:pt x="217" y="56"/>
                      </a:cubicBezTo>
                      <a:cubicBezTo>
                        <a:pt x="216" y="56"/>
                        <a:pt x="216" y="56"/>
                        <a:pt x="216" y="56"/>
                      </a:cubicBezTo>
                      <a:cubicBezTo>
                        <a:pt x="214" y="58"/>
                        <a:pt x="214" y="58"/>
                        <a:pt x="214" y="58"/>
                      </a:cubicBezTo>
                      <a:cubicBezTo>
                        <a:pt x="213" y="58"/>
                        <a:pt x="213" y="58"/>
                        <a:pt x="213" y="58"/>
                      </a:cubicBezTo>
                      <a:cubicBezTo>
                        <a:pt x="212" y="58"/>
                        <a:pt x="212" y="58"/>
                        <a:pt x="212" y="58"/>
                      </a:cubicBezTo>
                      <a:cubicBezTo>
                        <a:pt x="211" y="58"/>
                        <a:pt x="211" y="58"/>
                        <a:pt x="211" y="58"/>
                      </a:cubicBezTo>
                      <a:cubicBezTo>
                        <a:pt x="208" y="59"/>
                        <a:pt x="208" y="59"/>
                        <a:pt x="208" y="59"/>
                      </a:cubicBezTo>
                      <a:cubicBezTo>
                        <a:pt x="207" y="60"/>
                        <a:pt x="207" y="60"/>
                        <a:pt x="207" y="60"/>
                      </a:cubicBezTo>
                      <a:cubicBezTo>
                        <a:pt x="206" y="60"/>
                        <a:pt x="206" y="60"/>
                        <a:pt x="206" y="60"/>
                      </a:cubicBezTo>
                      <a:cubicBezTo>
                        <a:pt x="205" y="61"/>
                        <a:pt x="205" y="61"/>
                        <a:pt x="205" y="61"/>
                      </a:cubicBezTo>
                      <a:cubicBezTo>
                        <a:pt x="204" y="62"/>
                        <a:pt x="204" y="62"/>
                        <a:pt x="204" y="62"/>
                      </a:cubicBezTo>
                      <a:cubicBezTo>
                        <a:pt x="205" y="62"/>
                        <a:pt x="205" y="62"/>
                        <a:pt x="205" y="62"/>
                      </a:cubicBezTo>
                      <a:cubicBezTo>
                        <a:pt x="205" y="62"/>
                        <a:pt x="205" y="62"/>
                        <a:pt x="205" y="62"/>
                      </a:cubicBezTo>
                      <a:cubicBezTo>
                        <a:pt x="205" y="62"/>
                        <a:pt x="205" y="62"/>
                        <a:pt x="205" y="62"/>
                      </a:cubicBezTo>
                      <a:cubicBezTo>
                        <a:pt x="204" y="63"/>
                        <a:pt x="204" y="63"/>
                        <a:pt x="204" y="63"/>
                      </a:cubicBezTo>
                      <a:cubicBezTo>
                        <a:pt x="205" y="63"/>
                        <a:pt x="205" y="63"/>
                        <a:pt x="205" y="63"/>
                      </a:cubicBezTo>
                      <a:cubicBezTo>
                        <a:pt x="205" y="64"/>
                        <a:pt x="205" y="64"/>
                        <a:pt x="205" y="64"/>
                      </a:cubicBezTo>
                      <a:cubicBezTo>
                        <a:pt x="203" y="64"/>
                        <a:pt x="203" y="64"/>
                        <a:pt x="203" y="64"/>
                      </a:cubicBezTo>
                      <a:cubicBezTo>
                        <a:pt x="203" y="65"/>
                        <a:pt x="203" y="65"/>
                        <a:pt x="203" y="65"/>
                      </a:cubicBezTo>
                      <a:cubicBezTo>
                        <a:pt x="204" y="65"/>
                        <a:pt x="204" y="65"/>
                        <a:pt x="204" y="65"/>
                      </a:cubicBezTo>
                      <a:cubicBezTo>
                        <a:pt x="205" y="65"/>
                        <a:pt x="205" y="65"/>
                        <a:pt x="205" y="65"/>
                      </a:cubicBezTo>
                      <a:cubicBezTo>
                        <a:pt x="206" y="64"/>
                        <a:pt x="206" y="64"/>
                        <a:pt x="206" y="64"/>
                      </a:cubicBezTo>
                      <a:cubicBezTo>
                        <a:pt x="207" y="64"/>
                        <a:pt x="207" y="64"/>
                        <a:pt x="207" y="64"/>
                      </a:cubicBezTo>
                      <a:cubicBezTo>
                        <a:pt x="208" y="64"/>
                        <a:pt x="208" y="64"/>
                        <a:pt x="208" y="64"/>
                      </a:cubicBezTo>
                      <a:cubicBezTo>
                        <a:pt x="209" y="66"/>
                        <a:pt x="209" y="66"/>
                        <a:pt x="209" y="66"/>
                      </a:cubicBezTo>
                      <a:cubicBezTo>
                        <a:pt x="209" y="67"/>
                        <a:pt x="209" y="67"/>
                        <a:pt x="209" y="67"/>
                      </a:cubicBezTo>
                      <a:cubicBezTo>
                        <a:pt x="210" y="67"/>
                        <a:pt x="210" y="67"/>
                        <a:pt x="210" y="67"/>
                      </a:cubicBezTo>
                      <a:close/>
                      <a:moveTo>
                        <a:pt x="317" y="124"/>
                      </a:moveTo>
                      <a:cubicBezTo>
                        <a:pt x="317" y="124"/>
                        <a:pt x="317" y="124"/>
                        <a:pt x="317" y="124"/>
                      </a:cubicBezTo>
                      <a:cubicBezTo>
                        <a:pt x="319" y="124"/>
                        <a:pt x="319" y="124"/>
                        <a:pt x="319" y="124"/>
                      </a:cubicBezTo>
                      <a:cubicBezTo>
                        <a:pt x="319" y="125"/>
                        <a:pt x="319" y="125"/>
                        <a:pt x="319" y="125"/>
                      </a:cubicBezTo>
                      <a:cubicBezTo>
                        <a:pt x="318" y="125"/>
                        <a:pt x="318" y="125"/>
                        <a:pt x="318" y="125"/>
                      </a:cubicBezTo>
                      <a:cubicBezTo>
                        <a:pt x="318" y="125"/>
                        <a:pt x="318" y="125"/>
                        <a:pt x="318" y="125"/>
                      </a:cubicBezTo>
                      <a:cubicBezTo>
                        <a:pt x="317" y="124"/>
                        <a:pt x="317" y="124"/>
                        <a:pt x="317" y="124"/>
                      </a:cubicBezTo>
                      <a:close/>
                      <a:moveTo>
                        <a:pt x="304" y="102"/>
                      </a:moveTo>
                      <a:cubicBezTo>
                        <a:pt x="304" y="101"/>
                        <a:pt x="304" y="101"/>
                        <a:pt x="304" y="101"/>
                      </a:cubicBezTo>
                      <a:cubicBezTo>
                        <a:pt x="303" y="101"/>
                        <a:pt x="303" y="101"/>
                        <a:pt x="303" y="101"/>
                      </a:cubicBezTo>
                      <a:cubicBezTo>
                        <a:pt x="302" y="102"/>
                        <a:pt x="302" y="102"/>
                        <a:pt x="302" y="102"/>
                      </a:cubicBezTo>
                      <a:cubicBezTo>
                        <a:pt x="303" y="102"/>
                        <a:pt x="303" y="102"/>
                        <a:pt x="303" y="102"/>
                      </a:cubicBezTo>
                      <a:cubicBezTo>
                        <a:pt x="304" y="102"/>
                        <a:pt x="304" y="102"/>
                        <a:pt x="304" y="102"/>
                      </a:cubicBezTo>
                      <a:cubicBezTo>
                        <a:pt x="303" y="103"/>
                        <a:pt x="303" y="103"/>
                        <a:pt x="303" y="103"/>
                      </a:cubicBezTo>
                      <a:cubicBezTo>
                        <a:pt x="302" y="103"/>
                        <a:pt x="302" y="103"/>
                        <a:pt x="302" y="103"/>
                      </a:cubicBezTo>
                      <a:cubicBezTo>
                        <a:pt x="302" y="103"/>
                        <a:pt x="302" y="103"/>
                        <a:pt x="302" y="103"/>
                      </a:cubicBezTo>
                      <a:cubicBezTo>
                        <a:pt x="302" y="104"/>
                        <a:pt x="302" y="104"/>
                        <a:pt x="302" y="104"/>
                      </a:cubicBezTo>
                      <a:cubicBezTo>
                        <a:pt x="302" y="104"/>
                        <a:pt x="302" y="104"/>
                        <a:pt x="302" y="104"/>
                      </a:cubicBezTo>
                      <a:cubicBezTo>
                        <a:pt x="302" y="104"/>
                        <a:pt x="302" y="104"/>
                        <a:pt x="302" y="104"/>
                      </a:cubicBezTo>
                      <a:cubicBezTo>
                        <a:pt x="301" y="104"/>
                        <a:pt x="301" y="104"/>
                        <a:pt x="301" y="104"/>
                      </a:cubicBezTo>
                      <a:cubicBezTo>
                        <a:pt x="300" y="104"/>
                        <a:pt x="300" y="104"/>
                        <a:pt x="300" y="104"/>
                      </a:cubicBezTo>
                      <a:cubicBezTo>
                        <a:pt x="299" y="105"/>
                        <a:pt x="299" y="105"/>
                        <a:pt x="299" y="105"/>
                      </a:cubicBezTo>
                      <a:cubicBezTo>
                        <a:pt x="298" y="106"/>
                        <a:pt x="298" y="106"/>
                        <a:pt x="298" y="106"/>
                      </a:cubicBezTo>
                      <a:cubicBezTo>
                        <a:pt x="298" y="106"/>
                        <a:pt x="298" y="106"/>
                        <a:pt x="298" y="106"/>
                      </a:cubicBezTo>
                      <a:cubicBezTo>
                        <a:pt x="298" y="107"/>
                        <a:pt x="298" y="107"/>
                        <a:pt x="298" y="107"/>
                      </a:cubicBezTo>
                      <a:cubicBezTo>
                        <a:pt x="299" y="107"/>
                        <a:pt x="299" y="107"/>
                        <a:pt x="299" y="107"/>
                      </a:cubicBezTo>
                      <a:cubicBezTo>
                        <a:pt x="299" y="107"/>
                        <a:pt x="299" y="107"/>
                        <a:pt x="299" y="107"/>
                      </a:cubicBezTo>
                      <a:cubicBezTo>
                        <a:pt x="299" y="108"/>
                        <a:pt x="299" y="108"/>
                        <a:pt x="299" y="108"/>
                      </a:cubicBezTo>
                      <a:cubicBezTo>
                        <a:pt x="299" y="108"/>
                        <a:pt x="299" y="108"/>
                        <a:pt x="299" y="108"/>
                      </a:cubicBezTo>
                      <a:cubicBezTo>
                        <a:pt x="300" y="107"/>
                        <a:pt x="300" y="107"/>
                        <a:pt x="300" y="107"/>
                      </a:cubicBezTo>
                      <a:cubicBezTo>
                        <a:pt x="300" y="107"/>
                        <a:pt x="300" y="107"/>
                        <a:pt x="300" y="107"/>
                      </a:cubicBezTo>
                      <a:cubicBezTo>
                        <a:pt x="299" y="108"/>
                        <a:pt x="299" y="108"/>
                        <a:pt x="299" y="108"/>
                      </a:cubicBezTo>
                      <a:cubicBezTo>
                        <a:pt x="300" y="109"/>
                        <a:pt x="300" y="109"/>
                        <a:pt x="300" y="109"/>
                      </a:cubicBezTo>
                      <a:cubicBezTo>
                        <a:pt x="300" y="109"/>
                        <a:pt x="300" y="109"/>
                        <a:pt x="300" y="109"/>
                      </a:cubicBezTo>
                      <a:cubicBezTo>
                        <a:pt x="301" y="109"/>
                        <a:pt x="301" y="109"/>
                        <a:pt x="301" y="109"/>
                      </a:cubicBezTo>
                      <a:cubicBezTo>
                        <a:pt x="301" y="109"/>
                        <a:pt x="301" y="109"/>
                        <a:pt x="301" y="109"/>
                      </a:cubicBezTo>
                      <a:cubicBezTo>
                        <a:pt x="301" y="110"/>
                        <a:pt x="301" y="110"/>
                        <a:pt x="301" y="110"/>
                      </a:cubicBezTo>
                      <a:cubicBezTo>
                        <a:pt x="302" y="110"/>
                        <a:pt x="302" y="110"/>
                        <a:pt x="302" y="110"/>
                      </a:cubicBezTo>
                      <a:cubicBezTo>
                        <a:pt x="302" y="110"/>
                        <a:pt x="302" y="110"/>
                        <a:pt x="302" y="110"/>
                      </a:cubicBezTo>
                      <a:cubicBezTo>
                        <a:pt x="303" y="110"/>
                        <a:pt x="303" y="110"/>
                        <a:pt x="303" y="110"/>
                      </a:cubicBezTo>
                      <a:cubicBezTo>
                        <a:pt x="303" y="111"/>
                        <a:pt x="303" y="111"/>
                        <a:pt x="303" y="111"/>
                      </a:cubicBezTo>
                      <a:cubicBezTo>
                        <a:pt x="303" y="112"/>
                        <a:pt x="303" y="112"/>
                        <a:pt x="303" y="112"/>
                      </a:cubicBezTo>
                      <a:cubicBezTo>
                        <a:pt x="304" y="111"/>
                        <a:pt x="304" y="111"/>
                        <a:pt x="304" y="111"/>
                      </a:cubicBezTo>
                      <a:cubicBezTo>
                        <a:pt x="304" y="112"/>
                        <a:pt x="304" y="112"/>
                        <a:pt x="304" y="112"/>
                      </a:cubicBezTo>
                      <a:cubicBezTo>
                        <a:pt x="305" y="112"/>
                        <a:pt x="305" y="112"/>
                        <a:pt x="305" y="112"/>
                      </a:cubicBezTo>
                      <a:cubicBezTo>
                        <a:pt x="307" y="113"/>
                        <a:pt x="307" y="113"/>
                        <a:pt x="307" y="113"/>
                      </a:cubicBezTo>
                      <a:cubicBezTo>
                        <a:pt x="308" y="113"/>
                        <a:pt x="308" y="113"/>
                        <a:pt x="308" y="113"/>
                      </a:cubicBezTo>
                      <a:cubicBezTo>
                        <a:pt x="308" y="113"/>
                        <a:pt x="308" y="113"/>
                        <a:pt x="308" y="113"/>
                      </a:cubicBezTo>
                      <a:cubicBezTo>
                        <a:pt x="308" y="113"/>
                        <a:pt x="308" y="113"/>
                        <a:pt x="308" y="113"/>
                      </a:cubicBezTo>
                      <a:cubicBezTo>
                        <a:pt x="308" y="112"/>
                        <a:pt x="308" y="112"/>
                        <a:pt x="308" y="112"/>
                      </a:cubicBezTo>
                      <a:cubicBezTo>
                        <a:pt x="309" y="112"/>
                        <a:pt x="309" y="112"/>
                        <a:pt x="309" y="112"/>
                      </a:cubicBezTo>
                      <a:cubicBezTo>
                        <a:pt x="309" y="111"/>
                        <a:pt x="309" y="111"/>
                        <a:pt x="309" y="111"/>
                      </a:cubicBezTo>
                      <a:cubicBezTo>
                        <a:pt x="309" y="110"/>
                        <a:pt x="309" y="110"/>
                        <a:pt x="309" y="110"/>
                      </a:cubicBezTo>
                      <a:cubicBezTo>
                        <a:pt x="310" y="108"/>
                        <a:pt x="310" y="108"/>
                        <a:pt x="310" y="108"/>
                      </a:cubicBezTo>
                      <a:cubicBezTo>
                        <a:pt x="310" y="108"/>
                        <a:pt x="310" y="108"/>
                        <a:pt x="310" y="108"/>
                      </a:cubicBezTo>
                      <a:cubicBezTo>
                        <a:pt x="311" y="106"/>
                        <a:pt x="311" y="106"/>
                        <a:pt x="311" y="106"/>
                      </a:cubicBezTo>
                      <a:cubicBezTo>
                        <a:pt x="311" y="105"/>
                        <a:pt x="311" y="105"/>
                        <a:pt x="311" y="105"/>
                      </a:cubicBezTo>
                      <a:cubicBezTo>
                        <a:pt x="311" y="105"/>
                        <a:pt x="311" y="105"/>
                        <a:pt x="311" y="105"/>
                      </a:cubicBezTo>
                      <a:cubicBezTo>
                        <a:pt x="311" y="104"/>
                        <a:pt x="311" y="104"/>
                        <a:pt x="311" y="104"/>
                      </a:cubicBezTo>
                      <a:cubicBezTo>
                        <a:pt x="310" y="103"/>
                        <a:pt x="310" y="103"/>
                        <a:pt x="310" y="103"/>
                      </a:cubicBezTo>
                      <a:cubicBezTo>
                        <a:pt x="310" y="102"/>
                        <a:pt x="310" y="102"/>
                        <a:pt x="310" y="102"/>
                      </a:cubicBezTo>
                      <a:cubicBezTo>
                        <a:pt x="310" y="101"/>
                        <a:pt x="310" y="101"/>
                        <a:pt x="310" y="101"/>
                      </a:cubicBezTo>
                      <a:cubicBezTo>
                        <a:pt x="309" y="101"/>
                        <a:pt x="309" y="101"/>
                        <a:pt x="309" y="101"/>
                      </a:cubicBezTo>
                      <a:cubicBezTo>
                        <a:pt x="308" y="100"/>
                        <a:pt x="308" y="100"/>
                        <a:pt x="308" y="100"/>
                      </a:cubicBezTo>
                      <a:cubicBezTo>
                        <a:pt x="307" y="100"/>
                        <a:pt x="307" y="100"/>
                        <a:pt x="307" y="100"/>
                      </a:cubicBezTo>
                      <a:cubicBezTo>
                        <a:pt x="306" y="100"/>
                        <a:pt x="306" y="100"/>
                        <a:pt x="306" y="100"/>
                      </a:cubicBezTo>
                      <a:cubicBezTo>
                        <a:pt x="305" y="100"/>
                        <a:pt x="305" y="100"/>
                        <a:pt x="305" y="100"/>
                      </a:cubicBezTo>
                      <a:cubicBezTo>
                        <a:pt x="304" y="101"/>
                        <a:pt x="304" y="101"/>
                        <a:pt x="304" y="101"/>
                      </a:cubicBezTo>
                      <a:cubicBezTo>
                        <a:pt x="305" y="101"/>
                        <a:pt x="305" y="101"/>
                        <a:pt x="305" y="101"/>
                      </a:cubicBezTo>
                      <a:cubicBezTo>
                        <a:pt x="305" y="102"/>
                        <a:pt x="305" y="102"/>
                        <a:pt x="305" y="102"/>
                      </a:cubicBezTo>
                      <a:cubicBezTo>
                        <a:pt x="304" y="102"/>
                        <a:pt x="304" y="102"/>
                        <a:pt x="304" y="102"/>
                      </a:cubicBezTo>
                      <a:close/>
                      <a:moveTo>
                        <a:pt x="312" y="94"/>
                      </a:moveTo>
                      <a:cubicBezTo>
                        <a:pt x="311" y="94"/>
                        <a:pt x="311" y="94"/>
                        <a:pt x="311" y="94"/>
                      </a:cubicBezTo>
                      <a:cubicBezTo>
                        <a:pt x="311" y="93"/>
                        <a:pt x="311" y="93"/>
                        <a:pt x="311" y="93"/>
                      </a:cubicBezTo>
                      <a:cubicBezTo>
                        <a:pt x="312" y="93"/>
                        <a:pt x="312" y="93"/>
                        <a:pt x="312" y="93"/>
                      </a:cubicBezTo>
                      <a:cubicBezTo>
                        <a:pt x="312" y="93"/>
                        <a:pt x="312" y="94"/>
                        <a:pt x="312" y="94"/>
                      </a:cubicBezTo>
                      <a:close/>
                      <a:moveTo>
                        <a:pt x="310" y="99"/>
                      </a:moveTo>
                      <a:cubicBezTo>
                        <a:pt x="310" y="98"/>
                        <a:pt x="310" y="98"/>
                        <a:pt x="310" y="98"/>
                      </a:cubicBezTo>
                      <a:cubicBezTo>
                        <a:pt x="310" y="98"/>
                        <a:pt x="310" y="98"/>
                        <a:pt x="310" y="98"/>
                      </a:cubicBezTo>
                      <a:cubicBezTo>
                        <a:pt x="310" y="98"/>
                        <a:pt x="310" y="98"/>
                        <a:pt x="310" y="98"/>
                      </a:cubicBezTo>
                      <a:cubicBezTo>
                        <a:pt x="310" y="97"/>
                        <a:pt x="310" y="97"/>
                        <a:pt x="310" y="97"/>
                      </a:cubicBezTo>
                      <a:cubicBezTo>
                        <a:pt x="310" y="96"/>
                        <a:pt x="310" y="96"/>
                        <a:pt x="310" y="96"/>
                      </a:cubicBezTo>
                      <a:cubicBezTo>
                        <a:pt x="310" y="96"/>
                        <a:pt x="310" y="96"/>
                        <a:pt x="310" y="96"/>
                      </a:cubicBezTo>
                      <a:cubicBezTo>
                        <a:pt x="312" y="96"/>
                        <a:pt x="312" y="96"/>
                        <a:pt x="312" y="96"/>
                      </a:cubicBezTo>
                      <a:cubicBezTo>
                        <a:pt x="311" y="98"/>
                        <a:pt x="311" y="98"/>
                        <a:pt x="311" y="98"/>
                      </a:cubicBezTo>
                      <a:cubicBezTo>
                        <a:pt x="311" y="99"/>
                        <a:pt x="311" y="99"/>
                        <a:pt x="311" y="99"/>
                      </a:cubicBezTo>
                      <a:cubicBezTo>
                        <a:pt x="311" y="99"/>
                        <a:pt x="310" y="99"/>
                        <a:pt x="310" y="99"/>
                      </a:cubicBezTo>
                      <a:close/>
                      <a:moveTo>
                        <a:pt x="303" y="97"/>
                      </a:moveTo>
                      <a:cubicBezTo>
                        <a:pt x="302" y="96"/>
                        <a:pt x="302" y="96"/>
                        <a:pt x="302" y="96"/>
                      </a:cubicBezTo>
                      <a:cubicBezTo>
                        <a:pt x="303" y="96"/>
                        <a:pt x="303" y="96"/>
                        <a:pt x="303" y="96"/>
                      </a:cubicBezTo>
                      <a:cubicBezTo>
                        <a:pt x="304" y="96"/>
                        <a:pt x="304" y="96"/>
                        <a:pt x="304" y="96"/>
                      </a:cubicBezTo>
                      <a:cubicBezTo>
                        <a:pt x="304" y="96"/>
                        <a:pt x="304" y="96"/>
                        <a:pt x="304" y="96"/>
                      </a:cubicBezTo>
                      <a:cubicBezTo>
                        <a:pt x="303" y="96"/>
                        <a:pt x="303" y="96"/>
                        <a:pt x="303" y="96"/>
                      </a:cubicBezTo>
                      <a:cubicBezTo>
                        <a:pt x="303" y="97"/>
                        <a:pt x="303" y="97"/>
                        <a:pt x="303" y="97"/>
                      </a:cubicBezTo>
                      <a:cubicBezTo>
                        <a:pt x="303" y="97"/>
                        <a:pt x="303" y="97"/>
                        <a:pt x="303" y="97"/>
                      </a:cubicBezTo>
                      <a:close/>
                      <a:moveTo>
                        <a:pt x="301" y="98"/>
                      </a:moveTo>
                      <a:cubicBezTo>
                        <a:pt x="300" y="98"/>
                        <a:pt x="300" y="98"/>
                        <a:pt x="300" y="98"/>
                      </a:cubicBezTo>
                      <a:cubicBezTo>
                        <a:pt x="301" y="97"/>
                        <a:pt x="301" y="97"/>
                        <a:pt x="301" y="97"/>
                      </a:cubicBezTo>
                      <a:cubicBezTo>
                        <a:pt x="301" y="97"/>
                        <a:pt x="301" y="97"/>
                        <a:pt x="301" y="97"/>
                      </a:cubicBezTo>
                      <a:cubicBezTo>
                        <a:pt x="301" y="98"/>
                        <a:pt x="301" y="98"/>
                        <a:pt x="301" y="98"/>
                      </a:cubicBezTo>
                      <a:cubicBezTo>
                        <a:pt x="301" y="98"/>
                        <a:pt x="301" y="98"/>
                        <a:pt x="301" y="98"/>
                      </a:cubicBezTo>
                      <a:close/>
                      <a:moveTo>
                        <a:pt x="302" y="100"/>
                      </a:moveTo>
                      <a:cubicBezTo>
                        <a:pt x="302" y="100"/>
                        <a:pt x="302" y="100"/>
                        <a:pt x="302" y="100"/>
                      </a:cubicBezTo>
                      <a:cubicBezTo>
                        <a:pt x="302" y="99"/>
                        <a:pt x="302" y="99"/>
                        <a:pt x="302" y="99"/>
                      </a:cubicBezTo>
                      <a:cubicBezTo>
                        <a:pt x="302" y="99"/>
                        <a:pt x="302" y="99"/>
                        <a:pt x="302" y="99"/>
                      </a:cubicBezTo>
                      <a:cubicBezTo>
                        <a:pt x="303" y="98"/>
                        <a:pt x="303" y="98"/>
                        <a:pt x="303" y="98"/>
                      </a:cubicBezTo>
                      <a:cubicBezTo>
                        <a:pt x="303" y="99"/>
                        <a:pt x="303" y="99"/>
                        <a:pt x="303" y="99"/>
                      </a:cubicBezTo>
                      <a:cubicBezTo>
                        <a:pt x="303" y="100"/>
                        <a:pt x="303" y="100"/>
                        <a:pt x="303" y="100"/>
                      </a:cubicBezTo>
                      <a:cubicBezTo>
                        <a:pt x="303" y="100"/>
                        <a:pt x="303" y="100"/>
                        <a:pt x="303" y="100"/>
                      </a:cubicBezTo>
                      <a:cubicBezTo>
                        <a:pt x="302" y="100"/>
                        <a:pt x="302" y="100"/>
                        <a:pt x="302" y="100"/>
                      </a:cubicBezTo>
                      <a:close/>
                      <a:moveTo>
                        <a:pt x="300" y="101"/>
                      </a:moveTo>
                      <a:cubicBezTo>
                        <a:pt x="299" y="101"/>
                        <a:pt x="299" y="101"/>
                        <a:pt x="299" y="101"/>
                      </a:cubicBezTo>
                      <a:cubicBezTo>
                        <a:pt x="299" y="100"/>
                        <a:pt x="299" y="100"/>
                        <a:pt x="299" y="100"/>
                      </a:cubicBezTo>
                      <a:cubicBezTo>
                        <a:pt x="299" y="99"/>
                        <a:pt x="299" y="99"/>
                        <a:pt x="299" y="99"/>
                      </a:cubicBezTo>
                      <a:cubicBezTo>
                        <a:pt x="300" y="99"/>
                        <a:pt x="300" y="99"/>
                        <a:pt x="300" y="99"/>
                      </a:cubicBezTo>
                      <a:cubicBezTo>
                        <a:pt x="301" y="99"/>
                        <a:pt x="301" y="99"/>
                        <a:pt x="301" y="99"/>
                      </a:cubicBezTo>
                      <a:cubicBezTo>
                        <a:pt x="301" y="99"/>
                        <a:pt x="301" y="99"/>
                        <a:pt x="301" y="99"/>
                      </a:cubicBezTo>
                      <a:cubicBezTo>
                        <a:pt x="302" y="100"/>
                        <a:pt x="302" y="100"/>
                        <a:pt x="302" y="100"/>
                      </a:cubicBezTo>
                      <a:cubicBezTo>
                        <a:pt x="301" y="100"/>
                        <a:pt x="301" y="100"/>
                        <a:pt x="301" y="100"/>
                      </a:cubicBezTo>
                      <a:cubicBezTo>
                        <a:pt x="301" y="101"/>
                        <a:pt x="301" y="101"/>
                        <a:pt x="301" y="101"/>
                      </a:cubicBezTo>
                      <a:cubicBezTo>
                        <a:pt x="301" y="101"/>
                        <a:pt x="301" y="101"/>
                        <a:pt x="301" y="101"/>
                      </a:cubicBezTo>
                      <a:cubicBezTo>
                        <a:pt x="300" y="101"/>
                        <a:pt x="300" y="101"/>
                        <a:pt x="300" y="101"/>
                      </a:cubicBezTo>
                      <a:cubicBezTo>
                        <a:pt x="300" y="101"/>
                        <a:pt x="300" y="101"/>
                        <a:pt x="300" y="101"/>
                      </a:cubicBezTo>
                      <a:close/>
                      <a:moveTo>
                        <a:pt x="297" y="102"/>
                      </a:moveTo>
                      <a:cubicBezTo>
                        <a:pt x="297" y="101"/>
                        <a:pt x="297" y="101"/>
                        <a:pt x="297" y="101"/>
                      </a:cubicBezTo>
                      <a:cubicBezTo>
                        <a:pt x="297" y="101"/>
                        <a:pt x="297" y="101"/>
                        <a:pt x="297" y="101"/>
                      </a:cubicBezTo>
                      <a:cubicBezTo>
                        <a:pt x="297" y="101"/>
                        <a:pt x="297" y="101"/>
                        <a:pt x="297" y="101"/>
                      </a:cubicBezTo>
                      <a:cubicBezTo>
                        <a:pt x="297" y="102"/>
                        <a:pt x="297" y="102"/>
                        <a:pt x="297" y="102"/>
                      </a:cubicBezTo>
                      <a:cubicBezTo>
                        <a:pt x="297" y="102"/>
                        <a:pt x="297" y="102"/>
                        <a:pt x="297" y="102"/>
                      </a:cubicBezTo>
                      <a:close/>
                      <a:moveTo>
                        <a:pt x="285" y="103"/>
                      </a:moveTo>
                      <a:cubicBezTo>
                        <a:pt x="285" y="103"/>
                        <a:pt x="285" y="103"/>
                        <a:pt x="285" y="103"/>
                      </a:cubicBezTo>
                      <a:cubicBezTo>
                        <a:pt x="284" y="103"/>
                        <a:pt x="284" y="103"/>
                        <a:pt x="284" y="103"/>
                      </a:cubicBezTo>
                      <a:cubicBezTo>
                        <a:pt x="283" y="102"/>
                        <a:pt x="283" y="102"/>
                        <a:pt x="283" y="102"/>
                      </a:cubicBezTo>
                      <a:cubicBezTo>
                        <a:pt x="283" y="101"/>
                        <a:pt x="283" y="101"/>
                        <a:pt x="283" y="101"/>
                      </a:cubicBezTo>
                      <a:cubicBezTo>
                        <a:pt x="283" y="101"/>
                        <a:pt x="283" y="101"/>
                        <a:pt x="283" y="101"/>
                      </a:cubicBezTo>
                      <a:cubicBezTo>
                        <a:pt x="283" y="100"/>
                        <a:pt x="283" y="100"/>
                        <a:pt x="283" y="100"/>
                      </a:cubicBezTo>
                      <a:cubicBezTo>
                        <a:pt x="284" y="99"/>
                        <a:pt x="284" y="99"/>
                        <a:pt x="284" y="99"/>
                      </a:cubicBezTo>
                      <a:cubicBezTo>
                        <a:pt x="284" y="99"/>
                        <a:pt x="284" y="99"/>
                        <a:pt x="284" y="99"/>
                      </a:cubicBezTo>
                      <a:cubicBezTo>
                        <a:pt x="285" y="100"/>
                        <a:pt x="285" y="100"/>
                        <a:pt x="285" y="100"/>
                      </a:cubicBezTo>
                      <a:cubicBezTo>
                        <a:pt x="285" y="100"/>
                        <a:pt x="285" y="100"/>
                        <a:pt x="285" y="100"/>
                      </a:cubicBezTo>
                      <a:cubicBezTo>
                        <a:pt x="285" y="99"/>
                        <a:pt x="285" y="99"/>
                        <a:pt x="285" y="99"/>
                      </a:cubicBezTo>
                      <a:cubicBezTo>
                        <a:pt x="285" y="99"/>
                        <a:pt x="285" y="99"/>
                        <a:pt x="285" y="99"/>
                      </a:cubicBezTo>
                      <a:cubicBezTo>
                        <a:pt x="284" y="98"/>
                        <a:pt x="284" y="98"/>
                        <a:pt x="284" y="98"/>
                      </a:cubicBezTo>
                      <a:cubicBezTo>
                        <a:pt x="284" y="98"/>
                        <a:pt x="284" y="98"/>
                        <a:pt x="284" y="98"/>
                      </a:cubicBezTo>
                      <a:cubicBezTo>
                        <a:pt x="284" y="97"/>
                        <a:pt x="284" y="97"/>
                        <a:pt x="284" y="97"/>
                      </a:cubicBezTo>
                      <a:cubicBezTo>
                        <a:pt x="283" y="97"/>
                        <a:pt x="283" y="97"/>
                        <a:pt x="283" y="97"/>
                      </a:cubicBezTo>
                      <a:cubicBezTo>
                        <a:pt x="284" y="97"/>
                        <a:pt x="284" y="97"/>
                        <a:pt x="284" y="97"/>
                      </a:cubicBezTo>
                      <a:cubicBezTo>
                        <a:pt x="284" y="98"/>
                        <a:pt x="284" y="98"/>
                        <a:pt x="284" y="98"/>
                      </a:cubicBezTo>
                      <a:cubicBezTo>
                        <a:pt x="285" y="97"/>
                        <a:pt x="285" y="97"/>
                        <a:pt x="285" y="97"/>
                      </a:cubicBezTo>
                      <a:cubicBezTo>
                        <a:pt x="284" y="97"/>
                        <a:pt x="284" y="97"/>
                        <a:pt x="284" y="97"/>
                      </a:cubicBezTo>
                      <a:cubicBezTo>
                        <a:pt x="285" y="96"/>
                        <a:pt x="285" y="96"/>
                        <a:pt x="285" y="96"/>
                      </a:cubicBezTo>
                      <a:cubicBezTo>
                        <a:pt x="286" y="97"/>
                        <a:pt x="286" y="97"/>
                        <a:pt x="286" y="97"/>
                      </a:cubicBezTo>
                      <a:cubicBezTo>
                        <a:pt x="288" y="97"/>
                        <a:pt x="288" y="97"/>
                        <a:pt x="288" y="97"/>
                      </a:cubicBezTo>
                      <a:cubicBezTo>
                        <a:pt x="288" y="97"/>
                        <a:pt x="288" y="97"/>
                        <a:pt x="288" y="97"/>
                      </a:cubicBezTo>
                      <a:cubicBezTo>
                        <a:pt x="288" y="96"/>
                        <a:pt x="288" y="96"/>
                        <a:pt x="288" y="96"/>
                      </a:cubicBezTo>
                      <a:cubicBezTo>
                        <a:pt x="287" y="96"/>
                        <a:pt x="287" y="96"/>
                        <a:pt x="287" y="96"/>
                      </a:cubicBezTo>
                      <a:cubicBezTo>
                        <a:pt x="287" y="96"/>
                        <a:pt x="287" y="96"/>
                        <a:pt x="287" y="96"/>
                      </a:cubicBezTo>
                      <a:cubicBezTo>
                        <a:pt x="289" y="96"/>
                        <a:pt x="289" y="96"/>
                        <a:pt x="289" y="96"/>
                      </a:cubicBezTo>
                      <a:cubicBezTo>
                        <a:pt x="290" y="95"/>
                        <a:pt x="290" y="95"/>
                        <a:pt x="290" y="95"/>
                      </a:cubicBezTo>
                      <a:cubicBezTo>
                        <a:pt x="291" y="95"/>
                        <a:pt x="291" y="95"/>
                        <a:pt x="291" y="95"/>
                      </a:cubicBezTo>
                      <a:cubicBezTo>
                        <a:pt x="293" y="95"/>
                        <a:pt x="293" y="95"/>
                        <a:pt x="293" y="95"/>
                      </a:cubicBezTo>
                      <a:cubicBezTo>
                        <a:pt x="294" y="95"/>
                        <a:pt x="294" y="95"/>
                        <a:pt x="294" y="95"/>
                      </a:cubicBezTo>
                      <a:cubicBezTo>
                        <a:pt x="293" y="94"/>
                        <a:pt x="293" y="94"/>
                        <a:pt x="293" y="94"/>
                      </a:cubicBezTo>
                      <a:cubicBezTo>
                        <a:pt x="288" y="94"/>
                        <a:pt x="288" y="94"/>
                        <a:pt x="288" y="94"/>
                      </a:cubicBezTo>
                      <a:cubicBezTo>
                        <a:pt x="287" y="94"/>
                        <a:pt x="287" y="94"/>
                        <a:pt x="287" y="94"/>
                      </a:cubicBezTo>
                      <a:cubicBezTo>
                        <a:pt x="286" y="93"/>
                        <a:pt x="286" y="93"/>
                        <a:pt x="286" y="93"/>
                      </a:cubicBezTo>
                      <a:cubicBezTo>
                        <a:pt x="285" y="94"/>
                        <a:pt x="285" y="94"/>
                        <a:pt x="285" y="94"/>
                      </a:cubicBezTo>
                      <a:cubicBezTo>
                        <a:pt x="284" y="93"/>
                        <a:pt x="284" y="93"/>
                        <a:pt x="284" y="93"/>
                      </a:cubicBezTo>
                      <a:cubicBezTo>
                        <a:pt x="283" y="93"/>
                        <a:pt x="283" y="93"/>
                        <a:pt x="283" y="93"/>
                      </a:cubicBezTo>
                      <a:cubicBezTo>
                        <a:pt x="282" y="93"/>
                        <a:pt x="282" y="93"/>
                        <a:pt x="282" y="93"/>
                      </a:cubicBezTo>
                      <a:cubicBezTo>
                        <a:pt x="281" y="93"/>
                        <a:pt x="281" y="93"/>
                        <a:pt x="281" y="93"/>
                      </a:cubicBezTo>
                      <a:cubicBezTo>
                        <a:pt x="281" y="93"/>
                        <a:pt x="281" y="93"/>
                        <a:pt x="281" y="93"/>
                      </a:cubicBezTo>
                      <a:cubicBezTo>
                        <a:pt x="280" y="93"/>
                        <a:pt x="280" y="93"/>
                        <a:pt x="280" y="93"/>
                      </a:cubicBezTo>
                      <a:cubicBezTo>
                        <a:pt x="280" y="93"/>
                        <a:pt x="280" y="93"/>
                        <a:pt x="280" y="93"/>
                      </a:cubicBezTo>
                      <a:cubicBezTo>
                        <a:pt x="279" y="93"/>
                        <a:pt x="279" y="93"/>
                        <a:pt x="279" y="93"/>
                      </a:cubicBezTo>
                      <a:cubicBezTo>
                        <a:pt x="279" y="92"/>
                        <a:pt x="279" y="92"/>
                        <a:pt x="279" y="92"/>
                      </a:cubicBezTo>
                      <a:cubicBezTo>
                        <a:pt x="280" y="92"/>
                        <a:pt x="280" y="92"/>
                        <a:pt x="280" y="92"/>
                      </a:cubicBezTo>
                      <a:cubicBezTo>
                        <a:pt x="281" y="91"/>
                        <a:pt x="281" y="91"/>
                        <a:pt x="281" y="91"/>
                      </a:cubicBezTo>
                      <a:cubicBezTo>
                        <a:pt x="281" y="92"/>
                        <a:pt x="281" y="92"/>
                        <a:pt x="281" y="92"/>
                      </a:cubicBezTo>
                      <a:cubicBezTo>
                        <a:pt x="282" y="91"/>
                        <a:pt x="282" y="91"/>
                        <a:pt x="282" y="91"/>
                      </a:cubicBezTo>
                      <a:cubicBezTo>
                        <a:pt x="281" y="91"/>
                        <a:pt x="281" y="91"/>
                        <a:pt x="281" y="91"/>
                      </a:cubicBezTo>
                      <a:cubicBezTo>
                        <a:pt x="282" y="90"/>
                        <a:pt x="282" y="90"/>
                        <a:pt x="282" y="90"/>
                      </a:cubicBezTo>
                      <a:cubicBezTo>
                        <a:pt x="282" y="90"/>
                        <a:pt x="282" y="90"/>
                        <a:pt x="282" y="90"/>
                      </a:cubicBezTo>
                      <a:cubicBezTo>
                        <a:pt x="284" y="90"/>
                        <a:pt x="284" y="90"/>
                        <a:pt x="284" y="90"/>
                      </a:cubicBezTo>
                      <a:cubicBezTo>
                        <a:pt x="284" y="89"/>
                        <a:pt x="284" y="89"/>
                        <a:pt x="284" y="89"/>
                      </a:cubicBezTo>
                      <a:cubicBezTo>
                        <a:pt x="284" y="90"/>
                        <a:pt x="284" y="90"/>
                        <a:pt x="284" y="90"/>
                      </a:cubicBezTo>
                      <a:cubicBezTo>
                        <a:pt x="285" y="91"/>
                        <a:pt x="285" y="91"/>
                        <a:pt x="285" y="91"/>
                      </a:cubicBezTo>
                      <a:cubicBezTo>
                        <a:pt x="285" y="92"/>
                        <a:pt x="285" y="92"/>
                        <a:pt x="285" y="92"/>
                      </a:cubicBezTo>
                      <a:cubicBezTo>
                        <a:pt x="285" y="92"/>
                        <a:pt x="285" y="92"/>
                        <a:pt x="285" y="92"/>
                      </a:cubicBezTo>
                      <a:cubicBezTo>
                        <a:pt x="286" y="92"/>
                        <a:pt x="286" y="92"/>
                        <a:pt x="286" y="92"/>
                      </a:cubicBezTo>
                      <a:cubicBezTo>
                        <a:pt x="285" y="91"/>
                        <a:pt x="285" y="91"/>
                        <a:pt x="285" y="91"/>
                      </a:cubicBezTo>
                      <a:cubicBezTo>
                        <a:pt x="285" y="90"/>
                        <a:pt x="285" y="90"/>
                        <a:pt x="285" y="90"/>
                      </a:cubicBezTo>
                      <a:cubicBezTo>
                        <a:pt x="285" y="89"/>
                        <a:pt x="285" y="89"/>
                        <a:pt x="285" y="89"/>
                      </a:cubicBezTo>
                      <a:cubicBezTo>
                        <a:pt x="286" y="89"/>
                        <a:pt x="286" y="89"/>
                        <a:pt x="286" y="89"/>
                      </a:cubicBezTo>
                      <a:cubicBezTo>
                        <a:pt x="287" y="88"/>
                        <a:pt x="287" y="88"/>
                        <a:pt x="287" y="88"/>
                      </a:cubicBezTo>
                      <a:cubicBezTo>
                        <a:pt x="286" y="88"/>
                        <a:pt x="286" y="88"/>
                        <a:pt x="286" y="88"/>
                      </a:cubicBezTo>
                      <a:cubicBezTo>
                        <a:pt x="286" y="87"/>
                        <a:pt x="286" y="87"/>
                        <a:pt x="286" y="87"/>
                      </a:cubicBezTo>
                      <a:cubicBezTo>
                        <a:pt x="287" y="86"/>
                        <a:pt x="287" y="86"/>
                        <a:pt x="287" y="86"/>
                      </a:cubicBezTo>
                      <a:cubicBezTo>
                        <a:pt x="287" y="86"/>
                        <a:pt x="287" y="86"/>
                        <a:pt x="287" y="86"/>
                      </a:cubicBezTo>
                      <a:cubicBezTo>
                        <a:pt x="288" y="85"/>
                        <a:pt x="288" y="85"/>
                        <a:pt x="288" y="85"/>
                      </a:cubicBezTo>
                      <a:cubicBezTo>
                        <a:pt x="288" y="85"/>
                        <a:pt x="288" y="85"/>
                        <a:pt x="288" y="85"/>
                      </a:cubicBezTo>
                      <a:cubicBezTo>
                        <a:pt x="287" y="85"/>
                        <a:pt x="287" y="85"/>
                        <a:pt x="287" y="85"/>
                      </a:cubicBezTo>
                      <a:cubicBezTo>
                        <a:pt x="287" y="84"/>
                        <a:pt x="287" y="84"/>
                        <a:pt x="287" y="84"/>
                      </a:cubicBezTo>
                      <a:cubicBezTo>
                        <a:pt x="287" y="84"/>
                        <a:pt x="287" y="84"/>
                        <a:pt x="287" y="84"/>
                      </a:cubicBezTo>
                      <a:cubicBezTo>
                        <a:pt x="288" y="83"/>
                        <a:pt x="288" y="83"/>
                        <a:pt x="288" y="83"/>
                      </a:cubicBezTo>
                      <a:cubicBezTo>
                        <a:pt x="288" y="83"/>
                        <a:pt x="288" y="83"/>
                        <a:pt x="288" y="83"/>
                      </a:cubicBezTo>
                      <a:cubicBezTo>
                        <a:pt x="289" y="82"/>
                        <a:pt x="289" y="82"/>
                        <a:pt x="289" y="82"/>
                      </a:cubicBezTo>
                      <a:cubicBezTo>
                        <a:pt x="290" y="82"/>
                        <a:pt x="290" y="82"/>
                        <a:pt x="290" y="82"/>
                      </a:cubicBezTo>
                      <a:cubicBezTo>
                        <a:pt x="290" y="83"/>
                        <a:pt x="290" y="83"/>
                        <a:pt x="290" y="83"/>
                      </a:cubicBezTo>
                      <a:cubicBezTo>
                        <a:pt x="290" y="84"/>
                        <a:pt x="290" y="84"/>
                        <a:pt x="290" y="84"/>
                      </a:cubicBezTo>
                      <a:cubicBezTo>
                        <a:pt x="291" y="85"/>
                        <a:pt x="291" y="85"/>
                        <a:pt x="291" y="85"/>
                      </a:cubicBezTo>
                      <a:cubicBezTo>
                        <a:pt x="290" y="85"/>
                        <a:pt x="290" y="85"/>
                        <a:pt x="290" y="85"/>
                      </a:cubicBezTo>
                      <a:cubicBezTo>
                        <a:pt x="291" y="86"/>
                        <a:pt x="291" y="86"/>
                        <a:pt x="291" y="86"/>
                      </a:cubicBezTo>
                      <a:cubicBezTo>
                        <a:pt x="291" y="86"/>
                        <a:pt x="291" y="86"/>
                        <a:pt x="291" y="86"/>
                      </a:cubicBezTo>
                      <a:cubicBezTo>
                        <a:pt x="292" y="89"/>
                        <a:pt x="292" y="89"/>
                        <a:pt x="292" y="89"/>
                      </a:cubicBezTo>
                      <a:cubicBezTo>
                        <a:pt x="291" y="90"/>
                        <a:pt x="291" y="90"/>
                        <a:pt x="291" y="90"/>
                      </a:cubicBezTo>
                      <a:cubicBezTo>
                        <a:pt x="291" y="91"/>
                        <a:pt x="291" y="91"/>
                        <a:pt x="291" y="91"/>
                      </a:cubicBezTo>
                      <a:cubicBezTo>
                        <a:pt x="292" y="91"/>
                        <a:pt x="292" y="91"/>
                        <a:pt x="292" y="91"/>
                      </a:cubicBezTo>
                      <a:cubicBezTo>
                        <a:pt x="293" y="90"/>
                        <a:pt x="293" y="90"/>
                        <a:pt x="293" y="90"/>
                      </a:cubicBezTo>
                      <a:cubicBezTo>
                        <a:pt x="293" y="90"/>
                        <a:pt x="293" y="90"/>
                        <a:pt x="293" y="90"/>
                      </a:cubicBezTo>
                      <a:cubicBezTo>
                        <a:pt x="293" y="88"/>
                        <a:pt x="293" y="88"/>
                        <a:pt x="293" y="88"/>
                      </a:cubicBezTo>
                      <a:cubicBezTo>
                        <a:pt x="294" y="88"/>
                        <a:pt x="294" y="88"/>
                        <a:pt x="294" y="88"/>
                      </a:cubicBezTo>
                      <a:cubicBezTo>
                        <a:pt x="294" y="87"/>
                        <a:pt x="294" y="87"/>
                        <a:pt x="294" y="87"/>
                      </a:cubicBezTo>
                      <a:cubicBezTo>
                        <a:pt x="292" y="86"/>
                        <a:pt x="292" y="86"/>
                        <a:pt x="292" y="86"/>
                      </a:cubicBezTo>
                      <a:cubicBezTo>
                        <a:pt x="293" y="86"/>
                        <a:pt x="293" y="86"/>
                        <a:pt x="293" y="86"/>
                      </a:cubicBezTo>
                      <a:cubicBezTo>
                        <a:pt x="294" y="86"/>
                        <a:pt x="294" y="86"/>
                        <a:pt x="294" y="86"/>
                      </a:cubicBezTo>
                      <a:cubicBezTo>
                        <a:pt x="295" y="86"/>
                        <a:pt x="295" y="86"/>
                        <a:pt x="295" y="86"/>
                      </a:cubicBezTo>
                      <a:cubicBezTo>
                        <a:pt x="294" y="86"/>
                        <a:pt x="294" y="86"/>
                        <a:pt x="294" y="86"/>
                      </a:cubicBezTo>
                      <a:cubicBezTo>
                        <a:pt x="293" y="85"/>
                        <a:pt x="293" y="85"/>
                        <a:pt x="293" y="85"/>
                      </a:cubicBezTo>
                      <a:cubicBezTo>
                        <a:pt x="293" y="83"/>
                        <a:pt x="293" y="83"/>
                        <a:pt x="293" y="83"/>
                      </a:cubicBezTo>
                      <a:cubicBezTo>
                        <a:pt x="293" y="83"/>
                        <a:pt x="293" y="83"/>
                        <a:pt x="293" y="83"/>
                      </a:cubicBezTo>
                      <a:cubicBezTo>
                        <a:pt x="293" y="81"/>
                        <a:pt x="293" y="81"/>
                        <a:pt x="293" y="81"/>
                      </a:cubicBezTo>
                      <a:cubicBezTo>
                        <a:pt x="294" y="81"/>
                        <a:pt x="294" y="81"/>
                        <a:pt x="294" y="81"/>
                      </a:cubicBezTo>
                      <a:cubicBezTo>
                        <a:pt x="295" y="81"/>
                        <a:pt x="295" y="81"/>
                        <a:pt x="295" y="81"/>
                      </a:cubicBezTo>
                      <a:cubicBezTo>
                        <a:pt x="295" y="80"/>
                        <a:pt x="295" y="80"/>
                        <a:pt x="295" y="80"/>
                      </a:cubicBezTo>
                      <a:cubicBezTo>
                        <a:pt x="296" y="80"/>
                        <a:pt x="296" y="80"/>
                        <a:pt x="296" y="80"/>
                      </a:cubicBezTo>
                      <a:cubicBezTo>
                        <a:pt x="296" y="80"/>
                        <a:pt x="297" y="80"/>
                        <a:pt x="298" y="80"/>
                      </a:cubicBezTo>
                      <a:cubicBezTo>
                        <a:pt x="298" y="80"/>
                        <a:pt x="298" y="80"/>
                        <a:pt x="298" y="80"/>
                      </a:cubicBezTo>
                      <a:cubicBezTo>
                        <a:pt x="299" y="81"/>
                        <a:pt x="299" y="81"/>
                        <a:pt x="299" y="81"/>
                      </a:cubicBezTo>
                      <a:cubicBezTo>
                        <a:pt x="299" y="81"/>
                        <a:pt x="299" y="81"/>
                        <a:pt x="299" y="81"/>
                      </a:cubicBezTo>
                      <a:cubicBezTo>
                        <a:pt x="300" y="81"/>
                        <a:pt x="300" y="81"/>
                        <a:pt x="300" y="81"/>
                      </a:cubicBezTo>
                      <a:cubicBezTo>
                        <a:pt x="301" y="81"/>
                        <a:pt x="301" y="81"/>
                        <a:pt x="301" y="81"/>
                      </a:cubicBezTo>
                      <a:cubicBezTo>
                        <a:pt x="300" y="83"/>
                        <a:pt x="300" y="83"/>
                        <a:pt x="300" y="83"/>
                      </a:cubicBezTo>
                      <a:cubicBezTo>
                        <a:pt x="300" y="84"/>
                        <a:pt x="300" y="84"/>
                        <a:pt x="300" y="84"/>
                      </a:cubicBezTo>
                      <a:cubicBezTo>
                        <a:pt x="300" y="85"/>
                        <a:pt x="300" y="85"/>
                        <a:pt x="300" y="85"/>
                      </a:cubicBezTo>
                      <a:cubicBezTo>
                        <a:pt x="300" y="85"/>
                        <a:pt x="300" y="85"/>
                        <a:pt x="300" y="85"/>
                      </a:cubicBezTo>
                      <a:cubicBezTo>
                        <a:pt x="301" y="84"/>
                        <a:pt x="301" y="84"/>
                        <a:pt x="301" y="84"/>
                      </a:cubicBezTo>
                      <a:cubicBezTo>
                        <a:pt x="301" y="84"/>
                        <a:pt x="301" y="84"/>
                        <a:pt x="301" y="84"/>
                      </a:cubicBezTo>
                      <a:cubicBezTo>
                        <a:pt x="302" y="84"/>
                        <a:pt x="302" y="84"/>
                        <a:pt x="302" y="84"/>
                      </a:cubicBezTo>
                      <a:cubicBezTo>
                        <a:pt x="302" y="82"/>
                        <a:pt x="302" y="82"/>
                        <a:pt x="302" y="82"/>
                      </a:cubicBezTo>
                      <a:cubicBezTo>
                        <a:pt x="303" y="82"/>
                        <a:pt x="303" y="82"/>
                        <a:pt x="303" y="82"/>
                      </a:cubicBezTo>
                      <a:cubicBezTo>
                        <a:pt x="304" y="82"/>
                        <a:pt x="304" y="82"/>
                        <a:pt x="304" y="82"/>
                      </a:cubicBezTo>
                      <a:cubicBezTo>
                        <a:pt x="304" y="82"/>
                        <a:pt x="304" y="82"/>
                        <a:pt x="304" y="82"/>
                      </a:cubicBezTo>
                      <a:cubicBezTo>
                        <a:pt x="304" y="81"/>
                        <a:pt x="304" y="81"/>
                        <a:pt x="304" y="81"/>
                      </a:cubicBezTo>
                      <a:cubicBezTo>
                        <a:pt x="304" y="81"/>
                        <a:pt x="304" y="81"/>
                        <a:pt x="304" y="81"/>
                      </a:cubicBezTo>
                      <a:cubicBezTo>
                        <a:pt x="305" y="81"/>
                        <a:pt x="305" y="81"/>
                        <a:pt x="305" y="81"/>
                      </a:cubicBezTo>
                      <a:cubicBezTo>
                        <a:pt x="305" y="82"/>
                        <a:pt x="305" y="82"/>
                        <a:pt x="305" y="82"/>
                      </a:cubicBezTo>
                      <a:cubicBezTo>
                        <a:pt x="305" y="82"/>
                        <a:pt x="305" y="82"/>
                        <a:pt x="305" y="82"/>
                      </a:cubicBezTo>
                      <a:cubicBezTo>
                        <a:pt x="305" y="83"/>
                        <a:pt x="305" y="83"/>
                        <a:pt x="305" y="83"/>
                      </a:cubicBezTo>
                      <a:cubicBezTo>
                        <a:pt x="305" y="83"/>
                        <a:pt x="305" y="83"/>
                        <a:pt x="305" y="83"/>
                      </a:cubicBezTo>
                      <a:cubicBezTo>
                        <a:pt x="304" y="83"/>
                        <a:pt x="304" y="83"/>
                        <a:pt x="304" y="83"/>
                      </a:cubicBezTo>
                      <a:cubicBezTo>
                        <a:pt x="305" y="84"/>
                        <a:pt x="305" y="84"/>
                        <a:pt x="305" y="84"/>
                      </a:cubicBezTo>
                      <a:cubicBezTo>
                        <a:pt x="306" y="84"/>
                        <a:pt x="306" y="84"/>
                        <a:pt x="306" y="84"/>
                      </a:cubicBezTo>
                      <a:cubicBezTo>
                        <a:pt x="306" y="85"/>
                        <a:pt x="306" y="85"/>
                        <a:pt x="306" y="85"/>
                      </a:cubicBezTo>
                      <a:cubicBezTo>
                        <a:pt x="306" y="86"/>
                        <a:pt x="306" y="86"/>
                        <a:pt x="306" y="86"/>
                      </a:cubicBezTo>
                      <a:cubicBezTo>
                        <a:pt x="305" y="87"/>
                        <a:pt x="305" y="87"/>
                        <a:pt x="305" y="87"/>
                      </a:cubicBezTo>
                      <a:cubicBezTo>
                        <a:pt x="304" y="88"/>
                        <a:pt x="304" y="88"/>
                        <a:pt x="304" y="88"/>
                      </a:cubicBezTo>
                      <a:cubicBezTo>
                        <a:pt x="304" y="90"/>
                        <a:pt x="304" y="90"/>
                        <a:pt x="304" y="90"/>
                      </a:cubicBezTo>
                      <a:cubicBezTo>
                        <a:pt x="304" y="90"/>
                        <a:pt x="304" y="90"/>
                        <a:pt x="304" y="90"/>
                      </a:cubicBezTo>
                      <a:cubicBezTo>
                        <a:pt x="303" y="91"/>
                        <a:pt x="303" y="91"/>
                        <a:pt x="303" y="91"/>
                      </a:cubicBezTo>
                      <a:cubicBezTo>
                        <a:pt x="302" y="92"/>
                        <a:pt x="302" y="92"/>
                        <a:pt x="302" y="92"/>
                      </a:cubicBezTo>
                      <a:cubicBezTo>
                        <a:pt x="301" y="93"/>
                        <a:pt x="301" y="93"/>
                        <a:pt x="301" y="93"/>
                      </a:cubicBezTo>
                      <a:cubicBezTo>
                        <a:pt x="300" y="94"/>
                        <a:pt x="300" y="94"/>
                        <a:pt x="300" y="94"/>
                      </a:cubicBezTo>
                      <a:cubicBezTo>
                        <a:pt x="300" y="94"/>
                        <a:pt x="300" y="94"/>
                        <a:pt x="300" y="94"/>
                      </a:cubicBezTo>
                      <a:cubicBezTo>
                        <a:pt x="300" y="95"/>
                        <a:pt x="300" y="95"/>
                        <a:pt x="300" y="95"/>
                      </a:cubicBezTo>
                      <a:cubicBezTo>
                        <a:pt x="299" y="95"/>
                        <a:pt x="299" y="95"/>
                        <a:pt x="299" y="95"/>
                      </a:cubicBezTo>
                      <a:cubicBezTo>
                        <a:pt x="299" y="95"/>
                        <a:pt x="299" y="95"/>
                        <a:pt x="299" y="95"/>
                      </a:cubicBezTo>
                      <a:cubicBezTo>
                        <a:pt x="298" y="95"/>
                        <a:pt x="298" y="95"/>
                        <a:pt x="298" y="95"/>
                      </a:cubicBezTo>
                      <a:cubicBezTo>
                        <a:pt x="298" y="96"/>
                        <a:pt x="298" y="96"/>
                        <a:pt x="298" y="96"/>
                      </a:cubicBezTo>
                      <a:cubicBezTo>
                        <a:pt x="299" y="96"/>
                        <a:pt x="299" y="96"/>
                        <a:pt x="299" y="96"/>
                      </a:cubicBezTo>
                      <a:cubicBezTo>
                        <a:pt x="299" y="97"/>
                        <a:pt x="299" y="97"/>
                        <a:pt x="299" y="97"/>
                      </a:cubicBezTo>
                      <a:cubicBezTo>
                        <a:pt x="298" y="99"/>
                        <a:pt x="298" y="99"/>
                        <a:pt x="298" y="99"/>
                      </a:cubicBezTo>
                      <a:cubicBezTo>
                        <a:pt x="298" y="99"/>
                        <a:pt x="298" y="99"/>
                        <a:pt x="298" y="99"/>
                      </a:cubicBezTo>
                      <a:cubicBezTo>
                        <a:pt x="297" y="98"/>
                        <a:pt x="297" y="98"/>
                        <a:pt x="297" y="98"/>
                      </a:cubicBezTo>
                      <a:cubicBezTo>
                        <a:pt x="297" y="98"/>
                        <a:pt x="297" y="98"/>
                        <a:pt x="297" y="98"/>
                      </a:cubicBezTo>
                      <a:cubicBezTo>
                        <a:pt x="297" y="98"/>
                        <a:pt x="297" y="98"/>
                        <a:pt x="297" y="98"/>
                      </a:cubicBezTo>
                      <a:cubicBezTo>
                        <a:pt x="296" y="98"/>
                        <a:pt x="296" y="98"/>
                        <a:pt x="296" y="98"/>
                      </a:cubicBezTo>
                      <a:cubicBezTo>
                        <a:pt x="296" y="99"/>
                        <a:pt x="296" y="99"/>
                        <a:pt x="296" y="99"/>
                      </a:cubicBezTo>
                      <a:cubicBezTo>
                        <a:pt x="295" y="99"/>
                        <a:pt x="295" y="99"/>
                        <a:pt x="295" y="99"/>
                      </a:cubicBezTo>
                      <a:cubicBezTo>
                        <a:pt x="295" y="100"/>
                        <a:pt x="295" y="100"/>
                        <a:pt x="295" y="100"/>
                      </a:cubicBezTo>
                      <a:cubicBezTo>
                        <a:pt x="294" y="100"/>
                        <a:pt x="294" y="100"/>
                        <a:pt x="294" y="100"/>
                      </a:cubicBezTo>
                      <a:cubicBezTo>
                        <a:pt x="293" y="101"/>
                        <a:pt x="293" y="101"/>
                        <a:pt x="293" y="101"/>
                      </a:cubicBezTo>
                      <a:cubicBezTo>
                        <a:pt x="294" y="101"/>
                        <a:pt x="294" y="101"/>
                        <a:pt x="294" y="101"/>
                      </a:cubicBezTo>
                      <a:cubicBezTo>
                        <a:pt x="295" y="101"/>
                        <a:pt x="295" y="101"/>
                        <a:pt x="295" y="101"/>
                      </a:cubicBezTo>
                      <a:cubicBezTo>
                        <a:pt x="295" y="101"/>
                        <a:pt x="295" y="101"/>
                        <a:pt x="295" y="101"/>
                      </a:cubicBezTo>
                      <a:cubicBezTo>
                        <a:pt x="294" y="102"/>
                        <a:pt x="294" y="102"/>
                        <a:pt x="294" y="102"/>
                      </a:cubicBezTo>
                      <a:cubicBezTo>
                        <a:pt x="294" y="102"/>
                        <a:pt x="294" y="102"/>
                        <a:pt x="294" y="102"/>
                      </a:cubicBezTo>
                      <a:cubicBezTo>
                        <a:pt x="294" y="103"/>
                        <a:pt x="294" y="103"/>
                        <a:pt x="294" y="103"/>
                      </a:cubicBezTo>
                      <a:cubicBezTo>
                        <a:pt x="294" y="104"/>
                        <a:pt x="294" y="104"/>
                        <a:pt x="294" y="104"/>
                      </a:cubicBezTo>
                      <a:cubicBezTo>
                        <a:pt x="293" y="103"/>
                        <a:pt x="293" y="103"/>
                        <a:pt x="293" y="103"/>
                      </a:cubicBezTo>
                      <a:cubicBezTo>
                        <a:pt x="293" y="102"/>
                        <a:pt x="293" y="102"/>
                        <a:pt x="293" y="102"/>
                      </a:cubicBezTo>
                      <a:cubicBezTo>
                        <a:pt x="293" y="101"/>
                        <a:pt x="293" y="101"/>
                        <a:pt x="293" y="101"/>
                      </a:cubicBezTo>
                      <a:cubicBezTo>
                        <a:pt x="293" y="102"/>
                        <a:pt x="293" y="102"/>
                        <a:pt x="293" y="102"/>
                      </a:cubicBezTo>
                      <a:cubicBezTo>
                        <a:pt x="292" y="103"/>
                        <a:pt x="292" y="103"/>
                        <a:pt x="292" y="103"/>
                      </a:cubicBezTo>
                      <a:cubicBezTo>
                        <a:pt x="293" y="103"/>
                        <a:pt x="293" y="103"/>
                        <a:pt x="293" y="103"/>
                      </a:cubicBezTo>
                      <a:cubicBezTo>
                        <a:pt x="292" y="104"/>
                        <a:pt x="292" y="104"/>
                        <a:pt x="292" y="104"/>
                      </a:cubicBezTo>
                      <a:cubicBezTo>
                        <a:pt x="289" y="104"/>
                        <a:pt x="289" y="104"/>
                        <a:pt x="289" y="104"/>
                      </a:cubicBezTo>
                      <a:cubicBezTo>
                        <a:pt x="289" y="103"/>
                        <a:pt x="289" y="103"/>
                        <a:pt x="289" y="103"/>
                      </a:cubicBezTo>
                      <a:cubicBezTo>
                        <a:pt x="289" y="103"/>
                        <a:pt x="289" y="103"/>
                        <a:pt x="289" y="103"/>
                      </a:cubicBezTo>
                      <a:cubicBezTo>
                        <a:pt x="288" y="103"/>
                        <a:pt x="288" y="103"/>
                        <a:pt x="288" y="103"/>
                      </a:cubicBezTo>
                      <a:cubicBezTo>
                        <a:pt x="287" y="103"/>
                        <a:pt x="287" y="103"/>
                        <a:pt x="287" y="103"/>
                      </a:cubicBezTo>
                      <a:cubicBezTo>
                        <a:pt x="287" y="103"/>
                        <a:pt x="287" y="103"/>
                        <a:pt x="287" y="103"/>
                      </a:cubicBezTo>
                      <a:cubicBezTo>
                        <a:pt x="288" y="102"/>
                        <a:pt x="288" y="102"/>
                        <a:pt x="288" y="102"/>
                      </a:cubicBezTo>
                      <a:cubicBezTo>
                        <a:pt x="286" y="102"/>
                        <a:pt x="286" y="102"/>
                        <a:pt x="286" y="102"/>
                      </a:cubicBezTo>
                      <a:cubicBezTo>
                        <a:pt x="286" y="103"/>
                        <a:pt x="286" y="103"/>
                        <a:pt x="286" y="103"/>
                      </a:cubicBezTo>
                      <a:cubicBezTo>
                        <a:pt x="285" y="103"/>
                        <a:pt x="285" y="103"/>
                        <a:pt x="285" y="103"/>
                      </a:cubicBezTo>
                      <a:close/>
                      <a:moveTo>
                        <a:pt x="212" y="75"/>
                      </a:moveTo>
                      <a:cubicBezTo>
                        <a:pt x="212" y="75"/>
                        <a:pt x="212" y="75"/>
                        <a:pt x="212" y="75"/>
                      </a:cubicBezTo>
                      <a:cubicBezTo>
                        <a:pt x="212" y="74"/>
                        <a:pt x="212" y="74"/>
                        <a:pt x="212" y="74"/>
                      </a:cubicBezTo>
                      <a:cubicBezTo>
                        <a:pt x="215" y="72"/>
                        <a:pt x="215" y="72"/>
                        <a:pt x="215" y="72"/>
                      </a:cubicBezTo>
                      <a:cubicBezTo>
                        <a:pt x="216" y="72"/>
                        <a:pt x="216" y="72"/>
                        <a:pt x="216" y="72"/>
                      </a:cubicBezTo>
                      <a:cubicBezTo>
                        <a:pt x="217" y="71"/>
                        <a:pt x="217" y="71"/>
                        <a:pt x="217" y="71"/>
                      </a:cubicBezTo>
                      <a:cubicBezTo>
                        <a:pt x="218" y="71"/>
                        <a:pt x="218" y="71"/>
                        <a:pt x="218" y="71"/>
                      </a:cubicBezTo>
                      <a:cubicBezTo>
                        <a:pt x="219" y="70"/>
                        <a:pt x="219" y="70"/>
                        <a:pt x="219" y="70"/>
                      </a:cubicBezTo>
                      <a:cubicBezTo>
                        <a:pt x="221" y="70"/>
                        <a:pt x="221" y="70"/>
                        <a:pt x="221" y="70"/>
                      </a:cubicBezTo>
                      <a:cubicBezTo>
                        <a:pt x="222" y="69"/>
                        <a:pt x="222" y="69"/>
                        <a:pt x="222" y="69"/>
                      </a:cubicBezTo>
                      <a:cubicBezTo>
                        <a:pt x="222" y="69"/>
                        <a:pt x="222" y="69"/>
                        <a:pt x="222" y="69"/>
                      </a:cubicBezTo>
                      <a:cubicBezTo>
                        <a:pt x="224" y="69"/>
                        <a:pt x="224" y="69"/>
                        <a:pt x="224" y="69"/>
                      </a:cubicBezTo>
                      <a:cubicBezTo>
                        <a:pt x="225" y="69"/>
                        <a:pt x="225" y="69"/>
                        <a:pt x="225" y="69"/>
                      </a:cubicBezTo>
                      <a:cubicBezTo>
                        <a:pt x="224" y="70"/>
                        <a:pt x="224" y="70"/>
                        <a:pt x="224" y="70"/>
                      </a:cubicBezTo>
                      <a:cubicBezTo>
                        <a:pt x="223" y="71"/>
                        <a:pt x="223" y="71"/>
                        <a:pt x="223" y="71"/>
                      </a:cubicBezTo>
                      <a:cubicBezTo>
                        <a:pt x="221" y="72"/>
                        <a:pt x="221" y="72"/>
                        <a:pt x="221" y="72"/>
                      </a:cubicBezTo>
                      <a:cubicBezTo>
                        <a:pt x="218" y="74"/>
                        <a:pt x="218" y="74"/>
                        <a:pt x="218" y="74"/>
                      </a:cubicBezTo>
                      <a:cubicBezTo>
                        <a:pt x="217" y="75"/>
                        <a:pt x="217" y="75"/>
                        <a:pt x="217" y="75"/>
                      </a:cubicBezTo>
                      <a:cubicBezTo>
                        <a:pt x="216" y="76"/>
                        <a:pt x="216" y="76"/>
                        <a:pt x="216" y="76"/>
                      </a:cubicBezTo>
                      <a:cubicBezTo>
                        <a:pt x="215" y="76"/>
                        <a:pt x="215" y="76"/>
                        <a:pt x="215" y="76"/>
                      </a:cubicBezTo>
                      <a:cubicBezTo>
                        <a:pt x="214" y="76"/>
                        <a:pt x="214" y="76"/>
                        <a:pt x="214" y="76"/>
                      </a:cubicBezTo>
                      <a:cubicBezTo>
                        <a:pt x="214" y="76"/>
                        <a:pt x="214" y="76"/>
                        <a:pt x="214" y="76"/>
                      </a:cubicBezTo>
                      <a:cubicBezTo>
                        <a:pt x="214" y="75"/>
                        <a:pt x="214" y="75"/>
                        <a:pt x="214" y="75"/>
                      </a:cubicBezTo>
                      <a:cubicBezTo>
                        <a:pt x="213" y="75"/>
                        <a:pt x="213" y="75"/>
                        <a:pt x="213" y="75"/>
                      </a:cubicBezTo>
                      <a:cubicBezTo>
                        <a:pt x="212" y="75"/>
                        <a:pt x="212" y="75"/>
                        <a:pt x="212" y="75"/>
                      </a:cubicBezTo>
                      <a:close/>
                      <a:moveTo>
                        <a:pt x="266" y="96"/>
                      </a:moveTo>
                      <a:cubicBezTo>
                        <a:pt x="266" y="96"/>
                        <a:pt x="266" y="96"/>
                        <a:pt x="266" y="96"/>
                      </a:cubicBezTo>
                      <a:cubicBezTo>
                        <a:pt x="266" y="95"/>
                        <a:pt x="266" y="95"/>
                        <a:pt x="266" y="95"/>
                      </a:cubicBezTo>
                      <a:cubicBezTo>
                        <a:pt x="268" y="95"/>
                        <a:pt x="268" y="95"/>
                        <a:pt x="268" y="95"/>
                      </a:cubicBezTo>
                      <a:cubicBezTo>
                        <a:pt x="268" y="94"/>
                        <a:pt x="268" y="94"/>
                        <a:pt x="268" y="94"/>
                      </a:cubicBezTo>
                      <a:cubicBezTo>
                        <a:pt x="268" y="94"/>
                        <a:pt x="268" y="94"/>
                        <a:pt x="268" y="94"/>
                      </a:cubicBezTo>
                      <a:cubicBezTo>
                        <a:pt x="270" y="93"/>
                        <a:pt x="270" y="93"/>
                        <a:pt x="270" y="93"/>
                      </a:cubicBezTo>
                      <a:cubicBezTo>
                        <a:pt x="270" y="93"/>
                        <a:pt x="270" y="93"/>
                        <a:pt x="270" y="93"/>
                      </a:cubicBezTo>
                      <a:cubicBezTo>
                        <a:pt x="271" y="93"/>
                        <a:pt x="271" y="93"/>
                        <a:pt x="271" y="93"/>
                      </a:cubicBezTo>
                      <a:cubicBezTo>
                        <a:pt x="271" y="93"/>
                        <a:pt x="271" y="93"/>
                        <a:pt x="271" y="93"/>
                      </a:cubicBezTo>
                      <a:cubicBezTo>
                        <a:pt x="271" y="94"/>
                        <a:pt x="271" y="94"/>
                        <a:pt x="271" y="94"/>
                      </a:cubicBezTo>
                      <a:cubicBezTo>
                        <a:pt x="271" y="95"/>
                        <a:pt x="271" y="95"/>
                        <a:pt x="271" y="95"/>
                      </a:cubicBezTo>
                      <a:cubicBezTo>
                        <a:pt x="271" y="96"/>
                        <a:pt x="271" y="96"/>
                        <a:pt x="271" y="96"/>
                      </a:cubicBezTo>
                      <a:cubicBezTo>
                        <a:pt x="270" y="97"/>
                        <a:pt x="270" y="97"/>
                        <a:pt x="270" y="97"/>
                      </a:cubicBezTo>
                      <a:cubicBezTo>
                        <a:pt x="269" y="97"/>
                        <a:pt x="269" y="97"/>
                        <a:pt x="269" y="97"/>
                      </a:cubicBezTo>
                      <a:cubicBezTo>
                        <a:pt x="268" y="97"/>
                        <a:pt x="268" y="97"/>
                        <a:pt x="268" y="97"/>
                      </a:cubicBezTo>
                      <a:cubicBezTo>
                        <a:pt x="268" y="97"/>
                        <a:pt x="268" y="97"/>
                        <a:pt x="268" y="97"/>
                      </a:cubicBezTo>
                      <a:cubicBezTo>
                        <a:pt x="267" y="97"/>
                        <a:pt x="267" y="97"/>
                        <a:pt x="267" y="97"/>
                      </a:cubicBezTo>
                      <a:cubicBezTo>
                        <a:pt x="266" y="96"/>
                        <a:pt x="266" y="96"/>
                        <a:pt x="266" y="96"/>
                      </a:cubicBezTo>
                      <a:close/>
                      <a:moveTo>
                        <a:pt x="223" y="95"/>
                      </a:moveTo>
                      <a:cubicBezTo>
                        <a:pt x="223" y="94"/>
                        <a:pt x="223" y="94"/>
                        <a:pt x="223" y="94"/>
                      </a:cubicBezTo>
                      <a:cubicBezTo>
                        <a:pt x="223" y="93"/>
                        <a:pt x="223" y="93"/>
                        <a:pt x="223" y="93"/>
                      </a:cubicBezTo>
                      <a:cubicBezTo>
                        <a:pt x="223" y="91"/>
                        <a:pt x="223" y="91"/>
                        <a:pt x="223" y="91"/>
                      </a:cubicBezTo>
                      <a:cubicBezTo>
                        <a:pt x="225" y="91"/>
                        <a:pt x="225" y="91"/>
                        <a:pt x="225" y="91"/>
                      </a:cubicBezTo>
                      <a:cubicBezTo>
                        <a:pt x="227" y="91"/>
                        <a:pt x="227" y="91"/>
                        <a:pt x="227" y="91"/>
                      </a:cubicBezTo>
                      <a:cubicBezTo>
                        <a:pt x="228" y="91"/>
                        <a:pt x="228" y="91"/>
                        <a:pt x="228" y="91"/>
                      </a:cubicBezTo>
                      <a:cubicBezTo>
                        <a:pt x="229" y="91"/>
                        <a:pt x="229" y="91"/>
                        <a:pt x="229" y="91"/>
                      </a:cubicBezTo>
                      <a:cubicBezTo>
                        <a:pt x="230" y="91"/>
                        <a:pt x="230" y="91"/>
                        <a:pt x="230" y="91"/>
                      </a:cubicBezTo>
                      <a:cubicBezTo>
                        <a:pt x="231" y="90"/>
                        <a:pt x="231" y="90"/>
                        <a:pt x="231" y="90"/>
                      </a:cubicBezTo>
                      <a:cubicBezTo>
                        <a:pt x="233" y="90"/>
                        <a:pt x="233" y="90"/>
                        <a:pt x="233" y="90"/>
                      </a:cubicBezTo>
                      <a:cubicBezTo>
                        <a:pt x="235" y="91"/>
                        <a:pt x="235" y="91"/>
                        <a:pt x="235" y="91"/>
                      </a:cubicBezTo>
                      <a:cubicBezTo>
                        <a:pt x="236" y="91"/>
                        <a:pt x="236" y="91"/>
                        <a:pt x="236" y="91"/>
                      </a:cubicBezTo>
                      <a:cubicBezTo>
                        <a:pt x="237" y="91"/>
                        <a:pt x="237" y="91"/>
                        <a:pt x="237" y="91"/>
                      </a:cubicBezTo>
                      <a:cubicBezTo>
                        <a:pt x="238" y="90"/>
                        <a:pt x="238" y="90"/>
                        <a:pt x="238" y="90"/>
                      </a:cubicBezTo>
                      <a:cubicBezTo>
                        <a:pt x="241" y="90"/>
                        <a:pt x="241" y="90"/>
                        <a:pt x="241" y="90"/>
                      </a:cubicBezTo>
                      <a:cubicBezTo>
                        <a:pt x="241" y="90"/>
                        <a:pt x="241" y="90"/>
                        <a:pt x="241" y="90"/>
                      </a:cubicBezTo>
                      <a:cubicBezTo>
                        <a:pt x="242" y="89"/>
                        <a:pt x="242" y="89"/>
                        <a:pt x="242" y="89"/>
                      </a:cubicBezTo>
                      <a:cubicBezTo>
                        <a:pt x="241" y="89"/>
                        <a:pt x="241" y="89"/>
                        <a:pt x="241" y="89"/>
                      </a:cubicBezTo>
                      <a:cubicBezTo>
                        <a:pt x="240" y="89"/>
                        <a:pt x="240" y="89"/>
                        <a:pt x="240" y="89"/>
                      </a:cubicBezTo>
                      <a:cubicBezTo>
                        <a:pt x="239" y="89"/>
                        <a:pt x="239" y="89"/>
                        <a:pt x="239" y="89"/>
                      </a:cubicBezTo>
                      <a:cubicBezTo>
                        <a:pt x="239" y="89"/>
                        <a:pt x="239" y="89"/>
                        <a:pt x="239" y="89"/>
                      </a:cubicBezTo>
                      <a:cubicBezTo>
                        <a:pt x="237" y="89"/>
                        <a:pt x="237" y="89"/>
                        <a:pt x="237" y="89"/>
                      </a:cubicBezTo>
                      <a:cubicBezTo>
                        <a:pt x="236" y="89"/>
                        <a:pt x="236" y="89"/>
                        <a:pt x="236" y="89"/>
                      </a:cubicBezTo>
                      <a:cubicBezTo>
                        <a:pt x="236" y="89"/>
                        <a:pt x="236" y="89"/>
                        <a:pt x="236" y="89"/>
                      </a:cubicBezTo>
                      <a:cubicBezTo>
                        <a:pt x="235" y="88"/>
                        <a:pt x="235" y="88"/>
                        <a:pt x="235" y="88"/>
                      </a:cubicBezTo>
                      <a:cubicBezTo>
                        <a:pt x="234" y="89"/>
                        <a:pt x="234" y="89"/>
                        <a:pt x="234" y="89"/>
                      </a:cubicBezTo>
                      <a:cubicBezTo>
                        <a:pt x="233" y="89"/>
                        <a:pt x="233" y="89"/>
                        <a:pt x="233" y="89"/>
                      </a:cubicBezTo>
                      <a:cubicBezTo>
                        <a:pt x="232" y="89"/>
                        <a:pt x="232" y="89"/>
                        <a:pt x="232" y="89"/>
                      </a:cubicBezTo>
                      <a:cubicBezTo>
                        <a:pt x="232" y="89"/>
                        <a:pt x="232" y="89"/>
                        <a:pt x="232" y="89"/>
                      </a:cubicBezTo>
                      <a:cubicBezTo>
                        <a:pt x="231" y="89"/>
                        <a:pt x="231" y="89"/>
                        <a:pt x="231" y="89"/>
                      </a:cubicBezTo>
                      <a:cubicBezTo>
                        <a:pt x="229" y="89"/>
                        <a:pt x="229" y="89"/>
                        <a:pt x="229" y="89"/>
                      </a:cubicBezTo>
                      <a:cubicBezTo>
                        <a:pt x="229" y="88"/>
                        <a:pt x="229" y="88"/>
                        <a:pt x="229" y="88"/>
                      </a:cubicBezTo>
                      <a:cubicBezTo>
                        <a:pt x="230" y="87"/>
                        <a:pt x="230" y="87"/>
                        <a:pt x="230" y="87"/>
                      </a:cubicBezTo>
                      <a:cubicBezTo>
                        <a:pt x="232" y="86"/>
                        <a:pt x="232" y="86"/>
                        <a:pt x="232" y="86"/>
                      </a:cubicBezTo>
                      <a:cubicBezTo>
                        <a:pt x="231" y="86"/>
                        <a:pt x="231" y="86"/>
                        <a:pt x="231" y="86"/>
                      </a:cubicBezTo>
                      <a:cubicBezTo>
                        <a:pt x="230" y="86"/>
                        <a:pt x="230" y="86"/>
                        <a:pt x="230" y="86"/>
                      </a:cubicBezTo>
                      <a:cubicBezTo>
                        <a:pt x="229" y="87"/>
                        <a:pt x="229" y="87"/>
                        <a:pt x="229" y="87"/>
                      </a:cubicBezTo>
                      <a:cubicBezTo>
                        <a:pt x="228" y="86"/>
                        <a:pt x="228" y="86"/>
                        <a:pt x="228" y="86"/>
                      </a:cubicBezTo>
                      <a:cubicBezTo>
                        <a:pt x="228" y="86"/>
                        <a:pt x="228" y="86"/>
                        <a:pt x="228" y="86"/>
                      </a:cubicBezTo>
                      <a:cubicBezTo>
                        <a:pt x="228" y="87"/>
                        <a:pt x="228" y="87"/>
                        <a:pt x="228" y="87"/>
                      </a:cubicBezTo>
                      <a:cubicBezTo>
                        <a:pt x="226" y="88"/>
                        <a:pt x="226" y="88"/>
                        <a:pt x="226" y="88"/>
                      </a:cubicBezTo>
                      <a:cubicBezTo>
                        <a:pt x="226" y="89"/>
                        <a:pt x="226" y="89"/>
                        <a:pt x="226" y="89"/>
                      </a:cubicBezTo>
                      <a:cubicBezTo>
                        <a:pt x="225" y="89"/>
                        <a:pt x="225" y="89"/>
                        <a:pt x="225" y="89"/>
                      </a:cubicBezTo>
                      <a:cubicBezTo>
                        <a:pt x="223" y="88"/>
                        <a:pt x="223" y="88"/>
                        <a:pt x="223" y="88"/>
                      </a:cubicBezTo>
                      <a:cubicBezTo>
                        <a:pt x="223" y="87"/>
                        <a:pt x="223" y="87"/>
                        <a:pt x="223" y="87"/>
                      </a:cubicBezTo>
                      <a:cubicBezTo>
                        <a:pt x="224" y="87"/>
                        <a:pt x="224" y="87"/>
                        <a:pt x="224" y="87"/>
                      </a:cubicBezTo>
                      <a:cubicBezTo>
                        <a:pt x="223" y="87"/>
                        <a:pt x="223" y="87"/>
                        <a:pt x="223" y="87"/>
                      </a:cubicBezTo>
                      <a:cubicBezTo>
                        <a:pt x="223" y="86"/>
                        <a:pt x="223" y="86"/>
                        <a:pt x="223" y="86"/>
                      </a:cubicBezTo>
                      <a:cubicBezTo>
                        <a:pt x="222" y="88"/>
                        <a:pt x="222" y="88"/>
                        <a:pt x="222" y="88"/>
                      </a:cubicBezTo>
                      <a:cubicBezTo>
                        <a:pt x="222" y="88"/>
                        <a:pt x="222" y="88"/>
                        <a:pt x="222" y="88"/>
                      </a:cubicBezTo>
                      <a:cubicBezTo>
                        <a:pt x="221" y="88"/>
                        <a:pt x="221" y="88"/>
                        <a:pt x="221" y="88"/>
                      </a:cubicBezTo>
                      <a:cubicBezTo>
                        <a:pt x="221" y="87"/>
                        <a:pt x="221" y="87"/>
                        <a:pt x="221" y="87"/>
                      </a:cubicBezTo>
                      <a:cubicBezTo>
                        <a:pt x="219" y="86"/>
                        <a:pt x="219" y="86"/>
                        <a:pt x="219" y="86"/>
                      </a:cubicBezTo>
                      <a:cubicBezTo>
                        <a:pt x="220" y="85"/>
                        <a:pt x="220" y="85"/>
                        <a:pt x="220" y="85"/>
                      </a:cubicBezTo>
                      <a:cubicBezTo>
                        <a:pt x="219" y="85"/>
                        <a:pt x="219" y="85"/>
                        <a:pt x="219" y="85"/>
                      </a:cubicBezTo>
                      <a:cubicBezTo>
                        <a:pt x="219" y="86"/>
                        <a:pt x="219" y="86"/>
                        <a:pt x="219" y="86"/>
                      </a:cubicBezTo>
                      <a:cubicBezTo>
                        <a:pt x="218" y="86"/>
                        <a:pt x="218" y="86"/>
                        <a:pt x="218" y="86"/>
                      </a:cubicBezTo>
                      <a:cubicBezTo>
                        <a:pt x="217" y="84"/>
                        <a:pt x="217" y="84"/>
                        <a:pt x="217" y="84"/>
                      </a:cubicBezTo>
                      <a:cubicBezTo>
                        <a:pt x="215" y="83"/>
                        <a:pt x="215" y="83"/>
                        <a:pt x="215" y="83"/>
                      </a:cubicBezTo>
                      <a:cubicBezTo>
                        <a:pt x="215" y="83"/>
                        <a:pt x="215" y="83"/>
                        <a:pt x="215" y="83"/>
                      </a:cubicBezTo>
                      <a:cubicBezTo>
                        <a:pt x="217" y="83"/>
                        <a:pt x="217" y="83"/>
                        <a:pt x="217" y="83"/>
                      </a:cubicBezTo>
                      <a:cubicBezTo>
                        <a:pt x="217" y="82"/>
                        <a:pt x="217" y="82"/>
                        <a:pt x="217" y="82"/>
                      </a:cubicBezTo>
                      <a:cubicBezTo>
                        <a:pt x="216" y="81"/>
                        <a:pt x="216" y="81"/>
                        <a:pt x="216" y="81"/>
                      </a:cubicBezTo>
                      <a:cubicBezTo>
                        <a:pt x="218" y="80"/>
                        <a:pt x="218" y="80"/>
                        <a:pt x="218" y="80"/>
                      </a:cubicBezTo>
                      <a:cubicBezTo>
                        <a:pt x="219" y="79"/>
                        <a:pt x="219" y="79"/>
                        <a:pt x="219" y="79"/>
                      </a:cubicBezTo>
                      <a:cubicBezTo>
                        <a:pt x="220" y="80"/>
                        <a:pt x="220" y="80"/>
                        <a:pt x="220" y="80"/>
                      </a:cubicBezTo>
                      <a:cubicBezTo>
                        <a:pt x="222" y="80"/>
                        <a:pt x="222" y="80"/>
                        <a:pt x="222" y="80"/>
                      </a:cubicBezTo>
                      <a:cubicBezTo>
                        <a:pt x="223" y="80"/>
                        <a:pt x="223" y="80"/>
                        <a:pt x="223" y="80"/>
                      </a:cubicBezTo>
                      <a:cubicBezTo>
                        <a:pt x="225" y="81"/>
                        <a:pt x="225" y="81"/>
                        <a:pt x="225" y="81"/>
                      </a:cubicBezTo>
                      <a:cubicBezTo>
                        <a:pt x="226" y="80"/>
                        <a:pt x="226" y="80"/>
                        <a:pt x="226" y="80"/>
                      </a:cubicBezTo>
                      <a:cubicBezTo>
                        <a:pt x="227" y="80"/>
                        <a:pt x="227" y="80"/>
                        <a:pt x="227" y="80"/>
                      </a:cubicBezTo>
                      <a:cubicBezTo>
                        <a:pt x="228" y="79"/>
                        <a:pt x="228" y="79"/>
                        <a:pt x="228" y="79"/>
                      </a:cubicBezTo>
                      <a:cubicBezTo>
                        <a:pt x="227" y="79"/>
                        <a:pt x="227" y="79"/>
                        <a:pt x="227" y="79"/>
                      </a:cubicBezTo>
                      <a:cubicBezTo>
                        <a:pt x="227" y="78"/>
                        <a:pt x="227" y="78"/>
                        <a:pt x="227" y="78"/>
                      </a:cubicBezTo>
                      <a:cubicBezTo>
                        <a:pt x="226" y="78"/>
                        <a:pt x="226" y="78"/>
                        <a:pt x="226" y="78"/>
                      </a:cubicBezTo>
                      <a:cubicBezTo>
                        <a:pt x="225" y="78"/>
                        <a:pt x="225" y="78"/>
                        <a:pt x="225" y="78"/>
                      </a:cubicBezTo>
                      <a:cubicBezTo>
                        <a:pt x="223" y="78"/>
                        <a:pt x="223" y="78"/>
                        <a:pt x="223" y="78"/>
                      </a:cubicBezTo>
                      <a:cubicBezTo>
                        <a:pt x="221" y="78"/>
                        <a:pt x="221" y="78"/>
                        <a:pt x="221" y="78"/>
                      </a:cubicBezTo>
                      <a:cubicBezTo>
                        <a:pt x="221" y="77"/>
                        <a:pt x="221" y="77"/>
                        <a:pt x="221" y="77"/>
                      </a:cubicBezTo>
                      <a:cubicBezTo>
                        <a:pt x="223" y="76"/>
                        <a:pt x="223" y="76"/>
                        <a:pt x="223" y="76"/>
                      </a:cubicBezTo>
                      <a:cubicBezTo>
                        <a:pt x="224" y="75"/>
                        <a:pt x="224" y="75"/>
                        <a:pt x="224" y="75"/>
                      </a:cubicBezTo>
                      <a:cubicBezTo>
                        <a:pt x="225" y="74"/>
                        <a:pt x="225" y="74"/>
                        <a:pt x="225" y="74"/>
                      </a:cubicBezTo>
                      <a:cubicBezTo>
                        <a:pt x="226" y="75"/>
                        <a:pt x="226" y="75"/>
                        <a:pt x="226" y="75"/>
                      </a:cubicBezTo>
                      <a:cubicBezTo>
                        <a:pt x="228" y="74"/>
                        <a:pt x="228" y="74"/>
                        <a:pt x="228" y="74"/>
                      </a:cubicBezTo>
                      <a:cubicBezTo>
                        <a:pt x="231" y="74"/>
                        <a:pt x="231" y="74"/>
                        <a:pt x="231" y="74"/>
                      </a:cubicBezTo>
                      <a:cubicBezTo>
                        <a:pt x="232" y="75"/>
                        <a:pt x="232" y="75"/>
                        <a:pt x="232" y="75"/>
                      </a:cubicBezTo>
                      <a:cubicBezTo>
                        <a:pt x="232" y="75"/>
                        <a:pt x="232" y="75"/>
                        <a:pt x="232" y="75"/>
                      </a:cubicBezTo>
                      <a:cubicBezTo>
                        <a:pt x="232" y="74"/>
                        <a:pt x="232" y="74"/>
                        <a:pt x="232" y="74"/>
                      </a:cubicBezTo>
                      <a:cubicBezTo>
                        <a:pt x="231" y="74"/>
                        <a:pt x="231" y="74"/>
                        <a:pt x="231" y="74"/>
                      </a:cubicBezTo>
                      <a:cubicBezTo>
                        <a:pt x="230" y="74"/>
                        <a:pt x="230" y="74"/>
                        <a:pt x="230" y="74"/>
                      </a:cubicBezTo>
                      <a:cubicBezTo>
                        <a:pt x="229" y="74"/>
                        <a:pt x="229" y="74"/>
                        <a:pt x="229" y="74"/>
                      </a:cubicBezTo>
                      <a:cubicBezTo>
                        <a:pt x="227" y="73"/>
                        <a:pt x="227" y="73"/>
                        <a:pt x="227" y="73"/>
                      </a:cubicBezTo>
                      <a:cubicBezTo>
                        <a:pt x="226" y="72"/>
                        <a:pt x="226" y="72"/>
                        <a:pt x="226" y="72"/>
                      </a:cubicBezTo>
                      <a:cubicBezTo>
                        <a:pt x="227" y="71"/>
                        <a:pt x="227" y="71"/>
                        <a:pt x="227" y="71"/>
                      </a:cubicBezTo>
                      <a:cubicBezTo>
                        <a:pt x="228" y="70"/>
                        <a:pt x="228" y="70"/>
                        <a:pt x="228" y="70"/>
                      </a:cubicBezTo>
                      <a:cubicBezTo>
                        <a:pt x="229" y="70"/>
                        <a:pt x="229" y="70"/>
                        <a:pt x="229" y="70"/>
                      </a:cubicBezTo>
                      <a:cubicBezTo>
                        <a:pt x="230" y="70"/>
                        <a:pt x="230" y="70"/>
                        <a:pt x="230" y="70"/>
                      </a:cubicBezTo>
                      <a:cubicBezTo>
                        <a:pt x="231" y="69"/>
                        <a:pt x="231" y="69"/>
                        <a:pt x="231" y="69"/>
                      </a:cubicBezTo>
                      <a:cubicBezTo>
                        <a:pt x="232" y="69"/>
                        <a:pt x="232" y="69"/>
                        <a:pt x="232" y="69"/>
                      </a:cubicBezTo>
                      <a:cubicBezTo>
                        <a:pt x="232" y="70"/>
                        <a:pt x="232" y="70"/>
                        <a:pt x="232" y="70"/>
                      </a:cubicBezTo>
                      <a:cubicBezTo>
                        <a:pt x="233" y="70"/>
                        <a:pt x="233" y="70"/>
                        <a:pt x="233" y="70"/>
                      </a:cubicBezTo>
                      <a:cubicBezTo>
                        <a:pt x="234" y="71"/>
                        <a:pt x="234" y="71"/>
                        <a:pt x="234" y="71"/>
                      </a:cubicBezTo>
                      <a:cubicBezTo>
                        <a:pt x="235" y="71"/>
                        <a:pt x="235" y="71"/>
                        <a:pt x="235" y="71"/>
                      </a:cubicBezTo>
                      <a:cubicBezTo>
                        <a:pt x="235" y="70"/>
                        <a:pt x="235" y="70"/>
                        <a:pt x="235" y="70"/>
                      </a:cubicBezTo>
                      <a:cubicBezTo>
                        <a:pt x="234" y="69"/>
                        <a:pt x="234" y="69"/>
                        <a:pt x="234" y="69"/>
                      </a:cubicBezTo>
                      <a:cubicBezTo>
                        <a:pt x="233" y="68"/>
                        <a:pt x="233" y="68"/>
                        <a:pt x="233" y="68"/>
                      </a:cubicBezTo>
                      <a:cubicBezTo>
                        <a:pt x="233" y="68"/>
                        <a:pt x="233" y="68"/>
                        <a:pt x="233" y="68"/>
                      </a:cubicBezTo>
                      <a:cubicBezTo>
                        <a:pt x="234" y="67"/>
                        <a:pt x="234" y="67"/>
                        <a:pt x="234" y="67"/>
                      </a:cubicBezTo>
                      <a:cubicBezTo>
                        <a:pt x="237" y="67"/>
                        <a:pt x="237" y="67"/>
                        <a:pt x="237" y="67"/>
                      </a:cubicBezTo>
                      <a:cubicBezTo>
                        <a:pt x="237" y="67"/>
                        <a:pt x="237" y="67"/>
                        <a:pt x="237" y="67"/>
                      </a:cubicBezTo>
                      <a:cubicBezTo>
                        <a:pt x="239" y="67"/>
                        <a:pt x="239" y="67"/>
                        <a:pt x="239" y="67"/>
                      </a:cubicBezTo>
                      <a:cubicBezTo>
                        <a:pt x="240" y="68"/>
                        <a:pt x="240" y="68"/>
                        <a:pt x="240" y="68"/>
                      </a:cubicBezTo>
                      <a:cubicBezTo>
                        <a:pt x="241" y="69"/>
                        <a:pt x="241" y="69"/>
                        <a:pt x="241" y="69"/>
                      </a:cubicBezTo>
                      <a:cubicBezTo>
                        <a:pt x="240" y="70"/>
                        <a:pt x="240" y="70"/>
                        <a:pt x="240" y="70"/>
                      </a:cubicBezTo>
                      <a:cubicBezTo>
                        <a:pt x="239" y="71"/>
                        <a:pt x="239" y="71"/>
                        <a:pt x="239" y="71"/>
                      </a:cubicBezTo>
                      <a:cubicBezTo>
                        <a:pt x="239" y="72"/>
                        <a:pt x="239" y="72"/>
                        <a:pt x="239" y="72"/>
                      </a:cubicBezTo>
                      <a:cubicBezTo>
                        <a:pt x="242" y="72"/>
                        <a:pt x="242" y="72"/>
                        <a:pt x="242" y="72"/>
                      </a:cubicBezTo>
                      <a:cubicBezTo>
                        <a:pt x="242" y="71"/>
                        <a:pt x="242" y="71"/>
                        <a:pt x="242" y="71"/>
                      </a:cubicBezTo>
                      <a:cubicBezTo>
                        <a:pt x="243" y="72"/>
                        <a:pt x="243" y="72"/>
                        <a:pt x="243" y="72"/>
                      </a:cubicBezTo>
                      <a:cubicBezTo>
                        <a:pt x="244" y="72"/>
                        <a:pt x="244" y="72"/>
                        <a:pt x="244" y="72"/>
                      </a:cubicBezTo>
                      <a:cubicBezTo>
                        <a:pt x="244" y="72"/>
                        <a:pt x="244" y="72"/>
                        <a:pt x="244" y="72"/>
                      </a:cubicBezTo>
                      <a:cubicBezTo>
                        <a:pt x="244" y="73"/>
                        <a:pt x="244" y="73"/>
                        <a:pt x="244" y="73"/>
                      </a:cubicBezTo>
                      <a:cubicBezTo>
                        <a:pt x="245" y="74"/>
                        <a:pt x="245" y="74"/>
                        <a:pt x="245" y="74"/>
                      </a:cubicBezTo>
                      <a:cubicBezTo>
                        <a:pt x="245" y="74"/>
                        <a:pt x="245" y="74"/>
                        <a:pt x="245" y="74"/>
                      </a:cubicBezTo>
                      <a:cubicBezTo>
                        <a:pt x="244" y="75"/>
                        <a:pt x="244" y="75"/>
                        <a:pt x="244" y="75"/>
                      </a:cubicBezTo>
                      <a:cubicBezTo>
                        <a:pt x="244" y="75"/>
                        <a:pt x="244" y="75"/>
                        <a:pt x="244" y="75"/>
                      </a:cubicBezTo>
                      <a:cubicBezTo>
                        <a:pt x="245" y="76"/>
                        <a:pt x="245" y="76"/>
                        <a:pt x="245" y="76"/>
                      </a:cubicBezTo>
                      <a:cubicBezTo>
                        <a:pt x="245" y="79"/>
                        <a:pt x="245" y="79"/>
                        <a:pt x="245" y="79"/>
                      </a:cubicBezTo>
                      <a:cubicBezTo>
                        <a:pt x="244" y="79"/>
                        <a:pt x="244" y="79"/>
                        <a:pt x="244" y="79"/>
                      </a:cubicBezTo>
                      <a:cubicBezTo>
                        <a:pt x="243" y="79"/>
                        <a:pt x="243" y="79"/>
                        <a:pt x="243" y="79"/>
                      </a:cubicBezTo>
                      <a:cubicBezTo>
                        <a:pt x="242" y="79"/>
                        <a:pt x="242" y="79"/>
                        <a:pt x="242" y="79"/>
                      </a:cubicBezTo>
                      <a:cubicBezTo>
                        <a:pt x="243" y="80"/>
                        <a:pt x="243" y="80"/>
                        <a:pt x="243" y="80"/>
                      </a:cubicBezTo>
                      <a:cubicBezTo>
                        <a:pt x="244" y="80"/>
                        <a:pt x="244" y="80"/>
                        <a:pt x="244" y="80"/>
                      </a:cubicBezTo>
                      <a:cubicBezTo>
                        <a:pt x="245" y="80"/>
                        <a:pt x="245" y="80"/>
                        <a:pt x="245" y="80"/>
                      </a:cubicBezTo>
                      <a:cubicBezTo>
                        <a:pt x="246" y="80"/>
                        <a:pt x="246" y="80"/>
                        <a:pt x="246" y="80"/>
                      </a:cubicBezTo>
                      <a:cubicBezTo>
                        <a:pt x="245" y="82"/>
                        <a:pt x="245" y="82"/>
                        <a:pt x="245" y="82"/>
                      </a:cubicBezTo>
                      <a:cubicBezTo>
                        <a:pt x="244" y="83"/>
                        <a:pt x="244" y="83"/>
                        <a:pt x="244" y="83"/>
                      </a:cubicBezTo>
                      <a:cubicBezTo>
                        <a:pt x="244" y="85"/>
                        <a:pt x="244" y="85"/>
                        <a:pt x="244" y="85"/>
                      </a:cubicBezTo>
                      <a:cubicBezTo>
                        <a:pt x="244" y="85"/>
                        <a:pt x="244" y="85"/>
                        <a:pt x="244" y="85"/>
                      </a:cubicBezTo>
                      <a:cubicBezTo>
                        <a:pt x="246" y="85"/>
                        <a:pt x="246" y="85"/>
                        <a:pt x="246" y="85"/>
                      </a:cubicBezTo>
                      <a:cubicBezTo>
                        <a:pt x="246" y="84"/>
                        <a:pt x="246" y="84"/>
                        <a:pt x="246" y="84"/>
                      </a:cubicBezTo>
                      <a:cubicBezTo>
                        <a:pt x="247" y="85"/>
                        <a:pt x="247" y="85"/>
                        <a:pt x="247" y="85"/>
                      </a:cubicBezTo>
                      <a:cubicBezTo>
                        <a:pt x="247" y="85"/>
                        <a:pt x="247" y="85"/>
                        <a:pt x="247" y="85"/>
                      </a:cubicBezTo>
                      <a:cubicBezTo>
                        <a:pt x="248" y="85"/>
                        <a:pt x="248" y="85"/>
                        <a:pt x="248" y="85"/>
                      </a:cubicBezTo>
                      <a:cubicBezTo>
                        <a:pt x="249" y="85"/>
                        <a:pt x="249" y="85"/>
                        <a:pt x="249" y="85"/>
                      </a:cubicBezTo>
                      <a:cubicBezTo>
                        <a:pt x="251" y="86"/>
                        <a:pt x="251" y="86"/>
                        <a:pt x="251" y="86"/>
                      </a:cubicBezTo>
                      <a:cubicBezTo>
                        <a:pt x="252" y="87"/>
                        <a:pt x="252" y="87"/>
                        <a:pt x="252" y="87"/>
                      </a:cubicBezTo>
                      <a:cubicBezTo>
                        <a:pt x="253" y="87"/>
                        <a:pt x="253" y="87"/>
                        <a:pt x="253" y="87"/>
                      </a:cubicBezTo>
                      <a:cubicBezTo>
                        <a:pt x="252" y="86"/>
                        <a:pt x="252" y="86"/>
                        <a:pt x="252" y="86"/>
                      </a:cubicBezTo>
                      <a:cubicBezTo>
                        <a:pt x="252" y="86"/>
                        <a:pt x="252" y="86"/>
                        <a:pt x="252" y="86"/>
                      </a:cubicBezTo>
                      <a:cubicBezTo>
                        <a:pt x="254" y="85"/>
                        <a:pt x="254" y="85"/>
                        <a:pt x="254" y="85"/>
                      </a:cubicBezTo>
                      <a:cubicBezTo>
                        <a:pt x="253" y="83"/>
                        <a:pt x="253" y="83"/>
                        <a:pt x="253" y="83"/>
                      </a:cubicBezTo>
                      <a:cubicBezTo>
                        <a:pt x="252" y="82"/>
                        <a:pt x="252" y="82"/>
                        <a:pt x="252" y="82"/>
                      </a:cubicBezTo>
                      <a:cubicBezTo>
                        <a:pt x="252" y="82"/>
                        <a:pt x="252" y="82"/>
                        <a:pt x="252" y="82"/>
                      </a:cubicBezTo>
                      <a:cubicBezTo>
                        <a:pt x="252" y="81"/>
                        <a:pt x="252" y="81"/>
                        <a:pt x="252" y="81"/>
                      </a:cubicBezTo>
                      <a:cubicBezTo>
                        <a:pt x="252" y="80"/>
                        <a:pt x="252" y="80"/>
                        <a:pt x="252" y="80"/>
                      </a:cubicBezTo>
                      <a:cubicBezTo>
                        <a:pt x="253" y="80"/>
                        <a:pt x="253" y="80"/>
                        <a:pt x="253" y="80"/>
                      </a:cubicBezTo>
                      <a:cubicBezTo>
                        <a:pt x="255" y="80"/>
                        <a:pt x="255" y="80"/>
                        <a:pt x="255" y="80"/>
                      </a:cubicBezTo>
                      <a:cubicBezTo>
                        <a:pt x="256" y="80"/>
                        <a:pt x="256" y="80"/>
                        <a:pt x="256" y="80"/>
                      </a:cubicBezTo>
                      <a:cubicBezTo>
                        <a:pt x="256" y="78"/>
                        <a:pt x="256" y="78"/>
                        <a:pt x="256" y="78"/>
                      </a:cubicBezTo>
                      <a:cubicBezTo>
                        <a:pt x="256" y="77"/>
                        <a:pt x="256" y="77"/>
                        <a:pt x="256" y="77"/>
                      </a:cubicBezTo>
                      <a:cubicBezTo>
                        <a:pt x="255" y="76"/>
                        <a:pt x="255" y="76"/>
                        <a:pt x="255" y="76"/>
                      </a:cubicBezTo>
                      <a:cubicBezTo>
                        <a:pt x="255" y="75"/>
                        <a:pt x="255" y="75"/>
                        <a:pt x="255" y="75"/>
                      </a:cubicBezTo>
                      <a:cubicBezTo>
                        <a:pt x="255" y="74"/>
                        <a:pt x="255" y="74"/>
                        <a:pt x="255" y="74"/>
                      </a:cubicBezTo>
                      <a:cubicBezTo>
                        <a:pt x="256" y="73"/>
                        <a:pt x="256" y="73"/>
                        <a:pt x="256" y="73"/>
                      </a:cubicBezTo>
                      <a:cubicBezTo>
                        <a:pt x="257" y="72"/>
                        <a:pt x="257" y="72"/>
                        <a:pt x="257" y="72"/>
                      </a:cubicBezTo>
                      <a:cubicBezTo>
                        <a:pt x="257" y="72"/>
                        <a:pt x="257" y="72"/>
                        <a:pt x="257" y="72"/>
                      </a:cubicBezTo>
                      <a:cubicBezTo>
                        <a:pt x="258" y="72"/>
                        <a:pt x="258" y="72"/>
                        <a:pt x="258" y="72"/>
                      </a:cubicBezTo>
                      <a:cubicBezTo>
                        <a:pt x="258" y="72"/>
                        <a:pt x="258" y="72"/>
                        <a:pt x="258" y="72"/>
                      </a:cubicBezTo>
                      <a:cubicBezTo>
                        <a:pt x="258" y="71"/>
                        <a:pt x="258" y="71"/>
                        <a:pt x="258" y="71"/>
                      </a:cubicBezTo>
                      <a:cubicBezTo>
                        <a:pt x="260" y="70"/>
                        <a:pt x="260" y="70"/>
                        <a:pt x="260" y="70"/>
                      </a:cubicBezTo>
                      <a:cubicBezTo>
                        <a:pt x="262" y="68"/>
                        <a:pt x="262" y="68"/>
                        <a:pt x="262" y="68"/>
                      </a:cubicBezTo>
                      <a:cubicBezTo>
                        <a:pt x="263" y="68"/>
                        <a:pt x="263" y="68"/>
                        <a:pt x="263" y="68"/>
                      </a:cubicBezTo>
                      <a:cubicBezTo>
                        <a:pt x="265" y="69"/>
                        <a:pt x="265" y="69"/>
                        <a:pt x="265" y="69"/>
                      </a:cubicBezTo>
                      <a:cubicBezTo>
                        <a:pt x="264" y="70"/>
                        <a:pt x="264" y="70"/>
                        <a:pt x="264" y="70"/>
                      </a:cubicBezTo>
                      <a:cubicBezTo>
                        <a:pt x="265" y="70"/>
                        <a:pt x="265" y="70"/>
                        <a:pt x="265" y="70"/>
                      </a:cubicBezTo>
                      <a:cubicBezTo>
                        <a:pt x="264" y="71"/>
                        <a:pt x="264" y="71"/>
                        <a:pt x="264" y="71"/>
                      </a:cubicBezTo>
                      <a:cubicBezTo>
                        <a:pt x="263" y="71"/>
                        <a:pt x="263" y="71"/>
                        <a:pt x="263" y="71"/>
                      </a:cubicBezTo>
                      <a:cubicBezTo>
                        <a:pt x="263" y="72"/>
                        <a:pt x="263" y="72"/>
                        <a:pt x="263" y="72"/>
                      </a:cubicBezTo>
                      <a:cubicBezTo>
                        <a:pt x="263" y="73"/>
                        <a:pt x="263" y="73"/>
                        <a:pt x="263" y="73"/>
                      </a:cubicBezTo>
                      <a:cubicBezTo>
                        <a:pt x="262" y="74"/>
                        <a:pt x="262" y="74"/>
                        <a:pt x="262" y="74"/>
                      </a:cubicBezTo>
                      <a:cubicBezTo>
                        <a:pt x="262" y="75"/>
                        <a:pt x="262" y="75"/>
                        <a:pt x="262" y="75"/>
                      </a:cubicBezTo>
                      <a:cubicBezTo>
                        <a:pt x="263" y="75"/>
                        <a:pt x="263" y="75"/>
                        <a:pt x="263" y="75"/>
                      </a:cubicBezTo>
                      <a:cubicBezTo>
                        <a:pt x="263" y="78"/>
                        <a:pt x="263" y="78"/>
                        <a:pt x="263" y="78"/>
                      </a:cubicBezTo>
                      <a:cubicBezTo>
                        <a:pt x="262" y="78"/>
                        <a:pt x="262" y="78"/>
                        <a:pt x="262" y="78"/>
                      </a:cubicBezTo>
                      <a:cubicBezTo>
                        <a:pt x="262" y="78"/>
                        <a:pt x="262" y="78"/>
                        <a:pt x="262" y="78"/>
                      </a:cubicBezTo>
                      <a:cubicBezTo>
                        <a:pt x="260" y="79"/>
                        <a:pt x="260" y="79"/>
                        <a:pt x="260" y="79"/>
                      </a:cubicBezTo>
                      <a:cubicBezTo>
                        <a:pt x="259" y="80"/>
                        <a:pt x="259" y="80"/>
                        <a:pt x="259" y="80"/>
                      </a:cubicBezTo>
                      <a:cubicBezTo>
                        <a:pt x="259" y="80"/>
                        <a:pt x="259" y="80"/>
                        <a:pt x="259" y="80"/>
                      </a:cubicBezTo>
                      <a:cubicBezTo>
                        <a:pt x="260" y="80"/>
                        <a:pt x="260" y="80"/>
                        <a:pt x="260" y="80"/>
                      </a:cubicBezTo>
                      <a:cubicBezTo>
                        <a:pt x="261" y="80"/>
                        <a:pt x="261" y="80"/>
                        <a:pt x="261" y="80"/>
                      </a:cubicBezTo>
                      <a:cubicBezTo>
                        <a:pt x="262" y="80"/>
                        <a:pt x="262" y="80"/>
                        <a:pt x="262" y="80"/>
                      </a:cubicBezTo>
                      <a:cubicBezTo>
                        <a:pt x="263" y="81"/>
                        <a:pt x="263" y="81"/>
                        <a:pt x="263" y="81"/>
                      </a:cubicBezTo>
                      <a:cubicBezTo>
                        <a:pt x="262" y="82"/>
                        <a:pt x="262" y="82"/>
                        <a:pt x="262" y="82"/>
                      </a:cubicBezTo>
                      <a:cubicBezTo>
                        <a:pt x="260" y="83"/>
                        <a:pt x="260" y="83"/>
                        <a:pt x="260" y="83"/>
                      </a:cubicBezTo>
                      <a:cubicBezTo>
                        <a:pt x="258" y="84"/>
                        <a:pt x="258" y="84"/>
                        <a:pt x="258" y="84"/>
                      </a:cubicBezTo>
                      <a:cubicBezTo>
                        <a:pt x="258" y="85"/>
                        <a:pt x="258" y="85"/>
                        <a:pt x="258" y="85"/>
                      </a:cubicBezTo>
                      <a:cubicBezTo>
                        <a:pt x="259" y="85"/>
                        <a:pt x="259" y="85"/>
                        <a:pt x="259" y="85"/>
                      </a:cubicBezTo>
                      <a:cubicBezTo>
                        <a:pt x="259" y="84"/>
                        <a:pt x="259" y="84"/>
                        <a:pt x="259" y="84"/>
                      </a:cubicBezTo>
                      <a:cubicBezTo>
                        <a:pt x="261" y="84"/>
                        <a:pt x="261" y="84"/>
                        <a:pt x="261" y="84"/>
                      </a:cubicBezTo>
                      <a:cubicBezTo>
                        <a:pt x="262" y="83"/>
                        <a:pt x="262" y="83"/>
                        <a:pt x="262" y="83"/>
                      </a:cubicBezTo>
                      <a:cubicBezTo>
                        <a:pt x="262" y="83"/>
                        <a:pt x="262" y="83"/>
                        <a:pt x="262" y="83"/>
                      </a:cubicBezTo>
                      <a:cubicBezTo>
                        <a:pt x="264" y="83"/>
                        <a:pt x="264" y="83"/>
                        <a:pt x="264" y="83"/>
                      </a:cubicBezTo>
                      <a:cubicBezTo>
                        <a:pt x="264" y="85"/>
                        <a:pt x="264" y="85"/>
                        <a:pt x="264" y="85"/>
                      </a:cubicBezTo>
                      <a:cubicBezTo>
                        <a:pt x="263" y="86"/>
                        <a:pt x="263" y="86"/>
                        <a:pt x="263" y="86"/>
                      </a:cubicBezTo>
                      <a:cubicBezTo>
                        <a:pt x="263" y="87"/>
                        <a:pt x="263" y="87"/>
                        <a:pt x="263" y="87"/>
                      </a:cubicBezTo>
                      <a:cubicBezTo>
                        <a:pt x="264" y="86"/>
                        <a:pt x="264" y="86"/>
                        <a:pt x="264" y="86"/>
                      </a:cubicBezTo>
                      <a:cubicBezTo>
                        <a:pt x="265" y="86"/>
                        <a:pt x="265" y="86"/>
                        <a:pt x="265" y="86"/>
                      </a:cubicBezTo>
                      <a:cubicBezTo>
                        <a:pt x="265" y="85"/>
                        <a:pt x="265" y="85"/>
                        <a:pt x="265" y="85"/>
                      </a:cubicBezTo>
                      <a:cubicBezTo>
                        <a:pt x="265" y="85"/>
                        <a:pt x="265" y="85"/>
                        <a:pt x="265" y="85"/>
                      </a:cubicBezTo>
                      <a:cubicBezTo>
                        <a:pt x="266" y="84"/>
                        <a:pt x="266" y="84"/>
                        <a:pt x="266" y="84"/>
                      </a:cubicBezTo>
                      <a:cubicBezTo>
                        <a:pt x="266" y="83"/>
                        <a:pt x="266" y="83"/>
                        <a:pt x="266" y="83"/>
                      </a:cubicBezTo>
                      <a:cubicBezTo>
                        <a:pt x="268" y="82"/>
                        <a:pt x="268" y="82"/>
                        <a:pt x="268" y="82"/>
                      </a:cubicBezTo>
                      <a:cubicBezTo>
                        <a:pt x="268" y="82"/>
                        <a:pt x="268" y="82"/>
                        <a:pt x="268" y="82"/>
                      </a:cubicBezTo>
                      <a:cubicBezTo>
                        <a:pt x="270" y="83"/>
                        <a:pt x="270" y="83"/>
                        <a:pt x="270" y="83"/>
                      </a:cubicBezTo>
                      <a:cubicBezTo>
                        <a:pt x="270" y="84"/>
                        <a:pt x="270" y="84"/>
                        <a:pt x="270" y="84"/>
                      </a:cubicBezTo>
                      <a:cubicBezTo>
                        <a:pt x="271" y="85"/>
                        <a:pt x="271" y="85"/>
                        <a:pt x="271" y="85"/>
                      </a:cubicBezTo>
                      <a:cubicBezTo>
                        <a:pt x="271" y="86"/>
                        <a:pt x="271" y="86"/>
                        <a:pt x="271" y="86"/>
                      </a:cubicBezTo>
                      <a:cubicBezTo>
                        <a:pt x="269" y="89"/>
                        <a:pt x="269" y="89"/>
                        <a:pt x="269" y="89"/>
                      </a:cubicBezTo>
                      <a:cubicBezTo>
                        <a:pt x="268" y="90"/>
                        <a:pt x="268" y="90"/>
                        <a:pt x="268" y="90"/>
                      </a:cubicBezTo>
                      <a:cubicBezTo>
                        <a:pt x="267" y="90"/>
                        <a:pt x="267" y="90"/>
                        <a:pt x="267" y="90"/>
                      </a:cubicBezTo>
                      <a:cubicBezTo>
                        <a:pt x="266" y="90"/>
                        <a:pt x="266" y="90"/>
                        <a:pt x="266" y="90"/>
                      </a:cubicBezTo>
                      <a:cubicBezTo>
                        <a:pt x="266" y="91"/>
                        <a:pt x="266" y="91"/>
                        <a:pt x="266" y="91"/>
                      </a:cubicBezTo>
                      <a:cubicBezTo>
                        <a:pt x="266" y="91"/>
                        <a:pt x="266" y="91"/>
                        <a:pt x="266" y="91"/>
                      </a:cubicBezTo>
                      <a:cubicBezTo>
                        <a:pt x="265" y="93"/>
                        <a:pt x="265" y="93"/>
                        <a:pt x="265" y="93"/>
                      </a:cubicBezTo>
                      <a:cubicBezTo>
                        <a:pt x="264" y="93"/>
                        <a:pt x="264" y="93"/>
                        <a:pt x="264" y="93"/>
                      </a:cubicBezTo>
                      <a:cubicBezTo>
                        <a:pt x="263" y="94"/>
                        <a:pt x="263" y="94"/>
                        <a:pt x="263" y="94"/>
                      </a:cubicBezTo>
                      <a:cubicBezTo>
                        <a:pt x="263" y="95"/>
                        <a:pt x="263" y="95"/>
                        <a:pt x="263" y="95"/>
                      </a:cubicBezTo>
                      <a:cubicBezTo>
                        <a:pt x="262" y="95"/>
                        <a:pt x="262" y="95"/>
                        <a:pt x="262" y="95"/>
                      </a:cubicBezTo>
                      <a:cubicBezTo>
                        <a:pt x="262" y="95"/>
                        <a:pt x="262" y="95"/>
                        <a:pt x="262" y="95"/>
                      </a:cubicBezTo>
                      <a:cubicBezTo>
                        <a:pt x="261" y="95"/>
                        <a:pt x="261" y="95"/>
                        <a:pt x="261" y="95"/>
                      </a:cubicBezTo>
                      <a:cubicBezTo>
                        <a:pt x="261" y="96"/>
                        <a:pt x="261" y="96"/>
                        <a:pt x="261" y="96"/>
                      </a:cubicBezTo>
                      <a:cubicBezTo>
                        <a:pt x="261" y="96"/>
                        <a:pt x="261" y="96"/>
                        <a:pt x="261" y="96"/>
                      </a:cubicBezTo>
                      <a:cubicBezTo>
                        <a:pt x="260" y="96"/>
                        <a:pt x="260" y="96"/>
                        <a:pt x="260" y="96"/>
                      </a:cubicBezTo>
                      <a:cubicBezTo>
                        <a:pt x="259" y="96"/>
                        <a:pt x="259" y="96"/>
                        <a:pt x="259" y="96"/>
                      </a:cubicBezTo>
                      <a:cubicBezTo>
                        <a:pt x="258" y="96"/>
                        <a:pt x="258" y="96"/>
                        <a:pt x="258" y="96"/>
                      </a:cubicBezTo>
                      <a:cubicBezTo>
                        <a:pt x="256" y="97"/>
                        <a:pt x="256" y="97"/>
                        <a:pt x="256" y="97"/>
                      </a:cubicBezTo>
                      <a:cubicBezTo>
                        <a:pt x="255" y="97"/>
                        <a:pt x="255" y="97"/>
                        <a:pt x="255" y="97"/>
                      </a:cubicBezTo>
                      <a:cubicBezTo>
                        <a:pt x="253" y="96"/>
                        <a:pt x="253" y="96"/>
                        <a:pt x="253" y="96"/>
                      </a:cubicBezTo>
                      <a:cubicBezTo>
                        <a:pt x="253" y="96"/>
                        <a:pt x="253" y="96"/>
                        <a:pt x="253" y="96"/>
                      </a:cubicBezTo>
                      <a:cubicBezTo>
                        <a:pt x="254" y="95"/>
                        <a:pt x="254" y="95"/>
                        <a:pt x="254" y="95"/>
                      </a:cubicBezTo>
                      <a:cubicBezTo>
                        <a:pt x="254" y="94"/>
                        <a:pt x="254" y="94"/>
                        <a:pt x="254" y="94"/>
                      </a:cubicBezTo>
                      <a:cubicBezTo>
                        <a:pt x="253" y="94"/>
                        <a:pt x="253" y="94"/>
                        <a:pt x="253" y="94"/>
                      </a:cubicBezTo>
                      <a:cubicBezTo>
                        <a:pt x="252" y="95"/>
                        <a:pt x="252" y="95"/>
                        <a:pt x="252" y="95"/>
                      </a:cubicBezTo>
                      <a:cubicBezTo>
                        <a:pt x="252" y="95"/>
                        <a:pt x="252" y="95"/>
                        <a:pt x="252" y="95"/>
                      </a:cubicBezTo>
                      <a:cubicBezTo>
                        <a:pt x="251" y="96"/>
                        <a:pt x="251" y="96"/>
                        <a:pt x="251" y="96"/>
                      </a:cubicBezTo>
                      <a:cubicBezTo>
                        <a:pt x="250" y="95"/>
                        <a:pt x="250" y="95"/>
                        <a:pt x="250" y="95"/>
                      </a:cubicBezTo>
                      <a:cubicBezTo>
                        <a:pt x="250" y="95"/>
                        <a:pt x="250" y="95"/>
                        <a:pt x="250" y="95"/>
                      </a:cubicBezTo>
                      <a:cubicBezTo>
                        <a:pt x="250" y="94"/>
                        <a:pt x="250" y="94"/>
                        <a:pt x="250" y="94"/>
                      </a:cubicBezTo>
                      <a:cubicBezTo>
                        <a:pt x="250" y="93"/>
                        <a:pt x="250" y="93"/>
                        <a:pt x="250" y="93"/>
                      </a:cubicBezTo>
                      <a:cubicBezTo>
                        <a:pt x="249" y="93"/>
                        <a:pt x="249" y="93"/>
                        <a:pt x="249" y="93"/>
                      </a:cubicBezTo>
                      <a:cubicBezTo>
                        <a:pt x="249" y="94"/>
                        <a:pt x="249" y="94"/>
                        <a:pt x="249" y="94"/>
                      </a:cubicBezTo>
                      <a:cubicBezTo>
                        <a:pt x="248" y="94"/>
                        <a:pt x="248" y="94"/>
                        <a:pt x="248" y="94"/>
                      </a:cubicBezTo>
                      <a:cubicBezTo>
                        <a:pt x="247" y="94"/>
                        <a:pt x="247" y="94"/>
                        <a:pt x="247" y="94"/>
                      </a:cubicBezTo>
                      <a:cubicBezTo>
                        <a:pt x="246" y="95"/>
                        <a:pt x="246" y="95"/>
                        <a:pt x="246" y="95"/>
                      </a:cubicBezTo>
                      <a:cubicBezTo>
                        <a:pt x="245" y="95"/>
                        <a:pt x="245" y="95"/>
                        <a:pt x="245" y="95"/>
                      </a:cubicBezTo>
                      <a:cubicBezTo>
                        <a:pt x="244" y="95"/>
                        <a:pt x="244" y="95"/>
                        <a:pt x="244" y="95"/>
                      </a:cubicBezTo>
                      <a:cubicBezTo>
                        <a:pt x="243" y="95"/>
                        <a:pt x="243" y="95"/>
                        <a:pt x="243" y="95"/>
                      </a:cubicBezTo>
                      <a:cubicBezTo>
                        <a:pt x="242" y="95"/>
                        <a:pt x="242" y="95"/>
                        <a:pt x="242" y="95"/>
                      </a:cubicBezTo>
                      <a:cubicBezTo>
                        <a:pt x="241" y="95"/>
                        <a:pt x="241" y="95"/>
                        <a:pt x="241" y="95"/>
                      </a:cubicBezTo>
                      <a:cubicBezTo>
                        <a:pt x="241" y="95"/>
                        <a:pt x="241" y="95"/>
                        <a:pt x="241" y="95"/>
                      </a:cubicBezTo>
                      <a:cubicBezTo>
                        <a:pt x="240" y="95"/>
                        <a:pt x="240" y="95"/>
                        <a:pt x="240" y="95"/>
                      </a:cubicBezTo>
                      <a:cubicBezTo>
                        <a:pt x="239" y="95"/>
                        <a:pt x="239" y="95"/>
                        <a:pt x="239" y="95"/>
                      </a:cubicBezTo>
                      <a:cubicBezTo>
                        <a:pt x="239" y="96"/>
                        <a:pt x="239" y="96"/>
                        <a:pt x="239" y="96"/>
                      </a:cubicBezTo>
                      <a:cubicBezTo>
                        <a:pt x="239" y="97"/>
                        <a:pt x="239" y="97"/>
                        <a:pt x="239" y="97"/>
                      </a:cubicBezTo>
                      <a:cubicBezTo>
                        <a:pt x="237" y="97"/>
                        <a:pt x="237" y="97"/>
                        <a:pt x="237" y="97"/>
                      </a:cubicBezTo>
                      <a:cubicBezTo>
                        <a:pt x="237" y="97"/>
                        <a:pt x="237" y="97"/>
                        <a:pt x="237" y="97"/>
                      </a:cubicBezTo>
                      <a:cubicBezTo>
                        <a:pt x="236" y="98"/>
                        <a:pt x="236" y="98"/>
                        <a:pt x="236" y="98"/>
                      </a:cubicBezTo>
                      <a:cubicBezTo>
                        <a:pt x="235" y="97"/>
                        <a:pt x="235" y="97"/>
                        <a:pt x="235" y="97"/>
                      </a:cubicBezTo>
                      <a:cubicBezTo>
                        <a:pt x="234" y="98"/>
                        <a:pt x="234" y="98"/>
                        <a:pt x="234" y="98"/>
                      </a:cubicBezTo>
                      <a:cubicBezTo>
                        <a:pt x="233" y="98"/>
                        <a:pt x="233" y="98"/>
                        <a:pt x="233" y="98"/>
                      </a:cubicBezTo>
                      <a:cubicBezTo>
                        <a:pt x="233" y="97"/>
                        <a:pt x="233" y="97"/>
                        <a:pt x="233" y="97"/>
                      </a:cubicBezTo>
                      <a:cubicBezTo>
                        <a:pt x="231" y="97"/>
                        <a:pt x="231" y="97"/>
                        <a:pt x="231" y="97"/>
                      </a:cubicBezTo>
                      <a:cubicBezTo>
                        <a:pt x="230" y="98"/>
                        <a:pt x="230" y="98"/>
                        <a:pt x="230" y="98"/>
                      </a:cubicBezTo>
                      <a:cubicBezTo>
                        <a:pt x="228" y="98"/>
                        <a:pt x="228" y="98"/>
                        <a:pt x="228" y="98"/>
                      </a:cubicBezTo>
                      <a:cubicBezTo>
                        <a:pt x="226" y="97"/>
                        <a:pt x="226" y="97"/>
                        <a:pt x="226" y="97"/>
                      </a:cubicBezTo>
                      <a:cubicBezTo>
                        <a:pt x="225" y="97"/>
                        <a:pt x="225" y="97"/>
                        <a:pt x="225" y="97"/>
                      </a:cubicBezTo>
                      <a:cubicBezTo>
                        <a:pt x="224" y="96"/>
                        <a:pt x="224" y="96"/>
                        <a:pt x="224" y="96"/>
                      </a:cubicBezTo>
                      <a:cubicBezTo>
                        <a:pt x="223" y="95"/>
                        <a:pt x="223" y="95"/>
                        <a:pt x="223" y="95"/>
                      </a:cubicBezTo>
                      <a:close/>
                      <a:moveTo>
                        <a:pt x="156" y="126"/>
                      </a:moveTo>
                      <a:cubicBezTo>
                        <a:pt x="156" y="125"/>
                        <a:pt x="156" y="125"/>
                        <a:pt x="156" y="125"/>
                      </a:cubicBezTo>
                      <a:cubicBezTo>
                        <a:pt x="157" y="123"/>
                        <a:pt x="157" y="123"/>
                        <a:pt x="157" y="123"/>
                      </a:cubicBezTo>
                      <a:cubicBezTo>
                        <a:pt x="157" y="122"/>
                        <a:pt x="157" y="122"/>
                        <a:pt x="157" y="122"/>
                      </a:cubicBezTo>
                      <a:cubicBezTo>
                        <a:pt x="157" y="120"/>
                        <a:pt x="157" y="120"/>
                        <a:pt x="157" y="120"/>
                      </a:cubicBezTo>
                      <a:cubicBezTo>
                        <a:pt x="157" y="119"/>
                        <a:pt x="157" y="119"/>
                        <a:pt x="157" y="119"/>
                      </a:cubicBezTo>
                      <a:cubicBezTo>
                        <a:pt x="156" y="119"/>
                        <a:pt x="156" y="119"/>
                        <a:pt x="156" y="119"/>
                      </a:cubicBezTo>
                      <a:cubicBezTo>
                        <a:pt x="155" y="116"/>
                        <a:pt x="155" y="116"/>
                        <a:pt x="155" y="116"/>
                      </a:cubicBezTo>
                      <a:cubicBezTo>
                        <a:pt x="157" y="116"/>
                        <a:pt x="157" y="116"/>
                        <a:pt x="157" y="116"/>
                      </a:cubicBezTo>
                      <a:cubicBezTo>
                        <a:pt x="157" y="115"/>
                        <a:pt x="157" y="115"/>
                        <a:pt x="157" y="115"/>
                      </a:cubicBezTo>
                      <a:cubicBezTo>
                        <a:pt x="155" y="115"/>
                        <a:pt x="155" y="115"/>
                        <a:pt x="155" y="115"/>
                      </a:cubicBezTo>
                      <a:cubicBezTo>
                        <a:pt x="153" y="115"/>
                        <a:pt x="153" y="115"/>
                        <a:pt x="153" y="115"/>
                      </a:cubicBezTo>
                      <a:cubicBezTo>
                        <a:pt x="153" y="114"/>
                        <a:pt x="153" y="114"/>
                        <a:pt x="153" y="114"/>
                      </a:cubicBezTo>
                      <a:cubicBezTo>
                        <a:pt x="154" y="114"/>
                        <a:pt x="154" y="114"/>
                        <a:pt x="154" y="114"/>
                      </a:cubicBezTo>
                      <a:cubicBezTo>
                        <a:pt x="155" y="113"/>
                        <a:pt x="155" y="113"/>
                        <a:pt x="155" y="113"/>
                      </a:cubicBezTo>
                      <a:cubicBezTo>
                        <a:pt x="156" y="113"/>
                        <a:pt x="156" y="113"/>
                        <a:pt x="156" y="113"/>
                      </a:cubicBezTo>
                      <a:cubicBezTo>
                        <a:pt x="157" y="112"/>
                        <a:pt x="157" y="112"/>
                        <a:pt x="157" y="112"/>
                      </a:cubicBezTo>
                      <a:cubicBezTo>
                        <a:pt x="157" y="112"/>
                        <a:pt x="157" y="112"/>
                        <a:pt x="157" y="112"/>
                      </a:cubicBezTo>
                      <a:cubicBezTo>
                        <a:pt x="158" y="111"/>
                        <a:pt x="158" y="111"/>
                        <a:pt x="158" y="111"/>
                      </a:cubicBezTo>
                      <a:cubicBezTo>
                        <a:pt x="159" y="111"/>
                        <a:pt x="159" y="111"/>
                        <a:pt x="159" y="111"/>
                      </a:cubicBezTo>
                      <a:cubicBezTo>
                        <a:pt x="160" y="109"/>
                        <a:pt x="160" y="109"/>
                        <a:pt x="160" y="109"/>
                      </a:cubicBezTo>
                      <a:cubicBezTo>
                        <a:pt x="162" y="109"/>
                        <a:pt x="162" y="109"/>
                        <a:pt x="162" y="109"/>
                      </a:cubicBezTo>
                      <a:cubicBezTo>
                        <a:pt x="162" y="108"/>
                        <a:pt x="162" y="108"/>
                        <a:pt x="162" y="108"/>
                      </a:cubicBezTo>
                      <a:cubicBezTo>
                        <a:pt x="163" y="108"/>
                        <a:pt x="163" y="108"/>
                        <a:pt x="163" y="108"/>
                      </a:cubicBezTo>
                      <a:cubicBezTo>
                        <a:pt x="164" y="107"/>
                        <a:pt x="164" y="107"/>
                        <a:pt x="164" y="107"/>
                      </a:cubicBezTo>
                      <a:cubicBezTo>
                        <a:pt x="164" y="105"/>
                        <a:pt x="164" y="105"/>
                        <a:pt x="164" y="105"/>
                      </a:cubicBezTo>
                      <a:cubicBezTo>
                        <a:pt x="164" y="106"/>
                        <a:pt x="164" y="106"/>
                        <a:pt x="164" y="106"/>
                      </a:cubicBezTo>
                      <a:cubicBezTo>
                        <a:pt x="167" y="106"/>
                        <a:pt x="167" y="106"/>
                        <a:pt x="167" y="106"/>
                      </a:cubicBezTo>
                      <a:cubicBezTo>
                        <a:pt x="167" y="105"/>
                        <a:pt x="167" y="105"/>
                        <a:pt x="167" y="105"/>
                      </a:cubicBezTo>
                      <a:cubicBezTo>
                        <a:pt x="167" y="103"/>
                        <a:pt x="167" y="103"/>
                        <a:pt x="167" y="103"/>
                      </a:cubicBezTo>
                      <a:cubicBezTo>
                        <a:pt x="167" y="102"/>
                        <a:pt x="167" y="102"/>
                        <a:pt x="167" y="102"/>
                      </a:cubicBezTo>
                      <a:cubicBezTo>
                        <a:pt x="168" y="102"/>
                        <a:pt x="168" y="102"/>
                        <a:pt x="168" y="102"/>
                      </a:cubicBezTo>
                      <a:cubicBezTo>
                        <a:pt x="170" y="100"/>
                        <a:pt x="170" y="100"/>
                        <a:pt x="170" y="100"/>
                      </a:cubicBezTo>
                      <a:cubicBezTo>
                        <a:pt x="171" y="99"/>
                        <a:pt x="171" y="99"/>
                        <a:pt x="171" y="99"/>
                      </a:cubicBezTo>
                      <a:cubicBezTo>
                        <a:pt x="174" y="98"/>
                        <a:pt x="174" y="98"/>
                        <a:pt x="174" y="98"/>
                      </a:cubicBezTo>
                      <a:cubicBezTo>
                        <a:pt x="174" y="97"/>
                        <a:pt x="174" y="97"/>
                        <a:pt x="174" y="97"/>
                      </a:cubicBezTo>
                      <a:cubicBezTo>
                        <a:pt x="176" y="96"/>
                        <a:pt x="176" y="96"/>
                        <a:pt x="176" y="96"/>
                      </a:cubicBezTo>
                      <a:cubicBezTo>
                        <a:pt x="177" y="96"/>
                        <a:pt x="177" y="96"/>
                        <a:pt x="177" y="96"/>
                      </a:cubicBezTo>
                      <a:cubicBezTo>
                        <a:pt x="178" y="95"/>
                        <a:pt x="178" y="95"/>
                        <a:pt x="178" y="95"/>
                      </a:cubicBezTo>
                      <a:cubicBezTo>
                        <a:pt x="177" y="94"/>
                        <a:pt x="177" y="94"/>
                        <a:pt x="177" y="94"/>
                      </a:cubicBezTo>
                      <a:cubicBezTo>
                        <a:pt x="177" y="92"/>
                        <a:pt x="177" y="92"/>
                        <a:pt x="177" y="92"/>
                      </a:cubicBezTo>
                      <a:cubicBezTo>
                        <a:pt x="177" y="91"/>
                        <a:pt x="177" y="91"/>
                        <a:pt x="177" y="91"/>
                      </a:cubicBezTo>
                      <a:cubicBezTo>
                        <a:pt x="178" y="90"/>
                        <a:pt x="178" y="90"/>
                        <a:pt x="178" y="90"/>
                      </a:cubicBezTo>
                      <a:cubicBezTo>
                        <a:pt x="177" y="89"/>
                        <a:pt x="177" y="89"/>
                        <a:pt x="177" y="89"/>
                      </a:cubicBezTo>
                      <a:cubicBezTo>
                        <a:pt x="178" y="89"/>
                        <a:pt x="178" y="89"/>
                        <a:pt x="178" y="89"/>
                      </a:cubicBezTo>
                      <a:cubicBezTo>
                        <a:pt x="179" y="88"/>
                        <a:pt x="179" y="88"/>
                        <a:pt x="179" y="88"/>
                      </a:cubicBezTo>
                      <a:cubicBezTo>
                        <a:pt x="180" y="88"/>
                        <a:pt x="180" y="88"/>
                        <a:pt x="180" y="88"/>
                      </a:cubicBezTo>
                      <a:cubicBezTo>
                        <a:pt x="184" y="88"/>
                        <a:pt x="184" y="88"/>
                        <a:pt x="184" y="88"/>
                      </a:cubicBezTo>
                      <a:cubicBezTo>
                        <a:pt x="184" y="88"/>
                        <a:pt x="184" y="88"/>
                        <a:pt x="184" y="88"/>
                      </a:cubicBezTo>
                      <a:cubicBezTo>
                        <a:pt x="188" y="88"/>
                        <a:pt x="188" y="88"/>
                        <a:pt x="188" y="88"/>
                      </a:cubicBezTo>
                      <a:cubicBezTo>
                        <a:pt x="191" y="87"/>
                        <a:pt x="191" y="87"/>
                        <a:pt x="191" y="87"/>
                      </a:cubicBezTo>
                      <a:cubicBezTo>
                        <a:pt x="194" y="88"/>
                        <a:pt x="194" y="88"/>
                        <a:pt x="194" y="88"/>
                      </a:cubicBezTo>
                      <a:cubicBezTo>
                        <a:pt x="194" y="89"/>
                        <a:pt x="194" y="89"/>
                        <a:pt x="194" y="89"/>
                      </a:cubicBezTo>
                      <a:cubicBezTo>
                        <a:pt x="194" y="90"/>
                        <a:pt x="194" y="90"/>
                        <a:pt x="194" y="90"/>
                      </a:cubicBezTo>
                      <a:cubicBezTo>
                        <a:pt x="195" y="91"/>
                        <a:pt x="195" y="91"/>
                        <a:pt x="195" y="91"/>
                      </a:cubicBezTo>
                      <a:cubicBezTo>
                        <a:pt x="198" y="92"/>
                        <a:pt x="198" y="92"/>
                        <a:pt x="198" y="92"/>
                      </a:cubicBezTo>
                      <a:cubicBezTo>
                        <a:pt x="198" y="93"/>
                        <a:pt x="198" y="93"/>
                        <a:pt x="198" y="93"/>
                      </a:cubicBezTo>
                      <a:cubicBezTo>
                        <a:pt x="197" y="94"/>
                        <a:pt x="197" y="94"/>
                        <a:pt x="197" y="94"/>
                      </a:cubicBezTo>
                      <a:cubicBezTo>
                        <a:pt x="198" y="94"/>
                        <a:pt x="198" y="94"/>
                        <a:pt x="198" y="94"/>
                      </a:cubicBezTo>
                      <a:cubicBezTo>
                        <a:pt x="199" y="93"/>
                        <a:pt x="199" y="93"/>
                        <a:pt x="199" y="93"/>
                      </a:cubicBezTo>
                      <a:cubicBezTo>
                        <a:pt x="200" y="94"/>
                        <a:pt x="200" y="94"/>
                        <a:pt x="200" y="94"/>
                      </a:cubicBezTo>
                      <a:cubicBezTo>
                        <a:pt x="200" y="95"/>
                        <a:pt x="200" y="95"/>
                        <a:pt x="200" y="95"/>
                      </a:cubicBezTo>
                      <a:cubicBezTo>
                        <a:pt x="198" y="97"/>
                        <a:pt x="198" y="97"/>
                        <a:pt x="198" y="97"/>
                      </a:cubicBezTo>
                      <a:cubicBezTo>
                        <a:pt x="199" y="97"/>
                        <a:pt x="199" y="97"/>
                        <a:pt x="199" y="97"/>
                      </a:cubicBezTo>
                      <a:cubicBezTo>
                        <a:pt x="201" y="96"/>
                        <a:pt x="201" y="96"/>
                        <a:pt x="201" y="96"/>
                      </a:cubicBezTo>
                      <a:cubicBezTo>
                        <a:pt x="201" y="95"/>
                        <a:pt x="201" y="95"/>
                        <a:pt x="201" y="95"/>
                      </a:cubicBezTo>
                      <a:cubicBezTo>
                        <a:pt x="202" y="94"/>
                        <a:pt x="202" y="94"/>
                        <a:pt x="202" y="94"/>
                      </a:cubicBezTo>
                      <a:cubicBezTo>
                        <a:pt x="203" y="94"/>
                        <a:pt x="203" y="94"/>
                        <a:pt x="203" y="94"/>
                      </a:cubicBezTo>
                      <a:cubicBezTo>
                        <a:pt x="205" y="94"/>
                        <a:pt x="205" y="94"/>
                        <a:pt x="205" y="94"/>
                      </a:cubicBezTo>
                      <a:cubicBezTo>
                        <a:pt x="205" y="94"/>
                        <a:pt x="205" y="94"/>
                        <a:pt x="205" y="94"/>
                      </a:cubicBezTo>
                      <a:cubicBezTo>
                        <a:pt x="205" y="95"/>
                        <a:pt x="205" y="95"/>
                        <a:pt x="205" y="95"/>
                      </a:cubicBezTo>
                      <a:cubicBezTo>
                        <a:pt x="208" y="97"/>
                        <a:pt x="208" y="97"/>
                        <a:pt x="208" y="97"/>
                      </a:cubicBezTo>
                      <a:cubicBezTo>
                        <a:pt x="208" y="100"/>
                        <a:pt x="208" y="100"/>
                        <a:pt x="208" y="100"/>
                      </a:cubicBezTo>
                      <a:cubicBezTo>
                        <a:pt x="207" y="100"/>
                        <a:pt x="207" y="100"/>
                        <a:pt x="207" y="100"/>
                      </a:cubicBezTo>
                      <a:cubicBezTo>
                        <a:pt x="208" y="102"/>
                        <a:pt x="208" y="102"/>
                        <a:pt x="208" y="102"/>
                      </a:cubicBezTo>
                      <a:cubicBezTo>
                        <a:pt x="208" y="104"/>
                        <a:pt x="208" y="104"/>
                        <a:pt x="208" y="104"/>
                      </a:cubicBezTo>
                      <a:cubicBezTo>
                        <a:pt x="208" y="104"/>
                        <a:pt x="208" y="104"/>
                        <a:pt x="208" y="104"/>
                      </a:cubicBezTo>
                      <a:cubicBezTo>
                        <a:pt x="208" y="105"/>
                        <a:pt x="208" y="105"/>
                        <a:pt x="208" y="105"/>
                      </a:cubicBezTo>
                      <a:cubicBezTo>
                        <a:pt x="208" y="106"/>
                        <a:pt x="208" y="106"/>
                        <a:pt x="208" y="106"/>
                      </a:cubicBezTo>
                      <a:cubicBezTo>
                        <a:pt x="208" y="107"/>
                        <a:pt x="208" y="107"/>
                        <a:pt x="208" y="107"/>
                      </a:cubicBezTo>
                      <a:cubicBezTo>
                        <a:pt x="208" y="108"/>
                        <a:pt x="208" y="108"/>
                        <a:pt x="208" y="108"/>
                      </a:cubicBezTo>
                      <a:cubicBezTo>
                        <a:pt x="205" y="108"/>
                        <a:pt x="205" y="108"/>
                        <a:pt x="205" y="108"/>
                      </a:cubicBezTo>
                      <a:cubicBezTo>
                        <a:pt x="205" y="109"/>
                        <a:pt x="205" y="109"/>
                        <a:pt x="205" y="109"/>
                      </a:cubicBezTo>
                      <a:cubicBezTo>
                        <a:pt x="202" y="109"/>
                        <a:pt x="202" y="109"/>
                        <a:pt x="202" y="109"/>
                      </a:cubicBezTo>
                      <a:cubicBezTo>
                        <a:pt x="201" y="109"/>
                        <a:pt x="201" y="109"/>
                        <a:pt x="201" y="109"/>
                      </a:cubicBezTo>
                      <a:cubicBezTo>
                        <a:pt x="197" y="110"/>
                        <a:pt x="197" y="110"/>
                        <a:pt x="197" y="110"/>
                      </a:cubicBezTo>
                      <a:cubicBezTo>
                        <a:pt x="195" y="110"/>
                        <a:pt x="195" y="110"/>
                        <a:pt x="195" y="110"/>
                      </a:cubicBezTo>
                      <a:cubicBezTo>
                        <a:pt x="193" y="111"/>
                        <a:pt x="193" y="111"/>
                        <a:pt x="193" y="111"/>
                      </a:cubicBezTo>
                      <a:cubicBezTo>
                        <a:pt x="192" y="111"/>
                        <a:pt x="192" y="111"/>
                        <a:pt x="192" y="111"/>
                      </a:cubicBezTo>
                      <a:cubicBezTo>
                        <a:pt x="191" y="112"/>
                        <a:pt x="191" y="112"/>
                        <a:pt x="191" y="112"/>
                      </a:cubicBezTo>
                      <a:cubicBezTo>
                        <a:pt x="189" y="112"/>
                        <a:pt x="189" y="112"/>
                        <a:pt x="189" y="112"/>
                      </a:cubicBezTo>
                      <a:cubicBezTo>
                        <a:pt x="188" y="113"/>
                        <a:pt x="188" y="113"/>
                        <a:pt x="188" y="113"/>
                      </a:cubicBezTo>
                      <a:cubicBezTo>
                        <a:pt x="188" y="112"/>
                        <a:pt x="188" y="112"/>
                        <a:pt x="188" y="112"/>
                      </a:cubicBezTo>
                      <a:cubicBezTo>
                        <a:pt x="187" y="113"/>
                        <a:pt x="187" y="113"/>
                        <a:pt x="187" y="113"/>
                      </a:cubicBezTo>
                      <a:cubicBezTo>
                        <a:pt x="185" y="113"/>
                        <a:pt x="185" y="113"/>
                        <a:pt x="185" y="113"/>
                      </a:cubicBezTo>
                      <a:cubicBezTo>
                        <a:pt x="184" y="114"/>
                        <a:pt x="184" y="114"/>
                        <a:pt x="184" y="114"/>
                      </a:cubicBezTo>
                      <a:cubicBezTo>
                        <a:pt x="183" y="115"/>
                        <a:pt x="183" y="115"/>
                        <a:pt x="183" y="115"/>
                      </a:cubicBezTo>
                      <a:cubicBezTo>
                        <a:pt x="183" y="115"/>
                        <a:pt x="183" y="115"/>
                        <a:pt x="183" y="115"/>
                      </a:cubicBezTo>
                      <a:cubicBezTo>
                        <a:pt x="182" y="117"/>
                        <a:pt x="182" y="117"/>
                        <a:pt x="182" y="117"/>
                      </a:cubicBezTo>
                      <a:cubicBezTo>
                        <a:pt x="181" y="117"/>
                        <a:pt x="181" y="117"/>
                        <a:pt x="181" y="117"/>
                      </a:cubicBezTo>
                      <a:cubicBezTo>
                        <a:pt x="180" y="118"/>
                        <a:pt x="180" y="118"/>
                        <a:pt x="180" y="118"/>
                      </a:cubicBezTo>
                      <a:cubicBezTo>
                        <a:pt x="178" y="118"/>
                        <a:pt x="178" y="118"/>
                        <a:pt x="178" y="118"/>
                      </a:cubicBezTo>
                      <a:cubicBezTo>
                        <a:pt x="177" y="117"/>
                        <a:pt x="177" y="117"/>
                        <a:pt x="177" y="117"/>
                      </a:cubicBezTo>
                      <a:cubicBezTo>
                        <a:pt x="177" y="118"/>
                        <a:pt x="177" y="118"/>
                        <a:pt x="177" y="118"/>
                      </a:cubicBezTo>
                      <a:cubicBezTo>
                        <a:pt x="176" y="119"/>
                        <a:pt x="176" y="119"/>
                        <a:pt x="176" y="119"/>
                      </a:cubicBezTo>
                      <a:cubicBezTo>
                        <a:pt x="175" y="119"/>
                        <a:pt x="175" y="119"/>
                        <a:pt x="175" y="119"/>
                      </a:cubicBezTo>
                      <a:cubicBezTo>
                        <a:pt x="174" y="121"/>
                        <a:pt x="174" y="121"/>
                        <a:pt x="174" y="121"/>
                      </a:cubicBezTo>
                      <a:cubicBezTo>
                        <a:pt x="173" y="121"/>
                        <a:pt x="173" y="121"/>
                        <a:pt x="173" y="121"/>
                      </a:cubicBezTo>
                      <a:cubicBezTo>
                        <a:pt x="172" y="123"/>
                        <a:pt x="172" y="123"/>
                        <a:pt x="172" y="123"/>
                      </a:cubicBezTo>
                      <a:cubicBezTo>
                        <a:pt x="172" y="123"/>
                        <a:pt x="172" y="123"/>
                        <a:pt x="172" y="123"/>
                      </a:cubicBezTo>
                      <a:cubicBezTo>
                        <a:pt x="171" y="125"/>
                        <a:pt x="171" y="125"/>
                        <a:pt x="171" y="125"/>
                      </a:cubicBezTo>
                      <a:cubicBezTo>
                        <a:pt x="170" y="126"/>
                        <a:pt x="170" y="126"/>
                        <a:pt x="170" y="126"/>
                      </a:cubicBezTo>
                      <a:cubicBezTo>
                        <a:pt x="168" y="126"/>
                        <a:pt x="168" y="126"/>
                        <a:pt x="168" y="126"/>
                      </a:cubicBezTo>
                      <a:cubicBezTo>
                        <a:pt x="167" y="126"/>
                        <a:pt x="167" y="126"/>
                        <a:pt x="167" y="126"/>
                      </a:cubicBezTo>
                      <a:cubicBezTo>
                        <a:pt x="166" y="126"/>
                        <a:pt x="166" y="126"/>
                        <a:pt x="166" y="126"/>
                      </a:cubicBezTo>
                      <a:cubicBezTo>
                        <a:pt x="165" y="125"/>
                        <a:pt x="165" y="125"/>
                        <a:pt x="165" y="125"/>
                      </a:cubicBezTo>
                      <a:cubicBezTo>
                        <a:pt x="166" y="125"/>
                        <a:pt x="166" y="125"/>
                        <a:pt x="166" y="125"/>
                      </a:cubicBezTo>
                      <a:cubicBezTo>
                        <a:pt x="166" y="124"/>
                        <a:pt x="166" y="124"/>
                        <a:pt x="166" y="124"/>
                      </a:cubicBezTo>
                      <a:cubicBezTo>
                        <a:pt x="165" y="123"/>
                        <a:pt x="165" y="123"/>
                        <a:pt x="165" y="123"/>
                      </a:cubicBezTo>
                      <a:cubicBezTo>
                        <a:pt x="164" y="124"/>
                        <a:pt x="164" y="124"/>
                        <a:pt x="164" y="124"/>
                      </a:cubicBezTo>
                      <a:cubicBezTo>
                        <a:pt x="164" y="124"/>
                        <a:pt x="164" y="124"/>
                        <a:pt x="164" y="124"/>
                      </a:cubicBezTo>
                      <a:cubicBezTo>
                        <a:pt x="164" y="125"/>
                        <a:pt x="164" y="125"/>
                        <a:pt x="164" y="125"/>
                      </a:cubicBezTo>
                      <a:cubicBezTo>
                        <a:pt x="162" y="126"/>
                        <a:pt x="162" y="126"/>
                        <a:pt x="162" y="126"/>
                      </a:cubicBezTo>
                      <a:cubicBezTo>
                        <a:pt x="160" y="126"/>
                        <a:pt x="160" y="126"/>
                        <a:pt x="160" y="126"/>
                      </a:cubicBezTo>
                      <a:cubicBezTo>
                        <a:pt x="159" y="126"/>
                        <a:pt x="159" y="126"/>
                        <a:pt x="159" y="126"/>
                      </a:cubicBezTo>
                      <a:cubicBezTo>
                        <a:pt x="158" y="126"/>
                        <a:pt x="158" y="126"/>
                        <a:pt x="158" y="126"/>
                      </a:cubicBezTo>
                      <a:cubicBezTo>
                        <a:pt x="157" y="127"/>
                        <a:pt x="157" y="127"/>
                        <a:pt x="157" y="127"/>
                      </a:cubicBezTo>
                      <a:cubicBezTo>
                        <a:pt x="157" y="127"/>
                        <a:pt x="157" y="127"/>
                        <a:pt x="157" y="127"/>
                      </a:cubicBezTo>
                      <a:cubicBezTo>
                        <a:pt x="156" y="127"/>
                        <a:pt x="156" y="127"/>
                        <a:pt x="156" y="127"/>
                      </a:cubicBezTo>
                      <a:cubicBezTo>
                        <a:pt x="156" y="126"/>
                        <a:pt x="156" y="126"/>
                        <a:pt x="156" y="126"/>
                      </a:cubicBezTo>
                      <a:close/>
                      <a:moveTo>
                        <a:pt x="299" y="111"/>
                      </a:moveTo>
                      <a:cubicBezTo>
                        <a:pt x="300" y="111"/>
                        <a:pt x="300" y="111"/>
                        <a:pt x="300" y="111"/>
                      </a:cubicBezTo>
                      <a:cubicBezTo>
                        <a:pt x="300" y="112"/>
                        <a:pt x="300" y="112"/>
                        <a:pt x="300" y="112"/>
                      </a:cubicBezTo>
                      <a:cubicBezTo>
                        <a:pt x="300" y="113"/>
                        <a:pt x="300" y="113"/>
                        <a:pt x="300" y="113"/>
                      </a:cubicBezTo>
                      <a:cubicBezTo>
                        <a:pt x="299" y="113"/>
                        <a:pt x="299" y="113"/>
                        <a:pt x="299" y="113"/>
                      </a:cubicBezTo>
                      <a:cubicBezTo>
                        <a:pt x="299" y="113"/>
                        <a:pt x="299" y="113"/>
                        <a:pt x="299" y="113"/>
                      </a:cubicBezTo>
                      <a:cubicBezTo>
                        <a:pt x="299" y="112"/>
                        <a:pt x="299" y="112"/>
                        <a:pt x="299" y="112"/>
                      </a:cubicBezTo>
                      <a:cubicBezTo>
                        <a:pt x="299" y="111"/>
                        <a:pt x="299" y="111"/>
                        <a:pt x="299" y="111"/>
                      </a:cubicBezTo>
                      <a:close/>
                      <a:moveTo>
                        <a:pt x="288" y="111"/>
                      </a:moveTo>
                      <a:cubicBezTo>
                        <a:pt x="289" y="110"/>
                        <a:pt x="289" y="110"/>
                        <a:pt x="289" y="110"/>
                      </a:cubicBezTo>
                      <a:cubicBezTo>
                        <a:pt x="290" y="110"/>
                        <a:pt x="290" y="110"/>
                        <a:pt x="290" y="110"/>
                      </a:cubicBezTo>
                      <a:cubicBezTo>
                        <a:pt x="291" y="110"/>
                        <a:pt x="291" y="110"/>
                        <a:pt x="291" y="110"/>
                      </a:cubicBezTo>
                      <a:cubicBezTo>
                        <a:pt x="291" y="111"/>
                        <a:pt x="291" y="111"/>
                        <a:pt x="291" y="111"/>
                      </a:cubicBezTo>
                      <a:cubicBezTo>
                        <a:pt x="290" y="111"/>
                        <a:pt x="290" y="111"/>
                        <a:pt x="290" y="111"/>
                      </a:cubicBezTo>
                      <a:cubicBezTo>
                        <a:pt x="289" y="111"/>
                        <a:pt x="289" y="111"/>
                        <a:pt x="289" y="111"/>
                      </a:cubicBezTo>
                      <a:cubicBezTo>
                        <a:pt x="288" y="111"/>
                        <a:pt x="288" y="111"/>
                        <a:pt x="288" y="111"/>
                      </a:cubicBezTo>
                      <a:close/>
                      <a:moveTo>
                        <a:pt x="277" y="117"/>
                      </a:moveTo>
                      <a:cubicBezTo>
                        <a:pt x="278" y="118"/>
                        <a:pt x="278" y="118"/>
                        <a:pt x="278" y="118"/>
                      </a:cubicBezTo>
                      <a:cubicBezTo>
                        <a:pt x="279" y="118"/>
                        <a:pt x="279" y="118"/>
                        <a:pt x="279" y="118"/>
                      </a:cubicBezTo>
                      <a:cubicBezTo>
                        <a:pt x="281" y="119"/>
                        <a:pt x="281" y="119"/>
                        <a:pt x="281" y="119"/>
                      </a:cubicBezTo>
                      <a:cubicBezTo>
                        <a:pt x="281" y="118"/>
                        <a:pt x="281" y="118"/>
                        <a:pt x="281" y="118"/>
                      </a:cubicBezTo>
                      <a:cubicBezTo>
                        <a:pt x="282" y="119"/>
                        <a:pt x="282" y="119"/>
                        <a:pt x="282" y="119"/>
                      </a:cubicBezTo>
                      <a:cubicBezTo>
                        <a:pt x="284" y="118"/>
                        <a:pt x="284" y="118"/>
                        <a:pt x="284" y="118"/>
                      </a:cubicBezTo>
                      <a:cubicBezTo>
                        <a:pt x="284" y="118"/>
                        <a:pt x="284" y="118"/>
                        <a:pt x="284" y="118"/>
                      </a:cubicBezTo>
                      <a:cubicBezTo>
                        <a:pt x="285" y="118"/>
                        <a:pt x="285" y="118"/>
                        <a:pt x="285" y="118"/>
                      </a:cubicBezTo>
                      <a:cubicBezTo>
                        <a:pt x="286" y="117"/>
                        <a:pt x="286" y="117"/>
                        <a:pt x="286" y="117"/>
                      </a:cubicBezTo>
                      <a:cubicBezTo>
                        <a:pt x="287" y="118"/>
                        <a:pt x="287" y="118"/>
                        <a:pt x="287" y="118"/>
                      </a:cubicBezTo>
                      <a:cubicBezTo>
                        <a:pt x="287" y="117"/>
                        <a:pt x="287" y="117"/>
                        <a:pt x="287" y="117"/>
                      </a:cubicBezTo>
                      <a:cubicBezTo>
                        <a:pt x="286" y="116"/>
                        <a:pt x="286" y="116"/>
                        <a:pt x="286" y="116"/>
                      </a:cubicBezTo>
                      <a:cubicBezTo>
                        <a:pt x="285" y="116"/>
                        <a:pt x="285" y="116"/>
                        <a:pt x="285" y="116"/>
                      </a:cubicBezTo>
                      <a:cubicBezTo>
                        <a:pt x="283" y="117"/>
                        <a:pt x="283" y="117"/>
                        <a:pt x="283" y="117"/>
                      </a:cubicBezTo>
                      <a:cubicBezTo>
                        <a:pt x="283" y="116"/>
                        <a:pt x="283" y="116"/>
                        <a:pt x="283" y="116"/>
                      </a:cubicBezTo>
                      <a:cubicBezTo>
                        <a:pt x="282" y="117"/>
                        <a:pt x="282" y="117"/>
                        <a:pt x="282" y="117"/>
                      </a:cubicBezTo>
                      <a:cubicBezTo>
                        <a:pt x="280" y="116"/>
                        <a:pt x="280" y="116"/>
                        <a:pt x="280" y="116"/>
                      </a:cubicBezTo>
                      <a:cubicBezTo>
                        <a:pt x="279" y="117"/>
                        <a:pt x="279" y="117"/>
                        <a:pt x="279" y="117"/>
                      </a:cubicBezTo>
                      <a:cubicBezTo>
                        <a:pt x="278" y="117"/>
                        <a:pt x="278" y="117"/>
                        <a:pt x="278" y="117"/>
                      </a:cubicBezTo>
                      <a:cubicBezTo>
                        <a:pt x="277" y="117"/>
                        <a:pt x="277" y="117"/>
                        <a:pt x="277" y="117"/>
                      </a:cubicBezTo>
                      <a:close/>
                      <a:moveTo>
                        <a:pt x="271" y="152"/>
                      </a:moveTo>
                      <a:cubicBezTo>
                        <a:pt x="271" y="152"/>
                        <a:pt x="271" y="152"/>
                        <a:pt x="271" y="152"/>
                      </a:cubicBezTo>
                      <a:cubicBezTo>
                        <a:pt x="271" y="151"/>
                        <a:pt x="271" y="151"/>
                        <a:pt x="271" y="151"/>
                      </a:cubicBezTo>
                      <a:cubicBezTo>
                        <a:pt x="272" y="151"/>
                        <a:pt x="272" y="151"/>
                        <a:pt x="272" y="151"/>
                      </a:cubicBezTo>
                      <a:cubicBezTo>
                        <a:pt x="272" y="152"/>
                        <a:pt x="272" y="152"/>
                        <a:pt x="272" y="152"/>
                      </a:cubicBezTo>
                      <a:cubicBezTo>
                        <a:pt x="271" y="152"/>
                        <a:pt x="271" y="152"/>
                        <a:pt x="271" y="152"/>
                      </a:cubicBezTo>
                      <a:close/>
                      <a:moveTo>
                        <a:pt x="264" y="151"/>
                      </a:moveTo>
                      <a:cubicBezTo>
                        <a:pt x="264" y="151"/>
                        <a:pt x="264" y="151"/>
                        <a:pt x="264" y="151"/>
                      </a:cubicBezTo>
                      <a:cubicBezTo>
                        <a:pt x="264" y="150"/>
                        <a:pt x="264" y="150"/>
                        <a:pt x="264" y="150"/>
                      </a:cubicBezTo>
                      <a:cubicBezTo>
                        <a:pt x="263" y="149"/>
                        <a:pt x="263" y="149"/>
                        <a:pt x="263" y="149"/>
                      </a:cubicBezTo>
                      <a:cubicBezTo>
                        <a:pt x="263" y="150"/>
                        <a:pt x="263" y="150"/>
                        <a:pt x="263" y="150"/>
                      </a:cubicBezTo>
                      <a:cubicBezTo>
                        <a:pt x="262" y="149"/>
                        <a:pt x="262" y="149"/>
                        <a:pt x="262" y="149"/>
                      </a:cubicBezTo>
                      <a:cubicBezTo>
                        <a:pt x="263" y="148"/>
                        <a:pt x="263" y="148"/>
                        <a:pt x="263" y="148"/>
                      </a:cubicBezTo>
                      <a:cubicBezTo>
                        <a:pt x="262" y="147"/>
                        <a:pt x="262" y="147"/>
                        <a:pt x="262" y="147"/>
                      </a:cubicBezTo>
                      <a:cubicBezTo>
                        <a:pt x="262" y="147"/>
                        <a:pt x="262" y="147"/>
                        <a:pt x="262" y="147"/>
                      </a:cubicBezTo>
                      <a:cubicBezTo>
                        <a:pt x="262" y="145"/>
                        <a:pt x="262" y="145"/>
                        <a:pt x="262" y="145"/>
                      </a:cubicBezTo>
                      <a:cubicBezTo>
                        <a:pt x="262" y="144"/>
                        <a:pt x="262" y="144"/>
                        <a:pt x="262" y="144"/>
                      </a:cubicBezTo>
                      <a:cubicBezTo>
                        <a:pt x="262" y="143"/>
                        <a:pt x="262" y="143"/>
                        <a:pt x="262" y="143"/>
                      </a:cubicBezTo>
                      <a:cubicBezTo>
                        <a:pt x="262" y="143"/>
                        <a:pt x="262" y="143"/>
                        <a:pt x="262" y="143"/>
                      </a:cubicBezTo>
                      <a:cubicBezTo>
                        <a:pt x="261" y="142"/>
                        <a:pt x="261" y="142"/>
                        <a:pt x="261" y="142"/>
                      </a:cubicBezTo>
                      <a:cubicBezTo>
                        <a:pt x="261" y="141"/>
                        <a:pt x="261" y="141"/>
                        <a:pt x="261" y="141"/>
                      </a:cubicBezTo>
                      <a:cubicBezTo>
                        <a:pt x="260" y="140"/>
                        <a:pt x="260" y="140"/>
                        <a:pt x="260" y="140"/>
                      </a:cubicBezTo>
                      <a:cubicBezTo>
                        <a:pt x="260" y="139"/>
                        <a:pt x="260" y="139"/>
                        <a:pt x="260" y="139"/>
                      </a:cubicBezTo>
                      <a:cubicBezTo>
                        <a:pt x="260" y="137"/>
                        <a:pt x="260" y="137"/>
                        <a:pt x="260" y="137"/>
                      </a:cubicBezTo>
                      <a:cubicBezTo>
                        <a:pt x="259" y="137"/>
                        <a:pt x="259" y="137"/>
                        <a:pt x="259" y="137"/>
                      </a:cubicBezTo>
                      <a:cubicBezTo>
                        <a:pt x="259" y="137"/>
                        <a:pt x="259" y="137"/>
                        <a:pt x="259" y="137"/>
                      </a:cubicBezTo>
                      <a:cubicBezTo>
                        <a:pt x="259" y="136"/>
                        <a:pt x="259" y="136"/>
                        <a:pt x="259" y="136"/>
                      </a:cubicBezTo>
                      <a:cubicBezTo>
                        <a:pt x="258" y="136"/>
                        <a:pt x="258" y="136"/>
                        <a:pt x="258" y="136"/>
                      </a:cubicBezTo>
                      <a:cubicBezTo>
                        <a:pt x="257" y="136"/>
                        <a:pt x="257" y="136"/>
                        <a:pt x="257" y="136"/>
                      </a:cubicBezTo>
                      <a:cubicBezTo>
                        <a:pt x="257" y="136"/>
                        <a:pt x="257" y="136"/>
                        <a:pt x="257" y="136"/>
                      </a:cubicBezTo>
                      <a:cubicBezTo>
                        <a:pt x="256" y="136"/>
                        <a:pt x="256" y="136"/>
                        <a:pt x="256" y="136"/>
                      </a:cubicBezTo>
                      <a:cubicBezTo>
                        <a:pt x="255" y="135"/>
                        <a:pt x="255" y="135"/>
                        <a:pt x="255" y="135"/>
                      </a:cubicBezTo>
                      <a:cubicBezTo>
                        <a:pt x="255" y="134"/>
                        <a:pt x="255" y="134"/>
                        <a:pt x="255" y="134"/>
                      </a:cubicBezTo>
                      <a:cubicBezTo>
                        <a:pt x="257" y="134"/>
                        <a:pt x="257" y="134"/>
                        <a:pt x="257" y="134"/>
                      </a:cubicBezTo>
                      <a:cubicBezTo>
                        <a:pt x="257" y="132"/>
                        <a:pt x="257" y="132"/>
                        <a:pt x="257" y="132"/>
                      </a:cubicBezTo>
                      <a:cubicBezTo>
                        <a:pt x="256" y="132"/>
                        <a:pt x="256" y="132"/>
                        <a:pt x="256" y="132"/>
                      </a:cubicBezTo>
                      <a:cubicBezTo>
                        <a:pt x="256" y="131"/>
                        <a:pt x="256" y="131"/>
                        <a:pt x="256" y="131"/>
                      </a:cubicBezTo>
                      <a:cubicBezTo>
                        <a:pt x="256" y="129"/>
                        <a:pt x="256" y="129"/>
                        <a:pt x="256" y="129"/>
                      </a:cubicBezTo>
                      <a:cubicBezTo>
                        <a:pt x="256" y="128"/>
                        <a:pt x="256" y="128"/>
                        <a:pt x="256" y="128"/>
                      </a:cubicBezTo>
                      <a:cubicBezTo>
                        <a:pt x="257" y="127"/>
                        <a:pt x="257" y="127"/>
                        <a:pt x="257" y="127"/>
                      </a:cubicBezTo>
                      <a:cubicBezTo>
                        <a:pt x="258" y="127"/>
                        <a:pt x="258" y="127"/>
                        <a:pt x="258" y="127"/>
                      </a:cubicBezTo>
                      <a:cubicBezTo>
                        <a:pt x="259" y="126"/>
                        <a:pt x="259" y="126"/>
                        <a:pt x="259" y="126"/>
                      </a:cubicBezTo>
                      <a:cubicBezTo>
                        <a:pt x="260" y="126"/>
                        <a:pt x="260" y="126"/>
                        <a:pt x="260" y="126"/>
                      </a:cubicBezTo>
                      <a:cubicBezTo>
                        <a:pt x="260" y="126"/>
                        <a:pt x="260" y="126"/>
                        <a:pt x="260" y="126"/>
                      </a:cubicBezTo>
                      <a:cubicBezTo>
                        <a:pt x="261" y="126"/>
                        <a:pt x="261" y="126"/>
                        <a:pt x="261" y="126"/>
                      </a:cubicBezTo>
                      <a:cubicBezTo>
                        <a:pt x="262" y="126"/>
                        <a:pt x="262" y="126"/>
                        <a:pt x="262" y="126"/>
                      </a:cubicBezTo>
                      <a:cubicBezTo>
                        <a:pt x="263" y="127"/>
                        <a:pt x="263" y="127"/>
                        <a:pt x="263" y="127"/>
                      </a:cubicBezTo>
                      <a:cubicBezTo>
                        <a:pt x="263" y="127"/>
                        <a:pt x="263" y="127"/>
                        <a:pt x="263" y="127"/>
                      </a:cubicBezTo>
                      <a:cubicBezTo>
                        <a:pt x="262" y="127"/>
                        <a:pt x="262" y="127"/>
                        <a:pt x="262" y="127"/>
                      </a:cubicBezTo>
                      <a:cubicBezTo>
                        <a:pt x="262" y="128"/>
                        <a:pt x="262" y="128"/>
                        <a:pt x="262" y="128"/>
                      </a:cubicBezTo>
                      <a:cubicBezTo>
                        <a:pt x="263" y="128"/>
                        <a:pt x="263" y="128"/>
                        <a:pt x="263" y="128"/>
                      </a:cubicBezTo>
                      <a:cubicBezTo>
                        <a:pt x="263" y="129"/>
                        <a:pt x="263" y="129"/>
                        <a:pt x="263" y="129"/>
                      </a:cubicBezTo>
                      <a:cubicBezTo>
                        <a:pt x="263" y="129"/>
                        <a:pt x="263" y="129"/>
                        <a:pt x="263" y="129"/>
                      </a:cubicBezTo>
                      <a:cubicBezTo>
                        <a:pt x="264" y="131"/>
                        <a:pt x="264" y="131"/>
                        <a:pt x="264" y="131"/>
                      </a:cubicBezTo>
                      <a:cubicBezTo>
                        <a:pt x="264" y="132"/>
                        <a:pt x="264" y="132"/>
                        <a:pt x="264" y="132"/>
                      </a:cubicBezTo>
                      <a:cubicBezTo>
                        <a:pt x="265" y="132"/>
                        <a:pt x="265" y="132"/>
                        <a:pt x="265" y="132"/>
                      </a:cubicBezTo>
                      <a:cubicBezTo>
                        <a:pt x="266" y="133"/>
                        <a:pt x="266" y="133"/>
                        <a:pt x="266" y="133"/>
                      </a:cubicBezTo>
                      <a:cubicBezTo>
                        <a:pt x="267" y="132"/>
                        <a:pt x="267" y="132"/>
                        <a:pt x="267" y="132"/>
                      </a:cubicBezTo>
                      <a:cubicBezTo>
                        <a:pt x="266" y="131"/>
                        <a:pt x="266" y="131"/>
                        <a:pt x="266" y="131"/>
                      </a:cubicBezTo>
                      <a:cubicBezTo>
                        <a:pt x="267" y="131"/>
                        <a:pt x="267" y="131"/>
                        <a:pt x="267" y="131"/>
                      </a:cubicBezTo>
                      <a:cubicBezTo>
                        <a:pt x="268" y="130"/>
                        <a:pt x="268" y="130"/>
                        <a:pt x="268" y="130"/>
                      </a:cubicBezTo>
                      <a:cubicBezTo>
                        <a:pt x="268" y="129"/>
                        <a:pt x="268" y="129"/>
                        <a:pt x="268" y="129"/>
                      </a:cubicBezTo>
                      <a:cubicBezTo>
                        <a:pt x="268" y="129"/>
                        <a:pt x="268" y="129"/>
                        <a:pt x="268" y="129"/>
                      </a:cubicBezTo>
                      <a:cubicBezTo>
                        <a:pt x="268" y="128"/>
                        <a:pt x="268" y="128"/>
                        <a:pt x="268" y="128"/>
                      </a:cubicBezTo>
                      <a:cubicBezTo>
                        <a:pt x="268" y="127"/>
                        <a:pt x="268" y="127"/>
                        <a:pt x="268" y="127"/>
                      </a:cubicBezTo>
                      <a:cubicBezTo>
                        <a:pt x="268" y="127"/>
                        <a:pt x="268" y="127"/>
                        <a:pt x="268" y="127"/>
                      </a:cubicBezTo>
                      <a:cubicBezTo>
                        <a:pt x="269" y="126"/>
                        <a:pt x="269" y="126"/>
                        <a:pt x="269" y="126"/>
                      </a:cubicBezTo>
                      <a:cubicBezTo>
                        <a:pt x="270" y="127"/>
                        <a:pt x="270" y="127"/>
                        <a:pt x="270" y="127"/>
                      </a:cubicBezTo>
                      <a:cubicBezTo>
                        <a:pt x="271" y="128"/>
                        <a:pt x="271" y="128"/>
                        <a:pt x="271" y="128"/>
                      </a:cubicBezTo>
                      <a:cubicBezTo>
                        <a:pt x="271" y="128"/>
                        <a:pt x="271" y="128"/>
                        <a:pt x="271" y="128"/>
                      </a:cubicBezTo>
                      <a:cubicBezTo>
                        <a:pt x="271" y="127"/>
                        <a:pt x="271" y="127"/>
                        <a:pt x="271" y="127"/>
                      </a:cubicBezTo>
                      <a:cubicBezTo>
                        <a:pt x="271" y="126"/>
                        <a:pt x="271" y="126"/>
                        <a:pt x="271" y="126"/>
                      </a:cubicBezTo>
                      <a:cubicBezTo>
                        <a:pt x="270" y="125"/>
                        <a:pt x="270" y="125"/>
                        <a:pt x="270" y="125"/>
                      </a:cubicBezTo>
                      <a:cubicBezTo>
                        <a:pt x="270" y="125"/>
                        <a:pt x="270" y="125"/>
                        <a:pt x="270" y="125"/>
                      </a:cubicBezTo>
                      <a:cubicBezTo>
                        <a:pt x="269" y="126"/>
                        <a:pt x="269" y="126"/>
                        <a:pt x="269" y="126"/>
                      </a:cubicBezTo>
                      <a:cubicBezTo>
                        <a:pt x="268" y="126"/>
                        <a:pt x="268" y="126"/>
                        <a:pt x="268" y="126"/>
                      </a:cubicBezTo>
                      <a:cubicBezTo>
                        <a:pt x="267" y="125"/>
                        <a:pt x="267" y="125"/>
                        <a:pt x="267" y="125"/>
                      </a:cubicBezTo>
                      <a:cubicBezTo>
                        <a:pt x="267" y="124"/>
                        <a:pt x="267" y="124"/>
                        <a:pt x="267" y="124"/>
                      </a:cubicBezTo>
                      <a:cubicBezTo>
                        <a:pt x="266" y="123"/>
                        <a:pt x="266" y="123"/>
                        <a:pt x="266" y="123"/>
                      </a:cubicBezTo>
                      <a:cubicBezTo>
                        <a:pt x="266" y="122"/>
                        <a:pt x="266" y="122"/>
                        <a:pt x="266" y="122"/>
                      </a:cubicBezTo>
                      <a:cubicBezTo>
                        <a:pt x="267" y="121"/>
                        <a:pt x="267" y="121"/>
                        <a:pt x="267" y="121"/>
                      </a:cubicBezTo>
                      <a:cubicBezTo>
                        <a:pt x="268" y="121"/>
                        <a:pt x="268" y="121"/>
                        <a:pt x="268" y="121"/>
                      </a:cubicBezTo>
                      <a:cubicBezTo>
                        <a:pt x="268" y="120"/>
                        <a:pt x="268" y="120"/>
                        <a:pt x="268" y="120"/>
                      </a:cubicBezTo>
                      <a:cubicBezTo>
                        <a:pt x="269" y="121"/>
                        <a:pt x="269" y="121"/>
                        <a:pt x="269" y="121"/>
                      </a:cubicBezTo>
                      <a:cubicBezTo>
                        <a:pt x="270" y="122"/>
                        <a:pt x="270" y="122"/>
                        <a:pt x="270" y="122"/>
                      </a:cubicBezTo>
                      <a:cubicBezTo>
                        <a:pt x="270" y="124"/>
                        <a:pt x="270" y="124"/>
                        <a:pt x="270" y="124"/>
                      </a:cubicBezTo>
                      <a:cubicBezTo>
                        <a:pt x="270" y="124"/>
                        <a:pt x="270" y="124"/>
                        <a:pt x="270" y="124"/>
                      </a:cubicBezTo>
                      <a:cubicBezTo>
                        <a:pt x="270" y="123"/>
                        <a:pt x="270" y="123"/>
                        <a:pt x="270" y="123"/>
                      </a:cubicBezTo>
                      <a:cubicBezTo>
                        <a:pt x="271" y="122"/>
                        <a:pt x="271" y="122"/>
                        <a:pt x="271" y="122"/>
                      </a:cubicBezTo>
                      <a:cubicBezTo>
                        <a:pt x="271" y="121"/>
                        <a:pt x="271" y="121"/>
                        <a:pt x="271" y="121"/>
                      </a:cubicBezTo>
                      <a:cubicBezTo>
                        <a:pt x="270" y="121"/>
                        <a:pt x="270" y="121"/>
                        <a:pt x="270" y="121"/>
                      </a:cubicBezTo>
                      <a:cubicBezTo>
                        <a:pt x="270" y="120"/>
                        <a:pt x="270" y="120"/>
                        <a:pt x="270" y="120"/>
                      </a:cubicBezTo>
                      <a:cubicBezTo>
                        <a:pt x="270" y="119"/>
                        <a:pt x="270" y="119"/>
                        <a:pt x="270" y="119"/>
                      </a:cubicBezTo>
                      <a:cubicBezTo>
                        <a:pt x="270" y="119"/>
                        <a:pt x="270" y="119"/>
                        <a:pt x="270" y="119"/>
                      </a:cubicBezTo>
                      <a:cubicBezTo>
                        <a:pt x="270" y="118"/>
                        <a:pt x="270" y="118"/>
                        <a:pt x="270" y="118"/>
                      </a:cubicBezTo>
                      <a:cubicBezTo>
                        <a:pt x="271" y="117"/>
                        <a:pt x="271" y="117"/>
                        <a:pt x="271" y="117"/>
                      </a:cubicBezTo>
                      <a:cubicBezTo>
                        <a:pt x="272" y="117"/>
                        <a:pt x="272" y="117"/>
                        <a:pt x="272" y="117"/>
                      </a:cubicBezTo>
                      <a:cubicBezTo>
                        <a:pt x="272" y="117"/>
                        <a:pt x="272" y="117"/>
                        <a:pt x="272" y="117"/>
                      </a:cubicBezTo>
                      <a:cubicBezTo>
                        <a:pt x="273" y="118"/>
                        <a:pt x="273" y="118"/>
                        <a:pt x="273" y="118"/>
                      </a:cubicBezTo>
                      <a:cubicBezTo>
                        <a:pt x="275" y="119"/>
                        <a:pt x="275" y="119"/>
                        <a:pt x="275" y="119"/>
                      </a:cubicBezTo>
                      <a:cubicBezTo>
                        <a:pt x="275" y="118"/>
                        <a:pt x="275" y="118"/>
                        <a:pt x="275" y="118"/>
                      </a:cubicBezTo>
                      <a:cubicBezTo>
                        <a:pt x="274" y="118"/>
                        <a:pt x="274" y="118"/>
                        <a:pt x="274" y="118"/>
                      </a:cubicBezTo>
                      <a:cubicBezTo>
                        <a:pt x="274" y="117"/>
                        <a:pt x="274" y="117"/>
                        <a:pt x="274" y="117"/>
                      </a:cubicBezTo>
                      <a:cubicBezTo>
                        <a:pt x="274" y="117"/>
                        <a:pt x="274" y="117"/>
                        <a:pt x="274" y="117"/>
                      </a:cubicBezTo>
                      <a:cubicBezTo>
                        <a:pt x="275" y="117"/>
                        <a:pt x="275" y="117"/>
                        <a:pt x="275" y="117"/>
                      </a:cubicBezTo>
                      <a:cubicBezTo>
                        <a:pt x="276" y="117"/>
                        <a:pt x="276" y="117"/>
                        <a:pt x="276" y="117"/>
                      </a:cubicBezTo>
                      <a:cubicBezTo>
                        <a:pt x="277" y="117"/>
                        <a:pt x="277" y="117"/>
                        <a:pt x="277" y="117"/>
                      </a:cubicBezTo>
                      <a:cubicBezTo>
                        <a:pt x="276" y="118"/>
                        <a:pt x="276" y="118"/>
                        <a:pt x="276" y="118"/>
                      </a:cubicBezTo>
                      <a:cubicBezTo>
                        <a:pt x="276" y="118"/>
                        <a:pt x="276" y="118"/>
                        <a:pt x="276" y="118"/>
                      </a:cubicBezTo>
                      <a:cubicBezTo>
                        <a:pt x="277" y="119"/>
                        <a:pt x="277" y="119"/>
                        <a:pt x="277" y="119"/>
                      </a:cubicBezTo>
                      <a:cubicBezTo>
                        <a:pt x="278" y="120"/>
                        <a:pt x="278" y="120"/>
                        <a:pt x="278" y="120"/>
                      </a:cubicBezTo>
                      <a:cubicBezTo>
                        <a:pt x="279" y="119"/>
                        <a:pt x="279" y="119"/>
                        <a:pt x="279" y="119"/>
                      </a:cubicBezTo>
                      <a:cubicBezTo>
                        <a:pt x="280" y="120"/>
                        <a:pt x="280" y="120"/>
                        <a:pt x="280" y="120"/>
                      </a:cubicBezTo>
                      <a:cubicBezTo>
                        <a:pt x="281" y="120"/>
                        <a:pt x="281" y="120"/>
                        <a:pt x="281" y="120"/>
                      </a:cubicBezTo>
                      <a:cubicBezTo>
                        <a:pt x="282" y="119"/>
                        <a:pt x="282" y="119"/>
                        <a:pt x="282" y="119"/>
                      </a:cubicBezTo>
                      <a:cubicBezTo>
                        <a:pt x="283" y="120"/>
                        <a:pt x="283" y="120"/>
                        <a:pt x="283" y="120"/>
                      </a:cubicBezTo>
                      <a:cubicBezTo>
                        <a:pt x="285" y="120"/>
                        <a:pt x="285" y="120"/>
                        <a:pt x="285" y="120"/>
                      </a:cubicBezTo>
                      <a:cubicBezTo>
                        <a:pt x="286" y="120"/>
                        <a:pt x="286" y="120"/>
                        <a:pt x="286" y="120"/>
                      </a:cubicBezTo>
                      <a:cubicBezTo>
                        <a:pt x="287" y="120"/>
                        <a:pt x="287" y="120"/>
                        <a:pt x="287" y="120"/>
                      </a:cubicBezTo>
                      <a:cubicBezTo>
                        <a:pt x="287" y="121"/>
                        <a:pt x="287" y="121"/>
                        <a:pt x="287" y="121"/>
                      </a:cubicBezTo>
                      <a:cubicBezTo>
                        <a:pt x="287" y="121"/>
                        <a:pt x="287" y="121"/>
                        <a:pt x="287" y="121"/>
                      </a:cubicBezTo>
                      <a:cubicBezTo>
                        <a:pt x="287" y="122"/>
                        <a:pt x="287" y="122"/>
                        <a:pt x="287" y="122"/>
                      </a:cubicBezTo>
                      <a:cubicBezTo>
                        <a:pt x="287" y="123"/>
                        <a:pt x="287" y="123"/>
                        <a:pt x="287" y="123"/>
                      </a:cubicBezTo>
                      <a:cubicBezTo>
                        <a:pt x="285" y="124"/>
                        <a:pt x="285" y="124"/>
                        <a:pt x="285" y="124"/>
                      </a:cubicBezTo>
                      <a:cubicBezTo>
                        <a:pt x="284" y="123"/>
                        <a:pt x="284" y="123"/>
                        <a:pt x="284" y="123"/>
                      </a:cubicBezTo>
                      <a:cubicBezTo>
                        <a:pt x="284" y="123"/>
                        <a:pt x="284" y="123"/>
                        <a:pt x="284" y="123"/>
                      </a:cubicBezTo>
                      <a:cubicBezTo>
                        <a:pt x="284" y="123"/>
                        <a:pt x="284" y="123"/>
                        <a:pt x="284" y="123"/>
                      </a:cubicBezTo>
                      <a:cubicBezTo>
                        <a:pt x="283" y="124"/>
                        <a:pt x="283" y="124"/>
                        <a:pt x="283" y="124"/>
                      </a:cubicBezTo>
                      <a:cubicBezTo>
                        <a:pt x="283" y="124"/>
                        <a:pt x="283" y="124"/>
                        <a:pt x="283" y="124"/>
                      </a:cubicBezTo>
                      <a:cubicBezTo>
                        <a:pt x="284" y="125"/>
                        <a:pt x="284" y="125"/>
                        <a:pt x="284" y="125"/>
                      </a:cubicBezTo>
                      <a:cubicBezTo>
                        <a:pt x="284" y="125"/>
                        <a:pt x="284" y="125"/>
                        <a:pt x="284" y="125"/>
                      </a:cubicBezTo>
                      <a:cubicBezTo>
                        <a:pt x="284" y="127"/>
                        <a:pt x="284" y="127"/>
                        <a:pt x="284" y="127"/>
                      </a:cubicBezTo>
                      <a:cubicBezTo>
                        <a:pt x="283" y="127"/>
                        <a:pt x="283" y="127"/>
                        <a:pt x="283" y="127"/>
                      </a:cubicBezTo>
                      <a:cubicBezTo>
                        <a:pt x="283" y="127"/>
                        <a:pt x="283" y="127"/>
                        <a:pt x="283" y="127"/>
                      </a:cubicBezTo>
                      <a:cubicBezTo>
                        <a:pt x="282" y="127"/>
                        <a:pt x="282" y="127"/>
                        <a:pt x="282" y="127"/>
                      </a:cubicBezTo>
                      <a:cubicBezTo>
                        <a:pt x="281" y="127"/>
                        <a:pt x="281" y="127"/>
                        <a:pt x="281" y="127"/>
                      </a:cubicBezTo>
                      <a:cubicBezTo>
                        <a:pt x="280" y="128"/>
                        <a:pt x="280" y="128"/>
                        <a:pt x="280" y="128"/>
                      </a:cubicBezTo>
                      <a:cubicBezTo>
                        <a:pt x="278" y="128"/>
                        <a:pt x="278" y="128"/>
                        <a:pt x="278" y="128"/>
                      </a:cubicBezTo>
                      <a:cubicBezTo>
                        <a:pt x="277" y="129"/>
                        <a:pt x="277" y="129"/>
                        <a:pt x="277" y="129"/>
                      </a:cubicBezTo>
                      <a:cubicBezTo>
                        <a:pt x="276" y="129"/>
                        <a:pt x="276" y="129"/>
                        <a:pt x="276" y="129"/>
                      </a:cubicBezTo>
                      <a:cubicBezTo>
                        <a:pt x="275" y="130"/>
                        <a:pt x="275" y="130"/>
                        <a:pt x="275" y="130"/>
                      </a:cubicBezTo>
                      <a:cubicBezTo>
                        <a:pt x="275" y="131"/>
                        <a:pt x="275" y="131"/>
                        <a:pt x="275" y="131"/>
                      </a:cubicBezTo>
                      <a:cubicBezTo>
                        <a:pt x="276" y="131"/>
                        <a:pt x="276" y="131"/>
                        <a:pt x="276" y="131"/>
                      </a:cubicBezTo>
                      <a:cubicBezTo>
                        <a:pt x="276" y="130"/>
                        <a:pt x="276" y="130"/>
                        <a:pt x="276" y="130"/>
                      </a:cubicBezTo>
                      <a:cubicBezTo>
                        <a:pt x="278" y="130"/>
                        <a:pt x="278" y="130"/>
                        <a:pt x="278" y="130"/>
                      </a:cubicBezTo>
                      <a:cubicBezTo>
                        <a:pt x="279" y="130"/>
                        <a:pt x="279" y="130"/>
                        <a:pt x="279" y="130"/>
                      </a:cubicBezTo>
                      <a:cubicBezTo>
                        <a:pt x="280" y="131"/>
                        <a:pt x="280" y="131"/>
                        <a:pt x="280" y="131"/>
                      </a:cubicBezTo>
                      <a:cubicBezTo>
                        <a:pt x="281" y="132"/>
                        <a:pt x="281" y="132"/>
                        <a:pt x="281" y="132"/>
                      </a:cubicBezTo>
                      <a:cubicBezTo>
                        <a:pt x="280" y="132"/>
                        <a:pt x="280" y="132"/>
                        <a:pt x="280" y="132"/>
                      </a:cubicBezTo>
                      <a:cubicBezTo>
                        <a:pt x="280" y="132"/>
                        <a:pt x="280" y="132"/>
                        <a:pt x="280" y="132"/>
                      </a:cubicBezTo>
                      <a:cubicBezTo>
                        <a:pt x="280" y="132"/>
                        <a:pt x="280" y="132"/>
                        <a:pt x="280" y="132"/>
                      </a:cubicBezTo>
                      <a:cubicBezTo>
                        <a:pt x="281" y="133"/>
                        <a:pt x="281" y="133"/>
                        <a:pt x="281" y="133"/>
                      </a:cubicBezTo>
                      <a:cubicBezTo>
                        <a:pt x="280" y="134"/>
                        <a:pt x="280" y="134"/>
                        <a:pt x="280" y="134"/>
                      </a:cubicBezTo>
                      <a:cubicBezTo>
                        <a:pt x="280" y="135"/>
                        <a:pt x="280" y="135"/>
                        <a:pt x="280" y="135"/>
                      </a:cubicBezTo>
                      <a:cubicBezTo>
                        <a:pt x="280" y="136"/>
                        <a:pt x="280" y="136"/>
                        <a:pt x="280" y="136"/>
                      </a:cubicBezTo>
                      <a:cubicBezTo>
                        <a:pt x="280" y="136"/>
                        <a:pt x="280" y="136"/>
                        <a:pt x="280" y="136"/>
                      </a:cubicBezTo>
                      <a:cubicBezTo>
                        <a:pt x="281" y="135"/>
                        <a:pt x="281" y="135"/>
                        <a:pt x="281" y="135"/>
                      </a:cubicBezTo>
                      <a:cubicBezTo>
                        <a:pt x="282" y="135"/>
                        <a:pt x="282" y="135"/>
                        <a:pt x="282" y="135"/>
                      </a:cubicBezTo>
                      <a:cubicBezTo>
                        <a:pt x="282" y="134"/>
                        <a:pt x="282" y="134"/>
                        <a:pt x="282" y="134"/>
                      </a:cubicBezTo>
                      <a:cubicBezTo>
                        <a:pt x="283" y="134"/>
                        <a:pt x="283" y="134"/>
                        <a:pt x="283" y="134"/>
                      </a:cubicBezTo>
                      <a:cubicBezTo>
                        <a:pt x="282" y="135"/>
                        <a:pt x="282" y="135"/>
                        <a:pt x="282" y="135"/>
                      </a:cubicBezTo>
                      <a:cubicBezTo>
                        <a:pt x="282" y="136"/>
                        <a:pt x="282" y="136"/>
                        <a:pt x="282" y="136"/>
                      </a:cubicBezTo>
                      <a:cubicBezTo>
                        <a:pt x="282" y="138"/>
                        <a:pt x="282" y="138"/>
                        <a:pt x="282" y="138"/>
                      </a:cubicBezTo>
                      <a:cubicBezTo>
                        <a:pt x="282" y="139"/>
                        <a:pt x="282" y="139"/>
                        <a:pt x="282" y="139"/>
                      </a:cubicBezTo>
                      <a:cubicBezTo>
                        <a:pt x="280" y="140"/>
                        <a:pt x="280" y="140"/>
                        <a:pt x="280" y="140"/>
                      </a:cubicBezTo>
                      <a:cubicBezTo>
                        <a:pt x="279" y="140"/>
                        <a:pt x="279" y="140"/>
                        <a:pt x="279" y="140"/>
                      </a:cubicBezTo>
                      <a:cubicBezTo>
                        <a:pt x="279" y="140"/>
                        <a:pt x="279" y="140"/>
                        <a:pt x="279" y="140"/>
                      </a:cubicBezTo>
                      <a:cubicBezTo>
                        <a:pt x="279" y="141"/>
                        <a:pt x="279" y="141"/>
                        <a:pt x="279" y="141"/>
                      </a:cubicBezTo>
                      <a:cubicBezTo>
                        <a:pt x="278" y="142"/>
                        <a:pt x="278" y="142"/>
                        <a:pt x="278" y="142"/>
                      </a:cubicBezTo>
                      <a:cubicBezTo>
                        <a:pt x="278" y="142"/>
                        <a:pt x="278" y="142"/>
                        <a:pt x="278" y="142"/>
                      </a:cubicBezTo>
                      <a:cubicBezTo>
                        <a:pt x="278" y="142"/>
                        <a:pt x="278" y="142"/>
                        <a:pt x="278" y="142"/>
                      </a:cubicBezTo>
                      <a:cubicBezTo>
                        <a:pt x="277" y="142"/>
                        <a:pt x="277" y="142"/>
                        <a:pt x="277" y="142"/>
                      </a:cubicBezTo>
                      <a:cubicBezTo>
                        <a:pt x="277" y="143"/>
                        <a:pt x="277" y="143"/>
                        <a:pt x="277" y="143"/>
                      </a:cubicBezTo>
                      <a:cubicBezTo>
                        <a:pt x="278" y="143"/>
                        <a:pt x="278" y="143"/>
                        <a:pt x="278" y="143"/>
                      </a:cubicBezTo>
                      <a:cubicBezTo>
                        <a:pt x="278" y="144"/>
                        <a:pt x="278" y="144"/>
                        <a:pt x="278" y="144"/>
                      </a:cubicBezTo>
                      <a:cubicBezTo>
                        <a:pt x="277" y="144"/>
                        <a:pt x="277" y="144"/>
                        <a:pt x="277" y="144"/>
                      </a:cubicBezTo>
                      <a:cubicBezTo>
                        <a:pt x="278" y="145"/>
                        <a:pt x="278" y="145"/>
                        <a:pt x="278" y="145"/>
                      </a:cubicBezTo>
                      <a:cubicBezTo>
                        <a:pt x="276" y="146"/>
                        <a:pt x="276" y="146"/>
                        <a:pt x="276" y="146"/>
                      </a:cubicBezTo>
                      <a:cubicBezTo>
                        <a:pt x="276" y="146"/>
                        <a:pt x="276" y="146"/>
                        <a:pt x="276" y="146"/>
                      </a:cubicBezTo>
                      <a:cubicBezTo>
                        <a:pt x="275" y="146"/>
                        <a:pt x="275" y="146"/>
                        <a:pt x="275" y="146"/>
                      </a:cubicBezTo>
                      <a:cubicBezTo>
                        <a:pt x="274" y="146"/>
                        <a:pt x="274" y="146"/>
                        <a:pt x="274" y="146"/>
                      </a:cubicBezTo>
                      <a:cubicBezTo>
                        <a:pt x="273" y="147"/>
                        <a:pt x="273" y="147"/>
                        <a:pt x="273" y="147"/>
                      </a:cubicBezTo>
                      <a:cubicBezTo>
                        <a:pt x="273" y="147"/>
                        <a:pt x="273" y="147"/>
                        <a:pt x="273" y="147"/>
                      </a:cubicBezTo>
                      <a:cubicBezTo>
                        <a:pt x="271" y="148"/>
                        <a:pt x="271" y="148"/>
                        <a:pt x="271" y="148"/>
                      </a:cubicBezTo>
                      <a:cubicBezTo>
                        <a:pt x="270" y="147"/>
                        <a:pt x="270" y="147"/>
                        <a:pt x="270" y="147"/>
                      </a:cubicBezTo>
                      <a:cubicBezTo>
                        <a:pt x="269" y="148"/>
                        <a:pt x="269" y="148"/>
                        <a:pt x="269" y="148"/>
                      </a:cubicBezTo>
                      <a:cubicBezTo>
                        <a:pt x="268" y="147"/>
                        <a:pt x="268" y="147"/>
                        <a:pt x="268" y="147"/>
                      </a:cubicBezTo>
                      <a:cubicBezTo>
                        <a:pt x="268" y="145"/>
                        <a:pt x="268" y="145"/>
                        <a:pt x="268" y="145"/>
                      </a:cubicBezTo>
                      <a:cubicBezTo>
                        <a:pt x="269" y="144"/>
                        <a:pt x="269" y="144"/>
                        <a:pt x="269" y="144"/>
                      </a:cubicBezTo>
                      <a:cubicBezTo>
                        <a:pt x="269" y="143"/>
                        <a:pt x="269" y="143"/>
                        <a:pt x="269" y="143"/>
                      </a:cubicBezTo>
                      <a:cubicBezTo>
                        <a:pt x="267" y="145"/>
                        <a:pt x="267" y="145"/>
                        <a:pt x="267" y="145"/>
                      </a:cubicBezTo>
                      <a:cubicBezTo>
                        <a:pt x="267" y="146"/>
                        <a:pt x="267" y="146"/>
                        <a:pt x="267" y="146"/>
                      </a:cubicBezTo>
                      <a:cubicBezTo>
                        <a:pt x="268" y="148"/>
                        <a:pt x="268" y="148"/>
                        <a:pt x="268" y="148"/>
                      </a:cubicBezTo>
                      <a:cubicBezTo>
                        <a:pt x="268" y="148"/>
                        <a:pt x="268" y="148"/>
                        <a:pt x="268" y="148"/>
                      </a:cubicBezTo>
                      <a:cubicBezTo>
                        <a:pt x="268" y="149"/>
                        <a:pt x="268" y="149"/>
                        <a:pt x="268" y="149"/>
                      </a:cubicBezTo>
                      <a:cubicBezTo>
                        <a:pt x="267" y="150"/>
                        <a:pt x="267" y="150"/>
                        <a:pt x="267" y="150"/>
                      </a:cubicBezTo>
                      <a:cubicBezTo>
                        <a:pt x="266" y="151"/>
                        <a:pt x="266" y="151"/>
                        <a:pt x="266" y="151"/>
                      </a:cubicBezTo>
                      <a:cubicBezTo>
                        <a:pt x="266" y="151"/>
                        <a:pt x="265" y="151"/>
                        <a:pt x="264" y="151"/>
                      </a:cubicBezTo>
                      <a:close/>
                      <a:moveTo>
                        <a:pt x="283" y="128"/>
                      </a:moveTo>
                      <a:cubicBezTo>
                        <a:pt x="283" y="128"/>
                        <a:pt x="283" y="128"/>
                        <a:pt x="283" y="128"/>
                      </a:cubicBezTo>
                      <a:cubicBezTo>
                        <a:pt x="284" y="128"/>
                        <a:pt x="284" y="128"/>
                        <a:pt x="284" y="128"/>
                      </a:cubicBezTo>
                      <a:cubicBezTo>
                        <a:pt x="284" y="128"/>
                        <a:pt x="284" y="128"/>
                        <a:pt x="284" y="128"/>
                      </a:cubicBezTo>
                      <a:cubicBezTo>
                        <a:pt x="283" y="128"/>
                        <a:pt x="283" y="128"/>
                        <a:pt x="283" y="128"/>
                      </a:cubicBezTo>
                      <a:close/>
                      <a:moveTo>
                        <a:pt x="283" y="132"/>
                      </a:moveTo>
                      <a:cubicBezTo>
                        <a:pt x="283" y="132"/>
                        <a:pt x="283" y="132"/>
                        <a:pt x="283" y="132"/>
                      </a:cubicBezTo>
                      <a:cubicBezTo>
                        <a:pt x="284" y="131"/>
                        <a:pt x="284" y="131"/>
                        <a:pt x="284" y="131"/>
                      </a:cubicBezTo>
                      <a:cubicBezTo>
                        <a:pt x="284" y="130"/>
                        <a:pt x="284" y="130"/>
                        <a:pt x="284" y="130"/>
                      </a:cubicBezTo>
                      <a:cubicBezTo>
                        <a:pt x="284" y="130"/>
                        <a:pt x="284" y="130"/>
                        <a:pt x="284" y="130"/>
                      </a:cubicBezTo>
                      <a:cubicBezTo>
                        <a:pt x="284" y="129"/>
                        <a:pt x="284" y="129"/>
                        <a:pt x="284" y="129"/>
                      </a:cubicBezTo>
                      <a:cubicBezTo>
                        <a:pt x="283" y="129"/>
                        <a:pt x="283" y="129"/>
                        <a:pt x="283" y="129"/>
                      </a:cubicBezTo>
                      <a:cubicBezTo>
                        <a:pt x="282" y="130"/>
                        <a:pt x="282" y="130"/>
                        <a:pt x="282" y="130"/>
                      </a:cubicBezTo>
                      <a:cubicBezTo>
                        <a:pt x="282" y="130"/>
                        <a:pt x="282" y="130"/>
                        <a:pt x="282" y="130"/>
                      </a:cubicBezTo>
                      <a:cubicBezTo>
                        <a:pt x="282" y="131"/>
                        <a:pt x="282" y="131"/>
                        <a:pt x="282" y="131"/>
                      </a:cubicBezTo>
                      <a:cubicBezTo>
                        <a:pt x="283" y="132"/>
                        <a:pt x="283" y="132"/>
                        <a:pt x="283" y="132"/>
                      </a:cubicBezTo>
                      <a:close/>
                      <a:moveTo>
                        <a:pt x="282" y="134"/>
                      </a:moveTo>
                      <a:cubicBezTo>
                        <a:pt x="282" y="134"/>
                        <a:pt x="282" y="134"/>
                        <a:pt x="282" y="134"/>
                      </a:cubicBezTo>
                      <a:cubicBezTo>
                        <a:pt x="283" y="133"/>
                        <a:pt x="283" y="133"/>
                        <a:pt x="283" y="133"/>
                      </a:cubicBezTo>
                      <a:cubicBezTo>
                        <a:pt x="282" y="133"/>
                        <a:pt x="282" y="133"/>
                        <a:pt x="282" y="133"/>
                      </a:cubicBezTo>
                      <a:cubicBezTo>
                        <a:pt x="281" y="133"/>
                        <a:pt x="281" y="133"/>
                        <a:pt x="281" y="133"/>
                      </a:cubicBezTo>
                      <a:cubicBezTo>
                        <a:pt x="281" y="134"/>
                        <a:pt x="281" y="134"/>
                        <a:pt x="281" y="134"/>
                      </a:cubicBezTo>
                      <a:cubicBezTo>
                        <a:pt x="282" y="134"/>
                        <a:pt x="282" y="134"/>
                        <a:pt x="282" y="134"/>
                      </a:cubicBezTo>
                      <a:close/>
                      <a:moveTo>
                        <a:pt x="239" y="112"/>
                      </a:moveTo>
                      <a:cubicBezTo>
                        <a:pt x="239" y="113"/>
                        <a:pt x="239" y="113"/>
                        <a:pt x="239" y="113"/>
                      </a:cubicBezTo>
                      <a:cubicBezTo>
                        <a:pt x="239" y="113"/>
                        <a:pt x="239" y="113"/>
                        <a:pt x="239" y="113"/>
                      </a:cubicBezTo>
                      <a:cubicBezTo>
                        <a:pt x="240" y="113"/>
                        <a:pt x="240" y="113"/>
                        <a:pt x="240" y="113"/>
                      </a:cubicBezTo>
                      <a:cubicBezTo>
                        <a:pt x="241" y="113"/>
                        <a:pt x="241" y="113"/>
                        <a:pt x="241" y="113"/>
                      </a:cubicBezTo>
                      <a:cubicBezTo>
                        <a:pt x="241" y="113"/>
                        <a:pt x="241" y="113"/>
                        <a:pt x="241" y="113"/>
                      </a:cubicBezTo>
                      <a:cubicBezTo>
                        <a:pt x="241" y="112"/>
                        <a:pt x="241" y="112"/>
                        <a:pt x="241" y="112"/>
                      </a:cubicBezTo>
                      <a:cubicBezTo>
                        <a:pt x="239" y="112"/>
                        <a:pt x="239" y="112"/>
                        <a:pt x="239" y="112"/>
                      </a:cubicBezTo>
                      <a:cubicBezTo>
                        <a:pt x="239" y="112"/>
                        <a:pt x="239" y="112"/>
                        <a:pt x="239" y="112"/>
                      </a:cubicBezTo>
                      <a:close/>
                      <a:moveTo>
                        <a:pt x="246" y="125"/>
                      </a:moveTo>
                      <a:cubicBezTo>
                        <a:pt x="245" y="124"/>
                        <a:pt x="245" y="124"/>
                        <a:pt x="245" y="124"/>
                      </a:cubicBezTo>
                      <a:cubicBezTo>
                        <a:pt x="245" y="122"/>
                        <a:pt x="245" y="122"/>
                        <a:pt x="245" y="122"/>
                      </a:cubicBezTo>
                      <a:cubicBezTo>
                        <a:pt x="245" y="121"/>
                        <a:pt x="245" y="121"/>
                        <a:pt x="245" y="121"/>
                      </a:cubicBezTo>
                      <a:cubicBezTo>
                        <a:pt x="245" y="120"/>
                        <a:pt x="245" y="120"/>
                        <a:pt x="245" y="120"/>
                      </a:cubicBezTo>
                      <a:cubicBezTo>
                        <a:pt x="245" y="120"/>
                        <a:pt x="245" y="120"/>
                        <a:pt x="245" y="120"/>
                      </a:cubicBezTo>
                      <a:cubicBezTo>
                        <a:pt x="244" y="118"/>
                        <a:pt x="244" y="118"/>
                        <a:pt x="244" y="118"/>
                      </a:cubicBezTo>
                      <a:cubicBezTo>
                        <a:pt x="244" y="117"/>
                        <a:pt x="244" y="117"/>
                        <a:pt x="244" y="117"/>
                      </a:cubicBezTo>
                      <a:cubicBezTo>
                        <a:pt x="244" y="116"/>
                        <a:pt x="244" y="116"/>
                        <a:pt x="244" y="116"/>
                      </a:cubicBezTo>
                      <a:cubicBezTo>
                        <a:pt x="243" y="115"/>
                        <a:pt x="243" y="115"/>
                        <a:pt x="243" y="115"/>
                      </a:cubicBezTo>
                      <a:cubicBezTo>
                        <a:pt x="243" y="115"/>
                        <a:pt x="243" y="115"/>
                        <a:pt x="243" y="115"/>
                      </a:cubicBezTo>
                      <a:cubicBezTo>
                        <a:pt x="244" y="114"/>
                        <a:pt x="244" y="114"/>
                        <a:pt x="244" y="114"/>
                      </a:cubicBezTo>
                      <a:cubicBezTo>
                        <a:pt x="245" y="113"/>
                        <a:pt x="245" y="113"/>
                        <a:pt x="245" y="113"/>
                      </a:cubicBezTo>
                      <a:cubicBezTo>
                        <a:pt x="246" y="112"/>
                        <a:pt x="246" y="112"/>
                        <a:pt x="246" y="112"/>
                      </a:cubicBezTo>
                      <a:cubicBezTo>
                        <a:pt x="248" y="112"/>
                        <a:pt x="248" y="112"/>
                        <a:pt x="248" y="112"/>
                      </a:cubicBezTo>
                      <a:cubicBezTo>
                        <a:pt x="249" y="113"/>
                        <a:pt x="249" y="113"/>
                        <a:pt x="249" y="113"/>
                      </a:cubicBezTo>
                      <a:cubicBezTo>
                        <a:pt x="249" y="113"/>
                        <a:pt x="249" y="113"/>
                        <a:pt x="249" y="113"/>
                      </a:cubicBezTo>
                      <a:cubicBezTo>
                        <a:pt x="250" y="113"/>
                        <a:pt x="250" y="113"/>
                        <a:pt x="250" y="113"/>
                      </a:cubicBezTo>
                      <a:cubicBezTo>
                        <a:pt x="251" y="113"/>
                        <a:pt x="251" y="113"/>
                        <a:pt x="251" y="113"/>
                      </a:cubicBezTo>
                      <a:cubicBezTo>
                        <a:pt x="252" y="114"/>
                        <a:pt x="252" y="114"/>
                        <a:pt x="252" y="114"/>
                      </a:cubicBezTo>
                      <a:cubicBezTo>
                        <a:pt x="253" y="114"/>
                        <a:pt x="253" y="114"/>
                        <a:pt x="253" y="114"/>
                      </a:cubicBezTo>
                      <a:cubicBezTo>
                        <a:pt x="254" y="114"/>
                        <a:pt x="254" y="114"/>
                        <a:pt x="254" y="114"/>
                      </a:cubicBezTo>
                      <a:cubicBezTo>
                        <a:pt x="255" y="115"/>
                        <a:pt x="255" y="115"/>
                        <a:pt x="255" y="115"/>
                      </a:cubicBezTo>
                      <a:cubicBezTo>
                        <a:pt x="255" y="116"/>
                        <a:pt x="255" y="116"/>
                        <a:pt x="255" y="116"/>
                      </a:cubicBezTo>
                      <a:cubicBezTo>
                        <a:pt x="254" y="116"/>
                        <a:pt x="254" y="116"/>
                        <a:pt x="254" y="116"/>
                      </a:cubicBezTo>
                      <a:cubicBezTo>
                        <a:pt x="255" y="117"/>
                        <a:pt x="255" y="117"/>
                        <a:pt x="255" y="117"/>
                      </a:cubicBezTo>
                      <a:cubicBezTo>
                        <a:pt x="255" y="118"/>
                        <a:pt x="255" y="118"/>
                        <a:pt x="255" y="118"/>
                      </a:cubicBezTo>
                      <a:cubicBezTo>
                        <a:pt x="254" y="118"/>
                        <a:pt x="254" y="118"/>
                        <a:pt x="254" y="118"/>
                      </a:cubicBezTo>
                      <a:cubicBezTo>
                        <a:pt x="254" y="119"/>
                        <a:pt x="254" y="119"/>
                        <a:pt x="254" y="119"/>
                      </a:cubicBezTo>
                      <a:cubicBezTo>
                        <a:pt x="253" y="120"/>
                        <a:pt x="253" y="120"/>
                        <a:pt x="253" y="120"/>
                      </a:cubicBezTo>
                      <a:cubicBezTo>
                        <a:pt x="252" y="120"/>
                        <a:pt x="252" y="120"/>
                        <a:pt x="252" y="120"/>
                      </a:cubicBezTo>
                      <a:cubicBezTo>
                        <a:pt x="251" y="121"/>
                        <a:pt x="251" y="121"/>
                        <a:pt x="251" y="121"/>
                      </a:cubicBezTo>
                      <a:cubicBezTo>
                        <a:pt x="249" y="122"/>
                        <a:pt x="249" y="122"/>
                        <a:pt x="249" y="122"/>
                      </a:cubicBezTo>
                      <a:cubicBezTo>
                        <a:pt x="248" y="124"/>
                        <a:pt x="248" y="124"/>
                        <a:pt x="248" y="124"/>
                      </a:cubicBezTo>
                      <a:cubicBezTo>
                        <a:pt x="247" y="124"/>
                        <a:pt x="247" y="124"/>
                        <a:pt x="247" y="124"/>
                      </a:cubicBezTo>
                      <a:cubicBezTo>
                        <a:pt x="246" y="124"/>
                        <a:pt x="246" y="124"/>
                        <a:pt x="246" y="124"/>
                      </a:cubicBezTo>
                      <a:cubicBezTo>
                        <a:pt x="247" y="125"/>
                        <a:pt x="247" y="125"/>
                        <a:pt x="247" y="125"/>
                      </a:cubicBezTo>
                      <a:cubicBezTo>
                        <a:pt x="246" y="125"/>
                        <a:pt x="246" y="125"/>
                        <a:pt x="246" y="125"/>
                      </a:cubicBezTo>
                      <a:close/>
                      <a:moveTo>
                        <a:pt x="287" y="146"/>
                      </a:moveTo>
                      <a:cubicBezTo>
                        <a:pt x="285" y="145"/>
                        <a:pt x="285" y="145"/>
                        <a:pt x="285" y="145"/>
                      </a:cubicBezTo>
                      <a:cubicBezTo>
                        <a:pt x="284" y="145"/>
                        <a:pt x="284" y="145"/>
                        <a:pt x="284" y="145"/>
                      </a:cubicBezTo>
                      <a:cubicBezTo>
                        <a:pt x="282" y="145"/>
                        <a:pt x="282" y="145"/>
                        <a:pt x="282" y="145"/>
                      </a:cubicBezTo>
                      <a:cubicBezTo>
                        <a:pt x="283" y="144"/>
                        <a:pt x="283" y="144"/>
                        <a:pt x="283" y="144"/>
                      </a:cubicBezTo>
                      <a:cubicBezTo>
                        <a:pt x="284" y="143"/>
                        <a:pt x="284" y="143"/>
                        <a:pt x="284" y="143"/>
                      </a:cubicBezTo>
                      <a:cubicBezTo>
                        <a:pt x="284" y="143"/>
                        <a:pt x="284" y="143"/>
                        <a:pt x="284" y="143"/>
                      </a:cubicBezTo>
                      <a:cubicBezTo>
                        <a:pt x="285" y="143"/>
                        <a:pt x="285" y="143"/>
                        <a:pt x="285" y="143"/>
                      </a:cubicBezTo>
                      <a:cubicBezTo>
                        <a:pt x="285" y="143"/>
                        <a:pt x="285" y="143"/>
                        <a:pt x="285" y="143"/>
                      </a:cubicBezTo>
                      <a:cubicBezTo>
                        <a:pt x="284" y="143"/>
                        <a:pt x="284" y="143"/>
                        <a:pt x="284" y="143"/>
                      </a:cubicBezTo>
                      <a:cubicBezTo>
                        <a:pt x="283" y="142"/>
                        <a:pt x="283" y="142"/>
                        <a:pt x="283" y="142"/>
                      </a:cubicBezTo>
                      <a:cubicBezTo>
                        <a:pt x="285" y="141"/>
                        <a:pt x="285" y="141"/>
                        <a:pt x="285" y="141"/>
                      </a:cubicBezTo>
                      <a:cubicBezTo>
                        <a:pt x="285" y="139"/>
                        <a:pt x="285" y="139"/>
                        <a:pt x="285" y="139"/>
                      </a:cubicBezTo>
                      <a:cubicBezTo>
                        <a:pt x="285" y="138"/>
                        <a:pt x="285" y="138"/>
                        <a:pt x="285" y="138"/>
                      </a:cubicBezTo>
                      <a:cubicBezTo>
                        <a:pt x="286" y="138"/>
                        <a:pt x="286" y="138"/>
                        <a:pt x="286" y="138"/>
                      </a:cubicBezTo>
                      <a:cubicBezTo>
                        <a:pt x="286" y="137"/>
                        <a:pt x="286" y="137"/>
                        <a:pt x="286" y="137"/>
                      </a:cubicBezTo>
                      <a:cubicBezTo>
                        <a:pt x="285" y="137"/>
                        <a:pt x="285" y="137"/>
                        <a:pt x="285" y="137"/>
                      </a:cubicBezTo>
                      <a:cubicBezTo>
                        <a:pt x="285" y="136"/>
                        <a:pt x="285" y="136"/>
                        <a:pt x="285" y="136"/>
                      </a:cubicBezTo>
                      <a:cubicBezTo>
                        <a:pt x="286" y="135"/>
                        <a:pt x="286" y="135"/>
                        <a:pt x="286" y="135"/>
                      </a:cubicBezTo>
                      <a:cubicBezTo>
                        <a:pt x="287" y="133"/>
                        <a:pt x="287" y="133"/>
                        <a:pt x="287" y="133"/>
                      </a:cubicBezTo>
                      <a:cubicBezTo>
                        <a:pt x="287" y="132"/>
                        <a:pt x="287" y="132"/>
                        <a:pt x="287" y="132"/>
                      </a:cubicBezTo>
                      <a:cubicBezTo>
                        <a:pt x="287" y="131"/>
                        <a:pt x="287" y="131"/>
                        <a:pt x="287" y="131"/>
                      </a:cubicBezTo>
                      <a:cubicBezTo>
                        <a:pt x="288" y="131"/>
                        <a:pt x="288" y="131"/>
                        <a:pt x="288" y="131"/>
                      </a:cubicBezTo>
                      <a:cubicBezTo>
                        <a:pt x="289" y="130"/>
                        <a:pt x="289" y="130"/>
                        <a:pt x="289" y="130"/>
                      </a:cubicBezTo>
                      <a:cubicBezTo>
                        <a:pt x="289" y="129"/>
                        <a:pt x="289" y="129"/>
                        <a:pt x="289" y="129"/>
                      </a:cubicBezTo>
                      <a:cubicBezTo>
                        <a:pt x="289" y="128"/>
                        <a:pt x="289" y="128"/>
                        <a:pt x="289" y="128"/>
                      </a:cubicBezTo>
                      <a:cubicBezTo>
                        <a:pt x="291" y="126"/>
                        <a:pt x="291" y="126"/>
                        <a:pt x="291" y="126"/>
                      </a:cubicBezTo>
                      <a:cubicBezTo>
                        <a:pt x="291" y="125"/>
                        <a:pt x="291" y="125"/>
                        <a:pt x="291" y="125"/>
                      </a:cubicBezTo>
                      <a:cubicBezTo>
                        <a:pt x="292" y="125"/>
                        <a:pt x="292" y="125"/>
                        <a:pt x="292" y="125"/>
                      </a:cubicBezTo>
                      <a:cubicBezTo>
                        <a:pt x="292" y="124"/>
                        <a:pt x="292" y="124"/>
                        <a:pt x="292" y="124"/>
                      </a:cubicBezTo>
                      <a:cubicBezTo>
                        <a:pt x="292" y="124"/>
                        <a:pt x="292" y="124"/>
                        <a:pt x="292" y="124"/>
                      </a:cubicBezTo>
                      <a:cubicBezTo>
                        <a:pt x="293" y="123"/>
                        <a:pt x="293" y="123"/>
                        <a:pt x="293" y="123"/>
                      </a:cubicBezTo>
                      <a:cubicBezTo>
                        <a:pt x="293" y="123"/>
                        <a:pt x="293" y="123"/>
                        <a:pt x="293" y="123"/>
                      </a:cubicBezTo>
                      <a:cubicBezTo>
                        <a:pt x="294" y="124"/>
                        <a:pt x="294" y="124"/>
                        <a:pt x="294" y="124"/>
                      </a:cubicBezTo>
                      <a:cubicBezTo>
                        <a:pt x="294" y="125"/>
                        <a:pt x="294" y="125"/>
                        <a:pt x="294" y="125"/>
                      </a:cubicBezTo>
                      <a:cubicBezTo>
                        <a:pt x="296" y="125"/>
                        <a:pt x="296" y="125"/>
                        <a:pt x="296" y="125"/>
                      </a:cubicBezTo>
                      <a:cubicBezTo>
                        <a:pt x="295" y="124"/>
                        <a:pt x="295" y="124"/>
                        <a:pt x="295" y="124"/>
                      </a:cubicBezTo>
                      <a:cubicBezTo>
                        <a:pt x="295" y="123"/>
                        <a:pt x="295" y="123"/>
                        <a:pt x="295" y="123"/>
                      </a:cubicBezTo>
                      <a:cubicBezTo>
                        <a:pt x="295" y="123"/>
                        <a:pt x="295" y="123"/>
                        <a:pt x="295" y="123"/>
                      </a:cubicBezTo>
                      <a:cubicBezTo>
                        <a:pt x="296" y="122"/>
                        <a:pt x="296" y="122"/>
                        <a:pt x="296" y="122"/>
                      </a:cubicBezTo>
                      <a:cubicBezTo>
                        <a:pt x="295" y="121"/>
                        <a:pt x="295" y="121"/>
                        <a:pt x="295" y="121"/>
                      </a:cubicBezTo>
                      <a:cubicBezTo>
                        <a:pt x="296" y="120"/>
                        <a:pt x="296" y="120"/>
                        <a:pt x="296" y="120"/>
                      </a:cubicBezTo>
                      <a:cubicBezTo>
                        <a:pt x="298" y="120"/>
                        <a:pt x="298" y="120"/>
                        <a:pt x="298" y="120"/>
                      </a:cubicBezTo>
                      <a:cubicBezTo>
                        <a:pt x="300" y="120"/>
                        <a:pt x="300" y="120"/>
                        <a:pt x="300" y="120"/>
                      </a:cubicBezTo>
                      <a:cubicBezTo>
                        <a:pt x="301" y="119"/>
                        <a:pt x="301" y="119"/>
                        <a:pt x="301" y="119"/>
                      </a:cubicBezTo>
                      <a:cubicBezTo>
                        <a:pt x="301" y="120"/>
                        <a:pt x="301" y="120"/>
                        <a:pt x="301" y="120"/>
                      </a:cubicBezTo>
                      <a:cubicBezTo>
                        <a:pt x="302" y="120"/>
                        <a:pt x="302" y="120"/>
                        <a:pt x="302" y="120"/>
                      </a:cubicBezTo>
                      <a:cubicBezTo>
                        <a:pt x="303" y="120"/>
                        <a:pt x="303" y="120"/>
                        <a:pt x="303" y="120"/>
                      </a:cubicBezTo>
                      <a:cubicBezTo>
                        <a:pt x="303" y="120"/>
                        <a:pt x="303" y="120"/>
                        <a:pt x="303" y="120"/>
                      </a:cubicBezTo>
                      <a:cubicBezTo>
                        <a:pt x="305" y="120"/>
                        <a:pt x="305" y="120"/>
                        <a:pt x="305" y="120"/>
                      </a:cubicBezTo>
                      <a:cubicBezTo>
                        <a:pt x="305" y="121"/>
                        <a:pt x="305" y="121"/>
                        <a:pt x="305" y="121"/>
                      </a:cubicBezTo>
                      <a:cubicBezTo>
                        <a:pt x="307" y="121"/>
                        <a:pt x="307" y="121"/>
                        <a:pt x="307" y="121"/>
                      </a:cubicBezTo>
                      <a:cubicBezTo>
                        <a:pt x="307" y="121"/>
                        <a:pt x="307" y="121"/>
                        <a:pt x="307" y="121"/>
                      </a:cubicBezTo>
                      <a:cubicBezTo>
                        <a:pt x="307" y="121"/>
                        <a:pt x="307" y="121"/>
                        <a:pt x="307" y="121"/>
                      </a:cubicBezTo>
                      <a:cubicBezTo>
                        <a:pt x="308" y="122"/>
                        <a:pt x="308" y="122"/>
                        <a:pt x="308" y="122"/>
                      </a:cubicBezTo>
                      <a:cubicBezTo>
                        <a:pt x="308" y="123"/>
                        <a:pt x="308" y="123"/>
                        <a:pt x="308" y="123"/>
                      </a:cubicBezTo>
                      <a:cubicBezTo>
                        <a:pt x="308" y="123"/>
                        <a:pt x="308" y="123"/>
                        <a:pt x="308" y="123"/>
                      </a:cubicBezTo>
                      <a:cubicBezTo>
                        <a:pt x="309" y="123"/>
                        <a:pt x="309" y="123"/>
                        <a:pt x="309" y="123"/>
                      </a:cubicBezTo>
                      <a:cubicBezTo>
                        <a:pt x="311" y="123"/>
                        <a:pt x="311" y="123"/>
                        <a:pt x="311" y="123"/>
                      </a:cubicBezTo>
                      <a:cubicBezTo>
                        <a:pt x="313" y="124"/>
                        <a:pt x="313" y="124"/>
                        <a:pt x="313" y="124"/>
                      </a:cubicBezTo>
                      <a:cubicBezTo>
                        <a:pt x="315" y="124"/>
                        <a:pt x="315" y="124"/>
                        <a:pt x="315" y="124"/>
                      </a:cubicBezTo>
                      <a:cubicBezTo>
                        <a:pt x="315" y="125"/>
                        <a:pt x="315" y="125"/>
                        <a:pt x="315" y="125"/>
                      </a:cubicBezTo>
                      <a:cubicBezTo>
                        <a:pt x="315" y="126"/>
                        <a:pt x="315" y="126"/>
                        <a:pt x="315" y="126"/>
                      </a:cubicBezTo>
                      <a:cubicBezTo>
                        <a:pt x="316" y="126"/>
                        <a:pt x="316" y="126"/>
                        <a:pt x="316" y="126"/>
                      </a:cubicBezTo>
                      <a:cubicBezTo>
                        <a:pt x="315" y="126"/>
                        <a:pt x="315" y="126"/>
                        <a:pt x="315" y="126"/>
                      </a:cubicBezTo>
                      <a:cubicBezTo>
                        <a:pt x="315" y="126"/>
                        <a:pt x="315" y="126"/>
                        <a:pt x="315" y="126"/>
                      </a:cubicBezTo>
                      <a:cubicBezTo>
                        <a:pt x="314" y="127"/>
                        <a:pt x="314" y="127"/>
                        <a:pt x="314" y="127"/>
                      </a:cubicBezTo>
                      <a:cubicBezTo>
                        <a:pt x="313" y="129"/>
                        <a:pt x="313" y="129"/>
                        <a:pt x="313" y="129"/>
                      </a:cubicBezTo>
                      <a:cubicBezTo>
                        <a:pt x="312" y="130"/>
                        <a:pt x="312" y="130"/>
                        <a:pt x="312" y="130"/>
                      </a:cubicBezTo>
                      <a:cubicBezTo>
                        <a:pt x="311" y="130"/>
                        <a:pt x="311" y="130"/>
                        <a:pt x="311" y="130"/>
                      </a:cubicBezTo>
                      <a:cubicBezTo>
                        <a:pt x="311" y="131"/>
                        <a:pt x="311" y="131"/>
                        <a:pt x="311" y="131"/>
                      </a:cubicBezTo>
                      <a:cubicBezTo>
                        <a:pt x="308" y="132"/>
                        <a:pt x="308" y="132"/>
                        <a:pt x="308" y="132"/>
                      </a:cubicBezTo>
                      <a:cubicBezTo>
                        <a:pt x="307" y="134"/>
                        <a:pt x="307" y="134"/>
                        <a:pt x="307" y="134"/>
                      </a:cubicBezTo>
                      <a:cubicBezTo>
                        <a:pt x="306" y="134"/>
                        <a:pt x="306" y="134"/>
                        <a:pt x="306" y="134"/>
                      </a:cubicBezTo>
                      <a:cubicBezTo>
                        <a:pt x="306" y="134"/>
                        <a:pt x="306" y="134"/>
                        <a:pt x="306" y="134"/>
                      </a:cubicBezTo>
                      <a:cubicBezTo>
                        <a:pt x="306" y="134"/>
                        <a:pt x="306" y="134"/>
                        <a:pt x="306" y="134"/>
                      </a:cubicBezTo>
                      <a:cubicBezTo>
                        <a:pt x="306" y="135"/>
                        <a:pt x="306" y="135"/>
                        <a:pt x="306" y="135"/>
                      </a:cubicBezTo>
                      <a:cubicBezTo>
                        <a:pt x="304" y="136"/>
                        <a:pt x="304" y="136"/>
                        <a:pt x="304" y="136"/>
                      </a:cubicBezTo>
                      <a:cubicBezTo>
                        <a:pt x="303" y="138"/>
                        <a:pt x="303" y="138"/>
                        <a:pt x="303" y="138"/>
                      </a:cubicBezTo>
                      <a:cubicBezTo>
                        <a:pt x="301" y="139"/>
                        <a:pt x="301" y="139"/>
                        <a:pt x="301" y="139"/>
                      </a:cubicBezTo>
                      <a:cubicBezTo>
                        <a:pt x="299" y="139"/>
                        <a:pt x="299" y="139"/>
                        <a:pt x="299" y="139"/>
                      </a:cubicBezTo>
                      <a:cubicBezTo>
                        <a:pt x="299" y="139"/>
                        <a:pt x="299" y="139"/>
                        <a:pt x="299" y="139"/>
                      </a:cubicBezTo>
                      <a:cubicBezTo>
                        <a:pt x="298" y="139"/>
                        <a:pt x="298" y="139"/>
                        <a:pt x="298" y="139"/>
                      </a:cubicBezTo>
                      <a:cubicBezTo>
                        <a:pt x="298" y="139"/>
                        <a:pt x="298" y="139"/>
                        <a:pt x="298" y="139"/>
                      </a:cubicBezTo>
                      <a:cubicBezTo>
                        <a:pt x="296" y="138"/>
                        <a:pt x="296" y="138"/>
                        <a:pt x="296" y="138"/>
                      </a:cubicBezTo>
                      <a:cubicBezTo>
                        <a:pt x="296" y="137"/>
                        <a:pt x="296" y="137"/>
                        <a:pt x="296" y="137"/>
                      </a:cubicBezTo>
                      <a:cubicBezTo>
                        <a:pt x="295" y="136"/>
                        <a:pt x="295" y="136"/>
                        <a:pt x="295" y="136"/>
                      </a:cubicBezTo>
                      <a:cubicBezTo>
                        <a:pt x="294" y="137"/>
                        <a:pt x="294" y="137"/>
                        <a:pt x="294" y="137"/>
                      </a:cubicBezTo>
                      <a:cubicBezTo>
                        <a:pt x="293" y="137"/>
                        <a:pt x="293" y="137"/>
                        <a:pt x="293" y="137"/>
                      </a:cubicBezTo>
                      <a:cubicBezTo>
                        <a:pt x="292" y="137"/>
                        <a:pt x="292" y="137"/>
                        <a:pt x="292" y="137"/>
                      </a:cubicBezTo>
                      <a:cubicBezTo>
                        <a:pt x="292" y="136"/>
                        <a:pt x="292" y="136"/>
                        <a:pt x="292" y="136"/>
                      </a:cubicBezTo>
                      <a:cubicBezTo>
                        <a:pt x="291" y="136"/>
                        <a:pt x="291" y="136"/>
                        <a:pt x="291" y="136"/>
                      </a:cubicBezTo>
                      <a:cubicBezTo>
                        <a:pt x="291" y="137"/>
                        <a:pt x="291" y="137"/>
                        <a:pt x="291" y="137"/>
                      </a:cubicBezTo>
                      <a:cubicBezTo>
                        <a:pt x="291" y="137"/>
                        <a:pt x="291" y="137"/>
                        <a:pt x="291" y="137"/>
                      </a:cubicBezTo>
                      <a:cubicBezTo>
                        <a:pt x="293" y="137"/>
                        <a:pt x="293" y="137"/>
                        <a:pt x="293" y="137"/>
                      </a:cubicBezTo>
                      <a:cubicBezTo>
                        <a:pt x="293" y="138"/>
                        <a:pt x="293" y="138"/>
                        <a:pt x="293" y="138"/>
                      </a:cubicBezTo>
                      <a:cubicBezTo>
                        <a:pt x="292" y="139"/>
                        <a:pt x="292" y="139"/>
                        <a:pt x="292" y="139"/>
                      </a:cubicBezTo>
                      <a:cubicBezTo>
                        <a:pt x="293" y="139"/>
                        <a:pt x="293" y="139"/>
                        <a:pt x="293" y="139"/>
                      </a:cubicBezTo>
                      <a:cubicBezTo>
                        <a:pt x="293" y="140"/>
                        <a:pt x="293" y="140"/>
                        <a:pt x="293" y="140"/>
                      </a:cubicBezTo>
                      <a:cubicBezTo>
                        <a:pt x="292" y="141"/>
                        <a:pt x="292" y="141"/>
                        <a:pt x="292" y="141"/>
                      </a:cubicBezTo>
                      <a:cubicBezTo>
                        <a:pt x="292" y="142"/>
                        <a:pt x="292" y="142"/>
                        <a:pt x="292" y="142"/>
                      </a:cubicBezTo>
                      <a:cubicBezTo>
                        <a:pt x="291" y="142"/>
                        <a:pt x="291" y="142"/>
                        <a:pt x="291" y="142"/>
                      </a:cubicBezTo>
                      <a:cubicBezTo>
                        <a:pt x="290" y="142"/>
                        <a:pt x="290" y="142"/>
                        <a:pt x="290" y="142"/>
                      </a:cubicBezTo>
                      <a:cubicBezTo>
                        <a:pt x="289" y="143"/>
                        <a:pt x="289" y="143"/>
                        <a:pt x="289" y="143"/>
                      </a:cubicBezTo>
                      <a:cubicBezTo>
                        <a:pt x="289" y="144"/>
                        <a:pt x="289" y="144"/>
                        <a:pt x="289" y="144"/>
                      </a:cubicBezTo>
                      <a:cubicBezTo>
                        <a:pt x="288" y="145"/>
                        <a:pt x="288" y="145"/>
                        <a:pt x="288" y="145"/>
                      </a:cubicBezTo>
                      <a:cubicBezTo>
                        <a:pt x="287" y="145"/>
                        <a:pt x="287" y="145"/>
                        <a:pt x="287" y="145"/>
                      </a:cubicBezTo>
                      <a:cubicBezTo>
                        <a:pt x="287" y="146"/>
                        <a:pt x="287" y="146"/>
                        <a:pt x="287" y="146"/>
                      </a:cubicBezTo>
                      <a:cubicBezTo>
                        <a:pt x="287" y="146"/>
                        <a:pt x="287" y="146"/>
                        <a:pt x="287" y="146"/>
                      </a:cubicBezTo>
                      <a:close/>
                      <a:moveTo>
                        <a:pt x="356" y="150"/>
                      </a:moveTo>
                      <a:cubicBezTo>
                        <a:pt x="354" y="149"/>
                        <a:pt x="354" y="149"/>
                        <a:pt x="354" y="149"/>
                      </a:cubicBezTo>
                      <a:cubicBezTo>
                        <a:pt x="353" y="149"/>
                        <a:pt x="353" y="149"/>
                        <a:pt x="353" y="149"/>
                      </a:cubicBezTo>
                      <a:cubicBezTo>
                        <a:pt x="353" y="148"/>
                        <a:pt x="353" y="148"/>
                        <a:pt x="353" y="148"/>
                      </a:cubicBezTo>
                      <a:cubicBezTo>
                        <a:pt x="352" y="148"/>
                        <a:pt x="352" y="148"/>
                        <a:pt x="352" y="148"/>
                      </a:cubicBezTo>
                      <a:cubicBezTo>
                        <a:pt x="351" y="147"/>
                        <a:pt x="351" y="147"/>
                        <a:pt x="351" y="147"/>
                      </a:cubicBezTo>
                      <a:cubicBezTo>
                        <a:pt x="352" y="145"/>
                        <a:pt x="352" y="145"/>
                        <a:pt x="352" y="145"/>
                      </a:cubicBezTo>
                      <a:cubicBezTo>
                        <a:pt x="353" y="145"/>
                        <a:pt x="353" y="145"/>
                        <a:pt x="353" y="145"/>
                      </a:cubicBezTo>
                      <a:cubicBezTo>
                        <a:pt x="353" y="144"/>
                        <a:pt x="353" y="144"/>
                        <a:pt x="353" y="144"/>
                      </a:cubicBezTo>
                      <a:cubicBezTo>
                        <a:pt x="353" y="143"/>
                        <a:pt x="353" y="143"/>
                        <a:pt x="353" y="143"/>
                      </a:cubicBezTo>
                      <a:cubicBezTo>
                        <a:pt x="353" y="142"/>
                        <a:pt x="353" y="142"/>
                        <a:pt x="353" y="142"/>
                      </a:cubicBezTo>
                      <a:cubicBezTo>
                        <a:pt x="352" y="142"/>
                        <a:pt x="352" y="142"/>
                        <a:pt x="352" y="142"/>
                      </a:cubicBezTo>
                      <a:cubicBezTo>
                        <a:pt x="351" y="142"/>
                        <a:pt x="351" y="142"/>
                        <a:pt x="351" y="142"/>
                      </a:cubicBezTo>
                      <a:cubicBezTo>
                        <a:pt x="352" y="139"/>
                        <a:pt x="352" y="139"/>
                        <a:pt x="352" y="139"/>
                      </a:cubicBezTo>
                      <a:cubicBezTo>
                        <a:pt x="353" y="140"/>
                        <a:pt x="353" y="140"/>
                        <a:pt x="353" y="140"/>
                      </a:cubicBezTo>
                      <a:cubicBezTo>
                        <a:pt x="353" y="139"/>
                        <a:pt x="353" y="139"/>
                        <a:pt x="353" y="139"/>
                      </a:cubicBezTo>
                      <a:cubicBezTo>
                        <a:pt x="353" y="138"/>
                        <a:pt x="353" y="138"/>
                        <a:pt x="353" y="138"/>
                      </a:cubicBezTo>
                      <a:cubicBezTo>
                        <a:pt x="354" y="137"/>
                        <a:pt x="354" y="137"/>
                        <a:pt x="354" y="137"/>
                      </a:cubicBezTo>
                      <a:cubicBezTo>
                        <a:pt x="354" y="136"/>
                        <a:pt x="354" y="136"/>
                        <a:pt x="354" y="136"/>
                      </a:cubicBezTo>
                      <a:cubicBezTo>
                        <a:pt x="355" y="136"/>
                        <a:pt x="355" y="136"/>
                        <a:pt x="355" y="136"/>
                      </a:cubicBezTo>
                      <a:cubicBezTo>
                        <a:pt x="356" y="136"/>
                        <a:pt x="356" y="136"/>
                        <a:pt x="356" y="136"/>
                      </a:cubicBezTo>
                      <a:cubicBezTo>
                        <a:pt x="356" y="137"/>
                        <a:pt x="356" y="137"/>
                        <a:pt x="356" y="137"/>
                      </a:cubicBezTo>
                      <a:cubicBezTo>
                        <a:pt x="358" y="138"/>
                        <a:pt x="358" y="138"/>
                        <a:pt x="358" y="138"/>
                      </a:cubicBezTo>
                      <a:cubicBezTo>
                        <a:pt x="359" y="138"/>
                        <a:pt x="359" y="138"/>
                        <a:pt x="359" y="138"/>
                      </a:cubicBezTo>
                      <a:cubicBezTo>
                        <a:pt x="360" y="139"/>
                        <a:pt x="360" y="139"/>
                        <a:pt x="360" y="139"/>
                      </a:cubicBezTo>
                      <a:cubicBezTo>
                        <a:pt x="361" y="138"/>
                        <a:pt x="361" y="138"/>
                        <a:pt x="361" y="138"/>
                      </a:cubicBezTo>
                      <a:cubicBezTo>
                        <a:pt x="363" y="139"/>
                        <a:pt x="363" y="139"/>
                        <a:pt x="363" y="139"/>
                      </a:cubicBezTo>
                      <a:cubicBezTo>
                        <a:pt x="364" y="139"/>
                        <a:pt x="364" y="139"/>
                        <a:pt x="364" y="139"/>
                      </a:cubicBezTo>
                      <a:cubicBezTo>
                        <a:pt x="365" y="139"/>
                        <a:pt x="365" y="139"/>
                        <a:pt x="365" y="139"/>
                      </a:cubicBezTo>
                      <a:cubicBezTo>
                        <a:pt x="365" y="140"/>
                        <a:pt x="365" y="140"/>
                        <a:pt x="365" y="140"/>
                      </a:cubicBezTo>
                      <a:cubicBezTo>
                        <a:pt x="367" y="141"/>
                        <a:pt x="367" y="141"/>
                        <a:pt x="367" y="141"/>
                      </a:cubicBezTo>
                      <a:cubicBezTo>
                        <a:pt x="367" y="142"/>
                        <a:pt x="367" y="142"/>
                        <a:pt x="367" y="142"/>
                      </a:cubicBezTo>
                      <a:cubicBezTo>
                        <a:pt x="367" y="143"/>
                        <a:pt x="367" y="143"/>
                        <a:pt x="367" y="143"/>
                      </a:cubicBezTo>
                      <a:cubicBezTo>
                        <a:pt x="367" y="144"/>
                        <a:pt x="367" y="144"/>
                        <a:pt x="367" y="144"/>
                      </a:cubicBezTo>
                      <a:cubicBezTo>
                        <a:pt x="368" y="145"/>
                        <a:pt x="368" y="145"/>
                        <a:pt x="368" y="145"/>
                      </a:cubicBezTo>
                      <a:cubicBezTo>
                        <a:pt x="368" y="145"/>
                        <a:pt x="368" y="145"/>
                        <a:pt x="368" y="145"/>
                      </a:cubicBezTo>
                      <a:cubicBezTo>
                        <a:pt x="368" y="146"/>
                        <a:pt x="368" y="146"/>
                        <a:pt x="368" y="146"/>
                      </a:cubicBezTo>
                      <a:cubicBezTo>
                        <a:pt x="368" y="147"/>
                        <a:pt x="368" y="147"/>
                        <a:pt x="368" y="147"/>
                      </a:cubicBezTo>
                      <a:cubicBezTo>
                        <a:pt x="368" y="148"/>
                        <a:pt x="368" y="148"/>
                        <a:pt x="368" y="148"/>
                      </a:cubicBezTo>
                      <a:cubicBezTo>
                        <a:pt x="368" y="149"/>
                        <a:pt x="368" y="149"/>
                        <a:pt x="368" y="149"/>
                      </a:cubicBezTo>
                      <a:cubicBezTo>
                        <a:pt x="368" y="149"/>
                        <a:pt x="368" y="149"/>
                        <a:pt x="368" y="149"/>
                      </a:cubicBezTo>
                      <a:cubicBezTo>
                        <a:pt x="369" y="150"/>
                        <a:pt x="369" y="150"/>
                        <a:pt x="369" y="150"/>
                      </a:cubicBezTo>
                      <a:cubicBezTo>
                        <a:pt x="369" y="150"/>
                        <a:pt x="369" y="150"/>
                        <a:pt x="369" y="150"/>
                      </a:cubicBezTo>
                      <a:cubicBezTo>
                        <a:pt x="368" y="151"/>
                        <a:pt x="368" y="151"/>
                        <a:pt x="368" y="151"/>
                      </a:cubicBezTo>
                      <a:cubicBezTo>
                        <a:pt x="368" y="151"/>
                        <a:pt x="368" y="151"/>
                        <a:pt x="368" y="151"/>
                      </a:cubicBezTo>
                      <a:cubicBezTo>
                        <a:pt x="366" y="151"/>
                        <a:pt x="366" y="151"/>
                        <a:pt x="366" y="151"/>
                      </a:cubicBezTo>
                      <a:cubicBezTo>
                        <a:pt x="366" y="150"/>
                        <a:pt x="366" y="150"/>
                        <a:pt x="366" y="150"/>
                      </a:cubicBezTo>
                      <a:cubicBezTo>
                        <a:pt x="364" y="150"/>
                        <a:pt x="364" y="150"/>
                        <a:pt x="364" y="150"/>
                      </a:cubicBezTo>
                      <a:cubicBezTo>
                        <a:pt x="363" y="149"/>
                        <a:pt x="363" y="149"/>
                        <a:pt x="363" y="149"/>
                      </a:cubicBezTo>
                      <a:cubicBezTo>
                        <a:pt x="361" y="149"/>
                        <a:pt x="361" y="149"/>
                        <a:pt x="361" y="149"/>
                      </a:cubicBezTo>
                      <a:cubicBezTo>
                        <a:pt x="361" y="149"/>
                        <a:pt x="361" y="149"/>
                        <a:pt x="361" y="149"/>
                      </a:cubicBezTo>
                      <a:cubicBezTo>
                        <a:pt x="360" y="149"/>
                        <a:pt x="360" y="149"/>
                        <a:pt x="360" y="149"/>
                      </a:cubicBezTo>
                      <a:cubicBezTo>
                        <a:pt x="358" y="149"/>
                        <a:pt x="358" y="149"/>
                        <a:pt x="358" y="149"/>
                      </a:cubicBezTo>
                      <a:cubicBezTo>
                        <a:pt x="357" y="149"/>
                        <a:pt x="357" y="149"/>
                        <a:pt x="357" y="149"/>
                      </a:cubicBezTo>
                      <a:cubicBezTo>
                        <a:pt x="356" y="150"/>
                        <a:pt x="356" y="150"/>
                        <a:pt x="356" y="150"/>
                      </a:cubicBezTo>
                      <a:cubicBezTo>
                        <a:pt x="356" y="150"/>
                        <a:pt x="356" y="150"/>
                        <a:pt x="356" y="150"/>
                      </a:cubicBezTo>
                      <a:close/>
                      <a:moveTo>
                        <a:pt x="349" y="152"/>
                      </a:moveTo>
                      <a:cubicBezTo>
                        <a:pt x="349" y="151"/>
                        <a:pt x="349" y="151"/>
                        <a:pt x="349" y="151"/>
                      </a:cubicBezTo>
                      <a:cubicBezTo>
                        <a:pt x="350" y="150"/>
                        <a:pt x="350" y="150"/>
                        <a:pt x="350" y="150"/>
                      </a:cubicBezTo>
                      <a:cubicBezTo>
                        <a:pt x="350" y="151"/>
                        <a:pt x="350" y="151"/>
                        <a:pt x="350" y="151"/>
                      </a:cubicBezTo>
                      <a:cubicBezTo>
                        <a:pt x="350" y="151"/>
                        <a:pt x="350" y="151"/>
                        <a:pt x="350" y="151"/>
                      </a:cubicBezTo>
                      <a:cubicBezTo>
                        <a:pt x="349" y="152"/>
                        <a:pt x="349" y="152"/>
                        <a:pt x="349" y="152"/>
                      </a:cubicBezTo>
                      <a:close/>
                      <a:moveTo>
                        <a:pt x="351" y="153"/>
                      </a:moveTo>
                      <a:cubicBezTo>
                        <a:pt x="351" y="152"/>
                        <a:pt x="351" y="152"/>
                        <a:pt x="351" y="152"/>
                      </a:cubicBezTo>
                      <a:cubicBezTo>
                        <a:pt x="351" y="152"/>
                        <a:pt x="351" y="152"/>
                        <a:pt x="351" y="152"/>
                      </a:cubicBezTo>
                      <a:cubicBezTo>
                        <a:pt x="351" y="152"/>
                        <a:pt x="351" y="152"/>
                        <a:pt x="351" y="152"/>
                      </a:cubicBezTo>
                      <a:cubicBezTo>
                        <a:pt x="352" y="152"/>
                        <a:pt x="352" y="152"/>
                        <a:pt x="352" y="152"/>
                      </a:cubicBezTo>
                      <a:cubicBezTo>
                        <a:pt x="351" y="153"/>
                        <a:pt x="351" y="153"/>
                        <a:pt x="351" y="153"/>
                      </a:cubicBezTo>
                      <a:close/>
                      <a:moveTo>
                        <a:pt x="354" y="153"/>
                      </a:moveTo>
                      <a:cubicBezTo>
                        <a:pt x="353" y="152"/>
                        <a:pt x="353" y="152"/>
                        <a:pt x="353" y="152"/>
                      </a:cubicBezTo>
                      <a:cubicBezTo>
                        <a:pt x="353" y="152"/>
                        <a:pt x="353" y="152"/>
                        <a:pt x="353" y="152"/>
                      </a:cubicBezTo>
                      <a:cubicBezTo>
                        <a:pt x="354" y="152"/>
                        <a:pt x="354" y="152"/>
                        <a:pt x="354" y="152"/>
                      </a:cubicBezTo>
                      <a:cubicBezTo>
                        <a:pt x="354" y="152"/>
                        <a:pt x="354" y="152"/>
                        <a:pt x="354" y="152"/>
                      </a:cubicBezTo>
                      <a:cubicBezTo>
                        <a:pt x="354" y="153"/>
                        <a:pt x="354" y="153"/>
                        <a:pt x="354" y="153"/>
                      </a:cubicBezTo>
                      <a:close/>
                      <a:moveTo>
                        <a:pt x="284" y="174"/>
                      </a:moveTo>
                      <a:cubicBezTo>
                        <a:pt x="284" y="174"/>
                        <a:pt x="284" y="174"/>
                        <a:pt x="284" y="174"/>
                      </a:cubicBezTo>
                      <a:cubicBezTo>
                        <a:pt x="284" y="173"/>
                        <a:pt x="284" y="173"/>
                        <a:pt x="284" y="173"/>
                      </a:cubicBezTo>
                      <a:cubicBezTo>
                        <a:pt x="285" y="173"/>
                        <a:pt x="285" y="173"/>
                        <a:pt x="285" y="173"/>
                      </a:cubicBezTo>
                      <a:cubicBezTo>
                        <a:pt x="285" y="174"/>
                        <a:pt x="285" y="174"/>
                        <a:pt x="285" y="174"/>
                      </a:cubicBezTo>
                      <a:cubicBezTo>
                        <a:pt x="285" y="174"/>
                        <a:pt x="285" y="174"/>
                        <a:pt x="285" y="174"/>
                      </a:cubicBezTo>
                      <a:cubicBezTo>
                        <a:pt x="285" y="174"/>
                        <a:pt x="285" y="174"/>
                        <a:pt x="285" y="174"/>
                      </a:cubicBezTo>
                      <a:cubicBezTo>
                        <a:pt x="284" y="174"/>
                        <a:pt x="284" y="174"/>
                        <a:pt x="284" y="174"/>
                      </a:cubicBezTo>
                      <a:close/>
                      <a:moveTo>
                        <a:pt x="287" y="179"/>
                      </a:moveTo>
                      <a:cubicBezTo>
                        <a:pt x="288" y="181"/>
                        <a:pt x="288" y="181"/>
                        <a:pt x="288" y="181"/>
                      </a:cubicBezTo>
                      <a:cubicBezTo>
                        <a:pt x="288" y="180"/>
                        <a:pt x="288" y="180"/>
                        <a:pt x="288" y="180"/>
                      </a:cubicBezTo>
                      <a:cubicBezTo>
                        <a:pt x="288" y="180"/>
                        <a:pt x="288" y="180"/>
                        <a:pt x="288" y="180"/>
                      </a:cubicBezTo>
                      <a:cubicBezTo>
                        <a:pt x="289" y="179"/>
                        <a:pt x="289" y="179"/>
                        <a:pt x="289" y="179"/>
                      </a:cubicBezTo>
                      <a:cubicBezTo>
                        <a:pt x="288" y="179"/>
                        <a:pt x="288" y="179"/>
                        <a:pt x="288" y="179"/>
                      </a:cubicBezTo>
                      <a:cubicBezTo>
                        <a:pt x="287" y="179"/>
                        <a:pt x="287" y="179"/>
                        <a:pt x="287" y="179"/>
                      </a:cubicBezTo>
                      <a:close/>
                      <a:moveTo>
                        <a:pt x="286" y="179"/>
                      </a:moveTo>
                      <a:cubicBezTo>
                        <a:pt x="286" y="180"/>
                        <a:pt x="286" y="180"/>
                        <a:pt x="286" y="180"/>
                      </a:cubicBezTo>
                      <a:cubicBezTo>
                        <a:pt x="287" y="181"/>
                        <a:pt x="287" y="181"/>
                        <a:pt x="287" y="181"/>
                      </a:cubicBezTo>
                      <a:cubicBezTo>
                        <a:pt x="287" y="181"/>
                        <a:pt x="287" y="181"/>
                        <a:pt x="287" y="181"/>
                      </a:cubicBezTo>
                      <a:cubicBezTo>
                        <a:pt x="287" y="181"/>
                        <a:pt x="287" y="181"/>
                        <a:pt x="287" y="181"/>
                      </a:cubicBezTo>
                      <a:cubicBezTo>
                        <a:pt x="287" y="181"/>
                        <a:pt x="287" y="181"/>
                        <a:pt x="287" y="181"/>
                      </a:cubicBezTo>
                      <a:cubicBezTo>
                        <a:pt x="287" y="180"/>
                        <a:pt x="287" y="180"/>
                        <a:pt x="287" y="180"/>
                      </a:cubicBezTo>
                      <a:cubicBezTo>
                        <a:pt x="287" y="179"/>
                        <a:pt x="287" y="179"/>
                        <a:pt x="287" y="179"/>
                      </a:cubicBezTo>
                      <a:cubicBezTo>
                        <a:pt x="286" y="179"/>
                        <a:pt x="286" y="179"/>
                        <a:pt x="286" y="179"/>
                      </a:cubicBezTo>
                      <a:close/>
                      <a:moveTo>
                        <a:pt x="308" y="176"/>
                      </a:moveTo>
                      <a:cubicBezTo>
                        <a:pt x="308" y="175"/>
                        <a:pt x="308" y="175"/>
                        <a:pt x="308" y="175"/>
                      </a:cubicBezTo>
                      <a:cubicBezTo>
                        <a:pt x="307" y="175"/>
                        <a:pt x="307" y="175"/>
                        <a:pt x="307" y="175"/>
                      </a:cubicBezTo>
                      <a:cubicBezTo>
                        <a:pt x="306" y="175"/>
                        <a:pt x="306" y="175"/>
                        <a:pt x="306" y="175"/>
                      </a:cubicBezTo>
                      <a:cubicBezTo>
                        <a:pt x="306" y="175"/>
                        <a:pt x="306" y="175"/>
                        <a:pt x="306" y="175"/>
                      </a:cubicBezTo>
                      <a:cubicBezTo>
                        <a:pt x="305" y="175"/>
                        <a:pt x="305" y="175"/>
                        <a:pt x="305" y="175"/>
                      </a:cubicBezTo>
                      <a:cubicBezTo>
                        <a:pt x="305" y="174"/>
                        <a:pt x="305" y="174"/>
                        <a:pt x="305" y="174"/>
                      </a:cubicBezTo>
                      <a:cubicBezTo>
                        <a:pt x="305" y="174"/>
                        <a:pt x="305" y="174"/>
                        <a:pt x="305" y="174"/>
                      </a:cubicBezTo>
                      <a:cubicBezTo>
                        <a:pt x="306" y="174"/>
                        <a:pt x="306" y="174"/>
                        <a:pt x="306" y="174"/>
                      </a:cubicBezTo>
                      <a:cubicBezTo>
                        <a:pt x="306" y="173"/>
                        <a:pt x="306" y="173"/>
                        <a:pt x="306" y="173"/>
                      </a:cubicBezTo>
                      <a:cubicBezTo>
                        <a:pt x="307" y="173"/>
                        <a:pt x="307" y="173"/>
                        <a:pt x="307" y="173"/>
                      </a:cubicBezTo>
                      <a:cubicBezTo>
                        <a:pt x="308" y="174"/>
                        <a:pt x="308" y="174"/>
                        <a:pt x="308" y="174"/>
                      </a:cubicBezTo>
                      <a:cubicBezTo>
                        <a:pt x="309" y="174"/>
                        <a:pt x="309" y="174"/>
                        <a:pt x="309" y="174"/>
                      </a:cubicBezTo>
                      <a:cubicBezTo>
                        <a:pt x="309" y="175"/>
                        <a:pt x="309" y="175"/>
                        <a:pt x="309" y="175"/>
                      </a:cubicBezTo>
                      <a:cubicBezTo>
                        <a:pt x="309" y="176"/>
                        <a:pt x="309" y="176"/>
                        <a:pt x="309" y="176"/>
                      </a:cubicBezTo>
                      <a:cubicBezTo>
                        <a:pt x="309" y="176"/>
                        <a:pt x="308" y="176"/>
                        <a:pt x="308" y="176"/>
                      </a:cubicBezTo>
                      <a:close/>
                      <a:moveTo>
                        <a:pt x="320" y="180"/>
                      </a:moveTo>
                      <a:cubicBezTo>
                        <a:pt x="320" y="180"/>
                        <a:pt x="320" y="180"/>
                        <a:pt x="320" y="180"/>
                      </a:cubicBezTo>
                      <a:cubicBezTo>
                        <a:pt x="319" y="179"/>
                        <a:pt x="319" y="179"/>
                        <a:pt x="319" y="179"/>
                      </a:cubicBezTo>
                      <a:cubicBezTo>
                        <a:pt x="320" y="180"/>
                        <a:pt x="320" y="180"/>
                        <a:pt x="320" y="180"/>
                      </a:cubicBezTo>
                      <a:cubicBezTo>
                        <a:pt x="320" y="180"/>
                        <a:pt x="320" y="180"/>
                        <a:pt x="320" y="180"/>
                      </a:cubicBezTo>
                      <a:cubicBezTo>
                        <a:pt x="321" y="180"/>
                        <a:pt x="321" y="180"/>
                        <a:pt x="321" y="180"/>
                      </a:cubicBezTo>
                      <a:cubicBezTo>
                        <a:pt x="320" y="180"/>
                        <a:pt x="320" y="180"/>
                        <a:pt x="320" y="180"/>
                      </a:cubicBezTo>
                      <a:close/>
                      <a:moveTo>
                        <a:pt x="322" y="180"/>
                      </a:moveTo>
                      <a:cubicBezTo>
                        <a:pt x="322" y="181"/>
                        <a:pt x="322" y="181"/>
                        <a:pt x="322" y="181"/>
                      </a:cubicBezTo>
                      <a:cubicBezTo>
                        <a:pt x="322" y="180"/>
                        <a:pt x="322" y="180"/>
                        <a:pt x="322" y="180"/>
                      </a:cubicBezTo>
                      <a:cubicBezTo>
                        <a:pt x="322" y="180"/>
                        <a:pt x="322" y="180"/>
                        <a:pt x="322" y="180"/>
                      </a:cubicBezTo>
                      <a:close/>
                      <a:moveTo>
                        <a:pt x="323" y="181"/>
                      </a:moveTo>
                      <a:cubicBezTo>
                        <a:pt x="324" y="181"/>
                        <a:pt x="324" y="181"/>
                        <a:pt x="324" y="181"/>
                      </a:cubicBezTo>
                      <a:cubicBezTo>
                        <a:pt x="325" y="181"/>
                        <a:pt x="325" y="181"/>
                        <a:pt x="325" y="181"/>
                      </a:cubicBezTo>
                      <a:cubicBezTo>
                        <a:pt x="325" y="181"/>
                        <a:pt x="325" y="181"/>
                        <a:pt x="325" y="181"/>
                      </a:cubicBezTo>
                      <a:cubicBezTo>
                        <a:pt x="325" y="181"/>
                        <a:pt x="325" y="181"/>
                        <a:pt x="325" y="181"/>
                      </a:cubicBezTo>
                      <a:cubicBezTo>
                        <a:pt x="324" y="181"/>
                        <a:pt x="324" y="181"/>
                        <a:pt x="324" y="181"/>
                      </a:cubicBezTo>
                      <a:cubicBezTo>
                        <a:pt x="324" y="180"/>
                        <a:pt x="324" y="180"/>
                        <a:pt x="324" y="180"/>
                      </a:cubicBezTo>
                      <a:cubicBezTo>
                        <a:pt x="323" y="180"/>
                        <a:pt x="323" y="180"/>
                        <a:pt x="323" y="180"/>
                      </a:cubicBezTo>
                      <a:cubicBezTo>
                        <a:pt x="323" y="181"/>
                        <a:pt x="323" y="181"/>
                        <a:pt x="323" y="181"/>
                      </a:cubicBezTo>
                      <a:cubicBezTo>
                        <a:pt x="323" y="181"/>
                        <a:pt x="323" y="181"/>
                        <a:pt x="323" y="181"/>
                      </a:cubicBezTo>
                      <a:close/>
                      <a:moveTo>
                        <a:pt x="336" y="197"/>
                      </a:moveTo>
                      <a:cubicBezTo>
                        <a:pt x="336" y="196"/>
                        <a:pt x="336" y="196"/>
                        <a:pt x="336" y="196"/>
                      </a:cubicBezTo>
                      <a:cubicBezTo>
                        <a:pt x="337" y="196"/>
                        <a:pt x="337" y="196"/>
                        <a:pt x="337" y="196"/>
                      </a:cubicBezTo>
                      <a:cubicBezTo>
                        <a:pt x="337" y="195"/>
                        <a:pt x="337" y="195"/>
                        <a:pt x="337" y="195"/>
                      </a:cubicBezTo>
                      <a:cubicBezTo>
                        <a:pt x="337" y="195"/>
                        <a:pt x="337" y="195"/>
                        <a:pt x="337" y="195"/>
                      </a:cubicBezTo>
                      <a:cubicBezTo>
                        <a:pt x="338" y="196"/>
                        <a:pt x="338" y="196"/>
                        <a:pt x="338" y="196"/>
                      </a:cubicBezTo>
                      <a:cubicBezTo>
                        <a:pt x="337" y="196"/>
                        <a:pt x="337" y="196"/>
                        <a:pt x="337" y="196"/>
                      </a:cubicBezTo>
                      <a:cubicBezTo>
                        <a:pt x="337" y="197"/>
                        <a:pt x="337" y="197"/>
                        <a:pt x="337" y="197"/>
                      </a:cubicBezTo>
                      <a:cubicBezTo>
                        <a:pt x="336" y="197"/>
                        <a:pt x="336" y="197"/>
                        <a:pt x="336" y="197"/>
                      </a:cubicBezTo>
                      <a:close/>
                      <a:moveTo>
                        <a:pt x="335" y="200"/>
                      </a:moveTo>
                      <a:cubicBezTo>
                        <a:pt x="335" y="199"/>
                        <a:pt x="335" y="199"/>
                        <a:pt x="335" y="199"/>
                      </a:cubicBezTo>
                      <a:cubicBezTo>
                        <a:pt x="335" y="198"/>
                        <a:pt x="335" y="198"/>
                        <a:pt x="335" y="198"/>
                      </a:cubicBezTo>
                      <a:cubicBezTo>
                        <a:pt x="336" y="198"/>
                        <a:pt x="336" y="198"/>
                        <a:pt x="336" y="198"/>
                      </a:cubicBezTo>
                      <a:cubicBezTo>
                        <a:pt x="337" y="198"/>
                        <a:pt x="337" y="198"/>
                        <a:pt x="337" y="198"/>
                      </a:cubicBezTo>
                      <a:cubicBezTo>
                        <a:pt x="337" y="199"/>
                        <a:pt x="337" y="199"/>
                        <a:pt x="337" y="199"/>
                      </a:cubicBezTo>
                      <a:cubicBezTo>
                        <a:pt x="336" y="199"/>
                        <a:pt x="336" y="199"/>
                        <a:pt x="336" y="199"/>
                      </a:cubicBezTo>
                      <a:cubicBezTo>
                        <a:pt x="336" y="200"/>
                        <a:pt x="336" y="200"/>
                        <a:pt x="336" y="200"/>
                      </a:cubicBezTo>
                      <a:cubicBezTo>
                        <a:pt x="335" y="200"/>
                        <a:pt x="335" y="200"/>
                        <a:pt x="335" y="200"/>
                      </a:cubicBezTo>
                      <a:close/>
                      <a:moveTo>
                        <a:pt x="328" y="185"/>
                      </a:moveTo>
                      <a:cubicBezTo>
                        <a:pt x="327" y="184"/>
                        <a:pt x="327" y="184"/>
                        <a:pt x="327" y="184"/>
                      </a:cubicBezTo>
                      <a:cubicBezTo>
                        <a:pt x="328" y="184"/>
                        <a:pt x="328" y="184"/>
                        <a:pt x="328" y="184"/>
                      </a:cubicBezTo>
                      <a:cubicBezTo>
                        <a:pt x="328" y="185"/>
                        <a:pt x="328" y="185"/>
                        <a:pt x="328" y="185"/>
                      </a:cubicBezTo>
                      <a:close/>
                      <a:moveTo>
                        <a:pt x="326" y="185"/>
                      </a:moveTo>
                      <a:cubicBezTo>
                        <a:pt x="325" y="184"/>
                        <a:pt x="325" y="184"/>
                        <a:pt x="325" y="184"/>
                      </a:cubicBezTo>
                      <a:cubicBezTo>
                        <a:pt x="326" y="184"/>
                        <a:pt x="326" y="184"/>
                        <a:pt x="326" y="184"/>
                      </a:cubicBezTo>
                      <a:cubicBezTo>
                        <a:pt x="326" y="185"/>
                        <a:pt x="326" y="185"/>
                        <a:pt x="326" y="185"/>
                      </a:cubicBezTo>
                      <a:cubicBezTo>
                        <a:pt x="326" y="185"/>
                        <a:pt x="326" y="185"/>
                        <a:pt x="326" y="185"/>
                      </a:cubicBezTo>
                      <a:close/>
                      <a:moveTo>
                        <a:pt x="326" y="185"/>
                      </a:moveTo>
                      <a:cubicBezTo>
                        <a:pt x="327" y="186"/>
                        <a:pt x="327" y="186"/>
                        <a:pt x="327" y="186"/>
                      </a:cubicBezTo>
                      <a:cubicBezTo>
                        <a:pt x="327" y="186"/>
                        <a:pt x="327" y="186"/>
                        <a:pt x="327" y="186"/>
                      </a:cubicBezTo>
                      <a:cubicBezTo>
                        <a:pt x="328" y="186"/>
                        <a:pt x="328" y="186"/>
                        <a:pt x="328" y="186"/>
                      </a:cubicBezTo>
                      <a:cubicBezTo>
                        <a:pt x="328" y="186"/>
                        <a:pt x="328" y="186"/>
                        <a:pt x="328" y="186"/>
                      </a:cubicBezTo>
                      <a:cubicBezTo>
                        <a:pt x="327" y="185"/>
                        <a:pt x="327" y="185"/>
                        <a:pt x="327" y="185"/>
                      </a:cubicBezTo>
                      <a:cubicBezTo>
                        <a:pt x="327" y="185"/>
                        <a:pt x="327" y="185"/>
                        <a:pt x="327" y="185"/>
                      </a:cubicBezTo>
                      <a:cubicBezTo>
                        <a:pt x="326" y="185"/>
                        <a:pt x="326" y="185"/>
                        <a:pt x="326" y="185"/>
                      </a:cubicBezTo>
                      <a:close/>
                      <a:moveTo>
                        <a:pt x="334" y="183"/>
                      </a:moveTo>
                      <a:cubicBezTo>
                        <a:pt x="334" y="183"/>
                        <a:pt x="334" y="183"/>
                        <a:pt x="334" y="183"/>
                      </a:cubicBezTo>
                      <a:cubicBezTo>
                        <a:pt x="335" y="183"/>
                        <a:pt x="335" y="183"/>
                        <a:pt x="335" y="183"/>
                      </a:cubicBezTo>
                      <a:cubicBezTo>
                        <a:pt x="335" y="184"/>
                        <a:pt x="335" y="184"/>
                        <a:pt x="335" y="184"/>
                      </a:cubicBezTo>
                      <a:cubicBezTo>
                        <a:pt x="335" y="184"/>
                        <a:pt x="335" y="184"/>
                        <a:pt x="335" y="184"/>
                      </a:cubicBezTo>
                      <a:cubicBezTo>
                        <a:pt x="335" y="185"/>
                        <a:pt x="335" y="185"/>
                        <a:pt x="335" y="185"/>
                      </a:cubicBezTo>
                      <a:cubicBezTo>
                        <a:pt x="336" y="184"/>
                        <a:pt x="336" y="184"/>
                        <a:pt x="336" y="184"/>
                      </a:cubicBezTo>
                      <a:cubicBezTo>
                        <a:pt x="336" y="184"/>
                        <a:pt x="336" y="184"/>
                        <a:pt x="336" y="184"/>
                      </a:cubicBezTo>
                      <a:cubicBezTo>
                        <a:pt x="336" y="184"/>
                        <a:pt x="336" y="184"/>
                        <a:pt x="336" y="184"/>
                      </a:cubicBezTo>
                      <a:cubicBezTo>
                        <a:pt x="337" y="184"/>
                        <a:pt x="337" y="184"/>
                        <a:pt x="337" y="184"/>
                      </a:cubicBezTo>
                      <a:cubicBezTo>
                        <a:pt x="338" y="184"/>
                        <a:pt x="338" y="184"/>
                        <a:pt x="338" y="184"/>
                      </a:cubicBezTo>
                      <a:cubicBezTo>
                        <a:pt x="338" y="183"/>
                        <a:pt x="338" y="183"/>
                        <a:pt x="338" y="183"/>
                      </a:cubicBezTo>
                      <a:cubicBezTo>
                        <a:pt x="338" y="183"/>
                        <a:pt x="338" y="183"/>
                        <a:pt x="338" y="183"/>
                      </a:cubicBezTo>
                      <a:cubicBezTo>
                        <a:pt x="336" y="183"/>
                        <a:pt x="336" y="183"/>
                        <a:pt x="336" y="183"/>
                      </a:cubicBezTo>
                      <a:cubicBezTo>
                        <a:pt x="336" y="182"/>
                        <a:pt x="336" y="182"/>
                        <a:pt x="336" y="182"/>
                      </a:cubicBezTo>
                      <a:cubicBezTo>
                        <a:pt x="335" y="182"/>
                        <a:pt x="335" y="182"/>
                        <a:pt x="335" y="182"/>
                      </a:cubicBezTo>
                      <a:cubicBezTo>
                        <a:pt x="334" y="182"/>
                        <a:pt x="334" y="182"/>
                        <a:pt x="334" y="182"/>
                      </a:cubicBezTo>
                      <a:cubicBezTo>
                        <a:pt x="334" y="182"/>
                        <a:pt x="334" y="183"/>
                        <a:pt x="334" y="183"/>
                      </a:cubicBezTo>
                      <a:close/>
                      <a:moveTo>
                        <a:pt x="346" y="182"/>
                      </a:moveTo>
                      <a:cubicBezTo>
                        <a:pt x="346" y="181"/>
                        <a:pt x="346" y="181"/>
                        <a:pt x="346" y="181"/>
                      </a:cubicBezTo>
                      <a:cubicBezTo>
                        <a:pt x="347" y="181"/>
                        <a:pt x="347" y="181"/>
                        <a:pt x="347" y="181"/>
                      </a:cubicBezTo>
                      <a:cubicBezTo>
                        <a:pt x="347" y="182"/>
                        <a:pt x="347" y="182"/>
                        <a:pt x="347" y="182"/>
                      </a:cubicBezTo>
                      <a:cubicBezTo>
                        <a:pt x="346" y="182"/>
                        <a:pt x="346" y="182"/>
                        <a:pt x="346" y="182"/>
                      </a:cubicBezTo>
                      <a:close/>
                      <a:moveTo>
                        <a:pt x="342" y="187"/>
                      </a:moveTo>
                      <a:cubicBezTo>
                        <a:pt x="343" y="186"/>
                        <a:pt x="343" y="186"/>
                        <a:pt x="343" y="186"/>
                      </a:cubicBezTo>
                      <a:cubicBezTo>
                        <a:pt x="343" y="185"/>
                        <a:pt x="343" y="185"/>
                        <a:pt x="343" y="185"/>
                      </a:cubicBezTo>
                      <a:cubicBezTo>
                        <a:pt x="344" y="185"/>
                        <a:pt x="344" y="185"/>
                        <a:pt x="344" y="185"/>
                      </a:cubicBezTo>
                      <a:cubicBezTo>
                        <a:pt x="344" y="184"/>
                        <a:pt x="344" y="184"/>
                        <a:pt x="344" y="184"/>
                      </a:cubicBezTo>
                      <a:cubicBezTo>
                        <a:pt x="345" y="184"/>
                        <a:pt x="345" y="184"/>
                        <a:pt x="345" y="184"/>
                      </a:cubicBezTo>
                      <a:cubicBezTo>
                        <a:pt x="345" y="185"/>
                        <a:pt x="345" y="185"/>
                        <a:pt x="345" y="185"/>
                      </a:cubicBezTo>
                      <a:cubicBezTo>
                        <a:pt x="345" y="185"/>
                        <a:pt x="345" y="185"/>
                        <a:pt x="345" y="185"/>
                      </a:cubicBezTo>
                      <a:cubicBezTo>
                        <a:pt x="344" y="186"/>
                        <a:pt x="344" y="186"/>
                        <a:pt x="344" y="186"/>
                      </a:cubicBezTo>
                      <a:cubicBezTo>
                        <a:pt x="343" y="187"/>
                        <a:pt x="343" y="187"/>
                        <a:pt x="343" y="187"/>
                      </a:cubicBezTo>
                      <a:cubicBezTo>
                        <a:pt x="342" y="187"/>
                        <a:pt x="342" y="187"/>
                        <a:pt x="342" y="187"/>
                      </a:cubicBezTo>
                      <a:cubicBezTo>
                        <a:pt x="342" y="187"/>
                        <a:pt x="342" y="187"/>
                        <a:pt x="342" y="187"/>
                      </a:cubicBezTo>
                      <a:close/>
                      <a:moveTo>
                        <a:pt x="338" y="193"/>
                      </a:moveTo>
                      <a:cubicBezTo>
                        <a:pt x="340" y="191"/>
                        <a:pt x="340" y="191"/>
                        <a:pt x="340" y="191"/>
                      </a:cubicBezTo>
                      <a:cubicBezTo>
                        <a:pt x="340" y="191"/>
                        <a:pt x="340" y="191"/>
                        <a:pt x="340" y="191"/>
                      </a:cubicBezTo>
                      <a:cubicBezTo>
                        <a:pt x="341" y="191"/>
                        <a:pt x="341" y="191"/>
                        <a:pt x="341" y="191"/>
                      </a:cubicBezTo>
                      <a:cubicBezTo>
                        <a:pt x="342" y="190"/>
                        <a:pt x="342" y="190"/>
                        <a:pt x="342" y="190"/>
                      </a:cubicBezTo>
                      <a:cubicBezTo>
                        <a:pt x="343" y="189"/>
                        <a:pt x="343" y="189"/>
                        <a:pt x="343" y="189"/>
                      </a:cubicBezTo>
                      <a:cubicBezTo>
                        <a:pt x="343" y="188"/>
                        <a:pt x="343" y="188"/>
                        <a:pt x="343" y="188"/>
                      </a:cubicBezTo>
                      <a:cubicBezTo>
                        <a:pt x="342" y="188"/>
                        <a:pt x="342" y="188"/>
                        <a:pt x="342" y="188"/>
                      </a:cubicBezTo>
                      <a:cubicBezTo>
                        <a:pt x="341" y="188"/>
                        <a:pt x="341" y="188"/>
                        <a:pt x="341" y="188"/>
                      </a:cubicBezTo>
                      <a:cubicBezTo>
                        <a:pt x="341" y="189"/>
                        <a:pt x="341" y="189"/>
                        <a:pt x="341" y="189"/>
                      </a:cubicBezTo>
                      <a:cubicBezTo>
                        <a:pt x="341" y="189"/>
                        <a:pt x="341" y="189"/>
                        <a:pt x="341" y="189"/>
                      </a:cubicBezTo>
                      <a:cubicBezTo>
                        <a:pt x="340" y="190"/>
                        <a:pt x="340" y="190"/>
                        <a:pt x="340" y="190"/>
                      </a:cubicBezTo>
                      <a:cubicBezTo>
                        <a:pt x="339" y="190"/>
                        <a:pt x="339" y="190"/>
                        <a:pt x="339" y="190"/>
                      </a:cubicBezTo>
                      <a:cubicBezTo>
                        <a:pt x="337" y="190"/>
                        <a:pt x="337" y="190"/>
                        <a:pt x="337" y="190"/>
                      </a:cubicBezTo>
                      <a:cubicBezTo>
                        <a:pt x="336" y="191"/>
                        <a:pt x="336" y="191"/>
                        <a:pt x="336" y="191"/>
                      </a:cubicBezTo>
                      <a:cubicBezTo>
                        <a:pt x="336" y="191"/>
                        <a:pt x="336" y="191"/>
                        <a:pt x="336" y="191"/>
                      </a:cubicBezTo>
                      <a:cubicBezTo>
                        <a:pt x="335" y="192"/>
                        <a:pt x="335" y="192"/>
                        <a:pt x="335" y="192"/>
                      </a:cubicBezTo>
                      <a:cubicBezTo>
                        <a:pt x="336" y="193"/>
                        <a:pt x="336" y="193"/>
                        <a:pt x="336" y="193"/>
                      </a:cubicBezTo>
                      <a:cubicBezTo>
                        <a:pt x="336" y="193"/>
                        <a:pt x="336" y="193"/>
                        <a:pt x="336" y="193"/>
                      </a:cubicBezTo>
                      <a:cubicBezTo>
                        <a:pt x="337" y="193"/>
                        <a:pt x="337" y="193"/>
                        <a:pt x="337" y="193"/>
                      </a:cubicBezTo>
                      <a:cubicBezTo>
                        <a:pt x="338" y="193"/>
                        <a:pt x="338" y="193"/>
                        <a:pt x="338" y="193"/>
                      </a:cubicBezTo>
                      <a:close/>
                      <a:moveTo>
                        <a:pt x="347" y="192"/>
                      </a:moveTo>
                      <a:cubicBezTo>
                        <a:pt x="347" y="190"/>
                        <a:pt x="347" y="190"/>
                        <a:pt x="347" y="190"/>
                      </a:cubicBezTo>
                      <a:cubicBezTo>
                        <a:pt x="347" y="190"/>
                        <a:pt x="347" y="190"/>
                        <a:pt x="347" y="190"/>
                      </a:cubicBezTo>
                      <a:cubicBezTo>
                        <a:pt x="347" y="189"/>
                        <a:pt x="347" y="189"/>
                        <a:pt x="347" y="189"/>
                      </a:cubicBezTo>
                      <a:cubicBezTo>
                        <a:pt x="348" y="189"/>
                        <a:pt x="348" y="189"/>
                        <a:pt x="348" y="189"/>
                      </a:cubicBezTo>
                      <a:cubicBezTo>
                        <a:pt x="349" y="189"/>
                        <a:pt x="349" y="189"/>
                        <a:pt x="349" y="189"/>
                      </a:cubicBezTo>
                      <a:cubicBezTo>
                        <a:pt x="350" y="190"/>
                        <a:pt x="350" y="190"/>
                        <a:pt x="350" y="190"/>
                      </a:cubicBezTo>
                      <a:cubicBezTo>
                        <a:pt x="349" y="191"/>
                        <a:pt x="349" y="191"/>
                        <a:pt x="349" y="191"/>
                      </a:cubicBezTo>
                      <a:cubicBezTo>
                        <a:pt x="348" y="191"/>
                        <a:pt x="348" y="191"/>
                        <a:pt x="348" y="191"/>
                      </a:cubicBezTo>
                      <a:cubicBezTo>
                        <a:pt x="348" y="192"/>
                        <a:pt x="348" y="192"/>
                        <a:pt x="348" y="192"/>
                      </a:cubicBezTo>
                      <a:cubicBezTo>
                        <a:pt x="347" y="192"/>
                        <a:pt x="347" y="192"/>
                        <a:pt x="347" y="192"/>
                      </a:cubicBezTo>
                      <a:close/>
                      <a:moveTo>
                        <a:pt x="354" y="200"/>
                      </a:moveTo>
                      <a:cubicBezTo>
                        <a:pt x="354" y="199"/>
                        <a:pt x="354" y="199"/>
                        <a:pt x="354" y="199"/>
                      </a:cubicBezTo>
                      <a:cubicBezTo>
                        <a:pt x="354" y="197"/>
                        <a:pt x="354" y="197"/>
                        <a:pt x="354" y="197"/>
                      </a:cubicBezTo>
                      <a:cubicBezTo>
                        <a:pt x="354" y="197"/>
                        <a:pt x="354" y="197"/>
                        <a:pt x="354" y="197"/>
                      </a:cubicBezTo>
                      <a:cubicBezTo>
                        <a:pt x="353" y="197"/>
                        <a:pt x="353" y="197"/>
                        <a:pt x="353" y="197"/>
                      </a:cubicBezTo>
                      <a:cubicBezTo>
                        <a:pt x="353" y="198"/>
                        <a:pt x="353" y="198"/>
                        <a:pt x="353" y="198"/>
                      </a:cubicBezTo>
                      <a:cubicBezTo>
                        <a:pt x="352" y="199"/>
                        <a:pt x="352" y="199"/>
                        <a:pt x="352" y="199"/>
                      </a:cubicBezTo>
                      <a:cubicBezTo>
                        <a:pt x="353" y="200"/>
                        <a:pt x="353" y="200"/>
                        <a:pt x="353" y="200"/>
                      </a:cubicBezTo>
                      <a:cubicBezTo>
                        <a:pt x="353" y="200"/>
                        <a:pt x="353" y="200"/>
                        <a:pt x="353" y="200"/>
                      </a:cubicBezTo>
                      <a:cubicBezTo>
                        <a:pt x="353" y="201"/>
                        <a:pt x="353" y="201"/>
                        <a:pt x="353" y="201"/>
                      </a:cubicBezTo>
                      <a:cubicBezTo>
                        <a:pt x="354" y="200"/>
                        <a:pt x="354" y="200"/>
                        <a:pt x="354" y="200"/>
                      </a:cubicBezTo>
                      <a:cubicBezTo>
                        <a:pt x="354" y="200"/>
                        <a:pt x="354" y="200"/>
                        <a:pt x="354" y="200"/>
                      </a:cubicBezTo>
                      <a:close/>
                      <a:moveTo>
                        <a:pt x="355" y="200"/>
                      </a:moveTo>
                      <a:cubicBezTo>
                        <a:pt x="355" y="199"/>
                        <a:pt x="355" y="199"/>
                        <a:pt x="355" y="199"/>
                      </a:cubicBezTo>
                      <a:cubicBezTo>
                        <a:pt x="355" y="198"/>
                        <a:pt x="355" y="198"/>
                        <a:pt x="355" y="198"/>
                      </a:cubicBezTo>
                      <a:cubicBezTo>
                        <a:pt x="355" y="199"/>
                        <a:pt x="355" y="199"/>
                        <a:pt x="355" y="199"/>
                      </a:cubicBezTo>
                      <a:cubicBezTo>
                        <a:pt x="356" y="199"/>
                        <a:pt x="356" y="199"/>
                        <a:pt x="356" y="199"/>
                      </a:cubicBezTo>
                      <a:cubicBezTo>
                        <a:pt x="355" y="200"/>
                        <a:pt x="355" y="200"/>
                        <a:pt x="355" y="200"/>
                      </a:cubicBezTo>
                      <a:cubicBezTo>
                        <a:pt x="355" y="200"/>
                        <a:pt x="355" y="200"/>
                        <a:pt x="355" y="200"/>
                      </a:cubicBezTo>
                      <a:close/>
                      <a:moveTo>
                        <a:pt x="357" y="202"/>
                      </a:moveTo>
                      <a:cubicBezTo>
                        <a:pt x="356" y="201"/>
                        <a:pt x="356" y="201"/>
                        <a:pt x="356" y="201"/>
                      </a:cubicBezTo>
                      <a:cubicBezTo>
                        <a:pt x="357" y="200"/>
                        <a:pt x="357" y="200"/>
                        <a:pt x="357" y="200"/>
                      </a:cubicBezTo>
                      <a:cubicBezTo>
                        <a:pt x="357" y="201"/>
                        <a:pt x="357" y="201"/>
                        <a:pt x="357" y="201"/>
                      </a:cubicBezTo>
                      <a:cubicBezTo>
                        <a:pt x="357" y="201"/>
                        <a:pt x="357" y="201"/>
                        <a:pt x="357" y="201"/>
                      </a:cubicBezTo>
                      <a:cubicBezTo>
                        <a:pt x="357" y="202"/>
                        <a:pt x="357" y="202"/>
                        <a:pt x="357" y="202"/>
                      </a:cubicBezTo>
                      <a:close/>
                      <a:moveTo>
                        <a:pt x="353" y="204"/>
                      </a:moveTo>
                      <a:cubicBezTo>
                        <a:pt x="353" y="204"/>
                        <a:pt x="353" y="204"/>
                        <a:pt x="353" y="204"/>
                      </a:cubicBezTo>
                      <a:cubicBezTo>
                        <a:pt x="353" y="205"/>
                        <a:pt x="353" y="205"/>
                        <a:pt x="353" y="205"/>
                      </a:cubicBezTo>
                      <a:cubicBezTo>
                        <a:pt x="353" y="206"/>
                        <a:pt x="353" y="206"/>
                        <a:pt x="353" y="206"/>
                      </a:cubicBezTo>
                      <a:cubicBezTo>
                        <a:pt x="354" y="207"/>
                        <a:pt x="354" y="207"/>
                        <a:pt x="354" y="207"/>
                      </a:cubicBezTo>
                      <a:cubicBezTo>
                        <a:pt x="354" y="206"/>
                        <a:pt x="354" y="206"/>
                        <a:pt x="354" y="206"/>
                      </a:cubicBezTo>
                      <a:cubicBezTo>
                        <a:pt x="355" y="207"/>
                        <a:pt x="355" y="207"/>
                        <a:pt x="355" y="207"/>
                      </a:cubicBezTo>
                      <a:cubicBezTo>
                        <a:pt x="356" y="207"/>
                        <a:pt x="356" y="207"/>
                        <a:pt x="356" y="207"/>
                      </a:cubicBezTo>
                      <a:cubicBezTo>
                        <a:pt x="357" y="207"/>
                        <a:pt x="357" y="207"/>
                        <a:pt x="357" y="207"/>
                      </a:cubicBezTo>
                      <a:cubicBezTo>
                        <a:pt x="358" y="207"/>
                        <a:pt x="358" y="207"/>
                        <a:pt x="358" y="207"/>
                      </a:cubicBezTo>
                      <a:cubicBezTo>
                        <a:pt x="358" y="206"/>
                        <a:pt x="358" y="206"/>
                        <a:pt x="358" y="206"/>
                      </a:cubicBezTo>
                      <a:cubicBezTo>
                        <a:pt x="358" y="206"/>
                        <a:pt x="358" y="206"/>
                        <a:pt x="358" y="206"/>
                      </a:cubicBezTo>
                      <a:cubicBezTo>
                        <a:pt x="358" y="205"/>
                        <a:pt x="358" y="205"/>
                        <a:pt x="358" y="205"/>
                      </a:cubicBezTo>
                      <a:cubicBezTo>
                        <a:pt x="357" y="205"/>
                        <a:pt x="357" y="205"/>
                        <a:pt x="357" y="205"/>
                      </a:cubicBezTo>
                      <a:cubicBezTo>
                        <a:pt x="356" y="204"/>
                        <a:pt x="356" y="204"/>
                        <a:pt x="356" y="204"/>
                      </a:cubicBezTo>
                      <a:cubicBezTo>
                        <a:pt x="355" y="204"/>
                        <a:pt x="355" y="204"/>
                        <a:pt x="355" y="204"/>
                      </a:cubicBezTo>
                      <a:cubicBezTo>
                        <a:pt x="355" y="204"/>
                        <a:pt x="355" y="204"/>
                        <a:pt x="355" y="204"/>
                      </a:cubicBezTo>
                      <a:cubicBezTo>
                        <a:pt x="355" y="203"/>
                        <a:pt x="355" y="203"/>
                        <a:pt x="355" y="203"/>
                      </a:cubicBezTo>
                      <a:cubicBezTo>
                        <a:pt x="355" y="203"/>
                        <a:pt x="355" y="203"/>
                        <a:pt x="355" y="203"/>
                      </a:cubicBezTo>
                      <a:cubicBezTo>
                        <a:pt x="355" y="203"/>
                        <a:pt x="355" y="203"/>
                        <a:pt x="355" y="203"/>
                      </a:cubicBezTo>
                      <a:cubicBezTo>
                        <a:pt x="354" y="204"/>
                        <a:pt x="354" y="204"/>
                        <a:pt x="354" y="204"/>
                      </a:cubicBezTo>
                      <a:cubicBezTo>
                        <a:pt x="354" y="204"/>
                        <a:pt x="354" y="204"/>
                        <a:pt x="354" y="204"/>
                      </a:cubicBezTo>
                      <a:cubicBezTo>
                        <a:pt x="353" y="204"/>
                        <a:pt x="353" y="204"/>
                        <a:pt x="353" y="204"/>
                      </a:cubicBezTo>
                      <a:close/>
                      <a:moveTo>
                        <a:pt x="323" y="241"/>
                      </a:moveTo>
                      <a:cubicBezTo>
                        <a:pt x="325" y="241"/>
                        <a:pt x="325" y="241"/>
                        <a:pt x="325" y="241"/>
                      </a:cubicBezTo>
                      <a:cubicBezTo>
                        <a:pt x="325" y="241"/>
                        <a:pt x="325" y="241"/>
                        <a:pt x="325" y="241"/>
                      </a:cubicBezTo>
                      <a:cubicBezTo>
                        <a:pt x="324" y="240"/>
                        <a:pt x="324" y="240"/>
                        <a:pt x="324" y="240"/>
                      </a:cubicBezTo>
                      <a:cubicBezTo>
                        <a:pt x="324" y="240"/>
                        <a:pt x="324" y="240"/>
                        <a:pt x="324" y="240"/>
                      </a:cubicBezTo>
                      <a:cubicBezTo>
                        <a:pt x="323" y="241"/>
                        <a:pt x="323" y="241"/>
                        <a:pt x="323" y="241"/>
                      </a:cubicBezTo>
                      <a:close/>
                      <a:moveTo>
                        <a:pt x="307" y="216"/>
                      </a:moveTo>
                      <a:cubicBezTo>
                        <a:pt x="308" y="217"/>
                        <a:pt x="308" y="217"/>
                        <a:pt x="308" y="217"/>
                      </a:cubicBezTo>
                      <a:cubicBezTo>
                        <a:pt x="308" y="217"/>
                        <a:pt x="308" y="217"/>
                        <a:pt x="308" y="217"/>
                      </a:cubicBezTo>
                      <a:cubicBezTo>
                        <a:pt x="308" y="217"/>
                        <a:pt x="308" y="217"/>
                        <a:pt x="308" y="217"/>
                      </a:cubicBezTo>
                      <a:cubicBezTo>
                        <a:pt x="308" y="216"/>
                        <a:pt x="308" y="216"/>
                        <a:pt x="308" y="216"/>
                      </a:cubicBezTo>
                      <a:cubicBezTo>
                        <a:pt x="307" y="216"/>
                        <a:pt x="307" y="216"/>
                        <a:pt x="307" y="216"/>
                      </a:cubicBezTo>
                      <a:cubicBezTo>
                        <a:pt x="307" y="216"/>
                        <a:pt x="307" y="216"/>
                        <a:pt x="307" y="216"/>
                      </a:cubicBezTo>
                      <a:close/>
                      <a:moveTo>
                        <a:pt x="303" y="222"/>
                      </a:moveTo>
                      <a:cubicBezTo>
                        <a:pt x="303" y="221"/>
                        <a:pt x="303" y="221"/>
                        <a:pt x="303" y="221"/>
                      </a:cubicBezTo>
                      <a:cubicBezTo>
                        <a:pt x="303" y="221"/>
                        <a:pt x="303" y="221"/>
                        <a:pt x="303" y="221"/>
                      </a:cubicBezTo>
                      <a:cubicBezTo>
                        <a:pt x="302" y="220"/>
                        <a:pt x="302" y="220"/>
                        <a:pt x="302" y="220"/>
                      </a:cubicBezTo>
                      <a:cubicBezTo>
                        <a:pt x="302" y="220"/>
                        <a:pt x="302" y="220"/>
                        <a:pt x="302" y="220"/>
                      </a:cubicBezTo>
                      <a:cubicBezTo>
                        <a:pt x="301" y="219"/>
                        <a:pt x="301" y="219"/>
                        <a:pt x="301" y="219"/>
                      </a:cubicBezTo>
                      <a:cubicBezTo>
                        <a:pt x="301" y="218"/>
                        <a:pt x="301" y="218"/>
                        <a:pt x="301" y="218"/>
                      </a:cubicBezTo>
                      <a:cubicBezTo>
                        <a:pt x="301" y="217"/>
                        <a:pt x="301" y="217"/>
                        <a:pt x="301" y="217"/>
                      </a:cubicBezTo>
                      <a:cubicBezTo>
                        <a:pt x="301" y="216"/>
                        <a:pt x="301" y="216"/>
                        <a:pt x="301" y="216"/>
                      </a:cubicBezTo>
                      <a:cubicBezTo>
                        <a:pt x="301" y="217"/>
                        <a:pt x="301" y="217"/>
                        <a:pt x="301" y="217"/>
                      </a:cubicBezTo>
                      <a:cubicBezTo>
                        <a:pt x="302" y="218"/>
                        <a:pt x="302" y="218"/>
                        <a:pt x="302" y="218"/>
                      </a:cubicBezTo>
                      <a:cubicBezTo>
                        <a:pt x="303" y="218"/>
                        <a:pt x="303" y="218"/>
                        <a:pt x="303" y="218"/>
                      </a:cubicBezTo>
                      <a:cubicBezTo>
                        <a:pt x="303" y="219"/>
                        <a:pt x="303" y="219"/>
                        <a:pt x="303" y="219"/>
                      </a:cubicBezTo>
                      <a:cubicBezTo>
                        <a:pt x="303" y="220"/>
                        <a:pt x="303" y="220"/>
                        <a:pt x="303" y="220"/>
                      </a:cubicBezTo>
                      <a:cubicBezTo>
                        <a:pt x="304" y="221"/>
                        <a:pt x="304" y="221"/>
                        <a:pt x="304" y="221"/>
                      </a:cubicBezTo>
                      <a:cubicBezTo>
                        <a:pt x="305" y="221"/>
                        <a:pt x="305" y="221"/>
                        <a:pt x="305" y="221"/>
                      </a:cubicBezTo>
                      <a:cubicBezTo>
                        <a:pt x="305" y="222"/>
                        <a:pt x="305" y="222"/>
                        <a:pt x="305" y="222"/>
                      </a:cubicBezTo>
                      <a:cubicBezTo>
                        <a:pt x="304" y="222"/>
                        <a:pt x="304" y="222"/>
                        <a:pt x="304" y="222"/>
                      </a:cubicBezTo>
                      <a:cubicBezTo>
                        <a:pt x="303" y="222"/>
                        <a:pt x="303" y="222"/>
                        <a:pt x="303" y="222"/>
                      </a:cubicBezTo>
                      <a:close/>
                      <a:moveTo>
                        <a:pt x="297" y="222"/>
                      </a:moveTo>
                      <a:cubicBezTo>
                        <a:pt x="297" y="221"/>
                        <a:pt x="297" y="221"/>
                        <a:pt x="297" y="221"/>
                      </a:cubicBezTo>
                      <a:cubicBezTo>
                        <a:pt x="297" y="220"/>
                        <a:pt x="297" y="220"/>
                        <a:pt x="297" y="220"/>
                      </a:cubicBezTo>
                      <a:cubicBezTo>
                        <a:pt x="297" y="219"/>
                        <a:pt x="297" y="219"/>
                        <a:pt x="297" y="219"/>
                      </a:cubicBezTo>
                      <a:cubicBezTo>
                        <a:pt x="297" y="218"/>
                        <a:pt x="297" y="218"/>
                        <a:pt x="297" y="218"/>
                      </a:cubicBezTo>
                      <a:cubicBezTo>
                        <a:pt x="297" y="217"/>
                        <a:pt x="297" y="217"/>
                        <a:pt x="297" y="217"/>
                      </a:cubicBezTo>
                      <a:cubicBezTo>
                        <a:pt x="298" y="217"/>
                        <a:pt x="298" y="217"/>
                        <a:pt x="298" y="217"/>
                      </a:cubicBezTo>
                      <a:cubicBezTo>
                        <a:pt x="298" y="218"/>
                        <a:pt x="298" y="218"/>
                        <a:pt x="298" y="218"/>
                      </a:cubicBezTo>
                      <a:cubicBezTo>
                        <a:pt x="298" y="218"/>
                        <a:pt x="298" y="218"/>
                        <a:pt x="298" y="218"/>
                      </a:cubicBezTo>
                      <a:cubicBezTo>
                        <a:pt x="298" y="219"/>
                        <a:pt x="298" y="219"/>
                        <a:pt x="298" y="219"/>
                      </a:cubicBezTo>
                      <a:cubicBezTo>
                        <a:pt x="298" y="220"/>
                        <a:pt x="298" y="220"/>
                        <a:pt x="298" y="220"/>
                      </a:cubicBezTo>
                      <a:cubicBezTo>
                        <a:pt x="297" y="221"/>
                        <a:pt x="297" y="221"/>
                        <a:pt x="297" y="221"/>
                      </a:cubicBezTo>
                      <a:cubicBezTo>
                        <a:pt x="297" y="222"/>
                        <a:pt x="297" y="222"/>
                        <a:pt x="297" y="222"/>
                      </a:cubicBezTo>
                      <a:close/>
                      <a:moveTo>
                        <a:pt x="296" y="198"/>
                      </a:moveTo>
                      <a:cubicBezTo>
                        <a:pt x="296" y="198"/>
                        <a:pt x="296" y="198"/>
                        <a:pt x="296" y="198"/>
                      </a:cubicBezTo>
                      <a:cubicBezTo>
                        <a:pt x="296" y="199"/>
                        <a:pt x="296" y="199"/>
                        <a:pt x="296" y="199"/>
                      </a:cubicBezTo>
                      <a:cubicBezTo>
                        <a:pt x="298" y="199"/>
                        <a:pt x="298" y="199"/>
                        <a:pt x="298" y="199"/>
                      </a:cubicBezTo>
                      <a:cubicBezTo>
                        <a:pt x="298" y="198"/>
                        <a:pt x="298" y="198"/>
                        <a:pt x="298" y="198"/>
                      </a:cubicBezTo>
                      <a:cubicBezTo>
                        <a:pt x="298" y="198"/>
                        <a:pt x="298" y="198"/>
                        <a:pt x="298" y="198"/>
                      </a:cubicBezTo>
                      <a:cubicBezTo>
                        <a:pt x="297" y="197"/>
                        <a:pt x="297" y="197"/>
                        <a:pt x="297" y="197"/>
                      </a:cubicBezTo>
                      <a:cubicBezTo>
                        <a:pt x="296" y="198"/>
                        <a:pt x="296" y="198"/>
                        <a:pt x="296" y="198"/>
                      </a:cubicBezTo>
                      <a:close/>
                      <a:moveTo>
                        <a:pt x="296" y="197"/>
                      </a:moveTo>
                      <a:cubicBezTo>
                        <a:pt x="297" y="196"/>
                        <a:pt x="297" y="196"/>
                        <a:pt x="297" y="196"/>
                      </a:cubicBezTo>
                      <a:cubicBezTo>
                        <a:pt x="297" y="195"/>
                        <a:pt x="297" y="195"/>
                        <a:pt x="297" y="195"/>
                      </a:cubicBezTo>
                      <a:cubicBezTo>
                        <a:pt x="298" y="194"/>
                        <a:pt x="298" y="194"/>
                        <a:pt x="298" y="194"/>
                      </a:cubicBezTo>
                      <a:cubicBezTo>
                        <a:pt x="299" y="194"/>
                        <a:pt x="299" y="194"/>
                        <a:pt x="299" y="194"/>
                      </a:cubicBezTo>
                      <a:cubicBezTo>
                        <a:pt x="299" y="194"/>
                        <a:pt x="299" y="194"/>
                        <a:pt x="299" y="194"/>
                      </a:cubicBezTo>
                      <a:cubicBezTo>
                        <a:pt x="299" y="195"/>
                        <a:pt x="299" y="195"/>
                        <a:pt x="299" y="195"/>
                      </a:cubicBezTo>
                      <a:cubicBezTo>
                        <a:pt x="299" y="196"/>
                        <a:pt x="299" y="196"/>
                        <a:pt x="299" y="196"/>
                      </a:cubicBezTo>
                      <a:cubicBezTo>
                        <a:pt x="299" y="197"/>
                        <a:pt x="299" y="197"/>
                        <a:pt x="299" y="197"/>
                      </a:cubicBezTo>
                      <a:cubicBezTo>
                        <a:pt x="298" y="197"/>
                        <a:pt x="298" y="197"/>
                        <a:pt x="298" y="197"/>
                      </a:cubicBezTo>
                      <a:cubicBezTo>
                        <a:pt x="296" y="197"/>
                        <a:pt x="296" y="197"/>
                        <a:pt x="296" y="197"/>
                      </a:cubicBezTo>
                      <a:close/>
                      <a:moveTo>
                        <a:pt x="242" y="187"/>
                      </a:moveTo>
                      <a:cubicBezTo>
                        <a:pt x="243" y="187"/>
                        <a:pt x="243" y="187"/>
                        <a:pt x="243" y="187"/>
                      </a:cubicBezTo>
                      <a:cubicBezTo>
                        <a:pt x="243" y="186"/>
                        <a:pt x="243" y="186"/>
                        <a:pt x="243" y="186"/>
                      </a:cubicBezTo>
                      <a:cubicBezTo>
                        <a:pt x="242" y="186"/>
                        <a:pt x="242" y="186"/>
                        <a:pt x="242" y="186"/>
                      </a:cubicBezTo>
                      <a:cubicBezTo>
                        <a:pt x="242" y="187"/>
                        <a:pt x="242" y="187"/>
                        <a:pt x="242" y="187"/>
                      </a:cubicBezTo>
                      <a:cubicBezTo>
                        <a:pt x="242" y="187"/>
                        <a:pt x="242" y="187"/>
                        <a:pt x="242" y="187"/>
                      </a:cubicBezTo>
                      <a:close/>
                      <a:moveTo>
                        <a:pt x="196" y="175"/>
                      </a:moveTo>
                      <a:cubicBezTo>
                        <a:pt x="197" y="175"/>
                        <a:pt x="197" y="175"/>
                        <a:pt x="197" y="175"/>
                      </a:cubicBezTo>
                      <a:cubicBezTo>
                        <a:pt x="198" y="175"/>
                        <a:pt x="198" y="175"/>
                        <a:pt x="198" y="175"/>
                      </a:cubicBezTo>
                      <a:cubicBezTo>
                        <a:pt x="197" y="175"/>
                        <a:pt x="197" y="175"/>
                        <a:pt x="197" y="175"/>
                      </a:cubicBezTo>
                      <a:cubicBezTo>
                        <a:pt x="197" y="175"/>
                        <a:pt x="196" y="175"/>
                        <a:pt x="196" y="175"/>
                      </a:cubicBezTo>
                      <a:close/>
                      <a:moveTo>
                        <a:pt x="193" y="177"/>
                      </a:moveTo>
                      <a:cubicBezTo>
                        <a:pt x="194" y="177"/>
                        <a:pt x="194" y="177"/>
                        <a:pt x="194" y="177"/>
                      </a:cubicBezTo>
                      <a:cubicBezTo>
                        <a:pt x="194" y="176"/>
                        <a:pt x="194" y="176"/>
                        <a:pt x="194" y="176"/>
                      </a:cubicBezTo>
                      <a:cubicBezTo>
                        <a:pt x="193" y="176"/>
                        <a:pt x="193" y="176"/>
                        <a:pt x="193" y="176"/>
                      </a:cubicBezTo>
                      <a:cubicBezTo>
                        <a:pt x="193" y="177"/>
                        <a:pt x="193" y="177"/>
                        <a:pt x="193" y="177"/>
                      </a:cubicBezTo>
                      <a:close/>
                      <a:moveTo>
                        <a:pt x="194" y="180"/>
                      </a:moveTo>
                      <a:cubicBezTo>
                        <a:pt x="194" y="180"/>
                        <a:pt x="194" y="180"/>
                        <a:pt x="194" y="180"/>
                      </a:cubicBezTo>
                      <a:cubicBezTo>
                        <a:pt x="194" y="180"/>
                        <a:pt x="194" y="180"/>
                        <a:pt x="194" y="180"/>
                      </a:cubicBezTo>
                      <a:cubicBezTo>
                        <a:pt x="195" y="181"/>
                        <a:pt x="195" y="181"/>
                        <a:pt x="195" y="181"/>
                      </a:cubicBezTo>
                      <a:cubicBezTo>
                        <a:pt x="194" y="180"/>
                        <a:pt x="194" y="180"/>
                        <a:pt x="194" y="180"/>
                      </a:cubicBezTo>
                      <a:close/>
                      <a:moveTo>
                        <a:pt x="194" y="181"/>
                      </a:moveTo>
                      <a:cubicBezTo>
                        <a:pt x="194" y="180"/>
                        <a:pt x="194" y="180"/>
                        <a:pt x="194" y="180"/>
                      </a:cubicBezTo>
                      <a:cubicBezTo>
                        <a:pt x="193" y="180"/>
                        <a:pt x="193" y="180"/>
                        <a:pt x="193" y="180"/>
                      </a:cubicBezTo>
                      <a:cubicBezTo>
                        <a:pt x="194" y="181"/>
                        <a:pt x="194" y="181"/>
                        <a:pt x="194" y="181"/>
                      </a:cubicBezTo>
                      <a:cubicBezTo>
                        <a:pt x="194" y="181"/>
                        <a:pt x="194" y="181"/>
                        <a:pt x="194" y="181"/>
                      </a:cubicBezTo>
                      <a:close/>
                      <a:moveTo>
                        <a:pt x="196" y="183"/>
                      </a:moveTo>
                      <a:cubicBezTo>
                        <a:pt x="197" y="185"/>
                        <a:pt x="197" y="185"/>
                        <a:pt x="197" y="185"/>
                      </a:cubicBezTo>
                      <a:cubicBezTo>
                        <a:pt x="197" y="185"/>
                        <a:pt x="197" y="185"/>
                        <a:pt x="197" y="185"/>
                      </a:cubicBezTo>
                      <a:cubicBezTo>
                        <a:pt x="198" y="184"/>
                        <a:pt x="198" y="184"/>
                        <a:pt x="198" y="184"/>
                      </a:cubicBezTo>
                      <a:cubicBezTo>
                        <a:pt x="197" y="183"/>
                        <a:pt x="197" y="183"/>
                        <a:pt x="197" y="183"/>
                      </a:cubicBezTo>
                      <a:cubicBezTo>
                        <a:pt x="198" y="183"/>
                        <a:pt x="198" y="183"/>
                        <a:pt x="198" y="183"/>
                      </a:cubicBezTo>
                      <a:cubicBezTo>
                        <a:pt x="197" y="183"/>
                        <a:pt x="197" y="183"/>
                        <a:pt x="197" y="183"/>
                      </a:cubicBezTo>
                      <a:cubicBezTo>
                        <a:pt x="197" y="183"/>
                        <a:pt x="197" y="183"/>
                        <a:pt x="197" y="183"/>
                      </a:cubicBezTo>
                      <a:cubicBezTo>
                        <a:pt x="197" y="183"/>
                        <a:pt x="197" y="183"/>
                        <a:pt x="197" y="183"/>
                      </a:cubicBezTo>
                      <a:cubicBezTo>
                        <a:pt x="196" y="183"/>
                        <a:pt x="196" y="183"/>
                        <a:pt x="196" y="183"/>
                      </a:cubicBezTo>
                      <a:close/>
                      <a:moveTo>
                        <a:pt x="195" y="189"/>
                      </a:moveTo>
                      <a:cubicBezTo>
                        <a:pt x="194" y="188"/>
                        <a:pt x="194" y="188"/>
                        <a:pt x="194" y="188"/>
                      </a:cubicBezTo>
                      <a:cubicBezTo>
                        <a:pt x="195" y="187"/>
                        <a:pt x="195" y="187"/>
                        <a:pt x="195" y="187"/>
                      </a:cubicBezTo>
                      <a:cubicBezTo>
                        <a:pt x="195" y="186"/>
                        <a:pt x="195" y="186"/>
                        <a:pt x="195" y="186"/>
                      </a:cubicBezTo>
                      <a:cubicBezTo>
                        <a:pt x="196" y="185"/>
                        <a:pt x="196" y="185"/>
                        <a:pt x="196" y="185"/>
                      </a:cubicBezTo>
                      <a:cubicBezTo>
                        <a:pt x="196" y="186"/>
                        <a:pt x="196" y="186"/>
                        <a:pt x="196" y="186"/>
                      </a:cubicBezTo>
                      <a:cubicBezTo>
                        <a:pt x="196" y="187"/>
                        <a:pt x="196" y="187"/>
                        <a:pt x="196" y="187"/>
                      </a:cubicBezTo>
                      <a:cubicBezTo>
                        <a:pt x="196" y="187"/>
                        <a:pt x="196" y="187"/>
                        <a:pt x="196" y="187"/>
                      </a:cubicBezTo>
                      <a:cubicBezTo>
                        <a:pt x="196" y="188"/>
                        <a:pt x="196" y="188"/>
                        <a:pt x="196" y="188"/>
                      </a:cubicBezTo>
                      <a:cubicBezTo>
                        <a:pt x="196" y="188"/>
                        <a:pt x="196" y="188"/>
                        <a:pt x="196" y="188"/>
                      </a:cubicBezTo>
                      <a:cubicBezTo>
                        <a:pt x="195" y="189"/>
                        <a:pt x="195" y="189"/>
                        <a:pt x="195" y="189"/>
                      </a:cubicBezTo>
                      <a:cubicBezTo>
                        <a:pt x="195" y="189"/>
                        <a:pt x="195" y="189"/>
                        <a:pt x="195" y="189"/>
                      </a:cubicBezTo>
                      <a:cubicBezTo>
                        <a:pt x="195" y="189"/>
                        <a:pt x="195" y="189"/>
                        <a:pt x="195" y="189"/>
                      </a:cubicBezTo>
                      <a:close/>
                      <a:moveTo>
                        <a:pt x="236" y="166"/>
                      </a:moveTo>
                      <a:cubicBezTo>
                        <a:pt x="236" y="166"/>
                        <a:pt x="236" y="166"/>
                        <a:pt x="236" y="166"/>
                      </a:cubicBezTo>
                      <a:cubicBezTo>
                        <a:pt x="237" y="165"/>
                        <a:pt x="237" y="165"/>
                        <a:pt x="237" y="165"/>
                      </a:cubicBezTo>
                      <a:cubicBezTo>
                        <a:pt x="237" y="166"/>
                        <a:pt x="237" y="166"/>
                        <a:pt x="237" y="166"/>
                      </a:cubicBezTo>
                      <a:cubicBezTo>
                        <a:pt x="237" y="166"/>
                        <a:pt x="237" y="166"/>
                        <a:pt x="237" y="166"/>
                      </a:cubicBezTo>
                      <a:cubicBezTo>
                        <a:pt x="236" y="166"/>
                        <a:pt x="236" y="166"/>
                        <a:pt x="236" y="166"/>
                      </a:cubicBezTo>
                      <a:close/>
                      <a:moveTo>
                        <a:pt x="250" y="159"/>
                      </a:moveTo>
                      <a:cubicBezTo>
                        <a:pt x="250" y="157"/>
                        <a:pt x="250" y="157"/>
                        <a:pt x="250" y="157"/>
                      </a:cubicBezTo>
                      <a:cubicBezTo>
                        <a:pt x="250" y="157"/>
                        <a:pt x="250" y="157"/>
                        <a:pt x="250" y="157"/>
                      </a:cubicBezTo>
                      <a:cubicBezTo>
                        <a:pt x="250" y="156"/>
                        <a:pt x="250" y="156"/>
                        <a:pt x="250" y="156"/>
                      </a:cubicBezTo>
                      <a:cubicBezTo>
                        <a:pt x="251" y="155"/>
                        <a:pt x="251" y="155"/>
                        <a:pt x="251" y="155"/>
                      </a:cubicBezTo>
                      <a:cubicBezTo>
                        <a:pt x="251" y="156"/>
                        <a:pt x="251" y="156"/>
                        <a:pt x="251" y="156"/>
                      </a:cubicBezTo>
                      <a:cubicBezTo>
                        <a:pt x="251" y="156"/>
                        <a:pt x="251" y="156"/>
                        <a:pt x="251" y="156"/>
                      </a:cubicBezTo>
                      <a:cubicBezTo>
                        <a:pt x="251" y="157"/>
                        <a:pt x="251" y="157"/>
                        <a:pt x="251" y="157"/>
                      </a:cubicBezTo>
                      <a:cubicBezTo>
                        <a:pt x="251" y="157"/>
                        <a:pt x="251" y="157"/>
                        <a:pt x="251" y="157"/>
                      </a:cubicBezTo>
                      <a:cubicBezTo>
                        <a:pt x="251" y="158"/>
                        <a:pt x="251" y="158"/>
                        <a:pt x="251" y="158"/>
                      </a:cubicBezTo>
                      <a:cubicBezTo>
                        <a:pt x="250" y="159"/>
                        <a:pt x="250" y="159"/>
                        <a:pt x="250" y="159"/>
                      </a:cubicBezTo>
                      <a:close/>
                      <a:moveTo>
                        <a:pt x="235" y="174"/>
                      </a:moveTo>
                      <a:cubicBezTo>
                        <a:pt x="235" y="173"/>
                        <a:pt x="235" y="173"/>
                        <a:pt x="235" y="173"/>
                      </a:cubicBezTo>
                      <a:cubicBezTo>
                        <a:pt x="235" y="173"/>
                        <a:pt x="235" y="173"/>
                        <a:pt x="235" y="173"/>
                      </a:cubicBezTo>
                      <a:cubicBezTo>
                        <a:pt x="235" y="172"/>
                        <a:pt x="235" y="172"/>
                        <a:pt x="235" y="172"/>
                      </a:cubicBezTo>
                      <a:cubicBezTo>
                        <a:pt x="235" y="172"/>
                        <a:pt x="235" y="172"/>
                        <a:pt x="235" y="172"/>
                      </a:cubicBezTo>
                      <a:cubicBezTo>
                        <a:pt x="236" y="171"/>
                        <a:pt x="236" y="171"/>
                        <a:pt x="236" y="171"/>
                      </a:cubicBezTo>
                      <a:cubicBezTo>
                        <a:pt x="236" y="171"/>
                        <a:pt x="236" y="171"/>
                        <a:pt x="236" y="171"/>
                      </a:cubicBezTo>
                      <a:cubicBezTo>
                        <a:pt x="235" y="170"/>
                        <a:pt x="235" y="170"/>
                        <a:pt x="235" y="170"/>
                      </a:cubicBezTo>
                      <a:cubicBezTo>
                        <a:pt x="235" y="170"/>
                        <a:pt x="235" y="170"/>
                        <a:pt x="235" y="170"/>
                      </a:cubicBezTo>
                      <a:cubicBezTo>
                        <a:pt x="235" y="169"/>
                        <a:pt x="235" y="169"/>
                        <a:pt x="235" y="169"/>
                      </a:cubicBezTo>
                      <a:cubicBezTo>
                        <a:pt x="236" y="169"/>
                        <a:pt x="236" y="169"/>
                        <a:pt x="236" y="169"/>
                      </a:cubicBezTo>
                      <a:cubicBezTo>
                        <a:pt x="236" y="168"/>
                        <a:pt x="236" y="168"/>
                        <a:pt x="236" y="168"/>
                      </a:cubicBezTo>
                      <a:cubicBezTo>
                        <a:pt x="235" y="167"/>
                        <a:pt x="235" y="167"/>
                        <a:pt x="235" y="167"/>
                      </a:cubicBezTo>
                      <a:cubicBezTo>
                        <a:pt x="234" y="168"/>
                        <a:pt x="234" y="168"/>
                        <a:pt x="234" y="168"/>
                      </a:cubicBezTo>
                      <a:cubicBezTo>
                        <a:pt x="234" y="168"/>
                        <a:pt x="234" y="168"/>
                        <a:pt x="234" y="168"/>
                      </a:cubicBezTo>
                      <a:cubicBezTo>
                        <a:pt x="234" y="169"/>
                        <a:pt x="234" y="169"/>
                        <a:pt x="234" y="169"/>
                      </a:cubicBezTo>
                      <a:cubicBezTo>
                        <a:pt x="233" y="168"/>
                        <a:pt x="233" y="168"/>
                        <a:pt x="233" y="168"/>
                      </a:cubicBezTo>
                      <a:cubicBezTo>
                        <a:pt x="232" y="168"/>
                        <a:pt x="232" y="168"/>
                        <a:pt x="232" y="168"/>
                      </a:cubicBezTo>
                      <a:cubicBezTo>
                        <a:pt x="230" y="169"/>
                        <a:pt x="230" y="169"/>
                        <a:pt x="230" y="169"/>
                      </a:cubicBezTo>
                      <a:cubicBezTo>
                        <a:pt x="229" y="170"/>
                        <a:pt x="229" y="170"/>
                        <a:pt x="229" y="170"/>
                      </a:cubicBezTo>
                      <a:cubicBezTo>
                        <a:pt x="229" y="170"/>
                        <a:pt x="229" y="170"/>
                        <a:pt x="229" y="170"/>
                      </a:cubicBezTo>
                      <a:cubicBezTo>
                        <a:pt x="230" y="169"/>
                        <a:pt x="230" y="169"/>
                        <a:pt x="230" y="169"/>
                      </a:cubicBezTo>
                      <a:cubicBezTo>
                        <a:pt x="231" y="168"/>
                        <a:pt x="231" y="168"/>
                        <a:pt x="231" y="168"/>
                      </a:cubicBezTo>
                      <a:cubicBezTo>
                        <a:pt x="231" y="167"/>
                        <a:pt x="231" y="167"/>
                        <a:pt x="231" y="167"/>
                      </a:cubicBezTo>
                      <a:cubicBezTo>
                        <a:pt x="231" y="168"/>
                        <a:pt x="231" y="168"/>
                        <a:pt x="231" y="168"/>
                      </a:cubicBezTo>
                      <a:cubicBezTo>
                        <a:pt x="230" y="167"/>
                        <a:pt x="230" y="167"/>
                        <a:pt x="230" y="167"/>
                      </a:cubicBezTo>
                      <a:cubicBezTo>
                        <a:pt x="230" y="167"/>
                        <a:pt x="230" y="167"/>
                        <a:pt x="230" y="167"/>
                      </a:cubicBezTo>
                      <a:cubicBezTo>
                        <a:pt x="231" y="166"/>
                        <a:pt x="231" y="166"/>
                        <a:pt x="231" y="166"/>
                      </a:cubicBezTo>
                      <a:cubicBezTo>
                        <a:pt x="230" y="165"/>
                        <a:pt x="230" y="165"/>
                        <a:pt x="230" y="165"/>
                      </a:cubicBezTo>
                      <a:cubicBezTo>
                        <a:pt x="231" y="164"/>
                        <a:pt x="231" y="164"/>
                        <a:pt x="231" y="164"/>
                      </a:cubicBezTo>
                      <a:cubicBezTo>
                        <a:pt x="232" y="164"/>
                        <a:pt x="232" y="164"/>
                        <a:pt x="232" y="164"/>
                      </a:cubicBezTo>
                      <a:cubicBezTo>
                        <a:pt x="231" y="165"/>
                        <a:pt x="231" y="165"/>
                        <a:pt x="231" y="165"/>
                      </a:cubicBezTo>
                      <a:cubicBezTo>
                        <a:pt x="232" y="166"/>
                        <a:pt x="232" y="166"/>
                        <a:pt x="232" y="166"/>
                      </a:cubicBezTo>
                      <a:cubicBezTo>
                        <a:pt x="233" y="167"/>
                        <a:pt x="233" y="167"/>
                        <a:pt x="233" y="167"/>
                      </a:cubicBezTo>
                      <a:cubicBezTo>
                        <a:pt x="233" y="166"/>
                        <a:pt x="233" y="166"/>
                        <a:pt x="233" y="166"/>
                      </a:cubicBezTo>
                      <a:cubicBezTo>
                        <a:pt x="234" y="166"/>
                        <a:pt x="234" y="166"/>
                        <a:pt x="234" y="166"/>
                      </a:cubicBezTo>
                      <a:cubicBezTo>
                        <a:pt x="235" y="165"/>
                        <a:pt x="235" y="165"/>
                        <a:pt x="235" y="165"/>
                      </a:cubicBezTo>
                      <a:cubicBezTo>
                        <a:pt x="234" y="165"/>
                        <a:pt x="234" y="165"/>
                        <a:pt x="234" y="165"/>
                      </a:cubicBezTo>
                      <a:cubicBezTo>
                        <a:pt x="234" y="164"/>
                        <a:pt x="234" y="164"/>
                        <a:pt x="234" y="164"/>
                      </a:cubicBezTo>
                      <a:cubicBezTo>
                        <a:pt x="235" y="164"/>
                        <a:pt x="235" y="164"/>
                        <a:pt x="235" y="164"/>
                      </a:cubicBezTo>
                      <a:cubicBezTo>
                        <a:pt x="235" y="165"/>
                        <a:pt x="235" y="165"/>
                        <a:pt x="235" y="165"/>
                      </a:cubicBezTo>
                      <a:cubicBezTo>
                        <a:pt x="236" y="165"/>
                        <a:pt x="236" y="165"/>
                        <a:pt x="236" y="165"/>
                      </a:cubicBezTo>
                      <a:cubicBezTo>
                        <a:pt x="237" y="164"/>
                        <a:pt x="237" y="164"/>
                        <a:pt x="237" y="164"/>
                      </a:cubicBezTo>
                      <a:cubicBezTo>
                        <a:pt x="237" y="163"/>
                        <a:pt x="237" y="163"/>
                        <a:pt x="237" y="163"/>
                      </a:cubicBezTo>
                      <a:cubicBezTo>
                        <a:pt x="237" y="164"/>
                        <a:pt x="237" y="164"/>
                        <a:pt x="237" y="164"/>
                      </a:cubicBezTo>
                      <a:cubicBezTo>
                        <a:pt x="238" y="164"/>
                        <a:pt x="238" y="164"/>
                        <a:pt x="238" y="164"/>
                      </a:cubicBezTo>
                      <a:cubicBezTo>
                        <a:pt x="239" y="163"/>
                        <a:pt x="239" y="163"/>
                        <a:pt x="239" y="163"/>
                      </a:cubicBezTo>
                      <a:cubicBezTo>
                        <a:pt x="238" y="165"/>
                        <a:pt x="238" y="165"/>
                        <a:pt x="238" y="165"/>
                      </a:cubicBezTo>
                      <a:cubicBezTo>
                        <a:pt x="238" y="166"/>
                        <a:pt x="238" y="166"/>
                        <a:pt x="238" y="166"/>
                      </a:cubicBezTo>
                      <a:cubicBezTo>
                        <a:pt x="239" y="166"/>
                        <a:pt x="239" y="166"/>
                        <a:pt x="239" y="166"/>
                      </a:cubicBezTo>
                      <a:cubicBezTo>
                        <a:pt x="239" y="166"/>
                        <a:pt x="239" y="166"/>
                        <a:pt x="239" y="166"/>
                      </a:cubicBezTo>
                      <a:cubicBezTo>
                        <a:pt x="239" y="167"/>
                        <a:pt x="239" y="167"/>
                        <a:pt x="239" y="167"/>
                      </a:cubicBezTo>
                      <a:cubicBezTo>
                        <a:pt x="239" y="167"/>
                        <a:pt x="239" y="167"/>
                        <a:pt x="239" y="167"/>
                      </a:cubicBezTo>
                      <a:cubicBezTo>
                        <a:pt x="240" y="166"/>
                        <a:pt x="240" y="166"/>
                        <a:pt x="240" y="166"/>
                      </a:cubicBezTo>
                      <a:cubicBezTo>
                        <a:pt x="240" y="165"/>
                        <a:pt x="240" y="165"/>
                        <a:pt x="240" y="165"/>
                      </a:cubicBezTo>
                      <a:cubicBezTo>
                        <a:pt x="241" y="164"/>
                        <a:pt x="241" y="164"/>
                        <a:pt x="241" y="164"/>
                      </a:cubicBezTo>
                      <a:cubicBezTo>
                        <a:pt x="242" y="163"/>
                        <a:pt x="242" y="163"/>
                        <a:pt x="242" y="163"/>
                      </a:cubicBezTo>
                      <a:cubicBezTo>
                        <a:pt x="242" y="164"/>
                        <a:pt x="242" y="164"/>
                        <a:pt x="242" y="164"/>
                      </a:cubicBezTo>
                      <a:cubicBezTo>
                        <a:pt x="241" y="165"/>
                        <a:pt x="241" y="165"/>
                        <a:pt x="241" y="165"/>
                      </a:cubicBezTo>
                      <a:cubicBezTo>
                        <a:pt x="241" y="167"/>
                        <a:pt x="241" y="167"/>
                        <a:pt x="241" y="167"/>
                      </a:cubicBezTo>
                      <a:cubicBezTo>
                        <a:pt x="242" y="167"/>
                        <a:pt x="242" y="167"/>
                        <a:pt x="242" y="167"/>
                      </a:cubicBezTo>
                      <a:cubicBezTo>
                        <a:pt x="242" y="167"/>
                        <a:pt x="242" y="167"/>
                        <a:pt x="242" y="167"/>
                      </a:cubicBezTo>
                      <a:cubicBezTo>
                        <a:pt x="243" y="167"/>
                        <a:pt x="243" y="167"/>
                        <a:pt x="243" y="167"/>
                      </a:cubicBezTo>
                      <a:cubicBezTo>
                        <a:pt x="244" y="166"/>
                        <a:pt x="244" y="166"/>
                        <a:pt x="244" y="166"/>
                      </a:cubicBezTo>
                      <a:cubicBezTo>
                        <a:pt x="245" y="164"/>
                        <a:pt x="245" y="164"/>
                        <a:pt x="245" y="164"/>
                      </a:cubicBezTo>
                      <a:cubicBezTo>
                        <a:pt x="245" y="163"/>
                        <a:pt x="245" y="163"/>
                        <a:pt x="245" y="163"/>
                      </a:cubicBezTo>
                      <a:cubicBezTo>
                        <a:pt x="245" y="162"/>
                        <a:pt x="245" y="162"/>
                        <a:pt x="245" y="162"/>
                      </a:cubicBezTo>
                      <a:cubicBezTo>
                        <a:pt x="245" y="162"/>
                        <a:pt x="245" y="162"/>
                        <a:pt x="245" y="162"/>
                      </a:cubicBezTo>
                      <a:cubicBezTo>
                        <a:pt x="245" y="161"/>
                        <a:pt x="245" y="161"/>
                        <a:pt x="245" y="161"/>
                      </a:cubicBezTo>
                      <a:cubicBezTo>
                        <a:pt x="244" y="161"/>
                        <a:pt x="244" y="161"/>
                        <a:pt x="244" y="161"/>
                      </a:cubicBezTo>
                      <a:cubicBezTo>
                        <a:pt x="244" y="161"/>
                        <a:pt x="244" y="161"/>
                        <a:pt x="244" y="161"/>
                      </a:cubicBezTo>
                      <a:cubicBezTo>
                        <a:pt x="243" y="161"/>
                        <a:pt x="243" y="161"/>
                        <a:pt x="243" y="161"/>
                      </a:cubicBezTo>
                      <a:cubicBezTo>
                        <a:pt x="243" y="160"/>
                        <a:pt x="243" y="160"/>
                        <a:pt x="243" y="160"/>
                      </a:cubicBezTo>
                      <a:cubicBezTo>
                        <a:pt x="244" y="160"/>
                        <a:pt x="244" y="160"/>
                        <a:pt x="244" y="160"/>
                      </a:cubicBezTo>
                      <a:cubicBezTo>
                        <a:pt x="243" y="160"/>
                        <a:pt x="243" y="160"/>
                        <a:pt x="243" y="160"/>
                      </a:cubicBezTo>
                      <a:cubicBezTo>
                        <a:pt x="242" y="160"/>
                        <a:pt x="242" y="160"/>
                        <a:pt x="242" y="160"/>
                      </a:cubicBezTo>
                      <a:cubicBezTo>
                        <a:pt x="242" y="159"/>
                        <a:pt x="242" y="159"/>
                        <a:pt x="242" y="159"/>
                      </a:cubicBezTo>
                      <a:cubicBezTo>
                        <a:pt x="241" y="158"/>
                        <a:pt x="241" y="158"/>
                        <a:pt x="241" y="158"/>
                      </a:cubicBezTo>
                      <a:cubicBezTo>
                        <a:pt x="241" y="158"/>
                        <a:pt x="241" y="158"/>
                        <a:pt x="241" y="158"/>
                      </a:cubicBezTo>
                      <a:cubicBezTo>
                        <a:pt x="240" y="156"/>
                        <a:pt x="240" y="156"/>
                        <a:pt x="240" y="156"/>
                      </a:cubicBezTo>
                      <a:cubicBezTo>
                        <a:pt x="240" y="155"/>
                        <a:pt x="240" y="155"/>
                        <a:pt x="240" y="155"/>
                      </a:cubicBezTo>
                      <a:cubicBezTo>
                        <a:pt x="241" y="154"/>
                        <a:pt x="241" y="154"/>
                        <a:pt x="241" y="154"/>
                      </a:cubicBezTo>
                      <a:cubicBezTo>
                        <a:pt x="240" y="152"/>
                        <a:pt x="240" y="152"/>
                        <a:pt x="240" y="152"/>
                      </a:cubicBezTo>
                      <a:cubicBezTo>
                        <a:pt x="240" y="154"/>
                        <a:pt x="240" y="154"/>
                        <a:pt x="240" y="154"/>
                      </a:cubicBezTo>
                      <a:cubicBezTo>
                        <a:pt x="240" y="155"/>
                        <a:pt x="240" y="155"/>
                        <a:pt x="240" y="155"/>
                      </a:cubicBezTo>
                      <a:cubicBezTo>
                        <a:pt x="239" y="153"/>
                        <a:pt x="239" y="153"/>
                        <a:pt x="239" y="153"/>
                      </a:cubicBezTo>
                      <a:cubicBezTo>
                        <a:pt x="238" y="153"/>
                        <a:pt x="238" y="153"/>
                        <a:pt x="238" y="153"/>
                      </a:cubicBezTo>
                      <a:cubicBezTo>
                        <a:pt x="237" y="151"/>
                        <a:pt x="237" y="151"/>
                        <a:pt x="237" y="151"/>
                      </a:cubicBezTo>
                      <a:cubicBezTo>
                        <a:pt x="237" y="150"/>
                        <a:pt x="237" y="150"/>
                        <a:pt x="237" y="150"/>
                      </a:cubicBezTo>
                      <a:cubicBezTo>
                        <a:pt x="236" y="149"/>
                        <a:pt x="236" y="149"/>
                        <a:pt x="236" y="149"/>
                      </a:cubicBezTo>
                      <a:cubicBezTo>
                        <a:pt x="236" y="148"/>
                        <a:pt x="236" y="148"/>
                        <a:pt x="236" y="148"/>
                      </a:cubicBezTo>
                      <a:cubicBezTo>
                        <a:pt x="236" y="147"/>
                        <a:pt x="236" y="147"/>
                        <a:pt x="236" y="147"/>
                      </a:cubicBezTo>
                      <a:cubicBezTo>
                        <a:pt x="235" y="146"/>
                        <a:pt x="235" y="146"/>
                        <a:pt x="235" y="146"/>
                      </a:cubicBezTo>
                      <a:cubicBezTo>
                        <a:pt x="235" y="146"/>
                        <a:pt x="235" y="146"/>
                        <a:pt x="235" y="146"/>
                      </a:cubicBezTo>
                      <a:cubicBezTo>
                        <a:pt x="236" y="145"/>
                        <a:pt x="236" y="145"/>
                        <a:pt x="236" y="145"/>
                      </a:cubicBezTo>
                      <a:cubicBezTo>
                        <a:pt x="237" y="144"/>
                        <a:pt x="237" y="144"/>
                        <a:pt x="237" y="144"/>
                      </a:cubicBezTo>
                      <a:cubicBezTo>
                        <a:pt x="237" y="144"/>
                        <a:pt x="237" y="144"/>
                        <a:pt x="237" y="144"/>
                      </a:cubicBezTo>
                      <a:cubicBezTo>
                        <a:pt x="238" y="145"/>
                        <a:pt x="238" y="145"/>
                        <a:pt x="238" y="145"/>
                      </a:cubicBezTo>
                      <a:cubicBezTo>
                        <a:pt x="238" y="144"/>
                        <a:pt x="238" y="144"/>
                        <a:pt x="238" y="144"/>
                      </a:cubicBezTo>
                      <a:cubicBezTo>
                        <a:pt x="238" y="143"/>
                        <a:pt x="238" y="143"/>
                        <a:pt x="238" y="143"/>
                      </a:cubicBezTo>
                      <a:cubicBezTo>
                        <a:pt x="239" y="141"/>
                        <a:pt x="239" y="141"/>
                        <a:pt x="239" y="141"/>
                      </a:cubicBezTo>
                      <a:cubicBezTo>
                        <a:pt x="239" y="140"/>
                        <a:pt x="239" y="140"/>
                        <a:pt x="239" y="140"/>
                      </a:cubicBezTo>
                      <a:cubicBezTo>
                        <a:pt x="240" y="139"/>
                        <a:pt x="240" y="139"/>
                        <a:pt x="240" y="139"/>
                      </a:cubicBezTo>
                      <a:cubicBezTo>
                        <a:pt x="239" y="138"/>
                        <a:pt x="239" y="138"/>
                        <a:pt x="239" y="138"/>
                      </a:cubicBezTo>
                      <a:cubicBezTo>
                        <a:pt x="239" y="137"/>
                        <a:pt x="239" y="137"/>
                        <a:pt x="239" y="137"/>
                      </a:cubicBezTo>
                      <a:cubicBezTo>
                        <a:pt x="240" y="137"/>
                        <a:pt x="240" y="137"/>
                        <a:pt x="240" y="137"/>
                      </a:cubicBezTo>
                      <a:cubicBezTo>
                        <a:pt x="240" y="135"/>
                        <a:pt x="240" y="135"/>
                        <a:pt x="240" y="135"/>
                      </a:cubicBezTo>
                      <a:cubicBezTo>
                        <a:pt x="241" y="134"/>
                        <a:pt x="241" y="134"/>
                        <a:pt x="241" y="134"/>
                      </a:cubicBezTo>
                      <a:cubicBezTo>
                        <a:pt x="241" y="133"/>
                        <a:pt x="241" y="133"/>
                        <a:pt x="241" y="133"/>
                      </a:cubicBezTo>
                      <a:cubicBezTo>
                        <a:pt x="242" y="132"/>
                        <a:pt x="242" y="132"/>
                        <a:pt x="242" y="132"/>
                      </a:cubicBezTo>
                      <a:cubicBezTo>
                        <a:pt x="242" y="130"/>
                        <a:pt x="242" y="130"/>
                        <a:pt x="242" y="130"/>
                      </a:cubicBezTo>
                      <a:cubicBezTo>
                        <a:pt x="243" y="130"/>
                        <a:pt x="243" y="130"/>
                        <a:pt x="243" y="130"/>
                      </a:cubicBezTo>
                      <a:cubicBezTo>
                        <a:pt x="243" y="129"/>
                        <a:pt x="243" y="129"/>
                        <a:pt x="243" y="129"/>
                      </a:cubicBezTo>
                      <a:cubicBezTo>
                        <a:pt x="244" y="128"/>
                        <a:pt x="244" y="128"/>
                        <a:pt x="244" y="128"/>
                      </a:cubicBezTo>
                      <a:cubicBezTo>
                        <a:pt x="244" y="127"/>
                        <a:pt x="244" y="127"/>
                        <a:pt x="244" y="127"/>
                      </a:cubicBezTo>
                      <a:cubicBezTo>
                        <a:pt x="244" y="126"/>
                        <a:pt x="244" y="126"/>
                        <a:pt x="244" y="126"/>
                      </a:cubicBezTo>
                      <a:cubicBezTo>
                        <a:pt x="244" y="126"/>
                        <a:pt x="244" y="126"/>
                        <a:pt x="244" y="126"/>
                      </a:cubicBezTo>
                      <a:cubicBezTo>
                        <a:pt x="245" y="125"/>
                        <a:pt x="245" y="125"/>
                        <a:pt x="245" y="125"/>
                      </a:cubicBezTo>
                      <a:cubicBezTo>
                        <a:pt x="244" y="124"/>
                        <a:pt x="244" y="124"/>
                        <a:pt x="244" y="124"/>
                      </a:cubicBezTo>
                      <a:cubicBezTo>
                        <a:pt x="244" y="123"/>
                        <a:pt x="244" y="123"/>
                        <a:pt x="244" y="123"/>
                      </a:cubicBezTo>
                      <a:cubicBezTo>
                        <a:pt x="244" y="122"/>
                        <a:pt x="244" y="122"/>
                        <a:pt x="244" y="122"/>
                      </a:cubicBezTo>
                      <a:cubicBezTo>
                        <a:pt x="243" y="122"/>
                        <a:pt x="243" y="122"/>
                        <a:pt x="243" y="122"/>
                      </a:cubicBezTo>
                      <a:cubicBezTo>
                        <a:pt x="243" y="120"/>
                        <a:pt x="243" y="120"/>
                        <a:pt x="243" y="120"/>
                      </a:cubicBezTo>
                      <a:cubicBezTo>
                        <a:pt x="243" y="120"/>
                        <a:pt x="243" y="120"/>
                        <a:pt x="243" y="120"/>
                      </a:cubicBezTo>
                      <a:cubicBezTo>
                        <a:pt x="242" y="118"/>
                        <a:pt x="242" y="118"/>
                        <a:pt x="242" y="118"/>
                      </a:cubicBezTo>
                      <a:cubicBezTo>
                        <a:pt x="241" y="118"/>
                        <a:pt x="241" y="118"/>
                        <a:pt x="241" y="118"/>
                      </a:cubicBezTo>
                      <a:cubicBezTo>
                        <a:pt x="241" y="118"/>
                        <a:pt x="241" y="118"/>
                        <a:pt x="241" y="118"/>
                      </a:cubicBezTo>
                      <a:cubicBezTo>
                        <a:pt x="240" y="118"/>
                        <a:pt x="240" y="118"/>
                        <a:pt x="240" y="118"/>
                      </a:cubicBezTo>
                      <a:cubicBezTo>
                        <a:pt x="240" y="119"/>
                        <a:pt x="240" y="119"/>
                        <a:pt x="240" y="119"/>
                      </a:cubicBezTo>
                      <a:cubicBezTo>
                        <a:pt x="240" y="119"/>
                        <a:pt x="240" y="119"/>
                        <a:pt x="240" y="119"/>
                      </a:cubicBezTo>
                      <a:cubicBezTo>
                        <a:pt x="238" y="117"/>
                        <a:pt x="238" y="117"/>
                        <a:pt x="238" y="117"/>
                      </a:cubicBezTo>
                      <a:cubicBezTo>
                        <a:pt x="238" y="117"/>
                        <a:pt x="238" y="117"/>
                        <a:pt x="238" y="117"/>
                      </a:cubicBezTo>
                      <a:cubicBezTo>
                        <a:pt x="237" y="116"/>
                        <a:pt x="237" y="116"/>
                        <a:pt x="237" y="116"/>
                      </a:cubicBezTo>
                      <a:cubicBezTo>
                        <a:pt x="236" y="116"/>
                        <a:pt x="236" y="116"/>
                        <a:pt x="236" y="116"/>
                      </a:cubicBezTo>
                      <a:cubicBezTo>
                        <a:pt x="236" y="118"/>
                        <a:pt x="236" y="118"/>
                        <a:pt x="236" y="118"/>
                      </a:cubicBezTo>
                      <a:cubicBezTo>
                        <a:pt x="236" y="118"/>
                        <a:pt x="236" y="118"/>
                        <a:pt x="236" y="118"/>
                      </a:cubicBezTo>
                      <a:cubicBezTo>
                        <a:pt x="235" y="118"/>
                        <a:pt x="235" y="118"/>
                        <a:pt x="235" y="118"/>
                      </a:cubicBezTo>
                      <a:cubicBezTo>
                        <a:pt x="235" y="119"/>
                        <a:pt x="235" y="119"/>
                        <a:pt x="235" y="119"/>
                      </a:cubicBezTo>
                      <a:cubicBezTo>
                        <a:pt x="235" y="120"/>
                        <a:pt x="235" y="120"/>
                        <a:pt x="235" y="120"/>
                      </a:cubicBezTo>
                      <a:cubicBezTo>
                        <a:pt x="234" y="120"/>
                        <a:pt x="234" y="120"/>
                        <a:pt x="234" y="120"/>
                      </a:cubicBezTo>
                      <a:cubicBezTo>
                        <a:pt x="233" y="122"/>
                        <a:pt x="233" y="122"/>
                        <a:pt x="233" y="122"/>
                      </a:cubicBezTo>
                      <a:cubicBezTo>
                        <a:pt x="233" y="123"/>
                        <a:pt x="233" y="123"/>
                        <a:pt x="233" y="123"/>
                      </a:cubicBezTo>
                      <a:cubicBezTo>
                        <a:pt x="233" y="124"/>
                        <a:pt x="233" y="124"/>
                        <a:pt x="233" y="124"/>
                      </a:cubicBezTo>
                      <a:cubicBezTo>
                        <a:pt x="232" y="125"/>
                        <a:pt x="232" y="125"/>
                        <a:pt x="232" y="125"/>
                      </a:cubicBezTo>
                      <a:cubicBezTo>
                        <a:pt x="232" y="126"/>
                        <a:pt x="232" y="126"/>
                        <a:pt x="232" y="126"/>
                      </a:cubicBezTo>
                      <a:cubicBezTo>
                        <a:pt x="232" y="127"/>
                        <a:pt x="232" y="127"/>
                        <a:pt x="232" y="127"/>
                      </a:cubicBezTo>
                      <a:cubicBezTo>
                        <a:pt x="231" y="127"/>
                        <a:pt x="231" y="127"/>
                        <a:pt x="231" y="127"/>
                      </a:cubicBezTo>
                      <a:cubicBezTo>
                        <a:pt x="231" y="129"/>
                        <a:pt x="231" y="129"/>
                        <a:pt x="231" y="129"/>
                      </a:cubicBezTo>
                      <a:cubicBezTo>
                        <a:pt x="230" y="130"/>
                        <a:pt x="230" y="130"/>
                        <a:pt x="230" y="130"/>
                      </a:cubicBezTo>
                      <a:cubicBezTo>
                        <a:pt x="230" y="129"/>
                        <a:pt x="230" y="129"/>
                        <a:pt x="230" y="129"/>
                      </a:cubicBezTo>
                      <a:cubicBezTo>
                        <a:pt x="229" y="131"/>
                        <a:pt x="229" y="131"/>
                        <a:pt x="229" y="131"/>
                      </a:cubicBezTo>
                      <a:cubicBezTo>
                        <a:pt x="229" y="132"/>
                        <a:pt x="229" y="132"/>
                        <a:pt x="229" y="132"/>
                      </a:cubicBezTo>
                      <a:cubicBezTo>
                        <a:pt x="229" y="133"/>
                        <a:pt x="229" y="133"/>
                        <a:pt x="229" y="133"/>
                      </a:cubicBezTo>
                      <a:cubicBezTo>
                        <a:pt x="229" y="134"/>
                        <a:pt x="229" y="134"/>
                        <a:pt x="229" y="134"/>
                      </a:cubicBezTo>
                      <a:cubicBezTo>
                        <a:pt x="228" y="135"/>
                        <a:pt x="228" y="135"/>
                        <a:pt x="228" y="135"/>
                      </a:cubicBezTo>
                      <a:cubicBezTo>
                        <a:pt x="229" y="135"/>
                        <a:pt x="229" y="135"/>
                        <a:pt x="229" y="135"/>
                      </a:cubicBezTo>
                      <a:cubicBezTo>
                        <a:pt x="228" y="136"/>
                        <a:pt x="228" y="136"/>
                        <a:pt x="228" y="136"/>
                      </a:cubicBezTo>
                      <a:cubicBezTo>
                        <a:pt x="227" y="136"/>
                        <a:pt x="227" y="136"/>
                        <a:pt x="227" y="136"/>
                      </a:cubicBezTo>
                      <a:cubicBezTo>
                        <a:pt x="228" y="137"/>
                        <a:pt x="228" y="137"/>
                        <a:pt x="228" y="137"/>
                      </a:cubicBezTo>
                      <a:cubicBezTo>
                        <a:pt x="229" y="137"/>
                        <a:pt x="229" y="137"/>
                        <a:pt x="229" y="137"/>
                      </a:cubicBezTo>
                      <a:cubicBezTo>
                        <a:pt x="229" y="138"/>
                        <a:pt x="229" y="138"/>
                        <a:pt x="229" y="138"/>
                      </a:cubicBezTo>
                      <a:cubicBezTo>
                        <a:pt x="228" y="138"/>
                        <a:pt x="228" y="138"/>
                        <a:pt x="228" y="138"/>
                      </a:cubicBezTo>
                      <a:cubicBezTo>
                        <a:pt x="227" y="138"/>
                        <a:pt x="227" y="138"/>
                        <a:pt x="227" y="138"/>
                      </a:cubicBezTo>
                      <a:cubicBezTo>
                        <a:pt x="226" y="138"/>
                        <a:pt x="226" y="138"/>
                        <a:pt x="226" y="138"/>
                      </a:cubicBezTo>
                      <a:cubicBezTo>
                        <a:pt x="226" y="138"/>
                        <a:pt x="226" y="138"/>
                        <a:pt x="226" y="138"/>
                      </a:cubicBezTo>
                      <a:cubicBezTo>
                        <a:pt x="225" y="139"/>
                        <a:pt x="225" y="139"/>
                        <a:pt x="225" y="139"/>
                      </a:cubicBezTo>
                      <a:cubicBezTo>
                        <a:pt x="225" y="140"/>
                        <a:pt x="225" y="140"/>
                        <a:pt x="225" y="140"/>
                      </a:cubicBezTo>
                      <a:cubicBezTo>
                        <a:pt x="225" y="140"/>
                        <a:pt x="225" y="140"/>
                        <a:pt x="225" y="140"/>
                      </a:cubicBezTo>
                      <a:cubicBezTo>
                        <a:pt x="224" y="140"/>
                        <a:pt x="224" y="140"/>
                        <a:pt x="224" y="140"/>
                      </a:cubicBezTo>
                      <a:cubicBezTo>
                        <a:pt x="224" y="139"/>
                        <a:pt x="224" y="139"/>
                        <a:pt x="224" y="139"/>
                      </a:cubicBezTo>
                      <a:cubicBezTo>
                        <a:pt x="224" y="138"/>
                        <a:pt x="224" y="138"/>
                        <a:pt x="224" y="138"/>
                      </a:cubicBezTo>
                      <a:cubicBezTo>
                        <a:pt x="224" y="137"/>
                        <a:pt x="224" y="137"/>
                        <a:pt x="224" y="137"/>
                      </a:cubicBezTo>
                      <a:cubicBezTo>
                        <a:pt x="224" y="136"/>
                        <a:pt x="224" y="136"/>
                        <a:pt x="224" y="136"/>
                      </a:cubicBezTo>
                      <a:cubicBezTo>
                        <a:pt x="224" y="134"/>
                        <a:pt x="224" y="134"/>
                        <a:pt x="224" y="134"/>
                      </a:cubicBezTo>
                      <a:cubicBezTo>
                        <a:pt x="225" y="133"/>
                        <a:pt x="225" y="133"/>
                        <a:pt x="225" y="133"/>
                      </a:cubicBezTo>
                      <a:cubicBezTo>
                        <a:pt x="225" y="132"/>
                        <a:pt x="225" y="132"/>
                        <a:pt x="225" y="132"/>
                      </a:cubicBezTo>
                      <a:cubicBezTo>
                        <a:pt x="225" y="131"/>
                        <a:pt x="225" y="131"/>
                        <a:pt x="225" y="131"/>
                      </a:cubicBezTo>
                      <a:cubicBezTo>
                        <a:pt x="226" y="131"/>
                        <a:pt x="226" y="131"/>
                        <a:pt x="226" y="131"/>
                      </a:cubicBezTo>
                      <a:cubicBezTo>
                        <a:pt x="226" y="128"/>
                        <a:pt x="226" y="128"/>
                        <a:pt x="226" y="128"/>
                      </a:cubicBezTo>
                      <a:cubicBezTo>
                        <a:pt x="228" y="128"/>
                        <a:pt x="228" y="128"/>
                        <a:pt x="228" y="128"/>
                      </a:cubicBezTo>
                      <a:cubicBezTo>
                        <a:pt x="228" y="127"/>
                        <a:pt x="228" y="127"/>
                        <a:pt x="228" y="127"/>
                      </a:cubicBezTo>
                      <a:cubicBezTo>
                        <a:pt x="227" y="127"/>
                        <a:pt x="227" y="127"/>
                        <a:pt x="227" y="127"/>
                      </a:cubicBezTo>
                      <a:cubicBezTo>
                        <a:pt x="227" y="127"/>
                        <a:pt x="227" y="127"/>
                        <a:pt x="227" y="127"/>
                      </a:cubicBezTo>
                      <a:cubicBezTo>
                        <a:pt x="227" y="126"/>
                        <a:pt x="227" y="126"/>
                        <a:pt x="227" y="126"/>
                      </a:cubicBezTo>
                      <a:cubicBezTo>
                        <a:pt x="227" y="125"/>
                        <a:pt x="227" y="125"/>
                        <a:pt x="227" y="125"/>
                      </a:cubicBezTo>
                      <a:cubicBezTo>
                        <a:pt x="227" y="123"/>
                        <a:pt x="227" y="123"/>
                        <a:pt x="227" y="123"/>
                      </a:cubicBezTo>
                      <a:cubicBezTo>
                        <a:pt x="227" y="123"/>
                        <a:pt x="227" y="123"/>
                        <a:pt x="227" y="123"/>
                      </a:cubicBezTo>
                      <a:cubicBezTo>
                        <a:pt x="226" y="122"/>
                        <a:pt x="226" y="122"/>
                        <a:pt x="226" y="122"/>
                      </a:cubicBezTo>
                      <a:cubicBezTo>
                        <a:pt x="227" y="121"/>
                        <a:pt x="227" y="121"/>
                        <a:pt x="227" y="121"/>
                      </a:cubicBezTo>
                      <a:cubicBezTo>
                        <a:pt x="227" y="120"/>
                        <a:pt x="227" y="120"/>
                        <a:pt x="227" y="120"/>
                      </a:cubicBezTo>
                      <a:cubicBezTo>
                        <a:pt x="226" y="120"/>
                        <a:pt x="226" y="120"/>
                        <a:pt x="226" y="120"/>
                      </a:cubicBezTo>
                      <a:cubicBezTo>
                        <a:pt x="225" y="119"/>
                        <a:pt x="225" y="119"/>
                        <a:pt x="225" y="119"/>
                      </a:cubicBezTo>
                      <a:cubicBezTo>
                        <a:pt x="224" y="119"/>
                        <a:pt x="224" y="119"/>
                        <a:pt x="224" y="119"/>
                      </a:cubicBezTo>
                      <a:cubicBezTo>
                        <a:pt x="223" y="120"/>
                        <a:pt x="223" y="120"/>
                        <a:pt x="223" y="120"/>
                      </a:cubicBezTo>
                      <a:cubicBezTo>
                        <a:pt x="224" y="121"/>
                        <a:pt x="224" y="121"/>
                        <a:pt x="224" y="121"/>
                      </a:cubicBezTo>
                      <a:cubicBezTo>
                        <a:pt x="224" y="122"/>
                        <a:pt x="224" y="122"/>
                        <a:pt x="224" y="122"/>
                      </a:cubicBezTo>
                      <a:cubicBezTo>
                        <a:pt x="225" y="122"/>
                        <a:pt x="225" y="122"/>
                        <a:pt x="225" y="122"/>
                      </a:cubicBezTo>
                      <a:cubicBezTo>
                        <a:pt x="225" y="123"/>
                        <a:pt x="225" y="123"/>
                        <a:pt x="225" y="123"/>
                      </a:cubicBezTo>
                      <a:cubicBezTo>
                        <a:pt x="224" y="123"/>
                        <a:pt x="224" y="123"/>
                        <a:pt x="224" y="123"/>
                      </a:cubicBezTo>
                      <a:cubicBezTo>
                        <a:pt x="224" y="122"/>
                        <a:pt x="224" y="122"/>
                        <a:pt x="224" y="122"/>
                      </a:cubicBezTo>
                      <a:cubicBezTo>
                        <a:pt x="223" y="122"/>
                        <a:pt x="223" y="122"/>
                        <a:pt x="223" y="122"/>
                      </a:cubicBezTo>
                      <a:cubicBezTo>
                        <a:pt x="222" y="123"/>
                        <a:pt x="222" y="123"/>
                        <a:pt x="222" y="123"/>
                      </a:cubicBezTo>
                      <a:cubicBezTo>
                        <a:pt x="223" y="124"/>
                        <a:pt x="223" y="124"/>
                        <a:pt x="223" y="124"/>
                      </a:cubicBezTo>
                      <a:cubicBezTo>
                        <a:pt x="223" y="125"/>
                        <a:pt x="223" y="125"/>
                        <a:pt x="223" y="125"/>
                      </a:cubicBezTo>
                      <a:cubicBezTo>
                        <a:pt x="224" y="126"/>
                        <a:pt x="224" y="126"/>
                        <a:pt x="224" y="126"/>
                      </a:cubicBezTo>
                      <a:cubicBezTo>
                        <a:pt x="223" y="126"/>
                        <a:pt x="223" y="126"/>
                        <a:pt x="223" y="126"/>
                      </a:cubicBezTo>
                      <a:cubicBezTo>
                        <a:pt x="223" y="126"/>
                        <a:pt x="223" y="126"/>
                        <a:pt x="223" y="126"/>
                      </a:cubicBezTo>
                      <a:cubicBezTo>
                        <a:pt x="222" y="125"/>
                        <a:pt x="222" y="125"/>
                        <a:pt x="222" y="125"/>
                      </a:cubicBezTo>
                      <a:cubicBezTo>
                        <a:pt x="222" y="126"/>
                        <a:pt x="222" y="126"/>
                        <a:pt x="222" y="126"/>
                      </a:cubicBezTo>
                      <a:cubicBezTo>
                        <a:pt x="221" y="126"/>
                        <a:pt x="221" y="126"/>
                        <a:pt x="221" y="126"/>
                      </a:cubicBezTo>
                      <a:cubicBezTo>
                        <a:pt x="221" y="125"/>
                        <a:pt x="221" y="125"/>
                        <a:pt x="221" y="125"/>
                      </a:cubicBezTo>
                      <a:cubicBezTo>
                        <a:pt x="221" y="125"/>
                        <a:pt x="221" y="125"/>
                        <a:pt x="221" y="125"/>
                      </a:cubicBezTo>
                      <a:cubicBezTo>
                        <a:pt x="220" y="126"/>
                        <a:pt x="220" y="126"/>
                        <a:pt x="220" y="126"/>
                      </a:cubicBezTo>
                      <a:cubicBezTo>
                        <a:pt x="219" y="126"/>
                        <a:pt x="219" y="126"/>
                        <a:pt x="219" y="126"/>
                      </a:cubicBezTo>
                      <a:cubicBezTo>
                        <a:pt x="219" y="125"/>
                        <a:pt x="219" y="125"/>
                        <a:pt x="219" y="125"/>
                      </a:cubicBezTo>
                      <a:cubicBezTo>
                        <a:pt x="220" y="124"/>
                        <a:pt x="220" y="124"/>
                        <a:pt x="220" y="124"/>
                      </a:cubicBezTo>
                      <a:cubicBezTo>
                        <a:pt x="220" y="124"/>
                        <a:pt x="220" y="124"/>
                        <a:pt x="220" y="124"/>
                      </a:cubicBezTo>
                      <a:cubicBezTo>
                        <a:pt x="218" y="124"/>
                        <a:pt x="218" y="124"/>
                        <a:pt x="218" y="124"/>
                      </a:cubicBezTo>
                      <a:cubicBezTo>
                        <a:pt x="217" y="126"/>
                        <a:pt x="217" y="126"/>
                        <a:pt x="217" y="126"/>
                      </a:cubicBezTo>
                      <a:cubicBezTo>
                        <a:pt x="216" y="124"/>
                        <a:pt x="216" y="124"/>
                        <a:pt x="216" y="124"/>
                      </a:cubicBezTo>
                      <a:cubicBezTo>
                        <a:pt x="216" y="124"/>
                        <a:pt x="216" y="124"/>
                        <a:pt x="216" y="124"/>
                      </a:cubicBezTo>
                      <a:cubicBezTo>
                        <a:pt x="215" y="125"/>
                        <a:pt x="215" y="125"/>
                        <a:pt x="215" y="125"/>
                      </a:cubicBezTo>
                      <a:cubicBezTo>
                        <a:pt x="214" y="125"/>
                        <a:pt x="214" y="125"/>
                        <a:pt x="214" y="125"/>
                      </a:cubicBezTo>
                      <a:cubicBezTo>
                        <a:pt x="213" y="125"/>
                        <a:pt x="213" y="125"/>
                        <a:pt x="213" y="125"/>
                      </a:cubicBezTo>
                      <a:cubicBezTo>
                        <a:pt x="212" y="125"/>
                        <a:pt x="212" y="125"/>
                        <a:pt x="212" y="125"/>
                      </a:cubicBezTo>
                      <a:cubicBezTo>
                        <a:pt x="212" y="124"/>
                        <a:pt x="212" y="124"/>
                        <a:pt x="212" y="124"/>
                      </a:cubicBezTo>
                      <a:cubicBezTo>
                        <a:pt x="213" y="124"/>
                        <a:pt x="213" y="124"/>
                        <a:pt x="213" y="124"/>
                      </a:cubicBezTo>
                      <a:cubicBezTo>
                        <a:pt x="214" y="123"/>
                        <a:pt x="214" y="123"/>
                        <a:pt x="214" y="123"/>
                      </a:cubicBezTo>
                      <a:cubicBezTo>
                        <a:pt x="215" y="124"/>
                        <a:pt x="215" y="124"/>
                        <a:pt x="215" y="124"/>
                      </a:cubicBezTo>
                      <a:cubicBezTo>
                        <a:pt x="216" y="123"/>
                        <a:pt x="216" y="123"/>
                        <a:pt x="216" y="123"/>
                      </a:cubicBezTo>
                      <a:cubicBezTo>
                        <a:pt x="216" y="123"/>
                        <a:pt x="216" y="123"/>
                        <a:pt x="216" y="123"/>
                      </a:cubicBezTo>
                      <a:cubicBezTo>
                        <a:pt x="217" y="122"/>
                        <a:pt x="217" y="122"/>
                        <a:pt x="217" y="122"/>
                      </a:cubicBezTo>
                      <a:cubicBezTo>
                        <a:pt x="217" y="123"/>
                        <a:pt x="217" y="123"/>
                        <a:pt x="217" y="123"/>
                      </a:cubicBezTo>
                      <a:cubicBezTo>
                        <a:pt x="219" y="122"/>
                        <a:pt x="219" y="122"/>
                        <a:pt x="219" y="122"/>
                      </a:cubicBezTo>
                      <a:cubicBezTo>
                        <a:pt x="219" y="121"/>
                        <a:pt x="219" y="121"/>
                        <a:pt x="219" y="121"/>
                      </a:cubicBezTo>
                      <a:cubicBezTo>
                        <a:pt x="219" y="120"/>
                        <a:pt x="219" y="120"/>
                        <a:pt x="219" y="120"/>
                      </a:cubicBezTo>
                      <a:cubicBezTo>
                        <a:pt x="218" y="120"/>
                        <a:pt x="218" y="120"/>
                        <a:pt x="218" y="120"/>
                      </a:cubicBezTo>
                      <a:cubicBezTo>
                        <a:pt x="217" y="118"/>
                        <a:pt x="217" y="118"/>
                        <a:pt x="217" y="118"/>
                      </a:cubicBezTo>
                      <a:cubicBezTo>
                        <a:pt x="216" y="118"/>
                        <a:pt x="216" y="118"/>
                        <a:pt x="216" y="118"/>
                      </a:cubicBezTo>
                      <a:cubicBezTo>
                        <a:pt x="216" y="117"/>
                        <a:pt x="216" y="117"/>
                        <a:pt x="216" y="117"/>
                      </a:cubicBezTo>
                      <a:cubicBezTo>
                        <a:pt x="214" y="116"/>
                        <a:pt x="214" y="116"/>
                        <a:pt x="214" y="116"/>
                      </a:cubicBezTo>
                      <a:cubicBezTo>
                        <a:pt x="214" y="115"/>
                        <a:pt x="214" y="115"/>
                        <a:pt x="214" y="115"/>
                      </a:cubicBezTo>
                      <a:cubicBezTo>
                        <a:pt x="213" y="115"/>
                        <a:pt x="213" y="115"/>
                        <a:pt x="213" y="115"/>
                      </a:cubicBezTo>
                      <a:cubicBezTo>
                        <a:pt x="212" y="116"/>
                        <a:pt x="212" y="116"/>
                        <a:pt x="212" y="116"/>
                      </a:cubicBezTo>
                      <a:cubicBezTo>
                        <a:pt x="211" y="116"/>
                        <a:pt x="211" y="116"/>
                        <a:pt x="211" y="116"/>
                      </a:cubicBezTo>
                      <a:cubicBezTo>
                        <a:pt x="209" y="118"/>
                        <a:pt x="209" y="118"/>
                        <a:pt x="209" y="118"/>
                      </a:cubicBezTo>
                      <a:cubicBezTo>
                        <a:pt x="210" y="118"/>
                        <a:pt x="210" y="118"/>
                        <a:pt x="210" y="118"/>
                      </a:cubicBezTo>
                      <a:cubicBezTo>
                        <a:pt x="210" y="119"/>
                        <a:pt x="210" y="119"/>
                        <a:pt x="210" y="119"/>
                      </a:cubicBezTo>
                      <a:cubicBezTo>
                        <a:pt x="209" y="119"/>
                        <a:pt x="209" y="119"/>
                        <a:pt x="209" y="119"/>
                      </a:cubicBezTo>
                      <a:cubicBezTo>
                        <a:pt x="208" y="119"/>
                        <a:pt x="208" y="119"/>
                        <a:pt x="208" y="119"/>
                      </a:cubicBezTo>
                      <a:cubicBezTo>
                        <a:pt x="208" y="119"/>
                        <a:pt x="208" y="119"/>
                        <a:pt x="208" y="119"/>
                      </a:cubicBezTo>
                      <a:cubicBezTo>
                        <a:pt x="207" y="119"/>
                        <a:pt x="207" y="119"/>
                        <a:pt x="207" y="119"/>
                      </a:cubicBezTo>
                      <a:cubicBezTo>
                        <a:pt x="206" y="118"/>
                        <a:pt x="206" y="118"/>
                        <a:pt x="206" y="118"/>
                      </a:cubicBezTo>
                      <a:cubicBezTo>
                        <a:pt x="205" y="118"/>
                        <a:pt x="205" y="118"/>
                        <a:pt x="205" y="118"/>
                      </a:cubicBezTo>
                      <a:cubicBezTo>
                        <a:pt x="205" y="119"/>
                        <a:pt x="205" y="119"/>
                        <a:pt x="205" y="119"/>
                      </a:cubicBezTo>
                      <a:cubicBezTo>
                        <a:pt x="204" y="119"/>
                        <a:pt x="204" y="119"/>
                        <a:pt x="204" y="119"/>
                      </a:cubicBezTo>
                      <a:cubicBezTo>
                        <a:pt x="203" y="118"/>
                        <a:pt x="203" y="118"/>
                        <a:pt x="203" y="118"/>
                      </a:cubicBezTo>
                      <a:cubicBezTo>
                        <a:pt x="204" y="118"/>
                        <a:pt x="204" y="118"/>
                        <a:pt x="204" y="118"/>
                      </a:cubicBezTo>
                      <a:cubicBezTo>
                        <a:pt x="205" y="118"/>
                        <a:pt x="205" y="118"/>
                        <a:pt x="205" y="118"/>
                      </a:cubicBezTo>
                      <a:cubicBezTo>
                        <a:pt x="206" y="117"/>
                        <a:pt x="206" y="117"/>
                        <a:pt x="206" y="117"/>
                      </a:cubicBezTo>
                      <a:cubicBezTo>
                        <a:pt x="207" y="117"/>
                        <a:pt x="207" y="117"/>
                        <a:pt x="207" y="117"/>
                      </a:cubicBezTo>
                      <a:cubicBezTo>
                        <a:pt x="207" y="117"/>
                        <a:pt x="207" y="117"/>
                        <a:pt x="207" y="117"/>
                      </a:cubicBezTo>
                      <a:cubicBezTo>
                        <a:pt x="208" y="116"/>
                        <a:pt x="208" y="116"/>
                        <a:pt x="208" y="116"/>
                      </a:cubicBezTo>
                      <a:cubicBezTo>
                        <a:pt x="208" y="115"/>
                        <a:pt x="208" y="115"/>
                        <a:pt x="208" y="115"/>
                      </a:cubicBezTo>
                      <a:cubicBezTo>
                        <a:pt x="209" y="114"/>
                        <a:pt x="209" y="114"/>
                        <a:pt x="209" y="114"/>
                      </a:cubicBezTo>
                      <a:cubicBezTo>
                        <a:pt x="210" y="114"/>
                        <a:pt x="210" y="114"/>
                        <a:pt x="210" y="114"/>
                      </a:cubicBezTo>
                      <a:cubicBezTo>
                        <a:pt x="210" y="113"/>
                        <a:pt x="210" y="113"/>
                        <a:pt x="210" y="113"/>
                      </a:cubicBezTo>
                      <a:cubicBezTo>
                        <a:pt x="210" y="111"/>
                        <a:pt x="210" y="111"/>
                        <a:pt x="210" y="111"/>
                      </a:cubicBezTo>
                      <a:cubicBezTo>
                        <a:pt x="210" y="110"/>
                        <a:pt x="210" y="110"/>
                        <a:pt x="210" y="110"/>
                      </a:cubicBezTo>
                      <a:cubicBezTo>
                        <a:pt x="210" y="109"/>
                        <a:pt x="210" y="109"/>
                        <a:pt x="210" y="109"/>
                      </a:cubicBezTo>
                      <a:cubicBezTo>
                        <a:pt x="209" y="109"/>
                        <a:pt x="209" y="109"/>
                        <a:pt x="209" y="109"/>
                      </a:cubicBezTo>
                      <a:cubicBezTo>
                        <a:pt x="208" y="110"/>
                        <a:pt x="208" y="110"/>
                        <a:pt x="208" y="110"/>
                      </a:cubicBezTo>
                      <a:cubicBezTo>
                        <a:pt x="205" y="110"/>
                        <a:pt x="205" y="110"/>
                        <a:pt x="205" y="110"/>
                      </a:cubicBezTo>
                      <a:cubicBezTo>
                        <a:pt x="203" y="111"/>
                        <a:pt x="203" y="111"/>
                        <a:pt x="203" y="111"/>
                      </a:cubicBezTo>
                      <a:cubicBezTo>
                        <a:pt x="199" y="112"/>
                        <a:pt x="199" y="112"/>
                        <a:pt x="199" y="112"/>
                      </a:cubicBezTo>
                      <a:cubicBezTo>
                        <a:pt x="194" y="113"/>
                        <a:pt x="194" y="113"/>
                        <a:pt x="194" y="113"/>
                      </a:cubicBezTo>
                      <a:cubicBezTo>
                        <a:pt x="193" y="114"/>
                        <a:pt x="193" y="114"/>
                        <a:pt x="193" y="114"/>
                      </a:cubicBezTo>
                      <a:cubicBezTo>
                        <a:pt x="190" y="115"/>
                        <a:pt x="190" y="115"/>
                        <a:pt x="190" y="115"/>
                      </a:cubicBezTo>
                      <a:cubicBezTo>
                        <a:pt x="186" y="117"/>
                        <a:pt x="186" y="117"/>
                        <a:pt x="186" y="117"/>
                      </a:cubicBezTo>
                      <a:cubicBezTo>
                        <a:pt x="184" y="118"/>
                        <a:pt x="184" y="118"/>
                        <a:pt x="184" y="118"/>
                      </a:cubicBezTo>
                      <a:cubicBezTo>
                        <a:pt x="184" y="119"/>
                        <a:pt x="184" y="119"/>
                        <a:pt x="184" y="119"/>
                      </a:cubicBezTo>
                      <a:cubicBezTo>
                        <a:pt x="185" y="119"/>
                        <a:pt x="185" y="119"/>
                        <a:pt x="185" y="119"/>
                      </a:cubicBezTo>
                      <a:cubicBezTo>
                        <a:pt x="186" y="119"/>
                        <a:pt x="186" y="119"/>
                        <a:pt x="186" y="119"/>
                      </a:cubicBezTo>
                      <a:cubicBezTo>
                        <a:pt x="185" y="120"/>
                        <a:pt x="185" y="120"/>
                        <a:pt x="185" y="120"/>
                      </a:cubicBezTo>
                      <a:cubicBezTo>
                        <a:pt x="184" y="120"/>
                        <a:pt x="184" y="120"/>
                        <a:pt x="184" y="120"/>
                      </a:cubicBezTo>
                      <a:cubicBezTo>
                        <a:pt x="182" y="121"/>
                        <a:pt x="182" y="121"/>
                        <a:pt x="182" y="121"/>
                      </a:cubicBezTo>
                      <a:cubicBezTo>
                        <a:pt x="180" y="121"/>
                        <a:pt x="180" y="121"/>
                        <a:pt x="180" y="121"/>
                      </a:cubicBezTo>
                      <a:cubicBezTo>
                        <a:pt x="179" y="122"/>
                        <a:pt x="179" y="122"/>
                        <a:pt x="179" y="122"/>
                      </a:cubicBezTo>
                      <a:cubicBezTo>
                        <a:pt x="179" y="123"/>
                        <a:pt x="179" y="123"/>
                        <a:pt x="179" y="123"/>
                      </a:cubicBezTo>
                      <a:cubicBezTo>
                        <a:pt x="178" y="124"/>
                        <a:pt x="178" y="124"/>
                        <a:pt x="178" y="124"/>
                      </a:cubicBezTo>
                      <a:cubicBezTo>
                        <a:pt x="177" y="125"/>
                        <a:pt x="177" y="125"/>
                        <a:pt x="177" y="125"/>
                      </a:cubicBezTo>
                      <a:cubicBezTo>
                        <a:pt x="177" y="126"/>
                        <a:pt x="177" y="126"/>
                        <a:pt x="177" y="126"/>
                      </a:cubicBezTo>
                      <a:cubicBezTo>
                        <a:pt x="178" y="126"/>
                        <a:pt x="178" y="126"/>
                        <a:pt x="178" y="126"/>
                      </a:cubicBezTo>
                      <a:cubicBezTo>
                        <a:pt x="178" y="126"/>
                        <a:pt x="178" y="126"/>
                        <a:pt x="178" y="126"/>
                      </a:cubicBezTo>
                      <a:cubicBezTo>
                        <a:pt x="178" y="127"/>
                        <a:pt x="178" y="127"/>
                        <a:pt x="178" y="127"/>
                      </a:cubicBezTo>
                      <a:cubicBezTo>
                        <a:pt x="178" y="127"/>
                        <a:pt x="178" y="127"/>
                        <a:pt x="178" y="127"/>
                      </a:cubicBezTo>
                      <a:cubicBezTo>
                        <a:pt x="179" y="127"/>
                        <a:pt x="179" y="127"/>
                        <a:pt x="179" y="127"/>
                      </a:cubicBezTo>
                      <a:cubicBezTo>
                        <a:pt x="180" y="126"/>
                        <a:pt x="180" y="126"/>
                        <a:pt x="180" y="126"/>
                      </a:cubicBezTo>
                      <a:cubicBezTo>
                        <a:pt x="181" y="127"/>
                        <a:pt x="181" y="127"/>
                        <a:pt x="181" y="127"/>
                      </a:cubicBezTo>
                      <a:cubicBezTo>
                        <a:pt x="182" y="127"/>
                        <a:pt x="182" y="127"/>
                        <a:pt x="182" y="127"/>
                      </a:cubicBezTo>
                      <a:cubicBezTo>
                        <a:pt x="182" y="128"/>
                        <a:pt x="182" y="128"/>
                        <a:pt x="182" y="128"/>
                      </a:cubicBezTo>
                      <a:cubicBezTo>
                        <a:pt x="180" y="128"/>
                        <a:pt x="180" y="128"/>
                        <a:pt x="180" y="128"/>
                      </a:cubicBezTo>
                      <a:cubicBezTo>
                        <a:pt x="179" y="128"/>
                        <a:pt x="179" y="128"/>
                        <a:pt x="179" y="128"/>
                      </a:cubicBezTo>
                      <a:cubicBezTo>
                        <a:pt x="178" y="128"/>
                        <a:pt x="178" y="128"/>
                        <a:pt x="178" y="128"/>
                      </a:cubicBezTo>
                      <a:cubicBezTo>
                        <a:pt x="178" y="129"/>
                        <a:pt x="178" y="129"/>
                        <a:pt x="178" y="129"/>
                      </a:cubicBezTo>
                      <a:cubicBezTo>
                        <a:pt x="180" y="130"/>
                        <a:pt x="180" y="130"/>
                        <a:pt x="180" y="130"/>
                      </a:cubicBezTo>
                      <a:cubicBezTo>
                        <a:pt x="181" y="130"/>
                        <a:pt x="181" y="130"/>
                        <a:pt x="181" y="130"/>
                      </a:cubicBezTo>
                      <a:cubicBezTo>
                        <a:pt x="181" y="129"/>
                        <a:pt x="181" y="129"/>
                        <a:pt x="181" y="129"/>
                      </a:cubicBezTo>
                      <a:cubicBezTo>
                        <a:pt x="182" y="129"/>
                        <a:pt x="182" y="129"/>
                        <a:pt x="182" y="129"/>
                      </a:cubicBezTo>
                      <a:cubicBezTo>
                        <a:pt x="182" y="129"/>
                        <a:pt x="182" y="129"/>
                        <a:pt x="182" y="129"/>
                      </a:cubicBezTo>
                      <a:cubicBezTo>
                        <a:pt x="182" y="130"/>
                        <a:pt x="182" y="130"/>
                        <a:pt x="182" y="130"/>
                      </a:cubicBezTo>
                      <a:cubicBezTo>
                        <a:pt x="183" y="130"/>
                        <a:pt x="183" y="130"/>
                        <a:pt x="183" y="130"/>
                      </a:cubicBezTo>
                      <a:cubicBezTo>
                        <a:pt x="185" y="130"/>
                        <a:pt x="185" y="130"/>
                        <a:pt x="185" y="130"/>
                      </a:cubicBezTo>
                      <a:cubicBezTo>
                        <a:pt x="186" y="130"/>
                        <a:pt x="186" y="130"/>
                        <a:pt x="186" y="130"/>
                      </a:cubicBezTo>
                      <a:cubicBezTo>
                        <a:pt x="187" y="130"/>
                        <a:pt x="187" y="130"/>
                        <a:pt x="187" y="130"/>
                      </a:cubicBezTo>
                      <a:cubicBezTo>
                        <a:pt x="189" y="130"/>
                        <a:pt x="189" y="130"/>
                        <a:pt x="189" y="130"/>
                      </a:cubicBezTo>
                      <a:cubicBezTo>
                        <a:pt x="190" y="130"/>
                        <a:pt x="190" y="130"/>
                        <a:pt x="190" y="130"/>
                      </a:cubicBezTo>
                      <a:cubicBezTo>
                        <a:pt x="191" y="131"/>
                        <a:pt x="191" y="131"/>
                        <a:pt x="191" y="131"/>
                      </a:cubicBezTo>
                      <a:cubicBezTo>
                        <a:pt x="192" y="131"/>
                        <a:pt x="192" y="131"/>
                        <a:pt x="192" y="131"/>
                      </a:cubicBezTo>
                      <a:cubicBezTo>
                        <a:pt x="193" y="131"/>
                        <a:pt x="193" y="131"/>
                        <a:pt x="193" y="131"/>
                      </a:cubicBezTo>
                      <a:cubicBezTo>
                        <a:pt x="192" y="132"/>
                        <a:pt x="192" y="132"/>
                        <a:pt x="192" y="132"/>
                      </a:cubicBezTo>
                      <a:cubicBezTo>
                        <a:pt x="192" y="132"/>
                        <a:pt x="192" y="132"/>
                        <a:pt x="192" y="132"/>
                      </a:cubicBezTo>
                      <a:cubicBezTo>
                        <a:pt x="190" y="131"/>
                        <a:pt x="190" y="131"/>
                        <a:pt x="190" y="131"/>
                      </a:cubicBezTo>
                      <a:cubicBezTo>
                        <a:pt x="188" y="131"/>
                        <a:pt x="188" y="131"/>
                        <a:pt x="188" y="131"/>
                      </a:cubicBezTo>
                      <a:cubicBezTo>
                        <a:pt x="188" y="131"/>
                        <a:pt x="188" y="131"/>
                        <a:pt x="188" y="131"/>
                      </a:cubicBezTo>
                      <a:cubicBezTo>
                        <a:pt x="189" y="132"/>
                        <a:pt x="189" y="132"/>
                        <a:pt x="189" y="132"/>
                      </a:cubicBezTo>
                      <a:cubicBezTo>
                        <a:pt x="189" y="132"/>
                        <a:pt x="189" y="132"/>
                        <a:pt x="189" y="132"/>
                      </a:cubicBezTo>
                      <a:cubicBezTo>
                        <a:pt x="187" y="132"/>
                        <a:pt x="187" y="132"/>
                        <a:pt x="187" y="132"/>
                      </a:cubicBezTo>
                      <a:cubicBezTo>
                        <a:pt x="187" y="132"/>
                        <a:pt x="187" y="132"/>
                        <a:pt x="187" y="132"/>
                      </a:cubicBezTo>
                      <a:cubicBezTo>
                        <a:pt x="184" y="132"/>
                        <a:pt x="184" y="132"/>
                        <a:pt x="184" y="132"/>
                      </a:cubicBezTo>
                      <a:cubicBezTo>
                        <a:pt x="183" y="133"/>
                        <a:pt x="183" y="133"/>
                        <a:pt x="183" y="133"/>
                      </a:cubicBezTo>
                      <a:cubicBezTo>
                        <a:pt x="183" y="132"/>
                        <a:pt x="183" y="132"/>
                        <a:pt x="183" y="132"/>
                      </a:cubicBezTo>
                      <a:cubicBezTo>
                        <a:pt x="182" y="132"/>
                        <a:pt x="182" y="132"/>
                        <a:pt x="182" y="132"/>
                      </a:cubicBezTo>
                      <a:cubicBezTo>
                        <a:pt x="181" y="132"/>
                        <a:pt x="181" y="132"/>
                        <a:pt x="181" y="132"/>
                      </a:cubicBezTo>
                      <a:cubicBezTo>
                        <a:pt x="180" y="132"/>
                        <a:pt x="180" y="132"/>
                        <a:pt x="180" y="132"/>
                      </a:cubicBezTo>
                      <a:cubicBezTo>
                        <a:pt x="178" y="132"/>
                        <a:pt x="178" y="132"/>
                        <a:pt x="178" y="132"/>
                      </a:cubicBezTo>
                      <a:cubicBezTo>
                        <a:pt x="177" y="133"/>
                        <a:pt x="177" y="133"/>
                        <a:pt x="177" y="133"/>
                      </a:cubicBezTo>
                      <a:cubicBezTo>
                        <a:pt x="175" y="133"/>
                        <a:pt x="175" y="133"/>
                        <a:pt x="175" y="133"/>
                      </a:cubicBezTo>
                      <a:cubicBezTo>
                        <a:pt x="175" y="134"/>
                        <a:pt x="175" y="134"/>
                        <a:pt x="175" y="134"/>
                      </a:cubicBezTo>
                      <a:cubicBezTo>
                        <a:pt x="175" y="137"/>
                        <a:pt x="175" y="137"/>
                        <a:pt x="175" y="137"/>
                      </a:cubicBezTo>
                      <a:cubicBezTo>
                        <a:pt x="175" y="138"/>
                        <a:pt x="175" y="138"/>
                        <a:pt x="175" y="138"/>
                      </a:cubicBezTo>
                      <a:cubicBezTo>
                        <a:pt x="175" y="139"/>
                        <a:pt x="175" y="139"/>
                        <a:pt x="175" y="139"/>
                      </a:cubicBezTo>
                      <a:cubicBezTo>
                        <a:pt x="175" y="139"/>
                        <a:pt x="175" y="139"/>
                        <a:pt x="175" y="139"/>
                      </a:cubicBezTo>
                      <a:cubicBezTo>
                        <a:pt x="175" y="140"/>
                        <a:pt x="175" y="140"/>
                        <a:pt x="175" y="140"/>
                      </a:cubicBezTo>
                      <a:cubicBezTo>
                        <a:pt x="176" y="140"/>
                        <a:pt x="176" y="140"/>
                        <a:pt x="176" y="140"/>
                      </a:cubicBezTo>
                      <a:cubicBezTo>
                        <a:pt x="177" y="140"/>
                        <a:pt x="177" y="140"/>
                        <a:pt x="177" y="140"/>
                      </a:cubicBezTo>
                      <a:cubicBezTo>
                        <a:pt x="177" y="140"/>
                        <a:pt x="177" y="140"/>
                        <a:pt x="177" y="140"/>
                      </a:cubicBezTo>
                      <a:cubicBezTo>
                        <a:pt x="178" y="140"/>
                        <a:pt x="178" y="140"/>
                        <a:pt x="178" y="140"/>
                      </a:cubicBezTo>
                      <a:cubicBezTo>
                        <a:pt x="179" y="140"/>
                        <a:pt x="179" y="140"/>
                        <a:pt x="179" y="140"/>
                      </a:cubicBezTo>
                      <a:cubicBezTo>
                        <a:pt x="179" y="140"/>
                        <a:pt x="179" y="140"/>
                        <a:pt x="179" y="140"/>
                      </a:cubicBezTo>
                      <a:cubicBezTo>
                        <a:pt x="179" y="140"/>
                        <a:pt x="179" y="140"/>
                        <a:pt x="179" y="140"/>
                      </a:cubicBezTo>
                      <a:cubicBezTo>
                        <a:pt x="180" y="140"/>
                        <a:pt x="180" y="140"/>
                        <a:pt x="180" y="140"/>
                      </a:cubicBezTo>
                      <a:cubicBezTo>
                        <a:pt x="180" y="141"/>
                        <a:pt x="180" y="141"/>
                        <a:pt x="180" y="141"/>
                      </a:cubicBezTo>
                      <a:cubicBezTo>
                        <a:pt x="181" y="140"/>
                        <a:pt x="181" y="140"/>
                        <a:pt x="181" y="140"/>
                      </a:cubicBezTo>
                      <a:cubicBezTo>
                        <a:pt x="182" y="141"/>
                        <a:pt x="182" y="141"/>
                        <a:pt x="182" y="141"/>
                      </a:cubicBezTo>
                      <a:cubicBezTo>
                        <a:pt x="182" y="141"/>
                        <a:pt x="182" y="141"/>
                        <a:pt x="182" y="141"/>
                      </a:cubicBezTo>
                      <a:cubicBezTo>
                        <a:pt x="182" y="142"/>
                        <a:pt x="182" y="142"/>
                        <a:pt x="182" y="142"/>
                      </a:cubicBezTo>
                      <a:cubicBezTo>
                        <a:pt x="183" y="141"/>
                        <a:pt x="183" y="141"/>
                        <a:pt x="183" y="141"/>
                      </a:cubicBezTo>
                      <a:cubicBezTo>
                        <a:pt x="184" y="141"/>
                        <a:pt x="184" y="141"/>
                        <a:pt x="184" y="141"/>
                      </a:cubicBezTo>
                      <a:cubicBezTo>
                        <a:pt x="184" y="142"/>
                        <a:pt x="184" y="142"/>
                        <a:pt x="184" y="142"/>
                      </a:cubicBezTo>
                      <a:cubicBezTo>
                        <a:pt x="186" y="142"/>
                        <a:pt x="186" y="142"/>
                        <a:pt x="186" y="142"/>
                      </a:cubicBezTo>
                      <a:cubicBezTo>
                        <a:pt x="186" y="142"/>
                        <a:pt x="186" y="142"/>
                        <a:pt x="186" y="142"/>
                      </a:cubicBezTo>
                      <a:cubicBezTo>
                        <a:pt x="187" y="142"/>
                        <a:pt x="187" y="142"/>
                        <a:pt x="187" y="142"/>
                      </a:cubicBezTo>
                      <a:cubicBezTo>
                        <a:pt x="188" y="142"/>
                        <a:pt x="188" y="142"/>
                        <a:pt x="188" y="142"/>
                      </a:cubicBezTo>
                      <a:cubicBezTo>
                        <a:pt x="189" y="142"/>
                        <a:pt x="189" y="142"/>
                        <a:pt x="189" y="142"/>
                      </a:cubicBezTo>
                      <a:cubicBezTo>
                        <a:pt x="190" y="142"/>
                        <a:pt x="190" y="142"/>
                        <a:pt x="190" y="142"/>
                      </a:cubicBezTo>
                      <a:cubicBezTo>
                        <a:pt x="191" y="142"/>
                        <a:pt x="191" y="142"/>
                        <a:pt x="191" y="142"/>
                      </a:cubicBezTo>
                      <a:cubicBezTo>
                        <a:pt x="192" y="142"/>
                        <a:pt x="192" y="142"/>
                        <a:pt x="192" y="142"/>
                      </a:cubicBezTo>
                      <a:cubicBezTo>
                        <a:pt x="193" y="143"/>
                        <a:pt x="193" y="143"/>
                        <a:pt x="193" y="143"/>
                      </a:cubicBezTo>
                      <a:cubicBezTo>
                        <a:pt x="193" y="142"/>
                        <a:pt x="193" y="142"/>
                        <a:pt x="193" y="142"/>
                      </a:cubicBezTo>
                      <a:cubicBezTo>
                        <a:pt x="194" y="143"/>
                        <a:pt x="194" y="143"/>
                        <a:pt x="194" y="143"/>
                      </a:cubicBezTo>
                      <a:cubicBezTo>
                        <a:pt x="195" y="144"/>
                        <a:pt x="195" y="144"/>
                        <a:pt x="195" y="144"/>
                      </a:cubicBezTo>
                      <a:cubicBezTo>
                        <a:pt x="195" y="144"/>
                        <a:pt x="195" y="144"/>
                        <a:pt x="195" y="144"/>
                      </a:cubicBezTo>
                      <a:cubicBezTo>
                        <a:pt x="195" y="145"/>
                        <a:pt x="195" y="145"/>
                        <a:pt x="195" y="145"/>
                      </a:cubicBezTo>
                      <a:cubicBezTo>
                        <a:pt x="196" y="145"/>
                        <a:pt x="196" y="145"/>
                        <a:pt x="196" y="145"/>
                      </a:cubicBezTo>
                      <a:cubicBezTo>
                        <a:pt x="197" y="145"/>
                        <a:pt x="197" y="145"/>
                        <a:pt x="197" y="145"/>
                      </a:cubicBezTo>
                      <a:cubicBezTo>
                        <a:pt x="197" y="146"/>
                        <a:pt x="197" y="146"/>
                        <a:pt x="197" y="146"/>
                      </a:cubicBezTo>
                      <a:cubicBezTo>
                        <a:pt x="198" y="146"/>
                        <a:pt x="198" y="146"/>
                        <a:pt x="198" y="146"/>
                      </a:cubicBezTo>
                      <a:cubicBezTo>
                        <a:pt x="198" y="147"/>
                        <a:pt x="198" y="147"/>
                        <a:pt x="198" y="147"/>
                      </a:cubicBezTo>
                      <a:cubicBezTo>
                        <a:pt x="198" y="147"/>
                        <a:pt x="198" y="147"/>
                        <a:pt x="198" y="147"/>
                      </a:cubicBezTo>
                      <a:cubicBezTo>
                        <a:pt x="198" y="148"/>
                        <a:pt x="198" y="148"/>
                        <a:pt x="198" y="148"/>
                      </a:cubicBezTo>
                      <a:cubicBezTo>
                        <a:pt x="199" y="149"/>
                        <a:pt x="199" y="149"/>
                        <a:pt x="199" y="149"/>
                      </a:cubicBezTo>
                      <a:cubicBezTo>
                        <a:pt x="200" y="150"/>
                        <a:pt x="200" y="150"/>
                        <a:pt x="200" y="150"/>
                      </a:cubicBezTo>
                      <a:cubicBezTo>
                        <a:pt x="200" y="150"/>
                        <a:pt x="200" y="150"/>
                        <a:pt x="200" y="150"/>
                      </a:cubicBezTo>
                      <a:cubicBezTo>
                        <a:pt x="200" y="150"/>
                        <a:pt x="200" y="150"/>
                        <a:pt x="200" y="150"/>
                      </a:cubicBezTo>
                      <a:cubicBezTo>
                        <a:pt x="200" y="151"/>
                        <a:pt x="200" y="151"/>
                        <a:pt x="200" y="151"/>
                      </a:cubicBezTo>
                      <a:cubicBezTo>
                        <a:pt x="200" y="151"/>
                        <a:pt x="200" y="151"/>
                        <a:pt x="200" y="151"/>
                      </a:cubicBezTo>
                      <a:cubicBezTo>
                        <a:pt x="198" y="150"/>
                        <a:pt x="198" y="150"/>
                        <a:pt x="198" y="150"/>
                      </a:cubicBezTo>
                      <a:cubicBezTo>
                        <a:pt x="196" y="150"/>
                        <a:pt x="196" y="150"/>
                        <a:pt x="196" y="150"/>
                      </a:cubicBezTo>
                      <a:cubicBezTo>
                        <a:pt x="195" y="150"/>
                        <a:pt x="195" y="150"/>
                        <a:pt x="195" y="150"/>
                      </a:cubicBezTo>
                      <a:cubicBezTo>
                        <a:pt x="195" y="150"/>
                        <a:pt x="195" y="150"/>
                        <a:pt x="195" y="150"/>
                      </a:cubicBezTo>
                      <a:cubicBezTo>
                        <a:pt x="194" y="150"/>
                        <a:pt x="194" y="150"/>
                        <a:pt x="194" y="150"/>
                      </a:cubicBezTo>
                      <a:cubicBezTo>
                        <a:pt x="194" y="150"/>
                        <a:pt x="194" y="150"/>
                        <a:pt x="194" y="150"/>
                      </a:cubicBezTo>
                      <a:cubicBezTo>
                        <a:pt x="193" y="149"/>
                        <a:pt x="193" y="149"/>
                        <a:pt x="193" y="149"/>
                      </a:cubicBezTo>
                      <a:cubicBezTo>
                        <a:pt x="192" y="149"/>
                        <a:pt x="192" y="149"/>
                        <a:pt x="192" y="149"/>
                      </a:cubicBezTo>
                      <a:cubicBezTo>
                        <a:pt x="191" y="148"/>
                        <a:pt x="191" y="148"/>
                        <a:pt x="191" y="148"/>
                      </a:cubicBezTo>
                      <a:cubicBezTo>
                        <a:pt x="191" y="148"/>
                        <a:pt x="191" y="148"/>
                        <a:pt x="191" y="148"/>
                      </a:cubicBezTo>
                      <a:cubicBezTo>
                        <a:pt x="190" y="148"/>
                        <a:pt x="190" y="148"/>
                        <a:pt x="190" y="148"/>
                      </a:cubicBezTo>
                      <a:cubicBezTo>
                        <a:pt x="189" y="148"/>
                        <a:pt x="189" y="148"/>
                        <a:pt x="189" y="148"/>
                      </a:cubicBezTo>
                      <a:cubicBezTo>
                        <a:pt x="189" y="148"/>
                        <a:pt x="189" y="148"/>
                        <a:pt x="189" y="148"/>
                      </a:cubicBezTo>
                      <a:cubicBezTo>
                        <a:pt x="187" y="147"/>
                        <a:pt x="187" y="147"/>
                        <a:pt x="187" y="147"/>
                      </a:cubicBezTo>
                      <a:cubicBezTo>
                        <a:pt x="187" y="147"/>
                        <a:pt x="187" y="147"/>
                        <a:pt x="187" y="147"/>
                      </a:cubicBezTo>
                      <a:cubicBezTo>
                        <a:pt x="187" y="147"/>
                        <a:pt x="187" y="147"/>
                        <a:pt x="187" y="147"/>
                      </a:cubicBezTo>
                      <a:cubicBezTo>
                        <a:pt x="186" y="146"/>
                        <a:pt x="186" y="146"/>
                        <a:pt x="186" y="146"/>
                      </a:cubicBezTo>
                      <a:cubicBezTo>
                        <a:pt x="185" y="146"/>
                        <a:pt x="185" y="146"/>
                        <a:pt x="185" y="146"/>
                      </a:cubicBezTo>
                      <a:cubicBezTo>
                        <a:pt x="184" y="146"/>
                        <a:pt x="184" y="146"/>
                        <a:pt x="184" y="146"/>
                      </a:cubicBezTo>
                      <a:cubicBezTo>
                        <a:pt x="182" y="146"/>
                        <a:pt x="182" y="146"/>
                        <a:pt x="182" y="146"/>
                      </a:cubicBezTo>
                      <a:cubicBezTo>
                        <a:pt x="180" y="146"/>
                        <a:pt x="180" y="146"/>
                        <a:pt x="180" y="146"/>
                      </a:cubicBezTo>
                      <a:cubicBezTo>
                        <a:pt x="179" y="146"/>
                        <a:pt x="179" y="146"/>
                        <a:pt x="179" y="146"/>
                      </a:cubicBezTo>
                      <a:cubicBezTo>
                        <a:pt x="175" y="146"/>
                        <a:pt x="175" y="146"/>
                        <a:pt x="175" y="146"/>
                      </a:cubicBezTo>
                      <a:cubicBezTo>
                        <a:pt x="174" y="146"/>
                        <a:pt x="174" y="146"/>
                        <a:pt x="174" y="146"/>
                      </a:cubicBezTo>
                      <a:cubicBezTo>
                        <a:pt x="173" y="146"/>
                        <a:pt x="173" y="146"/>
                        <a:pt x="173" y="146"/>
                      </a:cubicBezTo>
                      <a:cubicBezTo>
                        <a:pt x="172" y="147"/>
                        <a:pt x="172" y="147"/>
                        <a:pt x="172" y="147"/>
                      </a:cubicBezTo>
                      <a:cubicBezTo>
                        <a:pt x="172" y="149"/>
                        <a:pt x="172" y="149"/>
                        <a:pt x="172" y="149"/>
                      </a:cubicBezTo>
                      <a:cubicBezTo>
                        <a:pt x="171" y="150"/>
                        <a:pt x="171" y="150"/>
                        <a:pt x="171" y="150"/>
                      </a:cubicBezTo>
                      <a:cubicBezTo>
                        <a:pt x="171" y="152"/>
                        <a:pt x="171" y="152"/>
                        <a:pt x="171" y="152"/>
                      </a:cubicBezTo>
                      <a:cubicBezTo>
                        <a:pt x="171" y="152"/>
                        <a:pt x="171" y="152"/>
                        <a:pt x="171" y="152"/>
                      </a:cubicBezTo>
                      <a:cubicBezTo>
                        <a:pt x="171" y="153"/>
                        <a:pt x="171" y="153"/>
                        <a:pt x="171" y="153"/>
                      </a:cubicBezTo>
                      <a:cubicBezTo>
                        <a:pt x="172" y="153"/>
                        <a:pt x="172" y="153"/>
                        <a:pt x="172" y="153"/>
                      </a:cubicBezTo>
                      <a:cubicBezTo>
                        <a:pt x="172" y="154"/>
                        <a:pt x="172" y="154"/>
                        <a:pt x="172" y="154"/>
                      </a:cubicBezTo>
                      <a:cubicBezTo>
                        <a:pt x="171" y="154"/>
                        <a:pt x="171" y="154"/>
                        <a:pt x="171" y="154"/>
                      </a:cubicBezTo>
                      <a:cubicBezTo>
                        <a:pt x="172" y="156"/>
                        <a:pt x="172" y="156"/>
                        <a:pt x="172" y="156"/>
                      </a:cubicBezTo>
                      <a:cubicBezTo>
                        <a:pt x="173" y="157"/>
                        <a:pt x="173" y="157"/>
                        <a:pt x="173" y="157"/>
                      </a:cubicBezTo>
                      <a:cubicBezTo>
                        <a:pt x="173" y="157"/>
                        <a:pt x="173" y="157"/>
                        <a:pt x="173" y="157"/>
                      </a:cubicBezTo>
                      <a:cubicBezTo>
                        <a:pt x="175" y="158"/>
                        <a:pt x="175" y="158"/>
                        <a:pt x="175" y="158"/>
                      </a:cubicBezTo>
                      <a:cubicBezTo>
                        <a:pt x="175" y="158"/>
                        <a:pt x="175" y="158"/>
                        <a:pt x="175" y="158"/>
                      </a:cubicBezTo>
                      <a:cubicBezTo>
                        <a:pt x="176" y="158"/>
                        <a:pt x="176" y="158"/>
                        <a:pt x="176" y="158"/>
                      </a:cubicBezTo>
                      <a:cubicBezTo>
                        <a:pt x="177" y="159"/>
                        <a:pt x="177" y="159"/>
                        <a:pt x="177" y="159"/>
                      </a:cubicBezTo>
                      <a:cubicBezTo>
                        <a:pt x="178" y="159"/>
                        <a:pt x="178" y="159"/>
                        <a:pt x="178" y="159"/>
                      </a:cubicBezTo>
                      <a:cubicBezTo>
                        <a:pt x="179" y="158"/>
                        <a:pt x="179" y="158"/>
                        <a:pt x="179" y="158"/>
                      </a:cubicBezTo>
                      <a:cubicBezTo>
                        <a:pt x="180" y="158"/>
                        <a:pt x="180" y="158"/>
                        <a:pt x="180" y="158"/>
                      </a:cubicBezTo>
                      <a:cubicBezTo>
                        <a:pt x="180" y="159"/>
                        <a:pt x="180" y="159"/>
                        <a:pt x="180" y="159"/>
                      </a:cubicBezTo>
                      <a:cubicBezTo>
                        <a:pt x="182" y="159"/>
                        <a:pt x="182" y="159"/>
                        <a:pt x="182" y="159"/>
                      </a:cubicBezTo>
                      <a:cubicBezTo>
                        <a:pt x="182" y="160"/>
                        <a:pt x="182" y="160"/>
                        <a:pt x="182" y="160"/>
                      </a:cubicBezTo>
                      <a:cubicBezTo>
                        <a:pt x="183" y="161"/>
                        <a:pt x="183" y="161"/>
                        <a:pt x="183" y="161"/>
                      </a:cubicBezTo>
                      <a:cubicBezTo>
                        <a:pt x="183" y="161"/>
                        <a:pt x="183" y="161"/>
                        <a:pt x="183" y="161"/>
                      </a:cubicBezTo>
                      <a:cubicBezTo>
                        <a:pt x="182" y="161"/>
                        <a:pt x="182" y="161"/>
                        <a:pt x="182" y="161"/>
                      </a:cubicBezTo>
                      <a:cubicBezTo>
                        <a:pt x="182" y="162"/>
                        <a:pt x="182" y="162"/>
                        <a:pt x="182" y="162"/>
                      </a:cubicBezTo>
                      <a:cubicBezTo>
                        <a:pt x="182" y="163"/>
                        <a:pt x="182" y="163"/>
                        <a:pt x="182" y="163"/>
                      </a:cubicBezTo>
                      <a:cubicBezTo>
                        <a:pt x="182" y="163"/>
                        <a:pt x="182" y="163"/>
                        <a:pt x="182" y="163"/>
                      </a:cubicBezTo>
                      <a:cubicBezTo>
                        <a:pt x="181" y="164"/>
                        <a:pt x="181" y="164"/>
                        <a:pt x="181" y="164"/>
                      </a:cubicBezTo>
                      <a:cubicBezTo>
                        <a:pt x="180" y="164"/>
                        <a:pt x="180" y="164"/>
                        <a:pt x="180" y="164"/>
                      </a:cubicBezTo>
                      <a:cubicBezTo>
                        <a:pt x="180" y="165"/>
                        <a:pt x="180" y="165"/>
                        <a:pt x="180" y="165"/>
                      </a:cubicBezTo>
                      <a:cubicBezTo>
                        <a:pt x="179" y="165"/>
                        <a:pt x="179" y="165"/>
                        <a:pt x="179" y="165"/>
                      </a:cubicBezTo>
                      <a:cubicBezTo>
                        <a:pt x="180" y="166"/>
                        <a:pt x="180" y="166"/>
                        <a:pt x="180" y="166"/>
                      </a:cubicBezTo>
                      <a:cubicBezTo>
                        <a:pt x="180" y="167"/>
                        <a:pt x="180" y="167"/>
                        <a:pt x="180" y="167"/>
                      </a:cubicBezTo>
                      <a:cubicBezTo>
                        <a:pt x="181" y="168"/>
                        <a:pt x="181" y="168"/>
                        <a:pt x="181" y="168"/>
                      </a:cubicBezTo>
                      <a:cubicBezTo>
                        <a:pt x="181" y="169"/>
                        <a:pt x="181" y="169"/>
                        <a:pt x="181" y="169"/>
                      </a:cubicBezTo>
                      <a:cubicBezTo>
                        <a:pt x="179" y="169"/>
                        <a:pt x="179" y="169"/>
                        <a:pt x="179" y="169"/>
                      </a:cubicBezTo>
                      <a:cubicBezTo>
                        <a:pt x="180" y="170"/>
                        <a:pt x="180" y="170"/>
                        <a:pt x="180" y="170"/>
                      </a:cubicBezTo>
                      <a:cubicBezTo>
                        <a:pt x="182" y="170"/>
                        <a:pt x="182" y="170"/>
                        <a:pt x="182" y="170"/>
                      </a:cubicBezTo>
                      <a:cubicBezTo>
                        <a:pt x="182" y="170"/>
                        <a:pt x="182" y="170"/>
                        <a:pt x="182" y="170"/>
                      </a:cubicBezTo>
                      <a:cubicBezTo>
                        <a:pt x="183" y="170"/>
                        <a:pt x="183" y="170"/>
                        <a:pt x="183" y="170"/>
                      </a:cubicBezTo>
                      <a:cubicBezTo>
                        <a:pt x="183" y="170"/>
                        <a:pt x="183" y="170"/>
                        <a:pt x="183" y="170"/>
                      </a:cubicBezTo>
                      <a:cubicBezTo>
                        <a:pt x="184" y="170"/>
                        <a:pt x="184" y="170"/>
                        <a:pt x="184" y="170"/>
                      </a:cubicBezTo>
                      <a:cubicBezTo>
                        <a:pt x="184" y="170"/>
                        <a:pt x="184" y="170"/>
                        <a:pt x="184" y="170"/>
                      </a:cubicBezTo>
                      <a:cubicBezTo>
                        <a:pt x="185" y="170"/>
                        <a:pt x="185" y="170"/>
                        <a:pt x="185" y="170"/>
                      </a:cubicBezTo>
                      <a:cubicBezTo>
                        <a:pt x="186" y="170"/>
                        <a:pt x="186" y="170"/>
                        <a:pt x="186" y="170"/>
                      </a:cubicBezTo>
                      <a:cubicBezTo>
                        <a:pt x="188" y="171"/>
                        <a:pt x="188" y="171"/>
                        <a:pt x="188" y="171"/>
                      </a:cubicBezTo>
                      <a:cubicBezTo>
                        <a:pt x="189" y="170"/>
                        <a:pt x="189" y="170"/>
                        <a:pt x="189" y="170"/>
                      </a:cubicBezTo>
                      <a:cubicBezTo>
                        <a:pt x="190" y="170"/>
                        <a:pt x="190" y="170"/>
                        <a:pt x="190" y="170"/>
                      </a:cubicBezTo>
                      <a:cubicBezTo>
                        <a:pt x="190" y="170"/>
                        <a:pt x="190" y="170"/>
                        <a:pt x="190" y="170"/>
                      </a:cubicBezTo>
                      <a:cubicBezTo>
                        <a:pt x="191" y="170"/>
                        <a:pt x="191" y="170"/>
                        <a:pt x="191" y="170"/>
                      </a:cubicBezTo>
                      <a:cubicBezTo>
                        <a:pt x="191" y="170"/>
                        <a:pt x="191" y="170"/>
                        <a:pt x="191" y="170"/>
                      </a:cubicBezTo>
                      <a:cubicBezTo>
                        <a:pt x="192" y="170"/>
                        <a:pt x="192" y="170"/>
                        <a:pt x="192" y="170"/>
                      </a:cubicBezTo>
                      <a:cubicBezTo>
                        <a:pt x="193" y="170"/>
                        <a:pt x="193" y="170"/>
                        <a:pt x="193" y="170"/>
                      </a:cubicBezTo>
                      <a:cubicBezTo>
                        <a:pt x="193" y="171"/>
                        <a:pt x="193" y="171"/>
                        <a:pt x="193" y="171"/>
                      </a:cubicBezTo>
                      <a:cubicBezTo>
                        <a:pt x="193" y="171"/>
                        <a:pt x="193" y="171"/>
                        <a:pt x="193" y="171"/>
                      </a:cubicBezTo>
                      <a:cubicBezTo>
                        <a:pt x="194" y="171"/>
                        <a:pt x="194" y="171"/>
                        <a:pt x="194" y="171"/>
                      </a:cubicBezTo>
                      <a:cubicBezTo>
                        <a:pt x="194" y="171"/>
                        <a:pt x="194" y="171"/>
                        <a:pt x="194" y="171"/>
                      </a:cubicBezTo>
                      <a:cubicBezTo>
                        <a:pt x="194" y="172"/>
                        <a:pt x="194" y="172"/>
                        <a:pt x="194" y="172"/>
                      </a:cubicBezTo>
                      <a:cubicBezTo>
                        <a:pt x="195" y="172"/>
                        <a:pt x="195" y="172"/>
                        <a:pt x="195" y="172"/>
                      </a:cubicBezTo>
                      <a:cubicBezTo>
                        <a:pt x="195" y="171"/>
                        <a:pt x="195" y="171"/>
                        <a:pt x="195" y="171"/>
                      </a:cubicBezTo>
                      <a:cubicBezTo>
                        <a:pt x="197" y="171"/>
                        <a:pt x="197" y="171"/>
                        <a:pt x="197" y="171"/>
                      </a:cubicBezTo>
                      <a:cubicBezTo>
                        <a:pt x="197" y="170"/>
                        <a:pt x="197" y="170"/>
                        <a:pt x="197" y="170"/>
                      </a:cubicBezTo>
                      <a:cubicBezTo>
                        <a:pt x="198" y="170"/>
                        <a:pt x="198" y="170"/>
                        <a:pt x="198" y="170"/>
                      </a:cubicBezTo>
                      <a:cubicBezTo>
                        <a:pt x="199" y="170"/>
                        <a:pt x="199" y="170"/>
                        <a:pt x="199" y="170"/>
                      </a:cubicBezTo>
                      <a:cubicBezTo>
                        <a:pt x="200" y="169"/>
                        <a:pt x="200" y="169"/>
                        <a:pt x="200" y="169"/>
                      </a:cubicBezTo>
                      <a:cubicBezTo>
                        <a:pt x="202" y="169"/>
                        <a:pt x="202" y="169"/>
                        <a:pt x="202" y="169"/>
                      </a:cubicBezTo>
                      <a:cubicBezTo>
                        <a:pt x="203" y="168"/>
                        <a:pt x="203" y="168"/>
                        <a:pt x="203" y="168"/>
                      </a:cubicBezTo>
                      <a:cubicBezTo>
                        <a:pt x="203" y="168"/>
                        <a:pt x="203" y="168"/>
                        <a:pt x="203" y="168"/>
                      </a:cubicBezTo>
                      <a:cubicBezTo>
                        <a:pt x="204" y="168"/>
                        <a:pt x="204" y="168"/>
                        <a:pt x="204" y="168"/>
                      </a:cubicBezTo>
                      <a:cubicBezTo>
                        <a:pt x="205" y="168"/>
                        <a:pt x="205" y="168"/>
                        <a:pt x="205" y="168"/>
                      </a:cubicBezTo>
                      <a:cubicBezTo>
                        <a:pt x="206" y="168"/>
                        <a:pt x="206" y="168"/>
                        <a:pt x="206" y="168"/>
                      </a:cubicBezTo>
                      <a:cubicBezTo>
                        <a:pt x="206" y="168"/>
                        <a:pt x="206" y="168"/>
                        <a:pt x="206" y="168"/>
                      </a:cubicBezTo>
                      <a:cubicBezTo>
                        <a:pt x="208" y="168"/>
                        <a:pt x="208" y="168"/>
                        <a:pt x="208" y="168"/>
                      </a:cubicBezTo>
                      <a:cubicBezTo>
                        <a:pt x="211" y="167"/>
                        <a:pt x="211" y="167"/>
                        <a:pt x="211" y="167"/>
                      </a:cubicBezTo>
                      <a:cubicBezTo>
                        <a:pt x="211" y="166"/>
                        <a:pt x="211" y="166"/>
                        <a:pt x="211" y="166"/>
                      </a:cubicBezTo>
                      <a:cubicBezTo>
                        <a:pt x="211" y="166"/>
                        <a:pt x="211" y="166"/>
                        <a:pt x="211" y="166"/>
                      </a:cubicBezTo>
                      <a:cubicBezTo>
                        <a:pt x="212" y="167"/>
                        <a:pt x="212" y="167"/>
                        <a:pt x="212" y="167"/>
                      </a:cubicBezTo>
                      <a:cubicBezTo>
                        <a:pt x="212" y="166"/>
                        <a:pt x="212" y="166"/>
                        <a:pt x="212" y="166"/>
                      </a:cubicBezTo>
                      <a:cubicBezTo>
                        <a:pt x="213" y="166"/>
                        <a:pt x="213" y="166"/>
                        <a:pt x="213" y="166"/>
                      </a:cubicBezTo>
                      <a:cubicBezTo>
                        <a:pt x="213" y="165"/>
                        <a:pt x="213" y="165"/>
                        <a:pt x="213" y="165"/>
                      </a:cubicBezTo>
                      <a:cubicBezTo>
                        <a:pt x="213" y="165"/>
                        <a:pt x="213" y="165"/>
                        <a:pt x="213" y="165"/>
                      </a:cubicBezTo>
                      <a:cubicBezTo>
                        <a:pt x="214" y="165"/>
                        <a:pt x="214" y="165"/>
                        <a:pt x="214" y="165"/>
                      </a:cubicBezTo>
                      <a:cubicBezTo>
                        <a:pt x="214" y="165"/>
                        <a:pt x="214" y="165"/>
                        <a:pt x="214" y="165"/>
                      </a:cubicBezTo>
                      <a:cubicBezTo>
                        <a:pt x="215" y="164"/>
                        <a:pt x="215" y="164"/>
                        <a:pt x="215" y="164"/>
                      </a:cubicBezTo>
                      <a:cubicBezTo>
                        <a:pt x="215" y="164"/>
                        <a:pt x="215" y="164"/>
                        <a:pt x="215" y="164"/>
                      </a:cubicBezTo>
                      <a:cubicBezTo>
                        <a:pt x="215" y="164"/>
                        <a:pt x="215" y="164"/>
                        <a:pt x="215" y="164"/>
                      </a:cubicBezTo>
                      <a:cubicBezTo>
                        <a:pt x="216" y="164"/>
                        <a:pt x="216" y="164"/>
                        <a:pt x="216" y="164"/>
                      </a:cubicBezTo>
                      <a:cubicBezTo>
                        <a:pt x="216" y="164"/>
                        <a:pt x="216" y="164"/>
                        <a:pt x="216" y="164"/>
                      </a:cubicBezTo>
                      <a:cubicBezTo>
                        <a:pt x="216" y="165"/>
                        <a:pt x="216" y="165"/>
                        <a:pt x="216" y="165"/>
                      </a:cubicBezTo>
                      <a:cubicBezTo>
                        <a:pt x="216" y="165"/>
                        <a:pt x="216" y="165"/>
                        <a:pt x="216" y="165"/>
                      </a:cubicBezTo>
                      <a:cubicBezTo>
                        <a:pt x="216" y="166"/>
                        <a:pt x="216" y="166"/>
                        <a:pt x="216" y="166"/>
                      </a:cubicBezTo>
                      <a:cubicBezTo>
                        <a:pt x="216" y="166"/>
                        <a:pt x="216" y="166"/>
                        <a:pt x="216" y="166"/>
                      </a:cubicBezTo>
                      <a:cubicBezTo>
                        <a:pt x="215" y="167"/>
                        <a:pt x="215" y="167"/>
                        <a:pt x="215" y="167"/>
                      </a:cubicBezTo>
                      <a:cubicBezTo>
                        <a:pt x="215" y="167"/>
                        <a:pt x="215" y="167"/>
                        <a:pt x="215" y="167"/>
                      </a:cubicBezTo>
                      <a:cubicBezTo>
                        <a:pt x="215" y="168"/>
                        <a:pt x="215" y="168"/>
                        <a:pt x="215" y="168"/>
                      </a:cubicBezTo>
                      <a:cubicBezTo>
                        <a:pt x="215" y="168"/>
                        <a:pt x="215" y="168"/>
                        <a:pt x="215" y="168"/>
                      </a:cubicBezTo>
                      <a:cubicBezTo>
                        <a:pt x="216" y="169"/>
                        <a:pt x="216" y="169"/>
                        <a:pt x="216" y="169"/>
                      </a:cubicBezTo>
                      <a:cubicBezTo>
                        <a:pt x="217" y="168"/>
                        <a:pt x="217" y="168"/>
                        <a:pt x="217" y="168"/>
                      </a:cubicBezTo>
                      <a:cubicBezTo>
                        <a:pt x="217" y="168"/>
                        <a:pt x="217" y="168"/>
                        <a:pt x="217" y="168"/>
                      </a:cubicBezTo>
                      <a:cubicBezTo>
                        <a:pt x="218" y="169"/>
                        <a:pt x="218" y="169"/>
                        <a:pt x="218" y="169"/>
                      </a:cubicBezTo>
                      <a:cubicBezTo>
                        <a:pt x="219" y="170"/>
                        <a:pt x="219" y="170"/>
                        <a:pt x="219" y="170"/>
                      </a:cubicBezTo>
                      <a:cubicBezTo>
                        <a:pt x="219" y="170"/>
                        <a:pt x="219" y="170"/>
                        <a:pt x="219" y="170"/>
                      </a:cubicBezTo>
                      <a:cubicBezTo>
                        <a:pt x="219" y="170"/>
                        <a:pt x="219" y="170"/>
                        <a:pt x="219" y="170"/>
                      </a:cubicBezTo>
                      <a:cubicBezTo>
                        <a:pt x="219" y="169"/>
                        <a:pt x="219" y="169"/>
                        <a:pt x="219" y="169"/>
                      </a:cubicBezTo>
                      <a:cubicBezTo>
                        <a:pt x="220" y="170"/>
                        <a:pt x="220" y="170"/>
                        <a:pt x="220" y="170"/>
                      </a:cubicBezTo>
                      <a:cubicBezTo>
                        <a:pt x="220" y="170"/>
                        <a:pt x="220" y="170"/>
                        <a:pt x="220" y="170"/>
                      </a:cubicBezTo>
                      <a:cubicBezTo>
                        <a:pt x="219" y="171"/>
                        <a:pt x="219" y="171"/>
                        <a:pt x="219" y="171"/>
                      </a:cubicBezTo>
                      <a:cubicBezTo>
                        <a:pt x="219" y="171"/>
                        <a:pt x="219" y="171"/>
                        <a:pt x="219" y="171"/>
                      </a:cubicBezTo>
                      <a:cubicBezTo>
                        <a:pt x="218" y="171"/>
                        <a:pt x="218" y="171"/>
                        <a:pt x="218" y="171"/>
                      </a:cubicBezTo>
                      <a:cubicBezTo>
                        <a:pt x="218" y="172"/>
                        <a:pt x="218" y="172"/>
                        <a:pt x="218" y="172"/>
                      </a:cubicBezTo>
                      <a:cubicBezTo>
                        <a:pt x="219" y="172"/>
                        <a:pt x="219" y="172"/>
                        <a:pt x="219" y="172"/>
                      </a:cubicBezTo>
                      <a:cubicBezTo>
                        <a:pt x="219" y="172"/>
                        <a:pt x="219" y="172"/>
                        <a:pt x="219" y="172"/>
                      </a:cubicBezTo>
                      <a:cubicBezTo>
                        <a:pt x="220" y="173"/>
                        <a:pt x="220" y="173"/>
                        <a:pt x="220" y="173"/>
                      </a:cubicBezTo>
                      <a:cubicBezTo>
                        <a:pt x="221" y="173"/>
                        <a:pt x="221" y="173"/>
                        <a:pt x="221" y="173"/>
                      </a:cubicBezTo>
                      <a:cubicBezTo>
                        <a:pt x="222" y="172"/>
                        <a:pt x="222" y="172"/>
                        <a:pt x="222" y="172"/>
                      </a:cubicBezTo>
                      <a:cubicBezTo>
                        <a:pt x="222" y="172"/>
                        <a:pt x="222" y="172"/>
                        <a:pt x="222" y="172"/>
                      </a:cubicBezTo>
                      <a:cubicBezTo>
                        <a:pt x="222" y="172"/>
                        <a:pt x="222" y="172"/>
                        <a:pt x="222" y="172"/>
                      </a:cubicBezTo>
                      <a:cubicBezTo>
                        <a:pt x="223" y="173"/>
                        <a:pt x="223" y="173"/>
                        <a:pt x="223" y="173"/>
                      </a:cubicBezTo>
                      <a:cubicBezTo>
                        <a:pt x="223" y="174"/>
                        <a:pt x="223" y="174"/>
                        <a:pt x="223" y="174"/>
                      </a:cubicBezTo>
                      <a:cubicBezTo>
                        <a:pt x="224" y="173"/>
                        <a:pt x="224" y="173"/>
                        <a:pt x="224" y="173"/>
                      </a:cubicBezTo>
                      <a:cubicBezTo>
                        <a:pt x="225" y="173"/>
                        <a:pt x="225" y="173"/>
                        <a:pt x="225" y="173"/>
                      </a:cubicBezTo>
                      <a:cubicBezTo>
                        <a:pt x="225" y="174"/>
                        <a:pt x="225" y="174"/>
                        <a:pt x="225" y="174"/>
                      </a:cubicBezTo>
                      <a:cubicBezTo>
                        <a:pt x="226" y="174"/>
                        <a:pt x="226" y="174"/>
                        <a:pt x="226" y="174"/>
                      </a:cubicBezTo>
                      <a:cubicBezTo>
                        <a:pt x="227" y="175"/>
                        <a:pt x="227" y="175"/>
                        <a:pt x="227" y="175"/>
                      </a:cubicBezTo>
                      <a:cubicBezTo>
                        <a:pt x="227" y="175"/>
                        <a:pt x="227" y="175"/>
                        <a:pt x="227" y="175"/>
                      </a:cubicBezTo>
                      <a:cubicBezTo>
                        <a:pt x="227" y="174"/>
                        <a:pt x="227" y="174"/>
                        <a:pt x="227" y="174"/>
                      </a:cubicBezTo>
                      <a:cubicBezTo>
                        <a:pt x="227" y="174"/>
                        <a:pt x="227" y="174"/>
                        <a:pt x="227" y="174"/>
                      </a:cubicBezTo>
                      <a:cubicBezTo>
                        <a:pt x="228" y="173"/>
                        <a:pt x="228" y="173"/>
                        <a:pt x="228" y="173"/>
                      </a:cubicBezTo>
                      <a:cubicBezTo>
                        <a:pt x="229" y="174"/>
                        <a:pt x="229" y="174"/>
                        <a:pt x="229" y="174"/>
                      </a:cubicBezTo>
                      <a:cubicBezTo>
                        <a:pt x="229" y="174"/>
                        <a:pt x="229" y="174"/>
                        <a:pt x="229" y="174"/>
                      </a:cubicBezTo>
                      <a:cubicBezTo>
                        <a:pt x="229" y="175"/>
                        <a:pt x="229" y="175"/>
                        <a:pt x="229" y="175"/>
                      </a:cubicBezTo>
                      <a:cubicBezTo>
                        <a:pt x="230" y="174"/>
                        <a:pt x="230" y="174"/>
                        <a:pt x="230" y="174"/>
                      </a:cubicBezTo>
                      <a:cubicBezTo>
                        <a:pt x="230" y="174"/>
                        <a:pt x="230" y="174"/>
                        <a:pt x="230" y="174"/>
                      </a:cubicBezTo>
                      <a:cubicBezTo>
                        <a:pt x="231" y="174"/>
                        <a:pt x="231" y="174"/>
                        <a:pt x="231" y="174"/>
                      </a:cubicBezTo>
                      <a:cubicBezTo>
                        <a:pt x="231" y="175"/>
                        <a:pt x="231" y="175"/>
                        <a:pt x="231" y="175"/>
                      </a:cubicBezTo>
                      <a:cubicBezTo>
                        <a:pt x="232" y="175"/>
                        <a:pt x="232" y="175"/>
                        <a:pt x="232" y="175"/>
                      </a:cubicBezTo>
                      <a:cubicBezTo>
                        <a:pt x="232" y="174"/>
                        <a:pt x="232" y="174"/>
                        <a:pt x="232" y="174"/>
                      </a:cubicBezTo>
                      <a:cubicBezTo>
                        <a:pt x="232" y="174"/>
                        <a:pt x="232" y="174"/>
                        <a:pt x="232" y="174"/>
                      </a:cubicBezTo>
                      <a:cubicBezTo>
                        <a:pt x="233" y="173"/>
                        <a:pt x="233" y="173"/>
                        <a:pt x="233" y="173"/>
                      </a:cubicBezTo>
                      <a:cubicBezTo>
                        <a:pt x="233" y="174"/>
                        <a:pt x="233" y="174"/>
                        <a:pt x="233" y="174"/>
                      </a:cubicBezTo>
                      <a:cubicBezTo>
                        <a:pt x="234" y="174"/>
                        <a:pt x="234" y="174"/>
                        <a:pt x="234" y="174"/>
                      </a:cubicBezTo>
                      <a:cubicBezTo>
                        <a:pt x="234" y="174"/>
                        <a:pt x="234" y="174"/>
                        <a:pt x="234" y="174"/>
                      </a:cubicBezTo>
                      <a:cubicBezTo>
                        <a:pt x="235" y="174"/>
                        <a:pt x="235" y="174"/>
                        <a:pt x="235" y="174"/>
                      </a:cubicBezTo>
                      <a:close/>
                      <a:moveTo>
                        <a:pt x="340" y="210"/>
                      </a:moveTo>
                      <a:cubicBezTo>
                        <a:pt x="340" y="209"/>
                        <a:pt x="340" y="209"/>
                        <a:pt x="340" y="209"/>
                      </a:cubicBezTo>
                      <a:cubicBezTo>
                        <a:pt x="340" y="208"/>
                        <a:pt x="340" y="208"/>
                        <a:pt x="340" y="208"/>
                      </a:cubicBezTo>
                      <a:cubicBezTo>
                        <a:pt x="340" y="207"/>
                        <a:pt x="340" y="207"/>
                        <a:pt x="340" y="207"/>
                      </a:cubicBezTo>
                      <a:cubicBezTo>
                        <a:pt x="340" y="206"/>
                        <a:pt x="340" y="206"/>
                        <a:pt x="340" y="206"/>
                      </a:cubicBezTo>
                      <a:cubicBezTo>
                        <a:pt x="341" y="205"/>
                        <a:pt x="341" y="205"/>
                        <a:pt x="341" y="205"/>
                      </a:cubicBezTo>
                      <a:cubicBezTo>
                        <a:pt x="342" y="203"/>
                        <a:pt x="342" y="203"/>
                        <a:pt x="342" y="203"/>
                      </a:cubicBezTo>
                      <a:cubicBezTo>
                        <a:pt x="343" y="203"/>
                        <a:pt x="343" y="203"/>
                        <a:pt x="343" y="203"/>
                      </a:cubicBezTo>
                      <a:cubicBezTo>
                        <a:pt x="344" y="201"/>
                        <a:pt x="344" y="201"/>
                        <a:pt x="344" y="201"/>
                      </a:cubicBezTo>
                      <a:cubicBezTo>
                        <a:pt x="346" y="200"/>
                        <a:pt x="346" y="200"/>
                        <a:pt x="346" y="200"/>
                      </a:cubicBezTo>
                      <a:cubicBezTo>
                        <a:pt x="346" y="200"/>
                        <a:pt x="346" y="200"/>
                        <a:pt x="346" y="200"/>
                      </a:cubicBezTo>
                      <a:cubicBezTo>
                        <a:pt x="347" y="200"/>
                        <a:pt x="347" y="200"/>
                        <a:pt x="347" y="200"/>
                      </a:cubicBezTo>
                      <a:cubicBezTo>
                        <a:pt x="347" y="200"/>
                        <a:pt x="347" y="200"/>
                        <a:pt x="347" y="200"/>
                      </a:cubicBezTo>
                      <a:cubicBezTo>
                        <a:pt x="348" y="199"/>
                        <a:pt x="348" y="199"/>
                        <a:pt x="348" y="199"/>
                      </a:cubicBezTo>
                      <a:cubicBezTo>
                        <a:pt x="349" y="200"/>
                        <a:pt x="349" y="200"/>
                        <a:pt x="349" y="200"/>
                      </a:cubicBezTo>
                      <a:cubicBezTo>
                        <a:pt x="350" y="200"/>
                        <a:pt x="350" y="200"/>
                        <a:pt x="350" y="200"/>
                      </a:cubicBezTo>
                      <a:cubicBezTo>
                        <a:pt x="351" y="200"/>
                        <a:pt x="351" y="200"/>
                        <a:pt x="351" y="200"/>
                      </a:cubicBezTo>
                      <a:cubicBezTo>
                        <a:pt x="351" y="201"/>
                        <a:pt x="351" y="201"/>
                        <a:pt x="351" y="201"/>
                      </a:cubicBezTo>
                      <a:cubicBezTo>
                        <a:pt x="352" y="202"/>
                        <a:pt x="352" y="202"/>
                        <a:pt x="352" y="202"/>
                      </a:cubicBezTo>
                      <a:cubicBezTo>
                        <a:pt x="352" y="203"/>
                        <a:pt x="352" y="203"/>
                        <a:pt x="352" y="203"/>
                      </a:cubicBezTo>
                      <a:cubicBezTo>
                        <a:pt x="351" y="204"/>
                        <a:pt x="351" y="204"/>
                        <a:pt x="351" y="204"/>
                      </a:cubicBezTo>
                      <a:cubicBezTo>
                        <a:pt x="350" y="205"/>
                        <a:pt x="350" y="205"/>
                        <a:pt x="350" y="205"/>
                      </a:cubicBezTo>
                      <a:cubicBezTo>
                        <a:pt x="350" y="206"/>
                        <a:pt x="350" y="206"/>
                        <a:pt x="350" y="206"/>
                      </a:cubicBezTo>
                      <a:cubicBezTo>
                        <a:pt x="349" y="208"/>
                        <a:pt x="349" y="208"/>
                        <a:pt x="349" y="208"/>
                      </a:cubicBezTo>
                      <a:cubicBezTo>
                        <a:pt x="348" y="209"/>
                        <a:pt x="348" y="209"/>
                        <a:pt x="348" y="209"/>
                      </a:cubicBezTo>
                      <a:cubicBezTo>
                        <a:pt x="347" y="209"/>
                        <a:pt x="347" y="209"/>
                        <a:pt x="347" y="209"/>
                      </a:cubicBezTo>
                      <a:cubicBezTo>
                        <a:pt x="346" y="209"/>
                        <a:pt x="346" y="209"/>
                        <a:pt x="346" y="209"/>
                      </a:cubicBezTo>
                      <a:cubicBezTo>
                        <a:pt x="346" y="210"/>
                        <a:pt x="346" y="210"/>
                        <a:pt x="346" y="210"/>
                      </a:cubicBezTo>
                      <a:cubicBezTo>
                        <a:pt x="345" y="210"/>
                        <a:pt x="345" y="210"/>
                        <a:pt x="345" y="210"/>
                      </a:cubicBezTo>
                      <a:cubicBezTo>
                        <a:pt x="344" y="210"/>
                        <a:pt x="344" y="210"/>
                        <a:pt x="344" y="210"/>
                      </a:cubicBezTo>
                      <a:cubicBezTo>
                        <a:pt x="343" y="210"/>
                        <a:pt x="343" y="210"/>
                        <a:pt x="343" y="210"/>
                      </a:cubicBezTo>
                      <a:cubicBezTo>
                        <a:pt x="341" y="210"/>
                        <a:pt x="341" y="210"/>
                        <a:pt x="341" y="210"/>
                      </a:cubicBezTo>
                      <a:cubicBezTo>
                        <a:pt x="341" y="210"/>
                        <a:pt x="341" y="210"/>
                        <a:pt x="341" y="210"/>
                      </a:cubicBezTo>
                      <a:cubicBezTo>
                        <a:pt x="340" y="210"/>
                        <a:pt x="340" y="210"/>
                        <a:pt x="340" y="210"/>
                      </a:cubicBezTo>
                      <a:cubicBezTo>
                        <a:pt x="340" y="210"/>
                        <a:pt x="340" y="210"/>
                        <a:pt x="340" y="210"/>
                      </a:cubicBezTo>
                      <a:close/>
                      <a:moveTo>
                        <a:pt x="240" y="171"/>
                      </a:moveTo>
                      <a:cubicBezTo>
                        <a:pt x="240" y="170"/>
                        <a:pt x="240" y="170"/>
                        <a:pt x="240" y="170"/>
                      </a:cubicBezTo>
                      <a:cubicBezTo>
                        <a:pt x="240" y="170"/>
                        <a:pt x="240" y="170"/>
                        <a:pt x="240" y="170"/>
                      </a:cubicBezTo>
                      <a:cubicBezTo>
                        <a:pt x="241" y="169"/>
                        <a:pt x="241" y="169"/>
                        <a:pt x="241" y="169"/>
                      </a:cubicBezTo>
                      <a:cubicBezTo>
                        <a:pt x="240" y="169"/>
                        <a:pt x="240" y="169"/>
                        <a:pt x="240" y="169"/>
                      </a:cubicBezTo>
                      <a:cubicBezTo>
                        <a:pt x="240" y="168"/>
                        <a:pt x="240" y="168"/>
                        <a:pt x="240" y="168"/>
                      </a:cubicBezTo>
                      <a:cubicBezTo>
                        <a:pt x="241" y="168"/>
                        <a:pt x="241" y="168"/>
                        <a:pt x="241" y="168"/>
                      </a:cubicBezTo>
                      <a:cubicBezTo>
                        <a:pt x="241" y="169"/>
                        <a:pt x="241" y="169"/>
                        <a:pt x="241" y="169"/>
                      </a:cubicBezTo>
                      <a:cubicBezTo>
                        <a:pt x="242" y="169"/>
                        <a:pt x="242" y="169"/>
                        <a:pt x="242" y="169"/>
                      </a:cubicBezTo>
                      <a:cubicBezTo>
                        <a:pt x="242" y="170"/>
                        <a:pt x="242" y="170"/>
                        <a:pt x="242" y="170"/>
                      </a:cubicBezTo>
                      <a:cubicBezTo>
                        <a:pt x="241" y="170"/>
                        <a:pt x="241" y="170"/>
                        <a:pt x="241" y="170"/>
                      </a:cubicBezTo>
                      <a:cubicBezTo>
                        <a:pt x="241" y="170"/>
                        <a:pt x="241" y="170"/>
                        <a:pt x="241" y="170"/>
                      </a:cubicBezTo>
                      <a:cubicBezTo>
                        <a:pt x="240" y="171"/>
                        <a:pt x="240" y="171"/>
                        <a:pt x="240" y="171"/>
                      </a:cubicBezTo>
                      <a:cubicBezTo>
                        <a:pt x="240" y="171"/>
                        <a:pt x="240" y="171"/>
                        <a:pt x="240" y="171"/>
                      </a:cubicBezTo>
                      <a:close/>
                      <a:moveTo>
                        <a:pt x="230" y="179"/>
                      </a:moveTo>
                      <a:cubicBezTo>
                        <a:pt x="231" y="178"/>
                        <a:pt x="231" y="178"/>
                        <a:pt x="231" y="178"/>
                      </a:cubicBezTo>
                      <a:cubicBezTo>
                        <a:pt x="231" y="177"/>
                        <a:pt x="231" y="177"/>
                        <a:pt x="231" y="177"/>
                      </a:cubicBezTo>
                      <a:cubicBezTo>
                        <a:pt x="231" y="177"/>
                        <a:pt x="231" y="177"/>
                        <a:pt x="231" y="177"/>
                      </a:cubicBezTo>
                      <a:cubicBezTo>
                        <a:pt x="232" y="176"/>
                        <a:pt x="232" y="176"/>
                        <a:pt x="232" y="176"/>
                      </a:cubicBezTo>
                      <a:cubicBezTo>
                        <a:pt x="231" y="176"/>
                        <a:pt x="231" y="176"/>
                        <a:pt x="231" y="176"/>
                      </a:cubicBezTo>
                      <a:cubicBezTo>
                        <a:pt x="231" y="177"/>
                        <a:pt x="231" y="177"/>
                        <a:pt x="231" y="177"/>
                      </a:cubicBezTo>
                      <a:cubicBezTo>
                        <a:pt x="230" y="177"/>
                        <a:pt x="230" y="177"/>
                        <a:pt x="230" y="177"/>
                      </a:cubicBezTo>
                      <a:cubicBezTo>
                        <a:pt x="229" y="177"/>
                        <a:pt x="229" y="177"/>
                        <a:pt x="229" y="177"/>
                      </a:cubicBezTo>
                      <a:cubicBezTo>
                        <a:pt x="229" y="177"/>
                        <a:pt x="229" y="177"/>
                        <a:pt x="229" y="177"/>
                      </a:cubicBezTo>
                      <a:cubicBezTo>
                        <a:pt x="230" y="178"/>
                        <a:pt x="230" y="178"/>
                        <a:pt x="230" y="178"/>
                      </a:cubicBezTo>
                      <a:cubicBezTo>
                        <a:pt x="230" y="179"/>
                        <a:pt x="230" y="179"/>
                        <a:pt x="230" y="179"/>
                      </a:cubicBezTo>
                      <a:close/>
                      <a:moveTo>
                        <a:pt x="242" y="177"/>
                      </a:moveTo>
                      <a:cubicBezTo>
                        <a:pt x="241" y="177"/>
                        <a:pt x="241" y="177"/>
                        <a:pt x="241" y="177"/>
                      </a:cubicBezTo>
                      <a:cubicBezTo>
                        <a:pt x="240" y="178"/>
                        <a:pt x="240" y="178"/>
                        <a:pt x="240" y="178"/>
                      </a:cubicBezTo>
                      <a:cubicBezTo>
                        <a:pt x="240" y="178"/>
                        <a:pt x="240" y="178"/>
                        <a:pt x="240" y="178"/>
                      </a:cubicBezTo>
                      <a:cubicBezTo>
                        <a:pt x="239" y="177"/>
                        <a:pt x="239" y="177"/>
                        <a:pt x="239" y="177"/>
                      </a:cubicBezTo>
                      <a:cubicBezTo>
                        <a:pt x="239" y="177"/>
                        <a:pt x="239" y="177"/>
                        <a:pt x="239" y="177"/>
                      </a:cubicBezTo>
                      <a:cubicBezTo>
                        <a:pt x="240" y="175"/>
                        <a:pt x="240" y="175"/>
                        <a:pt x="240" y="175"/>
                      </a:cubicBezTo>
                      <a:cubicBezTo>
                        <a:pt x="240" y="175"/>
                        <a:pt x="240" y="175"/>
                        <a:pt x="240" y="175"/>
                      </a:cubicBezTo>
                      <a:cubicBezTo>
                        <a:pt x="241" y="174"/>
                        <a:pt x="241" y="174"/>
                        <a:pt x="241" y="174"/>
                      </a:cubicBezTo>
                      <a:cubicBezTo>
                        <a:pt x="241" y="174"/>
                        <a:pt x="241" y="174"/>
                        <a:pt x="241" y="174"/>
                      </a:cubicBezTo>
                      <a:cubicBezTo>
                        <a:pt x="241" y="175"/>
                        <a:pt x="241" y="175"/>
                        <a:pt x="241" y="175"/>
                      </a:cubicBezTo>
                      <a:cubicBezTo>
                        <a:pt x="242" y="176"/>
                        <a:pt x="242" y="176"/>
                        <a:pt x="242" y="176"/>
                      </a:cubicBezTo>
                      <a:cubicBezTo>
                        <a:pt x="242" y="177"/>
                        <a:pt x="242" y="177"/>
                        <a:pt x="242" y="177"/>
                      </a:cubicBezTo>
                      <a:close/>
                      <a:moveTo>
                        <a:pt x="243" y="175"/>
                      </a:moveTo>
                      <a:cubicBezTo>
                        <a:pt x="243" y="175"/>
                        <a:pt x="243" y="175"/>
                        <a:pt x="243" y="175"/>
                      </a:cubicBezTo>
                      <a:cubicBezTo>
                        <a:pt x="242" y="174"/>
                        <a:pt x="242" y="174"/>
                        <a:pt x="242" y="174"/>
                      </a:cubicBezTo>
                      <a:cubicBezTo>
                        <a:pt x="243" y="173"/>
                        <a:pt x="243" y="173"/>
                        <a:pt x="243" y="173"/>
                      </a:cubicBezTo>
                      <a:cubicBezTo>
                        <a:pt x="244" y="173"/>
                        <a:pt x="244" y="173"/>
                        <a:pt x="244" y="173"/>
                      </a:cubicBezTo>
                      <a:cubicBezTo>
                        <a:pt x="244" y="174"/>
                        <a:pt x="244" y="174"/>
                        <a:pt x="244" y="174"/>
                      </a:cubicBezTo>
                      <a:cubicBezTo>
                        <a:pt x="244" y="174"/>
                        <a:pt x="244" y="174"/>
                        <a:pt x="244" y="174"/>
                      </a:cubicBezTo>
                      <a:cubicBezTo>
                        <a:pt x="243" y="175"/>
                        <a:pt x="243" y="175"/>
                        <a:pt x="243" y="175"/>
                      </a:cubicBezTo>
                      <a:cubicBezTo>
                        <a:pt x="243" y="175"/>
                        <a:pt x="243" y="175"/>
                        <a:pt x="243" y="175"/>
                      </a:cubicBezTo>
                      <a:close/>
                      <a:moveTo>
                        <a:pt x="264" y="176"/>
                      </a:moveTo>
                      <a:cubicBezTo>
                        <a:pt x="264" y="174"/>
                        <a:pt x="264" y="174"/>
                        <a:pt x="264" y="174"/>
                      </a:cubicBezTo>
                      <a:cubicBezTo>
                        <a:pt x="265" y="173"/>
                        <a:pt x="265" y="173"/>
                        <a:pt x="265" y="173"/>
                      </a:cubicBezTo>
                      <a:cubicBezTo>
                        <a:pt x="267" y="173"/>
                        <a:pt x="267" y="173"/>
                        <a:pt x="267" y="173"/>
                      </a:cubicBezTo>
                      <a:cubicBezTo>
                        <a:pt x="267" y="174"/>
                        <a:pt x="267" y="174"/>
                        <a:pt x="267" y="174"/>
                      </a:cubicBezTo>
                      <a:cubicBezTo>
                        <a:pt x="266" y="176"/>
                        <a:pt x="266" y="176"/>
                        <a:pt x="266" y="176"/>
                      </a:cubicBezTo>
                      <a:cubicBezTo>
                        <a:pt x="265" y="176"/>
                        <a:pt x="265" y="176"/>
                        <a:pt x="265" y="176"/>
                      </a:cubicBezTo>
                      <a:cubicBezTo>
                        <a:pt x="265" y="176"/>
                        <a:pt x="265" y="176"/>
                        <a:pt x="265" y="176"/>
                      </a:cubicBezTo>
                      <a:cubicBezTo>
                        <a:pt x="265" y="175"/>
                        <a:pt x="265" y="175"/>
                        <a:pt x="265" y="175"/>
                      </a:cubicBezTo>
                      <a:cubicBezTo>
                        <a:pt x="265" y="175"/>
                        <a:pt x="265" y="175"/>
                        <a:pt x="265" y="175"/>
                      </a:cubicBezTo>
                      <a:cubicBezTo>
                        <a:pt x="264" y="176"/>
                        <a:pt x="264" y="176"/>
                        <a:pt x="264" y="176"/>
                      </a:cubicBezTo>
                      <a:cubicBezTo>
                        <a:pt x="264" y="176"/>
                        <a:pt x="264" y="176"/>
                        <a:pt x="264" y="176"/>
                      </a:cubicBezTo>
                      <a:close/>
                      <a:moveTo>
                        <a:pt x="263" y="174"/>
                      </a:moveTo>
                      <a:cubicBezTo>
                        <a:pt x="263" y="175"/>
                        <a:pt x="263" y="175"/>
                        <a:pt x="263" y="175"/>
                      </a:cubicBezTo>
                      <a:cubicBezTo>
                        <a:pt x="264" y="174"/>
                        <a:pt x="264" y="174"/>
                        <a:pt x="264" y="174"/>
                      </a:cubicBezTo>
                      <a:cubicBezTo>
                        <a:pt x="263" y="172"/>
                        <a:pt x="263" y="172"/>
                        <a:pt x="263" y="172"/>
                      </a:cubicBezTo>
                      <a:cubicBezTo>
                        <a:pt x="263" y="173"/>
                        <a:pt x="263" y="173"/>
                        <a:pt x="263" y="173"/>
                      </a:cubicBezTo>
                      <a:cubicBezTo>
                        <a:pt x="263" y="174"/>
                        <a:pt x="263" y="174"/>
                        <a:pt x="263" y="174"/>
                      </a:cubicBezTo>
                      <a:close/>
                      <a:moveTo>
                        <a:pt x="262" y="183"/>
                      </a:moveTo>
                      <a:cubicBezTo>
                        <a:pt x="263" y="183"/>
                        <a:pt x="263" y="183"/>
                        <a:pt x="263" y="183"/>
                      </a:cubicBezTo>
                      <a:cubicBezTo>
                        <a:pt x="264" y="182"/>
                        <a:pt x="264" y="182"/>
                        <a:pt x="264" y="182"/>
                      </a:cubicBezTo>
                      <a:cubicBezTo>
                        <a:pt x="264" y="181"/>
                        <a:pt x="264" y="181"/>
                        <a:pt x="264" y="181"/>
                      </a:cubicBezTo>
                      <a:cubicBezTo>
                        <a:pt x="263" y="181"/>
                        <a:pt x="263" y="181"/>
                        <a:pt x="263" y="181"/>
                      </a:cubicBezTo>
                      <a:cubicBezTo>
                        <a:pt x="262" y="181"/>
                        <a:pt x="262" y="181"/>
                        <a:pt x="262" y="181"/>
                      </a:cubicBezTo>
                      <a:cubicBezTo>
                        <a:pt x="263" y="179"/>
                        <a:pt x="263" y="179"/>
                        <a:pt x="263" y="179"/>
                      </a:cubicBezTo>
                      <a:cubicBezTo>
                        <a:pt x="264" y="178"/>
                        <a:pt x="264" y="178"/>
                        <a:pt x="264" y="178"/>
                      </a:cubicBezTo>
                      <a:cubicBezTo>
                        <a:pt x="263" y="178"/>
                        <a:pt x="263" y="178"/>
                        <a:pt x="263" y="178"/>
                      </a:cubicBezTo>
                      <a:cubicBezTo>
                        <a:pt x="262" y="180"/>
                        <a:pt x="262" y="180"/>
                        <a:pt x="262" y="180"/>
                      </a:cubicBezTo>
                      <a:cubicBezTo>
                        <a:pt x="262" y="179"/>
                        <a:pt x="262" y="179"/>
                        <a:pt x="262" y="179"/>
                      </a:cubicBezTo>
                      <a:cubicBezTo>
                        <a:pt x="262" y="176"/>
                        <a:pt x="262" y="176"/>
                        <a:pt x="262" y="176"/>
                      </a:cubicBezTo>
                      <a:cubicBezTo>
                        <a:pt x="262" y="173"/>
                        <a:pt x="262" y="173"/>
                        <a:pt x="262" y="173"/>
                      </a:cubicBezTo>
                      <a:cubicBezTo>
                        <a:pt x="260" y="172"/>
                        <a:pt x="260" y="172"/>
                        <a:pt x="260" y="172"/>
                      </a:cubicBezTo>
                      <a:cubicBezTo>
                        <a:pt x="260" y="171"/>
                        <a:pt x="260" y="171"/>
                        <a:pt x="260" y="171"/>
                      </a:cubicBezTo>
                      <a:cubicBezTo>
                        <a:pt x="259" y="171"/>
                        <a:pt x="259" y="171"/>
                        <a:pt x="259" y="171"/>
                      </a:cubicBezTo>
                      <a:cubicBezTo>
                        <a:pt x="259" y="172"/>
                        <a:pt x="259" y="172"/>
                        <a:pt x="259" y="172"/>
                      </a:cubicBezTo>
                      <a:cubicBezTo>
                        <a:pt x="259" y="171"/>
                        <a:pt x="259" y="171"/>
                        <a:pt x="259" y="171"/>
                      </a:cubicBezTo>
                      <a:cubicBezTo>
                        <a:pt x="259" y="170"/>
                        <a:pt x="259" y="170"/>
                        <a:pt x="259" y="170"/>
                      </a:cubicBezTo>
                      <a:cubicBezTo>
                        <a:pt x="259" y="169"/>
                        <a:pt x="259" y="169"/>
                        <a:pt x="259" y="169"/>
                      </a:cubicBezTo>
                      <a:cubicBezTo>
                        <a:pt x="259" y="168"/>
                        <a:pt x="259" y="168"/>
                        <a:pt x="259" y="168"/>
                      </a:cubicBezTo>
                      <a:cubicBezTo>
                        <a:pt x="259" y="167"/>
                        <a:pt x="259" y="167"/>
                        <a:pt x="259" y="167"/>
                      </a:cubicBezTo>
                      <a:cubicBezTo>
                        <a:pt x="258" y="168"/>
                        <a:pt x="258" y="168"/>
                        <a:pt x="258" y="168"/>
                      </a:cubicBezTo>
                      <a:cubicBezTo>
                        <a:pt x="256" y="169"/>
                        <a:pt x="256" y="169"/>
                        <a:pt x="256" y="169"/>
                      </a:cubicBezTo>
                      <a:cubicBezTo>
                        <a:pt x="255" y="171"/>
                        <a:pt x="255" y="171"/>
                        <a:pt x="255" y="171"/>
                      </a:cubicBezTo>
                      <a:cubicBezTo>
                        <a:pt x="256" y="172"/>
                        <a:pt x="256" y="172"/>
                        <a:pt x="256" y="172"/>
                      </a:cubicBezTo>
                      <a:cubicBezTo>
                        <a:pt x="255" y="172"/>
                        <a:pt x="255" y="172"/>
                        <a:pt x="255" y="172"/>
                      </a:cubicBezTo>
                      <a:cubicBezTo>
                        <a:pt x="254" y="171"/>
                        <a:pt x="254" y="171"/>
                        <a:pt x="254" y="171"/>
                      </a:cubicBezTo>
                      <a:cubicBezTo>
                        <a:pt x="254" y="171"/>
                        <a:pt x="254" y="171"/>
                        <a:pt x="254" y="171"/>
                      </a:cubicBezTo>
                      <a:cubicBezTo>
                        <a:pt x="254" y="172"/>
                        <a:pt x="254" y="172"/>
                        <a:pt x="254" y="172"/>
                      </a:cubicBezTo>
                      <a:cubicBezTo>
                        <a:pt x="253" y="172"/>
                        <a:pt x="253" y="172"/>
                        <a:pt x="253" y="172"/>
                      </a:cubicBezTo>
                      <a:cubicBezTo>
                        <a:pt x="253" y="173"/>
                        <a:pt x="253" y="173"/>
                        <a:pt x="253" y="173"/>
                      </a:cubicBezTo>
                      <a:cubicBezTo>
                        <a:pt x="253" y="174"/>
                        <a:pt x="253" y="174"/>
                        <a:pt x="253" y="174"/>
                      </a:cubicBezTo>
                      <a:cubicBezTo>
                        <a:pt x="252" y="174"/>
                        <a:pt x="252" y="174"/>
                        <a:pt x="252" y="174"/>
                      </a:cubicBezTo>
                      <a:cubicBezTo>
                        <a:pt x="251" y="175"/>
                        <a:pt x="251" y="175"/>
                        <a:pt x="251" y="175"/>
                      </a:cubicBezTo>
                      <a:cubicBezTo>
                        <a:pt x="249" y="174"/>
                        <a:pt x="249" y="174"/>
                        <a:pt x="249" y="174"/>
                      </a:cubicBezTo>
                      <a:cubicBezTo>
                        <a:pt x="249" y="175"/>
                        <a:pt x="249" y="175"/>
                        <a:pt x="249" y="175"/>
                      </a:cubicBezTo>
                      <a:cubicBezTo>
                        <a:pt x="248" y="175"/>
                        <a:pt x="248" y="175"/>
                        <a:pt x="248" y="175"/>
                      </a:cubicBezTo>
                      <a:cubicBezTo>
                        <a:pt x="245" y="176"/>
                        <a:pt x="245" y="176"/>
                        <a:pt x="245" y="176"/>
                      </a:cubicBezTo>
                      <a:cubicBezTo>
                        <a:pt x="246" y="177"/>
                        <a:pt x="246" y="177"/>
                        <a:pt x="246" y="177"/>
                      </a:cubicBezTo>
                      <a:cubicBezTo>
                        <a:pt x="247" y="178"/>
                        <a:pt x="247" y="178"/>
                        <a:pt x="247" y="178"/>
                      </a:cubicBezTo>
                      <a:cubicBezTo>
                        <a:pt x="248" y="178"/>
                        <a:pt x="248" y="178"/>
                        <a:pt x="248" y="178"/>
                      </a:cubicBezTo>
                      <a:cubicBezTo>
                        <a:pt x="248" y="177"/>
                        <a:pt x="248" y="177"/>
                        <a:pt x="248" y="177"/>
                      </a:cubicBezTo>
                      <a:cubicBezTo>
                        <a:pt x="248" y="176"/>
                        <a:pt x="248" y="176"/>
                        <a:pt x="248" y="176"/>
                      </a:cubicBezTo>
                      <a:cubicBezTo>
                        <a:pt x="249" y="177"/>
                        <a:pt x="249" y="177"/>
                        <a:pt x="249" y="177"/>
                      </a:cubicBezTo>
                      <a:cubicBezTo>
                        <a:pt x="249" y="179"/>
                        <a:pt x="249" y="179"/>
                        <a:pt x="249" y="179"/>
                      </a:cubicBezTo>
                      <a:cubicBezTo>
                        <a:pt x="250" y="180"/>
                        <a:pt x="250" y="180"/>
                        <a:pt x="250" y="180"/>
                      </a:cubicBezTo>
                      <a:cubicBezTo>
                        <a:pt x="250" y="179"/>
                        <a:pt x="250" y="179"/>
                        <a:pt x="250" y="179"/>
                      </a:cubicBezTo>
                      <a:cubicBezTo>
                        <a:pt x="251" y="179"/>
                        <a:pt x="251" y="179"/>
                        <a:pt x="251" y="179"/>
                      </a:cubicBezTo>
                      <a:cubicBezTo>
                        <a:pt x="250" y="180"/>
                        <a:pt x="250" y="180"/>
                        <a:pt x="250" y="180"/>
                      </a:cubicBezTo>
                      <a:cubicBezTo>
                        <a:pt x="252" y="181"/>
                        <a:pt x="252" y="181"/>
                        <a:pt x="252" y="181"/>
                      </a:cubicBezTo>
                      <a:cubicBezTo>
                        <a:pt x="253" y="182"/>
                        <a:pt x="253" y="182"/>
                        <a:pt x="253" y="182"/>
                      </a:cubicBezTo>
                      <a:cubicBezTo>
                        <a:pt x="253" y="183"/>
                        <a:pt x="253" y="183"/>
                        <a:pt x="253" y="183"/>
                      </a:cubicBezTo>
                      <a:cubicBezTo>
                        <a:pt x="254" y="184"/>
                        <a:pt x="254" y="184"/>
                        <a:pt x="254" y="184"/>
                      </a:cubicBezTo>
                      <a:cubicBezTo>
                        <a:pt x="255" y="183"/>
                        <a:pt x="255" y="183"/>
                        <a:pt x="255" y="183"/>
                      </a:cubicBezTo>
                      <a:cubicBezTo>
                        <a:pt x="255" y="184"/>
                        <a:pt x="255" y="184"/>
                        <a:pt x="255" y="184"/>
                      </a:cubicBezTo>
                      <a:cubicBezTo>
                        <a:pt x="256" y="185"/>
                        <a:pt x="256" y="185"/>
                        <a:pt x="256" y="185"/>
                      </a:cubicBezTo>
                      <a:cubicBezTo>
                        <a:pt x="257" y="185"/>
                        <a:pt x="257" y="185"/>
                        <a:pt x="257" y="185"/>
                      </a:cubicBezTo>
                      <a:cubicBezTo>
                        <a:pt x="258" y="185"/>
                        <a:pt x="258" y="185"/>
                        <a:pt x="258" y="185"/>
                      </a:cubicBezTo>
                      <a:cubicBezTo>
                        <a:pt x="259" y="184"/>
                        <a:pt x="259" y="184"/>
                        <a:pt x="259" y="184"/>
                      </a:cubicBezTo>
                      <a:cubicBezTo>
                        <a:pt x="260" y="183"/>
                        <a:pt x="260" y="183"/>
                        <a:pt x="260" y="183"/>
                      </a:cubicBezTo>
                      <a:cubicBezTo>
                        <a:pt x="262" y="182"/>
                        <a:pt x="262" y="182"/>
                        <a:pt x="262" y="182"/>
                      </a:cubicBezTo>
                      <a:cubicBezTo>
                        <a:pt x="262" y="183"/>
                        <a:pt x="262" y="183"/>
                        <a:pt x="262" y="183"/>
                      </a:cubicBezTo>
                      <a:close/>
                      <a:moveTo>
                        <a:pt x="377" y="176"/>
                      </a:moveTo>
                      <a:cubicBezTo>
                        <a:pt x="377" y="175"/>
                        <a:pt x="377" y="175"/>
                        <a:pt x="377" y="175"/>
                      </a:cubicBezTo>
                      <a:cubicBezTo>
                        <a:pt x="377" y="175"/>
                        <a:pt x="377" y="175"/>
                        <a:pt x="377" y="175"/>
                      </a:cubicBezTo>
                      <a:cubicBezTo>
                        <a:pt x="377" y="174"/>
                        <a:pt x="377" y="174"/>
                        <a:pt x="377" y="174"/>
                      </a:cubicBezTo>
                      <a:cubicBezTo>
                        <a:pt x="378" y="174"/>
                        <a:pt x="378" y="174"/>
                        <a:pt x="378" y="174"/>
                      </a:cubicBezTo>
                      <a:cubicBezTo>
                        <a:pt x="379" y="174"/>
                        <a:pt x="379" y="174"/>
                        <a:pt x="379" y="174"/>
                      </a:cubicBezTo>
                      <a:cubicBezTo>
                        <a:pt x="379" y="174"/>
                        <a:pt x="379" y="174"/>
                        <a:pt x="379" y="174"/>
                      </a:cubicBezTo>
                      <a:cubicBezTo>
                        <a:pt x="380" y="174"/>
                        <a:pt x="380" y="174"/>
                        <a:pt x="380" y="174"/>
                      </a:cubicBezTo>
                      <a:cubicBezTo>
                        <a:pt x="380" y="175"/>
                        <a:pt x="380" y="175"/>
                        <a:pt x="380" y="175"/>
                      </a:cubicBezTo>
                      <a:cubicBezTo>
                        <a:pt x="380" y="176"/>
                        <a:pt x="380" y="176"/>
                        <a:pt x="380" y="176"/>
                      </a:cubicBezTo>
                      <a:cubicBezTo>
                        <a:pt x="379" y="176"/>
                        <a:pt x="379" y="176"/>
                        <a:pt x="379" y="176"/>
                      </a:cubicBezTo>
                      <a:cubicBezTo>
                        <a:pt x="378" y="176"/>
                        <a:pt x="378" y="176"/>
                        <a:pt x="378" y="176"/>
                      </a:cubicBezTo>
                      <a:cubicBezTo>
                        <a:pt x="378" y="176"/>
                        <a:pt x="378" y="176"/>
                        <a:pt x="378" y="176"/>
                      </a:cubicBezTo>
                      <a:cubicBezTo>
                        <a:pt x="377" y="176"/>
                        <a:pt x="377" y="176"/>
                        <a:pt x="377" y="176"/>
                      </a:cubicBezTo>
                      <a:cubicBezTo>
                        <a:pt x="377" y="176"/>
                        <a:pt x="377" y="176"/>
                        <a:pt x="377" y="176"/>
                      </a:cubicBezTo>
                      <a:close/>
                      <a:moveTo>
                        <a:pt x="375" y="265"/>
                      </a:moveTo>
                      <a:cubicBezTo>
                        <a:pt x="374" y="265"/>
                        <a:pt x="374" y="265"/>
                        <a:pt x="374" y="265"/>
                      </a:cubicBezTo>
                      <a:cubicBezTo>
                        <a:pt x="373" y="265"/>
                        <a:pt x="373" y="265"/>
                        <a:pt x="373" y="265"/>
                      </a:cubicBezTo>
                      <a:cubicBezTo>
                        <a:pt x="371" y="264"/>
                        <a:pt x="371" y="264"/>
                        <a:pt x="371" y="264"/>
                      </a:cubicBezTo>
                      <a:cubicBezTo>
                        <a:pt x="370" y="264"/>
                        <a:pt x="370" y="264"/>
                        <a:pt x="370" y="264"/>
                      </a:cubicBezTo>
                      <a:cubicBezTo>
                        <a:pt x="369" y="264"/>
                        <a:pt x="369" y="264"/>
                        <a:pt x="369" y="264"/>
                      </a:cubicBezTo>
                      <a:cubicBezTo>
                        <a:pt x="368" y="262"/>
                        <a:pt x="368" y="262"/>
                        <a:pt x="368" y="262"/>
                      </a:cubicBezTo>
                      <a:cubicBezTo>
                        <a:pt x="368" y="262"/>
                        <a:pt x="368" y="262"/>
                        <a:pt x="368" y="262"/>
                      </a:cubicBezTo>
                      <a:cubicBezTo>
                        <a:pt x="367" y="261"/>
                        <a:pt x="367" y="261"/>
                        <a:pt x="367" y="261"/>
                      </a:cubicBezTo>
                      <a:cubicBezTo>
                        <a:pt x="366" y="262"/>
                        <a:pt x="366" y="262"/>
                        <a:pt x="366" y="262"/>
                      </a:cubicBezTo>
                      <a:cubicBezTo>
                        <a:pt x="365" y="261"/>
                        <a:pt x="365" y="261"/>
                        <a:pt x="365" y="261"/>
                      </a:cubicBezTo>
                      <a:cubicBezTo>
                        <a:pt x="365" y="262"/>
                        <a:pt x="365" y="262"/>
                        <a:pt x="365" y="262"/>
                      </a:cubicBezTo>
                      <a:cubicBezTo>
                        <a:pt x="363" y="261"/>
                        <a:pt x="363" y="261"/>
                        <a:pt x="363" y="261"/>
                      </a:cubicBezTo>
                      <a:cubicBezTo>
                        <a:pt x="363" y="260"/>
                        <a:pt x="363" y="260"/>
                        <a:pt x="363" y="260"/>
                      </a:cubicBezTo>
                      <a:cubicBezTo>
                        <a:pt x="363" y="260"/>
                        <a:pt x="363" y="260"/>
                        <a:pt x="363" y="260"/>
                      </a:cubicBezTo>
                      <a:cubicBezTo>
                        <a:pt x="362" y="260"/>
                        <a:pt x="362" y="260"/>
                        <a:pt x="362" y="260"/>
                      </a:cubicBezTo>
                      <a:cubicBezTo>
                        <a:pt x="361" y="259"/>
                        <a:pt x="361" y="259"/>
                        <a:pt x="361" y="259"/>
                      </a:cubicBezTo>
                      <a:cubicBezTo>
                        <a:pt x="361" y="258"/>
                        <a:pt x="361" y="258"/>
                        <a:pt x="361" y="258"/>
                      </a:cubicBezTo>
                      <a:cubicBezTo>
                        <a:pt x="360" y="258"/>
                        <a:pt x="360" y="258"/>
                        <a:pt x="360" y="258"/>
                      </a:cubicBezTo>
                      <a:cubicBezTo>
                        <a:pt x="359" y="258"/>
                        <a:pt x="359" y="258"/>
                        <a:pt x="359" y="258"/>
                      </a:cubicBezTo>
                      <a:cubicBezTo>
                        <a:pt x="359" y="257"/>
                        <a:pt x="359" y="257"/>
                        <a:pt x="359" y="257"/>
                      </a:cubicBezTo>
                      <a:cubicBezTo>
                        <a:pt x="359" y="256"/>
                        <a:pt x="359" y="256"/>
                        <a:pt x="359" y="256"/>
                      </a:cubicBezTo>
                      <a:cubicBezTo>
                        <a:pt x="360" y="256"/>
                        <a:pt x="360" y="256"/>
                        <a:pt x="360" y="256"/>
                      </a:cubicBezTo>
                      <a:cubicBezTo>
                        <a:pt x="359" y="256"/>
                        <a:pt x="359" y="256"/>
                        <a:pt x="359" y="256"/>
                      </a:cubicBezTo>
                      <a:cubicBezTo>
                        <a:pt x="359" y="256"/>
                        <a:pt x="359" y="256"/>
                        <a:pt x="359" y="256"/>
                      </a:cubicBezTo>
                      <a:cubicBezTo>
                        <a:pt x="358" y="256"/>
                        <a:pt x="358" y="256"/>
                        <a:pt x="358" y="256"/>
                      </a:cubicBezTo>
                      <a:cubicBezTo>
                        <a:pt x="358" y="256"/>
                        <a:pt x="358" y="256"/>
                        <a:pt x="358" y="256"/>
                      </a:cubicBezTo>
                      <a:cubicBezTo>
                        <a:pt x="358" y="256"/>
                        <a:pt x="358" y="256"/>
                        <a:pt x="358" y="256"/>
                      </a:cubicBezTo>
                      <a:cubicBezTo>
                        <a:pt x="357" y="256"/>
                        <a:pt x="357" y="256"/>
                        <a:pt x="357" y="256"/>
                      </a:cubicBezTo>
                      <a:cubicBezTo>
                        <a:pt x="355" y="255"/>
                        <a:pt x="355" y="255"/>
                        <a:pt x="355" y="255"/>
                      </a:cubicBezTo>
                      <a:cubicBezTo>
                        <a:pt x="354" y="254"/>
                        <a:pt x="354" y="254"/>
                        <a:pt x="354" y="254"/>
                      </a:cubicBezTo>
                      <a:cubicBezTo>
                        <a:pt x="354" y="254"/>
                        <a:pt x="354" y="254"/>
                        <a:pt x="354" y="254"/>
                      </a:cubicBezTo>
                      <a:cubicBezTo>
                        <a:pt x="353" y="253"/>
                        <a:pt x="353" y="253"/>
                        <a:pt x="353" y="253"/>
                      </a:cubicBezTo>
                      <a:cubicBezTo>
                        <a:pt x="353" y="253"/>
                        <a:pt x="353" y="253"/>
                        <a:pt x="353" y="253"/>
                      </a:cubicBezTo>
                      <a:cubicBezTo>
                        <a:pt x="352" y="253"/>
                        <a:pt x="352" y="253"/>
                        <a:pt x="352" y="253"/>
                      </a:cubicBezTo>
                      <a:cubicBezTo>
                        <a:pt x="351" y="252"/>
                        <a:pt x="351" y="252"/>
                        <a:pt x="351" y="252"/>
                      </a:cubicBezTo>
                      <a:cubicBezTo>
                        <a:pt x="351" y="251"/>
                        <a:pt x="351" y="251"/>
                        <a:pt x="351" y="251"/>
                      </a:cubicBezTo>
                      <a:cubicBezTo>
                        <a:pt x="351" y="250"/>
                        <a:pt x="351" y="250"/>
                        <a:pt x="351" y="250"/>
                      </a:cubicBezTo>
                      <a:cubicBezTo>
                        <a:pt x="350" y="249"/>
                        <a:pt x="350" y="249"/>
                        <a:pt x="350" y="249"/>
                      </a:cubicBezTo>
                      <a:cubicBezTo>
                        <a:pt x="350" y="249"/>
                        <a:pt x="350" y="249"/>
                        <a:pt x="350" y="249"/>
                      </a:cubicBezTo>
                      <a:cubicBezTo>
                        <a:pt x="351" y="249"/>
                        <a:pt x="351" y="249"/>
                        <a:pt x="351" y="249"/>
                      </a:cubicBezTo>
                      <a:cubicBezTo>
                        <a:pt x="354" y="248"/>
                        <a:pt x="354" y="248"/>
                        <a:pt x="354" y="248"/>
                      </a:cubicBezTo>
                      <a:cubicBezTo>
                        <a:pt x="354" y="247"/>
                        <a:pt x="354" y="247"/>
                        <a:pt x="354" y="247"/>
                      </a:cubicBezTo>
                      <a:cubicBezTo>
                        <a:pt x="352" y="247"/>
                        <a:pt x="352" y="247"/>
                        <a:pt x="352" y="247"/>
                      </a:cubicBezTo>
                      <a:cubicBezTo>
                        <a:pt x="352" y="246"/>
                        <a:pt x="352" y="246"/>
                        <a:pt x="352" y="246"/>
                      </a:cubicBezTo>
                      <a:cubicBezTo>
                        <a:pt x="351" y="245"/>
                        <a:pt x="351" y="245"/>
                        <a:pt x="351" y="245"/>
                      </a:cubicBezTo>
                      <a:cubicBezTo>
                        <a:pt x="351" y="245"/>
                        <a:pt x="351" y="245"/>
                        <a:pt x="351" y="245"/>
                      </a:cubicBezTo>
                      <a:cubicBezTo>
                        <a:pt x="351" y="245"/>
                        <a:pt x="351" y="245"/>
                        <a:pt x="351" y="245"/>
                      </a:cubicBezTo>
                      <a:cubicBezTo>
                        <a:pt x="350" y="246"/>
                        <a:pt x="350" y="246"/>
                        <a:pt x="350" y="246"/>
                      </a:cubicBezTo>
                      <a:cubicBezTo>
                        <a:pt x="350" y="247"/>
                        <a:pt x="350" y="247"/>
                        <a:pt x="350" y="247"/>
                      </a:cubicBezTo>
                      <a:cubicBezTo>
                        <a:pt x="349" y="246"/>
                        <a:pt x="349" y="246"/>
                        <a:pt x="349" y="246"/>
                      </a:cubicBezTo>
                      <a:cubicBezTo>
                        <a:pt x="350" y="245"/>
                        <a:pt x="350" y="245"/>
                        <a:pt x="350" y="245"/>
                      </a:cubicBezTo>
                      <a:cubicBezTo>
                        <a:pt x="350" y="244"/>
                        <a:pt x="350" y="244"/>
                        <a:pt x="350" y="244"/>
                      </a:cubicBezTo>
                      <a:cubicBezTo>
                        <a:pt x="349" y="245"/>
                        <a:pt x="349" y="245"/>
                        <a:pt x="349" y="245"/>
                      </a:cubicBezTo>
                      <a:cubicBezTo>
                        <a:pt x="349" y="244"/>
                        <a:pt x="349" y="244"/>
                        <a:pt x="349" y="244"/>
                      </a:cubicBezTo>
                      <a:cubicBezTo>
                        <a:pt x="349" y="243"/>
                        <a:pt x="349" y="243"/>
                        <a:pt x="349" y="243"/>
                      </a:cubicBezTo>
                      <a:cubicBezTo>
                        <a:pt x="348" y="243"/>
                        <a:pt x="348" y="243"/>
                        <a:pt x="348" y="243"/>
                      </a:cubicBezTo>
                      <a:cubicBezTo>
                        <a:pt x="348" y="242"/>
                        <a:pt x="348" y="242"/>
                        <a:pt x="348" y="242"/>
                      </a:cubicBezTo>
                      <a:cubicBezTo>
                        <a:pt x="348" y="242"/>
                        <a:pt x="348" y="242"/>
                        <a:pt x="348" y="242"/>
                      </a:cubicBezTo>
                      <a:cubicBezTo>
                        <a:pt x="347" y="240"/>
                        <a:pt x="347" y="240"/>
                        <a:pt x="347" y="240"/>
                      </a:cubicBezTo>
                      <a:cubicBezTo>
                        <a:pt x="346" y="240"/>
                        <a:pt x="346" y="240"/>
                        <a:pt x="346" y="240"/>
                      </a:cubicBezTo>
                      <a:cubicBezTo>
                        <a:pt x="347" y="239"/>
                        <a:pt x="347" y="239"/>
                        <a:pt x="347" y="239"/>
                      </a:cubicBezTo>
                      <a:cubicBezTo>
                        <a:pt x="348" y="238"/>
                        <a:pt x="348" y="238"/>
                        <a:pt x="348" y="238"/>
                      </a:cubicBezTo>
                      <a:cubicBezTo>
                        <a:pt x="347" y="238"/>
                        <a:pt x="347" y="238"/>
                        <a:pt x="347" y="238"/>
                      </a:cubicBezTo>
                      <a:cubicBezTo>
                        <a:pt x="345" y="239"/>
                        <a:pt x="345" y="239"/>
                        <a:pt x="345" y="239"/>
                      </a:cubicBezTo>
                      <a:cubicBezTo>
                        <a:pt x="345" y="240"/>
                        <a:pt x="345" y="240"/>
                        <a:pt x="345" y="240"/>
                      </a:cubicBezTo>
                      <a:cubicBezTo>
                        <a:pt x="345" y="239"/>
                        <a:pt x="345" y="239"/>
                        <a:pt x="345" y="239"/>
                      </a:cubicBezTo>
                      <a:cubicBezTo>
                        <a:pt x="346" y="238"/>
                        <a:pt x="346" y="238"/>
                        <a:pt x="346" y="238"/>
                      </a:cubicBezTo>
                      <a:cubicBezTo>
                        <a:pt x="345" y="238"/>
                        <a:pt x="345" y="238"/>
                        <a:pt x="345" y="238"/>
                      </a:cubicBezTo>
                      <a:cubicBezTo>
                        <a:pt x="344" y="238"/>
                        <a:pt x="344" y="238"/>
                        <a:pt x="344" y="238"/>
                      </a:cubicBezTo>
                      <a:cubicBezTo>
                        <a:pt x="344" y="238"/>
                        <a:pt x="344" y="238"/>
                        <a:pt x="344" y="238"/>
                      </a:cubicBezTo>
                      <a:cubicBezTo>
                        <a:pt x="343" y="240"/>
                        <a:pt x="343" y="240"/>
                        <a:pt x="343" y="240"/>
                      </a:cubicBezTo>
                      <a:cubicBezTo>
                        <a:pt x="343" y="240"/>
                        <a:pt x="343" y="240"/>
                        <a:pt x="343" y="240"/>
                      </a:cubicBezTo>
                      <a:cubicBezTo>
                        <a:pt x="342" y="239"/>
                        <a:pt x="342" y="239"/>
                        <a:pt x="342" y="239"/>
                      </a:cubicBezTo>
                      <a:cubicBezTo>
                        <a:pt x="343" y="238"/>
                        <a:pt x="343" y="238"/>
                        <a:pt x="343" y="238"/>
                      </a:cubicBezTo>
                      <a:cubicBezTo>
                        <a:pt x="343" y="237"/>
                        <a:pt x="343" y="237"/>
                        <a:pt x="343" y="237"/>
                      </a:cubicBezTo>
                      <a:cubicBezTo>
                        <a:pt x="343" y="237"/>
                        <a:pt x="343" y="237"/>
                        <a:pt x="343" y="237"/>
                      </a:cubicBezTo>
                      <a:cubicBezTo>
                        <a:pt x="342" y="237"/>
                        <a:pt x="342" y="237"/>
                        <a:pt x="342" y="237"/>
                      </a:cubicBezTo>
                      <a:cubicBezTo>
                        <a:pt x="342" y="238"/>
                        <a:pt x="342" y="238"/>
                        <a:pt x="342" y="238"/>
                      </a:cubicBezTo>
                      <a:cubicBezTo>
                        <a:pt x="341" y="238"/>
                        <a:pt x="341" y="238"/>
                        <a:pt x="341" y="238"/>
                      </a:cubicBezTo>
                      <a:cubicBezTo>
                        <a:pt x="340" y="238"/>
                        <a:pt x="340" y="238"/>
                        <a:pt x="340" y="238"/>
                      </a:cubicBezTo>
                      <a:cubicBezTo>
                        <a:pt x="340" y="239"/>
                        <a:pt x="340" y="239"/>
                        <a:pt x="340" y="239"/>
                      </a:cubicBezTo>
                      <a:cubicBezTo>
                        <a:pt x="339" y="239"/>
                        <a:pt x="339" y="239"/>
                        <a:pt x="339" y="239"/>
                      </a:cubicBezTo>
                      <a:cubicBezTo>
                        <a:pt x="338" y="238"/>
                        <a:pt x="338" y="238"/>
                        <a:pt x="338" y="238"/>
                      </a:cubicBezTo>
                      <a:cubicBezTo>
                        <a:pt x="337" y="238"/>
                        <a:pt x="337" y="238"/>
                        <a:pt x="337" y="238"/>
                      </a:cubicBezTo>
                      <a:cubicBezTo>
                        <a:pt x="336" y="236"/>
                        <a:pt x="336" y="236"/>
                        <a:pt x="336" y="236"/>
                      </a:cubicBezTo>
                      <a:cubicBezTo>
                        <a:pt x="336" y="236"/>
                        <a:pt x="336" y="236"/>
                        <a:pt x="336" y="236"/>
                      </a:cubicBezTo>
                      <a:cubicBezTo>
                        <a:pt x="335" y="237"/>
                        <a:pt x="335" y="237"/>
                        <a:pt x="335" y="237"/>
                      </a:cubicBezTo>
                      <a:cubicBezTo>
                        <a:pt x="335" y="238"/>
                        <a:pt x="335" y="238"/>
                        <a:pt x="335" y="238"/>
                      </a:cubicBezTo>
                      <a:cubicBezTo>
                        <a:pt x="335" y="239"/>
                        <a:pt x="335" y="239"/>
                        <a:pt x="335" y="239"/>
                      </a:cubicBezTo>
                      <a:cubicBezTo>
                        <a:pt x="334" y="238"/>
                        <a:pt x="334" y="238"/>
                        <a:pt x="334" y="238"/>
                      </a:cubicBezTo>
                      <a:cubicBezTo>
                        <a:pt x="333" y="238"/>
                        <a:pt x="333" y="238"/>
                        <a:pt x="333" y="238"/>
                      </a:cubicBezTo>
                      <a:cubicBezTo>
                        <a:pt x="332" y="239"/>
                        <a:pt x="332" y="239"/>
                        <a:pt x="332" y="239"/>
                      </a:cubicBezTo>
                      <a:cubicBezTo>
                        <a:pt x="332" y="239"/>
                        <a:pt x="332" y="239"/>
                        <a:pt x="332" y="239"/>
                      </a:cubicBezTo>
                      <a:cubicBezTo>
                        <a:pt x="331" y="239"/>
                        <a:pt x="331" y="239"/>
                        <a:pt x="331" y="239"/>
                      </a:cubicBezTo>
                      <a:cubicBezTo>
                        <a:pt x="330" y="239"/>
                        <a:pt x="330" y="239"/>
                        <a:pt x="330" y="239"/>
                      </a:cubicBezTo>
                      <a:cubicBezTo>
                        <a:pt x="329" y="239"/>
                        <a:pt x="329" y="239"/>
                        <a:pt x="329" y="239"/>
                      </a:cubicBezTo>
                      <a:cubicBezTo>
                        <a:pt x="327" y="239"/>
                        <a:pt x="327" y="239"/>
                        <a:pt x="327" y="239"/>
                      </a:cubicBezTo>
                      <a:cubicBezTo>
                        <a:pt x="328" y="238"/>
                        <a:pt x="328" y="238"/>
                        <a:pt x="328" y="238"/>
                      </a:cubicBezTo>
                      <a:cubicBezTo>
                        <a:pt x="326" y="237"/>
                        <a:pt x="326" y="237"/>
                        <a:pt x="326" y="237"/>
                      </a:cubicBezTo>
                      <a:cubicBezTo>
                        <a:pt x="326" y="238"/>
                        <a:pt x="326" y="238"/>
                        <a:pt x="326" y="238"/>
                      </a:cubicBezTo>
                      <a:cubicBezTo>
                        <a:pt x="325" y="237"/>
                        <a:pt x="325" y="237"/>
                        <a:pt x="325" y="237"/>
                      </a:cubicBezTo>
                      <a:cubicBezTo>
                        <a:pt x="324" y="235"/>
                        <a:pt x="324" y="235"/>
                        <a:pt x="324" y="235"/>
                      </a:cubicBezTo>
                      <a:cubicBezTo>
                        <a:pt x="325" y="234"/>
                        <a:pt x="325" y="234"/>
                        <a:pt x="325" y="234"/>
                      </a:cubicBezTo>
                      <a:cubicBezTo>
                        <a:pt x="325" y="233"/>
                        <a:pt x="325" y="233"/>
                        <a:pt x="325" y="233"/>
                      </a:cubicBezTo>
                      <a:cubicBezTo>
                        <a:pt x="325" y="232"/>
                        <a:pt x="325" y="232"/>
                        <a:pt x="325" y="232"/>
                      </a:cubicBezTo>
                      <a:cubicBezTo>
                        <a:pt x="326" y="231"/>
                        <a:pt x="326" y="231"/>
                        <a:pt x="326" y="231"/>
                      </a:cubicBezTo>
                      <a:cubicBezTo>
                        <a:pt x="327" y="231"/>
                        <a:pt x="327" y="231"/>
                        <a:pt x="327" y="231"/>
                      </a:cubicBezTo>
                      <a:cubicBezTo>
                        <a:pt x="328" y="231"/>
                        <a:pt x="328" y="231"/>
                        <a:pt x="328" y="231"/>
                      </a:cubicBezTo>
                      <a:cubicBezTo>
                        <a:pt x="329" y="230"/>
                        <a:pt x="329" y="230"/>
                        <a:pt x="329" y="230"/>
                      </a:cubicBezTo>
                      <a:cubicBezTo>
                        <a:pt x="330" y="231"/>
                        <a:pt x="330" y="231"/>
                        <a:pt x="330" y="231"/>
                      </a:cubicBezTo>
                      <a:cubicBezTo>
                        <a:pt x="330" y="230"/>
                        <a:pt x="330" y="230"/>
                        <a:pt x="330" y="230"/>
                      </a:cubicBezTo>
                      <a:cubicBezTo>
                        <a:pt x="329" y="229"/>
                        <a:pt x="329" y="229"/>
                        <a:pt x="329" y="229"/>
                      </a:cubicBezTo>
                      <a:cubicBezTo>
                        <a:pt x="329" y="228"/>
                        <a:pt x="329" y="228"/>
                        <a:pt x="329" y="228"/>
                      </a:cubicBezTo>
                      <a:cubicBezTo>
                        <a:pt x="330" y="228"/>
                        <a:pt x="330" y="228"/>
                        <a:pt x="330" y="228"/>
                      </a:cubicBezTo>
                      <a:cubicBezTo>
                        <a:pt x="330" y="228"/>
                        <a:pt x="330" y="228"/>
                        <a:pt x="330" y="228"/>
                      </a:cubicBezTo>
                      <a:cubicBezTo>
                        <a:pt x="330" y="228"/>
                        <a:pt x="330" y="228"/>
                        <a:pt x="330" y="228"/>
                      </a:cubicBezTo>
                      <a:cubicBezTo>
                        <a:pt x="330" y="227"/>
                        <a:pt x="330" y="227"/>
                        <a:pt x="330" y="227"/>
                      </a:cubicBezTo>
                      <a:cubicBezTo>
                        <a:pt x="331" y="227"/>
                        <a:pt x="331" y="227"/>
                        <a:pt x="331" y="227"/>
                      </a:cubicBezTo>
                      <a:cubicBezTo>
                        <a:pt x="332" y="229"/>
                        <a:pt x="332" y="229"/>
                        <a:pt x="332" y="229"/>
                      </a:cubicBezTo>
                      <a:cubicBezTo>
                        <a:pt x="333" y="229"/>
                        <a:pt x="333" y="229"/>
                        <a:pt x="333" y="229"/>
                      </a:cubicBezTo>
                      <a:cubicBezTo>
                        <a:pt x="334" y="229"/>
                        <a:pt x="334" y="229"/>
                        <a:pt x="334" y="229"/>
                      </a:cubicBezTo>
                      <a:cubicBezTo>
                        <a:pt x="335" y="230"/>
                        <a:pt x="335" y="230"/>
                        <a:pt x="335" y="230"/>
                      </a:cubicBezTo>
                      <a:cubicBezTo>
                        <a:pt x="336" y="230"/>
                        <a:pt x="336" y="230"/>
                        <a:pt x="336" y="230"/>
                      </a:cubicBezTo>
                      <a:cubicBezTo>
                        <a:pt x="337" y="231"/>
                        <a:pt x="337" y="231"/>
                        <a:pt x="337" y="231"/>
                      </a:cubicBezTo>
                      <a:cubicBezTo>
                        <a:pt x="337" y="230"/>
                        <a:pt x="337" y="230"/>
                        <a:pt x="337" y="230"/>
                      </a:cubicBezTo>
                      <a:cubicBezTo>
                        <a:pt x="338" y="230"/>
                        <a:pt x="338" y="230"/>
                        <a:pt x="338" y="230"/>
                      </a:cubicBezTo>
                      <a:cubicBezTo>
                        <a:pt x="339" y="231"/>
                        <a:pt x="339" y="231"/>
                        <a:pt x="339" y="231"/>
                      </a:cubicBezTo>
                      <a:cubicBezTo>
                        <a:pt x="339" y="231"/>
                        <a:pt x="339" y="231"/>
                        <a:pt x="339" y="231"/>
                      </a:cubicBezTo>
                      <a:cubicBezTo>
                        <a:pt x="341" y="231"/>
                        <a:pt x="341" y="231"/>
                        <a:pt x="341" y="231"/>
                      </a:cubicBezTo>
                      <a:cubicBezTo>
                        <a:pt x="341" y="230"/>
                        <a:pt x="341" y="230"/>
                        <a:pt x="341" y="230"/>
                      </a:cubicBezTo>
                      <a:cubicBezTo>
                        <a:pt x="342" y="230"/>
                        <a:pt x="342" y="230"/>
                        <a:pt x="342" y="230"/>
                      </a:cubicBezTo>
                      <a:cubicBezTo>
                        <a:pt x="343" y="230"/>
                        <a:pt x="343" y="230"/>
                        <a:pt x="343" y="230"/>
                      </a:cubicBezTo>
                      <a:cubicBezTo>
                        <a:pt x="343" y="230"/>
                        <a:pt x="343" y="230"/>
                        <a:pt x="343" y="230"/>
                      </a:cubicBezTo>
                      <a:cubicBezTo>
                        <a:pt x="343" y="230"/>
                        <a:pt x="343" y="230"/>
                        <a:pt x="343" y="230"/>
                      </a:cubicBezTo>
                      <a:cubicBezTo>
                        <a:pt x="344" y="231"/>
                        <a:pt x="344" y="231"/>
                        <a:pt x="344" y="231"/>
                      </a:cubicBezTo>
                      <a:cubicBezTo>
                        <a:pt x="345" y="230"/>
                        <a:pt x="345" y="230"/>
                        <a:pt x="345" y="230"/>
                      </a:cubicBezTo>
                      <a:cubicBezTo>
                        <a:pt x="345" y="229"/>
                        <a:pt x="345" y="229"/>
                        <a:pt x="345" y="229"/>
                      </a:cubicBezTo>
                      <a:cubicBezTo>
                        <a:pt x="346" y="228"/>
                        <a:pt x="346" y="228"/>
                        <a:pt x="346" y="228"/>
                      </a:cubicBezTo>
                      <a:cubicBezTo>
                        <a:pt x="347" y="229"/>
                        <a:pt x="347" y="229"/>
                        <a:pt x="347" y="229"/>
                      </a:cubicBezTo>
                      <a:cubicBezTo>
                        <a:pt x="347" y="230"/>
                        <a:pt x="347" y="230"/>
                        <a:pt x="347" y="230"/>
                      </a:cubicBezTo>
                      <a:cubicBezTo>
                        <a:pt x="347" y="231"/>
                        <a:pt x="347" y="231"/>
                        <a:pt x="347" y="231"/>
                      </a:cubicBezTo>
                      <a:cubicBezTo>
                        <a:pt x="347" y="230"/>
                        <a:pt x="347" y="230"/>
                        <a:pt x="347" y="230"/>
                      </a:cubicBezTo>
                      <a:cubicBezTo>
                        <a:pt x="348" y="230"/>
                        <a:pt x="348" y="230"/>
                        <a:pt x="348" y="230"/>
                      </a:cubicBezTo>
                      <a:cubicBezTo>
                        <a:pt x="349" y="230"/>
                        <a:pt x="349" y="230"/>
                        <a:pt x="349" y="230"/>
                      </a:cubicBezTo>
                      <a:cubicBezTo>
                        <a:pt x="349" y="230"/>
                        <a:pt x="349" y="230"/>
                        <a:pt x="349" y="230"/>
                      </a:cubicBezTo>
                      <a:cubicBezTo>
                        <a:pt x="349" y="227"/>
                        <a:pt x="349" y="227"/>
                        <a:pt x="349" y="227"/>
                      </a:cubicBezTo>
                      <a:cubicBezTo>
                        <a:pt x="348" y="226"/>
                        <a:pt x="348" y="226"/>
                        <a:pt x="348" y="226"/>
                      </a:cubicBezTo>
                      <a:cubicBezTo>
                        <a:pt x="348" y="225"/>
                        <a:pt x="348" y="225"/>
                        <a:pt x="348" y="225"/>
                      </a:cubicBezTo>
                      <a:cubicBezTo>
                        <a:pt x="347" y="224"/>
                        <a:pt x="347" y="224"/>
                        <a:pt x="347" y="224"/>
                      </a:cubicBezTo>
                      <a:cubicBezTo>
                        <a:pt x="347" y="223"/>
                        <a:pt x="347" y="223"/>
                        <a:pt x="347" y="223"/>
                      </a:cubicBezTo>
                      <a:cubicBezTo>
                        <a:pt x="348" y="222"/>
                        <a:pt x="348" y="222"/>
                        <a:pt x="348" y="222"/>
                      </a:cubicBezTo>
                      <a:cubicBezTo>
                        <a:pt x="348" y="222"/>
                        <a:pt x="348" y="222"/>
                        <a:pt x="348" y="222"/>
                      </a:cubicBezTo>
                      <a:cubicBezTo>
                        <a:pt x="350" y="221"/>
                        <a:pt x="350" y="221"/>
                        <a:pt x="350" y="221"/>
                      </a:cubicBezTo>
                      <a:cubicBezTo>
                        <a:pt x="352" y="220"/>
                        <a:pt x="352" y="220"/>
                        <a:pt x="352" y="220"/>
                      </a:cubicBezTo>
                      <a:cubicBezTo>
                        <a:pt x="353" y="220"/>
                        <a:pt x="353" y="220"/>
                        <a:pt x="353" y="220"/>
                      </a:cubicBezTo>
                      <a:cubicBezTo>
                        <a:pt x="354" y="218"/>
                        <a:pt x="354" y="218"/>
                        <a:pt x="354" y="218"/>
                      </a:cubicBezTo>
                      <a:cubicBezTo>
                        <a:pt x="355" y="218"/>
                        <a:pt x="355" y="218"/>
                        <a:pt x="355" y="218"/>
                      </a:cubicBezTo>
                      <a:cubicBezTo>
                        <a:pt x="355" y="219"/>
                        <a:pt x="355" y="219"/>
                        <a:pt x="355" y="219"/>
                      </a:cubicBezTo>
                      <a:cubicBezTo>
                        <a:pt x="356" y="219"/>
                        <a:pt x="356" y="219"/>
                        <a:pt x="356" y="219"/>
                      </a:cubicBezTo>
                      <a:cubicBezTo>
                        <a:pt x="357" y="219"/>
                        <a:pt x="357" y="219"/>
                        <a:pt x="357" y="219"/>
                      </a:cubicBezTo>
                      <a:cubicBezTo>
                        <a:pt x="355" y="218"/>
                        <a:pt x="355" y="218"/>
                        <a:pt x="355" y="218"/>
                      </a:cubicBezTo>
                      <a:cubicBezTo>
                        <a:pt x="355" y="217"/>
                        <a:pt x="355" y="217"/>
                        <a:pt x="355" y="217"/>
                      </a:cubicBezTo>
                      <a:cubicBezTo>
                        <a:pt x="357" y="216"/>
                        <a:pt x="357" y="216"/>
                        <a:pt x="357" y="216"/>
                      </a:cubicBezTo>
                      <a:cubicBezTo>
                        <a:pt x="357" y="215"/>
                        <a:pt x="357" y="215"/>
                        <a:pt x="357" y="215"/>
                      </a:cubicBezTo>
                      <a:cubicBezTo>
                        <a:pt x="358" y="215"/>
                        <a:pt x="358" y="215"/>
                        <a:pt x="358" y="215"/>
                      </a:cubicBezTo>
                      <a:cubicBezTo>
                        <a:pt x="360" y="215"/>
                        <a:pt x="360" y="215"/>
                        <a:pt x="360" y="215"/>
                      </a:cubicBezTo>
                      <a:cubicBezTo>
                        <a:pt x="361" y="214"/>
                        <a:pt x="361" y="214"/>
                        <a:pt x="361" y="214"/>
                      </a:cubicBezTo>
                      <a:cubicBezTo>
                        <a:pt x="362" y="214"/>
                        <a:pt x="362" y="214"/>
                        <a:pt x="362" y="214"/>
                      </a:cubicBezTo>
                      <a:cubicBezTo>
                        <a:pt x="361" y="213"/>
                        <a:pt x="361" y="213"/>
                        <a:pt x="361" y="213"/>
                      </a:cubicBezTo>
                      <a:cubicBezTo>
                        <a:pt x="362" y="212"/>
                        <a:pt x="362" y="212"/>
                        <a:pt x="362" y="212"/>
                      </a:cubicBezTo>
                      <a:cubicBezTo>
                        <a:pt x="362" y="210"/>
                        <a:pt x="362" y="210"/>
                        <a:pt x="362" y="210"/>
                      </a:cubicBezTo>
                      <a:cubicBezTo>
                        <a:pt x="362" y="210"/>
                        <a:pt x="362" y="210"/>
                        <a:pt x="362" y="210"/>
                      </a:cubicBezTo>
                      <a:cubicBezTo>
                        <a:pt x="362" y="210"/>
                        <a:pt x="362" y="210"/>
                        <a:pt x="362" y="210"/>
                      </a:cubicBezTo>
                      <a:cubicBezTo>
                        <a:pt x="362" y="209"/>
                        <a:pt x="362" y="209"/>
                        <a:pt x="362" y="209"/>
                      </a:cubicBezTo>
                      <a:cubicBezTo>
                        <a:pt x="362" y="208"/>
                        <a:pt x="362" y="208"/>
                        <a:pt x="362" y="208"/>
                      </a:cubicBezTo>
                      <a:cubicBezTo>
                        <a:pt x="362" y="207"/>
                        <a:pt x="362" y="207"/>
                        <a:pt x="362" y="207"/>
                      </a:cubicBezTo>
                      <a:cubicBezTo>
                        <a:pt x="361" y="207"/>
                        <a:pt x="361" y="207"/>
                        <a:pt x="361" y="207"/>
                      </a:cubicBezTo>
                      <a:cubicBezTo>
                        <a:pt x="361" y="206"/>
                        <a:pt x="361" y="206"/>
                        <a:pt x="361" y="206"/>
                      </a:cubicBezTo>
                      <a:cubicBezTo>
                        <a:pt x="362" y="205"/>
                        <a:pt x="362" y="205"/>
                        <a:pt x="362" y="205"/>
                      </a:cubicBezTo>
                      <a:cubicBezTo>
                        <a:pt x="363" y="205"/>
                        <a:pt x="363" y="205"/>
                        <a:pt x="363" y="205"/>
                      </a:cubicBezTo>
                      <a:cubicBezTo>
                        <a:pt x="363" y="204"/>
                        <a:pt x="363" y="204"/>
                        <a:pt x="363" y="204"/>
                      </a:cubicBezTo>
                      <a:cubicBezTo>
                        <a:pt x="363" y="203"/>
                        <a:pt x="363" y="203"/>
                        <a:pt x="363" y="203"/>
                      </a:cubicBezTo>
                      <a:cubicBezTo>
                        <a:pt x="363" y="203"/>
                        <a:pt x="363" y="203"/>
                        <a:pt x="363" y="203"/>
                      </a:cubicBezTo>
                      <a:cubicBezTo>
                        <a:pt x="363" y="203"/>
                        <a:pt x="363" y="203"/>
                        <a:pt x="363" y="203"/>
                      </a:cubicBezTo>
                      <a:cubicBezTo>
                        <a:pt x="362" y="203"/>
                        <a:pt x="362" y="203"/>
                        <a:pt x="362" y="203"/>
                      </a:cubicBezTo>
                      <a:cubicBezTo>
                        <a:pt x="362" y="204"/>
                        <a:pt x="362" y="204"/>
                        <a:pt x="362" y="204"/>
                      </a:cubicBezTo>
                      <a:cubicBezTo>
                        <a:pt x="362" y="204"/>
                        <a:pt x="362" y="204"/>
                        <a:pt x="362" y="204"/>
                      </a:cubicBezTo>
                      <a:cubicBezTo>
                        <a:pt x="362" y="203"/>
                        <a:pt x="362" y="203"/>
                        <a:pt x="362" y="203"/>
                      </a:cubicBezTo>
                      <a:cubicBezTo>
                        <a:pt x="362" y="202"/>
                        <a:pt x="362" y="202"/>
                        <a:pt x="362" y="202"/>
                      </a:cubicBezTo>
                      <a:cubicBezTo>
                        <a:pt x="361" y="202"/>
                        <a:pt x="361" y="202"/>
                        <a:pt x="361" y="202"/>
                      </a:cubicBezTo>
                      <a:cubicBezTo>
                        <a:pt x="359" y="202"/>
                        <a:pt x="359" y="202"/>
                        <a:pt x="359" y="202"/>
                      </a:cubicBezTo>
                      <a:cubicBezTo>
                        <a:pt x="358" y="201"/>
                        <a:pt x="358" y="201"/>
                        <a:pt x="358" y="201"/>
                      </a:cubicBezTo>
                      <a:cubicBezTo>
                        <a:pt x="358" y="201"/>
                        <a:pt x="358" y="201"/>
                        <a:pt x="358" y="201"/>
                      </a:cubicBezTo>
                      <a:cubicBezTo>
                        <a:pt x="360" y="200"/>
                        <a:pt x="360" y="200"/>
                        <a:pt x="360" y="200"/>
                      </a:cubicBezTo>
                      <a:cubicBezTo>
                        <a:pt x="360" y="200"/>
                        <a:pt x="360" y="200"/>
                        <a:pt x="360" y="200"/>
                      </a:cubicBezTo>
                      <a:cubicBezTo>
                        <a:pt x="359" y="200"/>
                        <a:pt x="359" y="200"/>
                        <a:pt x="359" y="200"/>
                      </a:cubicBezTo>
                      <a:cubicBezTo>
                        <a:pt x="360" y="199"/>
                        <a:pt x="360" y="199"/>
                        <a:pt x="360" y="199"/>
                      </a:cubicBezTo>
                      <a:cubicBezTo>
                        <a:pt x="360" y="198"/>
                        <a:pt x="360" y="198"/>
                        <a:pt x="360" y="198"/>
                      </a:cubicBezTo>
                      <a:cubicBezTo>
                        <a:pt x="358" y="197"/>
                        <a:pt x="358" y="197"/>
                        <a:pt x="358" y="197"/>
                      </a:cubicBezTo>
                      <a:cubicBezTo>
                        <a:pt x="358" y="197"/>
                        <a:pt x="358" y="197"/>
                        <a:pt x="358" y="197"/>
                      </a:cubicBezTo>
                      <a:cubicBezTo>
                        <a:pt x="358" y="198"/>
                        <a:pt x="358" y="198"/>
                        <a:pt x="358" y="198"/>
                      </a:cubicBezTo>
                      <a:cubicBezTo>
                        <a:pt x="358" y="199"/>
                        <a:pt x="358" y="199"/>
                        <a:pt x="358" y="199"/>
                      </a:cubicBezTo>
                      <a:cubicBezTo>
                        <a:pt x="358" y="199"/>
                        <a:pt x="358" y="199"/>
                        <a:pt x="358" y="199"/>
                      </a:cubicBezTo>
                      <a:cubicBezTo>
                        <a:pt x="357" y="199"/>
                        <a:pt x="357" y="199"/>
                        <a:pt x="357" y="199"/>
                      </a:cubicBezTo>
                      <a:cubicBezTo>
                        <a:pt x="356" y="199"/>
                        <a:pt x="356" y="199"/>
                        <a:pt x="356" y="199"/>
                      </a:cubicBezTo>
                      <a:cubicBezTo>
                        <a:pt x="356" y="198"/>
                        <a:pt x="356" y="198"/>
                        <a:pt x="356" y="198"/>
                      </a:cubicBezTo>
                      <a:cubicBezTo>
                        <a:pt x="356" y="197"/>
                        <a:pt x="356" y="197"/>
                        <a:pt x="356" y="197"/>
                      </a:cubicBezTo>
                      <a:cubicBezTo>
                        <a:pt x="356" y="196"/>
                        <a:pt x="356" y="196"/>
                        <a:pt x="356" y="196"/>
                      </a:cubicBezTo>
                      <a:cubicBezTo>
                        <a:pt x="356" y="196"/>
                        <a:pt x="356" y="196"/>
                        <a:pt x="356" y="196"/>
                      </a:cubicBezTo>
                      <a:cubicBezTo>
                        <a:pt x="355" y="196"/>
                        <a:pt x="355" y="196"/>
                        <a:pt x="355" y="196"/>
                      </a:cubicBezTo>
                      <a:cubicBezTo>
                        <a:pt x="355" y="196"/>
                        <a:pt x="355" y="196"/>
                        <a:pt x="355" y="196"/>
                      </a:cubicBezTo>
                      <a:cubicBezTo>
                        <a:pt x="356" y="195"/>
                        <a:pt x="356" y="195"/>
                        <a:pt x="356" y="195"/>
                      </a:cubicBezTo>
                      <a:cubicBezTo>
                        <a:pt x="356" y="195"/>
                        <a:pt x="356" y="195"/>
                        <a:pt x="356" y="195"/>
                      </a:cubicBezTo>
                      <a:cubicBezTo>
                        <a:pt x="356" y="195"/>
                        <a:pt x="356" y="195"/>
                        <a:pt x="356" y="195"/>
                      </a:cubicBezTo>
                      <a:cubicBezTo>
                        <a:pt x="356" y="194"/>
                        <a:pt x="356" y="194"/>
                        <a:pt x="356" y="194"/>
                      </a:cubicBezTo>
                      <a:cubicBezTo>
                        <a:pt x="357" y="194"/>
                        <a:pt x="357" y="194"/>
                        <a:pt x="357" y="194"/>
                      </a:cubicBezTo>
                      <a:cubicBezTo>
                        <a:pt x="357" y="193"/>
                        <a:pt x="357" y="193"/>
                        <a:pt x="357" y="193"/>
                      </a:cubicBezTo>
                      <a:cubicBezTo>
                        <a:pt x="356" y="193"/>
                        <a:pt x="356" y="193"/>
                        <a:pt x="356" y="193"/>
                      </a:cubicBezTo>
                      <a:cubicBezTo>
                        <a:pt x="355" y="194"/>
                        <a:pt x="355" y="194"/>
                        <a:pt x="355" y="194"/>
                      </a:cubicBezTo>
                      <a:cubicBezTo>
                        <a:pt x="355" y="195"/>
                        <a:pt x="355" y="195"/>
                        <a:pt x="355" y="195"/>
                      </a:cubicBezTo>
                      <a:cubicBezTo>
                        <a:pt x="354" y="195"/>
                        <a:pt x="354" y="195"/>
                        <a:pt x="354" y="195"/>
                      </a:cubicBezTo>
                      <a:cubicBezTo>
                        <a:pt x="353" y="195"/>
                        <a:pt x="353" y="195"/>
                        <a:pt x="353" y="195"/>
                      </a:cubicBezTo>
                      <a:cubicBezTo>
                        <a:pt x="353" y="194"/>
                        <a:pt x="353" y="194"/>
                        <a:pt x="353" y="194"/>
                      </a:cubicBezTo>
                      <a:cubicBezTo>
                        <a:pt x="353" y="194"/>
                        <a:pt x="353" y="194"/>
                        <a:pt x="353" y="194"/>
                      </a:cubicBezTo>
                      <a:cubicBezTo>
                        <a:pt x="352" y="195"/>
                        <a:pt x="352" y="195"/>
                        <a:pt x="352" y="195"/>
                      </a:cubicBezTo>
                      <a:cubicBezTo>
                        <a:pt x="351" y="195"/>
                        <a:pt x="351" y="195"/>
                        <a:pt x="351" y="195"/>
                      </a:cubicBezTo>
                      <a:cubicBezTo>
                        <a:pt x="351" y="195"/>
                        <a:pt x="351" y="195"/>
                        <a:pt x="351" y="195"/>
                      </a:cubicBezTo>
                      <a:cubicBezTo>
                        <a:pt x="350" y="195"/>
                        <a:pt x="350" y="195"/>
                        <a:pt x="350" y="195"/>
                      </a:cubicBezTo>
                      <a:cubicBezTo>
                        <a:pt x="349" y="196"/>
                        <a:pt x="349" y="196"/>
                        <a:pt x="349" y="196"/>
                      </a:cubicBezTo>
                      <a:cubicBezTo>
                        <a:pt x="349" y="196"/>
                        <a:pt x="349" y="196"/>
                        <a:pt x="349" y="196"/>
                      </a:cubicBezTo>
                      <a:cubicBezTo>
                        <a:pt x="348" y="196"/>
                        <a:pt x="348" y="196"/>
                        <a:pt x="348" y="196"/>
                      </a:cubicBezTo>
                      <a:cubicBezTo>
                        <a:pt x="348" y="195"/>
                        <a:pt x="348" y="195"/>
                        <a:pt x="348" y="195"/>
                      </a:cubicBezTo>
                      <a:cubicBezTo>
                        <a:pt x="349" y="195"/>
                        <a:pt x="349" y="195"/>
                        <a:pt x="349" y="195"/>
                      </a:cubicBezTo>
                      <a:cubicBezTo>
                        <a:pt x="349" y="194"/>
                        <a:pt x="349" y="194"/>
                        <a:pt x="349" y="194"/>
                      </a:cubicBezTo>
                      <a:cubicBezTo>
                        <a:pt x="348" y="194"/>
                        <a:pt x="348" y="194"/>
                        <a:pt x="348" y="194"/>
                      </a:cubicBezTo>
                      <a:cubicBezTo>
                        <a:pt x="349" y="193"/>
                        <a:pt x="349" y="193"/>
                        <a:pt x="349" y="193"/>
                      </a:cubicBezTo>
                      <a:cubicBezTo>
                        <a:pt x="349" y="193"/>
                        <a:pt x="349" y="193"/>
                        <a:pt x="349" y="193"/>
                      </a:cubicBezTo>
                      <a:cubicBezTo>
                        <a:pt x="350" y="193"/>
                        <a:pt x="350" y="193"/>
                        <a:pt x="350" y="193"/>
                      </a:cubicBezTo>
                      <a:cubicBezTo>
                        <a:pt x="351" y="193"/>
                        <a:pt x="351" y="193"/>
                        <a:pt x="351" y="193"/>
                      </a:cubicBezTo>
                      <a:cubicBezTo>
                        <a:pt x="351" y="193"/>
                        <a:pt x="351" y="193"/>
                        <a:pt x="351" y="193"/>
                      </a:cubicBezTo>
                      <a:cubicBezTo>
                        <a:pt x="352" y="193"/>
                        <a:pt x="352" y="193"/>
                        <a:pt x="352" y="193"/>
                      </a:cubicBezTo>
                      <a:cubicBezTo>
                        <a:pt x="353" y="192"/>
                        <a:pt x="353" y="192"/>
                        <a:pt x="353" y="192"/>
                      </a:cubicBezTo>
                      <a:cubicBezTo>
                        <a:pt x="353" y="192"/>
                        <a:pt x="353" y="192"/>
                        <a:pt x="353" y="192"/>
                      </a:cubicBezTo>
                      <a:cubicBezTo>
                        <a:pt x="353" y="191"/>
                        <a:pt x="353" y="191"/>
                        <a:pt x="353" y="191"/>
                      </a:cubicBezTo>
                      <a:cubicBezTo>
                        <a:pt x="352" y="190"/>
                        <a:pt x="352" y="190"/>
                        <a:pt x="352" y="190"/>
                      </a:cubicBezTo>
                      <a:cubicBezTo>
                        <a:pt x="351" y="190"/>
                        <a:pt x="351" y="190"/>
                        <a:pt x="351" y="190"/>
                      </a:cubicBezTo>
                      <a:cubicBezTo>
                        <a:pt x="351" y="189"/>
                        <a:pt x="351" y="189"/>
                        <a:pt x="351" y="189"/>
                      </a:cubicBezTo>
                      <a:cubicBezTo>
                        <a:pt x="351" y="189"/>
                        <a:pt x="351" y="189"/>
                        <a:pt x="351" y="189"/>
                      </a:cubicBezTo>
                      <a:cubicBezTo>
                        <a:pt x="350" y="188"/>
                        <a:pt x="350" y="188"/>
                        <a:pt x="350" y="188"/>
                      </a:cubicBezTo>
                      <a:cubicBezTo>
                        <a:pt x="350" y="188"/>
                        <a:pt x="350" y="188"/>
                        <a:pt x="350" y="188"/>
                      </a:cubicBezTo>
                      <a:cubicBezTo>
                        <a:pt x="349" y="187"/>
                        <a:pt x="349" y="187"/>
                        <a:pt x="349" y="187"/>
                      </a:cubicBezTo>
                      <a:cubicBezTo>
                        <a:pt x="349" y="187"/>
                        <a:pt x="349" y="187"/>
                        <a:pt x="349" y="187"/>
                      </a:cubicBezTo>
                      <a:cubicBezTo>
                        <a:pt x="348" y="187"/>
                        <a:pt x="348" y="187"/>
                        <a:pt x="348" y="187"/>
                      </a:cubicBezTo>
                      <a:cubicBezTo>
                        <a:pt x="348" y="186"/>
                        <a:pt x="348" y="186"/>
                        <a:pt x="348" y="186"/>
                      </a:cubicBezTo>
                      <a:cubicBezTo>
                        <a:pt x="349" y="186"/>
                        <a:pt x="349" y="186"/>
                        <a:pt x="349" y="186"/>
                      </a:cubicBezTo>
                      <a:cubicBezTo>
                        <a:pt x="349" y="186"/>
                        <a:pt x="349" y="186"/>
                        <a:pt x="349" y="186"/>
                      </a:cubicBezTo>
                      <a:cubicBezTo>
                        <a:pt x="350" y="186"/>
                        <a:pt x="350" y="186"/>
                        <a:pt x="350" y="186"/>
                      </a:cubicBezTo>
                      <a:cubicBezTo>
                        <a:pt x="350" y="186"/>
                        <a:pt x="350" y="186"/>
                        <a:pt x="350" y="186"/>
                      </a:cubicBezTo>
                      <a:cubicBezTo>
                        <a:pt x="351" y="185"/>
                        <a:pt x="351" y="185"/>
                        <a:pt x="351" y="185"/>
                      </a:cubicBezTo>
                      <a:cubicBezTo>
                        <a:pt x="350" y="185"/>
                        <a:pt x="350" y="185"/>
                        <a:pt x="350" y="185"/>
                      </a:cubicBezTo>
                      <a:cubicBezTo>
                        <a:pt x="349" y="184"/>
                        <a:pt x="349" y="184"/>
                        <a:pt x="349" y="184"/>
                      </a:cubicBezTo>
                      <a:cubicBezTo>
                        <a:pt x="348" y="184"/>
                        <a:pt x="348" y="184"/>
                        <a:pt x="348" y="184"/>
                      </a:cubicBezTo>
                      <a:cubicBezTo>
                        <a:pt x="348" y="184"/>
                        <a:pt x="348" y="184"/>
                        <a:pt x="348" y="184"/>
                      </a:cubicBezTo>
                      <a:cubicBezTo>
                        <a:pt x="347" y="184"/>
                        <a:pt x="347" y="184"/>
                        <a:pt x="347" y="184"/>
                      </a:cubicBezTo>
                      <a:cubicBezTo>
                        <a:pt x="347" y="185"/>
                        <a:pt x="347" y="185"/>
                        <a:pt x="347" y="185"/>
                      </a:cubicBezTo>
                      <a:cubicBezTo>
                        <a:pt x="347" y="185"/>
                        <a:pt x="347" y="185"/>
                        <a:pt x="347" y="185"/>
                      </a:cubicBezTo>
                      <a:cubicBezTo>
                        <a:pt x="347" y="184"/>
                        <a:pt x="347" y="184"/>
                        <a:pt x="347" y="184"/>
                      </a:cubicBezTo>
                      <a:cubicBezTo>
                        <a:pt x="347" y="183"/>
                        <a:pt x="347" y="183"/>
                        <a:pt x="347" y="183"/>
                      </a:cubicBezTo>
                      <a:cubicBezTo>
                        <a:pt x="348" y="181"/>
                        <a:pt x="348" y="181"/>
                        <a:pt x="348" y="181"/>
                      </a:cubicBezTo>
                      <a:cubicBezTo>
                        <a:pt x="348" y="181"/>
                        <a:pt x="348" y="181"/>
                        <a:pt x="348" y="181"/>
                      </a:cubicBezTo>
                      <a:cubicBezTo>
                        <a:pt x="349" y="179"/>
                        <a:pt x="349" y="179"/>
                        <a:pt x="349" y="179"/>
                      </a:cubicBezTo>
                      <a:cubicBezTo>
                        <a:pt x="349" y="178"/>
                        <a:pt x="349" y="178"/>
                        <a:pt x="349" y="178"/>
                      </a:cubicBezTo>
                      <a:cubicBezTo>
                        <a:pt x="349" y="178"/>
                        <a:pt x="349" y="178"/>
                        <a:pt x="349" y="178"/>
                      </a:cubicBezTo>
                      <a:cubicBezTo>
                        <a:pt x="349" y="177"/>
                        <a:pt x="349" y="177"/>
                        <a:pt x="349" y="177"/>
                      </a:cubicBezTo>
                      <a:cubicBezTo>
                        <a:pt x="348" y="178"/>
                        <a:pt x="348" y="178"/>
                        <a:pt x="348" y="178"/>
                      </a:cubicBezTo>
                      <a:cubicBezTo>
                        <a:pt x="347" y="177"/>
                        <a:pt x="347" y="177"/>
                        <a:pt x="347" y="177"/>
                      </a:cubicBezTo>
                      <a:cubicBezTo>
                        <a:pt x="347" y="178"/>
                        <a:pt x="347" y="178"/>
                        <a:pt x="347" y="178"/>
                      </a:cubicBezTo>
                      <a:cubicBezTo>
                        <a:pt x="347" y="178"/>
                        <a:pt x="347" y="178"/>
                        <a:pt x="347" y="178"/>
                      </a:cubicBezTo>
                      <a:cubicBezTo>
                        <a:pt x="346" y="178"/>
                        <a:pt x="346" y="178"/>
                        <a:pt x="346" y="178"/>
                      </a:cubicBezTo>
                      <a:cubicBezTo>
                        <a:pt x="345" y="177"/>
                        <a:pt x="345" y="177"/>
                        <a:pt x="345" y="177"/>
                      </a:cubicBezTo>
                      <a:cubicBezTo>
                        <a:pt x="345" y="176"/>
                        <a:pt x="345" y="176"/>
                        <a:pt x="345" y="176"/>
                      </a:cubicBezTo>
                      <a:cubicBezTo>
                        <a:pt x="344" y="175"/>
                        <a:pt x="344" y="175"/>
                        <a:pt x="344" y="175"/>
                      </a:cubicBezTo>
                      <a:cubicBezTo>
                        <a:pt x="344" y="175"/>
                        <a:pt x="344" y="175"/>
                        <a:pt x="344" y="175"/>
                      </a:cubicBezTo>
                      <a:cubicBezTo>
                        <a:pt x="344" y="174"/>
                        <a:pt x="344" y="174"/>
                        <a:pt x="344" y="174"/>
                      </a:cubicBezTo>
                      <a:cubicBezTo>
                        <a:pt x="345" y="174"/>
                        <a:pt x="345" y="174"/>
                        <a:pt x="345" y="174"/>
                      </a:cubicBezTo>
                      <a:cubicBezTo>
                        <a:pt x="345" y="173"/>
                        <a:pt x="345" y="173"/>
                        <a:pt x="345" y="173"/>
                      </a:cubicBezTo>
                      <a:cubicBezTo>
                        <a:pt x="345" y="173"/>
                        <a:pt x="345" y="173"/>
                        <a:pt x="345" y="173"/>
                      </a:cubicBezTo>
                      <a:cubicBezTo>
                        <a:pt x="345" y="172"/>
                        <a:pt x="345" y="172"/>
                        <a:pt x="345" y="172"/>
                      </a:cubicBezTo>
                      <a:cubicBezTo>
                        <a:pt x="344" y="172"/>
                        <a:pt x="344" y="172"/>
                        <a:pt x="344" y="172"/>
                      </a:cubicBezTo>
                      <a:cubicBezTo>
                        <a:pt x="344" y="172"/>
                        <a:pt x="344" y="172"/>
                        <a:pt x="344" y="172"/>
                      </a:cubicBezTo>
                      <a:cubicBezTo>
                        <a:pt x="344" y="174"/>
                        <a:pt x="344" y="174"/>
                        <a:pt x="344" y="174"/>
                      </a:cubicBezTo>
                      <a:cubicBezTo>
                        <a:pt x="343" y="175"/>
                        <a:pt x="343" y="175"/>
                        <a:pt x="343" y="175"/>
                      </a:cubicBezTo>
                      <a:cubicBezTo>
                        <a:pt x="343" y="174"/>
                        <a:pt x="343" y="174"/>
                        <a:pt x="343" y="174"/>
                      </a:cubicBezTo>
                      <a:cubicBezTo>
                        <a:pt x="342" y="173"/>
                        <a:pt x="342" y="173"/>
                        <a:pt x="342" y="173"/>
                      </a:cubicBezTo>
                      <a:cubicBezTo>
                        <a:pt x="342" y="174"/>
                        <a:pt x="342" y="174"/>
                        <a:pt x="342" y="174"/>
                      </a:cubicBezTo>
                      <a:cubicBezTo>
                        <a:pt x="342" y="174"/>
                        <a:pt x="342" y="174"/>
                        <a:pt x="342" y="174"/>
                      </a:cubicBezTo>
                      <a:cubicBezTo>
                        <a:pt x="341" y="174"/>
                        <a:pt x="341" y="174"/>
                        <a:pt x="341" y="174"/>
                      </a:cubicBezTo>
                      <a:cubicBezTo>
                        <a:pt x="341" y="175"/>
                        <a:pt x="341" y="175"/>
                        <a:pt x="341" y="175"/>
                      </a:cubicBezTo>
                      <a:cubicBezTo>
                        <a:pt x="342" y="177"/>
                        <a:pt x="342" y="177"/>
                        <a:pt x="342" y="177"/>
                      </a:cubicBezTo>
                      <a:cubicBezTo>
                        <a:pt x="343" y="176"/>
                        <a:pt x="343" y="176"/>
                        <a:pt x="343" y="176"/>
                      </a:cubicBezTo>
                      <a:cubicBezTo>
                        <a:pt x="343" y="178"/>
                        <a:pt x="343" y="178"/>
                        <a:pt x="343" y="178"/>
                      </a:cubicBezTo>
                      <a:cubicBezTo>
                        <a:pt x="344" y="179"/>
                        <a:pt x="344" y="179"/>
                        <a:pt x="344" y="179"/>
                      </a:cubicBezTo>
                      <a:cubicBezTo>
                        <a:pt x="344" y="180"/>
                        <a:pt x="344" y="180"/>
                        <a:pt x="344" y="180"/>
                      </a:cubicBezTo>
                      <a:cubicBezTo>
                        <a:pt x="344" y="181"/>
                        <a:pt x="344" y="181"/>
                        <a:pt x="344" y="181"/>
                      </a:cubicBezTo>
                      <a:cubicBezTo>
                        <a:pt x="343" y="182"/>
                        <a:pt x="343" y="182"/>
                        <a:pt x="343" y="182"/>
                      </a:cubicBezTo>
                      <a:cubicBezTo>
                        <a:pt x="342" y="182"/>
                        <a:pt x="342" y="182"/>
                        <a:pt x="342" y="182"/>
                      </a:cubicBezTo>
                      <a:cubicBezTo>
                        <a:pt x="340" y="182"/>
                        <a:pt x="340" y="182"/>
                        <a:pt x="340" y="182"/>
                      </a:cubicBezTo>
                      <a:cubicBezTo>
                        <a:pt x="339" y="182"/>
                        <a:pt x="339" y="182"/>
                        <a:pt x="339" y="182"/>
                      </a:cubicBezTo>
                      <a:cubicBezTo>
                        <a:pt x="338" y="182"/>
                        <a:pt x="338" y="182"/>
                        <a:pt x="338" y="182"/>
                      </a:cubicBezTo>
                      <a:cubicBezTo>
                        <a:pt x="337" y="181"/>
                        <a:pt x="337" y="181"/>
                        <a:pt x="337" y="181"/>
                      </a:cubicBezTo>
                      <a:cubicBezTo>
                        <a:pt x="337" y="181"/>
                        <a:pt x="337" y="181"/>
                        <a:pt x="337" y="181"/>
                      </a:cubicBezTo>
                      <a:cubicBezTo>
                        <a:pt x="337" y="180"/>
                        <a:pt x="337" y="180"/>
                        <a:pt x="337" y="180"/>
                      </a:cubicBezTo>
                      <a:cubicBezTo>
                        <a:pt x="336" y="180"/>
                        <a:pt x="336" y="180"/>
                        <a:pt x="336" y="180"/>
                      </a:cubicBezTo>
                      <a:cubicBezTo>
                        <a:pt x="334" y="179"/>
                        <a:pt x="334" y="179"/>
                        <a:pt x="334" y="179"/>
                      </a:cubicBezTo>
                      <a:cubicBezTo>
                        <a:pt x="332" y="179"/>
                        <a:pt x="332" y="179"/>
                        <a:pt x="332" y="179"/>
                      </a:cubicBezTo>
                      <a:cubicBezTo>
                        <a:pt x="333" y="181"/>
                        <a:pt x="333" y="181"/>
                        <a:pt x="333" y="181"/>
                      </a:cubicBezTo>
                      <a:cubicBezTo>
                        <a:pt x="334" y="182"/>
                        <a:pt x="334" y="182"/>
                        <a:pt x="334" y="182"/>
                      </a:cubicBezTo>
                      <a:cubicBezTo>
                        <a:pt x="333" y="182"/>
                        <a:pt x="333" y="182"/>
                        <a:pt x="333" y="182"/>
                      </a:cubicBezTo>
                      <a:cubicBezTo>
                        <a:pt x="332" y="182"/>
                        <a:pt x="332" y="182"/>
                        <a:pt x="332" y="182"/>
                      </a:cubicBezTo>
                      <a:cubicBezTo>
                        <a:pt x="332" y="181"/>
                        <a:pt x="332" y="181"/>
                        <a:pt x="332" y="181"/>
                      </a:cubicBezTo>
                      <a:cubicBezTo>
                        <a:pt x="331" y="180"/>
                        <a:pt x="331" y="180"/>
                        <a:pt x="331" y="180"/>
                      </a:cubicBezTo>
                      <a:cubicBezTo>
                        <a:pt x="331" y="180"/>
                        <a:pt x="331" y="180"/>
                        <a:pt x="331" y="180"/>
                      </a:cubicBezTo>
                      <a:cubicBezTo>
                        <a:pt x="330" y="179"/>
                        <a:pt x="330" y="179"/>
                        <a:pt x="330" y="179"/>
                      </a:cubicBezTo>
                      <a:cubicBezTo>
                        <a:pt x="329" y="178"/>
                        <a:pt x="329" y="178"/>
                        <a:pt x="329" y="178"/>
                      </a:cubicBezTo>
                      <a:cubicBezTo>
                        <a:pt x="328" y="177"/>
                        <a:pt x="328" y="177"/>
                        <a:pt x="328" y="177"/>
                      </a:cubicBezTo>
                      <a:cubicBezTo>
                        <a:pt x="328" y="177"/>
                        <a:pt x="328" y="177"/>
                        <a:pt x="328" y="177"/>
                      </a:cubicBezTo>
                      <a:cubicBezTo>
                        <a:pt x="327" y="177"/>
                        <a:pt x="327" y="177"/>
                        <a:pt x="327" y="177"/>
                      </a:cubicBezTo>
                      <a:cubicBezTo>
                        <a:pt x="327" y="176"/>
                        <a:pt x="327" y="176"/>
                        <a:pt x="327" y="176"/>
                      </a:cubicBezTo>
                      <a:cubicBezTo>
                        <a:pt x="326" y="175"/>
                        <a:pt x="326" y="175"/>
                        <a:pt x="326" y="175"/>
                      </a:cubicBezTo>
                      <a:cubicBezTo>
                        <a:pt x="326" y="175"/>
                        <a:pt x="326" y="175"/>
                        <a:pt x="326" y="175"/>
                      </a:cubicBezTo>
                      <a:cubicBezTo>
                        <a:pt x="325" y="175"/>
                        <a:pt x="325" y="175"/>
                        <a:pt x="325" y="175"/>
                      </a:cubicBezTo>
                      <a:cubicBezTo>
                        <a:pt x="325" y="175"/>
                        <a:pt x="325" y="175"/>
                        <a:pt x="325" y="175"/>
                      </a:cubicBezTo>
                      <a:cubicBezTo>
                        <a:pt x="327" y="177"/>
                        <a:pt x="327" y="177"/>
                        <a:pt x="327" y="177"/>
                      </a:cubicBezTo>
                      <a:cubicBezTo>
                        <a:pt x="327" y="178"/>
                        <a:pt x="327" y="178"/>
                        <a:pt x="327" y="178"/>
                      </a:cubicBezTo>
                      <a:cubicBezTo>
                        <a:pt x="328" y="179"/>
                        <a:pt x="328" y="179"/>
                        <a:pt x="328" y="179"/>
                      </a:cubicBezTo>
                      <a:cubicBezTo>
                        <a:pt x="329" y="179"/>
                        <a:pt x="329" y="179"/>
                        <a:pt x="329" y="179"/>
                      </a:cubicBezTo>
                      <a:cubicBezTo>
                        <a:pt x="329" y="180"/>
                        <a:pt x="329" y="180"/>
                        <a:pt x="329" y="180"/>
                      </a:cubicBezTo>
                      <a:cubicBezTo>
                        <a:pt x="329" y="180"/>
                        <a:pt x="329" y="180"/>
                        <a:pt x="329" y="180"/>
                      </a:cubicBezTo>
                      <a:cubicBezTo>
                        <a:pt x="328" y="180"/>
                        <a:pt x="328" y="180"/>
                        <a:pt x="328" y="180"/>
                      </a:cubicBezTo>
                      <a:cubicBezTo>
                        <a:pt x="328" y="181"/>
                        <a:pt x="328" y="181"/>
                        <a:pt x="328" y="181"/>
                      </a:cubicBezTo>
                      <a:cubicBezTo>
                        <a:pt x="326" y="180"/>
                        <a:pt x="326" y="180"/>
                        <a:pt x="326" y="180"/>
                      </a:cubicBezTo>
                      <a:cubicBezTo>
                        <a:pt x="326" y="180"/>
                        <a:pt x="326" y="180"/>
                        <a:pt x="326" y="180"/>
                      </a:cubicBezTo>
                      <a:cubicBezTo>
                        <a:pt x="325" y="179"/>
                        <a:pt x="325" y="179"/>
                        <a:pt x="325" y="179"/>
                      </a:cubicBezTo>
                      <a:cubicBezTo>
                        <a:pt x="324" y="179"/>
                        <a:pt x="324" y="179"/>
                        <a:pt x="324" y="179"/>
                      </a:cubicBezTo>
                      <a:cubicBezTo>
                        <a:pt x="324" y="178"/>
                        <a:pt x="324" y="178"/>
                        <a:pt x="324" y="178"/>
                      </a:cubicBezTo>
                      <a:cubicBezTo>
                        <a:pt x="322" y="178"/>
                        <a:pt x="322" y="178"/>
                        <a:pt x="322" y="178"/>
                      </a:cubicBezTo>
                      <a:cubicBezTo>
                        <a:pt x="321" y="179"/>
                        <a:pt x="321" y="179"/>
                        <a:pt x="321" y="179"/>
                      </a:cubicBezTo>
                      <a:cubicBezTo>
                        <a:pt x="320" y="178"/>
                        <a:pt x="320" y="178"/>
                        <a:pt x="320" y="178"/>
                      </a:cubicBezTo>
                      <a:cubicBezTo>
                        <a:pt x="319" y="178"/>
                        <a:pt x="319" y="178"/>
                        <a:pt x="319" y="178"/>
                      </a:cubicBezTo>
                      <a:cubicBezTo>
                        <a:pt x="318" y="178"/>
                        <a:pt x="318" y="178"/>
                        <a:pt x="318" y="178"/>
                      </a:cubicBezTo>
                      <a:cubicBezTo>
                        <a:pt x="317" y="177"/>
                        <a:pt x="317" y="177"/>
                        <a:pt x="317" y="177"/>
                      </a:cubicBezTo>
                      <a:cubicBezTo>
                        <a:pt x="316" y="176"/>
                        <a:pt x="316" y="176"/>
                        <a:pt x="316" y="176"/>
                      </a:cubicBezTo>
                      <a:cubicBezTo>
                        <a:pt x="316" y="176"/>
                        <a:pt x="316" y="176"/>
                        <a:pt x="316" y="176"/>
                      </a:cubicBezTo>
                      <a:cubicBezTo>
                        <a:pt x="318" y="174"/>
                        <a:pt x="318" y="174"/>
                        <a:pt x="318" y="174"/>
                      </a:cubicBezTo>
                      <a:cubicBezTo>
                        <a:pt x="318" y="174"/>
                        <a:pt x="318" y="174"/>
                        <a:pt x="318" y="174"/>
                      </a:cubicBezTo>
                      <a:cubicBezTo>
                        <a:pt x="318" y="174"/>
                        <a:pt x="318" y="174"/>
                        <a:pt x="318" y="174"/>
                      </a:cubicBezTo>
                      <a:cubicBezTo>
                        <a:pt x="318" y="174"/>
                        <a:pt x="318" y="174"/>
                        <a:pt x="318" y="174"/>
                      </a:cubicBezTo>
                      <a:cubicBezTo>
                        <a:pt x="317" y="175"/>
                        <a:pt x="317" y="175"/>
                        <a:pt x="317" y="175"/>
                      </a:cubicBezTo>
                      <a:cubicBezTo>
                        <a:pt x="316" y="175"/>
                        <a:pt x="316" y="175"/>
                        <a:pt x="316" y="175"/>
                      </a:cubicBezTo>
                      <a:cubicBezTo>
                        <a:pt x="315" y="176"/>
                        <a:pt x="315" y="176"/>
                        <a:pt x="315" y="176"/>
                      </a:cubicBezTo>
                      <a:cubicBezTo>
                        <a:pt x="314" y="175"/>
                        <a:pt x="314" y="175"/>
                        <a:pt x="314" y="175"/>
                      </a:cubicBezTo>
                      <a:cubicBezTo>
                        <a:pt x="313" y="175"/>
                        <a:pt x="313" y="175"/>
                        <a:pt x="313" y="175"/>
                      </a:cubicBezTo>
                      <a:cubicBezTo>
                        <a:pt x="313" y="175"/>
                        <a:pt x="313" y="175"/>
                        <a:pt x="313" y="175"/>
                      </a:cubicBezTo>
                      <a:cubicBezTo>
                        <a:pt x="314" y="176"/>
                        <a:pt x="314" y="176"/>
                        <a:pt x="314" y="176"/>
                      </a:cubicBezTo>
                      <a:cubicBezTo>
                        <a:pt x="313" y="176"/>
                        <a:pt x="313" y="176"/>
                        <a:pt x="313" y="176"/>
                      </a:cubicBezTo>
                      <a:cubicBezTo>
                        <a:pt x="312" y="176"/>
                        <a:pt x="312" y="176"/>
                        <a:pt x="312" y="176"/>
                      </a:cubicBezTo>
                      <a:cubicBezTo>
                        <a:pt x="310" y="175"/>
                        <a:pt x="310" y="175"/>
                        <a:pt x="310" y="175"/>
                      </a:cubicBezTo>
                      <a:cubicBezTo>
                        <a:pt x="310" y="173"/>
                        <a:pt x="310" y="173"/>
                        <a:pt x="310" y="173"/>
                      </a:cubicBezTo>
                      <a:cubicBezTo>
                        <a:pt x="309" y="173"/>
                        <a:pt x="309" y="173"/>
                        <a:pt x="309" y="173"/>
                      </a:cubicBezTo>
                      <a:cubicBezTo>
                        <a:pt x="309" y="172"/>
                        <a:pt x="309" y="172"/>
                        <a:pt x="309" y="172"/>
                      </a:cubicBezTo>
                      <a:cubicBezTo>
                        <a:pt x="311" y="171"/>
                        <a:pt x="311" y="171"/>
                        <a:pt x="311" y="171"/>
                      </a:cubicBezTo>
                      <a:cubicBezTo>
                        <a:pt x="312" y="170"/>
                        <a:pt x="312" y="170"/>
                        <a:pt x="312" y="170"/>
                      </a:cubicBezTo>
                      <a:cubicBezTo>
                        <a:pt x="311" y="170"/>
                        <a:pt x="311" y="170"/>
                        <a:pt x="311" y="170"/>
                      </a:cubicBezTo>
                      <a:cubicBezTo>
                        <a:pt x="311" y="171"/>
                        <a:pt x="311" y="171"/>
                        <a:pt x="311" y="171"/>
                      </a:cubicBezTo>
                      <a:cubicBezTo>
                        <a:pt x="309" y="171"/>
                        <a:pt x="309" y="171"/>
                        <a:pt x="309" y="171"/>
                      </a:cubicBezTo>
                      <a:cubicBezTo>
                        <a:pt x="309" y="172"/>
                        <a:pt x="309" y="172"/>
                        <a:pt x="309" y="172"/>
                      </a:cubicBezTo>
                      <a:cubicBezTo>
                        <a:pt x="308" y="172"/>
                        <a:pt x="308" y="172"/>
                        <a:pt x="308" y="172"/>
                      </a:cubicBezTo>
                      <a:cubicBezTo>
                        <a:pt x="308" y="171"/>
                        <a:pt x="308" y="171"/>
                        <a:pt x="308" y="171"/>
                      </a:cubicBezTo>
                      <a:cubicBezTo>
                        <a:pt x="308" y="171"/>
                        <a:pt x="308" y="171"/>
                        <a:pt x="308" y="171"/>
                      </a:cubicBezTo>
                      <a:cubicBezTo>
                        <a:pt x="308" y="170"/>
                        <a:pt x="308" y="170"/>
                        <a:pt x="308" y="170"/>
                      </a:cubicBezTo>
                      <a:cubicBezTo>
                        <a:pt x="307" y="170"/>
                        <a:pt x="307" y="170"/>
                        <a:pt x="307" y="170"/>
                      </a:cubicBezTo>
                      <a:cubicBezTo>
                        <a:pt x="307" y="171"/>
                        <a:pt x="307" y="171"/>
                        <a:pt x="307" y="171"/>
                      </a:cubicBezTo>
                      <a:cubicBezTo>
                        <a:pt x="307" y="172"/>
                        <a:pt x="307" y="172"/>
                        <a:pt x="307" y="172"/>
                      </a:cubicBezTo>
                      <a:cubicBezTo>
                        <a:pt x="307" y="172"/>
                        <a:pt x="307" y="172"/>
                        <a:pt x="307" y="172"/>
                      </a:cubicBezTo>
                      <a:cubicBezTo>
                        <a:pt x="306" y="172"/>
                        <a:pt x="306" y="172"/>
                        <a:pt x="306" y="172"/>
                      </a:cubicBezTo>
                      <a:cubicBezTo>
                        <a:pt x="305" y="171"/>
                        <a:pt x="305" y="171"/>
                        <a:pt x="305" y="171"/>
                      </a:cubicBezTo>
                      <a:cubicBezTo>
                        <a:pt x="304" y="171"/>
                        <a:pt x="304" y="171"/>
                        <a:pt x="304" y="171"/>
                      </a:cubicBezTo>
                      <a:cubicBezTo>
                        <a:pt x="304" y="171"/>
                        <a:pt x="304" y="171"/>
                        <a:pt x="304" y="171"/>
                      </a:cubicBezTo>
                      <a:cubicBezTo>
                        <a:pt x="304" y="172"/>
                        <a:pt x="304" y="172"/>
                        <a:pt x="304" y="172"/>
                      </a:cubicBezTo>
                      <a:cubicBezTo>
                        <a:pt x="303" y="172"/>
                        <a:pt x="303" y="172"/>
                        <a:pt x="303" y="172"/>
                      </a:cubicBezTo>
                      <a:cubicBezTo>
                        <a:pt x="302" y="171"/>
                        <a:pt x="302" y="171"/>
                        <a:pt x="302" y="171"/>
                      </a:cubicBezTo>
                      <a:cubicBezTo>
                        <a:pt x="302" y="170"/>
                        <a:pt x="302" y="170"/>
                        <a:pt x="302" y="170"/>
                      </a:cubicBezTo>
                      <a:cubicBezTo>
                        <a:pt x="302" y="170"/>
                        <a:pt x="302" y="170"/>
                        <a:pt x="302" y="170"/>
                      </a:cubicBezTo>
                      <a:cubicBezTo>
                        <a:pt x="303" y="171"/>
                        <a:pt x="303" y="171"/>
                        <a:pt x="303" y="171"/>
                      </a:cubicBezTo>
                      <a:cubicBezTo>
                        <a:pt x="303" y="170"/>
                        <a:pt x="303" y="170"/>
                        <a:pt x="303" y="170"/>
                      </a:cubicBezTo>
                      <a:cubicBezTo>
                        <a:pt x="302" y="169"/>
                        <a:pt x="302" y="169"/>
                        <a:pt x="302" y="169"/>
                      </a:cubicBezTo>
                      <a:cubicBezTo>
                        <a:pt x="300" y="169"/>
                        <a:pt x="300" y="169"/>
                        <a:pt x="300" y="169"/>
                      </a:cubicBezTo>
                      <a:cubicBezTo>
                        <a:pt x="300" y="168"/>
                        <a:pt x="300" y="168"/>
                        <a:pt x="300" y="168"/>
                      </a:cubicBezTo>
                      <a:cubicBezTo>
                        <a:pt x="300" y="167"/>
                        <a:pt x="300" y="167"/>
                        <a:pt x="300" y="167"/>
                      </a:cubicBezTo>
                      <a:cubicBezTo>
                        <a:pt x="300" y="165"/>
                        <a:pt x="300" y="165"/>
                        <a:pt x="300" y="165"/>
                      </a:cubicBezTo>
                      <a:cubicBezTo>
                        <a:pt x="300" y="164"/>
                        <a:pt x="300" y="164"/>
                        <a:pt x="300" y="164"/>
                      </a:cubicBezTo>
                      <a:cubicBezTo>
                        <a:pt x="300" y="163"/>
                        <a:pt x="300" y="163"/>
                        <a:pt x="300" y="163"/>
                      </a:cubicBezTo>
                      <a:cubicBezTo>
                        <a:pt x="301" y="163"/>
                        <a:pt x="301" y="163"/>
                        <a:pt x="301" y="163"/>
                      </a:cubicBezTo>
                      <a:cubicBezTo>
                        <a:pt x="301" y="163"/>
                        <a:pt x="301" y="163"/>
                        <a:pt x="301" y="163"/>
                      </a:cubicBezTo>
                      <a:cubicBezTo>
                        <a:pt x="300" y="161"/>
                        <a:pt x="300" y="161"/>
                        <a:pt x="300" y="161"/>
                      </a:cubicBezTo>
                      <a:cubicBezTo>
                        <a:pt x="301" y="161"/>
                        <a:pt x="301" y="161"/>
                        <a:pt x="301" y="161"/>
                      </a:cubicBezTo>
                      <a:cubicBezTo>
                        <a:pt x="302" y="161"/>
                        <a:pt x="302" y="161"/>
                        <a:pt x="302" y="161"/>
                      </a:cubicBezTo>
                      <a:cubicBezTo>
                        <a:pt x="302" y="162"/>
                        <a:pt x="302" y="162"/>
                        <a:pt x="302" y="162"/>
                      </a:cubicBezTo>
                      <a:cubicBezTo>
                        <a:pt x="304" y="162"/>
                        <a:pt x="304" y="162"/>
                        <a:pt x="304" y="162"/>
                      </a:cubicBezTo>
                      <a:cubicBezTo>
                        <a:pt x="305" y="163"/>
                        <a:pt x="305" y="163"/>
                        <a:pt x="305" y="163"/>
                      </a:cubicBezTo>
                      <a:cubicBezTo>
                        <a:pt x="305" y="164"/>
                        <a:pt x="305" y="164"/>
                        <a:pt x="305" y="164"/>
                      </a:cubicBezTo>
                      <a:cubicBezTo>
                        <a:pt x="307" y="164"/>
                        <a:pt x="307" y="164"/>
                        <a:pt x="307" y="164"/>
                      </a:cubicBezTo>
                      <a:cubicBezTo>
                        <a:pt x="309" y="164"/>
                        <a:pt x="309" y="164"/>
                        <a:pt x="309" y="164"/>
                      </a:cubicBezTo>
                      <a:cubicBezTo>
                        <a:pt x="309" y="164"/>
                        <a:pt x="309" y="164"/>
                        <a:pt x="309" y="164"/>
                      </a:cubicBezTo>
                      <a:cubicBezTo>
                        <a:pt x="311" y="164"/>
                        <a:pt x="311" y="164"/>
                        <a:pt x="311" y="164"/>
                      </a:cubicBezTo>
                      <a:cubicBezTo>
                        <a:pt x="310" y="163"/>
                        <a:pt x="310" y="163"/>
                        <a:pt x="310" y="163"/>
                      </a:cubicBezTo>
                      <a:cubicBezTo>
                        <a:pt x="310" y="163"/>
                        <a:pt x="310" y="163"/>
                        <a:pt x="310" y="163"/>
                      </a:cubicBezTo>
                      <a:cubicBezTo>
                        <a:pt x="309" y="162"/>
                        <a:pt x="309" y="162"/>
                        <a:pt x="309" y="162"/>
                      </a:cubicBezTo>
                      <a:cubicBezTo>
                        <a:pt x="309" y="161"/>
                        <a:pt x="309" y="161"/>
                        <a:pt x="309" y="161"/>
                      </a:cubicBezTo>
                      <a:cubicBezTo>
                        <a:pt x="307" y="161"/>
                        <a:pt x="307" y="161"/>
                        <a:pt x="307" y="161"/>
                      </a:cubicBezTo>
                      <a:cubicBezTo>
                        <a:pt x="306" y="160"/>
                        <a:pt x="306" y="160"/>
                        <a:pt x="306" y="160"/>
                      </a:cubicBezTo>
                      <a:cubicBezTo>
                        <a:pt x="305" y="160"/>
                        <a:pt x="305" y="160"/>
                        <a:pt x="305" y="160"/>
                      </a:cubicBezTo>
                      <a:cubicBezTo>
                        <a:pt x="304" y="159"/>
                        <a:pt x="304" y="159"/>
                        <a:pt x="304" y="159"/>
                      </a:cubicBezTo>
                      <a:cubicBezTo>
                        <a:pt x="303" y="159"/>
                        <a:pt x="303" y="159"/>
                        <a:pt x="303" y="159"/>
                      </a:cubicBezTo>
                      <a:cubicBezTo>
                        <a:pt x="301" y="158"/>
                        <a:pt x="301" y="158"/>
                        <a:pt x="301" y="158"/>
                      </a:cubicBezTo>
                      <a:cubicBezTo>
                        <a:pt x="300" y="157"/>
                        <a:pt x="300" y="157"/>
                        <a:pt x="300" y="157"/>
                      </a:cubicBezTo>
                      <a:cubicBezTo>
                        <a:pt x="301" y="156"/>
                        <a:pt x="301" y="156"/>
                        <a:pt x="301" y="156"/>
                      </a:cubicBezTo>
                      <a:cubicBezTo>
                        <a:pt x="301" y="155"/>
                        <a:pt x="301" y="155"/>
                        <a:pt x="301" y="155"/>
                      </a:cubicBezTo>
                      <a:cubicBezTo>
                        <a:pt x="301" y="154"/>
                        <a:pt x="301" y="154"/>
                        <a:pt x="301" y="154"/>
                      </a:cubicBezTo>
                      <a:cubicBezTo>
                        <a:pt x="302" y="153"/>
                        <a:pt x="302" y="153"/>
                        <a:pt x="302" y="153"/>
                      </a:cubicBezTo>
                      <a:cubicBezTo>
                        <a:pt x="303" y="153"/>
                        <a:pt x="303" y="153"/>
                        <a:pt x="303" y="153"/>
                      </a:cubicBezTo>
                      <a:cubicBezTo>
                        <a:pt x="303" y="152"/>
                        <a:pt x="303" y="152"/>
                        <a:pt x="303" y="152"/>
                      </a:cubicBezTo>
                      <a:cubicBezTo>
                        <a:pt x="303" y="150"/>
                        <a:pt x="303" y="150"/>
                        <a:pt x="303" y="150"/>
                      </a:cubicBezTo>
                      <a:cubicBezTo>
                        <a:pt x="304" y="150"/>
                        <a:pt x="304" y="150"/>
                        <a:pt x="304" y="150"/>
                      </a:cubicBezTo>
                      <a:cubicBezTo>
                        <a:pt x="304" y="149"/>
                        <a:pt x="304" y="149"/>
                        <a:pt x="304" y="149"/>
                      </a:cubicBezTo>
                      <a:cubicBezTo>
                        <a:pt x="305" y="149"/>
                        <a:pt x="305" y="149"/>
                        <a:pt x="305"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6" y="147"/>
                        <a:pt x="306" y="147"/>
                        <a:pt x="306" y="147"/>
                      </a:cubicBezTo>
                      <a:cubicBezTo>
                        <a:pt x="306" y="146"/>
                        <a:pt x="306" y="146"/>
                        <a:pt x="306" y="146"/>
                      </a:cubicBezTo>
                      <a:cubicBezTo>
                        <a:pt x="307" y="145"/>
                        <a:pt x="307" y="145"/>
                        <a:pt x="307" y="145"/>
                      </a:cubicBezTo>
                      <a:cubicBezTo>
                        <a:pt x="308" y="143"/>
                        <a:pt x="308" y="143"/>
                        <a:pt x="308" y="143"/>
                      </a:cubicBezTo>
                      <a:cubicBezTo>
                        <a:pt x="309" y="143"/>
                        <a:pt x="309" y="143"/>
                        <a:pt x="309" y="143"/>
                      </a:cubicBezTo>
                      <a:cubicBezTo>
                        <a:pt x="310" y="142"/>
                        <a:pt x="310" y="142"/>
                        <a:pt x="310" y="142"/>
                      </a:cubicBezTo>
                      <a:cubicBezTo>
                        <a:pt x="310" y="142"/>
                        <a:pt x="310" y="142"/>
                        <a:pt x="310" y="142"/>
                      </a:cubicBezTo>
                      <a:cubicBezTo>
                        <a:pt x="311" y="142"/>
                        <a:pt x="311" y="142"/>
                        <a:pt x="311" y="142"/>
                      </a:cubicBezTo>
                      <a:cubicBezTo>
                        <a:pt x="311" y="141"/>
                        <a:pt x="311" y="141"/>
                        <a:pt x="311" y="141"/>
                      </a:cubicBezTo>
                      <a:cubicBezTo>
                        <a:pt x="312" y="141"/>
                        <a:pt x="312" y="141"/>
                        <a:pt x="312" y="141"/>
                      </a:cubicBezTo>
                      <a:cubicBezTo>
                        <a:pt x="312" y="141"/>
                        <a:pt x="312" y="141"/>
                        <a:pt x="312" y="141"/>
                      </a:cubicBezTo>
                      <a:cubicBezTo>
                        <a:pt x="313" y="141"/>
                        <a:pt x="313" y="141"/>
                        <a:pt x="313" y="141"/>
                      </a:cubicBezTo>
                      <a:cubicBezTo>
                        <a:pt x="312" y="140"/>
                        <a:pt x="312" y="140"/>
                        <a:pt x="312" y="140"/>
                      </a:cubicBezTo>
                      <a:cubicBezTo>
                        <a:pt x="314" y="138"/>
                        <a:pt x="314" y="138"/>
                        <a:pt x="314" y="138"/>
                      </a:cubicBezTo>
                      <a:cubicBezTo>
                        <a:pt x="315" y="138"/>
                        <a:pt x="315" y="138"/>
                        <a:pt x="315" y="138"/>
                      </a:cubicBezTo>
                      <a:cubicBezTo>
                        <a:pt x="314" y="137"/>
                        <a:pt x="314" y="137"/>
                        <a:pt x="314" y="137"/>
                      </a:cubicBezTo>
                      <a:cubicBezTo>
                        <a:pt x="315" y="136"/>
                        <a:pt x="315" y="136"/>
                        <a:pt x="315" y="136"/>
                      </a:cubicBezTo>
                      <a:cubicBezTo>
                        <a:pt x="317" y="136"/>
                        <a:pt x="317" y="136"/>
                        <a:pt x="317" y="136"/>
                      </a:cubicBezTo>
                      <a:cubicBezTo>
                        <a:pt x="317" y="135"/>
                        <a:pt x="317" y="135"/>
                        <a:pt x="317" y="135"/>
                      </a:cubicBezTo>
                      <a:cubicBezTo>
                        <a:pt x="318" y="135"/>
                        <a:pt x="318" y="135"/>
                        <a:pt x="318" y="135"/>
                      </a:cubicBezTo>
                      <a:cubicBezTo>
                        <a:pt x="319" y="136"/>
                        <a:pt x="319" y="136"/>
                        <a:pt x="319" y="136"/>
                      </a:cubicBezTo>
                      <a:cubicBezTo>
                        <a:pt x="318" y="135"/>
                        <a:pt x="318" y="135"/>
                        <a:pt x="318" y="135"/>
                      </a:cubicBezTo>
                      <a:cubicBezTo>
                        <a:pt x="319" y="134"/>
                        <a:pt x="319" y="134"/>
                        <a:pt x="319" y="134"/>
                      </a:cubicBezTo>
                      <a:cubicBezTo>
                        <a:pt x="321" y="133"/>
                        <a:pt x="321" y="133"/>
                        <a:pt x="321" y="133"/>
                      </a:cubicBezTo>
                      <a:cubicBezTo>
                        <a:pt x="323" y="131"/>
                        <a:pt x="323" y="131"/>
                        <a:pt x="323" y="131"/>
                      </a:cubicBezTo>
                      <a:cubicBezTo>
                        <a:pt x="326" y="131"/>
                        <a:pt x="326" y="131"/>
                        <a:pt x="326" y="131"/>
                      </a:cubicBezTo>
                      <a:cubicBezTo>
                        <a:pt x="328" y="130"/>
                        <a:pt x="328" y="130"/>
                        <a:pt x="328" y="130"/>
                      </a:cubicBezTo>
                      <a:cubicBezTo>
                        <a:pt x="329" y="130"/>
                        <a:pt x="329" y="130"/>
                        <a:pt x="329" y="130"/>
                      </a:cubicBezTo>
                      <a:cubicBezTo>
                        <a:pt x="330" y="130"/>
                        <a:pt x="330" y="130"/>
                        <a:pt x="330" y="130"/>
                      </a:cubicBezTo>
                      <a:cubicBezTo>
                        <a:pt x="331" y="130"/>
                        <a:pt x="331" y="130"/>
                        <a:pt x="331" y="130"/>
                      </a:cubicBezTo>
                      <a:cubicBezTo>
                        <a:pt x="331" y="130"/>
                        <a:pt x="331" y="130"/>
                        <a:pt x="331" y="130"/>
                      </a:cubicBezTo>
                      <a:cubicBezTo>
                        <a:pt x="333" y="130"/>
                        <a:pt x="333" y="130"/>
                        <a:pt x="333" y="130"/>
                      </a:cubicBezTo>
                      <a:cubicBezTo>
                        <a:pt x="334" y="131"/>
                        <a:pt x="334" y="131"/>
                        <a:pt x="334" y="131"/>
                      </a:cubicBezTo>
                      <a:cubicBezTo>
                        <a:pt x="337" y="132"/>
                        <a:pt x="337" y="132"/>
                        <a:pt x="337" y="132"/>
                      </a:cubicBezTo>
                      <a:cubicBezTo>
                        <a:pt x="337" y="133"/>
                        <a:pt x="337" y="133"/>
                        <a:pt x="337" y="133"/>
                      </a:cubicBezTo>
                      <a:cubicBezTo>
                        <a:pt x="337" y="134"/>
                        <a:pt x="337" y="134"/>
                        <a:pt x="337" y="134"/>
                      </a:cubicBezTo>
                      <a:cubicBezTo>
                        <a:pt x="335" y="134"/>
                        <a:pt x="335" y="134"/>
                        <a:pt x="335" y="134"/>
                      </a:cubicBezTo>
                      <a:cubicBezTo>
                        <a:pt x="333" y="135"/>
                        <a:pt x="333" y="135"/>
                        <a:pt x="333" y="135"/>
                      </a:cubicBezTo>
                      <a:cubicBezTo>
                        <a:pt x="332" y="135"/>
                        <a:pt x="332" y="135"/>
                        <a:pt x="332" y="135"/>
                      </a:cubicBezTo>
                      <a:cubicBezTo>
                        <a:pt x="332" y="136"/>
                        <a:pt x="332" y="136"/>
                        <a:pt x="332" y="136"/>
                      </a:cubicBezTo>
                      <a:cubicBezTo>
                        <a:pt x="331" y="137"/>
                        <a:pt x="331" y="137"/>
                        <a:pt x="331" y="137"/>
                      </a:cubicBezTo>
                      <a:cubicBezTo>
                        <a:pt x="330" y="137"/>
                        <a:pt x="330" y="137"/>
                        <a:pt x="330" y="137"/>
                      </a:cubicBezTo>
                      <a:cubicBezTo>
                        <a:pt x="328" y="139"/>
                        <a:pt x="328" y="139"/>
                        <a:pt x="328" y="139"/>
                      </a:cubicBezTo>
                      <a:cubicBezTo>
                        <a:pt x="326" y="141"/>
                        <a:pt x="326" y="141"/>
                        <a:pt x="326" y="141"/>
                      </a:cubicBezTo>
                      <a:cubicBezTo>
                        <a:pt x="324" y="142"/>
                        <a:pt x="324" y="142"/>
                        <a:pt x="324" y="142"/>
                      </a:cubicBezTo>
                      <a:cubicBezTo>
                        <a:pt x="323" y="142"/>
                        <a:pt x="323" y="142"/>
                        <a:pt x="323" y="142"/>
                      </a:cubicBezTo>
                      <a:cubicBezTo>
                        <a:pt x="322" y="144"/>
                        <a:pt x="322" y="144"/>
                        <a:pt x="322" y="144"/>
                      </a:cubicBezTo>
                      <a:cubicBezTo>
                        <a:pt x="322" y="145"/>
                        <a:pt x="322" y="145"/>
                        <a:pt x="322" y="145"/>
                      </a:cubicBezTo>
                      <a:cubicBezTo>
                        <a:pt x="322" y="146"/>
                        <a:pt x="322" y="146"/>
                        <a:pt x="322" y="146"/>
                      </a:cubicBezTo>
                      <a:cubicBezTo>
                        <a:pt x="323" y="147"/>
                        <a:pt x="323" y="147"/>
                        <a:pt x="323" y="147"/>
                      </a:cubicBezTo>
                      <a:cubicBezTo>
                        <a:pt x="323" y="148"/>
                        <a:pt x="323" y="148"/>
                        <a:pt x="323" y="148"/>
                      </a:cubicBezTo>
                      <a:cubicBezTo>
                        <a:pt x="322" y="148"/>
                        <a:pt x="322" y="148"/>
                        <a:pt x="322" y="148"/>
                      </a:cubicBezTo>
                      <a:cubicBezTo>
                        <a:pt x="321" y="149"/>
                        <a:pt x="321" y="149"/>
                        <a:pt x="321" y="149"/>
                      </a:cubicBezTo>
                      <a:cubicBezTo>
                        <a:pt x="320" y="150"/>
                        <a:pt x="320" y="150"/>
                        <a:pt x="320" y="150"/>
                      </a:cubicBezTo>
                      <a:cubicBezTo>
                        <a:pt x="320" y="151"/>
                        <a:pt x="320" y="151"/>
                        <a:pt x="320" y="151"/>
                      </a:cubicBezTo>
                      <a:cubicBezTo>
                        <a:pt x="320" y="153"/>
                        <a:pt x="320" y="153"/>
                        <a:pt x="320" y="153"/>
                      </a:cubicBezTo>
                      <a:cubicBezTo>
                        <a:pt x="319" y="153"/>
                        <a:pt x="319" y="153"/>
                        <a:pt x="319" y="153"/>
                      </a:cubicBezTo>
                      <a:cubicBezTo>
                        <a:pt x="319" y="154"/>
                        <a:pt x="319" y="154"/>
                        <a:pt x="319" y="154"/>
                      </a:cubicBezTo>
                      <a:cubicBezTo>
                        <a:pt x="319" y="155"/>
                        <a:pt x="319" y="155"/>
                        <a:pt x="319" y="155"/>
                      </a:cubicBezTo>
                      <a:cubicBezTo>
                        <a:pt x="320" y="156"/>
                        <a:pt x="320" y="156"/>
                        <a:pt x="320" y="156"/>
                      </a:cubicBezTo>
                      <a:cubicBezTo>
                        <a:pt x="320" y="157"/>
                        <a:pt x="320" y="157"/>
                        <a:pt x="320" y="157"/>
                      </a:cubicBezTo>
                      <a:cubicBezTo>
                        <a:pt x="320" y="158"/>
                        <a:pt x="320" y="158"/>
                        <a:pt x="320" y="158"/>
                      </a:cubicBezTo>
                      <a:cubicBezTo>
                        <a:pt x="321" y="159"/>
                        <a:pt x="321" y="159"/>
                        <a:pt x="321" y="159"/>
                      </a:cubicBezTo>
                      <a:cubicBezTo>
                        <a:pt x="321" y="160"/>
                        <a:pt x="321" y="160"/>
                        <a:pt x="321" y="160"/>
                      </a:cubicBezTo>
                      <a:cubicBezTo>
                        <a:pt x="322" y="160"/>
                        <a:pt x="322" y="160"/>
                        <a:pt x="322" y="160"/>
                      </a:cubicBezTo>
                      <a:cubicBezTo>
                        <a:pt x="322" y="161"/>
                        <a:pt x="322" y="161"/>
                        <a:pt x="322" y="161"/>
                      </a:cubicBezTo>
                      <a:cubicBezTo>
                        <a:pt x="322" y="162"/>
                        <a:pt x="322" y="162"/>
                        <a:pt x="322" y="162"/>
                      </a:cubicBezTo>
                      <a:cubicBezTo>
                        <a:pt x="321" y="161"/>
                        <a:pt x="321" y="161"/>
                        <a:pt x="321" y="161"/>
                      </a:cubicBezTo>
                      <a:cubicBezTo>
                        <a:pt x="321" y="161"/>
                        <a:pt x="321" y="161"/>
                        <a:pt x="321" y="161"/>
                      </a:cubicBezTo>
                      <a:cubicBezTo>
                        <a:pt x="321" y="162"/>
                        <a:pt x="321" y="162"/>
                        <a:pt x="321" y="162"/>
                      </a:cubicBezTo>
                      <a:cubicBezTo>
                        <a:pt x="320" y="162"/>
                        <a:pt x="320" y="162"/>
                        <a:pt x="320" y="162"/>
                      </a:cubicBezTo>
                      <a:cubicBezTo>
                        <a:pt x="319" y="162"/>
                        <a:pt x="319" y="162"/>
                        <a:pt x="319" y="162"/>
                      </a:cubicBezTo>
                      <a:cubicBezTo>
                        <a:pt x="319" y="162"/>
                        <a:pt x="319" y="162"/>
                        <a:pt x="319" y="162"/>
                      </a:cubicBezTo>
                      <a:cubicBezTo>
                        <a:pt x="319" y="163"/>
                        <a:pt x="319" y="163"/>
                        <a:pt x="319" y="163"/>
                      </a:cubicBezTo>
                      <a:cubicBezTo>
                        <a:pt x="320" y="163"/>
                        <a:pt x="320" y="163"/>
                        <a:pt x="320" y="163"/>
                      </a:cubicBezTo>
                      <a:cubicBezTo>
                        <a:pt x="321" y="163"/>
                        <a:pt x="321" y="163"/>
                        <a:pt x="321" y="163"/>
                      </a:cubicBezTo>
                      <a:cubicBezTo>
                        <a:pt x="321" y="163"/>
                        <a:pt x="321" y="163"/>
                        <a:pt x="321" y="163"/>
                      </a:cubicBezTo>
                      <a:cubicBezTo>
                        <a:pt x="321" y="164"/>
                        <a:pt x="321" y="164"/>
                        <a:pt x="321" y="164"/>
                      </a:cubicBezTo>
                      <a:cubicBezTo>
                        <a:pt x="321" y="164"/>
                        <a:pt x="321" y="164"/>
                        <a:pt x="321" y="164"/>
                      </a:cubicBezTo>
                      <a:cubicBezTo>
                        <a:pt x="320" y="166"/>
                        <a:pt x="320" y="166"/>
                        <a:pt x="320" y="166"/>
                      </a:cubicBezTo>
                      <a:cubicBezTo>
                        <a:pt x="320" y="167"/>
                        <a:pt x="320" y="167"/>
                        <a:pt x="320" y="167"/>
                      </a:cubicBezTo>
                      <a:cubicBezTo>
                        <a:pt x="320" y="167"/>
                        <a:pt x="320" y="167"/>
                        <a:pt x="320" y="167"/>
                      </a:cubicBezTo>
                      <a:cubicBezTo>
                        <a:pt x="321" y="166"/>
                        <a:pt x="321" y="166"/>
                        <a:pt x="321" y="166"/>
                      </a:cubicBezTo>
                      <a:cubicBezTo>
                        <a:pt x="321" y="165"/>
                        <a:pt x="321" y="165"/>
                        <a:pt x="321" y="165"/>
                      </a:cubicBezTo>
                      <a:cubicBezTo>
                        <a:pt x="322" y="163"/>
                        <a:pt x="322" y="163"/>
                        <a:pt x="322" y="163"/>
                      </a:cubicBezTo>
                      <a:cubicBezTo>
                        <a:pt x="323" y="163"/>
                        <a:pt x="323" y="163"/>
                        <a:pt x="323" y="163"/>
                      </a:cubicBezTo>
                      <a:cubicBezTo>
                        <a:pt x="323" y="161"/>
                        <a:pt x="323" y="161"/>
                        <a:pt x="323" y="161"/>
                      </a:cubicBezTo>
                      <a:cubicBezTo>
                        <a:pt x="324" y="161"/>
                        <a:pt x="324" y="161"/>
                        <a:pt x="324" y="161"/>
                      </a:cubicBezTo>
                      <a:cubicBezTo>
                        <a:pt x="325" y="160"/>
                        <a:pt x="325" y="160"/>
                        <a:pt x="325" y="160"/>
                      </a:cubicBezTo>
                      <a:cubicBezTo>
                        <a:pt x="325" y="159"/>
                        <a:pt x="325" y="159"/>
                        <a:pt x="325" y="159"/>
                      </a:cubicBezTo>
                      <a:cubicBezTo>
                        <a:pt x="324" y="158"/>
                        <a:pt x="324" y="158"/>
                        <a:pt x="324" y="158"/>
                      </a:cubicBezTo>
                      <a:cubicBezTo>
                        <a:pt x="325" y="158"/>
                        <a:pt x="325" y="158"/>
                        <a:pt x="325" y="158"/>
                      </a:cubicBezTo>
                      <a:cubicBezTo>
                        <a:pt x="324" y="157"/>
                        <a:pt x="324" y="157"/>
                        <a:pt x="324" y="157"/>
                      </a:cubicBezTo>
                      <a:cubicBezTo>
                        <a:pt x="323" y="157"/>
                        <a:pt x="323" y="157"/>
                        <a:pt x="323" y="157"/>
                      </a:cubicBezTo>
                      <a:cubicBezTo>
                        <a:pt x="323" y="156"/>
                        <a:pt x="323" y="156"/>
                        <a:pt x="323" y="156"/>
                      </a:cubicBezTo>
                      <a:cubicBezTo>
                        <a:pt x="323" y="156"/>
                        <a:pt x="323" y="156"/>
                        <a:pt x="323" y="156"/>
                      </a:cubicBezTo>
                      <a:cubicBezTo>
                        <a:pt x="323" y="154"/>
                        <a:pt x="323" y="154"/>
                        <a:pt x="323" y="154"/>
                      </a:cubicBezTo>
                      <a:cubicBezTo>
                        <a:pt x="322" y="153"/>
                        <a:pt x="322" y="153"/>
                        <a:pt x="322" y="153"/>
                      </a:cubicBezTo>
                      <a:cubicBezTo>
                        <a:pt x="322" y="152"/>
                        <a:pt x="322" y="152"/>
                        <a:pt x="322" y="152"/>
                      </a:cubicBezTo>
                      <a:cubicBezTo>
                        <a:pt x="323" y="152"/>
                        <a:pt x="323" y="152"/>
                        <a:pt x="323" y="152"/>
                      </a:cubicBezTo>
                      <a:cubicBezTo>
                        <a:pt x="323" y="153"/>
                        <a:pt x="323" y="153"/>
                        <a:pt x="323" y="153"/>
                      </a:cubicBezTo>
                      <a:cubicBezTo>
                        <a:pt x="323" y="152"/>
                        <a:pt x="323" y="152"/>
                        <a:pt x="323" y="152"/>
                      </a:cubicBezTo>
                      <a:cubicBezTo>
                        <a:pt x="325" y="152"/>
                        <a:pt x="325" y="152"/>
                        <a:pt x="325" y="152"/>
                      </a:cubicBezTo>
                      <a:cubicBezTo>
                        <a:pt x="325" y="151"/>
                        <a:pt x="325" y="151"/>
                        <a:pt x="325" y="151"/>
                      </a:cubicBezTo>
                      <a:cubicBezTo>
                        <a:pt x="325" y="151"/>
                        <a:pt x="325" y="151"/>
                        <a:pt x="325" y="151"/>
                      </a:cubicBezTo>
                      <a:cubicBezTo>
                        <a:pt x="326" y="150"/>
                        <a:pt x="326" y="150"/>
                        <a:pt x="326" y="150"/>
                      </a:cubicBezTo>
                      <a:cubicBezTo>
                        <a:pt x="326" y="150"/>
                        <a:pt x="326" y="150"/>
                        <a:pt x="326" y="150"/>
                      </a:cubicBezTo>
                      <a:cubicBezTo>
                        <a:pt x="327" y="151"/>
                        <a:pt x="327" y="151"/>
                        <a:pt x="327" y="151"/>
                      </a:cubicBezTo>
                      <a:cubicBezTo>
                        <a:pt x="327" y="152"/>
                        <a:pt x="327" y="152"/>
                        <a:pt x="327" y="152"/>
                      </a:cubicBezTo>
                      <a:cubicBezTo>
                        <a:pt x="327" y="152"/>
                        <a:pt x="327" y="152"/>
                        <a:pt x="327" y="152"/>
                      </a:cubicBezTo>
                      <a:cubicBezTo>
                        <a:pt x="328" y="152"/>
                        <a:pt x="328" y="152"/>
                        <a:pt x="328" y="152"/>
                      </a:cubicBezTo>
                      <a:cubicBezTo>
                        <a:pt x="328" y="151"/>
                        <a:pt x="328" y="151"/>
                        <a:pt x="328" y="151"/>
                      </a:cubicBezTo>
                      <a:cubicBezTo>
                        <a:pt x="329" y="150"/>
                        <a:pt x="329" y="150"/>
                        <a:pt x="329" y="150"/>
                      </a:cubicBezTo>
                      <a:cubicBezTo>
                        <a:pt x="330" y="150"/>
                        <a:pt x="330" y="150"/>
                        <a:pt x="330" y="150"/>
                      </a:cubicBezTo>
                      <a:cubicBezTo>
                        <a:pt x="329" y="149"/>
                        <a:pt x="329" y="149"/>
                        <a:pt x="329" y="149"/>
                      </a:cubicBezTo>
                      <a:cubicBezTo>
                        <a:pt x="330" y="149"/>
                        <a:pt x="330" y="149"/>
                        <a:pt x="330" y="149"/>
                      </a:cubicBezTo>
                      <a:cubicBezTo>
                        <a:pt x="331" y="149"/>
                        <a:pt x="331" y="149"/>
                        <a:pt x="331" y="149"/>
                      </a:cubicBezTo>
                      <a:cubicBezTo>
                        <a:pt x="330" y="148"/>
                        <a:pt x="330" y="148"/>
                        <a:pt x="330" y="148"/>
                      </a:cubicBezTo>
                      <a:cubicBezTo>
                        <a:pt x="330" y="148"/>
                        <a:pt x="330" y="148"/>
                        <a:pt x="330" y="148"/>
                      </a:cubicBezTo>
                      <a:cubicBezTo>
                        <a:pt x="328" y="149"/>
                        <a:pt x="328" y="149"/>
                        <a:pt x="328" y="149"/>
                      </a:cubicBezTo>
                      <a:cubicBezTo>
                        <a:pt x="327" y="149"/>
                        <a:pt x="327" y="149"/>
                        <a:pt x="327" y="149"/>
                      </a:cubicBezTo>
                      <a:cubicBezTo>
                        <a:pt x="327" y="148"/>
                        <a:pt x="327" y="148"/>
                        <a:pt x="327" y="148"/>
                      </a:cubicBezTo>
                      <a:cubicBezTo>
                        <a:pt x="326" y="148"/>
                        <a:pt x="326" y="148"/>
                        <a:pt x="326" y="148"/>
                      </a:cubicBezTo>
                      <a:cubicBezTo>
                        <a:pt x="326" y="147"/>
                        <a:pt x="326" y="147"/>
                        <a:pt x="326" y="147"/>
                      </a:cubicBezTo>
                      <a:cubicBezTo>
                        <a:pt x="327" y="147"/>
                        <a:pt x="327" y="147"/>
                        <a:pt x="327" y="147"/>
                      </a:cubicBezTo>
                      <a:cubicBezTo>
                        <a:pt x="327" y="146"/>
                        <a:pt x="327" y="146"/>
                        <a:pt x="327" y="146"/>
                      </a:cubicBezTo>
                      <a:cubicBezTo>
                        <a:pt x="327" y="144"/>
                        <a:pt x="327" y="144"/>
                        <a:pt x="327" y="144"/>
                      </a:cubicBezTo>
                      <a:cubicBezTo>
                        <a:pt x="328" y="143"/>
                        <a:pt x="328" y="143"/>
                        <a:pt x="328" y="143"/>
                      </a:cubicBezTo>
                      <a:cubicBezTo>
                        <a:pt x="328" y="142"/>
                        <a:pt x="328" y="142"/>
                        <a:pt x="328" y="142"/>
                      </a:cubicBezTo>
                      <a:cubicBezTo>
                        <a:pt x="329" y="141"/>
                        <a:pt x="329" y="141"/>
                        <a:pt x="329" y="141"/>
                      </a:cubicBezTo>
                      <a:cubicBezTo>
                        <a:pt x="330" y="142"/>
                        <a:pt x="330" y="142"/>
                        <a:pt x="330" y="142"/>
                      </a:cubicBezTo>
                      <a:cubicBezTo>
                        <a:pt x="331" y="142"/>
                        <a:pt x="331" y="142"/>
                        <a:pt x="331" y="142"/>
                      </a:cubicBezTo>
                      <a:cubicBezTo>
                        <a:pt x="331" y="143"/>
                        <a:pt x="331" y="143"/>
                        <a:pt x="331" y="143"/>
                      </a:cubicBezTo>
                      <a:cubicBezTo>
                        <a:pt x="333" y="144"/>
                        <a:pt x="333" y="144"/>
                        <a:pt x="333" y="144"/>
                      </a:cubicBezTo>
                      <a:cubicBezTo>
                        <a:pt x="334" y="145"/>
                        <a:pt x="334" y="145"/>
                        <a:pt x="334" y="145"/>
                      </a:cubicBezTo>
                      <a:cubicBezTo>
                        <a:pt x="335" y="145"/>
                        <a:pt x="335" y="145"/>
                        <a:pt x="335" y="145"/>
                      </a:cubicBezTo>
                      <a:cubicBezTo>
                        <a:pt x="334" y="144"/>
                        <a:pt x="334" y="144"/>
                        <a:pt x="334" y="144"/>
                      </a:cubicBezTo>
                      <a:cubicBezTo>
                        <a:pt x="334" y="144"/>
                        <a:pt x="334" y="144"/>
                        <a:pt x="334" y="144"/>
                      </a:cubicBezTo>
                      <a:cubicBezTo>
                        <a:pt x="332" y="143"/>
                        <a:pt x="332" y="143"/>
                        <a:pt x="332" y="143"/>
                      </a:cubicBezTo>
                      <a:cubicBezTo>
                        <a:pt x="332" y="142"/>
                        <a:pt x="332" y="142"/>
                        <a:pt x="332" y="142"/>
                      </a:cubicBezTo>
                      <a:cubicBezTo>
                        <a:pt x="331" y="141"/>
                        <a:pt x="331" y="141"/>
                        <a:pt x="331" y="141"/>
                      </a:cubicBezTo>
                      <a:cubicBezTo>
                        <a:pt x="330" y="141"/>
                        <a:pt x="330" y="141"/>
                        <a:pt x="330" y="141"/>
                      </a:cubicBezTo>
                      <a:cubicBezTo>
                        <a:pt x="330" y="141"/>
                        <a:pt x="330" y="141"/>
                        <a:pt x="330" y="141"/>
                      </a:cubicBezTo>
                      <a:cubicBezTo>
                        <a:pt x="330" y="140"/>
                        <a:pt x="330" y="140"/>
                        <a:pt x="330" y="140"/>
                      </a:cubicBezTo>
                      <a:cubicBezTo>
                        <a:pt x="332" y="140"/>
                        <a:pt x="332" y="140"/>
                        <a:pt x="332" y="140"/>
                      </a:cubicBezTo>
                      <a:cubicBezTo>
                        <a:pt x="332" y="140"/>
                        <a:pt x="332" y="140"/>
                        <a:pt x="332" y="140"/>
                      </a:cubicBezTo>
                      <a:cubicBezTo>
                        <a:pt x="333" y="140"/>
                        <a:pt x="333" y="140"/>
                        <a:pt x="333" y="140"/>
                      </a:cubicBezTo>
                      <a:cubicBezTo>
                        <a:pt x="335" y="142"/>
                        <a:pt x="335" y="142"/>
                        <a:pt x="335" y="142"/>
                      </a:cubicBezTo>
                      <a:cubicBezTo>
                        <a:pt x="336" y="142"/>
                        <a:pt x="336" y="142"/>
                        <a:pt x="336" y="142"/>
                      </a:cubicBezTo>
                      <a:cubicBezTo>
                        <a:pt x="337" y="142"/>
                        <a:pt x="337" y="142"/>
                        <a:pt x="337" y="142"/>
                      </a:cubicBezTo>
                      <a:cubicBezTo>
                        <a:pt x="335" y="142"/>
                        <a:pt x="335" y="142"/>
                        <a:pt x="335" y="142"/>
                      </a:cubicBezTo>
                      <a:cubicBezTo>
                        <a:pt x="334" y="140"/>
                        <a:pt x="334" y="140"/>
                        <a:pt x="334" y="140"/>
                      </a:cubicBezTo>
                      <a:cubicBezTo>
                        <a:pt x="333" y="139"/>
                        <a:pt x="333" y="139"/>
                        <a:pt x="333" y="139"/>
                      </a:cubicBezTo>
                      <a:cubicBezTo>
                        <a:pt x="333" y="139"/>
                        <a:pt x="333" y="139"/>
                        <a:pt x="333" y="139"/>
                      </a:cubicBezTo>
                      <a:cubicBezTo>
                        <a:pt x="333" y="138"/>
                        <a:pt x="333" y="138"/>
                        <a:pt x="333" y="138"/>
                      </a:cubicBezTo>
                      <a:cubicBezTo>
                        <a:pt x="335" y="137"/>
                        <a:pt x="335" y="137"/>
                        <a:pt x="335" y="137"/>
                      </a:cubicBezTo>
                      <a:cubicBezTo>
                        <a:pt x="336" y="138"/>
                        <a:pt x="336" y="138"/>
                        <a:pt x="336" y="138"/>
                      </a:cubicBezTo>
                      <a:cubicBezTo>
                        <a:pt x="335" y="138"/>
                        <a:pt x="335" y="138"/>
                        <a:pt x="335" y="138"/>
                      </a:cubicBezTo>
                      <a:cubicBezTo>
                        <a:pt x="336" y="139"/>
                        <a:pt x="336" y="139"/>
                        <a:pt x="336" y="139"/>
                      </a:cubicBezTo>
                      <a:cubicBezTo>
                        <a:pt x="336" y="139"/>
                        <a:pt x="336" y="139"/>
                        <a:pt x="336" y="139"/>
                      </a:cubicBezTo>
                      <a:cubicBezTo>
                        <a:pt x="336" y="138"/>
                        <a:pt x="336" y="138"/>
                        <a:pt x="336" y="138"/>
                      </a:cubicBezTo>
                      <a:cubicBezTo>
                        <a:pt x="337" y="137"/>
                        <a:pt x="337" y="137"/>
                        <a:pt x="337" y="137"/>
                      </a:cubicBezTo>
                      <a:cubicBezTo>
                        <a:pt x="338" y="137"/>
                        <a:pt x="338" y="137"/>
                        <a:pt x="338" y="137"/>
                      </a:cubicBezTo>
                      <a:cubicBezTo>
                        <a:pt x="338" y="138"/>
                        <a:pt x="338" y="138"/>
                        <a:pt x="338" y="138"/>
                      </a:cubicBezTo>
                      <a:cubicBezTo>
                        <a:pt x="339" y="139"/>
                        <a:pt x="339" y="139"/>
                        <a:pt x="339" y="139"/>
                      </a:cubicBezTo>
                      <a:cubicBezTo>
                        <a:pt x="339" y="140"/>
                        <a:pt x="339" y="140"/>
                        <a:pt x="339" y="140"/>
                      </a:cubicBezTo>
                      <a:cubicBezTo>
                        <a:pt x="340" y="139"/>
                        <a:pt x="340" y="139"/>
                        <a:pt x="340" y="139"/>
                      </a:cubicBezTo>
                      <a:cubicBezTo>
                        <a:pt x="340" y="139"/>
                        <a:pt x="340" y="139"/>
                        <a:pt x="340" y="139"/>
                      </a:cubicBezTo>
                      <a:cubicBezTo>
                        <a:pt x="339" y="138"/>
                        <a:pt x="339" y="138"/>
                        <a:pt x="339" y="138"/>
                      </a:cubicBezTo>
                      <a:cubicBezTo>
                        <a:pt x="339" y="137"/>
                        <a:pt x="339" y="137"/>
                        <a:pt x="339" y="137"/>
                      </a:cubicBezTo>
                      <a:cubicBezTo>
                        <a:pt x="342" y="136"/>
                        <a:pt x="342" y="136"/>
                        <a:pt x="342" y="136"/>
                      </a:cubicBezTo>
                      <a:cubicBezTo>
                        <a:pt x="344" y="136"/>
                        <a:pt x="344" y="136"/>
                        <a:pt x="344" y="136"/>
                      </a:cubicBezTo>
                      <a:cubicBezTo>
                        <a:pt x="345" y="136"/>
                        <a:pt x="345" y="136"/>
                        <a:pt x="345" y="136"/>
                      </a:cubicBezTo>
                      <a:cubicBezTo>
                        <a:pt x="346" y="135"/>
                        <a:pt x="346" y="135"/>
                        <a:pt x="346" y="135"/>
                      </a:cubicBezTo>
                      <a:cubicBezTo>
                        <a:pt x="348" y="135"/>
                        <a:pt x="348" y="135"/>
                        <a:pt x="348" y="135"/>
                      </a:cubicBezTo>
                      <a:cubicBezTo>
                        <a:pt x="350" y="135"/>
                        <a:pt x="350" y="135"/>
                        <a:pt x="350" y="135"/>
                      </a:cubicBezTo>
                      <a:cubicBezTo>
                        <a:pt x="351" y="136"/>
                        <a:pt x="351" y="136"/>
                        <a:pt x="351" y="136"/>
                      </a:cubicBezTo>
                      <a:cubicBezTo>
                        <a:pt x="351" y="136"/>
                        <a:pt x="351" y="136"/>
                        <a:pt x="351" y="136"/>
                      </a:cubicBezTo>
                      <a:cubicBezTo>
                        <a:pt x="351" y="137"/>
                        <a:pt x="351" y="137"/>
                        <a:pt x="351" y="137"/>
                      </a:cubicBezTo>
                      <a:cubicBezTo>
                        <a:pt x="351" y="139"/>
                        <a:pt x="351" y="139"/>
                        <a:pt x="351" y="139"/>
                      </a:cubicBezTo>
                      <a:cubicBezTo>
                        <a:pt x="351" y="140"/>
                        <a:pt x="351" y="140"/>
                        <a:pt x="351" y="140"/>
                      </a:cubicBezTo>
                      <a:cubicBezTo>
                        <a:pt x="350" y="140"/>
                        <a:pt x="350" y="140"/>
                        <a:pt x="350" y="140"/>
                      </a:cubicBezTo>
                      <a:cubicBezTo>
                        <a:pt x="349" y="142"/>
                        <a:pt x="349" y="142"/>
                        <a:pt x="349" y="142"/>
                      </a:cubicBezTo>
                      <a:cubicBezTo>
                        <a:pt x="349" y="142"/>
                        <a:pt x="349" y="142"/>
                        <a:pt x="349" y="142"/>
                      </a:cubicBezTo>
                      <a:cubicBezTo>
                        <a:pt x="350" y="143"/>
                        <a:pt x="350" y="143"/>
                        <a:pt x="350" y="143"/>
                      </a:cubicBezTo>
                      <a:cubicBezTo>
                        <a:pt x="351" y="143"/>
                        <a:pt x="351" y="143"/>
                        <a:pt x="351" y="143"/>
                      </a:cubicBezTo>
                      <a:cubicBezTo>
                        <a:pt x="351" y="144"/>
                        <a:pt x="351" y="144"/>
                        <a:pt x="351" y="144"/>
                      </a:cubicBezTo>
                      <a:cubicBezTo>
                        <a:pt x="349" y="145"/>
                        <a:pt x="349" y="145"/>
                        <a:pt x="349" y="145"/>
                      </a:cubicBezTo>
                      <a:cubicBezTo>
                        <a:pt x="349" y="146"/>
                        <a:pt x="349" y="146"/>
                        <a:pt x="349" y="146"/>
                      </a:cubicBezTo>
                      <a:cubicBezTo>
                        <a:pt x="349" y="147"/>
                        <a:pt x="349" y="147"/>
                        <a:pt x="349" y="147"/>
                      </a:cubicBezTo>
                      <a:cubicBezTo>
                        <a:pt x="350" y="148"/>
                        <a:pt x="350" y="148"/>
                        <a:pt x="350" y="148"/>
                      </a:cubicBezTo>
                      <a:cubicBezTo>
                        <a:pt x="350" y="148"/>
                        <a:pt x="350" y="148"/>
                        <a:pt x="350" y="148"/>
                      </a:cubicBezTo>
                      <a:cubicBezTo>
                        <a:pt x="349" y="149"/>
                        <a:pt x="349" y="149"/>
                        <a:pt x="349" y="149"/>
                      </a:cubicBezTo>
                      <a:cubicBezTo>
                        <a:pt x="348" y="149"/>
                        <a:pt x="348" y="149"/>
                        <a:pt x="348" y="149"/>
                      </a:cubicBezTo>
                      <a:cubicBezTo>
                        <a:pt x="347" y="150"/>
                        <a:pt x="347" y="150"/>
                        <a:pt x="347" y="150"/>
                      </a:cubicBezTo>
                      <a:cubicBezTo>
                        <a:pt x="346" y="150"/>
                        <a:pt x="346" y="150"/>
                        <a:pt x="346" y="150"/>
                      </a:cubicBezTo>
                      <a:cubicBezTo>
                        <a:pt x="345" y="151"/>
                        <a:pt x="345" y="151"/>
                        <a:pt x="345" y="151"/>
                      </a:cubicBezTo>
                      <a:cubicBezTo>
                        <a:pt x="345" y="152"/>
                        <a:pt x="345" y="152"/>
                        <a:pt x="345" y="152"/>
                      </a:cubicBezTo>
                      <a:cubicBezTo>
                        <a:pt x="344" y="153"/>
                        <a:pt x="344" y="153"/>
                        <a:pt x="344" y="153"/>
                      </a:cubicBezTo>
                      <a:cubicBezTo>
                        <a:pt x="345" y="153"/>
                        <a:pt x="345" y="153"/>
                        <a:pt x="345" y="153"/>
                      </a:cubicBezTo>
                      <a:cubicBezTo>
                        <a:pt x="346" y="152"/>
                        <a:pt x="346" y="152"/>
                        <a:pt x="346" y="152"/>
                      </a:cubicBezTo>
                      <a:cubicBezTo>
                        <a:pt x="347" y="151"/>
                        <a:pt x="347" y="151"/>
                        <a:pt x="347" y="151"/>
                      </a:cubicBezTo>
                      <a:cubicBezTo>
                        <a:pt x="348" y="151"/>
                        <a:pt x="348" y="151"/>
                        <a:pt x="348" y="151"/>
                      </a:cubicBezTo>
                      <a:cubicBezTo>
                        <a:pt x="348" y="151"/>
                        <a:pt x="348" y="151"/>
                        <a:pt x="348" y="151"/>
                      </a:cubicBezTo>
                      <a:cubicBezTo>
                        <a:pt x="348" y="151"/>
                        <a:pt x="348" y="151"/>
                        <a:pt x="348" y="151"/>
                      </a:cubicBezTo>
                      <a:cubicBezTo>
                        <a:pt x="348" y="152"/>
                        <a:pt x="348" y="152"/>
                        <a:pt x="348" y="152"/>
                      </a:cubicBezTo>
                      <a:cubicBezTo>
                        <a:pt x="346" y="153"/>
                        <a:pt x="346" y="153"/>
                        <a:pt x="346" y="153"/>
                      </a:cubicBezTo>
                      <a:cubicBezTo>
                        <a:pt x="345" y="154"/>
                        <a:pt x="345" y="154"/>
                        <a:pt x="345" y="154"/>
                      </a:cubicBezTo>
                      <a:cubicBezTo>
                        <a:pt x="345" y="154"/>
                        <a:pt x="345" y="154"/>
                        <a:pt x="345" y="154"/>
                      </a:cubicBezTo>
                      <a:cubicBezTo>
                        <a:pt x="345" y="155"/>
                        <a:pt x="345" y="155"/>
                        <a:pt x="345" y="155"/>
                      </a:cubicBezTo>
                      <a:cubicBezTo>
                        <a:pt x="345" y="155"/>
                        <a:pt x="345" y="155"/>
                        <a:pt x="345" y="155"/>
                      </a:cubicBezTo>
                      <a:cubicBezTo>
                        <a:pt x="344" y="155"/>
                        <a:pt x="344" y="155"/>
                        <a:pt x="344" y="155"/>
                      </a:cubicBezTo>
                      <a:cubicBezTo>
                        <a:pt x="343" y="155"/>
                        <a:pt x="343" y="155"/>
                        <a:pt x="343" y="155"/>
                      </a:cubicBezTo>
                      <a:cubicBezTo>
                        <a:pt x="343" y="156"/>
                        <a:pt x="343" y="156"/>
                        <a:pt x="343" y="156"/>
                      </a:cubicBezTo>
                      <a:cubicBezTo>
                        <a:pt x="344" y="156"/>
                        <a:pt x="344" y="156"/>
                        <a:pt x="344" y="156"/>
                      </a:cubicBezTo>
                      <a:cubicBezTo>
                        <a:pt x="344" y="156"/>
                        <a:pt x="344" y="156"/>
                        <a:pt x="344" y="156"/>
                      </a:cubicBezTo>
                      <a:cubicBezTo>
                        <a:pt x="344" y="157"/>
                        <a:pt x="344" y="157"/>
                        <a:pt x="344" y="157"/>
                      </a:cubicBezTo>
                      <a:cubicBezTo>
                        <a:pt x="343" y="157"/>
                        <a:pt x="343" y="157"/>
                        <a:pt x="343" y="157"/>
                      </a:cubicBezTo>
                      <a:cubicBezTo>
                        <a:pt x="344" y="157"/>
                        <a:pt x="344" y="157"/>
                        <a:pt x="344" y="157"/>
                      </a:cubicBezTo>
                      <a:cubicBezTo>
                        <a:pt x="345" y="157"/>
                        <a:pt x="345" y="157"/>
                        <a:pt x="345" y="157"/>
                      </a:cubicBezTo>
                      <a:cubicBezTo>
                        <a:pt x="346" y="157"/>
                        <a:pt x="346" y="157"/>
                        <a:pt x="346" y="157"/>
                      </a:cubicBezTo>
                      <a:cubicBezTo>
                        <a:pt x="346" y="156"/>
                        <a:pt x="346" y="156"/>
                        <a:pt x="346" y="156"/>
                      </a:cubicBezTo>
                      <a:cubicBezTo>
                        <a:pt x="346" y="155"/>
                        <a:pt x="346" y="155"/>
                        <a:pt x="346" y="155"/>
                      </a:cubicBezTo>
                      <a:cubicBezTo>
                        <a:pt x="347" y="155"/>
                        <a:pt x="347" y="155"/>
                        <a:pt x="347" y="155"/>
                      </a:cubicBezTo>
                      <a:cubicBezTo>
                        <a:pt x="348" y="154"/>
                        <a:pt x="348" y="154"/>
                        <a:pt x="348" y="154"/>
                      </a:cubicBezTo>
                      <a:cubicBezTo>
                        <a:pt x="348" y="154"/>
                        <a:pt x="348" y="154"/>
                        <a:pt x="348" y="154"/>
                      </a:cubicBezTo>
                      <a:cubicBezTo>
                        <a:pt x="348" y="155"/>
                        <a:pt x="348" y="155"/>
                        <a:pt x="348" y="155"/>
                      </a:cubicBezTo>
                      <a:cubicBezTo>
                        <a:pt x="349" y="156"/>
                        <a:pt x="349" y="156"/>
                        <a:pt x="349" y="156"/>
                      </a:cubicBezTo>
                      <a:cubicBezTo>
                        <a:pt x="349" y="155"/>
                        <a:pt x="349" y="155"/>
                        <a:pt x="349" y="155"/>
                      </a:cubicBezTo>
                      <a:cubicBezTo>
                        <a:pt x="348" y="153"/>
                        <a:pt x="348" y="153"/>
                        <a:pt x="348" y="153"/>
                      </a:cubicBezTo>
                      <a:cubicBezTo>
                        <a:pt x="349" y="153"/>
                        <a:pt x="349" y="153"/>
                        <a:pt x="349" y="153"/>
                      </a:cubicBezTo>
                      <a:cubicBezTo>
                        <a:pt x="349" y="152"/>
                        <a:pt x="349" y="152"/>
                        <a:pt x="349" y="152"/>
                      </a:cubicBezTo>
                      <a:cubicBezTo>
                        <a:pt x="350" y="153"/>
                        <a:pt x="350" y="153"/>
                        <a:pt x="350" y="153"/>
                      </a:cubicBezTo>
                      <a:cubicBezTo>
                        <a:pt x="350" y="154"/>
                        <a:pt x="350" y="154"/>
                        <a:pt x="350" y="154"/>
                      </a:cubicBezTo>
                      <a:cubicBezTo>
                        <a:pt x="350" y="154"/>
                        <a:pt x="350" y="154"/>
                        <a:pt x="350" y="154"/>
                      </a:cubicBezTo>
                      <a:cubicBezTo>
                        <a:pt x="351" y="154"/>
                        <a:pt x="351" y="154"/>
                        <a:pt x="351" y="154"/>
                      </a:cubicBezTo>
                      <a:cubicBezTo>
                        <a:pt x="352" y="153"/>
                        <a:pt x="352" y="153"/>
                        <a:pt x="352" y="153"/>
                      </a:cubicBezTo>
                      <a:cubicBezTo>
                        <a:pt x="353" y="154"/>
                        <a:pt x="353" y="154"/>
                        <a:pt x="353" y="154"/>
                      </a:cubicBezTo>
                      <a:cubicBezTo>
                        <a:pt x="353" y="154"/>
                        <a:pt x="353" y="154"/>
                        <a:pt x="353" y="154"/>
                      </a:cubicBezTo>
                      <a:cubicBezTo>
                        <a:pt x="353" y="155"/>
                        <a:pt x="353" y="155"/>
                        <a:pt x="353" y="155"/>
                      </a:cubicBezTo>
                      <a:cubicBezTo>
                        <a:pt x="352" y="157"/>
                        <a:pt x="352" y="157"/>
                        <a:pt x="352" y="157"/>
                      </a:cubicBezTo>
                      <a:cubicBezTo>
                        <a:pt x="350" y="158"/>
                        <a:pt x="350" y="158"/>
                        <a:pt x="350" y="158"/>
                      </a:cubicBezTo>
                      <a:cubicBezTo>
                        <a:pt x="350" y="158"/>
                        <a:pt x="350" y="158"/>
                        <a:pt x="350" y="158"/>
                      </a:cubicBezTo>
                      <a:cubicBezTo>
                        <a:pt x="351" y="159"/>
                        <a:pt x="351" y="159"/>
                        <a:pt x="351" y="159"/>
                      </a:cubicBezTo>
                      <a:cubicBezTo>
                        <a:pt x="352" y="159"/>
                        <a:pt x="352" y="159"/>
                        <a:pt x="352" y="159"/>
                      </a:cubicBezTo>
                      <a:cubicBezTo>
                        <a:pt x="353" y="159"/>
                        <a:pt x="353" y="159"/>
                        <a:pt x="353" y="159"/>
                      </a:cubicBezTo>
                      <a:cubicBezTo>
                        <a:pt x="352" y="158"/>
                        <a:pt x="352" y="158"/>
                        <a:pt x="352" y="158"/>
                      </a:cubicBezTo>
                      <a:cubicBezTo>
                        <a:pt x="353" y="157"/>
                        <a:pt x="353" y="157"/>
                        <a:pt x="353" y="157"/>
                      </a:cubicBezTo>
                      <a:cubicBezTo>
                        <a:pt x="353" y="156"/>
                        <a:pt x="353" y="156"/>
                        <a:pt x="353" y="156"/>
                      </a:cubicBezTo>
                      <a:cubicBezTo>
                        <a:pt x="354" y="157"/>
                        <a:pt x="354" y="157"/>
                        <a:pt x="354" y="157"/>
                      </a:cubicBezTo>
                      <a:cubicBezTo>
                        <a:pt x="354" y="158"/>
                        <a:pt x="354" y="158"/>
                        <a:pt x="354" y="158"/>
                      </a:cubicBezTo>
                      <a:cubicBezTo>
                        <a:pt x="355" y="158"/>
                        <a:pt x="355" y="158"/>
                        <a:pt x="355" y="158"/>
                      </a:cubicBezTo>
                      <a:cubicBezTo>
                        <a:pt x="354" y="156"/>
                        <a:pt x="354" y="156"/>
                        <a:pt x="354" y="156"/>
                      </a:cubicBezTo>
                      <a:cubicBezTo>
                        <a:pt x="354" y="155"/>
                        <a:pt x="354" y="155"/>
                        <a:pt x="354" y="155"/>
                      </a:cubicBezTo>
                      <a:cubicBezTo>
                        <a:pt x="354" y="153"/>
                        <a:pt x="354" y="153"/>
                        <a:pt x="354" y="153"/>
                      </a:cubicBezTo>
                      <a:cubicBezTo>
                        <a:pt x="354" y="153"/>
                        <a:pt x="354" y="153"/>
                        <a:pt x="354" y="153"/>
                      </a:cubicBezTo>
                      <a:cubicBezTo>
                        <a:pt x="355" y="154"/>
                        <a:pt x="355" y="154"/>
                        <a:pt x="355" y="154"/>
                      </a:cubicBezTo>
                      <a:cubicBezTo>
                        <a:pt x="355" y="155"/>
                        <a:pt x="355" y="155"/>
                        <a:pt x="355" y="155"/>
                      </a:cubicBezTo>
                      <a:cubicBezTo>
                        <a:pt x="355" y="155"/>
                        <a:pt x="355" y="155"/>
                        <a:pt x="355" y="155"/>
                      </a:cubicBezTo>
                      <a:cubicBezTo>
                        <a:pt x="355" y="155"/>
                        <a:pt x="355" y="155"/>
                        <a:pt x="355" y="155"/>
                      </a:cubicBezTo>
                      <a:cubicBezTo>
                        <a:pt x="356" y="155"/>
                        <a:pt x="356" y="155"/>
                        <a:pt x="356" y="155"/>
                      </a:cubicBezTo>
                      <a:cubicBezTo>
                        <a:pt x="358" y="157"/>
                        <a:pt x="358" y="157"/>
                        <a:pt x="358" y="157"/>
                      </a:cubicBezTo>
                      <a:cubicBezTo>
                        <a:pt x="358" y="157"/>
                        <a:pt x="358" y="157"/>
                        <a:pt x="358" y="157"/>
                      </a:cubicBezTo>
                      <a:cubicBezTo>
                        <a:pt x="359" y="157"/>
                        <a:pt x="359" y="157"/>
                        <a:pt x="359" y="157"/>
                      </a:cubicBezTo>
                      <a:cubicBezTo>
                        <a:pt x="360" y="158"/>
                        <a:pt x="360" y="158"/>
                        <a:pt x="360" y="158"/>
                      </a:cubicBezTo>
                      <a:cubicBezTo>
                        <a:pt x="361" y="158"/>
                        <a:pt x="361" y="158"/>
                        <a:pt x="361" y="158"/>
                      </a:cubicBezTo>
                      <a:cubicBezTo>
                        <a:pt x="360" y="157"/>
                        <a:pt x="360" y="157"/>
                        <a:pt x="360" y="157"/>
                      </a:cubicBezTo>
                      <a:cubicBezTo>
                        <a:pt x="359" y="157"/>
                        <a:pt x="359" y="157"/>
                        <a:pt x="359" y="157"/>
                      </a:cubicBezTo>
                      <a:cubicBezTo>
                        <a:pt x="359" y="156"/>
                        <a:pt x="359" y="156"/>
                        <a:pt x="359" y="156"/>
                      </a:cubicBezTo>
                      <a:cubicBezTo>
                        <a:pt x="357" y="154"/>
                        <a:pt x="357" y="154"/>
                        <a:pt x="357" y="154"/>
                      </a:cubicBezTo>
                      <a:cubicBezTo>
                        <a:pt x="356" y="154"/>
                        <a:pt x="356" y="154"/>
                        <a:pt x="356" y="154"/>
                      </a:cubicBezTo>
                      <a:cubicBezTo>
                        <a:pt x="356" y="154"/>
                        <a:pt x="356" y="154"/>
                        <a:pt x="356" y="154"/>
                      </a:cubicBezTo>
                      <a:cubicBezTo>
                        <a:pt x="357" y="152"/>
                        <a:pt x="357" y="152"/>
                        <a:pt x="357" y="152"/>
                      </a:cubicBezTo>
                      <a:cubicBezTo>
                        <a:pt x="358" y="152"/>
                        <a:pt x="358" y="152"/>
                        <a:pt x="358" y="152"/>
                      </a:cubicBezTo>
                      <a:cubicBezTo>
                        <a:pt x="359" y="151"/>
                        <a:pt x="359" y="151"/>
                        <a:pt x="359" y="151"/>
                      </a:cubicBezTo>
                      <a:cubicBezTo>
                        <a:pt x="361" y="151"/>
                        <a:pt x="361" y="151"/>
                        <a:pt x="361" y="151"/>
                      </a:cubicBezTo>
                      <a:cubicBezTo>
                        <a:pt x="362" y="151"/>
                        <a:pt x="362" y="151"/>
                        <a:pt x="362" y="151"/>
                      </a:cubicBezTo>
                      <a:cubicBezTo>
                        <a:pt x="363" y="152"/>
                        <a:pt x="363" y="152"/>
                        <a:pt x="363" y="152"/>
                      </a:cubicBezTo>
                      <a:cubicBezTo>
                        <a:pt x="363" y="152"/>
                        <a:pt x="363" y="152"/>
                        <a:pt x="363" y="152"/>
                      </a:cubicBezTo>
                      <a:cubicBezTo>
                        <a:pt x="365" y="152"/>
                        <a:pt x="365" y="152"/>
                        <a:pt x="365" y="152"/>
                      </a:cubicBezTo>
                      <a:cubicBezTo>
                        <a:pt x="365" y="153"/>
                        <a:pt x="365" y="153"/>
                        <a:pt x="365" y="153"/>
                      </a:cubicBezTo>
                      <a:cubicBezTo>
                        <a:pt x="366" y="154"/>
                        <a:pt x="366" y="154"/>
                        <a:pt x="366" y="154"/>
                      </a:cubicBezTo>
                      <a:cubicBezTo>
                        <a:pt x="367" y="154"/>
                        <a:pt x="367" y="154"/>
                        <a:pt x="367" y="154"/>
                      </a:cubicBezTo>
                      <a:cubicBezTo>
                        <a:pt x="367" y="155"/>
                        <a:pt x="367" y="155"/>
                        <a:pt x="367" y="155"/>
                      </a:cubicBezTo>
                      <a:cubicBezTo>
                        <a:pt x="367" y="155"/>
                        <a:pt x="367" y="155"/>
                        <a:pt x="367" y="155"/>
                      </a:cubicBezTo>
                      <a:cubicBezTo>
                        <a:pt x="368" y="154"/>
                        <a:pt x="368" y="154"/>
                        <a:pt x="368" y="154"/>
                      </a:cubicBezTo>
                      <a:cubicBezTo>
                        <a:pt x="368" y="154"/>
                        <a:pt x="368" y="154"/>
                        <a:pt x="368" y="154"/>
                      </a:cubicBezTo>
                      <a:cubicBezTo>
                        <a:pt x="369" y="155"/>
                        <a:pt x="369" y="155"/>
                        <a:pt x="369" y="155"/>
                      </a:cubicBezTo>
                      <a:cubicBezTo>
                        <a:pt x="370" y="156"/>
                        <a:pt x="370" y="156"/>
                        <a:pt x="370" y="156"/>
                      </a:cubicBezTo>
                      <a:cubicBezTo>
                        <a:pt x="370" y="156"/>
                        <a:pt x="370" y="156"/>
                        <a:pt x="370" y="156"/>
                      </a:cubicBezTo>
                      <a:cubicBezTo>
                        <a:pt x="370" y="157"/>
                        <a:pt x="370" y="157"/>
                        <a:pt x="370" y="157"/>
                      </a:cubicBezTo>
                      <a:cubicBezTo>
                        <a:pt x="370" y="157"/>
                        <a:pt x="370" y="157"/>
                        <a:pt x="370" y="157"/>
                      </a:cubicBezTo>
                      <a:cubicBezTo>
                        <a:pt x="370" y="158"/>
                        <a:pt x="370" y="158"/>
                        <a:pt x="370" y="158"/>
                      </a:cubicBezTo>
                      <a:cubicBezTo>
                        <a:pt x="369" y="159"/>
                        <a:pt x="369" y="159"/>
                        <a:pt x="369" y="159"/>
                      </a:cubicBezTo>
                      <a:cubicBezTo>
                        <a:pt x="369" y="159"/>
                        <a:pt x="369" y="159"/>
                        <a:pt x="369" y="159"/>
                      </a:cubicBezTo>
                      <a:cubicBezTo>
                        <a:pt x="368" y="159"/>
                        <a:pt x="368" y="159"/>
                        <a:pt x="368" y="159"/>
                      </a:cubicBezTo>
                      <a:cubicBezTo>
                        <a:pt x="366" y="159"/>
                        <a:pt x="366" y="159"/>
                        <a:pt x="366" y="159"/>
                      </a:cubicBezTo>
                      <a:cubicBezTo>
                        <a:pt x="364" y="161"/>
                        <a:pt x="364" y="161"/>
                        <a:pt x="364" y="161"/>
                      </a:cubicBezTo>
                      <a:cubicBezTo>
                        <a:pt x="366" y="160"/>
                        <a:pt x="366" y="160"/>
                        <a:pt x="366" y="160"/>
                      </a:cubicBezTo>
                      <a:cubicBezTo>
                        <a:pt x="368" y="159"/>
                        <a:pt x="368" y="159"/>
                        <a:pt x="368" y="159"/>
                      </a:cubicBezTo>
                      <a:cubicBezTo>
                        <a:pt x="368" y="160"/>
                        <a:pt x="368" y="160"/>
                        <a:pt x="368" y="160"/>
                      </a:cubicBezTo>
                      <a:cubicBezTo>
                        <a:pt x="368" y="161"/>
                        <a:pt x="368" y="161"/>
                        <a:pt x="368" y="161"/>
                      </a:cubicBezTo>
                      <a:cubicBezTo>
                        <a:pt x="366" y="161"/>
                        <a:pt x="366" y="161"/>
                        <a:pt x="366" y="161"/>
                      </a:cubicBezTo>
                      <a:cubicBezTo>
                        <a:pt x="365" y="163"/>
                        <a:pt x="365" y="163"/>
                        <a:pt x="365" y="163"/>
                      </a:cubicBezTo>
                      <a:cubicBezTo>
                        <a:pt x="364" y="164"/>
                        <a:pt x="364" y="164"/>
                        <a:pt x="364" y="164"/>
                      </a:cubicBezTo>
                      <a:cubicBezTo>
                        <a:pt x="364" y="164"/>
                        <a:pt x="364" y="164"/>
                        <a:pt x="364" y="164"/>
                      </a:cubicBezTo>
                      <a:cubicBezTo>
                        <a:pt x="363" y="164"/>
                        <a:pt x="363" y="164"/>
                        <a:pt x="363" y="164"/>
                      </a:cubicBezTo>
                      <a:cubicBezTo>
                        <a:pt x="364" y="164"/>
                        <a:pt x="364" y="164"/>
                        <a:pt x="364" y="164"/>
                      </a:cubicBezTo>
                      <a:cubicBezTo>
                        <a:pt x="366" y="163"/>
                        <a:pt x="366" y="163"/>
                        <a:pt x="366" y="163"/>
                      </a:cubicBezTo>
                      <a:cubicBezTo>
                        <a:pt x="367" y="161"/>
                        <a:pt x="367" y="161"/>
                        <a:pt x="367" y="161"/>
                      </a:cubicBezTo>
                      <a:cubicBezTo>
                        <a:pt x="368" y="161"/>
                        <a:pt x="368" y="161"/>
                        <a:pt x="368" y="161"/>
                      </a:cubicBezTo>
                      <a:cubicBezTo>
                        <a:pt x="370" y="160"/>
                        <a:pt x="370" y="160"/>
                        <a:pt x="370" y="160"/>
                      </a:cubicBezTo>
                      <a:cubicBezTo>
                        <a:pt x="371" y="160"/>
                        <a:pt x="371" y="160"/>
                        <a:pt x="371" y="160"/>
                      </a:cubicBezTo>
                      <a:cubicBezTo>
                        <a:pt x="371" y="161"/>
                        <a:pt x="371" y="161"/>
                        <a:pt x="371" y="161"/>
                      </a:cubicBezTo>
                      <a:cubicBezTo>
                        <a:pt x="372" y="161"/>
                        <a:pt x="372" y="161"/>
                        <a:pt x="372" y="161"/>
                      </a:cubicBezTo>
                      <a:cubicBezTo>
                        <a:pt x="372" y="161"/>
                        <a:pt x="372" y="161"/>
                        <a:pt x="372" y="161"/>
                      </a:cubicBezTo>
                      <a:cubicBezTo>
                        <a:pt x="371" y="162"/>
                        <a:pt x="371" y="162"/>
                        <a:pt x="371" y="162"/>
                      </a:cubicBezTo>
                      <a:cubicBezTo>
                        <a:pt x="372" y="163"/>
                        <a:pt x="372" y="163"/>
                        <a:pt x="372" y="163"/>
                      </a:cubicBezTo>
                      <a:cubicBezTo>
                        <a:pt x="370" y="163"/>
                        <a:pt x="370" y="163"/>
                        <a:pt x="370" y="163"/>
                      </a:cubicBezTo>
                      <a:cubicBezTo>
                        <a:pt x="370" y="164"/>
                        <a:pt x="370" y="164"/>
                        <a:pt x="370" y="164"/>
                      </a:cubicBezTo>
                      <a:cubicBezTo>
                        <a:pt x="369" y="164"/>
                        <a:pt x="369" y="164"/>
                        <a:pt x="369" y="164"/>
                      </a:cubicBezTo>
                      <a:cubicBezTo>
                        <a:pt x="368" y="164"/>
                        <a:pt x="368" y="164"/>
                        <a:pt x="368" y="164"/>
                      </a:cubicBezTo>
                      <a:cubicBezTo>
                        <a:pt x="367" y="164"/>
                        <a:pt x="367" y="164"/>
                        <a:pt x="367" y="164"/>
                      </a:cubicBezTo>
                      <a:cubicBezTo>
                        <a:pt x="366" y="165"/>
                        <a:pt x="366" y="165"/>
                        <a:pt x="366" y="165"/>
                      </a:cubicBezTo>
                      <a:cubicBezTo>
                        <a:pt x="368" y="165"/>
                        <a:pt x="368" y="165"/>
                        <a:pt x="368" y="165"/>
                      </a:cubicBezTo>
                      <a:cubicBezTo>
                        <a:pt x="368" y="165"/>
                        <a:pt x="368" y="165"/>
                        <a:pt x="368" y="165"/>
                      </a:cubicBezTo>
                      <a:cubicBezTo>
                        <a:pt x="366" y="166"/>
                        <a:pt x="366" y="166"/>
                        <a:pt x="366" y="166"/>
                      </a:cubicBezTo>
                      <a:cubicBezTo>
                        <a:pt x="367" y="166"/>
                        <a:pt x="367" y="166"/>
                        <a:pt x="367" y="166"/>
                      </a:cubicBezTo>
                      <a:cubicBezTo>
                        <a:pt x="367" y="166"/>
                        <a:pt x="367" y="166"/>
                        <a:pt x="367" y="166"/>
                      </a:cubicBezTo>
                      <a:cubicBezTo>
                        <a:pt x="369" y="166"/>
                        <a:pt x="369" y="166"/>
                        <a:pt x="369" y="166"/>
                      </a:cubicBezTo>
                      <a:cubicBezTo>
                        <a:pt x="369" y="165"/>
                        <a:pt x="369" y="165"/>
                        <a:pt x="369" y="165"/>
                      </a:cubicBezTo>
                      <a:cubicBezTo>
                        <a:pt x="369" y="166"/>
                        <a:pt x="369" y="166"/>
                        <a:pt x="369" y="166"/>
                      </a:cubicBezTo>
                      <a:cubicBezTo>
                        <a:pt x="369" y="166"/>
                        <a:pt x="369" y="166"/>
                        <a:pt x="369" y="166"/>
                      </a:cubicBezTo>
                      <a:cubicBezTo>
                        <a:pt x="368" y="166"/>
                        <a:pt x="368" y="166"/>
                        <a:pt x="368" y="166"/>
                      </a:cubicBezTo>
                      <a:cubicBezTo>
                        <a:pt x="367" y="167"/>
                        <a:pt x="367" y="167"/>
                        <a:pt x="367" y="167"/>
                      </a:cubicBezTo>
                      <a:cubicBezTo>
                        <a:pt x="367" y="167"/>
                        <a:pt x="367" y="167"/>
                        <a:pt x="367" y="167"/>
                      </a:cubicBezTo>
                      <a:cubicBezTo>
                        <a:pt x="368" y="167"/>
                        <a:pt x="368" y="167"/>
                        <a:pt x="368" y="167"/>
                      </a:cubicBezTo>
                      <a:cubicBezTo>
                        <a:pt x="367" y="168"/>
                        <a:pt x="367" y="168"/>
                        <a:pt x="367" y="168"/>
                      </a:cubicBezTo>
                      <a:cubicBezTo>
                        <a:pt x="366" y="169"/>
                        <a:pt x="366" y="169"/>
                        <a:pt x="366" y="169"/>
                      </a:cubicBezTo>
                      <a:cubicBezTo>
                        <a:pt x="365" y="170"/>
                        <a:pt x="365" y="170"/>
                        <a:pt x="365" y="170"/>
                      </a:cubicBezTo>
                      <a:cubicBezTo>
                        <a:pt x="366" y="170"/>
                        <a:pt x="366" y="170"/>
                        <a:pt x="366" y="170"/>
                      </a:cubicBezTo>
                      <a:cubicBezTo>
                        <a:pt x="367" y="169"/>
                        <a:pt x="367" y="169"/>
                        <a:pt x="367" y="169"/>
                      </a:cubicBezTo>
                      <a:cubicBezTo>
                        <a:pt x="368" y="167"/>
                        <a:pt x="368" y="167"/>
                        <a:pt x="368" y="167"/>
                      </a:cubicBezTo>
                      <a:cubicBezTo>
                        <a:pt x="369" y="167"/>
                        <a:pt x="369" y="167"/>
                        <a:pt x="369" y="167"/>
                      </a:cubicBezTo>
                      <a:cubicBezTo>
                        <a:pt x="371" y="166"/>
                        <a:pt x="371" y="166"/>
                        <a:pt x="371" y="166"/>
                      </a:cubicBezTo>
                      <a:cubicBezTo>
                        <a:pt x="371" y="166"/>
                        <a:pt x="371" y="166"/>
                        <a:pt x="371" y="166"/>
                      </a:cubicBezTo>
                      <a:cubicBezTo>
                        <a:pt x="371" y="166"/>
                        <a:pt x="371" y="166"/>
                        <a:pt x="371" y="166"/>
                      </a:cubicBezTo>
                      <a:cubicBezTo>
                        <a:pt x="372" y="166"/>
                        <a:pt x="372" y="166"/>
                        <a:pt x="372" y="166"/>
                      </a:cubicBezTo>
                      <a:cubicBezTo>
                        <a:pt x="372" y="165"/>
                        <a:pt x="372" y="165"/>
                        <a:pt x="372" y="165"/>
                      </a:cubicBezTo>
                      <a:cubicBezTo>
                        <a:pt x="373" y="165"/>
                        <a:pt x="373" y="165"/>
                        <a:pt x="373" y="165"/>
                      </a:cubicBezTo>
                      <a:cubicBezTo>
                        <a:pt x="374" y="165"/>
                        <a:pt x="374" y="165"/>
                        <a:pt x="374" y="165"/>
                      </a:cubicBezTo>
                      <a:cubicBezTo>
                        <a:pt x="374" y="165"/>
                        <a:pt x="374" y="165"/>
                        <a:pt x="374" y="165"/>
                      </a:cubicBezTo>
                      <a:cubicBezTo>
                        <a:pt x="372" y="167"/>
                        <a:pt x="372" y="167"/>
                        <a:pt x="372" y="167"/>
                      </a:cubicBezTo>
                      <a:cubicBezTo>
                        <a:pt x="370" y="168"/>
                        <a:pt x="370" y="168"/>
                        <a:pt x="370" y="168"/>
                      </a:cubicBezTo>
                      <a:cubicBezTo>
                        <a:pt x="370" y="168"/>
                        <a:pt x="370" y="168"/>
                        <a:pt x="370" y="168"/>
                      </a:cubicBezTo>
                      <a:cubicBezTo>
                        <a:pt x="370" y="168"/>
                        <a:pt x="370" y="168"/>
                        <a:pt x="370" y="168"/>
                      </a:cubicBezTo>
                      <a:cubicBezTo>
                        <a:pt x="370" y="169"/>
                        <a:pt x="370" y="169"/>
                        <a:pt x="370" y="169"/>
                      </a:cubicBezTo>
                      <a:cubicBezTo>
                        <a:pt x="369" y="169"/>
                        <a:pt x="369" y="169"/>
                        <a:pt x="369" y="169"/>
                      </a:cubicBezTo>
                      <a:cubicBezTo>
                        <a:pt x="369" y="170"/>
                        <a:pt x="369" y="170"/>
                        <a:pt x="369" y="170"/>
                      </a:cubicBezTo>
                      <a:cubicBezTo>
                        <a:pt x="370" y="170"/>
                        <a:pt x="370" y="170"/>
                        <a:pt x="370" y="170"/>
                      </a:cubicBezTo>
                      <a:cubicBezTo>
                        <a:pt x="370" y="170"/>
                        <a:pt x="370" y="170"/>
                        <a:pt x="370" y="170"/>
                      </a:cubicBezTo>
                      <a:cubicBezTo>
                        <a:pt x="370" y="169"/>
                        <a:pt x="370" y="169"/>
                        <a:pt x="370" y="169"/>
                      </a:cubicBezTo>
                      <a:cubicBezTo>
                        <a:pt x="372" y="168"/>
                        <a:pt x="372" y="168"/>
                        <a:pt x="372" y="168"/>
                      </a:cubicBezTo>
                      <a:cubicBezTo>
                        <a:pt x="373" y="167"/>
                        <a:pt x="373" y="167"/>
                        <a:pt x="373" y="167"/>
                      </a:cubicBezTo>
                      <a:cubicBezTo>
                        <a:pt x="373" y="168"/>
                        <a:pt x="373" y="168"/>
                        <a:pt x="373" y="168"/>
                      </a:cubicBezTo>
                      <a:cubicBezTo>
                        <a:pt x="373" y="168"/>
                        <a:pt x="373" y="168"/>
                        <a:pt x="373" y="168"/>
                      </a:cubicBezTo>
                      <a:cubicBezTo>
                        <a:pt x="373" y="169"/>
                        <a:pt x="373" y="169"/>
                        <a:pt x="373" y="169"/>
                      </a:cubicBezTo>
                      <a:cubicBezTo>
                        <a:pt x="371" y="170"/>
                        <a:pt x="371" y="170"/>
                        <a:pt x="371" y="170"/>
                      </a:cubicBezTo>
                      <a:cubicBezTo>
                        <a:pt x="371" y="171"/>
                        <a:pt x="371" y="171"/>
                        <a:pt x="371" y="171"/>
                      </a:cubicBezTo>
                      <a:cubicBezTo>
                        <a:pt x="370" y="172"/>
                        <a:pt x="370" y="172"/>
                        <a:pt x="370" y="172"/>
                      </a:cubicBezTo>
                      <a:cubicBezTo>
                        <a:pt x="370" y="172"/>
                        <a:pt x="370" y="172"/>
                        <a:pt x="370" y="172"/>
                      </a:cubicBezTo>
                      <a:cubicBezTo>
                        <a:pt x="370" y="173"/>
                        <a:pt x="370" y="173"/>
                        <a:pt x="370" y="173"/>
                      </a:cubicBezTo>
                      <a:cubicBezTo>
                        <a:pt x="371" y="172"/>
                        <a:pt x="371" y="172"/>
                        <a:pt x="371" y="172"/>
                      </a:cubicBezTo>
                      <a:cubicBezTo>
                        <a:pt x="371" y="172"/>
                        <a:pt x="371" y="172"/>
                        <a:pt x="371" y="172"/>
                      </a:cubicBezTo>
                      <a:cubicBezTo>
                        <a:pt x="373" y="170"/>
                        <a:pt x="373" y="170"/>
                        <a:pt x="373" y="170"/>
                      </a:cubicBezTo>
                      <a:cubicBezTo>
                        <a:pt x="374" y="170"/>
                        <a:pt x="374" y="170"/>
                        <a:pt x="374" y="170"/>
                      </a:cubicBezTo>
                      <a:cubicBezTo>
                        <a:pt x="374" y="170"/>
                        <a:pt x="374" y="170"/>
                        <a:pt x="374" y="170"/>
                      </a:cubicBezTo>
                      <a:cubicBezTo>
                        <a:pt x="374" y="170"/>
                        <a:pt x="374" y="170"/>
                        <a:pt x="374" y="170"/>
                      </a:cubicBezTo>
                      <a:cubicBezTo>
                        <a:pt x="374" y="171"/>
                        <a:pt x="374" y="171"/>
                        <a:pt x="374" y="171"/>
                      </a:cubicBezTo>
                      <a:cubicBezTo>
                        <a:pt x="373" y="171"/>
                        <a:pt x="373" y="171"/>
                        <a:pt x="373" y="171"/>
                      </a:cubicBezTo>
                      <a:cubicBezTo>
                        <a:pt x="372" y="173"/>
                        <a:pt x="372" y="173"/>
                        <a:pt x="372" y="173"/>
                      </a:cubicBezTo>
                      <a:cubicBezTo>
                        <a:pt x="372" y="174"/>
                        <a:pt x="372" y="174"/>
                        <a:pt x="372" y="174"/>
                      </a:cubicBezTo>
                      <a:cubicBezTo>
                        <a:pt x="373" y="174"/>
                        <a:pt x="373" y="174"/>
                        <a:pt x="373" y="174"/>
                      </a:cubicBezTo>
                      <a:cubicBezTo>
                        <a:pt x="373" y="173"/>
                        <a:pt x="373" y="173"/>
                        <a:pt x="373" y="173"/>
                      </a:cubicBezTo>
                      <a:cubicBezTo>
                        <a:pt x="373" y="173"/>
                        <a:pt x="373" y="173"/>
                        <a:pt x="373" y="173"/>
                      </a:cubicBezTo>
                      <a:cubicBezTo>
                        <a:pt x="374" y="172"/>
                        <a:pt x="374" y="172"/>
                        <a:pt x="374" y="172"/>
                      </a:cubicBezTo>
                      <a:cubicBezTo>
                        <a:pt x="375" y="171"/>
                        <a:pt x="375" y="171"/>
                        <a:pt x="375" y="171"/>
                      </a:cubicBezTo>
                      <a:cubicBezTo>
                        <a:pt x="375" y="170"/>
                        <a:pt x="375" y="170"/>
                        <a:pt x="375" y="170"/>
                      </a:cubicBezTo>
                      <a:cubicBezTo>
                        <a:pt x="376" y="169"/>
                        <a:pt x="376" y="169"/>
                        <a:pt x="376" y="169"/>
                      </a:cubicBezTo>
                      <a:cubicBezTo>
                        <a:pt x="376" y="169"/>
                        <a:pt x="376" y="169"/>
                        <a:pt x="376" y="169"/>
                      </a:cubicBezTo>
                      <a:cubicBezTo>
                        <a:pt x="377" y="168"/>
                        <a:pt x="377" y="168"/>
                        <a:pt x="377" y="168"/>
                      </a:cubicBezTo>
                      <a:cubicBezTo>
                        <a:pt x="377" y="168"/>
                        <a:pt x="377" y="168"/>
                        <a:pt x="377" y="168"/>
                      </a:cubicBezTo>
                      <a:cubicBezTo>
                        <a:pt x="377" y="167"/>
                        <a:pt x="377" y="167"/>
                        <a:pt x="377" y="167"/>
                      </a:cubicBezTo>
                      <a:cubicBezTo>
                        <a:pt x="378" y="167"/>
                        <a:pt x="378" y="167"/>
                        <a:pt x="378" y="167"/>
                      </a:cubicBezTo>
                      <a:cubicBezTo>
                        <a:pt x="378" y="166"/>
                        <a:pt x="378" y="166"/>
                        <a:pt x="378" y="166"/>
                      </a:cubicBezTo>
                      <a:cubicBezTo>
                        <a:pt x="378" y="166"/>
                        <a:pt x="378" y="166"/>
                        <a:pt x="378" y="166"/>
                      </a:cubicBezTo>
                      <a:cubicBezTo>
                        <a:pt x="379" y="167"/>
                        <a:pt x="379" y="167"/>
                        <a:pt x="379" y="167"/>
                      </a:cubicBezTo>
                      <a:cubicBezTo>
                        <a:pt x="380" y="168"/>
                        <a:pt x="380" y="168"/>
                        <a:pt x="380" y="168"/>
                      </a:cubicBezTo>
                      <a:cubicBezTo>
                        <a:pt x="381" y="169"/>
                        <a:pt x="381" y="169"/>
                        <a:pt x="381" y="169"/>
                      </a:cubicBezTo>
                      <a:cubicBezTo>
                        <a:pt x="381" y="170"/>
                        <a:pt x="381" y="170"/>
                        <a:pt x="381" y="170"/>
                      </a:cubicBezTo>
                      <a:cubicBezTo>
                        <a:pt x="381" y="171"/>
                        <a:pt x="381" y="171"/>
                        <a:pt x="381" y="171"/>
                      </a:cubicBezTo>
                      <a:cubicBezTo>
                        <a:pt x="383" y="172"/>
                        <a:pt x="383" y="172"/>
                        <a:pt x="383" y="172"/>
                      </a:cubicBezTo>
                      <a:cubicBezTo>
                        <a:pt x="383" y="172"/>
                        <a:pt x="383" y="172"/>
                        <a:pt x="383" y="172"/>
                      </a:cubicBezTo>
                      <a:cubicBezTo>
                        <a:pt x="382" y="173"/>
                        <a:pt x="382" y="173"/>
                        <a:pt x="382" y="173"/>
                      </a:cubicBezTo>
                      <a:cubicBezTo>
                        <a:pt x="381" y="174"/>
                        <a:pt x="381" y="174"/>
                        <a:pt x="381" y="174"/>
                      </a:cubicBezTo>
                      <a:cubicBezTo>
                        <a:pt x="380" y="174"/>
                        <a:pt x="380" y="174"/>
                        <a:pt x="380" y="174"/>
                      </a:cubicBezTo>
                      <a:cubicBezTo>
                        <a:pt x="379" y="173"/>
                        <a:pt x="379" y="173"/>
                        <a:pt x="379" y="173"/>
                      </a:cubicBezTo>
                      <a:cubicBezTo>
                        <a:pt x="378" y="173"/>
                        <a:pt x="378" y="173"/>
                        <a:pt x="378" y="173"/>
                      </a:cubicBezTo>
                      <a:cubicBezTo>
                        <a:pt x="378" y="173"/>
                        <a:pt x="378" y="173"/>
                        <a:pt x="378" y="173"/>
                      </a:cubicBezTo>
                      <a:cubicBezTo>
                        <a:pt x="377" y="173"/>
                        <a:pt x="377" y="173"/>
                        <a:pt x="377" y="173"/>
                      </a:cubicBezTo>
                      <a:cubicBezTo>
                        <a:pt x="377" y="173"/>
                        <a:pt x="377" y="173"/>
                        <a:pt x="377" y="173"/>
                      </a:cubicBezTo>
                      <a:cubicBezTo>
                        <a:pt x="376" y="174"/>
                        <a:pt x="376" y="174"/>
                        <a:pt x="376" y="174"/>
                      </a:cubicBezTo>
                      <a:cubicBezTo>
                        <a:pt x="375" y="175"/>
                        <a:pt x="375" y="175"/>
                        <a:pt x="375" y="175"/>
                      </a:cubicBezTo>
                      <a:cubicBezTo>
                        <a:pt x="375" y="175"/>
                        <a:pt x="375" y="175"/>
                        <a:pt x="375" y="175"/>
                      </a:cubicBezTo>
                      <a:cubicBezTo>
                        <a:pt x="374" y="175"/>
                        <a:pt x="374" y="175"/>
                        <a:pt x="374" y="175"/>
                      </a:cubicBezTo>
                      <a:cubicBezTo>
                        <a:pt x="375" y="175"/>
                        <a:pt x="375" y="175"/>
                        <a:pt x="375" y="175"/>
                      </a:cubicBezTo>
                      <a:cubicBezTo>
                        <a:pt x="376" y="175"/>
                        <a:pt x="376" y="175"/>
                        <a:pt x="376" y="175"/>
                      </a:cubicBezTo>
                      <a:cubicBezTo>
                        <a:pt x="376" y="176"/>
                        <a:pt x="376" y="176"/>
                        <a:pt x="376" y="176"/>
                      </a:cubicBezTo>
                      <a:cubicBezTo>
                        <a:pt x="375" y="177"/>
                        <a:pt x="375" y="177"/>
                        <a:pt x="375" y="177"/>
                      </a:cubicBezTo>
                      <a:cubicBezTo>
                        <a:pt x="374" y="177"/>
                        <a:pt x="374" y="177"/>
                        <a:pt x="374" y="177"/>
                      </a:cubicBezTo>
                      <a:cubicBezTo>
                        <a:pt x="374" y="178"/>
                        <a:pt x="374" y="178"/>
                        <a:pt x="374" y="178"/>
                      </a:cubicBezTo>
                      <a:cubicBezTo>
                        <a:pt x="375" y="178"/>
                        <a:pt x="375" y="178"/>
                        <a:pt x="375" y="178"/>
                      </a:cubicBezTo>
                      <a:cubicBezTo>
                        <a:pt x="376" y="177"/>
                        <a:pt x="376" y="177"/>
                        <a:pt x="376" y="177"/>
                      </a:cubicBezTo>
                      <a:cubicBezTo>
                        <a:pt x="377" y="177"/>
                        <a:pt x="377" y="177"/>
                        <a:pt x="377" y="177"/>
                      </a:cubicBezTo>
                      <a:cubicBezTo>
                        <a:pt x="378" y="177"/>
                        <a:pt x="378" y="177"/>
                        <a:pt x="378" y="177"/>
                      </a:cubicBezTo>
                      <a:cubicBezTo>
                        <a:pt x="379" y="176"/>
                        <a:pt x="379" y="176"/>
                        <a:pt x="379" y="176"/>
                      </a:cubicBezTo>
                      <a:cubicBezTo>
                        <a:pt x="380" y="176"/>
                        <a:pt x="380" y="176"/>
                        <a:pt x="380" y="176"/>
                      </a:cubicBezTo>
                      <a:cubicBezTo>
                        <a:pt x="380" y="177"/>
                        <a:pt x="380" y="177"/>
                        <a:pt x="380" y="177"/>
                      </a:cubicBezTo>
                      <a:cubicBezTo>
                        <a:pt x="381" y="177"/>
                        <a:pt x="381" y="177"/>
                        <a:pt x="381" y="177"/>
                      </a:cubicBezTo>
                      <a:cubicBezTo>
                        <a:pt x="380" y="178"/>
                        <a:pt x="380" y="178"/>
                        <a:pt x="380" y="178"/>
                      </a:cubicBezTo>
                      <a:cubicBezTo>
                        <a:pt x="381" y="177"/>
                        <a:pt x="381" y="177"/>
                        <a:pt x="381" y="177"/>
                      </a:cubicBezTo>
                      <a:cubicBezTo>
                        <a:pt x="381" y="176"/>
                        <a:pt x="381" y="176"/>
                        <a:pt x="381" y="176"/>
                      </a:cubicBezTo>
                      <a:cubicBezTo>
                        <a:pt x="381" y="175"/>
                        <a:pt x="381" y="175"/>
                        <a:pt x="381" y="175"/>
                      </a:cubicBezTo>
                      <a:cubicBezTo>
                        <a:pt x="382" y="175"/>
                        <a:pt x="382" y="175"/>
                        <a:pt x="382" y="175"/>
                      </a:cubicBezTo>
                      <a:cubicBezTo>
                        <a:pt x="383" y="174"/>
                        <a:pt x="383" y="174"/>
                        <a:pt x="383" y="174"/>
                      </a:cubicBezTo>
                      <a:cubicBezTo>
                        <a:pt x="384" y="174"/>
                        <a:pt x="384" y="174"/>
                        <a:pt x="384" y="174"/>
                      </a:cubicBezTo>
                      <a:cubicBezTo>
                        <a:pt x="383" y="175"/>
                        <a:pt x="383" y="175"/>
                        <a:pt x="383" y="175"/>
                      </a:cubicBezTo>
                      <a:cubicBezTo>
                        <a:pt x="384" y="176"/>
                        <a:pt x="384" y="176"/>
                        <a:pt x="384" y="176"/>
                      </a:cubicBezTo>
                      <a:cubicBezTo>
                        <a:pt x="383" y="177"/>
                        <a:pt x="383" y="177"/>
                        <a:pt x="383" y="177"/>
                      </a:cubicBezTo>
                      <a:cubicBezTo>
                        <a:pt x="382" y="178"/>
                        <a:pt x="382" y="178"/>
                        <a:pt x="382" y="178"/>
                      </a:cubicBezTo>
                      <a:cubicBezTo>
                        <a:pt x="381" y="178"/>
                        <a:pt x="381" y="178"/>
                        <a:pt x="381" y="178"/>
                      </a:cubicBezTo>
                      <a:cubicBezTo>
                        <a:pt x="380" y="179"/>
                        <a:pt x="380" y="179"/>
                        <a:pt x="380" y="179"/>
                      </a:cubicBezTo>
                      <a:cubicBezTo>
                        <a:pt x="380" y="179"/>
                        <a:pt x="380" y="179"/>
                        <a:pt x="380" y="179"/>
                      </a:cubicBezTo>
                      <a:cubicBezTo>
                        <a:pt x="379" y="179"/>
                        <a:pt x="379" y="179"/>
                        <a:pt x="379" y="179"/>
                      </a:cubicBezTo>
                      <a:cubicBezTo>
                        <a:pt x="378" y="179"/>
                        <a:pt x="378" y="179"/>
                        <a:pt x="378" y="179"/>
                      </a:cubicBezTo>
                      <a:cubicBezTo>
                        <a:pt x="378" y="179"/>
                        <a:pt x="378" y="179"/>
                        <a:pt x="378" y="179"/>
                      </a:cubicBezTo>
                      <a:cubicBezTo>
                        <a:pt x="377" y="180"/>
                        <a:pt x="377" y="180"/>
                        <a:pt x="377" y="180"/>
                      </a:cubicBezTo>
                      <a:cubicBezTo>
                        <a:pt x="377" y="180"/>
                        <a:pt x="377" y="180"/>
                        <a:pt x="377" y="180"/>
                      </a:cubicBezTo>
                      <a:cubicBezTo>
                        <a:pt x="376" y="181"/>
                        <a:pt x="376" y="181"/>
                        <a:pt x="376" y="181"/>
                      </a:cubicBezTo>
                      <a:cubicBezTo>
                        <a:pt x="376" y="182"/>
                        <a:pt x="376" y="182"/>
                        <a:pt x="376" y="182"/>
                      </a:cubicBezTo>
                      <a:cubicBezTo>
                        <a:pt x="376" y="182"/>
                        <a:pt x="376" y="182"/>
                        <a:pt x="376" y="182"/>
                      </a:cubicBezTo>
                      <a:cubicBezTo>
                        <a:pt x="376" y="182"/>
                        <a:pt x="376" y="182"/>
                        <a:pt x="376" y="182"/>
                      </a:cubicBezTo>
                      <a:cubicBezTo>
                        <a:pt x="377" y="181"/>
                        <a:pt x="377" y="181"/>
                        <a:pt x="377" y="181"/>
                      </a:cubicBezTo>
                      <a:cubicBezTo>
                        <a:pt x="378" y="180"/>
                        <a:pt x="378" y="180"/>
                        <a:pt x="378" y="180"/>
                      </a:cubicBezTo>
                      <a:cubicBezTo>
                        <a:pt x="379" y="180"/>
                        <a:pt x="379" y="180"/>
                        <a:pt x="379" y="180"/>
                      </a:cubicBezTo>
                      <a:cubicBezTo>
                        <a:pt x="379" y="180"/>
                        <a:pt x="379" y="180"/>
                        <a:pt x="379" y="180"/>
                      </a:cubicBezTo>
                      <a:cubicBezTo>
                        <a:pt x="380" y="180"/>
                        <a:pt x="380" y="180"/>
                        <a:pt x="380" y="180"/>
                      </a:cubicBezTo>
                      <a:cubicBezTo>
                        <a:pt x="380" y="180"/>
                        <a:pt x="380" y="180"/>
                        <a:pt x="380" y="180"/>
                      </a:cubicBezTo>
                      <a:cubicBezTo>
                        <a:pt x="379" y="181"/>
                        <a:pt x="379" y="181"/>
                        <a:pt x="379" y="181"/>
                      </a:cubicBezTo>
                      <a:cubicBezTo>
                        <a:pt x="379" y="182"/>
                        <a:pt x="379" y="182"/>
                        <a:pt x="379" y="182"/>
                      </a:cubicBezTo>
                      <a:cubicBezTo>
                        <a:pt x="377" y="183"/>
                        <a:pt x="377" y="183"/>
                        <a:pt x="377" y="183"/>
                      </a:cubicBezTo>
                      <a:cubicBezTo>
                        <a:pt x="376" y="184"/>
                        <a:pt x="376" y="184"/>
                        <a:pt x="376" y="184"/>
                      </a:cubicBezTo>
                      <a:cubicBezTo>
                        <a:pt x="376" y="184"/>
                        <a:pt x="376" y="184"/>
                        <a:pt x="376" y="184"/>
                      </a:cubicBezTo>
                      <a:cubicBezTo>
                        <a:pt x="378" y="183"/>
                        <a:pt x="378" y="183"/>
                        <a:pt x="378" y="183"/>
                      </a:cubicBezTo>
                      <a:cubicBezTo>
                        <a:pt x="380" y="181"/>
                        <a:pt x="380" y="181"/>
                        <a:pt x="380" y="181"/>
                      </a:cubicBezTo>
                      <a:cubicBezTo>
                        <a:pt x="381" y="180"/>
                        <a:pt x="381" y="180"/>
                        <a:pt x="381" y="180"/>
                      </a:cubicBezTo>
                      <a:cubicBezTo>
                        <a:pt x="381" y="179"/>
                        <a:pt x="381" y="179"/>
                        <a:pt x="381" y="179"/>
                      </a:cubicBezTo>
                      <a:cubicBezTo>
                        <a:pt x="381" y="179"/>
                        <a:pt x="381" y="179"/>
                        <a:pt x="381" y="179"/>
                      </a:cubicBezTo>
                      <a:cubicBezTo>
                        <a:pt x="382" y="179"/>
                        <a:pt x="382" y="179"/>
                        <a:pt x="382" y="179"/>
                      </a:cubicBezTo>
                      <a:cubicBezTo>
                        <a:pt x="384" y="178"/>
                        <a:pt x="384" y="178"/>
                        <a:pt x="384" y="178"/>
                      </a:cubicBezTo>
                      <a:cubicBezTo>
                        <a:pt x="385" y="177"/>
                        <a:pt x="385" y="177"/>
                        <a:pt x="385" y="177"/>
                      </a:cubicBezTo>
                      <a:cubicBezTo>
                        <a:pt x="386" y="177"/>
                        <a:pt x="386" y="177"/>
                        <a:pt x="386" y="177"/>
                      </a:cubicBezTo>
                      <a:cubicBezTo>
                        <a:pt x="386" y="177"/>
                        <a:pt x="386" y="177"/>
                        <a:pt x="386" y="177"/>
                      </a:cubicBezTo>
                      <a:cubicBezTo>
                        <a:pt x="385" y="178"/>
                        <a:pt x="385" y="178"/>
                        <a:pt x="385" y="178"/>
                      </a:cubicBezTo>
                      <a:cubicBezTo>
                        <a:pt x="384" y="179"/>
                        <a:pt x="384" y="179"/>
                        <a:pt x="384" y="179"/>
                      </a:cubicBezTo>
                      <a:cubicBezTo>
                        <a:pt x="383" y="179"/>
                        <a:pt x="383" y="179"/>
                        <a:pt x="383" y="179"/>
                      </a:cubicBezTo>
                      <a:cubicBezTo>
                        <a:pt x="383" y="179"/>
                        <a:pt x="383" y="179"/>
                        <a:pt x="383" y="179"/>
                      </a:cubicBezTo>
                      <a:cubicBezTo>
                        <a:pt x="382" y="180"/>
                        <a:pt x="382" y="180"/>
                        <a:pt x="382" y="180"/>
                      </a:cubicBezTo>
                      <a:cubicBezTo>
                        <a:pt x="383" y="180"/>
                        <a:pt x="383" y="180"/>
                        <a:pt x="383" y="180"/>
                      </a:cubicBezTo>
                      <a:cubicBezTo>
                        <a:pt x="383" y="180"/>
                        <a:pt x="383" y="180"/>
                        <a:pt x="383" y="180"/>
                      </a:cubicBezTo>
                      <a:cubicBezTo>
                        <a:pt x="385" y="180"/>
                        <a:pt x="385" y="180"/>
                        <a:pt x="385" y="180"/>
                      </a:cubicBezTo>
                      <a:cubicBezTo>
                        <a:pt x="385" y="179"/>
                        <a:pt x="385" y="179"/>
                        <a:pt x="385" y="179"/>
                      </a:cubicBezTo>
                      <a:cubicBezTo>
                        <a:pt x="386" y="179"/>
                        <a:pt x="386" y="179"/>
                        <a:pt x="386" y="179"/>
                      </a:cubicBezTo>
                      <a:cubicBezTo>
                        <a:pt x="387" y="178"/>
                        <a:pt x="387" y="178"/>
                        <a:pt x="387" y="178"/>
                      </a:cubicBezTo>
                      <a:cubicBezTo>
                        <a:pt x="388" y="178"/>
                        <a:pt x="388" y="178"/>
                        <a:pt x="388" y="178"/>
                      </a:cubicBezTo>
                      <a:cubicBezTo>
                        <a:pt x="388" y="178"/>
                        <a:pt x="388" y="178"/>
                        <a:pt x="388" y="178"/>
                      </a:cubicBezTo>
                      <a:cubicBezTo>
                        <a:pt x="389" y="179"/>
                        <a:pt x="389" y="179"/>
                        <a:pt x="389" y="179"/>
                      </a:cubicBezTo>
                      <a:cubicBezTo>
                        <a:pt x="390" y="180"/>
                        <a:pt x="390" y="180"/>
                        <a:pt x="390" y="180"/>
                      </a:cubicBezTo>
                      <a:cubicBezTo>
                        <a:pt x="391" y="181"/>
                        <a:pt x="391" y="181"/>
                        <a:pt x="391" y="181"/>
                      </a:cubicBezTo>
                      <a:cubicBezTo>
                        <a:pt x="392" y="181"/>
                        <a:pt x="392" y="181"/>
                        <a:pt x="392" y="181"/>
                      </a:cubicBezTo>
                      <a:cubicBezTo>
                        <a:pt x="392" y="182"/>
                        <a:pt x="392" y="182"/>
                        <a:pt x="392" y="182"/>
                      </a:cubicBezTo>
                      <a:cubicBezTo>
                        <a:pt x="392" y="183"/>
                        <a:pt x="392" y="183"/>
                        <a:pt x="392" y="183"/>
                      </a:cubicBezTo>
                      <a:cubicBezTo>
                        <a:pt x="390" y="184"/>
                        <a:pt x="390" y="184"/>
                        <a:pt x="390" y="184"/>
                      </a:cubicBezTo>
                      <a:cubicBezTo>
                        <a:pt x="390" y="183"/>
                        <a:pt x="390" y="183"/>
                        <a:pt x="390" y="183"/>
                      </a:cubicBezTo>
                      <a:cubicBezTo>
                        <a:pt x="390" y="182"/>
                        <a:pt x="390" y="182"/>
                        <a:pt x="390" y="182"/>
                      </a:cubicBezTo>
                      <a:cubicBezTo>
                        <a:pt x="389" y="183"/>
                        <a:pt x="389" y="183"/>
                        <a:pt x="389" y="183"/>
                      </a:cubicBezTo>
                      <a:cubicBezTo>
                        <a:pt x="389" y="183"/>
                        <a:pt x="389" y="183"/>
                        <a:pt x="389" y="183"/>
                      </a:cubicBezTo>
                      <a:cubicBezTo>
                        <a:pt x="389" y="184"/>
                        <a:pt x="389" y="184"/>
                        <a:pt x="389" y="184"/>
                      </a:cubicBezTo>
                      <a:cubicBezTo>
                        <a:pt x="388" y="184"/>
                        <a:pt x="388" y="184"/>
                        <a:pt x="388" y="184"/>
                      </a:cubicBezTo>
                      <a:cubicBezTo>
                        <a:pt x="386" y="184"/>
                        <a:pt x="386" y="184"/>
                        <a:pt x="386" y="184"/>
                      </a:cubicBezTo>
                      <a:cubicBezTo>
                        <a:pt x="386" y="185"/>
                        <a:pt x="386" y="185"/>
                        <a:pt x="386" y="185"/>
                      </a:cubicBezTo>
                      <a:cubicBezTo>
                        <a:pt x="384" y="185"/>
                        <a:pt x="384" y="185"/>
                        <a:pt x="384" y="185"/>
                      </a:cubicBezTo>
                      <a:cubicBezTo>
                        <a:pt x="383" y="185"/>
                        <a:pt x="383" y="185"/>
                        <a:pt x="383" y="185"/>
                      </a:cubicBezTo>
                      <a:cubicBezTo>
                        <a:pt x="382" y="186"/>
                        <a:pt x="382" y="186"/>
                        <a:pt x="382" y="186"/>
                      </a:cubicBezTo>
                      <a:cubicBezTo>
                        <a:pt x="380" y="186"/>
                        <a:pt x="380" y="186"/>
                        <a:pt x="380" y="186"/>
                      </a:cubicBezTo>
                      <a:cubicBezTo>
                        <a:pt x="381" y="186"/>
                        <a:pt x="381" y="186"/>
                        <a:pt x="381" y="186"/>
                      </a:cubicBezTo>
                      <a:cubicBezTo>
                        <a:pt x="382" y="186"/>
                        <a:pt x="382" y="186"/>
                        <a:pt x="382" y="186"/>
                      </a:cubicBezTo>
                      <a:cubicBezTo>
                        <a:pt x="382" y="187"/>
                        <a:pt x="382" y="187"/>
                        <a:pt x="382" y="187"/>
                      </a:cubicBezTo>
                      <a:cubicBezTo>
                        <a:pt x="380" y="187"/>
                        <a:pt x="380" y="187"/>
                        <a:pt x="380" y="187"/>
                      </a:cubicBezTo>
                      <a:cubicBezTo>
                        <a:pt x="380" y="188"/>
                        <a:pt x="380" y="188"/>
                        <a:pt x="380" y="188"/>
                      </a:cubicBezTo>
                      <a:cubicBezTo>
                        <a:pt x="382" y="188"/>
                        <a:pt x="382" y="188"/>
                        <a:pt x="382" y="188"/>
                      </a:cubicBezTo>
                      <a:cubicBezTo>
                        <a:pt x="383" y="187"/>
                        <a:pt x="383" y="187"/>
                        <a:pt x="383" y="187"/>
                      </a:cubicBezTo>
                      <a:cubicBezTo>
                        <a:pt x="384" y="185"/>
                        <a:pt x="384" y="185"/>
                        <a:pt x="384" y="185"/>
                      </a:cubicBezTo>
                      <a:cubicBezTo>
                        <a:pt x="386" y="185"/>
                        <a:pt x="386" y="185"/>
                        <a:pt x="386" y="185"/>
                      </a:cubicBezTo>
                      <a:cubicBezTo>
                        <a:pt x="386" y="185"/>
                        <a:pt x="386" y="185"/>
                        <a:pt x="386" y="185"/>
                      </a:cubicBezTo>
                      <a:cubicBezTo>
                        <a:pt x="387" y="185"/>
                        <a:pt x="387" y="185"/>
                        <a:pt x="387" y="185"/>
                      </a:cubicBezTo>
                      <a:cubicBezTo>
                        <a:pt x="388" y="185"/>
                        <a:pt x="388" y="185"/>
                        <a:pt x="388" y="185"/>
                      </a:cubicBezTo>
                      <a:cubicBezTo>
                        <a:pt x="388" y="186"/>
                        <a:pt x="388" y="186"/>
                        <a:pt x="388" y="186"/>
                      </a:cubicBezTo>
                      <a:cubicBezTo>
                        <a:pt x="388" y="187"/>
                        <a:pt x="388" y="187"/>
                        <a:pt x="388" y="187"/>
                      </a:cubicBezTo>
                      <a:cubicBezTo>
                        <a:pt x="387" y="187"/>
                        <a:pt x="387" y="187"/>
                        <a:pt x="387" y="187"/>
                      </a:cubicBezTo>
                      <a:cubicBezTo>
                        <a:pt x="386" y="188"/>
                        <a:pt x="386" y="188"/>
                        <a:pt x="386" y="188"/>
                      </a:cubicBezTo>
                      <a:cubicBezTo>
                        <a:pt x="386" y="188"/>
                        <a:pt x="386" y="188"/>
                        <a:pt x="386" y="188"/>
                      </a:cubicBezTo>
                      <a:cubicBezTo>
                        <a:pt x="385" y="188"/>
                        <a:pt x="385" y="188"/>
                        <a:pt x="385" y="188"/>
                      </a:cubicBezTo>
                      <a:cubicBezTo>
                        <a:pt x="384" y="189"/>
                        <a:pt x="384" y="189"/>
                        <a:pt x="384" y="189"/>
                      </a:cubicBezTo>
                      <a:cubicBezTo>
                        <a:pt x="383" y="189"/>
                        <a:pt x="383" y="189"/>
                        <a:pt x="383" y="189"/>
                      </a:cubicBezTo>
                      <a:cubicBezTo>
                        <a:pt x="382" y="189"/>
                        <a:pt x="382" y="189"/>
                        <a:pt x="382" y="189"/>
                      </a:cubicBezTo>
                      <a:cubicBezTo>
                        <a:pt x="382" y="189"/>
                        <a:pt x="382" y="189"/>
                        <a:pt x="382" y="189"/>
                      </a:cubicBezTo>
                      <a:cubicBezTo>
                        <a:pt x="381" y="190"/>
                        <a:pt x="381" y="190"/>
                        <a:pt x="381" y="190"/>
                      </a:cubicBezTo>
                      <a:cubicBezTo>
                        <a:pt x="381" y="190"/>
                        <a:pt x="381" y="190"/>
                        <a:pt x="381" y="190"/>
                      </a:cubicBezTo>
                      <a:cubicBezTo>
                        <a:pt x="382" y="189"/>
                        <a:pt x="382" y="189"/>
                        <a:pt x="382" y="189"/>
                      </a:cubicBezTo>
                      <a:cubicBezTo>
                        <a:pt x="383" y="190"/>
                        <a:pt x="383" y="190"/>
                        <a:pt x="383" y="190"/>
                      </a:cubicBezTo>
                      <a:cubicBezTo>
                        <a:pt x="384" y="190"/>
                        <a:pt x="384" y="190"/>
                        <a:pt x="384" y="190"/>
                      </a:cubicBezTo>
                      <a:cubicBezTo>
                        <a:pt x="385" y="189"/>
                        <a:pt x="385" y="189"/>
                        <a:pt x="385" y="189"/>
                      </a:cubicBezTo>
                      <a:cubicBezTo>
                        <a:pt x="385" y="188"/>
                        <a:pt x="385" y="188"/>
                        <a:pt x="385" y="188"/>
                      </a:cubicBezTo>
                      <a:cubicBezTo>
                        <a:pt x="386" y="188"/>
                        <a:pt x="386" y="188"/>
                        <a:pt x="386" y="188"/>
                      </a:cubicBezTo>
                      <a:cubicBezTo>
                        <a:pt x="387" y="188"/>
                        <a:pt x="387" y="188"/>
                        <a:pt x="387" y="188"/>
                      </a:cubicBezTo>
                      <a:cubicBezTo>
                        <a:pt x="388" y="188"/>
                        <a:pt x="388" y="188"/>
                        <a:pt x="388" y="188"/>
                      </a:cubicBezTo>
                      <a:cubicBezTo>
                        <a:pt x="389" y="187"/>
                        <a:pt x="389" y="187"/>
                        <a:pt x="389" y="187"/>
                      </a:cubicBezTo>
                      <a:cubicBezTo>
                        <a:pt x="390" y="187"/>
                        <a:pt x="390" y="187"/>
                        <a:pt x="390" y="187"/>
                      </a:cubicBezTo>
                      <a:cubicBezTo>
                        <a:pt x="390" y="187"/>
                        <a:pt x="390" y="187"/>
                        <a:pt x="390" y="187"/>
                      </a:cubicBezTo>
                      <a:cubicBezTo>
                        <a:pt x="390" y="186"/>
                        <a:pt x="390" y="186"/>
                        <a:pt x="390" y="186"/>
                      </a:cubicBezTo>
                      <a:cubicBezTo>
                        <a:pt x="390" y="186"/>
                        <a:pt x="390" y="186"/>
                        <a:pt x="390" y="186"/>
                      </a:cubicBezTo>
                      <a:cubicBezTo>
                        <a:pt x="391" y="185"/>
                        <a:pt x="391" y="185"/>
                        <a:pt x="391" y="185"/>
                      </a:cubicBezTo>
                      <a:cubicBezTo>
                        <a:pt x="391" y="184"/>
                        <a:pt x="391" y="184"/>
                        <a:pt x="391" y="184"/>
                      </a:cubicBezTo>
                      <a:cubicBezTo>
                        <a:pt x="391" y="184"/>
                        <a:pt x="391" y="184"/>
                        <a:pt x="391" y="184"/>
                      </a:cubicBezTo>
                      <a:cubicBezTo>
                        <a:pt x="392" y="185"/>
                        <a:pt x="392" y="185"/>
                        <a:pt x="392" y="185"/>
                      </a:cubicBezTo>
                      <a:cubicBezTo>
                        <a:pt x="392" y="184"/>
                        <a:pt x="392" y="184"/>
                        <a:pt x="392" y="184"/>
                      </a:cubicBezTo>
                      <a:cubicBezTo>
                        <a:pt x="392" y="185"/>
                        <a:pt x="392" y="185"/>
                        <a:pt x="392" y="185"/>
                      </a:cubicBezTo>
                      <a:cubicBezTo>
                        <a:pt x="393" y="187"/>
                        <a:pt x="393" y="187"/>
                        <a:pt x="393" y="187"/>
                      </a:cubicBezTo>
                      <a:cubicBezTo>
                        <a:pt x="394" y="189"/>
                        <a:pt x="394" y="189"/>
                        <a:pt x="394" y="189"/>
                      </a:cubicBezTo>
                      <a:cubicBezTo>
                        <a:pt x="394" y="189"/>
                        <a:pt x="394" y="189"/>
                        <a:pt x="394" y="189"/>
                      </a:cubicBezTo>
                      <a:cubicBezTo>
                        <a:pt x="394" y="190"/>
                        <a:pt x="394" y="190"/>
                        <a:pt x="394" y="190"/>
                      </a:cubicBezTo>
                      <a:cubicBezTo>
                        <a:pt x="394" y="191"/>
                        <a:pt x="394" y="191"/>
                        <a:pt x="394" y="191"/>
                      </a:cubicBezTo>
                      <a:cubicBezTo>
                        <a:pt x="392" y="191"/>
                        <a:pt x="392" y="191"/>
                        <a:pt x="392" y="191"/>
                      </a:cubicBezTo>
                      <a:cubicBezTo>
                        <a:pt x="392" y="190"/>
                        <a:pt x="392" y="190"/>
                        <a:pt x="392" y="190"/>
                      </a:cubicBezTo>
                      <a:cubicBezTo>
                        <a:pt x="390" y="190"/>
                        <a:pt x="390" y="190"/>
                        <a:pt x="390" y="190"/>
                      </a:cubicBezTo>
                      <a:cubicBezTo>
                        <a:pt x="389" y="191"/>
                        <a:pt x="389" y="191"/>
                        <a:pt x="389" y="191"/>
                      </a:cubicBezTo>
                      <a:cubicBezTo>
                        <a:pt x="388" y="191"/>
                        <a:pt x="388" y="191"/>
                        <a:pt x="388" y="191"/>
                      </a:cubicBezTo>
                      <a:cubicBezTo>
                        <a:pt x="388" y="191"/>
                        <a:pt x="388" y="191"/>
                        <a:pt x="388" y="191"/>
                      </a:cubicBezTo>
                      <a:cubicBezTo>
                        <a:pt x="387" y="191"/>
                        <a:pt x="387" y="191"/>
                        <a:pt x="387" y="191"/>
                      </a:cubicBezTo>
                      <a:cubicBezTo>
                        <a:pt x="386" y="191"/>
                        <a:pt x="386" y="191"/>
                        <a:pt x="386" y="191"/>
                      </a:cubicBezTo>
                      <a:cubicBezTo>
                        <a:pt x="386" y="192"/>
                        <a:pt x="386" y="192"/>
                        <a:pt x="386" y="192"/>
                      </a:cubicBezTo>
                      <a:cubicBezTo>
                        <a:pt x="384" y="192"/>
                        <a:pt x="384" y="192"/>
                        <a:pt x="384" y="192"/>
                      </a:cubicBezTo>
                      <a:cubicBezTo>
                        <a:pt x="385" y="192"/>
                        <a:pt x="385" y="192"/>
                        <a:pt x="385" y="192"/>
                      </a:cubicBezTo>
                      <a:cubicBezTo>
                        <a:pt x="387" y="192"/>
                        <a:pt x="387" y="192"/>
                        <a:pt x="387" y="192"/>
                      </a:cubicBezTo>
                      <a:cubicBezTo>
                        <a:pt x="388" y="192"/>
                        <a:pt x="388" y="192"/>
                        <a:pt x="388" y="192"/>
                      </a:cubicBezTo>
                      <a:cubicBezTo>
                        <a:pt x="389" y="193"/>
                        <a:pt x="389" y="193"/>
                        <a:pt x="389" y="193"/>
                      </a:cubicBezTo>
                      <a:cubicBezTo>
                        <a:pt x="390" y="194"/>
                        <a:pt x="390" y="194"/>
                        <a:pt x="390" y="194"/>
                      </a:cubicBezTo>
                      <a:cubicBezTo>
                        <a:pt x="391" y="193"/>
                        <a:pt x="391" y="193"/>
                        <a:pt x="391" y="193"/>
                      </a:cubicBezTo>
                      <a:cubicBezTo>
                        <a:pt x="391" y="193"/>
                        <a:pt x="391" y="193"/>
                        <a:pt x="391" y="193"/>
                      </a:cubicBezTo>
                      <a:cubicBezTo>
                        <a:pt x="392" y="194"/>
                        <a:pt x="392" y="194"/>
                        <a:pt x="392" y="194"/>
                      </a:cubicBezTo>
                      <a:cubicBezTo>
                        <a:pt x="393" y="194"/>
                        <a:pt x="393" y="194"/>
                        <a:pt x="393" y="194"/>
                      </a:cubicBezTo>
                      <a:cubicBezTo>
                        <a:pt x="394" y="195"/>
                        <a:pt x="394" y="195"/>
                        <a:pt x="394" y="195"/>
                      </a:cubicBezTo>
                      <a:cubicBezTo>
                        <a:pt x="394" y="195"/>
                        <a:pt x="394" y="195"/>
                        <a:pt x="394" y="195"/>
                      </a:cubicBezTo>
                      <a:cubicBezTo>
                        <a:pt x="394" y="196"/>
                        <a:pt x="394" y="196"/>
                        <a:pt x="394" y="196"/>
                      </a:cubicBezTo>
                      <a:cubicBezTo>
                        <a:pt x="395" y="197"/>
                        <a:pt x="395" y="197"/>
                        <a:pt x="395" y="197"/>
                      </a:cubicBezTo>
                      <a:cubicBezTo>
                        <a:pt x="394" y="197"/>
                        <a:pt x="394" y="197"/>
                        <a:pt x="394" y="197"/>
                      </a:cubicBezTo>
                      <a:cubicBezTo>
                        <a:pt x="393" y="197"/>
                        <a:pt x="393" y="197"/>
                        <a:pt x="393" y="197"/>
                      </a:cubicBezTo>
                      <a:cubicBezTo>
                        <a:pt x="393" y="197"/>
                        <a:pt x="393" y="197"/>
                        <a:pt x="393" y="197"/>
                      </a:cubicBezTo>
                      <a:cubicBezTo>
                        <a:pt x="392" y="197"/>
                        <a:pt x="392" y="197"/>
                        <a:pt x="392" y="197"/>
                      </a:cubicBezTo>
                      <a:cubicBezTo>
                        <a:pt x="392" y="197"/>
                        <a:pt x="392" y="197"/>
                        <a:pt x="392" y="197"/>
                      </a:cubicBezTo>
                      <a:cubicBezTo>
                        <a:pt x="391" y="197"/>
                        <a:pt x="391" y="197"/>
                        <a:pt x="391" y="197"/>
                      </a:cubicBezTo>
                      <a:cubicBezTo>
                        <a:pt x="391" y="196"/>
                        <a:pt x="391" y="196"/>
                        <a:pt x="391" y="196"/>
                      </a:cubicBezTo>
                      <a:cubicBezTo>
                        <a:pt x="390" y="197"/>
                        <a:pt x="390" y="197"/>
                        <a:pt x="390" y="197"/>
                      </a:cubicBezTo>
                      <a:cubicBezTo>
                        <a:pt x="390" y="197"/>
                        <a:pt x="390" y="197"/>
                        <a:pt x="390" y="197"/>
                      </a:cubicBezTo>
                      <a:cubicBezTo>
                        <a:pt x="388" y="195"/>
                        <a:pt x="388" y="195"/>
                        <a:pt x="388" y="195"/>
                      </a:cubicBezTo>
                      <a:cubicBezTo>
                        <a:pt x="388" y="195"/>
                        <a:pt x="388" y="195"/>
                        <a:pt x="388" y="195"/>
                      </a:cubicBezTo>
                      <a:cubicBezTo>
                        <a:pt x="387" y="195"/>
                        <a:pt x="387" y="195"/>
                        <a:pt x="387" y="195"/>
                      </a:cubicBezTo>
                      <a:cubicBezTo>
                        <a:pt x="386" y="195"/>
                        <a:pt x="386" y="195"/>
                        <a:pt x="386" y="195"/>
                      </a:cubicBezTo>
                      <a:cubicBezTo>
                        <a:pt x="385" y="195"/>
                        <a:pt x="385" y="195"/>
                        <a:pt x="385" y="195"/>
                      </a:cubicBezTo>
                      <a:cubicBezTo>
                        <a:pt x="386" y="195"/>
                        <a:pt x="386" y="195"/>
                        <a:pt x="386" y="195"/>
                      </a:cubicBezTo>
                      <a:cubicBezTo>
                        <a:pt x="387" y="196"/>
                        <a:pt x="387" y="196"/>
                        <a:pt x="387" y="196"/>
                      </a:cubicBezTo>
                      <a:cubicBezTo>
                        <a:pt x="388" y="196"/>
                        <a:pt x="388" y="196"/>
                        <a:pt x="388" y="196"/>
                      </a:cubicBezTo>
                      <a:cubicBezTo>
                        <a:pt x="387" y="196"/>
                        <a:pt x="387" y="196"/>
                        <a:pt x="387" y="196"/>
                      </a:cubicBezTo>
                      <a:cubicBezTo>
                        <a:pt x="386" y="196"/>
                        <a:pt x="386" y="196"/>
                        <a:pt x="386" y="196"/>
                      </a:cubicBezTo>
                      <a:cubicBezTo>
                        <a:pt x="386" y="197"/>
                        <a:pt x="386" y="197"/>
                        <a:pt x="386" y="197"/>
                      </a:cubicBezTo>
                      <a:cubicBezTo>
                        <a:pt x="384" y="197"/>
                        <a:pt x="384" y="197"/>
                        <a:pt x="384" y="197"/>
                      </a:cubicBezTo>
                      <a:cubicBezTo>
                        <a:pt x="383" y="197"/>
                        <a:pt x="383" y="197"/>
                        <a:pt x="383" y="197"/>
                      </a:cubicBezTo>
                      <a:cubicBezTo>
                        <a:pt x="384" y="198"/>
                        <a:pt x="384" y="198"/>
                        <a:pt x="384" y="198"/>
                      </a:cubicBezTo>
                      <a:cubicBezTo>
                        <a:pt x="384" y="198"/>
                        <a:pt x="384" y="198"/>
                        <a:pt x="384" y="198"/>
                      </a:cubicBezTo>
                      <a:cubicBezTo>
                        <a:pt x="384" y="197"/>
                        <a:pt x="384" y="197"/>
                        <a:pt x="384" y="197"/>
                      </a:cubicBezTo>
                      <a:cubicBezTo>
                        <a:pt x="386" y="197"/>
                        <a:pt x="386" y="197"/>
                        <a:pt x="386" y="197"/>
                      </a:cubicBezTo>
                      <a:cubicBezTo>
                        <a:pt x="387" y="197"/>
                        <a:pt x="387" y="197"/>
                        <a:pt x="387" y="197"/>
                      </a:cubicBezTo>
                      <a:cubicBezTo>
                        <a:pt x="387" y="197"/>
                        <a:pt x="387" y="197"/>
                        <a:pt x="387" y="197"/>
                      </a:cubicBezTo>
                      <a:cubicBezTo>
                        <a:pt x="388" y="197"/>
                        <a:pt x="388" y="197"/>
                        <a:pt x="388" y="197"/>
                      </a:cubicBezTo>
                      <a:cubicBezTo>
                        <a:pt x="388" y="198"/>
                        <a:pt x="388" y="198"/>
                        <a:pt x="388" y="198"/>
                      </a:cubicBezTo>
                      <a:cubicBezTo>
                        <a:pt x="389" y="198"/>
                        <a:pt x="389" y="198"/>
                        <a:pt x="389" y="198"/>
                      </a:cubicBezTo>
                      <a:cubicBezTo>
                        <a:pt x="389" y="198"/>
                        <a:pt x="389" y="198"/>
                        <a:pt x="389" y="198"/>
                      </a:cubicBezTo>
                      <a:cubicBezTo>
                        <a:pt x="389" y="199"/>
                        <a:pt x="389" y="199"/>
                        <a:pt x="389" y="199"/>
                      </a:cubicBezTo>
                      <a:cubicBezTo>
                        <a:pt x="388" y="199"/>
                        <a:pt x="388" y="199"/>
                        <a:pt x="388" y="199"/>
                      </a:cubicBezTo>
                      <a:cubicBezTo>
                        <a:pt x="387" y="199"/>
                        <a:pt x="387" y="199"/>
                        <a:pt x="387" y="199"/>
                      </a:cubicBezTo>
                      <a:cubicBezTo>
                        <a:pt x="387" y="199"/>
                        <a:pt x="387" y="199"/>
                        <a:pt x="387" y="199"/>
                      </a:cubicBezTo>
                      <a:cubicBezTo>
                        <a:pt x="386" y="198"/>
                        <a:pt x="386" y="198"/>
                        <a:pt x="386" y="198"/>
                      </a:cubicBezTo>
                      <a:cubicBezTo>
                        <a:pt x="386" y="198"/>
                        <a:pt x="386" y="198"/>
                        <a:pt x="386" y="198"/>
                      </a:cubicBezTo>
                      <a:cubicBezTo>
                        <a:pt x="385" y="198"/>
                        <a:pt x="385" y="198"/>
                        <a:pt x="385" y="198"/>
                      </a:cubicBezTo>
                      <a:cubicBezTo>
                        <a:pt x="386" y="199"/>
                        <a:pt x="386" y="199"/>
                        <a:pt x="386" y="199"/>
                      </a:cubicBezTo>
                      <a:cubicBezTo>
                        <a:pt x="387" y="199"/>
                        <a:pt x="387" y="199"/>
                        <a:pt x="387" y="199"/>
                      </a:cubicBezTo>
                      <a:cubicBezTo>
                        <a:pt x="387" y="200"/>
                        <a:pt x="387" y="200"/>
                        <a:pt x="387" y="200"/>
                      </a:cubicBezTo>
                      <a:cubicBezTo>
                        <a:pt x="387" y="200"/>
                        <a:pt x="387" y="200"/>
                        <a:pt x="387" y="200"/>
                      </a:cubicBezTo>
                      <a:cubicBezTo>
                        <a:pt x="388" y="201"/>
                        <a:pt x="388" y="201"/>
                        <a:pt x="388" y="201"/>
                      </a:cubicBezTo>
                      <a:cubicBezTo>
                        <a:pt x="387" y="201"/>
                        <a:pt x="387" y="201"/>
                        <a:pt x="387" y="201"/>
                      </a:cubicBezTo>
                      <a:cubicBezTo>
                        <a:pt x="385" y="200"/>
                        <a:pt x="385" y="200"/>
                        <a:pt x="385" y="200"/>
                      </a:cubicBezTo>
                      <a:cubicBezTo>
                        <a:pt x="384" y="200"/>
                        <a:pt x="384" y="200"/>
                        <a:pt x="384" y="200"/>
                      </a:cubicBezTo>
                      <a:cubicBezTo>
                        <a:pt x="382" y="200"/>
                        <a:pt x="382" y="200"/>
                        <a:pt x="382" y="200"/>
                      </a:cubicBezTo>
                      <a:cubicBezTo>
                        <a:pt x="381" y="200"/>
                        <a:pt x="381" y="200"/>
                        <a:pt x="381" y="200"/>
                      </a:cubicBezTo>
                      <a:cubicBezTo>
                        <a:pt x="381" y="200"/>
                        <a:pt x="381" y="200"/>
                        <a:pt x="381" y="200"/>
                      </a:cubicBezTo>
                      <a:cubicBezTo>
                        <a:pt x="382" y="200"/>
                        <a:pt x="382" y="200"/>
                        <a:pt x="382" y="200"/>
                      </a:cubicBezTo>
                      <a:cubicBezTo>
                        <a:pt x="385" y="202"/>
                        <a:pt x="385" y="202"/>
                        <a:pt x="385" y="202"/>
                      </a:cubicBezTo>
                      <a:cubicBezTo>
                        <a:pt x="385" y="202"/>
                        <a:pt x="385" y="202"/>
                        <a:pt x="385" y="202"/>
                      </a:cubicBezTo>
                      <a:cubicBezTo>
                        <a:pt x="385" y="202"/>
                        <a:pt x="385" y="202"/>
                        <a:pt x="385" y="202"/>
                      </a:cubicBezTo>
                      <a:cubicBezTo>
                        <a:pt x="383" y="201"/>
                        <a:pt x="383" y="201"/>
                        <a:pt x="383" y="201"/>
                      </a:cubicBezTo>
                      <a:cubicBezTo>
                        <a:pt x="383" y="202"/>
                        <a:pt x="383" y="202"/>
                        <a:pt x="383" y="202"/>
                      </a:cubicBezTo>
                      <a:cubicBezTo>
                        <a:pt x="382" y="202"/>
                        <a:pt x="382" y="202"/>
                        <a:pt x="382" y="202"/>
                      </a:cubicBezTo>
                      <a:cubicBezTo>
                        <a:pt x="383" y="202"/>
                        <a:pt x="383" y="202"/>
                        <a:pt x="383" y="202"/>
                      </a:cubicBezTo>
                      <a:cubicBezTo>
                        <a:pt x="383" y="203"/>
                        <a:pt x="383" y="203"/>
                        <a:pt x="383" y="203"/>
                      </a:cubicBezTo>
                      <a:cubicBezTo>
                        <a:pt x="384" y="203"/>
                        <a:pt x="384" y="203"/>
                        <a:pt x="384" y="203"/>
                      </a:cubicBezTo>
                      <a:cubicBezTo>
                        <a:pt x="384" y="203"/>
                        <a:pt x="384" y="203"/>
                        <a:pt x="384" y="203"/>
                      </a:cubicBezTo>
                      <a:cubicBezTo>
                        <a:pt x="385" y="203"/>
                        <a:pt x="385" y="203"/>
                        <a:pt x="385" y="203"/>
                      </a:cubicBezTo>
                      <a:cubicBezTo>
                        <a:pt x="385" y="204"/>
                        <a:pt x="385" y="204"/>
                        <a:pt x="385" y="204"/>
                      </a:cubicBezTo>
                      <a:cubicBezTo>
                        <a:pt x="385" y="204"/>
                        <a:pt x="385" y="204"/>
                        <a:pt x="385" y="204"/>
                      </a:cubicBezTo>
                      <a:cubicBezTo>
                        <a:pt x="386" y="204"/>
                        <a:pt x="386" y="204"/>
                        <a:pt x="386" y="204"/>
                      </a:cubicBezTo>
                      <a:cubicBezTo>
                        <a:pt x="386" y="203"/>
                        <a:pt x="386" y="203"/>
                        <a:pt x="386" y="203"/>
                      </a:cubicBezTo>
                      <a:cubicBezTo>
                        <a:pt x="387" y="203"/>
                        <a:pt x="387" y="203"/>
                        <a:pt x="387" y="203"/>
                      </a:cubicBezTo>
                      <a:cubicBezTo>
                        <a:pt x="386" y="204"/>
                        <a:pt x="386" y="204"/>
                        <a:pt x="386" y="204"/>
                      </a:cubicBezTo>
                      <a:cubicBezTo>
                        <a:pt x="386" y="204"/>
                        <a:pt x="386" y="204"/>
                        <a:pt x="386" y="204"/>
                      </a:cubicBezTo>
                      <a:cubicBezTo>
                        <a:pt x="386" y="205"/>
                        <a:pt x="386" y="205"/>
                        <a:pt x="386" y="205"/>
                      </a:cubicBezTo>
                      <a:cubicBezTo>
                        <a:pt x="387" y="205"/>
                        <a:pt x="387" y="205"/>
                        <a:pt x="387" y="205"/>
                      </a:cubicBezTo>
                      <a:cubicBezTo>
                        <a:pt x="387" y="204"/>
                        <a:pt x="387" y="204"/>
                        <a:pt x="387" y="204"/>
                      </a:cubicBezTo>
                      <a:cubicBezTo>
                        <a:pt x="388" y="204"/>
                        <a:pt x="388" y="204"/>
                        <a:pt x="388" y="204"/>
                      </a:cubicBezTo>
                      <a:cubicBezTo>
                        <a:pt x="389" y="204"/>
                        <a:pt x="389" y="204"/>
                        <a:pt x="389" y="204"/>
                      </a:cubicBezTo>
                      <a:cubicBezTo>
                        <a:pt x="390" y="205"/>
                        <a:pt x="390" y="205"/>
                        <a:pt x="390" y="205"/>
                      </a:cubicBezTo>
                      <a:cubicBezTo>
                        <a:pt x="390" y="205"/>
                        <a:pt x="390" y="205"/>
                        <a:pt x="390" y="205"/>
                      </a:cubicBezTo>
                      <a:cubicBezTo>
                        <a:pt x="390" y="205"/>
                        <a:pt x="390" y="205"/>
                        <a:pt x="390" y="205"/>
                      </a:cubicBezTo>
                      <a:cubicBezTo>
                        <a:pt x="390" y="206"/>
                        <a:pt x="390" y="206"/>
                        <a:pt x="390" y="206"/>
                      </a:cubicBezTo>
                      <a:cubicBezTo>
                        <a:pt x="389" y="206"/>
                        <a:pt x="389" y="206"/>
                        <a:pt x="389" y="206"/>
                      </a:cubicBezTo>
                      <a:cubicBezTo>
                        <a:pt x="388" y="205"/>
                        <a:pt x="388" y="205"/>
                        <a:pt x="388" y="205"/>
                      </a:cubicBezTo>
                      <a:cubicBezTo>
                        <a:pt x="387" y="205"/>
                        <a:pt x="387" y="205"/>
                        <a:pt x="387" y="205"/>
                      </a:cubicBezTo>
                      <a:cubicBezTo>
                        <a:pt x="385" y="206"/>
                        <a:pt x="385" y="206"/>
                        <a:pt x="385" y="206"/>
                      </a:cubicBezTo>
                      <a:cubicBezTo>
                        <a:pt x="385" y="207"/>
                        <a:pt x="385" y="207"/>
                        <a:pt x="385" y="207"/>
                      </a:cubicBezTo>
                      <a:cubicBezTo>
                        <a:pt x="386" y="206"/>
                        <a:pt x="386" y="206"/>
                        <a:pt x="386" y="206"/>
                      </a:cubicBezTo>
                      <a:cubicBezTo>
                        <a:pt x="387" y="206"/>
                        <a:pt x="387" y="206"/>
                        <a:pt x="387" y="206"/>
                      </a:cubicBezTo>
                      <a:cubicBezTo>
                        <a:pt x="388" y="206"/>
                        <a:pt x="388" y="206"/>
                        <a:pt x="388" y="206"/>
                      </a:cubicBezTo>
                      <a:cubicBezTo>
                        <a:pt x="388" y="206"/>
                        <a:pt x="388" y="206"/>
                        <a:pt x="388" y="206"/>
                      </a:cubicBezTo>
                      <a:cubicBezTo>
                        <a:pt x="387" y="207"/>
                        <a:pt x="387" y="207"/>
                        <a:pt x="387" y="207"/>
                      </a:cubicBezTo>
                      <a:cubicBezTo>
                        <a:pt x="388" y="207"/>
                        <a:pt x="388" y="207"/>
                        <a:pt x="388" y="207"/>
                      </a:cubicBezTo>
                      <a:cubicBezTo>
                        <a:pt x="389" y="207"/>
                        <a:pt x="389" y="207"/>
                        <a:pt x="389" y="207"/>
                      </a:cubicBezTo>
                      <a:cubicBezTo>
                        <a:pt x="390" y="207"/>
                        <a:pt x="390" y="207"/>
                        <a:pt x="390" y="207"/>
                      </a:cubicBezTo>
                      <a:cubicBezTo>
                        <a:pt x="389" y="208"/>
                        <a:pt x="389" y="208"/>
                        <a:pt x="389" y="208"/>
                      </a:cubicBezTo>
                      <a:cubicBezTo>
                        <a:pt x="390" y="208"/>
                        <a:pt x="390" y="208"/>
                        <a:pt x="390" y="208"/>
                      </a:cubicBezTo>
                      <a:cubicBezTo>
                        <a:pt x="391" y="209"/>
                        <a:pt x="391" y="209"/>
                        <a:pt x="391" y="209"/>
                      </a:cubicBezTo>
                      <a:cubicBezTo>
                        <a:pt x="390" y="209"/>
                        <a:pt x="390" y="209"/>
                        <a:pt x="390" y="209"/>
                      </a:cubicBezTo>
                      <a:cubicBezTo>
                        <a:pt x="390" y="210"/>
                        <a:pt x="390" y="210"/>
                        <a:pt x="390" y="210"/>
                      </a:cubicBezTo>
                      <a:cubicBezTo>
                        <a:pt x="390" y="211"/>
                        <a:pt x="390" y="211"/>
                        <a:pt x="390" y="211"/>
                      </a:cubicBezTo>
                      <a:cubicBezTo>
                        <a:pt x="390" y="211"/>
                        <a:pt x="390" y="211"/>
                        <a:pt x="390" y="211"/>
                      </a:cubicBezTo>
                      <a:cubicBezTo>
                        <a:pt x="391" y="210"/>
                        <a:pt x="391" y="210"/>
                        <a:pt x="391" y="210"/>
                      </a:cubicBezTo>
                      <a:cubicBezTo>
                        <a:pt x="391" y="209"/>
                        <a:pt x="391" y="209"/>
                        <a:pt x="391" y="209"/>
                      </a:cubicBezTo>
                      <a:cubicBezTo>
                        <a:pt x="392" y="209"/>
                        <a:pt x="392" y="209"/>
                        <a:pt x="392" y="209"/>
                      </a:cubicBezTo>
                      <a:cubicBezTo>
                        <a:pt x="392" y="210"/>
                        <a:pt x="392" y="210"/>
                        <a:pt x="392" y="210"/>
                      </a:cubicBezTo>
                      <a:cubicBezTo>
                        <a:pt x="392" y="210"/>
                        <a:pt x="392" y="210"/>
                        <a:pt x="392" y="210"/>
                      </a:cubicBezTo>
                      <a:cubicBezTo>
                        <a:pt x="391" y="212"/>
                        <a:pt x="391" y="212"/>
                        <a:pt x="391" y="212"/>
                      </a:cubicBezTo>
                      <a:cubicBezTo>
                        <a:pt x="390" y="213"/>
                        <a:pt x="390" y="213"/>
                        <a:pt x="390" y="213"/>
                      </a:cubicBezTo>
                      <a:cubicBezTo>
                        <a:pt x="390" y="214"/>
                        <a:pt x="390" y="214"/>
                        <a:pt x="390" y="214"/>
                      </a:cubicBezTo>
                      <a:cubicBezTo>
                        <a:pt x="391" y="213"/>
                        <a:pt x="391" y="213"/>
                        <a:pt x="391" y="213"/>
                      </a:cubicBezTo>
                      <a:cubicBezTo>
                        <a:pt x="392" y="212"/>
                        <a:pt x="392" y="212"/>
                        <a:pt x="392" y="212"/>
                      </a:cubicBezTo>
                      <a:cubicBezTo>
                        <a:pt x="392" y="212"/>
                        <a:pt x="392" y="212"/>
                        <a:pt x="392" y="212"/>
                      </a:cubicBezTo>
                      <a:cubicBezTo>
                        <a:pt x="392" y="211"/>
                        <a:pt x="392" y="211"/>
                        <a:pt x="392" y="211"/>
                      </a:cubicBezTo>
                      <a:cubicBezTo>
                        <a:pt x="393" y="210"/>
                        <a:pt x="393" y="210"/>
                        <a:pt x="393" y="210"/>
                      </a:cubicBezTo>
                      <a:cubicBezTo>
                        <a:pt x="393" y="210"/>
                        <a:pt x="393" y="210"/>
                        <a:pt x="393" y="210"/>
                      </a:cubicBezTo>
                      <a:cubicBezTo>
                        <a:pt x="393" y="210"/>
                        <a:pt x="393" y="210"/>
                        <a:pt x="393" y="210"/>
                      </a:cubicBezTo>
                      <a:cubicBezTo>
                        <a:pt x="394" y="209"/>
                        <a:pt x="394" y="209"/>
                        <a:pt x="394" y="209"/>
                      </a:cubicBezTo>
                      <a:cubicBezTo>
                        <a:pt x="395" y="209"/>
                        <a:pt x="395" y="209"/>
                        <a:pt x="395" y="209"/>
                      </a:cubicBezTo>
                      <a:cubicBezTo>
                        <a:pt x="394" y="210"/>
                        <a:pt x="394" y="210"/>
                        <a:pt x="394" y="210"/>
                      </a:cubicBezTo>
                      <a:cubicBezTo>
                        <a:pt x="393" y="211"/>
                        <a:pt x="393" y="211"/>
                        <a:pt x="393" y="211"/>
                      </a:cubicBezTo>
                      <a:cubicBezTo>
                        <a:pt x="393" y="212"/>
                        <a:pt x="393" y="212"/>
                        <a:pt x="393" y="212"/>
                      </a:cubicBezTo>
                      <a:cubicBezTo>
                        <a:pt x="393" y="213"/>
                        <a:pt x="393" y="213"/>
                        <a:pt x="393" y="213"/>
                      </a:cubicBezTo>
                      <a:cubicBezTo>
                        <a:pt x="393" y="214"/>
                        <a:pt x="393" y="214"/>
                        <a:pt x="393" y="214"/>
                      </a:cubicBezTo>
                      <a:cubicBezTo>
                        <a:pt x="393" y="213"/>
                        <a:pt x="393" y="213"/>
                        <a:pt x="393" y="213"/>
                      </a:cubicBezTo>
                      <a:cubicBezTo>
                        <a:pt x="393" y="213"/>
                        <a:pt x="393" y="213"/>
                        <a:pt x="393" y="213"/>
                      </a:cubicBezTo>
                      <a:cubicBezTo>
                        <a:pt x="393" y="212"/>
                        <a:pt x="393" y="212"/>
                        <a:pt x="393" y="212"/>
                      </a:cubicBezTo>
                      <a:cubicBezTo>
                        <a:pt x="394" y="211"/>
                        <a:pt x="394" y="211"/>
                        <a:pt x="394" y="211"/>
                      </a:cubicBezTo>
                      <a:cubicBezTo>
                        <a:pt x="395" y="211"/>
                        <a:pt x="395" y="211"/>
                        <a:pt x="395" y="211"/>
                      </a:cubicBezTo>
                      <a:cubicBezTo>
                        <a:pt x="396" y="210"/>
                        <a:pt x="396" y="210"/>
                        <a:pt x="396" y="210"/>
                      </a:cubicBezTo>
                      <a:cubicBezTo>
                        <a:pt x="397" y="209"/>
                        <a:pt x="397" y="209"/>
                        <a:pt x="397" y="209"/>
                      </a:cubicBezTo>
                      <a:cubicBezTo>
                        <a:pt x="397" y="209"/>
                        <a:pt x="397" y="209"/>
                        <a:pt x="397" y="209"/>
                      </a:cubicBezTo>
                      <a:cubicBezTo>
                        <a:pt x="397" y="211"/>
                        <a:pt x="397" y="211"/>
                        <a:pt x="397" y="211"/>
                      </a:cubicBezTo>
                      <a:cubicBezTo>
                        <a:pt x="396" y="211"/>
                        <a:pt x="396" y="211"/>
                        <a:pt x="396" y="211"/>
                      </a:cubicBezTo>
                      <a:cubicBezTo>
                        <a:pt x="395" y="211"/>
                        <a:pt x="395" y="211"/>
                        <a:pt x="395" y="211"/>
                      </a:cubicBezTo>
                      <a:cubicBezTo>
                        <a:pt x="395" y="212"/>
                        <a:pt x="395" y="212"/>
                        <a:pt x="395" y="212"/>
                      </a:cubicBezTo>
                      <a:cubicBezTo>
                        <a:pt x="395" y="213"/>
                        <a:pt x="395" y="213"/>
                        <a:pt x="395" y="213"/>
                      </a:cubicBezTo>
                      <a:cubicBezTo>
                        <a:pt x="395" y="213"/>
                        <a:pt x="395" y="213"/>
                        <a:pt x="395" y="213"/>
                      </a:cubicBezTo>
                      <a:cubicBezTo>
                        <a:pt x="395" y="213"/>
                        <a:pt x="395" y="213"/>
                        <a:pt x="395" y="213"/>
                      </a:cubicBezTo>
                      <a:cubicBezTo>
                        <a:pt x="396" y="213"/>
                        <a:pt x="396" y="213"/>
                        <a:pt x="396" y="213"/>
                      </a:cubicBezTo>
                      <a:cubicBezTo>
                        <a:pt x="396" y="213"/>
                        <a:pt x="396" y="213"/>
                        <a:pt x="396" y="213"/>
                      </a:cubicBezTo>
                      <a:cubicBezTo>
                        <a:pt x="398" y="212"/>
                        <a:pt x="398" y="212"/>
                        <a:pt x="398" y="212"/>
                      </a:cubicBezTo>
                      <a:cubicBezTo>
                        <a:pt x="398" y="213"/>
                        <a:pt x="398" y="213"/>
                        <a:pt x="398" y="213"/>
                      </a:cubicBezTo>
                      <a:cubicBezTo>
                        <a:pt x="398" y="214"/>
                        <a:pt x="398" y="214"/>
                        <a:pt x="398" y="214"/>
                      </a:cubicBezTo>
                      <a:cubicBezTo>
                        <a:pt x="398" y="215"/>
                        <a:pt x="398" y="215"/>
                        <a:pt x="398" y="215"/>
                      </a:cubicBezTo>
                      <a:cubicBezTo>
                        <a:pt x="398" y="215"/>
                        <a:pt x="398" y="215"/>
                        <a:pt x="398" y="215"/>
                      </a:cubicBezTo>
                      <a:cubicBezTo>
                        <a:pt x="398" y="215"/>
                        <a:pt x="398" y="215"/>
                        <a:pt x="398" y="215"/>
                      </a:cubicBezTo>
                      <a:cubicBezTo>
                        <a:pt x="398" y="215"/>
                        <a:pt x="398" y="215"/>
                        <a:pt x="398" y="215"/>
                      </a:cubicBezTo>
                      <a:cubicBezTo>
                        <a:pt x="399" y="216"/>
                        <a:pt x="399" y="216"/>
                        <a:pt x="399" y="216"/>
                      </a:cubicBezTo>
                      <a:cubicBezTo>
                        <a:pt x="398" y="216"/>
                        <a:pt x="398" y="216"/>
                        <a:pt x="398" y="216"/>
                      </a:cubicBezTo>
                      <a:cubicBezTo>
                        <a:pt x="397" y="216"/>
                        <a:pt x="397" y="216"/>
                        <a:pt x="397" y="216"/>
                      </a:cubicBezTo>
                      <a:cubicBezTo>
                        <a:pt x="398" y="217"/>
                        <a:pt x="398" y="217"/>
                        <a:pt x="398" y="217"/>
                      </a:cubicBezTo>
                      <a:cubicBezTo>
                        <a:pt x="399" y="217"/>
                        <a:pt x="399" y="217"/>
                        <a:pt x="399" y="217"/>
                      </a:cubicBezTo>
                      <a:cubicBezTo>
                        <a:pt x="397" y="218"/>
                        <a:pt x="397" y="218"/>
                        <a:pt x="397" y="218"/>
                      </a:cubicBezTo>
                      <a:cubicBezTo>
                        <a:pt x="396" y="217"/>
                        <a:pt x="396" y="217"/>
                        <a:pt x="396" y="217"/>
                      </a:cubicBezTo>
                      <a:cubicBezTo>
                        <a:pt x="396" y="218"/>
                        <a:pt x="396" y="218"/>
                        <a:pt x="396" y="218"/>
                      </a:cubicBezTo>
                      <a:cubicBezTo>
                        <a:pt x="397" y="218"/>
                        <a:pt x="397" y="218"/>
                        <a:pt x="397" y="218"/>
                      </a:cubicBezTo>
                      <a:cubicBezTo>
                        <a:pt x="399" y="218"/>
                        <a:pt x="399" y="218"/>
                        <a:pt x="399" y="218"/>
                      </a:cubicBezTo>
                      <a:cubicBezTo>
                        <a:pt x="399" y="218"/>
                        <a:pt x="399" y="218"/>
                        <a:pt x="399" y="218"/>
                      </a:cubicBezTo>
                      <a:cubicBezTo>
                        <a:pt x="400" y="218"/>
                        <a:pt x="400" y="218"/>
                        <a:pt x="400" y="218"/>
                      </a:cubicBezTo>
                      <a:cubicBezTo>
                        <a:pt x="400" y="218"/>
                        <a:pt x="400" y="218"/>
                        <a:pt x="400" y="218"/>
                      </a:cubicBezTo>
                      <a:cubicBezTo>
                        <a:pt x="400" y="219"/>
                        <a:pt x="400" y="219"/>
                        <a:pt x="400" y="219"/>
                      </a:cubicBezTo>
                      <a:cubicBezTo>
                        <a:pt x="399" y="220"/>
                        <a:pt x="399" y="220"/>
                        <a:pt x="399" y="220"/>
                      </a:cubicBezTo>
                      <a:cubicBezTo>
                        <a:pt x="400" y="219"/>
                        <a:pt x="400" y="219"/>
                        <a:pt x="400" y="219"/>
                      </a:cubicBezTo>
                      <a:cubicBezTo>
                        <a:pt x="401" y="218"/>
                        <a:pt x="401" y="218"/>
                        <a:pt x="401" y="218"/>
                      </a:cubicBezTo>
                      <a:cubicBezTo>
                        <a:pt x="402" y="218"/>
                        <a:pt x="402" y="218"/>
                        <a:pt x="402" y="218"/>
                      </a:cubicBezTo>
                      <a:cubicBezTo>
                        <a:pt x="403" y="217"/>
                        <a:pt x="403" y="217"/>
                        <a:pt x="403" y="217"/>
                      </a:cubicBezTo>
                      <a:cubicBezTo>
                        <a:pt x="403" y="217"/>
                        <a:pt x="403" y="217"/>
                        <a:pt x="403" y="217"/>
                      </a:cubicBezTo>
                      <a:cubicBezTo>
                        <a:pt x="403" y="218"/>
                        <a:pt x="403" y="218"/>
                        <a:pt x="403" y="218"/>
                      </a:cubicBezTo>
                      <a:cubicBezTo>
                        <a:pt x="403" y="218"/>
                        <a:pt x="403" y="218"/>
                        <a:pt x="403" y="218"/>
                      </a:cubicBezTo>
                      <a:cubicBezTo>
                        <a:pt x="402" y="219"/>
                        <a:pt x="402" y="219"/>
                        <a:pt x="402" y="219"/>
                      </a:cubicBezTo>
                      <a:cubicBezTo>
                        <a:pt x="402" y="219"/>
                        <a:pt x="402" y="219"/>
                        <a:pt x="402" y="219"/>
                      </a:cubicBezTo>
                      <a:cubicBezTo>
                        <a:pt x="401" y="220"/>
                        <a:pt x="401" y="220"/>
                        <a:pt x="401" y="220"/>
                      </a:cubicBezTo>
                      <a:cubicBezTo>
                        <a:pt x="400" y="221"/>
                        <a:pt x="400" y="221"/>
                        <a:pt x="400" y="221"/>
                      </a:cubicBezTo>
                      <a:cubicBezTo>
                        <a:pt x="399" y="222"/>
                        <a:pt x="399" y="222"/>
                        <a:pt x="399" y="222"/>
                      </a:cubicBezTo>
                      <a:cubicBezTo>
                        <a:pt x="399" y="222"/>
                        <a:pt x="399" y="222"/>
                        <a:pt x="399" y="222"/>
                      </a:cubicBezTo>
                      <a:cubicBezTo>
                        <a:pt x="400" y="222"/>
                        <a:pt x="400" y="222"/>
                        <a:pt x="400" y="222"/>
                      </a:cubicBezTo>
                      <a:cubicBezTo>
                        <a:pt x="401" y="222"/>
                        <a:pt x="401" y="222"/>
                        <a:pt x="401" y="222"/>
                      </a:cubicBezTo>
                      <a:cubicBezTo>
                        <a:pt x="401" y="221"/>
                        <a:pt x="401" y="221"/>
                        <a:pt x="401" y="221"/>
                      </a:cubicBezTo>
                      <a:cubicBezTo>
                        <a:pt x="402" y="220"/>
                        <a:pt x="402" y="220"/>
                        <a:pt x="402" y="220"/>
                      </a:cubicBezTo>
                      <a:cubicBezTo>
                        <a:pt x="403" y="220"/>
                        <a:pt x="403" y="220"/>
                        <a:pt x="403" y="220"/>
                      </a:cubicBezTo>
                      <a:cubicBezTo>
                        <a:pt x="403" y="220"/>
                        <a:pt x="403" y="220"/>
                        <a:pt x="403" y="220"/>
                      </a:cubicBezTo>
                      <a:cubicBezTo>
                        <a:pt x="402" y="221"/>
                        <a:pt x="402" y="221"/>
                        <a:pt x="402" y="221"/>
                      </a:cubicBezTo>
                      <a:cubicBezTo>
                        <a:pt x="402" y="222"/>
                        <a:pt x="402" y="222"/>
                        <a:pt x="402" y="222"/>
                      </a:cubicBezTo>
                      <a:cubicBezTo>
                        <a:pt x="402" y="223"/>
                        <a:pt x="402" y="223"/>
                        <a:pt x="402" y="223"/>
                      </a:cubicBezTo>
                      <a:cubicBezTo>
                        <a:pt x="402" y="223"/>
                        <a:pt x="402" y="223"/>
                        <a:pt x="402" y="223"/>
                      </a:cubicBezTo>
                      <a:cubicBezTo>
                        <a:pt x="403" y="221"/>
                        <a:pt x="403" y="221"/>
                        <a:pt x="403" y="221"/>
                      </a:cubicBezTo>
                      <a:cubicBezTo>
                        <a:pt x="403" y="221"/>
                        <a:pt x="403" y="221"/>
                        <a:pt x="403" y="221"/>
                      </a:cubicBezTo>
                      <a:cubicBezTo>
                        <a:pt x="403" y="221"/>
                        <a:pt x="403" y="221"/>
                        <a:pt x="403" y="221"/>
                      </a:cubicBezTo>
                      <a:cubicBezTo>
                        <a:pt x="404" y="221"/>
                        <a:pt x="404" y="221"/>
                        <a:pt x="404" y="221"/>
                      </a:cubicBezTo>
                      <a:cubicBezTo>
                        <a:pt x="404" y="222"/>
                        <a:pt x="404" y="222"/>
                        <a:pt x="404" y="222"/>
                      </a:cubicBezTo>
                      <a:cubicBezTo>
                        <a:pt x="405" y="223"/>
                        <a:pt x="405" y="223"/>
                        <a:pt x="405" y="223"/>
                      </a:cubicBezTo>
                      <a:cubicBezTo>
                        <a:pt x="405" y="223"/>
                        <a:pt x="405" y="223"/>
                        <a:pt x="405" y="223"/>
                      </a:cubicBezTo>
                      <a:cubicBezTo>
                        <a:pt x="405" y="222"/>
                        <a:pt x="405" y="222"/>
                        <a:pt x="405" y="222"/>
                      </a:cubicBezTo>
                      <a:cubicBezTo>
                        <a:pt x="405" y="221"/>
                        <a:pt x="405" y="221"/>
                        <a:pt x="405" y="221"/>
                      </a:cubicBezTo>
                      <a:cubicBezTo>
                        <a:pt x="407" y="220"/>
                        <a:pt x="407" y="220"/>
                        <a:pt x="407" y="220"/>
                      </a:cubicBezTo>
                      <a:cubicBezTo>
                        <a:pt x="407" y="221"/>
                        <a:pt x="407" y="221"/>
                        <a:pt x="407" y="221"/>
                      </a:cubicBezTo>
                      <a:cubicBezTo>
                        <a:pt x="406" y="221"/>
                        <a:pt x="406" y="221"/>
                        <a:pt x="406" y="221"/>
                      </a:cubicBezTo>
                      <a:cubicBezTo>
                        <a:pt x="407" y="221"/>
                        <a:pt x="407" y="221"/>
                        <a:pt x="407" y="221"/>
                      </a:cubicBezTo>
                      <a:cubicBezTo>
                        <a:pt x="408" y="221"/>
                        <a:pt x="408" y="221"/>
                        <a:pt x="408" y="221"/>
                      </a:cubicBezTo>
                      <a:cubicBezTo>
                        <a:pt x="408" y="222"/>
                        <a:pt x="408" y="222"/>
                        <a:pt x="408" y="222"/>
                      </a:cubicBezTo>
                      <a:cubicBezTo>
                        <a:pt x="408" y="223"/>
                        <a:pt x="408" y="223"/>
                        <a:pt x="408" y="223"/>
                      </a:cubicBezTo>
                      <a:cubicBezTo>
                        <a:pt x="409" y="223"/>
                        <a:pt x="409" y="223"/>
                        <a:pt x="409" y="223"/>
                      </a:cubicBezTo>
                      <a:cubicBezTo>
                        <a:pt x="409" y="223"/>
                        <a:pt x="409" y="223"/>
                        <a:pt x="409" y="223"/>
                      </a:cubicBezTo>
                      <a:cubicBezTo>
                        <a:pt x="409" y="224"/>
                        <a:pt x="409" y="224"/>
                        <a:pt x="409" y="224"/>
                      </a:cubicBezTo>
                      <a:cubicBezTo>
                        <a:pt x="410" y="225"/>
                        <a:pt x="410" y="225"/>
                        <a:pt x="410" y="225"/>
                      </a:cubicBezTo>
                      <a:cubicBezTo>
                        <a:pt x="410" y="225"/>
                        <a:pt x="410" y="225"/>
                        <a:pt x="410" y="225"/>
                      </a:cubicBezTo>
                      <a:cubicBezTo>
                        <a:pt x="410" y="225"/>
                        <a:pt x="410" y="225"/>
                        <a:pt x="410" y="225"/>
                      </a:cubicBezTo>
                      <a:cubicBezTo>
                        <a:pt x="409" y="226"/>
                        <a:pt x="409" y="226"/>
                        <a:pt x="409" y="226"/>
                      </a:cubicBezTo>
                      <a:cubicBezTo>
                        <a:pt x="408" y="226"/>
                        <a:pt x="408" y="226"/>
                        <a:pt x="408" y="226"/>
                      </a:cubicBezTo>
                      <a:cubicBezTo>
                        <a:pt x="408" y="225"/>
                        <a:pt x="408" y="225"/>
                        <a:pt x="408" y="225"/>
                      </a:cubicBezTo>
                      <a:cubicBezTo>
                        <a:pt x="408" y="224"/>
                        <a:pt x="408" y="224"/>
                        <a:pt x="408" y="224"/>
                      </a:cubicBezTo>
                      <a:cubicBezTo>
                        <a:pt x="407" y="224"/>
                        <a:pt x="407" y="224"/>
                        <a:pt x="407" y="224"/>
                      </a:cubicBezTo>
                      <a:cubicBezTo>
                        <a:pt x="407" y="224"/>
                        <a:pt x="407" y="224"/>
                        <a:pt x="407" y="224"/>
                      </a:cubicBezTo>
                      <a:cubicBezTo>
                        <a:pt x="406" y="224"/>
                        <a:pt x="406" y="224"/>
                        <a:pt x="406" y="224"/>
                      </a:cubicBezTo>
                      <a:cubicBezTo>
                        <a:pt x="405" y="225"/>
                        <a:pt x="405" y="225"/>
                        <a:pt x="405" y="225"/>
                      </a:cubicBezTo>
                      <a:cubicBezTo>
                        <a:pt x="406" y="225"/>
                        <a:pt x="406" y="225"/>
                        <a:pt x="406" y="225"/>
                      </a:cubicBezTo>
                      <a:cubicBezTo>
                        <a:pt x="407" y="225"/>
                        <a:pt x="407" y="225"/>
                        <a:pt x="407" y="225"/>
                      </a:cubicBezTo>
                      <a:cubicBezTo>
                        <a:pt x="407" y="225"/>
                        <a:pt x="407" y="225"/>
                        <a:pt x="407" y="225"/>
                      </a:cubicBezTo>
                      <a:cubicBezTo>
                        <a:pt x="407" y="225"/>
                        <a:pt x="407" y="225"/>
                        <a:pt x="407" y="225"/>
                      </a:cubicBezTo>
                      <a:cubicBezTo>
                        <a:pt x="407" y="226"/>
                        <a:pt x="407" y="226"/>
                        <a:pt x="407" y="226"/>
                      </a:cubicBezTo>
                      <a:cubicBezTo>
                        <a:pt x="407" y="226"/>
                        <a:pt x="407" y="226"/>
                        <a:pt x="407" y="226"/>
                      </a:cubicBezTo>
                      <a:cubicBezTo>
                        <a:pt x="407" y="226"/>
                        <a:pt x="407" y="226"/>
                        <a:pt x="407" y="226"/>
                      </a:cubicBezTo>
                      <a:cubicBezTo>
                        <a:pt x="406" y="226"/>
                        <a:pt x="406" y="226"/>
                        <a:pt x="406" y="226"/>
                      </a:cubicBezTo>
                      <a:cubicBezTo>
                        <a:pt x="406" y="227"/>
                        <a:pt x="406" y="227"/>
                        <a:pt x="406" y="227"/>
                      </a:cubicBezTo>
                      <a:cubicBezTo>
                        <a:pt x="406" y="227"/>
                        <a:pt x="406" y="227"/>
                        <a:pt x="406" y="227"/>
                      </a:cubicBezTo>
                      <a:cubicBezTo>
                        <a:pt x="407" y="227"/>
                        <a:pt x="407" y="227"/>
                        <a:pt x="407" y="227"/>
                      </a:cubicBezTo>
                      <a:cubicBezTo>
                        <a:pt x="408" y="227"/>
                        <a:pt x="408" y="227"/>
                        <a:pt x="408" y="227"/>
                      </a:cubicBezTo>
                      <a:cubicBezTo>
                        <a:pt x="408" y="227"/>
                        <a:pt x="408" y="227"/>
                        <a:pt x="408" y="227"/>
                      </a:cubicBezTo>
                      <a:cubicBezTo>
                        <a:pt x="407" y="228"/>
                        <a:pt x="407" y="228"/>
                        <a:pt x="407" y="228"/>
                      </a:cubicBezTo>
                      <a:cubicBezTo>
                        <a:pt x="407" y="228"/>
                        <a:pt x="407" y="228"/>
                        <a:pt x="407" y="228"/>
                      </a:cubicBezTo>
                      <a:cubicBezTo>
                        <a:pt x="406" y="228"/>
                        <a:pt x="406" y="228"/>
                        <a:pt x="406" y="228"/>
                      </a:cubicBezTo>
                      <a:cubicBezTo>
                        <a:pt x="405" y="228"/>
                        <a:pt x="405" y="228"/>
                        <a:pt x="405" y="228"/>
                      </a:cubicBezTo>
                      <a:cubicBezTo>
                        <a:pt x="404" y="228"/>
                        <a:pt x="404" y="228"/>
                        <a:pt x="404" y="228"/>
                      </a:cubicBezTo>
                      <a:cubicBezTo>
                        <a:pt x="404" y="227"/>
                        <a:pt x="404" y="227"/>
                        <a:pt x="404" y="227"/>
                      </a:cubicBezTo>
                      <a:cubicBezTo>
                        <a:pt x="404" y="227"/>
                        <a:pt x="404" y="227"/>
                        <a:pt x="404" y="227"/>
                      </a:cubicBezTo>
                      <a:cubicBezTo>
                        <a:pt x="403" y="226"/>
                        <a:pt x="403" y="226"/>
                        <a:pt x="403" y="226"/>
                      </a:cubicBezTo>
                      <a:cubicBezTo>
                        <a:pt x="403" y="226"/>
                        <a:pt x="403" y="226"/>
                        <a:pt x="403" y="226"/>
                      </a:cubicBezTo>
                      <a:cubicBezTo>
                        <a:pt x="402" y="226"/>
                        <a:pt x="402" y="226"/>
                        <a:pt x="402" y="226"/>
                      </a:cubicBezTo>
                      <a:cubicBezTo>
                        <a:pt x="403" y="227"/>
                        <a:pt x="403" y="227"/>
                        <a:pt x="403" y="227"/>
                      </a:cubicBezTo>
                      <a:cubicBezTo>
                        <a:pt x="403" y="227"/>
                        <a:pt x="403" y="227"/>
                        <a:pt x="403" y="227"/>
                      </a:cubicBezTo>
                      <a:cubicBezTo>
                        <a:pt x="403" y="228"/>
                        <a:pt x="403" y="228"/>
                        <a:pt x="403" y="228"/>
                      </a:cubicBezTo>
                      <a:cubicBezTo>
                        <a:pt x="403" y="228"/>
                        <a:pt x="403" y="228"/>
                        <a:pt x="403" y="228"/>
                      </a:cubicBezTo>
                      <a:cubicBezTo>
                        <a:pt x="402" y="228"/>
                        <a:pt x="402" y="228"/>
                        <a:pt x="402" y="228"/>
                      </a:cubicBezTo>
                      <a:cubicBezTo>
                        <a:pt x="402" y="228"/>
                        <a:pt x="402" y="228"/>
                        <a:pt x="402" y="228"/>
                      </a:cubicBezTo>
                      <a:cubicBezTo>
                        <a:pt x="401" y="227"/>
                        <a:pt x="401" y="227"/>
                        <a:pt x="401" y="227"/>
                      </a:cubicBezTo>
                      <a:cubicBezTo>
                        <a:pt x="401" y="228"/>
                        <a:pt x="401" y="228"/>
                        <a:pt x="401" y="228"/>
                      </a:cubicBezTo>
                      <a:cubicBezTo>
                        <a:pt x="402" y="229"/>
                        <a:pt x="402" y="229"/>
                        <a:pt x="402" y="229"/>
                      </a:cubicBezTo>
                      <a:cubicBezTo>
                        <a:pt x="403" y="229"/>
                        <a:pt x="403" y="229"/>
                        <a:pt x="403" y="229"/>
                      </a:cubicBezTo>
                      <a:cubicBezTo>
                        <a:pt x="404" y="229"/>
                        <a:pt x="404" y="229"/>
                        <a:pt x="404" y="229"/>
                      </a:cubicBezTo>
                      <a:cubicBezTo>
                        <a:pt x="404" y="229"/>
                        <a:pt x="404" y="229"/>
                        <a:pt x="404" y="229"/>
                      </a:cubicBezTo>
                      <a:cubicBezTo>
                        <a:pt x="404" y="230"/>
                        <a:pt x="404" y="230"/>
                        <a:pt x="404" y="230"/>
                      </a:cubicBezTo>
                      <a:cubicBezTo>
                        <a:pt x="404" y="230"/>
                        <a:pt x="404" y="230"/>
                        <a:pt x="404" y="230"/>
                      </a:cubicBezTo>
                      <a:cubicBezTo>
                        <a:pt x="402" y="230"/>
                        <a:pt x="402" y="230"/>
                        <a:pt x="402" y="230"/>
                      </a:cubicBezTo>
                      <a:cubicBezTo>
                        <a:pt x="402" y="230"/>
                        <a:pt x="402" y="230"/>
                        <a:pt x="402" y="230"/>
                      </a:cubicBezTo>
                      <a:cubicBezTo>
                        <a:pt x="401" y="229"/>
                        <a:pt x="401" y="229"/>
                        <a:pt x="401" y="229"/>
                      </a:cubicBezTo>
                      <a:cubicBezTo>
                        <a:pt x="401" y="229"/>
                        <a:pt x="401" y="229"/>
                        <a:pt x="401" y="229"/>
                      </a:cubicBezTo>
                      <a:cubicBezTo>
                        <a:pt x="400" y="229"/>
                        <a:pt x="400" y="229"/>
                        <a:pt x="400" y="229"/>
                      </a:cubicBezTo>
                      <a:cubicBezTo>
                        <a:pt x="401" y="229"/>
                        <a:pt x="401" y="229"/>
                        <a:pt x="401" y="229"/>
                      </a:cubicBezTo>
                      <a:cubicBezTo>
                        <a:pt x="402" y="230"/>
                        <a:pt x="402" y="230"/>
                        <a:pt x="402" y="230"/>
                      </a:cubicBezTo>
                      <a:cubicBezTo>
                        <a:pt x="402" y="231"/>
                        <a:pt x="402" y="231"/>
                        <a:pt x="402" y="231"/>
                      </a:cubicBezTo>
                      <a:cubicBezTo>
                        <a:pt x="402" y="232"/>
                        <a:pt x="402" y="232"/>
                        <a:pt x="402" y="232"/>
                      </a:cubicBezTo>
                      <a:cubicBezTo>
                        <a:pt x="402" y="232"/>
                        <a:pt x="402" y="232"/>
                        <a:pt x="402" y="232"/>
                      </a:cubicBezTo>
                      <a:cubicBezTo>
                        <a:pt x="401" y="232"/>
                        <a:pt x="401" y="232"/>
                        <a:pt x="401" y="232"/>
                      </a:cubicBezTo>
                      <a:cubicBezTo>
                        <a:pt x="401" y="232"/>
                        <a:pt x="401" y="232"/>
                        <a:pt x="401" y="232"/>
                      </a:cubicBezTo>
                      <a:cubicBezTo>
                        <a:pt x="400" y="231"/>
                        <a:pt x="400" y="231"/>
                        <a:pt x="400" y="231"/>
                      </a:cubicBezTo>
                      <a:cubicBezTo>
                        <a:pt x="399" y="231"/>
                        <a:pt x="399" y="231"/>
                        <a:pt x="399" y="231"/>
                      </a:cubicBezTo>
                      <a:cubicBezTo>
                        <a:pt x="400" y="231"/>
                        <a:pt x="400" y="231"/>
                        <a:pt x="400" y="231"/>
                      </a:cubicBezTo>
                      <a:cubicBezTo>
                        <a:pt x="400" y="231"/>
                        <a:pt x="400" y="231"/>
                        <a:pt x="400" y="231"/>
                      </a:cubicBezTo>
                      <a:cubicBezTo>
                        <a:pt x="400" y="232"/>
                        <a:pt x="400" y="232"/>
                        <a:pt x="400" y="232"/>
                      </a:cubicBezTo>
                      <a:cubicBezTo>
                        <a:pt x="400" y="234"/>
                        <a:pt x="400" y="234"/>
                        <a:pt x="400" y="234"/>
                      </a:cubicBezTo>
                      <a:cubicBezTo>
                        <a:pt x="400" y="234"/>
                        <a:pt x="400" y="234"/>
                        <a:pt x="400" y="234"/>
                      </a:cubicBezTo>
                      <a:cubicBezTo>
                        <a:pt x="399" y="234"/>
                        <a:pt x="399" y="234"/>
                        <a:pt x="399" y="234"/>
                      </a:cubicBezTo>
                      <a:cubicBezTo>
                        <a:pt x="399" y="233"/>
                        <a:pt x="399" y="233"/>
                        <a:pt x="399" y="233"/>
                      </a:cubicBezTo>
                      <a:cubicBezTo>
                        <a:pt x="399" y="233"/>
                        <a:pt x="399" y="233"/>
                        <a:pt x="399" y="233"/>
                      </a:cubicBezTo>
                      <a:cubicBezTo>
                        <a:pt x="398" y="233"/>
                        <a:pt x="398" y="233"/>
                        <a:pt x="398" y="233"/>
                      </a:cubicBezTo>
                      <a:cubicBezTo>
                        <a:pt x="398" y="233"/>
                        <a:pt x="398" y="233"/>
                        <a:pt x="398" y="233"/>
                      </a:cubicBezTo>
                      <a:cubicBezTo>
                        <a:pt x="397" y="233"/>
                        <a:pt x="397" y="233"/>
                        <a:pt x="397" y="233"/>
                      </a:cubicBezTo>
                      <a:cubicBezTo>
                        <a:pt x="397" y="233"/>
                        <a:pt x="397" y="233"/>
                        <a:pt x="397" y="233"/>
                      </a:cubicBezTo>
                      <a:cubicBezTo>
                        <a:pt x="397" y="233"/>
                        <a:pt x="397" y="233"/>
                        <a:pt x="397" y="233"/>
                      </a:cubicBezTo>
                      <a:cubicBezTo>
                        <a:pt x="397" y="232"/>
                        <a:pt x="397" y="232"/>
                        <a:pt x="397" y="232"/>
                      </a:cubicBezTo>
                      <a:cubicBezTo>
                        <a:pt x="397" y="231"/>
                        <a:pt x="397" y="231"/>
                        <a:pt x="397" y="231"/>
                      </a:cubicBezTo>
                      <a:cubicBezTo>
                        <a:pt x="396" y="231"/>
                        <a:pt x="396" y="231"/>
                        <a:pt x="396" y="231"/>
                      </a:cubicBezTo>
                      <a:cubicBezTo>
                        <a:pt x="396" y="231"/>
                        <a:pt x="396" y="231"/>
                        <a:pt x="396" y="231"/>
                      </a:cubicBezTo>
                      <a:cubicBezTo>
                        <a:pt x="396" y="233"/>
                        <a:pt x="396" y="233"/>
                        <a:pt x="396" y="233"/>
                      </a:cubicBezTo>
                      <a:cubicBezTo>
                        <a:pt x="396" y="233"/>
                        <a:pt x="396" y="233"/>
                        <a:pt x="396" y="233"/>
                      </a:cubicBezTo>
                      <a:cubicBezTo>
                        <a:pt x="395" y="233"/>
                        <a:pt x="395" y="233"/>
                        <a:pt x="395" y="233"/>
                      </a:cubicBezTo>
                      <a:cubicBezTo>
                        <a:pt x="395" y="233"/>
                        <a:pt x="395" y="233"/>
                        <a:pt x="395" y="233"/>
                      </a:cubicBezTo>
                      <a:cubicBezTo>
                        <a:pt x="396" y="233"/>
                        <a:pt x="396" y="233"/>
                        <a:pt x="396" y="233"/>
                      </a:cubicBezTo>
                      <a:cubicBezTo>
                        <a:pt x="396" y="234"/>
                        <a:pt x="396" y="234"/>
                        <a:pt x="396" y="234"/>
                      </a:cubicBezTo>
                      <a:cubicBezTo>
                        <a:pt x="396" y="234"/>
                        <a:pt x="396" y="234"/>
                        <a:pt x="396" y="234"/>
                      </a:cubicBezTo>
                      <a:cubicBezTo>
                        <a:pt x="395" y="234"/>
                        <a:pt x="395" y="234"/>
                        <a:pt x="395" y="234"/>
                      </a:cubicBezTo>
                      <a:cubicBezTo>
                        <a:pt x="395" y="234"/>
                        <a:pt x="395" y="234"/>
                        <a:pt x="395" y="234"/>
                      </a:cubicBezTo>
                      <a:cubicBezTo>
                        <a:pt x="395" y="234"/>
                        <a:pt x="395" y="234"/>
                        <a:pt x="395" y="234"/>
                      </a:cubicBezTo>
                      <a:cubicBezTo>
                        <a:pt x="395" y="235"/>
                        <a:pt x="395" y="235"/>
                        <a:pt x="395" y="235"/>
                      </a:cubicBezTo>
                      <a:cubicBezTo>
                        <a:pt x="396" y="235"/>
                        <a:pt x="396" y="235"/>
                        <a:pt x="396" y="235"/>
                      </a:cubicBezTo>
                      <a:cubicBezTo>
                        <a:pt x="396" y="235"/>
                        <a:pt x="396" y="235"/>
                        <a:pt x="396" y="235"/>
                      </a:cubicBezTo>
                      <a:cubicBezTo>
                        <a:pt x="396" y="236"/>
                        <a:pt x="396" y="236"/>
                        <a:pt x="396" y="236"/>
                      </a:cubicBezTo>
                      <a:cubicBezTo>
                        <a:pt x="395" y="236"/>
                        <a:pt x="395" y="236"/>
                        <a:pt x="395" y="236"/>
                      </a:cubicBezTo>
                      <a:cubicBezTo>
                        <a:pt x="395" y="236"/>
                        <a:pt x="395" y="236"/>
                        <a:pt x="395" y="236"/>
                      </a:cubicBezTo>
                      <a:cubicBezTo>
                        <a:pt x="395" y="237"/>
                        <a:pt x="395" y="237"/>
                        <a:pt x="395" y="237"/>
                      </a:cubicBezTo>
                      <a:cubicBezTo>
                        <a:pt x="395" y="238"/>
                        <a:pt x="395" y="238"/>
                        <a:pt x="395" y="238"/>
                      </a:cubicBezTo>
                      <a:cubicBezTo>
                        <a:pt x="395" y="238"/>
                        <a:pt x="395" y="238"/>
                        <a:pt x="395" y="238"/>
                      </a:cubicBezTo>
                      <a:cubicBezTo>
                        <a:pt x="395" y="237"/>
                        <a:pt x="395" y="237"/>
                        <a:pt x="395" y="237"/>
                      </a:cubicBezTo>
                      <a:cubicBezTo>
                        <a:pt x="394" y="237"/>
                        <a:pt x="394" y="237"/>
                        <a:pt x="394" y="237"/>
                      </a:cubicBezTo>
                      <a:cubicBezTo>
                        <a:pt x="395" y="238"/>
                        <a:pt x="395" y="238"/>
                        <a:pt x="395" y="238"/>
                      </a:cubicBezTo>
                      <a:cubicBezTo>
                        <a:pt x="395" y="239"/>
                        <a:pt x="395" y="239"/>
                        <a:pt x="395" y="239"/>
                      </a:cubicBezTo>
                      <a:cubicBezTo>
                        <a:pt x="395" y="239"/>
                        <a:pt x="395" y="239"/>
                        <a:pt x="395" y="239"/>
                      </a:cubicBezTo>
                      <a:cubicBezTo>
                        <a:pt x="394" y="240"/>
                        <a:pt x="394" y="240"/>
                        <a:pt x="394" y="240"/>
                      </a:cubicBezTo>
                      <a:cubicBezTo>
                        <a:pt x="394" y="240"/>
                        <a:pt x="394" y="240"/>
                        <a:pt x="394" y="240"/>
                      </a:cubicBezTo>
                      <a:cubicBezTo>
                        <a:pt x="393" y="240"/>
                        <a:pt x="393" y="240"/>
                        <a:pt x="393" y="240"/>
                      </a:cubicBezTo>
                      <a:cubicBezTo>
                        <a:pt x="393" y="240"/>
                        <a:pt x="393" y="240"/>
                        <a:pt x="393" y="240"/>
                      </a:cubicBezTo>
                      <a:cubicBezTo>
                        <a:pt x="393" y="239"/>
                        <a:pt x="393" y="239"/>
                        <a:pt x="393" y="239"/>
                      </a:cubicBezTo>
                      <a:cubicBezTo>
                        <a:pt x="393" y="239"/>
                        <a:pt x="393" y="239"/>
                        <a:pt x="393" y="239"/>
                      </a:cubicBezTo>
                      <a:cubicBezTo>
                        <a:pt x="392" y="239"/>
                        <a:pt x="392" y="239"/>
                        <a:pt x="392" y="239"/>
                      </a:cubicBezTo>
                      <a:cubicBezTo>
                        <a:pt x="392" y="238"/>
                        <a:pt x="392" y="238"/>
                        <a:pt x="392" y="238"/>
                      </a:cubicBezTo>
                      <a:cubicBezTo>
                        <a:pt x="393" y="238"/>
                        <a:pt x="393" y="238"/>
                        <a:pt x="393" y="238"/>
                      </a:cubicBezTo>
                      <a:cubicBezTo>
                        <a:pt x="393" y="237"/>
                        <a:pt x="393" y="237"/>
                        <a:pt x="393" y="237"/>
                      </a:cubicBezTo>
                      <a:cubicBezTo>
                        <a:pt x="392" y="238"/>
                        <a:pt x="392" y="238"/>
                        <a:pt x="392" y="238"/>
                      </a:cubicBezTo>
                      <a:cubicBezTo>
                        <a:pt x="392" y="238"/>
                        <a:pt x="392" y="238"/>
                        <a:pt x="392" y="238"/>
                      </a:cubicBezTo>
                      <a:cubicBezTo>
                        <a:pt x="391" y="238"/>
                        <a:pt x="391" y="238"/>
                        <a:pt x="391" y="238"/>
                      </a:cubicBezTo>
                      <a:cubicBezTo>
                        <a:pt x="391" y="238"/>
                        <a:pt x="391" y="238"/>
                        <a:pt x="391" y="238"/>
                      </a:cubicBezTo>
                      <a:cubicBezTo>
                        <a:pt x="390" y="238"/>
                        <a:pt x="390" y="238"/>
                        <a:pt x="390" y="238"/>
                      </a:cubicBezTo>
                      <a:cubicBezTo>
                        <a:pt x="391" y="237"/>
                        <a:pt x="391" y="237"/>
                        <a:pt x="391" y="237"/>
                      </a:cubicBezTo>
                      <a:cubicBezTo>
                        <a:pt x="390" y="237"/>
                        <a:pt x="390" y="237"/>
                        <a:pt x="390" y="237"/>
                      </a:cubicBezTo>
                      <a:cubicBezTo>
                        <a:pt x="390" y="236"/>
                        <a:pt x="390" y="236"/>
                        <a:pt x="390" y="236"/>
                      </a:cubicBezTo>
                      <a:cubicBezTo>
                        <a:pt x="391" y="236"/>
                        <a:pt x="391" y="236"/>
                        <a:pt x="391" y="236"/>
                      </a:cubicBezTo>
                      <a:cubicBezTo>
                        <a:pt x="391" y="236"/>
                        <a:pt x="391" y="236"/>
                        <a:pt x="391" y="236"/>
                      </a:cubicBezTo>
                      <a:cubicBezTo>
                        <a:pt x="391" y="235"/>
                        <a:pt x="391" y="235"/>
                        <a:pt x="391" y="235"/>
                      </a:cubicBezTo>
                      <a:cubicBezTo>
                        <a:pt x="391" y="235"/>
                        <a:pt x="391" y="235"/>
                        <a:pt x="391" y="235"/>
                      </a:cubicBezTo>
                      <a:cubicBezTo>
                        <a:pt x="390" y="236"/>
                        <a:pt x="390" y="236"/>
                        <a:pt x="390" y="236"/>
                      </a:cubicBezTo>
                      <a:cubicBezTo>
                        <a:pt x="390" y="237"/>
                        <a:pt x="390" y="237"/>
                        <a:pt x="390" y="237"/>
                      </a:cubicBezTo>
                      <a:cubicBezTo>
                        <a:pt x="389" y="237"/>
                        <a:pt x="389" y="237"/>
                        <a:pt x="389" y="237"/>
                      </a:cubicBezTo>
                      <a:cubicBezTo>
                        <a:pt x="389" y="237"/>
                        <a:pt x="389" y="237"/>
                        <a:pt x="389" y="237"/>
                      </a:cubicBezTo>
                      <a:cubicBezTo>
                        <a:pt x="389" y="237"/>
                        <a:pt x="389" y="237"/>
                        <a:pt x="389" y="237"/>
                      </a:cubicBezTo>
                      <a:cubicBezTo>
                        <a:pt x="389" y="236"/>
                        <a:pt x="389" y="236"/>
                        <a:pt x="389" y="236"/>
                      </a:cubicBezTo>
                      <a:cubicBezTo>
                        <a:pt x="388" y="235"/>
                        <a:pt x="388" y="235"/>
                        <a:pt x="388" y="235"/>
                      </a:cubicBezTo>
                      <a:cubicBezTo>
                        <a:pt x="389" y="235"/>
                        <a:pt x="389" y="235"/>
                        <a:pt x="389" y="235"/>
                      </a:cubicBezTo>
                      <a:cubicBezTo>
                        <a:pt x="390" y="235"/>
                        <a:pt x="390" y="235"/>
                        <a:pt x="390" y="235"/>
                      </a:cubicBezTo>
                      <a:cubicBezTo>
                        <a:pt x="390" y="234"/>
                        <a:pt x="390" y="234"/>
                        <a:pt x="390" y="234"/>
                      </a:cubicBezTo>
                      <a:cubicBezTo>
                        <a:pt x="390" y="234"/>
                        <a:pt x="390" y="234"/>
                        <a:pt x="390" y="234"/>
                      </a:cubicBezTo>
                      <a:cubicBezTo>
                        <a:pt x="390" y="234"/>
                        <a:pt x="390" y="234"/>
                        <a:pt x="390" y="234"/>
                      </a:cubicBezTo>
                      <a:cubicBezTo>
                        <a:pt x="389" y="234"/>
                        <a:pt x="389" y="234"/>
                        <a:pt x="389" y="234"/>
                      </a:cubicBezTo>
                      <a:cubicBezTo>
                        <a:pt x="389" y="234"/>
                        <a:pt x="389" y="234"/>
                        <a:pt x="389" y="234"/>
                      </a:cubicBezTo>
                      <a:cubicBezTo>
                        <a:pt x="388" y="234"/>
                        <a:pt x="388" y="234"/>
                        <a:pt x="388" y="234"/>
                      </a:cubicBezTo>
                      <a:cubicBezTo>
                        <a:pt x="388" y="234"/>
                        <a:pt x="388" y="234"/>
                        <a:pt x="388" y="234"/>
                      </a:cubicBezTo>
                      <a:cubicBezTo>
                        <a:pt x="388" y="233"/>
                        <a:pt x="388" y="233"/>
                        <a:pt x="388" y="233"/>
                      </a:cubicBezTo>
                      <a:cubicBezTo>
                        <a:pt x="389" y="233"/>
                        <a:pt x="389" y="233"/>
                        <a:pt x="389" y="233"/>
                      </a:cubicBezTo>
                      <a:cubicBezTo>
                        <a:pt x="390" y="232"/>
                        <a:pt x="390" y="232"/>
                        <a:pt x="390" y="232"/>
                      </a:cubicBezTo>
                      <a:cubicBezTo>
                        <a:pt x="389" y="232"/>
                        <a:pt x="389" y="232"/>
                        <a:pt x="389" y="232"/>
                      </a:cubicBezTo>
                      <a:cubicBezTo>
                        <a:pt x="388" y="232"/>
                        <a:pt x="388" y="232"/>
                        <a:pt x="388" y="232"/>
                      </a:cubicBezTo>
                      <a:cubicBezTo>
                        <a:pt x="388" y="232"/>
                        <a:pt x="388" y="232"/>
                        <a:pt x="388" y="232"/>
                      </a:cubicBezTo>
                      <a:cubicBezTo>
                        <a:pt x="388" y="232"/>
                        <a:pt x="388" y="232"/>
                        <a:pt x="388" y="232"/>
                      </a:cubicBezTo>
                      <a:cubicBezTo>
                        <a:pt x="388" y="232"/>
                        <a:pt x="388" y="232"/>
                        <a:pt x="388" y="232"/>
                      </a:cubicBezTo>
                      <a:cubicBezTo>
                        <a:pt x="389" y="231"/>
                        <a:pt x="389" y="231"/>
                        <a:pt x="389" y="231"/>
                      </a:cubicBezTo>
                      <a:cubicBezTo>
                        <a:pt x="390" y="231"/>
                        <a:pt x="390" y="231"/>
                        <a:pt x="390" y="231"/>
                      </a:cubicBezTo>
                      <a:cubicBezTo>
                        <a:pt x="389" y="231"/>
                        <a:pt x="389" y="231"/>
                        <a:pt x="389" y="231"/>
                      </a:cubicBezTo>
                      <a:cubicBezTo>
                        <a:pt x="388" y="231"/>
                        <a:pt x="388" y="231"/>
                        <a:pt x="388" y="231"/>
                      </a:cubicBezTo>
                      <a:cubicBezTo>
                        <a:pt x="388" y="231"/>
                        <a:pt x="388" y="231"/>
                        <a:pt x="388" y="231"/>
                      </a:cubicBezTo>
                      <a:cubicBezTo>
                        <a:pt x="388" y="231"/>
                        <a:pt x="388" y="231"/>
                        <a:pt x="388" y="231"/>
                      </a:cubicBezTo>
                      <a:cubicBezTo>
                        <a:pt x="388" y="230"/>
                        <a:pt x="388" y="230"/>
                        <a:pt x="388" y="230"/>
                      </a:cubicBezTo>
                      <a:cubicBezTo>
                        <a:pt x="388" y="229"/>
                        <a:pt x="388" y="229"/>
                        <a:pt x="388" y="229"/>
                      </a:cubicBezTo>
                      <a:cubicBezTo>
                        <a:pt x="389" y="229"/>
                        <a:pt x="389" y="229"/>
                        <a:pt x="389" y="229"/>
                      </a:cubicBezTo>
                      <a:cubicBezTo>
                        <a:pt x="390" y="229"/>
                        <a:pt x="390" y="229"/>
                        <a:pt x="390" y="229"/>
                      </a:cubicBezTo>
                      <a:cubicBezTo>
                        <a:pt x="391" y="228"/>
                        <a:pt x="391" y="228"/>
                        <a:pt x="391" y="228"/>
                      </a:cubicBezTo>
                      <a:cubicBezTo>
                        <a:pt x="392" y="228"/>
                        <a:pt x="392" y="228"/>
                        <a:pt x="392" y="228"/>
                      </a:cubicBezTo>
                      <a:cubicBezTo>
                        <a:pt x="392" y="227"/>
                        <a:pt x="392" y="227"/>
                        <a:pt x="392" y="227"/>
                      </a:cubicBezTo>
                      <a:cubicBezTo>
                        <a:pt x="393" y="226"/>
                        <a:pt x="393" y="226"/>
                        <a:pt x="393" y="226"/>
                      </a:cubicBezTo>
                      <a:cubicBezTo>
                        <a:pt x="393" y="226"/>
                        <a:pt x="393" y="226"/>
                        <a:pt x="393" y="226"/>
                      </a:cubicBezTo>
                      <a:cubicBezTo>
                        <a:pt x="393" y="226"/>
                        <a:pt x="393" y="226"/>
                        <a:pt x="393" y="226"/>
                      </a:cubicBezTo>
                      <a:cubicBezTo>
                        <a:pt x="393" y="226"/>
                        <a:pt x="393" y="226"/>
                        <a:pt x="393" y="226"/>
                      </a:cubicBezTo>
                      <a:cubicBezTo>
                        <a:pt x="392" y="227"/>
                        <a:pt x="392" y="227"/>
                        <a:pt x="392" y="227"/>
                      </a:cubicBezTo>
                      <a:cubicBezTo>
                        <a:pt x="391" y="227"/>
                        <a:pt x="391" y="227"/>
                        <a:pt x="391" y="227"/>
                      </a:cubicBezTo>
                      <a:cubicBezTo>
                        <a:pt x="391" y="228"/>
                        <a:pt x="391" y="228"/>
                        <a:pt x="391" y="228"/>
                      </a:cubicBezTo>
                      <a:cubicBezTo>
                        <a:pt x="389" y="228"/>
                        <a:pt x="389" y="228"/>
                        <a:pt x="389" y="228"/>
                      </a:cubicBezTo>
                      <a:cubicBezTo>
                        <a:pt x="389" y="228"/>
                        <a:pt x="389" y="228"/>
                        <a:pt x="389" y="228"/>
                      </a:cubicBezTo>
                      <a:cubicBezTo>
                        <a:pt x="387" y="229"/>
                        <a:pt x="387" y="229"/>
                        <a:pt x="387" y="229"/>
                      </a:cubicBezTo>
                      <a:cubicBezTo>
                        <a:pt x="386" y="229"/>
                        <a:pt x="386" y="229"/>
                        <a:pt x="386" y="229"/>
                      </a:cubicBezTo>
                      <a:cubicBezTo>
                        <a:pt x="386" y="229"/>
                        <a:pt x="386" y="229"/>
                        <a:pt x="386" y="229"/>
                      </a:cubicBezTo>
                      <a:cubicBezTo>
                        <a:pt x="386" y="229"/>
                        <a:pt x="386" y="229"/>
                        <a:pt x="386" y="229"/>
                      </a:cubicBezTo>
                      <a:cubicBezTo>
                        <a:pt x="387" y="227"/>
                        <a:pt x="387" y="227"/>
                        <a:pt x="387" y="227"/>
                      </a:cubicBezTo>
                      <a:cubicBezTo>
                        <a:pt x="388" y="227"/>
                        <a:pt x="388" y="227"/>
                        <a:pt x="388" y="227"/>
                      </a:cubicBezTo>
                      <a:cubicBezTo>
                        <a:pt x="389" y="226"/>
                        <a:pt x="389" y="226"/>
                        <a:pt x="389" y="226"/>
                      </a:cubicBezTo>
                      <a:cubicBezTo>
                        <a:pt x="389" y="226"/>
                        <a:pt x="389" y="226"/>
                        <a:pt x="389" y="226"/>
                      </a:cubicBezTo>
                      <a:cubicBezTo>
                        <a:pt x="389" y="225"/>
                        <a:pt x="389" y="225"/>
                        <a:pt x="389" y="225"/>
                      </a:cubicBezTo>
                      <a:cubicBezTo>
                        <a:pt x="388" y="226"/>
                        <a:pt x="388" y="226"/>
                        <a:pt x="388" y="226"/>
                      </a:cubicBezTo>
                      <a:cubicBezTo>
                        <a:pt x="386" y="227"/>
                        <a:pt x="386" y="227"/>
                        <a:pt x="386" y="227"/>
                      </a:cubicBezTo>
                      <a:cubicBezTo>
                        <a:pt x="385" y="227"/>
                        <a:pt x="385" y="227"/>
                        <a:pt x="385" y="227"/>
                      </a:cubicBezTo>
                      <a:cubicBezTo>
                        <a:pt x="385" y="227"/>
                        <a:pt x="385" y="227"/>
                        <a:pt x="385" y="227"/>
                      </a:cubicBezTo>
                      <a:cubicBezTo>
                        <a:pt x="385" y="227"/>
                        <a:pt x="385" y="227"/>
                        <a:pt x="385" y="227"/>
                      </a:cubicBezTo>
                      <a:cubicBezTo>
                        <a:pt x="385" y="226"/>
                        <a:pt x="385" y="226"/>
                        <a:pt x="385" y="226"/>
                      </a:cubicBezTo>
                      <a:cubicBezTo>
                        <a:pt x="384" y="226"/>
                        <a:pt x="384" y="226"/>
                        <a:pt x="384" y="226"/>
                      </a:cubicBezTo>
                      <a:cubicBezTo>
                        <a:pt x="384" y="226"/>
                        <a:pt x="384" y="226"/>
                        <a:pt x="384" y="226"/>
                      </a:cubicBezTo>
                      <a:cubicBezTo>
                        <a:pt x="383" y="226"/>
                        <a:pt x="383" y="226"/>
                        <a:pt x="383" y="226"/>
                      </a:cubicBezTo>
                      <a:cubicBezTo>
                        <a:pt x="383" y="225"/>
                        <a:pt x="383" y="225"/>
                        <a:pt x="383" y="225"/>
                      </a:cubicBezTo>
                      <a:cubicBezTo>
                        <a:pt x="384" y="225"/>
                        <a:pt x="384" y="225"/>
                        <a:pt x="384" y="225"/>
                      </a:cubicBezTo>
                      <a:cubicBezTo>
                        <a:pt x="384" y="225"/>
                        <a:pt x="384" y="225"/>
                        <a:pt x="384" y="225"/>
                      </a:cubicBezTo>
                      <a:cubicBezTo>
                        <a:pt x="384" y="224"/>
                        <a:pt x="384" y="224"/>
                        <a:pt x="384" y="224"/>
                      </a:cubicBezTo>
                      <a:cubicBezTo>
                        <a:pt x="383" y="224"/>
                        <a:pt x="383" y="224"/>
                        <a:pt x="383" y="224"/>
                      </a:cubicBezTo>
                      <a:cubicBezTo>
                        <a:pt x="383" y="224"/>
                        <a:pt x="383" y="224"/>
                        <a:pt x="383" y="224"/>
                      </a:cubicBezTo>
                      <a:cubicBezTo>
                        <a:pt x="383" y="223"/>
                        <a:pt x="383" y="223"/>
                        <a:pt x="383" y="223"/>
                      </a:cubicBezTo>
                      <a:cubicBezTo>
                        <a:pt x="383" y="223"/>
                        <a:pt x="383" y="223"/>
                        <a:pt x="383" y="223"/>
                      </a:cubicBezTo>
                      <a:cubicBezTo>
                        <a:pt x="384" y="223"/>
                        <a:pt x="384" y="223"/>
                        <a:pt x="384" y="223"/>
                      </a:cubicBezTo>
                      <a:cubicBezTo>
                        <a:pt x="383" y="222"/>
                        <a:pt x="383" y="222"/>
                        <a:pt x="383" y="222"/>
                      </a:cubicBezTo>
                      <a:cubicBezTo>
                        <a:pt x="383" y="222"/>
                        <a:pt x="383" y="222"/>
                        <a:pt x="383" y="222"/>
                      </a:cubicBezTo>
                      <a:cubicBezTo>
                        <a:pt x="382" y="222"/>
                        <a:pt x="382" y="222"/>
                        <a:pt x="382" y="222"/>
                      </a:cubicBezTo>
                      <a:cubicBezTo>
                        <a:pt x="382" y="222"/>
                        <a:pt x="382" y="222"/>
                        <a:pt x="382" y="222"/>
                      </a:cubicBezTo>
                      <a:cubicBezTo>
                        <a:pt x="382" y="223"/>
                        <a:pt x="382" y="223"/>
                        <a:pt x="382" y="223"/>
                      </a:cubicBezTo>
                      <a:cubicBezTo>
                        <a:pt x="382" y="223"/>
                        <a:pt x="382" y="223"/>
                        <a:pt x="382" y="223"/>
                      </a:cubicBezTo>
                      <a:cubicBezTo>
                        <a:pt x="381" y="223"/>
                        <a:pt x="381" y="223"/>
                        <a:pt x="381" y="223"/>
                      </a:cubicBezTo>
                      <a:cubicBezTo>
                        <a:pt x="381" y="222"/>
                        <a:pt x="381" y="222"/>
                        <a:pt x="381" y="222"/>
                      </a:cubicBezTo>
                      <a:cubicBezTo>
                        <a:pt x="380" y="222"/>
                        <a:pt x="380" y="222"/>
                        <a:pt x="380" y="222"/>
                      </a:cubicBezTo>
                      <a:cubicBezTo>
                        <a:pt x="381" y="223"/>
                        <a:pt x="381" y="223"/>
                        <a:pt x="381" y="223"/>
                      </a:cubicBezTo>
                      <a:cubicBezTo>
                        <a:pt x="381" y="224"/>
                        <a:pt x="381" y="224"/>
                        <a:pt x="381" y="224"/>
                      </a:cubicBezTo>
                      <a:cubicBezTo>
                        <a:pt x="381" y="225"/>
                        <a:pt x="381" y="225"/>
                        <a:pt x="381" y="225"/>
                      </a:cubicBezTo>
                      <a:cubicBezTo>
                        <a:pt x="381" y="225"/>
                        <a:pt x="381" y="225"/>
                        <a:pt x="381" y="225"/>
                      </a:cubicBezTo>
                      <a:cubicBezTo>
                        <a:pt x="380" y="225"/>
                        <a:pt x="380" y="225"/>
                        <a:pt x="380" y="225"/>
                      </a:cubicBezTo>
                      <a:cubicBezTo>
                        <a:pt x="381" y="225"/>
                        <a:pt x="381" y="225"/>
                        <a:pt x="381" y="225"/>
                      </a:cubicBezTo>
                      <a:cubicBezTo>
                        <a:pt x="380" y="225"/>
                        <a:pt x="380" y="225"/>
                        <a:pt x="380" y="225"/>
                      </a:cubicBezTo>
                      <a:cubicBezTo>
                        <a:pt x="379" y="225"/>
                        <a:pt x="379" y="225"/>
                        <a:pt x="379" y="225"/>
                      </a:cubicBezTo>
                      <a:cubicBezTo>
                        <a:pt x="379" y="224"/>
                        <a:pt x="379" y="224"/>
                        <a:pt x="379" y="224"/>
                      </a:cubicBezTo>
                      <a:cubicBezTo>
                        <a:pt x="379" y="223"/>
                        <a:pt x="379" y="223"/>
                        <a:pt x="379" y="223"/>
                      </a:cubicBezTo>
                      <a:cubicBezTo>
                        <a:pt x="378" y="224"/>
                        <a:pt x="378" y="224"/>
                        <a:pt x="378" y="224"/>
                      </a:cubicBezTo>
                      <a:cubicBezTo>
                        <a:pt x="379" y="224"/>
                        <a:pt x="379" y="224"/>
                        <a:pt x="379" y="224"/>
                      </a:cubicBezTo>
                      <a:cubicBezTo>
                        <a:pt x="379" y="225"/>
                        <a:pt x="379" y="225"/>
                        <a:pt x="379" y="225"/>
                      </a:cubicBezTo>
                      <a:cubicBezTo>
                        <a:pt x="379" y="226"/>
                        <a:pt x="379" y="226"/>
                        <a:pt x="379" y="226"/>
                      </a:cubicBezTo>
                      <a:cubicBezTo>
                        <a:pt x="379" y="226"/>
                        <a:pt x="379" y="226"/>
                        <a:pt x="379" y="226"/>
                      </a:cubicBezTo>
                      <a:cubicBezTo>
                        <a:pt x="380" y="226"/>
                        <a:pt x="380" y="226"/>
                        <a:pt x="380" y="226"/>
                      </a:cubicBezTo>
                      <a:cubicBezTo>
                        <a:pt x="380" y="227"/>
                        <a:pt x="380" y="227"/>
                        <a:pt x="380" y="227"/>
                      </a:cubicBezTo>
                      <a:cubicBezTo>
                        <a:pt x="380" y="228"/>
                        <a:pt x="380" y="228"/>
                        <a:pt x="380" y="228"/>
                      </a:cubicBezTo>
                      <a:cubicBezTo>
                        <a:pt x="381" y="228"/>
                        <a:pt x="381" y="228"/>
                        <a:pt x="381" y="228"/>
                      </a:cubicBezTo>
                      <a:cubicBezTo>
                        <a:pt x="381" y="229"/>
                        <a:pt x="381" y="229"/>
                        <a:pt x="381" y="229"/>
                      </a:cubicBezTo>
                      <a:cubicBezTo>
                        <a:pt x="380" y="229"/>
                        <a:pt x="380" y="229"/>
                        <a:pt x="380" y="229"/>
                      </a:cubicBezTo>
                      <a:cubicBezTo>
                        <a:pt x="379" y="229"/>
                        <a:pt x="379" y="229"/>
                        <a:pt x="379" y="229"/>
                      </a:cubicBezTo>
                      <a:cubicBezTo>
                        <a:pt x="378" y="228"/>
                        <a:pt x="378" y="228"/>
                        <a:pt x="378" y="228"/>
                      </a:cubicBezTo>
                      <a:cubicBezTo>
                        <a:pt x="378" y="229"/>
                        <a:pt x="378" y="229"/>
                        <a:pt x="378" y="229"/>
                      </a:cubicBezTo>
                      <a:cubicBezTo>
                        <a:pt x="378" y="229"/>
                        <a:pt x="378" y="229"/>
                        <a:pt x="378" y="229"/>
                      </a:cubicBezTo>
                      <a:cubicBezTo>
                        <a:pt x="377" y="228"/>
                        <a:pt x="377" y="228"/>
                        <a:pt x="377" y="228"/>
                      </a:cubicBezTo>
                      <a:cubicBezTo>
                        <a:pt x="376" y="227"/>
                        <a:pt x="376" y="227"/>
                        <a:pt x="376" y="227"/>
                      </a:cubicBezTo>
                      <a:cubicBezTo>
                        <a:pt x="377" y="227"/>
                        <a:pt x="377" y="227"/>
                        <a:pt x="377" y="227"/>
                      </a:cubicBezTo>
                      <a:cubicBezTo>
                        <a:pt x="377" y="226"/>
                        <a:pt x="377" y="226"/>
                        <a:pt x="377" y="226"/>
                      </a:cubicBezTo>
                      <a:cubicBezTo>
                        <a:pt x="376" y="226"/>
                        <a:pt x="376" y="226"/>
                        <a:pt x="376" y="226"/>
                      </a:cubicBezTo>
                      <a:cubicBezTo>
                        <a:pt x="375" y="226"/>
                        <a:pt x="375" y="226"/>
                        <a:pt x="375" y="226"/>
                      </a:cubicBezTo>
                      <a:cubicBezTo>
                        <a:pt x="375" y="225"/>
                        <a:pt x="375" y="225"/>
                        <a:pt x="375" y="225"/>
                      </a:cubicBezTo>
                      <a:cubicBezTo>
                        <a:pt x="374" y="224"/>
                        <a:pt x="374" y="224"/>
                        <a:pt x="374" y="224"/>
                      </a:cubicBezTo>
                      <a:cubicBezTo>
                        <a:pt x="374" y="225"/>
                        <a:pt x="374" y="225"/>
                        <a:pt x="374" y="225"/>
                      </a:cubicBezTo>
                      <a:cubicBezTo>
                        <a:pt x="373" y="225"/>
                        <a:pt x="373" y="225"/>
                        <a:pt x="373" y="225"/>
                      </a:cubicBezTo>
                      <a:cubicBezTo>
                        <a:pt x="372" y="225"/>
                        <a:pt x="372" y="225"/>
                        <a:pt x="372" y="225"/>
                      </a:cubicBezTo>
                      <a:cubicBezTo>
                        <a:pt x="372" y="225"/>
                        <a:pt x="372" y="225"/>
                        <a:pt x="372" y="225"/>
                      </a:cubicBezTo>
                      <a:cubicBezTo>
                        <a:pt x="373" y="225"/>
                        <a:pt x="373" y="225"/>
                        <a:pt x="373" y="225"/>
                      </a:cubicBezTo>
                      <a:cubicBezTo>
                        <a:pt x="374" y="226"/>
                        <a:pt x="374" y="226"/>
                        <a:pt x="374" y="226"/>
                      </a:cubicBezTo>
                      <a:cubicBezTo>
                        <a:pt x="375" y="226"/>
                        <a:pt x="375" y="226"/>
                        <a:pt x="375" y="226"/>
                      </a:cubicBezTo>
                      <a:cubicBezTo>
                        <a:pt x="375" y="227"/>
                        <a:pt x="375" y="227"/>
                        <a:pt x="375" y="227"/>
                      </a:cubicBezTo>
                      <a:cubicBezTo>
                        <a:pt x="375" y="228"/>
                        <a:pt x="375" y="228"/>
                        <a:pt x="375" y="228"/>
                      </a:cubicBezTo>
                      <a:cubicBezTo>
                        <a:pt x="375" y="228"/>
                        <a:pt x="375" y="228"/>
                        <a:pt x="375" y="228"/>
                      </a:cubicBezTo>
                      <a:cubicBezTo>
                        <a:pt x="375" y="228"/>
                        <a:pt x="375" y="228"/>
                        <a:pt x="375" y="228"/>
                      </a:cubicBezTo>
                      <a:cubicBezTo>
                        <a:pt x="376" y="229"/>
                        <a:pt x="376" y="229"/>
                        <a:pt x="376" y="229"/>
                      </a:cubicBezTo>
                      <a:cubicBezTo>
                        <a:pt x="375" y="229"/>
                        <a:pt x="375" y="229"/>
                        <a:pt x="375" y="229"/>
                      </a:cubicBezTo>
                      <a:cubicBezTo>
                        <a:pt x="376" y="229"/>
                        <a:pt x="376" y="229"/>
                        <a:pt x="376" y="229"/>
                      </a:cubicBezTo>
                      <a:cubicBezTo>
                        <a:pt x="377" y="229"/>
                        <a:pt x="377" y="229"/>
                        <a:pt x="377" y="229"/>
                      </a:cubicBezTo>
                      <a:cubicBezTo>
                        <a:pt x="377" y="230"/>
                        <a:pt x="377" y="230"/>
                        <a:pt x="377" y="230"/>
                      </a:cubicBezTo>
                      <a:cubicBezTo>
                        <a:pt x="376" y="231"/>
                        <a:pt x="376" y="231"/>
                        <a:pt x="376" y="231"/>
                      </a:cubicBezTo>
                      <a:cubicBezTo>
                        <a:pt x="375" y="232"/>
                        <a:pt x="375" y="232"/>
                        <a:pt x="375" y="232"/>
                      </a:cubicBezTo>
                      <a:cubicBezTo>
                        <a:pt x="374" y="233"/>
                        <a:pt x="374" y="233"/>
                        <a:pt x="374" y="233"/>
                      </a:cubicBezTo>
                      <a:cubicBezTo>
                        <a:pt x="376" y="232"/>
                        <a:pt x="376" y="232"/>
                        <a:pt x="376" y="232"/>
                      </a:cubicBezTo>
                      <a:cubicBezTo>
                        <a:pt x="376" y="232"/>
                        <a:pt x="376" y="232"/>
                        <a:pt x="376" y="232"/>
                      </a:cubicBezTo>
                      <a:cubicBezTo>
                        <a:pt x="377" y="231"/>
                        <a:pt x="377" y="231"/>
                        <a:pt x="377" y="231"/>
                      </a:cubicBezTo>
                      <a:cubicBezTo>
                        <a:pt x="378" y="231"/>
                        <a:pt x="378" y="231"/>
                        <a:pt x="378" y="231"/>
                      </a:cubicBezTo>
                      <a:cubicBezTo>
                        <a:pt x="379" y="232"/>
                        <a:pt x="379" y="232"/>
                        <a:pt x="379" y="232"/>
                      </a:cubicBezTo>
                      <a:cubicBezTo>
                        <a:pt x="379" y="232"/>
                        <a:pt x="379" y="232"/>
                        <a:pt x="379" y="232"/>
                      </a:cubicBezTo>
                      <a:cubicBezTo>
                        <a:pt x="378" y="232"/>
                        <a:pt x="378" y="232"/>
                        <a:pt x="378" y="232"/>
                      </a:cubicBezTo>
                      <a:cubicBezTo>
                        <a:pt x="377" y="233"/>
                        <a:pt x="377" y="233"/>
                        <a:pt x="377" y="233"/>
                      </a:cubicBezTo>
                      <a:cubicBezTo>
                        <a:pt x="378" y="233"/>
                        <a:pt x="378" y="233"/>
                        <a:pt x="378" y="233"/>
                      </a:cubicBezTo>
                      <a:cubicBezTo>
                        <a:pt x="379" y="233"/>
                        <a:pt x="379" y="233"/>
                        <a:pt x="379" y="233"/>
                      </a:cubicBezTo>
                      <a:cubicBezTo>
                        <a:pt x="379" y="234"/>
                        <a:pt x="379" y="234"/>
                        <a:pt x="379" y="234"/>
                      </a:cubicBezTo>
                      <a:cubicBezTo>
                        <a:pt x="379" y="234"/>
                        <a:pt x="379" y="234"/>
                        <a:pt x="379" y="234"/>
                      </a:cubicBezTo>
                      <a:cubicBezTo>
                        <a:pt x="378" y="234"/>
                        <a:pt x="378" y="234"/>
                        <a:pt x="378" y="234"/>
                      </a:cubicBezTo>
                      <a:cubicBezTo>
                        <a:pt x="377" y="235"/>
                        <a:pt x="377" y="235"/>
                        <a:pt x="377" y="235"/>
                      </a:cubicBezTo>
                      <a:cubicBezTo>
                        <a:pt x="378" y="235"/>
                        <a:pt x="378" y="235"/>
                        <a:pt x="378" y="235"/>
                      </a:cubicBezTo>
                      <a:cubicBezTo>
                        <a:pt x="378" y="236"/>
                        <a:pt x="378" y="236"/>
                        <a:pt x="378" y="236"/>
                      </a:cubicBezTo>
                      <a:cubicBezTo>
                        <a:pt x="378" y="236"/>
                        <a:pt x="378" y="236"/>
                        <a:pt x="378" y="236"/>
                      </a:cubicBezTo>
                      <a:cubicBezTo>
                        <a:pt x="378" y="236"/>
                        <a:pt x="378" y="236"/>
                        <a:pt x="378" y="236"/>
                      </a:cubicBezTo>
                      <a:cubicBezTo>
                        <a:pt x="378" y="236"/>
                        <a:pt x="378" y="236"/>
                        <a:pt x="378" y="236"/>
                      </a:cubicBezTo>
                      <a:cubicBezTo>
                        <a:pt x="378" y="237"/>
                        <a:pt x="378" y="237"/>
                        <a:pt x="378" y="237"/>
                      </a:cubicBezTo>
                      <a:cubicBezTo>
                        <a:pt x="379" y="237"/>
                        <a:pt x="379" y="237"/>
                        <a:pt x="379" y="237"/>
                      </a:cubicBezTo>
                      <a:cubicBezTo>
                        <a:pt x="379" y="238"/>
                        <a:pt x="379" y="238"/>
                        <a:pt x="379" y="238"/>
                      </a:cubicBezTo>
                      <a:cubicBezTo>
                        <a:pt x="379" y="239"/>
                        <a:pt x="379" y="239"/>
                        <a:pt x="379" y="239"/>
                      </a:cubicBezTo>
                      <a:cubicBezTo>
                        <a:pt x="379" y="239"/>
                        <a:pt x="379" y="239"/>
                        <a:pt x="379" y="239"/>
                      </a:cubicBezTo>
                      <a:cubicBezTo>
                        <a:pt x="380" y="238"/>
                        <a:pt x="380" y="238"/>
                        <a:pt x="380" y="238"/>
                      </a:cubicBezTo>
                      <a:cubicBezTo>
                        <a:pt x="380" y="237"/>
                        <a:pt x="380" y="237"/>
                        <a:pt x="380" y="237"/>
                      </a:cubicBezTo>
                      <a:cubicBezTo>
                        <a:pt x="380" y="237"/>
                        <a:pt x="380" y="237"/>
                        <a:pt x="380" y="237"/>
                      </a:cubicBezTo>
                      <a:cubicBezTo>
                        <a:pt x="381" y="238"/>
                        <a:pt x="381" y="238"/>
                        <a:pt x="381" y="238"/>
                      </a:cubicBezTo>
                      <a:cubicBezTo>
                        <a:pt x="381" y="239"/>
                        <a:pt x="381" y="239"/>
                        <a:pt x="381" y="239"/>
                      </a:cubicBezTo>
                      <a:cubicBezTo>
                        <a:pt x="381" y="239"/>
                        <a:pt x="381" y="239"/>
                        <a:pt x="381" y="239"/>
                      </a:cubicBezTo>
                      <a:cubicBezTo>
                        <a:pt x="381" y="240"/>
                        <a:pt x="381" y="240"/>
                        <a:pt x="381" y="240"/>
                      </a:cubicBezTo>
                      <a:cubicBezTo>
                        <a:pt x="380" y="240"/>
                        <a:pt x="380" y="240"/>
                        <a:pt x="380" y="240"/>
                      </a:cubicBezTo>
                      <a:cubicBezTo>
                        <a:pt x="380" y="240"/>
                        <a:pt x="380" y="240"/>
                        <a:pt x="380" y="240"/>
                      </a:cubicBezTo>
                      <a:cubicBezTo>
                        <a:pt x="382" y="240"/>
                        <a:pt x="382" y="240"/>
                        <a:pt x="382" y="240"/>
                      </a:cubicBezTo>
                      <a:cubicBezTo>
                        <a:pt x="382" y="240"/>
                        <a:pt x="382" y="240"/>
                        <a:pt x="382" y="240"/>
                      </a:cubicBezTo>
                      <a:cubicBezTo>
                        <a:pt x="382" y="241"/>
                        <a:pt x="382" y="241"/>
                        <a:pt x="382" y="241"/>
                      </a:cubicBezTo>
                      <a:cubicBezTo>
                        <a:pt x="383" y="240"/>
                        <a:pt x="383" y="240"/>
                        <a:pt x="383" y="240"/>
                      </a:cubicBezTo>
                      <a:cubicBezTo>
                        <a:pt x="383" y="239"/>
                        <a:pt x="383" y="239"/>
                        <a:pt x="383" y="239"/>
                      </a:cubicBezTo>
                      <a:cubicBezTo>
                        <a:pt x="383" y="239"/>
                        <a:pt x="383" y="239"/>
                        <a:pt x="383" y="239"/>
                      </a:cubicBezTo>
                      <a:cubicBezTo>
                        <a:pt x="384" y="240"/>
                        <a:pt x="384" y="240"/>
                        <a:pt x="384" y="240"/>
                      </a:cubicBezTo>
                      <a:cubicBezTo>
                        <a:pt x="384" y="241"/>
                        <a:pt x="384" y="241"/>
                        <a:pt x="384" y="241"/>
                      </a:cubicBezTo>
                      <a:cubicBezTo>
                        <a:pt x="383" y="242"/>
                        <a:pt x="383" y="242"/>
                        <a:pt x="383" y="242"/>
                      </a:cubicBezTo>
                      <a:cubicBezTo>
                        <a:pt x="383" y="242"/>
                        <a:pt x="383" y="242"/>
                        <a:pt x="383" y="242"/>
                      </a:cubicBezTo>
                      <a:cubicBezTo>
                        <a:pt x="383" y="243"/>
                        <a:pt x="383" y="243"/>
                        <a:pt x="383" y="243"/>
                      </a:cubicBezTo>
                      <a:cubicBezTo>
                        <a:pt x="383" y="243"/>
                        <a:pt x="383" y="243"/>
                        <a:pt x="383" y="243"/>
                      </a:cubicBezTo>
                      <a:cubicBezTo>
                        <a:pt x="384" y="243"/>
                        <a:pt x="384" y="243"/>
                        <a:pt x="384" y="243"/>
                      </a:cubicBezTo>
                      <a:cubicBezTo>
                        <a:pt x="385" y="243"/>
                        <a:pt x="385" y="243"/>
                        <a:pt x="385" y="243"/>
                      </a:cubicBezTo>
                      <a:cubicBezTo>
                        <a:pt x="386" y="243"/>
                        <a:pt x="386" y="243"/>
                        <a:pt x="386" y="243"/>
                      </a:cubicBezTo>
                      <a:cubicBezTo>
                        <a:pt x="385" y="244"/>
                        <a:pt x="385" y="244"/>
                        <a:pt x="385" y="244"/>
                      </a:cubicBezTo>
                      <a:cubicBezTo>
                        <a:pt x="384" y="244"/>
                        <a:pt x="384" y="244"/>
                        <a:pt x="384" y="244"/>
                      </a:cubicBezTo>
                      <a:cubicBezTo>
                        <a:pt x="383" y="244"/>
                        <a:pt x="383" y="244"/>
                        <a:pt x="383" y="244"/>
                      </a:cubicBezTo>
                      <a:cubicBezTo>
                        <a:pt x="384" y="245"/>
                        <a:pt x="384" y="245"/>
                        <a:pt x="384" y="245"/>
                      </a:cubicBezTo>
                      <a:cubicBezTo>
                        <a:pt x="385" y="246"/>
                        <a:pt x="385" y="246"/>
                        <a:pt x="385" y="246"/>
                      </a:cubicBezTo>
                      <a:cubicBezTo>
                        <a:pt x="384" y="247"/>
                        <a:pt x="384" y="247"/>
                        <a:pt x="384" y="247"/>
                      </a:cubicBezTo>
                      <a:cubicBezTo>
                        <a:pt x="385" y="247"/>
                        <a:pt x="385" y="247"/>
                        <a:pt x="385" y="247"/>
                      </a:cubicBezTo>
                      <a:cubicBezTo>
                        <a:pt x="385" y="248"/>
                        <a:pt x="385" y="248"/>
                        <a:pt x="385" y="248"/>
                      </a:cubicBezTo>
                      <a:cubicBezTo>
                        <a:pt x="386" y="250"/>
                        <a:pt x="386" y="250"/>
                        <a:pt x="386" y="250"/>
                      </a:cubicBezTo>
                      <a:cubicBezTo>
                        <a:pt x="387" y="250"/>
                        <a:pt x="387" y="250"/>
                        <a:pt x="387" y="250"/>
                      </a:cubicBezTo>
                      <a:cubicBezTo>
                        <a:pt x="386" y="250"/>
                        <a:pt x="386" y="250"/>
                        <a:pt x="386" y="250"/>
                      </a:cubicBezTo>
                      <a:cubicBezTo>
                        <a:pt x="386" y="252"/>
                        <a:pt x="386" y="252"/>
                        <a:pt x="386" y="252"/>
                      </a:cubicBezTo>
                      <a:cubicBezTo>
                        <a:pt x="385" y="253"/>
                        <a:pt x="385" y="253"/>
                        <a:pt x="385" y="253"/>
                      </a:cubicBezTo>
                      <a:cubicBezTo>
                        <a:pt x="385" y="254"/>
                        <a:pt x="385" y="254"/>
                        <a:pt x="385" y="254"/>
                      </a:cubicBezTo>
                      <a:cubicBezTo>
                        <a:pt x="385" y="254"/>
                        <a:pt x="385" y="254"/>
                        <a:pt x="385" y="254"/>
                      </a:cubicBezTo>
                      <a:cubicBezTo>
                        <a:pt x="384" y="253"/>
                        <a:pt x="384" y="253"/>
                        <a:pt x="384" y="253"/>
                      </a:cubicBezTo>
                      <a:cubicBezTo>
                        <a:pt x="383" y="252"/>
                        <a:pt x="383" y="252"/>
                        <a:pt x="383" y="252"/>
                      </a:cubicBezTo>
                      <a:cubicBezTo>
                        <a:pt x="384" y="251"/>
                        <a:pt x="384" y="251"/>
                        <a:pt x="384" y="251"/>
                      </a:cubicBezTo>
                      <a:cubicBezTo>
                        <a:pt x="383" y="249"/>
                        <a:pt x="383" y="249"/>
                        <a:pt x="383" y="249"/>
                      </a:cubicBezTo>
                      <a:cubicBezTo>
                        <a:pt x="383" y="250"/>
                        <a:pt x="383" y="250"/>
                        <a:pt x="383" y="250"/>
                      </a:cubicBezTo>
                      <a:cubicBezTo>
                        <a:pt x="383" y="252"/>
                        <a:pt x="383" y="252"/>
                        <a:pt x="383" y="252"/>
                      </a:cubicBezTo>
                      <a:cubicBezTo>
                        <a:pt x="384" y="254"/>
                        <a:pt x="384" y="254"/>
                        <a:pt x="384" y="254"/>
                      </a:cubicBezTo>
                      <a:cubicBezTo>
                        <a:pt x="383" y="255"/>
                        <a:pt x="383" y="255"/>
                        <a:pt x="383" y="255"/>
                      </a:cubicBezTo>
                      <a:cubicBezTo>
                        <a:pt x="383" y="256"/>
                        <a:pt x="383" y="256"/>
                        <a:pt x="383" y="256"/>
                      </a:cubicBezTo>
                      <a:cubicBezTo>
                        <a:pt x="384" y="257"/>
                        <a:pt x="384" y="257"/>
                        <a:pt x="384" y="257"/>
                      </a:cubicBezTo>
                      <a:cubicBezTo>
                        <a:pt x="383" y="257"/>
                        <a:pt x="383" y="257"/>
                        <a:pt x="383" y="257"/>
                      </a:cubicBezTo>
                      <a:cubicBezTo>
                        <a:pt x="382" y="257"/>
                        <a:pt x="382" y="257"/>
                        <a:pt x="382" y="257"/>
                      </a:cubicBezTo>
                      <a:cubicBezTo>
                        <a:pt x="382" y="256"/>
                        <a:pt x="382" y="256"/>
                        <a:pt x="382" y="256"/>
                      </a:cubicBezTo>
                      <a:cubicBezTo>
                        <a:pt x="381" y="256"/>
                        <a:pt x="381" y="256"/>
                        <a:pt x="381" y="256"/>
                      </a:cubicBezTo>
                      <a:cubicBezTo>
                        <a:pt x="382" y="258"/>
                        <a:pt x="382" y="258"/>
                        <a:pt x="382" y="258"/>
                      </a:cubicBezTo>
                      <a:cubicBezTo>
                        <a:pt x="382" y="259"/>
                        <a:pt x="382" y="259"/>
                        <a:pt x="382" y="259"/>
                      </a:cubicBezTo>
                      <a:cubicBezTo>
                        <a:pt x="382" y="260"/>
                        <a:pt x="382" y="260"/>
                        <a:pt x="382" y="260"/>
                      </a:cubicBezTo>
                      <a:cubicBezTo>
                        <a:pt x="382" y="260"/>
                        <a:pt x="382" y="260"/>
                        <a:pt x="382" y="260"/>
                      </a:cubicBezTo>
                      <a:cubicBezTo>
                        <a:pt x="381" y="260"/>
                        <a:pt x="381" y="260"/>
                        <a:pt x="381" y="260"/>
                      </a:cubicBezTo>
                      <a:cubicBezTo>
                        <a:pt x="380" y="260"/>
                        <a:pt x="380" y="260"/>
                        <a:pt x="380" y="260"/>
                      </a:cubicBezTo>
                      <a:cubicBezTo>
                        <a:pt x="380" y="258"/>
                        <a:pt x="380" y="258"/>
                        <a:pt x="380" y="258"/>
                      </a:cubicBezTo>
                      <a:cubicBezTo>
                        <a:pt x="380" y="258"/>
                        <a:pt x="380" y="258"/>
                        <a:pt x="380" y="258"/>
                      </a:cubicBezTo>
                      <a:cubicBezTo>
                        <a:pt x="380" y="257"/>
                        <a:pt x="380" y="257"/>
                        <a:pt x="380" y="257"/>
                      </a:cubicBezTo>
                      <a:cubicBezTo>
                        <a:pt x="380" y="257"/>
                        <a:pt x="380" y="257"/>
                        <a:pt x="380" y="257"/>
                      </a:cubicBezTo>
                      <a:cubicBezTo>
                        <a:pt x="379" y="257"/>
                        <a:pt x="379" y="257"/>
                        <a:pt x="379" y="257"/>
                      </a:cubicBezTo>
                      <a:cubicBezTo>
                        <a:pt x="378" y="257"/>
                        <a:pt x="378" y="257"/>
                        <a:pt x="378" y="257"/>
                      </a:cubicBezTo>
                      <a:cubicBezTo>
                        <a:pt x="378" y="255"/>
                        <a:pt x="378" y="255"/>
                        <a:pt x="378" y="255"/>
                      </a:cubicBezTo>
                      <a:cubicBezTo>
                        <a:pt x="378" y="255"/>
                        <a:pt x="378" y="255"/>
                        <a:pt x="378" y="255"/>
                      </a:cubicBezTo>
                      <a:cubicBezTo>
                        <a:pt x="378" y="256"/>
                        <a:pt x="378" y="256"/>
                        <a:pt x="378" y="256"/>
                      </a:cubicBezTo>
                      <a:cubicBezTo>
                        <a:pt x="378" y="256"/>
                        <a:pt x="378" y="256"/>
                        <a:pt x="378" y="256"/>
                      </a:cubicBezTo>
                      <a:cubicBezTo>
                        <a:pt x="378" y="255"/>
                        <a:pt x="378" y="255"/>
                        <a:pt x="378" y="255"/>
                      </a:cubicBezTo>
                      <a:cubicBezTo>
                        <a:pt x="377" y="254"/>
                        <a:pt x="377" y="254"/>
                        <a:pt x="377" y="254"/>
                      </a:cubicBezTo>
                      <a:cubicBezTo>
                        <a:pt x="377" y="254"/>
                        <a:pt x="377" y="254"/>
                        <a:pt x="377" y="254"/>
                      </a:cubicBezTo>
                      <a:cubicBezTo>
                        <a:pt x="377" y="255"/>
                        <a:pt x="377" y="255"/>
                        <a:pt x="377" y="255"/>
                      </a:cubicBezTo>
                      <a:cubicBezTo>
                        <a:pt x="377" y="255"/>
                        <a:pt x="377" y="255"/>
                        <a:pt x="377" y="255"/>
                      </a:cubicBezTo>
                      <a:cubicBezTo>
                        <a:pt x="377" y="256"/>
                        <a:pt x="377" y="256"/>
                        <a:pt x="377" y="256"/>
                      </a:cubicBezTo>
                      <a:cubicBezTo>
                        <a:pt x="376" y="255"/>
                        <a:pt x="376" y="255"/>
                        <a:pt x="376" y="255"/>
                      </a:cubicBezTo>
                      <a:cubicBezTo>
                        <a:pt x="375" y="255"/>
                        <a:pt x="375" y="255"/>
                        <a:pt x="375" y="255"/>
                      </a:cubicBezTo>
                      <a:cubicBezTo>
                        <a:pt x="375" y="254"/>
                        <a:pt x="375" y="254"/>
                        <a:pt x="375" y="254"/>
                      </a:cubicBezTo>
                      <a:cubicBezTo>
                        <a:pt x="375" y="253"/>
                        <a:pt x="375" y="253"/>
                        <a:pt x="375" y="253"/>
                      </a:cubicBezTo>
                      <a:cubicBezTo>
                        <a:pt x="375" y="252"/>
                        <a:pt x="375" y="252"/>
                        <a:pt x="375" y="252"/>
                      </a:cubicBezTo>
                      <a:cubicBezTo>
                        <a:pt x="375" y="251"/>
                        <a:pt x="375" y="251"/>
                        <a:pt x="375" y="251"/>
                      </a:cubicBezTo>
                      <a:cubicBezTo>
                        <a:pt x="375" y="252"/>
                        <a:pt x="375" y="252"/>
                        <a:pt x="375" y="252"/>
                      </a:cubicBezTo>
                      <a:cubicBezTo>
                        <a:pt x="375" y="254"/>
                        <a:pt x="375" y="254"/>
                        <a:pt x="375" y="254"/>
                      </a:cubicBezTo>
                      <a:cubicBezTo>
                        <a:pt x="375" y="255"/>
                        <a:pt x="375" y="255"/>
                        <a:pt x="375" y="255"/>
                      </a:cubicBezTo>
                      <a:cubicBezTo>
                        <a:pt x="374" y="255"/>
                        <a:pt x="374" y="255"/>
                        <a:pt x="374" y="255"/>
                      </a:cubicBezTo>
                      <a:cubicBezTo>
                        <a:pt x="374" y="254"/>
                        <a:pt x="374" y="254"/>
                        <a:pt x="374" y="254"/>
                      </a:cubicBezTo>
                      <a:cubicBezTo>
                        <a:pt x="373" y="253"/>
                        <a:pt x="373" y="253"/>
                        <a:pt x="373" y="253"/>
                      </a:cubicBezTo>
                      <a:cubicBezTo>
                        <a:pt x="373" y="252"/>
                        <a:pt x="373" y="252"/>
                        <a:pt x="373" y="252"/>
                      </a:cubicBezTo>
                      <a:cubicBezTo>
                        <a:pt x="372" y="252"/>
                        <a:pt x="372" y="252"/>
                        <a:pt x="372" y="252"/>
                      </a:cubicBezTo>
                      <a:cubicBezTo>
                        <a:pt x="371" y="251"/>
                        <a:pt x="371" y="251"/>
                        <a:pt x="371" y="251"/>
                      </a:cubicBezTo>
                      <a:cubicBezTo>
                        <a:pt x="371" y="250"/>
                        <a:pt x="371" y="250"/>
                        <a:pt x="371" y="250"/>
                      </a:cubicBezTo>
                      <a:cubicBezTo>
                        <a:pt x="371" y="250"/>
                        <a:pt x="371" y="250"/>
                        <a:pt x="371" y="250"/>
                      </a:cubicBezTo>
                      <a:cubicBezTo>
                        <a:pt x="370" y="249"/>
                        <a:pt x="370" y="249"/>
                        <a:pt x="370" y="249"/>
                      </a:cubicBezTo>
                      <a:cubicBezTo>
                        <a:pt x="370" y="249"/>
                        <a:pt x="370" y="249"/>
                        <a:pt x="370" y="249"/>
                      </a:cubicBezTo>
                      <a:cubicBezTo>
                        <a:pt x="370" y="250"/>
                        <a:pt x="370" y="250"/>
                        <a:pt x="370" y="250"/>
                      </a:cubicBezTo>
                      <a:cubicBezTo>
                        <a:pt x="370" y="251"/>
                        <a:pt x="370" y="251"/>
                        <a:pt x="370" y="251"/>
                      </a:cubicBezTo>
                      <a:cubicBezTo>
                        <a:pt x="370" y="252"/>
                        <a:pt x="370" y="252"/>
                        <a:pt x="370" y="252"/>
                      </a:cubicBezTo>
                      <a:cubicBezTo>
                        <a:pt x="370" y="251"/>
                        <a:pt x="370" y="251"/>
                        <a:pt x="370" y="251"/>
                      </a:cubicBezTo>
                      <a:cubicBezTo>
                        <a:pt x="370" y="251"/>
                        <a:pt x="370" y="251"/>
                        <a:pt x="370" y="251"/>
                      </a:cubicBezTo>
                      <a:cubicBezTo>
                        <a:pt x="369" y="250"/>
                        <a:pt x="369" y="250"/>
                        <a:pt x="369" y="250"/>
                      </a:cubicBezTo>
                      <a:cubicBezTo>
                        <a:pt x="368" y="250"/>
                        <a:pt x="368" y="250"/>
                        <a:pt x="368" y="250"/>
                      </a:cubicBezTo>
                      <a:cubicBezTo>
                        <a:pt x="367" y="248"/>
                        <a:pt x="367" y="248"/>
                        <a:pt x="367" y="248"/>
                      </a:cubicBezTo>
                      <a:cubicBezTo>
                        <a:pt x="367" y="247"/>
                        <a:pt x="367" y="247"/>
                        <a:pt x="367" y="247"/>
                      </a:cubicBezTo>
                      <a:cubicBezTo>
                        <a:pt x="366" y="247"/>
                        <a:pt x="366" y="247"/>
                        <a:pt x="366" y="247"/>
                      </a:cubicBezTo>
                      <a:cubicBezTo>
                        <a:pt x="366" y="248"/>
                        <a:pt x="366" y="248"/>
                        <a:pt x="366" y="248"/>
                      </a:cubicBezTo>
                      <a:cubicBezTo>
                        <a:pt x="365" y="247"/>
                        <a:pt x="365" y="247"/>
                        <a:pt x="365" y="247"/>
                      </a:cubicBezTo>
                      <a:cubicBezTo>
                        <a:pt x="365" y="248"/>
                        <a:pt x="365" y="248"/>
                        <a:pt x="365" y="248"/>
                      </a:cubicBezTo>
                      <a:cubicBezTo>
                        <a:pt x="365" y="250"/>
                        <a:pt x="365" y="250"/>
                        <a:pt x="365" y="250"/>
                      </a:cubicBezTo>
                      <a:cubicBezTo>
                        <a:pt x="367" y="251"/>
                        <a:pt x="367" y="251"/>
                        <a:pt x="367" y="251"/>
                      </a:cubicBezTo>
                      <a:cubicBezTo>
                        <a:pt x="367" y="251"/>
                        <a:pt x="367" y="251"/>
                        <a:pt x="367" y="251"/>
                      </a:cubicBezTo>
                      <a:cubicBezTo>
                        <a:pt x="367" y="252"/>
                        <a:pt x="367" y="252"/>
                        <a:pt x="367" y="252"/>
                      </a:cubicBezTo>
                      <a:cubicBezTo>
                        <a:pt x="367" y="253"/>
                        <a:pt x="367" y="253"/>
                        <a:pt x="367" y="253"/>
                      </a:cubicBezTo>
                      <a:cubicBezTo>
                        <a:pt x="367" y="253"/>
                        <a:pt x="367" y="253"/>
                        <a:pt x="367" y="253"/>
                      </a:cubicBezTo>
                      <a:cubicBezTo>
                        <a:pt x="369" y="253"/>
                        <a:pt x="369" y="253"/>
                        <a:pt x="369" y="253"/>
                      </a:cubicBezTo>
                      <a:cubicBezTo>
                        <a:pt x="369" y="254"/>
                        <a:pt x="369" y="254"/>
                        <a:pt x="369" y="254"/>
                      </a:cubicBezTo>
                      <a:cubicBezTo>
                        <a:pt x="369" y="255"/>
                        <a:pt x="369" y="255"/>
                        <a:pt x="369" y="255"/>
                      </a:cubicBezTo>
                      <a:cubicBezTo>
                        <a:pt x="370" y="255"/>
                        <a:pt x="370" y="255"/>
                        <a:pt x="370" y="255"/>
                      </a:cubicBezTo>
                      <a:cubicBezTo>
                        <a:pt x="370" y="255"/>
                        <a:pt x="370" y="255"/>
                        <a:pt x="370" y="255"/>
                      </a:cubicBezTo>
                      <a:cubicBezTo>
                        <a:pt x="370" y="255"/>
                        <a:pt x="370" y="255"/>
                        <a:pt x="370" y="255"/>
                      </a:cubicBezTo>
                      <a:cubicBezTo>
                        <a:pt x="371" y="255"/>
                        <a:pt x="371" y="255"/>
                        <a:pt x="371" y="255"/>
                      </a:cubicBezTo>
                      <a:cubicBezTo>
                        <a:pt x="371" y="256"/>
                        <a:pt x="371" y="256"/>
                        <a:pt x="371" y="256"/>
                      </a:cubicBezTo>
                      <a:cubicBezTo>
                        <a:pt x="372" y="257"/>
                        <a:pt x="372" y="257"/>
                        <a:pt x="372" y="257"/>
                      </a:cubicBezTo>
                      <a:cubicBezTo>
                        <a:pt x="371" y="258"/>
                        <a:pt x="371" y="258"/>
                        <a:pt x="371" y="258"/>
                      </a:cubicBezTo>
                      <a:cubicBezTo>
                        <a:pt x="372" y="258"/>
                        <a:pt x="372" y="258"/>
                        <a:pt x="372" y="258"/>
                      </a:cubicBezTo>
                      <a:cubicBezTo>
                        <a:pt x="373" y="258"/>
                        <a:pt x="373" y="258"/>
                        <a:pt x="373" y="258"/>
                      </a:cubicBezTo>
                      <a:cubicBezTo>
                        <a:pt x="373" y="259"/>
                        <a:pt x="373" y="259"/>
                        <a:pt x="373" y="259"/>
                      </a:cubicBezTo>
                      <a:cubicBezTo>
                        <a:pt x="372" y="260"/>
                        <a:pt x="372" y="260"/>
                        <a:pt x="372" y="260"/>
                      </a:cubicBezTo>
                      <a:cubicBezTo>
                        <a:pt x="373" y="260"/>
                        <a:pt x="373" y="260"/>
                        <a:pt x="373" y="260"/>
                      </a:cubicBezTo>
                      <a:cubicBezTo>
                        <a:pt x="373" y="261"/>
                        <a:pt x="373" y="261"/>
                        <a:pt x="373" y="261"/>
                      </a:cubicBezTo>
                      <a:cubicBezTo>
                        <a:pt x="373" y="261"/>
                        <a:pt x="373" y="261"/>
                        <a:pt x="373" y="261"/>
                      </a:cubicBezTo>
                      <a:cubicBezTo>
                        <a:pt x="374" y="260"/>
                        <a:pt x="374" y="260"/>
                        <a:pt x="374" y="260"/>
                      </a:cubicBezTo>
                      <a:cubicBezTo>
                        <a:pt x="374" y="261"/>
                        <a:pt x="374" y="261"/>
                        <a:pt x="374" y="261"/>
                      </a:cubicBezTo>
                      <a:cubicBezTo>
                        <a:pt x="374" y="262"/>
                        <a:pt x="374" y="262"/>
                        <a:pt x="374" y="262"/>
                      </a:cubicBezTo>
                      <a:cubicBezTo>
                        <a:pt x="375" y="262"/>
                        <a:pt x="375" y="262"/>
                        <a:pt x="375" y="262"/>
                      </a:cubicBezTo>
                      <a:cubicBezTo>
                        <a:pt x="375" y="262"/>
                        <a:pt x="375" y="262"/>
                        <a:pt x="375" y="262"/>
                      </a:cubicBezTo>
                      <a:cubicBezTo>
                        <a:pt x="375" y="262"/>
                        <a:pt x="375" y="262"/>
                        <a:pt x="375" y="262"/>
                      </a:cubicBezTo>
                      <a:cubicBezTo>
                        <a:pt x="375" y="263"/>
                        <a:pt x="375" y="263"/>
                        <a:pt x="375" y="263"/>
                      </a:cubicBezTo>
                      <a:cubicBezTo>
                        <a:pt x="374" y="263"/>
                        <a:pt x="374" y="263"/>
                        <a:pt x="374" y="263"/>
                      </a:cubicBezTo>
                      <a:cubicBezTo>
                        <a:pt x="374" y="263"/>
                        <a:pt x="374" y="263"/>
                        <a:pt x="374" y="263"/>
                      </a:cubicBezTo>
                      <a:cubicBezTo>
                        <a:pt x="374" y="264"/>
                        <a:pt x="374" y="264"/>
                        <a:pt x="374" y="264"/>
                      </a:cubicBezTo>
                      <a:cubicBezTo>
                        <a:pt x="375" y="265"/>
                        <a:pt x="375" y="265"/>
                        <a:pt x="375" y="265"/>
                      </a:cubicBezTo>
                      <a:cubicBezTo>
                        <a:pt x="375" y="265"/>
                        <a:pt x="375" y="265"/>
                        <a:pt x="375" y="265"/>
                      </a:cubicBezTo>
                      <a:cubicBezTo>
                        <a:pt x="375" y="265"/>
                        <a:pt x="375" y="265"/>
                        <a:pt x="375" y="265"/>
                      </a:cubicBezTo>
                      <a:close/>
                      <a:moveTo>
                        <a:pt x="281" y="240"/>
                      </a:moveTo>
                      <a:cubicBezTo>
                        <a:pt x="281" y="240"/>
                        <a:pt x="281" y="240"/>
                        <a:pt x="281" y="240"/>
                      </a:cubicBezTo>
                      <a:cubicBezTo>
                        <a:pt x="281" y="239"/>
                        <a:pt x="281" y="239"/>
                        <a:pt x="281" y="239"/>
                      </a:cubicBezTo>
                      <a:cubicBezTo>
                        <a:pt x="282" y="239"/>
                        <a:pt x="282" y="239"/>
                        <a:pt x="282" y="239"/>
                      </a:cubicBezTo>
                      <a:cubicBezTo>
                        <a:pt x="282" y="239"/>
                        <a:pt x="282" y="239"/>
                        <a:pt x="282" y="239"/>
                      </a:cubicBezTo>
                      <a:cubicBezTo>
                        <a:pt x="283" y="240"/>
                        <a:pt x="283" y="240"/>
                        <a:pt x="283" y="240"/>
                      </a:cubicBezTo>
                      <a:cubicBezTo>
                        <a:pt x="284" y="240"/>
                        <a:pt x="284" y="240"/>
                        <a:pt x="284" y="240"/>
                      </a:cubicBezTo>
                      <a:cubicBezTo>
                        <a:pt x="284" y="240"/>
                        <a:pt x="284" y="240"/>
                        <a:pt x="284" y="240"/>
                      </a:cubicBezTo>
                      <a:cubicBezTo>
                        <a:pt x="285" y="240"/>
                        <a:pt x="285" y="240"/>
                        <a:pt x="285" y="240"/>
                      </a:cubicBezTo>
                      <a:cubicBezTo>
                        <a:pt x="285" y="240"/>
                        <a:pt x="285" y="240"/>
                        <a:pt x="285" y="240"/>
                      </a:cubicBezTo>
                      <a:cubicBezTo>
                        <a:pt x="286" y="241"/>
                        <a:pt x="286" y="241"/>
                        <a:pt x="286" y="241"/>
                      </a:cubicBezTo>
                      <a:cubicBezTo>
                        <a:pt x="285" y="242"/>
                        <a:pt x="285" y="242"/>
                        <a:pt x="285" y="242"/>
                      </a:cubicBezTo>
                      <a:cubicBezTo>
                        <a:pt x="285" y="242"/>
                        <a:pt x="285" y="242"/>
                        <a:pt x="285" y="242"/>
                      </a:cubicBezTo>
                      <a:cubicBezTo>
                        <a:pt x="284" y="243"/>
                        <a:pt x="284" y="243"/>
                        <a:pt x="284" y="243"/>
                      </a:cubicBezTo>
                      <a:cubicBezTo>
                        <a:pt x="284" y="245"/>
                        <a:pt x="284" y="245"/>
                        <a:pt x="284" y="245"/>
                      </a:cubicBezTo>
                      <a:cubicBezTo>
                        <a:pt x="284" y="245"/>
                        <a:pt x="284" y="245"/>
                        <a:pt x="284" y="245"/>
                      </a:cubicBezTo>
                      <a:cubicBezTo>
                        <a:pt x="285" y="245"/>
                        <a:pt x="285" y="245"/>
                        <a:pt x="285" y="245"/>
                      </a:cubicBezTo>
                      <a:cubicBezTo>
                        <a:pt x="286" y="245"/>
                        <a:pt x="286" y="245"/>
                        <a:pt x="286" y="245"/>
                      </a:cubicBezTo>
                      <a:cubicBezTo>
                        <a:pt x="286" y="245"/>
                        <a:pt x="286" y="245"/>
                        <a:pt x="286" y="245"/>
                      </a:cubicBezTo>
                      <a:cubicBezTo>
                        <a:pt x="287" y="245"/>
                        <a:pt x="287" y="245"/>
                        <a:pt x="287" y="245"/>
                      </a:cubicBezTo>
                      <a:cubicBezTo>
                        <a:pt x="288" y="245"/>
                        <a:pt x="288" y="245"/>
                        <a:pt x="288" y="245"/>
                      </a:cubicBezTo>
                      <a:cubicBezTo>
                        <a:pt x="288" y="244"/>
                        <a:pt x="288" y="244"/>
                        <a:pt x="288" y="244"/>
                      </a:cubicBezTo>
                      <a:cubicBezTo>
                        <a:pt x="289" y="244"/>
                        <a:pt x="289" y="244"/>
                        <a:pt x="289" y="244"/>
                      </a:cubicBezTo>
                      <a:cubicBezTo>
                        <a:pt x="290" y="244"/>
                        <a:pt x="290" y="244"/>
                        <a:pt x="290" y="244"/>
                      </a:cubicBezTo>
                      <a:cubicBezTo>
                        <a:pt x="291" y="243"/>
                        <a:pt x="291" y="243"/>
                        <a:pt x="291" y="243"/>
                      </a:cubicBezTo>
                      <a:cubicBezTo>
                        <a:pt x="291" y="242"/>
                        <a:pt x="291" y="242"/>
                        <a:pt x="291" y="242"/>
                      </a:cubicBezTo>
                      <a:cubicBezTo>
                        <a:pt x="292" y="241"/>
                        <a:pt x="292" y="241"/>
                        <a:pt x="292" y="241"/>
                      </a:cubicBezTo>
                      <a:cubicBezTo>
                        <a:pt x="292" y="241"/>
                        <a:pt x="292" y="241"/>
                        <a:pt x="292" y="241"/>
                      </a:cubicBezTo>
                      <a:cubicBezTo>
                        <a:pt x="293" y="241"/>
                        <a:pt x="293" y="241"/>
                        <a:pt x="293" y="241"/>
                      </a:cubicBezTo>
                      <a:cubicBezTo>
                        <a:pt x="293" y="241"/>
                        <a:pt x="293" y="241"/>
                        <a:pt x="293" y="241"/>
                      </a:cubicBezTo>
                      <a:cubicBezTo>
                        <a:pt x="294" y="241"/>
                        <a:pt x="294" y="241"/>
                        <a:pt x="294" y="241"/>
                      </a:cubicBezTo>
                      <a:cubicBezTo>
                        <a:pt x="295" y="240"/>
                        <a:pt x="295" y="240"/>
                        <a:pt x="295" y="240"/>
                      </a:cubicBezTo>
                      <a:cubicBezTo>
                        <a:pt x="295" y="240"/>
                        <a:pt x="295" y="240"/>
                        <a:pt x="295" y="240"/>
                      </a:cubicBezTo>
                      <a:cubicBezTo>
                        <a:pt x="296" y="239"/>
                        <a:pt x="296" y="239"/>
                        <a:pt x="296" y="239"/>
                      </a:cubicBezTo>
                      <a:cubicBezTo>
                        <a:pt x="296" y="238"/>
                        <a:pt x="296" y="238"/>
                        <a:pt x="296" y="238"/>
                      </a:cubicBezTo>
                      <a:cubicBezTo>
                        <a:pt x="296" y="237"/>
                        <a:pt x="296" y="237"/>
                        <a:pt x="296" y="237"/>
                      </a:cubicBezTo>
                      <a:cubicBezTo>
                        <a:pt x="297" y="237"/>
                        <a:pt x="297" y="237"/>
                        <a:pt x="297" y="237"/>
                      </a:cubicBezTo>
                      <a:cubicBezTo>
                        <a:pt x="298" y="236"/>
                        <a:pt x="298" y="236"/>
                        <a:pt x="298" y="236"/>
                      </a:cubicBezTo>
                      <a:cubicBezTo>
                        <a:pt x="298" y="237"/>
                        <a:pt x="298" y="237"/>
                        <a:pt x="298" y="237"/>
                      </a:cubicBezTo>
                      <a:cubicBezTo>
                        <a:pt x="299" y="236"/>
                        <a:pt x="299" y="236"/>
                        <a:pt x="299" y="236"/>
                      </a:cubicBezTo>
                      <a:cubicBezTo>
                        <a:pt x="299" y="236"/>
                        <a:pt x="299" y="236"/>
                        <a:pt x="299" y="236"/>
                      </a:cubicBezTo>
                      <a:cubicBezTo>
                        <a:pt x="300" y="236"/>
                        <a:pt x="300" y="236"/>
                        <a:pt x="300" y="236"/>
                      </a:cubicBezTo>
                      <a:cubicBezTo>
                        <a:pt x="300" y="237"/>
                        <a:pt x="300" y="237"/>
                        <a:pt x="300" y="237"/>
                      </a:cubicBezTo>
                      <a:cubicBezTo>
                        <a:pt x="299" y="238"/>
                        <a:pt x="299" y="238"/>
                        <a:pt x="299" y="238"/>
                      </a:cubicBezTo>
                      <a:cubicBezTo>
                        <a:pt x="299" y="238"/>
                        <a:pt x="299" y="238"/>
                        <a:pt x="299" y="238"/>
                      </a:cubicBezTo>
                      <a:cubicBezTo>
                        <a:pt x="300" y="239"/>
                        <a:pt x="300" y="239"/>
                        <a:pt x="300" y="239"/>
                      </a:cubicBezTo>
                      <a:cubicBezTo>
                        <a:pt x="301" y="239"/>
                        <a:pt x="301" y="239"/>
                        <a:pt x="301" y="239"/>
                      </a:cubicBezTo>
                      <a:cubicBezTo>
                        <a:pt x="302" y="239"/>
                        <a:pt x="302" y="239"/>
                        <a:pt x="302" y="239"/>
                      </a:cubicBezTo>
                      <a:cubicBezTo>
                        <a:pt x="302" y="240"/>
                        <a:pt x="302" y="240"/>
                        <a:pt x="302" y="240"/>
                      </a:cubicBezTo>
                      <a:cubicBezTo>
                        <a:pt x="301" y="241"/>
                        <a:pt x="301" y="241"/>
                        <a:pt x="301" y="241"/>
                      </a:cubicBezTo>
                      <a:cubicBezTo>
                        <a:pt x="301" y="241"/>
                        <a:pt x="301" y="241"/>
                        <a:pt x="301" y="241"/>
                      </a:cubicBezTo>
                      <a:cubicBezTo>
                        <a:pt x="301" y="242"/>
                        <a:pt x="301" y="242"/>
                        <a:pt x="301" y="242"/>
                      </a:cubicBezTo>
                      <a:cubicBezTo>
                        <a:pt x="301" y="242"/>
                        <a:pt x="301" y="242"/>
                        <a:pt x="301" y="242"/>
                      </a:cubicBezTo>
                      <a:cubicBezTo>
                        <a:pt x="302" y="242"/>
                        <a:pt x="302" y="242"/>
                        <a:pt x="302" y="242"/>
                      </a:cubicBezTo>
                      <a:cubicBezTo>
                        <a:pt x="303" y="242"/>
                        <a:pt x="303" y="242"/>
                        <a:pt x="303" y="242"/>
                      </a:cubicBezTo>
                      <a:cubicBezTo>
                        <a:pt x="303" y="242"/>
                        <a:pt x="303" y="242"/>
                        <a:pt x="303" y="242"/>
                      </a:cubicBezTo>
                      <a:cubicBezTo>
                        <a:pt x="304" y="242"/>
                        <a:pt x="304" y="242"/>
                        <a:pt x="304" y="242"/>
                      </a:cubicBezTo>
                      <a:cubicBezTo>
                        <a:pt x="304" y="243"/>
                        <a:pt x="304" y="243"/>
                        <a:pt x="304" y="243"/>
                      </a:cubicBezTo>
                      <a:cubicBezTo>
                        <a:pt x="305" y="243"/>
                        <a:pt x="305" y="243"/>
                        <a:pt x="305" y="243"/>
                      </a:cubicBezTo>
                      <a:cubicBezTo>
                        <a:pt x="306" y="244"/>
                        <a:pt x="306" y="244"/>
                        <a:pt x="306" y="244"/>
                      </a:cubicBezTo>
                      <a:cubicBezTo>
                        <a:pt x="306" y="244"/>
                        <a:pt x="306" y="244"/>
                        <a:pt x="306" y="244"/>
                      </a:cubicBezTo>
                      <a:cubicBezTo>
                        <a:pt x="308" y="244"/>
                        <a:pt x="308" y="244"/>
                        <a:pt x="308" y="244"/>
                      </a:cubicBezTo>
                      <a:cubicBezTo>
                        <a:pt x="308" y="244"/>
                        <a:pt x="308" y="244"/>
                        <a:pt x="308" y="244"/>
                      </a:cubicBezTo>
                      <a:cubicBezTo>
                        <a:pt x="309" y="243"/>
                        <a:pt x="309" y="243"/>
                        <a:pt x="309" y="243"/>
                      </a:cubicBezTo>
                      <a:cubicBezTo>
                        <a:pt x="309" y="243"/>
                        <a:pt x="309" y="243"/>
                        <a:pt x="309" y="243"/>
                      </a:cubicBezTo>
                      <a:cubicBezTo>
                        <a:pt x="310" y="242"/>
                        <a:pt x="310" y="242"/>
                        <a:pt x="310" y="242"/>
                      </a:cubicBezTo>
                      <a:cubicBezTo>
                        <a:pt x="311" y="242"/>
                        <a:pt x="311" y="242"/>
                        <a:pt x="311" y="242"/>
                      </a:cubicBezTo>
                      <a:cubicBezTo>
                        <a:pt x="311" y="241"/>
                        <a:pt x="311" y="241"/>
                        <a:pt x="311" y="241"/>
                      </a:cubicBezTo>
                      <a:cubicBezTo>
                        <a:pt x="311" y="241"/>
                        <a:pt x="311" y="241"/>
                        <a:pt x="311" y="241"/>
                      </a:cubicBezTo>
                      <a:cubicBezTo>
                        <a:pt x="310" y="240"/>
                        <a:pt x="310" y="240"/>
                        <a:pt x="310" y="240"/>
                      </a:cubicBezTo>
                      <a:cubicBezTo>
                        <a:pt x="311" y="240"/>
                        <a:pt x="311" y="240"/>
                        <a:pt x="311" y="240"/>
                      </a:cubicBezTo>
                      <a:cubicBezTo>
                        <a:pt x="311" y="240"/>
                        <a:pt x="311" y="240"/>
                        <a:pt x="311" y="240"/>
                      </a:cubicBezTo>
                      <a:cubicBezTo>
                        <a:pt x="310" y="239"/>
                        <a:pt x="310" y="239"/>
                        <a:pt x="310" y="239"/>
                      </a:cubicBezTo>
                      <a:cubicBezTo>
                        <a:pt x="310" y="239"/>
                        <a:pt x="310" y="239"/>
                        <a:pt x="310" y="239"/>
                      </a:cubicBezTo>
                      <a:cubicBezTo>
                        <a:pt x="310" y="239"/>
                        <a:pt x="310" y="239"/>
                        <a:pt x="310" y="239"/>
                      </a:cubicBezTo>
                      <a:cubicBezTo>
                        <a:pt x="310" y="239"/>
                        <a:pt x="310" y="239"/>
                        <a:pt x="310" y="239"/>
                      </a:cubicBezTo>
                      <a:cubicBezTo>
                        <a:pt x="309" y="240"/>
                        <a:pt x="309" y="240"/>
                        <a:pt x="309" y="240"/>
                      </a:cubicBezTo>
                      <a:cubicBezTo>
                        <a:pt x="309" y="239"/>
                        <a:pt x="309" y="239"/>
                        <a:pt x="309" y="239"/>
                      </a:cubicBezTo>
                      <a:cubicBezTo>
                        <a:pt x="308" y="239"/>
                        <a:pt x="308" y="239"/>
                        <a:pt x="308" y="239"/>
                      </a:cubicBezTo>
                      <a:cubicBezTo>
                        <a:pt x="308" y="238"/>
                        <a:pt x="308" y="238"/>
                        <a:pt x="308" y="238"/>
                      </a:cubicBezTo>
                      <a:cubicBezTo>
                        <a:pt x="307" y="238"/>
                        <a:pt x="307" y="238"/>
                        <a:pt x="307" y="238"/>
                      </a:cubicBezTo>
                      <a:cubicBezTo>
                        <a:pt x="307" y="239"/>
                        <a:pt x="307" y="239"/>
                        <a:pt x="307" y="239"/>
                      </a:cubicBezTo>
                      <a:cubicBezTo>
                        <a:pt x="305" y="239"/>
                        <a:pt x="305" y="239"/>
                        <a:pt x="305" y="239"/>
                      </a:cubicBezTo>
                      <a:cubicBezTo>
                        <a:pt x="304" y="239"/>
                        <a:pt x="304" y="239"/>
                        <a:pt x="304" y="239"/>
                      </a:cubicBezTo>
                      <a:cubicBezTo>
                        <a:pt x="305" y="238"/>
                        <a:pt x="305" y="238"/>
                        <a:pt x="305" y="238"/>
                      </a:cubicBezTo>
                      <a:cubicBezTo>
                        <a:pt x="306" y="238"/>
                        <a:pt x="306" y="238"/>
                        <a:pt x="306" y="238"/>
                      </a:cubicBezTo>
                      <a:cubicBezTo>
                        <a:pt x="307" y="237"/>
                        <a:pt x="307" y="237"/>
                        <a:pt x="307" y="237"/>
                      </a:cubicBezTo>
                      <a:cubicBezTo>
                        <a:pt x="307" y="237"/>
                        <a:pt x="307" y="237"/>
                        <a:pt x="307" y="237"/>
                      </a:cubicBezTo>
                      <a:cubicBezTo>
                        <a:pt x="306" y="236"/>
                        <a:pt x="306" y="236"/>
                        <a:pt x="306" y="236"/>
                      </a:cubicBezTo>
                      <a:cubicBezTo>
                        <a:pt x="306" y="235"/>
                        <a:pt x="306" y="235"/>
                        <a:pt x="306" y="235"/>
                      </a:cubicBezTo>
                      <a:cubicBezTo>
                        <a:pt x="307" y="235"/>
                        <a:pt x="307" y="235"/>
                        <a:pt x="307" y="235"/>
                      </a:cubicBezTo>
                      <a:cubicBezTo>
                        <a:pt x="307" y="234"/>
                        <a:pt x="307" y="234"/>
                        <a:pt x="307" y="234"/>
                      </a:cubicBezTo>
                      <a:cubicBezTo>
                        <a:pt x="306" y="234"/>
                        <a:pt x="306" y="234"/>
                        <a:pt x="306" y="234"/>
                      </a:cubicBezTo>
                      <a:cubicBezTo>
                        <a:pt x="306" y="233"/>
                        <a:pt x="306" y="233"/>
                        <a:pt x="306" y="233"/>
                      </a:cubicBezTo>
                      <a:cubicBezTo>
                        <a:pt x="305" y="232"/>
                        <a:pt x="305" y="232"/>
                        <a:pt x="305" y="232"/>
                      </a:cubicBezTo>
                      <a:cubicBezTo>
                        <a:pt x="303" y="231"/>
                        <a:pt x="303" y="231"/>
                        <a:pt x="303" y="231"/>
                      </a:cubicBezTo>
                      <a:cubicBezTo>
                        <a:pt x="303" y="231"/>
                        <a:pt x="303" y="231"/>
                        <a:pt x="303" y="231"/>
                      </a:cubicBezTo>
                      <a:cubicBezTo>
                        <a:pt x="303" y="230"/>
                        <a:pt x="303" y="230"/>
                        <a:pt x="303" y="230"/>
                      </a:cubicBezTo>
                      <a:cubicBezTo>
                        <a:pt x="302" y="230"/>
                        <a:pt x="302" y="230"/>
                        <a:pt x="302" y="230"/>
                      </a:cubicBezTo>
                      <a:cubicBezTo>
                        <a:pt x="302" y="229"/>
                        <a:pt x="302" y="229"/>
                        <a:pt x="302" y="229"/>
                      </a:cubicBezTo>
                      <a:cubicBezTo>
                        <a:pt x="302" y="228"/>
                        <a:pt x="302" y="228"/>
                        <a:pt x="302" y="228"/>
                      </a:cubicBezTo>
                      <a:cubicBezTo>
                        <a:pt x="301" y="227"/>
                        <a:pt x="301" y="227"/>
                        <a:pt x="301" y="227"/>
                      </a:cubicBezTo>
                      <a:cubicBezTo>
                        <a:pt x="300" y="227"/>
                        <a:pt x="300" y="227"/>
                        <a:pt x="300" y="227"/>
                      </a:cubicBezTo>
                      <a:cubicBezTo>
                        <a:pt x="298" y="226"/>
                        <a:pt x="298" y="226"/>
                        <a:pt x="298" y="226"/>
                      </a:cubicBezTo>
                      <a:cubicBezTo>
                        <a:pt x="298" y="225"/>
                        <a:pt x="298" y="225"/>
                        <a:pt x="298" y="225"/>
                      </a:cubicBezTo>
                      <a:cubicBezTo>
                        <a:pt x="298" y="225"/>
                        <a:pt x="298" y="225"/>
                        <a:pt x="298" y="225"/>
                      </a:cubicBezTo>
                      <a:cubicBezTo>
                        <a:pt x="298" y="224"/>
                        <a:pt x="298" y="224"/>
                        <a:pt x="298" y="224"/>
                      </a:cubicBezTo>
                      <a:cubicBezTo>
                        <a:pt x="297" y="224"/>
                        <a:pt x="297" y="224"/>
                        <a:pt x="297" y="224"/>
                      </a:cubicBezTo>
                      <a:cubicBezTo>
                        <a:pt x="297" y="223"/>
                        <a:pt x="297" y="223"/>
                        <a:pt x="297" y="223"/>
                      </a:cubicBezTo>
                      <a:cubicBezTo>
                        <a:pt x="297" y="223"/>
                        <a:pt x="297" y="223"/>
                        <a:pt x="297" y="223"/>
                      </a:cubicBezTo>
                      <a:cubicBezTo>
                        <a:pt x="296" y="224"/>
                        <a:pt x="296" y="224"/>
                        <a:pt x="296" y="224"/>
                      </a:cubicBezTo>
                      <a:cubicBezTo>
                        <a:pt x="296" y="225"/>
                        <a:pt x="296" y="225"/>
                        <a:pt x="296" y="225"/>
                      </a:cubicBezTo>
                      <a:cubicBezTo>
                        <a:pt x="295" y="225"/>
                        <a:pt x="295" y="225"/>
                        <a:pt x="295" y="225"/>
                      </a:cubicBezTo>
                      <a:cubicBezTo>
                        <a:pt x="294" y="225"/>
                        <a:pt x="294" y="225"/>
                        <a:pt x="294" y="225"/>
                      </a:cubicBezTo>
                      <a:cubicBezTo>
                        <a:pt x="295" y="224"/>
                        <a:pt x="295" y="224"/>
                        <a:pt x="295" y="224"/>
                      </a:cubicBezTo>
                      <a:cubicBezTo>
                        <a:pt x="294" y="223"/>
                        <a:pt x="294" y="223"/>
                        <a:pt x="294" y="223"/>
                      </a:cubicBezTo>
                      <a:cubicBezTo>
                        <a:pt x="294" y="222"/>
                        <a:pt x="294" y="222"/>
                        <a:pt x="294" y="222"/>
                      </a:cubicBezTo>
                      <a:cubicBezTo>
                        <a:pt x="295" y="222"/>
                        <a:pt x="295" y="222"/>
                        <a:pt x="295" y="222"/>
                      </a:cubicBezTo>
                      <a:cubicBezTo>
                        <a:pt x="296" y="222"/>
                        <a:pt x="296" y="222"/>
                        <a:pt x="296" y="222"/>
                      </a:cubicBezTo>
                      <a:cubicBezTo>
                        <a:pt x="295" y="222"/>
                        <a:pt x="295" y="222"/>
                        <a:pt x="295" y="222"/>
                      </a:cubicBezTo>
                      <a:cubicBezTo>
                        <a:pt x="295" y="221"/>
                        <a:pt x="295" y="221"/>
                        <a:pt x="295" y="221"/>
                      </a:cubicBezTo>
                      <a:cubicBezTo>
                        <a:pt x="295" y="220"/>
                        <a:pt x="295" y="220"/>
                        <a:pt x="295" y="220"/>
                      </a:cubicBezTo>
                      <a:cubicBezTo>
                        <a:pt x="294" y="220"/>
                        <a:pt x="294" y="220"/>
                        <a:pt x="294" y="220"/>
                      </a:cubicBezTo>
                      <a:cubicBezTo>
                        <a:pt x="294" y="220"/>
                        <a:pt x="294" y="220"/>
                        <a:pt x="294" y="220"/>
                      </a:cubicBezTo>
                      <a:cubicBezTo>
                        <a:pt x="295" y="219"/>
                        <a:pt x="295" y="219"/>
                        <a:pt x="295" y="219"/>
                      </a:cubicBezTo>
                      <a:cubicBezTo>
                        <a:pt x="295" y="218"/>
                        <a:pt x="295" y="218"/>
                        <a:pt x="295" y="218"/>
                      </a:cubicBezTo>
                      <a:cubicBezTo>
                        <a:pt x="292" y="219"/>
                        <a:pt x="292" y="219"/>
                        <a:pt x="292" y="219"/>
                      </a:cubicBezTo>
                      <a:cubicBezTo>
                        <a:pt x="291" y="220"/>
                        <a:pt x="291" y="220"/>
                        <a:pt x="291" y="220"/>
                      </a:cubicBezTo>
                      <a:cubicBezTo>
                        <a:pt x="290" y="222"/>
                        <a:pt x="290" y="222"/>
                        <a:pt x="290" y="222"/>
                      </a:cubicBezTo>
                      <a:cubicBezTo>
                        <a:pt x="289" y="223"/>
                        <a:pt x="289" y="223"/>
                        <a:pt x="289" y="223"/>
                      </a:cubicBezTo>
                      <a:cubicBezTo>
                        <a:pt x="289" y="224"/>
                        <a:pt x="289" y="224"/>
                        <a:pt x="289" y="224"/>
                      </a:cubicBezTo>
                      <a:cubicBezTo>
                        <a:pt x="289" y="225"/>
                        <a:pt x="289" y="225"/>
                        <a:pt x="289" y="225"/>
                      </a:cubicBezTo>
                      <a:cubicBezTo>
                        <a:pt x="289" y="225"/>
                        <a:pt x="289" y="225"/>
                        <a:pt x="289" y="225"/>
                      </a:cubicBezTo>
                      <a:cubicBezTo>
                        <a:pt x="288" y="227"/>
                        <a:pt x="288" y="227"/>
                        <a:pt x="288" y="227"/>
                      </a:cubicBezTo>
                      <a:cubicBezTo>
                        <a:pt x="288" y="228"/>
                        <a:pt x="288" y="228"/>
                        <a:pt x="288" y="228"/>
                      </a:cubicBezTo>
                      <a:cubicBezTo>
                        <a:pt x="287" y="228"/>
                        <a:pt x="287" y="228"/>
                        <a:pt x="287" y="228"/>
                      </a:cubicBezTo>
                      <a:cubicBezTo>
                        <a:pt x="287" y="229"/>
                        <a:pt x="287" y="229"/>
                        <a:pt x="287" y="229"/>
                      </a:cubicBezTo>
                      <a:cubicBezTo>
                        <a:pt x="287" y="230"/>
                        <a:pt x="287" y="230"/>
                        <a:pt x="287" y="230"/>
                      </a:cubicBezTo>
                      <a:cubicBezTo>
                        <a:pt x="286" y="231"/>
                        <a:pt x="286" y="231"/>
                        <a:pt x="286" y="231"/>
                      </a:cubicBezTo>
                      <a:cubicBezTo>
                        <a:pt x="285" y="232"/>
                        <a:pt x="285" y="232"/>
                        <a:pt x="285" y="232"/>
                      </a:cubicBezTo>
                      <a:cubicBezTo>
                        <a:pt x="285" y="233"/>
                        <a:pt x="285" y="233"/>
                        <a:pt x="285" y="233"/>
                      </a:cubicBezTo>
                      <a:cubicBezTo>
                        <a:pt x="285" y="234"/>
                        <a:pt x="285" y="234"/>
                        <a:pt x="285" y="234"/>
                      </a:cubicBezTo>
                      <a:cubicBezTo>
                        <a:pt x="285" y="235"/>
                        <a:pt x="285" y="235"/>
                        <a:pt x="285" y="235"/>
                      </a:cubicBezTo>
                      <a:cubicBezTo>
                        <a:pt x="284" y="236"/>
                        <a:pt x="284" y="236"/>
                        <a:pt x="284" y="236"/>
                      </a:cubicBezTo>
                      <a:cubicBezTo>
                        <a:pt x="283" y="236"/>
                        <a:pt x="283" y="236"/>
                        <a:pt x="283" y="236"/>
                      </a:cubicBezTo>
                      <a:cubicBezTo>
                        <a:pt x="281" y="237"/>
                        <a:pt x="281" y="237"/>
                        <a:pt x="281" y="237"/>
                      </a:cubicBezTo>
                      <a:cubicBezTo>
                        <a:pt x="281" y="238"/>
                        <a:pt x="281" y="238"/>
                        <a:pt x="281" y="238"/>
                      </a:cubicBezTo>
                      <a:cubicBezTo>
                        <a:pt x="280" y="239"/>
                        <a:pt x="280" y="239"/>
                        <a:pt x="280" y="239"/>
                      </a:cubicBezTo>
                      <a:cubicBezTo>
                        <a:pt x="281" y="240"/>
                        <a:pt x="281" y="240"/>
                        <a:pt x="281" y="240"/>
                      </a:cubicBezTo>
                      <a:close/>
                      <a:moveTo>
                        <a:pt x="290" y="255"/>
                      </a:moveTo>
                      <a:cubicBezTo>
                        <a:pt x="290" y="255"/>
                        <a:pt x="290" y="255"/>
                        <a:pt x="290" y="255"/>
                      </a:cubicBezTo>
                      <a:cubicBezTo>
                        <a:pt x="290" y="255"/>
                        <a:pt x="290" y="255"/>
                        <a:pt x="290" y="255"/>
                      </a:cubicBezTo>
                      <a:cubicBezTo>
                        <a:pt x="291" y="254"/>
                        <a:pt x="291" y="254"/>
                        <a:pt x="291" y="254"/>
                      </a:cubicBezTo>
                      <a:cubicBezTo>
                        <a:pt x="292" y="254"/>
                        <a:pt x="292" y="254"/>
                        <a:pt x="292" y="254"/>
                      </a:cubicBezTo>
                      <a:cubicBezTo>
                        <a:pt x="293" y="254"/>
                        <a:pt x="293" y="254"/>
                        <a:pt x="293" y="254"/>
                      </a:cubicBezTo>
                      <a:cubicBezTo>
                        <a:pt x="293" y="255"/>
                        <a:pt x="293" y="255"/>
                        <a:pt x="293" y="255"/>
                      </a:cubicBezTo>
                      <a:cubicBezTo>
                        <a:pt x="294" y="255"/>
                        <a:pt x="294" y="255"/>
                        <a:pt x="294" y="255"/>
                      </a:cubicBezTo>
                      <a:cubicBezTo>
                        <a:pt x="295" y="254"/>
                        <a:pt x="295" y="254"/>
                        <a:pt x="295" y="254"/>
                      </a:cubicBezTo>
                      <a:cubicBezTo>
                        <a:pt x="296" y="253"/>
                        <a:pt x="296" y="253"/>
                        <a:pt x="296" y="253"/>
                      </a:cubicBezTo>
                      <a:cubicBezTo>
                        <a:pt x="297" y="253"/>
                        <a:pt x="297" y="253"/>
                        <a:pt x="297" y="253"/>
                      </a:cubicBezTo>
                      <a:cubicBezTo>
                        <a:pt x="298" y="252"/>
                        <a:pt x="298" y="252"/>
                        <a:pt x="298" y="252"/>
                      </a:cubicBezTo>
                      <a:cubicBezTo>
                        <a:pt x="299" y="252"/>
                        <a:pt x="299" y="252"/>
                        <a:pt x="299" y="252"/>
                      </a:cubicBezTo>
                      <a:cubicBezTo>
                        <a:pt x="300" y="251"/>
                        <a:pt x="300" y="251"/>
                        <a:pt x="300" y="251"/>
                      </a:cubicBezTo>
                      <a:cubicBezTo>
                        <a:pt x="300" y="250"/>
                        <a:pt x="300" y="250"/>
                        <a:pt x="300" y="250"/>
                      </a:cubicBezTo>
                      <a:cubicBezTo>
                        <a:pt x="301" y="249"/>
                        <a:pt x="301" y="249"/>
                        <a:pt x="301" y="249"/>
                      </a:cubicBezTo>
                      <a:cubicBezTo>
                        <a:pt x="301" y="249"/>
                        <a:pt x="301" y="249"/>
                        <a:pt x="301" y="249"/>
                      </a:cubicBezTo>
                      <a:cubicBezTo>
                        <a:pt x="300" y="249"/>
                        <a:pt x="300" y="249"/>
                        <a:pt x="300" y="249"/>
                      </a:cubicBezTo>
                      <a:cubicBezTo>
                        <a:pt x="299" y="248"/>
                        <a:pt x="299" y="248"/>
                        <a:pt x="299" y="248"/>
                      </a:cubicBezTo>
                      <a:cubicBezTo>
                        <a:pt x="298" y="248"/>
                        <a:pt x="298" y="248"/>
                        <a:pt x="298" y="248"/>
                      </a:cubicBezTo>
                      <a:cubicBezTo>
                        <a:pt x="297" y="249"/>
                        <a:pt x="297" y="249"/>
                        <a:pt x="297" y="249"/>
                      </a:cubicBezTo>
                      <a:cubicBezTo>
                        <a:pt x="297" y="249"/>
                        <a:pt x="297" y="249"/>
                        <a:pt x="297" y="249"/>
                      </a:cubicBezTo>
                      <a:cubicBezTo>
                        <a:pt x="296" y="249"/>
                        <a:pt x="296" y="249"/>
                        <a:pt x="296" y="249"/>
                      </a:cubicBezTo>
                      <a:cubicBezTo>
                        <a:pt x="296" y="249"/>
                        <a:pt x="296" y="249"/>
                        <a:pt x="296" y="249"/>
                      </a:cubicBezTo>
                      <a:cubicBezTo>
                        <a:pt x="295" y="249"/>
                        <a:pt x="295" y="249"/>
                        <a:pt x="295" y="249"/>
                      </a:cubicBezTo>
                      <a:cubicBezTo>
                        <a:pt x="295" y="248"/>
                        <a:pt x="295" y="248"/>
                        <a:pt x="295" y="248"/>
                      </a:cubicBezTo>
                      <a:cubicBezTo>
                        <a:pt x="294" y="248"/>
                        <a:pt x="294" y="248"/>
                        <a:pt x="294" y="248"/>
                      </a:cubicBezTo>
                      <a:cubicBezTo>
                        <a:pt x="293" y="249"/>
                        <a:pt x="293" y="249"/>
                        <a:pt x="293" y="249"/>
                      </a:cubicBezTo>
                      <a:cubicBezTo>
                        <a:pt x="292" y="250"/>
                        <a:pt x="292" y="250"/>
                        <a:pt x="292" y="250"/>
                      </a:cubicBezTo>
                      <a:cubicBezTo>
                        <a:pt x="292" y="250"/>
                        <a:pt x="292" y="250"/>
                        <a:pt x="292" y="250"/>
                      </a:cubicBezTo>
                      <a:cubicBezTo>
                        <a:pt x="291" y="251"/>
                        <a:pt x="291" y="251"/>
                        <a:pt x="291" y="251"/>
                      </a:cubicBezTo>
                      <a:cubicBezTo>
                        <a:pt x="289" y="251"/>
                        <a:pt x="289" y="251"/>
                        <a:pt x="289" y="251"/>
                      </a:cubicBezTo>
                      <a:cubicBezTo>
                        <a:pt x="289" y="252"/>
                        <a:pt x="289" y="252"/>
                        <a:pt x="289" y="252"/>
                      </a:cubicBezTo>
                      <a:cubicBezTo>
                        <a:pt x="290" y="252"/>
                        <a:pt x="290" y="252"/>
                        <a:pt x="290" y="252"/>
                      </a:cubicBezTo>
                      <a:cubicBezTo>
                        <a:pt x="290" y="253"/>
                        <a:pt x="290" y="253"/>
                        <a:pt x="290" y="253"/>
                      </a:cubicBezTo>
                      <a:cubicBezTo>
                        <a:pt x="290" y="254"/>
                        <a:pt x="290" y="254"/>
                        <a:pt x="290" y="254"/>
                      </a:cubicBezTo>
                      <a:cubicBezTo>
                        <a:pt x="290" y="255"/>
                        <a:pt x="290" y="255"/>
                        <a:pt x="290" y="255"/>
                      </a:cubicBezTo>
                      <a:close/>
                      <a:moveTo>
                        <a:pt x="380" y="262"/>
                      </a:moveTo>
                      <a:cubicBezTo>
                        <a:pt x="381" y="262"/>
                        <a:pt x="381" y="262"/>
                        <a:pt x="381" y="262"/>
                      </a:cubicBezTo>
                      <a:cubicBezTo>
                        <a:pt x="382" y="262"/>
                        <a:pt x="382" y="262"/>
                        <a:pt x="382" y="262"/>
                      </a:cubicBezTo>
                      <a:cubicBezTo>
                        <a:pt x="383" y="263"/>
                        <a:pt x="383" y="263"/>
                        <a:pt x="383" y="263"/>
                      </a:cubicBezTo>
                      <a:cubicBezTo>
                        <a:pt x="383" y="262"/>
                        <a:pt x="383" y="262"/>
                        <a:pt x="383" y="262"/>
                      </a:cubicBezTo>
                      <a:cubicBezTo>
                        <a:pt x="383" y="262"/>
                        <a:pt x="383" y="262"/>
                        <a:pt x="383" y="262"/>
                      </a:cubicBezTo>
                      <a:cubicBezTo>
                        <a:pt x="384" y="261"/>
                        <a:pt x="384" y="261"/>
                        <a:pt x="384" y="261"/>
                      </a:cubicBezTo>
                      <a:cubicBezTo>
                        <a:pt x="384" y="261"/>
                        <a:pt x="384" y="261"/>
                        <a:pt x="384" y="261"/>
                      </a:cubicBezTo>
                      <a:cubicBezTo>
                        <a:pt x="383" y="261"/>
                        <a:pt x="383" y="261"/>
                        <a:pt x="383" y="261"/>
                      </a:cubicBezTo>
                      <a:cubicBezTo>
                        <a:pt x="382" y="261"/>
                        <a:pt x="382" y="261"/>
                        <a:pt x="382" y="261"/>
                      </a:cubicBezTo>
                      <a:cubicBezTo>
                        <a:pt x="381" y="261"/>
                        <a:pt x="381" y="261"/>
                        <a:pt x="381" y="261"/>
                      </a:cubicBezTo>
                      <a:cubicBezTo>
                        <a:pt x="380" y="262"/>
                        <a:pt x="380" y="262"/>
                        <a:pt x="380" y="262"/>
                      </a:cubicBezTo>
                      <a:close/>
                      <a:moveTo>
                        <a:pt x="352" y="255"/>
                      </a:moveTo>
                      <a:cubicBezTo>
                        <a:pt x="352" y="255"/>
                        <a:pt x="352" y="255"/>
                        <a:pt x="352" y="255"/>
                      </a:cubicBezTo>
                      <a:cubicBezTo>
                        <a:pt x="354" y="255"/>
                        <a:pt x="354" y="255"/>
                        <a:pt x="354" y="255"/>
                      </a:cubicBezTo>
                      <a:cubicBezTo>
                        <a:pt x="354" y="256"/>
                        <a:pt x="354" y="256"/>
                        <a:pt x="354" y="256"/>
                      </a:cubicBezTo>
                      <a:cubicBezTo>
                        <a:pt x="354" y="256"/>
                        <a:pt x="354" y="256"/>
                        <a:pt x="354" y="256"/>
                      </a:cubicBezTo>
                      <a:cubicBezTo>
                        <a:pt x="354" y="257"/>
                        <a:pt x="354" y="257"/>
                        <a:pt x="354" y="257"/>
                      </a:cubicBezTo>
                      <a:cubicBezTo>
                        <a:pt x="354" y="257"/>
                        <a:pt x="354" y="257"/>
                        <a:pt x="354" y="257"/>
                      </a:cubicBezTo>
                      <a:cubicBezTo>
                        <a:pt x="355" y="258"/>
                        <a:pt x="355" y="258"/>
                        <a:pt x="355" y="258"/>
                      </a:cubicBezTo>
                      <a:cubicBezTo>
                        <a:pt x="355" y="258"/>
                        <a:pt x="355" y="258"/>
                        <a:pt x="355" y="258"/>
                      </a:cubicBezTo>
                      <a:cubicBezTo>
                        <a:pt x="356" y="257"/>
                        <a:pt x="356" y="257"/>
                        <a:pt x="356" y="257"/>
                      </a:cubicBezTo>
                      <a:cubicBezTo>
                        <a:pt x="356" y="257"/>
                        <a:pt x="356" y="257"/>
                        <a:pt x="356" y="257"/>
                      </a:cubicBezTo>
                      <a:cubicBezTo>
                        <a:pt x="356" y="257"/>
                        <a:pt x="356" y="257"/>
                        <a:pt x="356" y="257"/>
                      </a:cubicBezTo>
                      <a:cubicBezTo>
                        <a:pt x="355" y="256"/>
                        <a:pt x="355" y="256"/>
                        <a:pt x="355" y="256"/>
                      </a:cubicBezTo>
                      <a:cubicBezTo>
                        <a:pt x="354" y="256"/>
                        <a:pt x="354" y="256"/>
                        <a:pt x="354" y="256"/>
                      </a:cubicBezTo>
                      <a:cubicBezTo>
                        <a:pt x="354" y="255"/>
                        <a:pt x="354" y="255"/>
                        <a:pt x="354" y="255"/>
                      </a:cubicBezTo>
                      <a:cubicBezTo>
                        <a:pt x="353" y="255"/>
                        <a:pt x="353" y="255"/>
                        <a:pt x="353" y="255"/>
                      </a:cubicBezTo>
                      <a:cubicBezTo>
                        <a:pt x="352" y="255"/>
                        <a:pt x="352" y="255"/>
                        <a:pt x="352" y="255"/>
                      </a:cubicBezTo>
                      <a:cubicBezTo>
                        <a:pt x="352" y="255"/>
                        <a:pt x="352" y="255"/>
                        <a:pt x="352" y="255"/>
                      </a:cubicBezTo>
                      <a:close/>
                      <a:moveTo>
                        <a:pt x="379" y="268"/>
                      </a:moveTo>
                      <a:cubicBezTo>
                        <a:pt x="378" y="268"/>
                        <a:pt x="378" y="268"/>
                        <a:pt x="378" y="268"/>
                      </a:cubicBezTo>
                      <a:cubicBezTo>
                        <a:pt x="378" y="267"/>
                        <a:pt x="378" y="267"/>
                        <a:pt x="378" y="267"/>
                      </a:cubicBezTo>
                      <a:cubicBezTo>
                        <a:pt x="378" y="267"/>
                        <a:pt x="378" y="267"/>
                        <a:pt x="378" y="267"/>
                      </a:cubicBezTo>
                      <a:cubicBezTo>
                        <a:pt x="378" y="266"/>
                        <a:pt x="378" y="266"/>
                        <a:pt x="378" y="266"/>
                      </a:cubicBezTo>
                      <a:cubicBezTo>
                        <a:pt x="378" y="266"/>
                        <a:pt x="378" y="266"/>
                        <a:pt x="378" y="266"/>
                      </a:cubicBezTo>
                      <a:cubicBezTo>
                        <a:pt x="379" y="266"/>
                        <a:pt x="379" y="266"/>
                        <a:pt x="379" y="266"/>
                      </a:cubicBezTo>
                      <a:cubicBezTo>
                        <a:pt x="379" y="267"/>
                        <a:pt x="379" y="267"/>
                        <a:pt x="379" y="267"/>
                      </a:cubicBezTo>
                      <a:cubicBezTo>
                        <a:pt x="380" y="267"/>
                        <a:pt x="380" y="267"/>
                        <a:pt x="380" y="267"/>
                      </a:cubicBezTo>
                      <a:cubicBezTo>
                        <a:pt x="380" y="268"/>
                        <a:pt x="380" y="268"/>
                        <a:pt x="380" y="268"/>
                      </a:cubicBezTo>
                      <a:cubicBezTo>
                        <a:pt x="379" y="268"/>
                        <a:pt x="379" y="268"/>
                        <a:pt x="379" y="268"/>
                      </a:cubicBezTo>
                      <a:close/>
                      <a:moveTo>
                        <a:pt x="378" y="271"/>
                      </a:moveTo>
                      <a:cubicBezTo>
                        <a:pt x="378" y="271"/>
                        <a:pt x="378" y="271"/>
                        <a:pt x="378" y="271"/>
                      </a:cubicBezTo>
                      <a:cubicBezTo>
                        <a:pt x="378" y="270"/>
                        <a:pt x="378" y="270"/>
                        <a:pt x="378" y="270"/>
                      </a:cubicBezTo>
                      <a:cubicBezTo>
                        <a:pt x="377" y="270"/>
                        <a:pt x="377" y="270"/>
                        <a:pt x="377" y="270"/>
                      </a:cubicBezTo>
                      <a:cubicBezTo>
                        <a:pt x="377" y="270"/>
                        <a:pt x="377" y="270"/>
                        <a:pt x="377" y="270"/>
                      </a:cubicBezTo>
                      <a:cubicBezTo>
                        <a:pt x="376" y="269"/>
                        <a:pt x="376" y="269"/>
                        <a:pt x="376" y="269"/>
                      </a:cubicBezTo>
                      <a:cubicBezTo>
                        <a:pt x="376" y="269"/>
                        <a:pt x="376" y="269"/>
                        <a:pt x="376" y="269"/>
                      </a:cubicBezTo>
                      <a:cubicBezTo>
                        <a:pt x="376" y="269"/>
                        <a:pt x="376" y="269"/>
                        <a:pt x="376" y="269"/>
                      </a:cubicBezTo>
                      <a:cubicBezTo>
                        <a:pt x="377" y="268"/>
                        <a:pt x="377" y="268"/>
                        <a:pt x="377" y="268"/>
                      </a:cubicBezTo>
                      <a:cubicBezTo>
                        <a:pt x="379" y="268"/>
                        <a:pt x="379" y="268"/>
                        <a:pt x="379" y="268"/>
                      </a:cubicBezTo>
                      <a:cubicBezTo>
                        <a:pt x="380" y="269"/>
                        <a:pt x="380" y="269"/>
                        <a:pt x="380" y="269"/>
                      </a:cubicBezTo>
                      <a:cubicBezTo>
                        <a:pt x="380" y="269"/>
                        <a:pt x="380" y="269"/>
                        <a:pt x="380" y="269"/>
                      </a:cubicBezTo>
                      <a:cubicBezTo>
                        <a:pt x="379" y="270"/>
                        <a:pt x="379" y="270"/>
                        <a:pt x="379" y="270"/>
                      </a:cubicBezTo>
                      <a:cubicBezTo>
                        <a:pt x="379" y="270"/>
                        <a:pt x="379" y="270"/>
                        <a:pt x="379" y="270"/>
                      </a:cubicBezTo>
                      <a:cubicBezTo>
                        <a:pt x="379" y="271"/>
                        <a:pt x="379" y="271"/>
                        <a:pt x="379" y="271"/>
                      </a:cubicBezTo>
                      <a:cubicBezTo>
                        <a:pt x="379" y="271"/>
                        <a:pt x="379" y="271"/>
                        <a:pt x="379" y="271"/>
                      </a:cubicBezTo>
                      <a:cubicBezTo>
                        <a:pt x="378" y="271"/>
                        <a:pt x="378" y="271"/>
                        <a:pt x="378" y="271"/>
                      </a:cubicBezTo>
                      <a:close/>
                      <a:moveTo>
                        <a:pt x="350" y="287"/>
                      </a:moveTo>
                      <a:cubicBezTo>
                        <a:pt x="350" y="287"/>
                        <a:pt x="350" y="287"/>
                        <a:pt x="350" y="287"/>
                      </a:cubicBezTo>
                      <a:cubicBezTo>
                        <a:pt x="350" y="287"/>
                        <a:pt x="350" y="287"/>
                        <a:pt x="350" y="287"/>
                      </a:cubicBezTo>
                      <a:cubicBezTo>
                        <a:pt x="350" y="287"/>
                        <a:pt x="350" y="287"/>
                        <a:pt x="350" y="287"/>
                      </a:cubicBezTo>
                      <a:close/>
                      <a:moveTo>
                        <a:pt x="351" y="287"/>
                      </a:moveTo>
                      <a:cubicBezTo>
                        <a:pt x="351" y="287"/>
                        <a:pt x="351" y="287"/>
                        <a:pt x="351" y="287"/>
                      </a:cubicBezTo>
                      <a:cubicBezTo>
                        <a:pt x="351" y="287"/>
                        <a:pt x="351" y="287"/>
                        <a:pt x="351" y="287"/>
                      </a:cubicBezTo>
                      <a:cubicBezTo>
                        <a:pt x="351" y="287"/>
                        <a:pt x="351" y="287"/>
                        <a:pt x="351" y="287"/>
                      </a:cubicBezTo>
                      <a:close/>
                      <a:moveTo>
                        <a:pt x="352" y="287"/>
                      </a:moveTo>
                      <a:cubicBezTo>
                        <a:pt x="351" y="287"/>
                        <a:pt x="351" y="287"/>
                        <a:pt x="351" y="287"/>
                      </a:cubicBezTo>
                      <a:cubicBezTo>
                        <a:pt x="351" y="288"/>
                        <a:pt x="351" y="288"/>
                        <a:pt x="351" y="288"/>
                      </a:cubicBezTo>
                      <a:cubicBezTo>
                        <a:pt x="351" y="288"/>
                        <a:pt x="351" y="288"/>
                        <a:pt x="351" y="288"/>
                      </a:cubicBezTo>
                      <a:cubicBezTo>
                        <a:pt x="352" y="288"/>
                        <a:pt x="352" y="288"/>
                        <a:pt x="352" y="288"/>
                      </a:cubicBezTo>
                      <a:cubicBezTo>
                        <a:pt x="352" y="287"/>
                        <a:pt x="352" y="287"/>
                        <a:pt x="352" y="287"/>
                      </a:cubicBezTo>
                      <a:cubicBezTo>
                        <a:pt x="352" y="287"/>
                        <a:pt x="352" y="287"/>
                        <a:pt x="352" y="287"/>
                      </a:cubicBezTo>
                      <a:close/>
                      <a:moveTo>
                        <a:pt x="359" y="279"/>
                      </a:moveTo>
                      <a:cubicBezTo>
                        <a:pt x="359" y="278"/>
                        <a:pt x="359" y="278"/>
                        <a:pt x="359" y="278"/>
                      </a:cubicBezTo>
                      <a:cubicBezTo>
                        <a:pt x="359" y="278"/>
                        <a:pt x="359" y="278"/>
                        <a:pt x="359" y="278"/>
                      </a:cubicBezTo>
                      <a:cubicBezTo>
                        <a:pt x="360" y="277"/>
                        <a:pt x="360" y="277"/>
                        <a:pt x="360" y="277"/>
                      </a:cubicBezTo>
                      <a:cubicBezTo>
                        <a:pt x="360" y="277"/>
                        <a:pt x="360" y="277"/>
                        <a:pt x="360" y="277"/>
                      </a:cubicBezTo>
                      <a:cubicBezTo>
                        <a:pt x="361" y="276"/>
                        <a:pt x="361" y="276"/>
                        <a:pt x="361" y="276"/>
                      </a:cubicBezTo>
                      <a:cubicBezTo>
                        <a:pt x="362" y="276"/>
                        <a:pt x="362" y="276"/>
                        <a:pt x="362" y="276"/>
                      </a:cubicBezTo>
                      <a:cubicBezTo>
                        <a:pt x="362" y="276"/>
                        <a:pt x="362" y="276"/>
                        <a:pt x="362" y="276"/>
                      </a:cubicBezTo>
                      <a:cubicBezTo>
                        <a:pt x="362" y="277"/>
                        <a:pt x="362" y="277"/>
                        <a:pt x="362" y="277"/>
                      </a:cubicBezTo>
                      <a:cubicBezTo>
                        <a:pt x="362" y="277"/>
                        <a:pt x="362" y="277"/>
                        <a:pt x="362" y="277"/>
                      </a:cubicBezTo>
                      <a:cubicBezTo>
                        <a:pt x="362" y="277"/>
                        <a:pt x="362" y="277"/>
                        <a:pt x="362" y="277"/>
                      </a:cubicBezTo>
                      <a:cubicBezTo>
                        <a:pt x="362" y="278"/>
                        <a:pt x="362" y="278"/>
                        <a:pt x="362" y="278"/>
                      </a:cubicBezTo>
                      <a:cubicBezTo>
                        <a:pt x="361" y="278"/>
                        <a:pt x="361" y="278"/>
                        <a:pt x="361" y="278"/>
                      </a:cubicBezTo>
                      <a:cubicBezTo>
                        <a:pt x="360" y="278"/>
                        <a:pt x="360" y="278"/>
                        <a:pt x="360" y="278"/>
                      </a:cubicBezTo>
                      <a:cubicBezTo>
                        <a:pt x="359" y="279"/>
                        <a:pt x="359" y="279"/>
                        <a:pt x="359" y="279"/>
                      </a:cubicBezTo>
                      <a:cubicBezTo>
                        <a:pt x="359" y="279"/>
                        <a:pt x="359" y="279"/>
                        <a:pt x="359" y="279"/>
                      </a:cubicBezTo>
                      <a:close/>
                      <a:moveTo>
                        <a:pt x="334" y="254"/>
                      </a:moveTo>
                      <a:cubicBezTo>
                        <a:pt x="335" y="254"/>
                        <a:pt x="335" y="254"/>
                        <a:pt x="335" y="254"/>
                      </a:cubicBezTo>
                      <a:cubicBezTo>
                        <a:pt x="336" y="255"/>
                        <a:pt x="336" y="255"/>
                        <a:pt x="336" y="255"/>
                      </a:cubicBezTo>
                      <a:cubicBezTo>
                        <a:pt x="337" y="255"/>
                        <a:pt x="337" y="255"/>
                        <a:pt x="337" y="255"/>
                      </a:cubicBezTo>
                      <a:cubicBezTo>
                        <a:pt x="338" y="256"/>
                        <a:pt x="338" y="256"/>
                        <a:pt x="338" y="256"/>
                      </a:cubicBezTo>
                      <a:cubicBezTo>
                        <a:pt x="338" y="255"/>
                        <a:pt x="338" y="255"/>
                        <a:pt x="338" y="255"/>
                      </a:cubicBezTo>
                      <a:cubicBezTo>
                        <a:pt x="337" y="255"/>
                        <a:pt x="337" y="255"/>
                        <a:pt x="337" y="255"/>
                      </a:cubicBezTo>
                      <a:cubicBezTo>
                        <a:pt x="336" y="254"/>
                        <a:pt x="336" y="254"/>
                        <a:pt x="336" y="254"/>
                      </a:cubicBezTo>
                      <a:cubicBezTo>
                        <a:pt x="335" y="254"/>
                        <a:pt x="335" y="254"/>
                        <a:pt x="335" y="254"/>
                      </a:cubicBezTo>
                      <a:cubicBezTo>
                        <a:pt x="334" y="254"/>
                        <a:pt x="334" y="254"/>
                        <a:pt x="334" y="254"/>
                      </a:cubicBezTo>
                      <a:close/>
                      <a:moveTo>
                        <a:pt x="326" y="247"/>
                      </a:moveTo>
                      <a:cubicBezTo>
                        <a:pt x="326" y="247"/>
                        <a:pt x="326" y="247"/>
                        <a:pt x="326" y="247"/>
                      </a:cubicBezTo>
                      <a:cubicBezTo>
                        <a:pt x="327" y="247"/>
                        <a:pt x="327" y="247"/>
                        <a:pt x="327" y="247"/>
                      </a:cubicBezTo>
                      <a:cubicBezTo>
                        <a:pt x="327" y="248"/>
                        <a:pt x="327" y="248"/>
                        <a:pt x="327" y="248"/>
                      </a:cubicBezTo>
                      <a:cubicBezTo>
                        <a:pt x="328" y="247"/>
                        <a:pt x="328" y="247"/>
                        <a:pt x="328" y="247"/>
                      </a:cubicBezTo>
                      <a:cubicBezTo>
                        <a:pt x="328" y="247"/>
                        <a:pt x="328" y="247"/>
                        <a:pt x="328" y="247"/>
                      </a:cubicBezTo>
                      <a:cubicBezTo>
                        <a:pt x="328" y="247"/>
                        <a:pt x="328" y="247"/>
                        <a:pt x="328" y="247"/>
                      </a:cubicBezTo>
                      <a:cubicBezTo>
                        <a:pt x="328" y="246"/>
                        <a:pt x="328" y="246"/>
                        <a:pt x="328" y="246"/>
                      </a:cubicBezTo>
                      <a:cubicBezTo>
                        <a:pt x="328" y="246"/>
                        <a:pt x="328" y="246"/>
                        <a:pt x="328" y="246"/>
                      </a:cubicBezTo>
                      <a:cubicBezTo>
                        <a:pt x="328" y="246"/>
                        <a:pt x="328" y="246"/>
                        <a:pt x="328" y="246"/>
                      </a:cubicBezTo>
                      <a:cubicBezTo>
                        <a:pt x="328" y="246"/>
                        <a:pt x="328" y="246"/>
                        <a:pt x="328" y="246"/>
                      </a:cubicBezTo>
                      <a:cubicBezTo>
                        <a:pt x="327" y="245"/>
                        <a:pt x="327" y="245"/>
                        <a:pt x="327" y="245"/>
                      </a:cubicBezTo>
                      <a:cubicBezTo>
                        <a:pt x="327" y="245"/>
                        <a:pt x="327" y="245"/>
                        <a:pt x="327" y="245"/>
                      </a:cubicBezTo>
                      <a:cubicBezTo>
                        <a:pt x="326" y="244"/>
                        <a:pt x="326" y="244"/>
                        <a:pt x="326" y="244"/>
                      </a:cubicBezTo>
                      <a:cubicBezTo>
                        <a:pt x="326" y="244"/>
                        <a:pt x="326" y="244"/>
                        <a:pt x="326" y="244"/>
                      </a:cubicBezTo>
                      <a:cubicBezTo>
                        <a:pt x="326" y="244"/>
                        <a:pt x="326" y="244"/>
                        <a:pt x="326" y="244"/>
                      </a:cubicBezTo>
                      <a:cubicBezTo>
                        <a:pt x="325" y="244"/>
                        <a:pt x="325" y="244"/>
                        <a:pt x="325" y="244"/>
                      </a:cubicBezTo>
                      <a:cubicBezTo>
                        <a:pt x="324" y="244"/>
                        <a:pt x="324" y="244"/>
                        <a:pt x="324" y="244"/>
                      </a:cubicBezTo>
                      <a:cubicBezTo>
                        <a:pt x="324" y="244"/>
                        <a:pt x="324" y="244"/>
                        <a:pt x="324" y="244"/>
                      </a:cubicBezTo>
                      <a:cubicBezTo>
                        <a:pt x="324" y="245"/>
                        <a:pt x="324" y="245"/>
                        <a:pt x="324" y="245"/>
                      </a:cubicBezTo>
                      <a:cubicBezTo>
                        <a:pt x="325" y="245"/>
                        <a:pt x="325" y="245"/>
                        <a:pt x="325" y="245"/>
                      </a:cubicBezTo>
                      <a:cubicBezTo>
                        <a:pt x="325" y="245"/>
                        <a:pt x="325" y="245"/>
                        <a:pt x="325" y="245"/>
                      </a:cubicBezTo>
                      <a:cubicBezTo>
                        <a:pt x="325" y="246"/>
                        <a:pt x="325" y="246"/>
                        <a:pt x="325" y="246"/>
                      </a:cubicBezTo>
                      <a:cubicBezTo>
                        <a:pt x="326" y="246"/>
                        <a:pt x="326" y="246"/>
                        <a:pt x="326" y="246"/>
                      </a:cubicBezTo>
                      <a:cubicBezTo>
                        <a:pt x="326" y="247"/>
                        <a:pt x="326" y="247"/>
                        <a:pt x="326" y="247"/>
                      </a:cubicBezTo>
                      <a:close/>
                      <a:moveTo>
                        <a:pt x="320" y="250"/>
                      </a:moveTo>
                      <a:cubicBezTo>
                        <a:pt x="321" y="249"/>
                        <a:pt x="321" y="249"/>
                        <a:pt x="321" y="249"/>
                      </a:cubicBezTo>
                      <a:cubicBezTo>
                        <a:pt x="322" y="249"/>
                        <a:pt x="322" y="249"/>
                        <a:pt x="322" y="249"/>
                      </a:cubicBezTo>
                      <a:cubicBezTo>
                        <a:pt x="322" y="249"/>
                        <a:pt x="322" y="249"/>
                        <a:pt x="322" y="249"/>
                      </a:cubicBezTo>
                      <a:cubicBezTo>
                        <a:pt x="323" y="249"/>
                        <a:pt x="323" y="249"/>
                        <a:pt x="323" y="249"/>
                      </a:cubicBezTo>
                      <a:cubicBezTo>
                        <a:pt x="323" y="248"/>
                        <a:pt x="323" y="248"/>
                        <a:pt x="323" y="248"/>
                      </a:cubicBezTo>
                      <a:cubicBezTo>
                        <a:pt x="323" y="248"/>
                        <a:pt x="323" y="248"/>
                        <a:pt x="323" y="248"/>
                      </a:cubicBezTo>
                      <a:cubicBezTo>
                        <a:pt x="323" y="246"/>
                        <a:pt x="323" y="246"/>
                        <a:pt x="323" y="246"/>
                      </a:cubicBezTo>
                      <a:cubicBezTo>
                        <a:pt x="322" y="246"/>
                        <a:pt x="322" y="246"/>
                        <a:pt x="322" y="246"/>
                      </a:cubicBezTo>
                      <a:cubicBezTo>
                        <a:pt x="321" y="246"/>
                        <a:pt x="321" y="246"/>
                        <a:pt x="321" y="246"/>
                      </a:cubicBezTo>
                      <a:cubicBezTo>
                        <a:pt x="320" y="246"/>
                        <a:pt x="320" y="246"/>
                        <a:pt x="320" y="246"/>
                      </a:cubicBezTo>
                      <a:cubicBezTo>
                        <a:pt x="320" y="245"/>
                        <a:pt x="320" y="245"/>
                        <a:pt x="320" y="245"/>
                      </a:cubicBezTo>
                      <a:cubicBezTo>
                        <a:pt x="319" y="245"/>
                        <a:pt x="319" y="245"/>
                        <a:pt x="319" y="245"/>
                      </a:cubicBezTo>
                      <a:cubicBezTo>
                        <a:pt x="318" y="245"/>
                        <a:pt x="318" y="245"/>
                        <a:pt x="318" y="245"/>
                      </a:cubicBezTo>
                      <a:cubicBezTo>
                        <a:pt x="318" y="245"/>
                        <a:pt x="318" y="245"/>
                        <a:pt x="318" y="245"/>
                      </a:cubicBezTo>
                      <a:cubicBezTo>
                        <a:pt x="318" y="246"/>
                        <a:pt x="318" y="246"/>
                        <a:pt x="318" y="246"/>
                      </a:cubicBezTo>
                      <a:cubicBezTo>
                        <a:pt x="318" y="246"/>
                        <a:pt x="318" y="246"/>
                        <a:pt x="318" y="246"/>
                      </a:cubicBezTo>
                      <a:cubicBezTo>
                        <a:pt x="319" y="247"/>
                        <a:pt x="319" y="247"/>
                        <a:pt x="319" y="247"/>
                      </a:cubicBezTo>
                      <a:cubicBezTo>
                        <a:pt x="319" y="248"/>
                        <a:pt x="319" y="248"/>
                        <a:pt x="319" y="248"/>
                      </a:cubicBezTo>
                      <a:cubicBezTo>
                        <a:pt x="320" y="248"/>
                        <a:pt x="320" y="248"/>
                        <a:pt x="320" y="248"/>
                      </a:cubicBezTo>
                      <a:cubicBezTo>
                        <a:pt x="320" y="249"/>
                        <a:pt x="320" y="249"/>
                        <a:pt x="320" y="249"/>
                      </a:cubicBezTo>
                      <a:cubicBezTo>
                        <a:pt x="320" y="250"/>
                        <a:pt x="320" y="250"/>
                        <a:pt x="320" y="250"/>
                      </a:cubicBezTo>
                      <a:close/>
                      <a:moveTo>
                        <a:pt x="319" y="254"/>
                      </a:moveTo>
                      <a:cubicBezTo>
                        <a:pt x="319" y="254"/>
                        <a:pt x="319" y="254"/>
                        <a:pt x="319" y="254"/>
                      </a:cubicBezTo>
                      <a:cubicBezTo>
                        <a:pt x="318" y="253"/>
                        <a:pt x="318" y="253"/>
                        <a:pt x="318" y="253"/>
                      </a:cubicBezTo>
                      <a:cubicBezTo>
                        <a:pt x="318" y="253"/>
                        <a:pt x="318" y="253"/>
                        <a:pt x="318" y="253"/>
                      </a:cubicBezTo>
                      <a:cubicBezTo>
                        <a:pt x="318" y="254"/>
                        <a:pt x="318" y="254"/>
                        <a:pt x="318" y="254"/>
                      </a:cubicBezTo>
                      <a:cubicBezTo>
                        <a:pt x="319" y="254"/>
                        <a:pt x="319" y="254"/>
                        <a:pt x="319" y="254"/>
                      </a:cubicBezTo>
                      <a:close/>
                      <a:moveTo>
                        <a:pt x="307" y="262"/>
                      </a:moveTo>
                      <a:cubicBezTo>
                        <a:pt x="307" y="262"/>
                        <a:pt x="307" y="262"/>
                        <a:pt x="307" y="262"/>
                      </a:cubicBezTo>
                      <a:cubicBezTo>
                        <a:pt x="307" y="261"/>
                        <a:pt x="307" y="261"/>
                        <a:pt x="307" y="261"/>
                      </a:cubicBezTo>
                      <a:cubicBezTo>
                        <a:pt x="308" y="261"/>
                        <a:pt x="308" y="261"/>
                        <a:pt x="308" y="261"/>
                      </a:cubicBezTo>
                      <a:cubicBezTo>
                        <a:pt x="308" y="261"/>
                        <a:pt x="308" y="261"/>
                        <a:pt x="308" y="261"/>
                      </a:cubicBezTo>
                      <a:cubicBezTo>
                        <a:pt x="308" y="260"/>
                        <a:pt x="308" y="260"/>
                        <a:pt x="308" y="260"/>
                      </a:cubicBezTo>
                      <a:cubicBezTo>
                        <a:pt x="308" y="260"/>
                        <a:pt x="308" y="260"/>
                        <a:pt x="308" y="260"/>
                      </a:cubicBezTo>
                      <a:cubicBezTo>
                        <a:pt x="308" y="259"/>
                        <a:pt x="308" y="259"/>
                        <a:pt x="308" y="259"/>
                      </a:cubicBezTo>
                      <a:cubicBezTo>
                        <a:pt x="309" y="259"/>
                        <a:pt x="309" y="259"/>
                        <a:pt x="309" y="259"/>
                      </a:cubicBezTo>
                      <a:cubicBezTo>
                        <a:pt x="310" y="258"/>
                        <a:pt x="310" y="258"/>
                        <a:pt x="310" y="258"/>
                      </a:cubicBezTo>
                      <a:cubicBezTo>
                        <a:pt x="310" y="258"/>
                        <a:pt x="310" y="258"/>
                        <a:pt x="310" y="258"/>
                      </a:cubicBezTo>
                      <a:cubicBezTo>
                        <a:pt x="310" y="257"/>
                        <a:pt x="310" y="257"/>
                        <a:pt x="310" y="257"/>
                      </a:cubicBezTo>
                      <a:cubicBezTo>
                        <a:pt x="310" y="257"/>
                        <a:pt x="310" y="257"/>
                        <a:pt x="310" y="257"/>
                      </a:cubicBezTo>
                      <a:cubicBezTo>
                        <a:pt x="310" y="257"/>
                        <a:pt x="310" y="257"/>
                        <a:pt x="310" y="257"/>
                      </a:cubicBezTo>
                      <a:cubicBezTo>
                        <a:pt x="311" y="256"/>
                        <a:pt x="311" y="256"/>
                        <a:pt x="311" y="256"/>
                      </a:cubicBezTo>
                      <a:cubicBezTo>
                        <a:pt x="311" y="255"/>
                        <a:pt x="311" y="255"/>
                        <a:pt x="311" y="255"/>
                      </a:cubicBezTo>
                      <a:cubicBezTo>
                        <a:pt x="311" y="255"/>
                        <a:pt x="311" y="255"/>
                        <a:pt x="311" y="255"/>
                      </a:cubicBezTo>
                      <a:cubicBezTo>
                        <a:pt x="311" y="254"/>
                        <a:pt x="311" y="254"/>
                        <a:pt x="311" y="254"/>
                      </a:cubicBezTo>
                      <a:cubicBezTo>
                        <a:pt x="311" y="254"/>
                        <a:pt x="311" y="254"/>
                        <a:pt x="311" y="254"/>
                      </a:cubicBezTo>
                      <a:cubicBezTo>
                        <a:pt x="310" y="254"/>
                        <a:pt x="310" y="254"/>
                        <a:pt x="310" y="254"/>
                      </a:cubicBezTo>
                      <a:cubicBezTo>
                        <a:pt x="310" y="254"/>
                        <a:pt x="310" y="254"/>
                        <a:pt x="310" y="254"/>
                      </a:cubicBezTo>
                      <a:cubicBezTo>
                        <a:pt x="309" y="254"/>
                        <a:pt x="309" y="254"/>
                        <a:pt x="309" y="254"/>
                      </a:cubicBezTo>
                      <a:cubicBezTo>
                        <a:pt x="309" y="253"/>
                        <a:pt x="309" y="253"/>
                        <a:pt x="309" y="253"/>
                      </a:cubicBezTo>
                      <a:cubicBezTo>
                        <a:pt x="308" y="254"/>
                        <a:pt x="308" y="254"/>
                        <a:pt x="308" y="254"/>
                      </a:cubicBezTo>
                      <a:cubicBezTo>
                        <a:pt x="307" y="255"/>
                        <a:pt x="307" y="255"/>
                        <a:pt x="307" y="255"/>
                      </a:cubicBezTo>
                      <a:cubicBezTo>
                        <a:pt x="307" y="255"/>
                        <a:pt x="307" y="255"/>
                        <a:pt x="307" y="255"/>
                      </a:cubicBezTo>
                      <a:cubicBezTo>
                        <a:pt x="306" y="256"/>
                        <a:pt x="306" y="256"/>
                        <a:pt x="306" y="256"/>
                      </a:cubicBezTo>
                      <a:cubicBezTo>
                        <a:pt x="306" y="256"/>
                        <a:pt x="306" y="256"/>
                        <a:pt x="306" y="256"/>
                      </a:cubicBezTo>
                      <a:cubicBezTo>
                        <a:pt x="306" y="257"/>
                        <a:pt x="306" y="257"/>
                        <a:pt x="306" y="257"/>
                      </a:cubicBezTo>
                      <a:cubicBezTo>
                        <a:pt x="305" y="258"/>
                        <a:pt x="305" y="258"/>
                        <a:pt x="305" y="258"/>
                      </a:cubicBezTo>
                      <a:cubicBezTo>
                        <a:pt x="305" y="258"/>
                        <a:pt x="305" y="258"/>
                        <a:pt x="305" y="258"/>
                      </a:cubicBezTo>
                      <a:cubicBezTo>
                        <a:pt x="305" y="259"/>
                        <a:pt x="305" y="259"/>
                        <a:pt x="305" y="259"/>
                      </a:cubicBezTo>
                      <a:cubicBezTo>
                        <a:pt x="305" y="260"/>
                        <a:pt x="305" y="260"/>
                        <a:pt x="305" y="260"/>
                      </a:cubicBezTo>
                      <a:cubicBezTo>
                        <a:pt x="305" y="260"/>
                        <a:pt x="305" y="260"/>
                        <a:pt x="305" y="260"/>
                      </a:cubicBezTo>
                      <a:cubicBezTo>
                        <a:pt x="306" y="260"/>
                        <a:pt x="306" y="260"/>
                        <a:pt x="306" y="260"/>
                      </a:cubicBezTo>
                      <a:cubicBezTo>
                        <a:pt x="306" y="261"/>
                        <a:pt x="306" y="261"/>
                        <a:pt x="306" y="261"/>
                      </a:cubicBezTo>
                      <a:cubicBezTo>
                        <a:pt x="307" y="261"/>
                        <a:pt x="307" y="261"/>
                        <a:pt x="307" y="261"/>
                      </a:cubicBezTo>
                      <a:cubicBezTo>
                        <a:pt x="307" y="262"/>
                        <a:pt x="307" y="262"/>
                        <a:pt x="307" y="262"/>
                      </a:cubicBezTo>
                      <a:close/>
                      <a:moveTo>
                        <a:pt x="295" y="304"/>
                      </a:moveTo>
                      <a:cubicBezTo>
                        <a:pt x="296" y="305"/>
                        <a:pt x="296" y="305"/>
                        <a:pt x="296" y="305"/>
                      </a:cubicBezTo>
                      <a:cubicBezTo>
                        <a:pt x="296" y="305"/>
                        <a:pt x="296" y="305"/>
                        <a:pt x="296" y="305"/>
                      </a:cubicBezTo>
                      <a:cubicBezTo>
                        <a:pt x="296" y="304"/>
                        <a:pt x="296" y="304"/>
                        <a:pt x="296" y="304"/>
                      </a:cubicBezTo>
                      <a:cubicBezTo>
                        <a:pt x="295" y="304"/>
                        <a:pt x="295" y="304"/>
                        <a:pt x="295" y="304"/>
                      </a:cubicBezTo>
                      <a:close/>
                      <a:moveTo>
                        <a:pt x="296" y="309"/>
                      </a:moveTo>
                      <a:cubicBezTo>
                        <a:pt x="297" y="308"/>
                        <a:pt x="297" y="308"/>
                        <a:pt x="297" y="308"/>
                      </a:cubicBezTo>
                      <a:cubicBezTo>
                        <a:pt x="297" y="307"/>
                        <a:pt x="297" y="307"/>
                        <a:pt x="297" y="307"/>
                      </a:cubicBezTo>
                      <a:cubicBezTo>
                        <a:pt x="297" y="307"/>
                        <a:pt x="297" y="307"/>
                        <a:pt x="297" y="307"/>
                      </a:cubicBezTo>
                      <a:cubicBezTo>
                        <a:pt x="297" y="308"/>
                        <a:pt x="297" y="308"/>
                        <a:pt x="297" y="308"/>
                      </a:cubicBezTo>
                      <a:cubicBezTo>
                        <a:pt x="297" y="309"/>
                        <a:pt x="297" y="309"/>
                        <a:pt x="297" y="309"/>
                      </a:cubicBezTo>
                      <a:cubicBezTo>
                        <a:pt x="297" y="309"/>
                        <a:pt x="296" y="309"/>
                        <a:pt x="296" y="309"/>
                      </a:cubicBezTo>
                      <a:close/>
                      <a:moveTo>
                        <a:pt x="290" y="307"/>
                      </a:moveTo>
                      <a:cubicBezTo>
                        <a:pt x="290" y="306"/>
                        <a:pt x="290" y="306"/>
                        <a:pt x="290" y="306"/>
                      </a:cubicBezTo>
                      <a:cubicBezTo>
                        <a:pt x="291" y="306"/>
                        <a:pt x="291" y="306"/>
                        <a:pt x="291" y="306"/>
                      </a:cubicBezTo>
                      <a:cubicBezTo>
                        <a:pt x="291" y="306"/>
                        <a:pt x="291" y="306"/>
                        <a:pt x="291" y="306"/>
                      </a:cubicBezTo>
                      <a:cubicBezTo>
                        <a:pt x="292" y="306"/>
                        <a:pt x="292" y="306"/>
                        <a:pt x="292" y="306"/>
                      </a:cubicBezTo>
                      <a:cubicBezTo>
                        <a:pt x="292" y="306"/>
                        <a:pt x="292" y="306"/>
                        <a:pt x="292" y="306"/>
                      </a:cubicBezTo>
                      <a:cubicBezTo>
                        <a:pt x="293" y="305"/>
                        <a:pt x="293" y="305"/>
                        <a:pt x="293" y="305"/>
                      </a:cubicBezTo>
                      <a:cubicBezTo>
                        <a:pt x="292" y="306"/>
                        <a:pt x="292" y="306"/>
                        <a:pt x="292" y="306"/>
                      </a:cubicBezTo>
                      <a:cubicBezTo>
                        <a:pt x="291" y="307"/>
                        <a:pt x="291" y="307"/>
                        <a:pt x="291" y="307"/>
                      </a:cubicBezTo>
                      <a:cubicBezTo>
                        <a:pt x="290" y="308"/>
                        <a:pt x="290" y="308"/>
                        <a:pt x="290" y="308"/>
                      </a:cubicBezTo>
                      <a:cubicBezTo>
                        <a:pt x="290" y="307"/>
                        <a:pt x="290" y="307"/>
                        <a:pt x="290" y="307"/>
                      </a:cubicBezTo>
                      <a:close/>
                      <a:moveTo>
                        <a:pt x="294" y="309"/>
                      </a:moveTo>
                      <a:cubicBezTo>
                        <a:pt x="295" y="308"/>
                        <a:pt x="295" y="308"/>
                        <a:pt x="295" y="308"/>
                      </a:cubicBezTo>
                      <a:cubicBezTo>
                        <a:pt x="296" y="307"/>
                        <a:pt x="296" y="307"/>
                        <a:pt x="296" y="307"/>
                      </a:cubicBezTo>
                      <a:cubicBezTo>
                        <a:pt x="296" y="307"/>
                        <a:pt x="296" y="307"/>
                        <a:pt x="296" y="307"/>
                      </a:cubicBezTo>
                      <a:cubicBezTo>
                        <a:pt x="296" y="307"/>
                        <a:pt x="296" y="307"/>
                        <a:pt x="296" y="307"/>
                      </a:cubicBezTo>
                      <a:cubicBezTo>
                        <a:pt x="295" y="309"/>
                        <a:pt x="295" y="309"/>
                        <a:pt x="295" y="309"/>
                      </a:cubicBezTo>
                      <a:cubicBezTo>
                        <a:pt x="294" y="310"/>
                        <a:pt x="294" y="310"/>
                        <a:pt x="294" y="310"/>
                      </a:cubicBezTo>
                      <a:cubicBezTo>
                        <a:pt x="295" y="309"/>
                        <a:pt x="295" y="309"/>
                        <a:pt x="295" y="309"/>
                      </a:cubicBezTo>
                      <a:cubicBezTo>
                        <a:pt x="296" y="308"/>
                        <a:pt x="296" y="308"/>
                        <a:pt x="296" y="308"/>
                      </a:cubicBezTo>
                      <a:cubicBezTo>
                        <a:pt x="297" y="308"/>
                        <a:pt x="297" y="308"/>
                        <a:pt x="297" y="308"/>
                      </a:cubicBezTo>
                      <a:cubicBezTo>
                        <a:pt x="297" y="306"/>
                        <a:pt x="297" y="306"/>
                        <a:pt x="297" y="306"/>
                      </a:cubicBezTo>
                      <a:cubicBezTo>
                        <a:pt x="296" y="306"/>
                        <a:pt x="296" y="306"/>
                        <a:pt x="296" y="306"/>
                      </a:cubicBezTo>
                      <a:cubicBezTo>
                        <a:pt x="296" y="306"/>
                        <a:pt x="296" y="306"/>
                        <a:pt x="296" y="306"/>
                      </a:cubicBezTo>
                      <a:cubicBezTo>
                        <a:pt x="296" y="305"/>
                        <a:pt x="296" y="305"/>
                        <a:pt x="296" y="305"/>
                      </a:cubicBezTo>
                      <a:cubicBezTo>
                        <a:pt x="295" y="305"/>
                        <a:pt x="295" y="305"/>
                        <a:pt x="295" y="305"/>
                      </a:cubicBezTo>
                      <a:cubicBezTo>
                        <a:pt x="295" y="305"/>
                        <a:pt x="295" y="305"/>
                        <a:pt x="295" y="305"/>
                      </a:cubicBezTo>
                      <a:cubicBezTo>
                        <a:pt x="294" y="307"/>
                        <a:pt x="294" y="307"/>
                        <a:pt x="294" y="307"/>
                      </a:cubicBezTo>
                      <a:cubicBezTo>
                        <a:pt x="293" y="308"/>
                        <a:pt x="293" y="308"/>
                        <a:pt x="293" y="308"/>
                      </a:cubicBezTo>
                      <a:cubicBezTo>
                        <a:pt x="293" y="308"/>
                        <a:pt x="293" y="308"/>
                        <a:pt x="293" y="308"/>
                      </a:cubicBezTo>
                      <a:cubicBezTo>
                        <a:pt x="293" y="307"/>
                        <a:pt x="293" y="307"/>
                        <a:pt x="293" y="307"/>
                      </a:cubicBezTo>
                      <a:cubicBezTo>
                        <a:pt x="294" y="307"/>
                        <a:pt x="294" y="307"/>
                        <a:pt x="294" y="307"/>
                      </a:cubicBezTo>
                      <a:cubicBezTo>
                        <a:pt x="294" y="306"/>
                        <a:pt x="294" y="306"/>
                        <a:pt x="294" y="306"/>
                      </a:cubicBezTo>
                      <a:cubicBezTo>
                        <a:pt x="294" y="305"/>
                        <a:pt x="294" y="305"/>
                        <a:pt x="294" y="305"/>
                      </a:cubicBezTo>
                      <a:cubicBezTo>
                        <a:pt x="293" y="306"/>
                        <a:pt x="293" y="306"/>
                        <a:pt x="293" y="306"/>
                      </a:cubicBezTo>
                      <a:cubicBezTo>
                        <a:pt x="292" y="307"/>
                        <a:pt x="292" y="307"/>
                        <a:pt x="292" y="307"/>
                      </a:cubicBezTo>
                      <a:cubicBezTo>
                        <a:pt x="291" y="308"/>
                        <a:pt x="291" y="308"/>
                        <a:pt x="291" y="308"/>
                      </a:cubicBezTo>
                      <a:cubicBezTo>
                        <a:pt x="291" y="309"/>
                        <a:pt x="291" y="309"/>
                        <a:pt x="291" y="309"/>
                      </a:cubicBezTo>
                      <a:cubicBezTo>
                        <a:pt x="290" y="310"/>
                        <a:pt x="290" y="310"/>
                        <a:pt x="290" y="310"/>
                      </a:cubicBezTo>
                      <a:cubicBezTo>
                        <a:pt x="291" y="310"/>
                        <a:pt x="291" y="310"/>
                        <a:pt x="291" y="310"/>
                      </a:cubicBezTo>
                      <a:cubicBezTo>
                        <a:pt x="291" y="310"/>
                        <a:pt x="291" y="310"/>
                        <a:pt x="291" y="310"/>
                      </a:cubicBezTo>
                      <a:cubicBezTo>
                        <a:pt x="292" y="309"/>
                        <a:pt x="292" y="309"/>
                        <a:pt x="292" y="309"/>
                      </a:cubicBezTo>
                      <a:cubicBezTo>
                        <a:pt x="293" y="309"/>
                        <a:pt x="293" y="309"/>
                        <a:pt x="293" y="309"/>
                      </a:cubicBezTo>
                      <a:cubicBezTo>
                        <a:pt x="292" y="309"/>
                        <a:pt x="292" y="309"/>
                        <a:pt x="292" y="309"/>
                      </a:cubicBezTo>
                      <a:cubicBezTo>
                        <a:pt x="292" y="310"/>
                        <a:pt x="292" y="310"/>
                        <a:pt x="292" y="310"/>
                      </a:cubicBezTo>
                      <a:cubicBezTo>
                        <a:pt x="292" y="311"/>
                        <a:pt x="292" y="311"/>
                        <a:pt x="292" y="311"/>
                      </a:cubicBezTo>
                      <a:cubicBezTo>
                        <a:pt x="293" y="310"/>
                        <a:pt x="293" y="310"/>
                        <a:pt x="293" y="310"/>
                      </a:cubicBezTo>
                      <a:cubicBezTo>
                        <a:pt x="293" y="310"/>
                        <a:pt x="293" y="310"/>
                        <a:pt x="293" y="310"/>
                      </a:cubicBezTo>
                      <a:cubicBezTo>
                        <a:pt x="293" y="310"/>
                        <a:pt x="294" y="309"/>
                        <a:pt x="294" y="309"/>
                      </a:cubicBezTo>
                      <a:close/>
                      <a:moveTo>
                        <a:pt x="293" y="309"/>
                      </a:moveTo>
                      <a:cubicBezTo>
                        <a:pt x="293" y="308"/>
                        <a:pt x="293" y="308"/>
                        <a:pt x="293" y="308"/>
                      </a:cubicBezTo>
                      <a:cubicBezTo>
                        <a:pt x="295" y="307"/>
                        <a:pt x="295" y="307"/>
                        <a:pt x="295" y="307"/>
                      </a:cubicBezTo>
                      <a:cubicBezTo>
                        <a:pt x="294" y="308"/>
                        <a:pt x="294" y="308"/>
                        <a:pt x="294" y="308"/>
                      </a:cubicBezTo>
                      <a:cubicBezTo>
                        <a:pt x="293" y="309"/>
                        <a:pt x="293" y="309"/>
                        <a:pt x="293" y="309"/>
                      </a:cubicBezTo>
                      <a:cubicBezTo>
                        <a:pt x="293" y="309"/>
                        <a:pt x="293" y="309"/>
                        <a:pt x="293" y="309"/>
                      </a:cubicBezTo>
                      <a:close/>
                      <a:moveTo>
                        <a:pt x="369" y="379"/>
                      </a:moveTo>
                      <a:cubicBezTo>
                        <a:pt x="368" y="379"/>
                        <a:pt x="368" y="379"/>
                        <a:pt x="368" y="379"/>
                      </a:cubicBezTo>
                      <a:cubicBezTo>
                        <a:pt x="368" y="378"/>
                        <a:pt x="368" y="378"/>
                        <a:pt x="368" y="378"/>
                      </a:cubicBezTo>
                      <a:cubicBezTo>
                        <a:pt x="369" y="378"/>
                        <a:pt x="369" y="378"/>
                        <a:pt x="369" y="378"/>
                      </a:cubicBezTo>
                      <a:cubicBezTo>
                        <a:pt x="369" y="378"/>
                        <a:pt x="369" y="378"/>
                        <a:pt x="369" y="378"/>
                      </a:cubicBezTo>
                      <a:cubicBezTo>
                        <a:pt x="370" y="377"/>
                        <a:pt x="370" y="377"/>
                        <a:pt x="370" y="377"/>
                      </a:cubicBezTo>
                      <a:cubicBezTo>
                        <a:pt x="370" y="377"/>
                        <a:pt x="370" y="377"/>
                        <a:pt x="370" y="377"/>
                      </a:cubicBezTo>
                      <a:cubicBezTo>
                        <a:pt x="370" y="377"/>
                        <a:pt x="370" y="377"/>
                        <a:pt x="370" y="377"/>
                      </a:cubicBezTo>
                      <a:cubicBezTo>
                        <a:pt x="370" y="377"/>
                        <a:pt x="370" y="377"/>
                        <a:pt x="370" y="377"/>
                      </a:cubicBezTo>
                      <a:cubicBezTo>
                        <a:pt x="369" y="378"/>
                        <a:pt x="369" y="378"/>
                        <a:pt x="369" y="378"/>
                      </a:cubicBezTo>
                      <a:cubicBezTo>
                        <a:pt x="368" y="378"/>
                        <a:pt x="368" y="378"/>
                        <a:pt x="368" y="378"/>
                      </a:cubicBezTo>
                      <a:cubicBezTo>
                        <a:pt x="368" y="379"/>
                        <a:pt x="368" y="379"/>
                        <a:pt x="368" y="379"/>
                      </a:cubicBezTo>
                      <a:cubicBezTo>
                        <a:pt x="369" y="379"/>
                        <a:pt x="369" y="379"/>
                        <a:pt x="369" y="379"/>
                      </a:cubicBezTo>
                      <a:cubicBezTo>
                        <a:pt x="369" y="379"/>
                        <a:pt x="369" y="379"/>
                        <a:pt x="369" y="379"/>
                      </a:cubicBezTo>
                      <a:close/>
                      <a:moveTo>
                        <a:pt x="397" y="383"/>
                      </a:moveTo>
                      <a:cubicBezTo>
                        <a:pt x="396" y="383"/>
                        <a:pt x="396" y="383"/>
                        <a:pt x="396" y="383"/>
                      </a:cubicBezTo>
                      <a:cubicBezTo>
                        <a:pt x="397" y="382"/>
                        <a:pt x="397" y="382"/>
                        <a:pt x="397" y="382"/>
                      </a:cubicBezTo>
                      <a:cubicBezTo>
                        <a:pt x="396" y="381"/>
                        <a:pt x="396" y="381"/>
                        <a:pt x="396" y="381"/>
                      </a:cubicBezTo>
                      <a:cubicBezTo>
                        <a:pt x="396" y="381"/>
                        <a:pt x="396" y="381"/>
                        <a:pt x="396" y="381"/>
                      </a:cubicBezTo>
                      <a:cubicBezTo>
                        <a:pt x="396" y="380"/>
                        <a:pt x="396" y="380"/>
                        <a:pt x="396" y="380"/>
                      </a:cubicBezTo>
                      <a:cubicBezTo>
                        <a:pt x="397" y="380"/>
                        <a:pt x="397" y="380"/>
                        <a:pt x="397" y="380"/>
                      </a:cubicBezTo>
                      <a:cubicBezTo>
                        <a:pt x="397" y="380"/>
                        <a:pt x="397" y="380"/>
                        <a:pt x="397" y="380"/>
                      </a:cubicBezTo>
                      <a:cubicBezTo>
                        <a:pt x="397" y="381"/>
                        <a:pt x="397" y="381"/>
                        <a:pt x="397" y="381"/>
                      </a:cubicBezTo>
                      <a:cubicBezTo>
                        <a:pt x="397" y="381"/>
                        <a:pt x="397" y="381"/>
                        <a:pt x="397" y="381"/>
                      </a:cubicBezTo>
                      <a:cubicBezTo>
                        <a:pt x="397" y="382"/>
                        <a:pt x="397" y="382"/>
                        <a:pt x="397" y="382"/>
                      </a:cubicBezTo>
                      <a:cubicBezTo>
                        <a:pt x="397" y="382"/>
                        <a:pt x="397" y="382"/>
                        <a:pt x="397" y="382"/>
                      </a:cubicBezTo>
                      <a:cubicBezTo>
                        <a:pt x="397" y="382"/>
                        <a:pt x="397" y="382"/>
                        <a:pt x="397" y="382"/>
                      </a:cubicBezTo>
                      <a:cubicBezTo>
                        <a:pt x="397" y="383"/>
                        <a:pt x="397" y="383"/>
                        <a:pt x="397" y="383"/>
                      </a:cubicBezTo>
                      <a:cubicBezTo>
                        <a:pt x="397" y="383"/>
                        <a:pt x="397" y="383"/>
                        <a:pt x="397" y="383"/>
                      </a:cubicBezTo>
                      <a:cubicBezTo>
                        <a:pt x="397" y="383"/>
                        <a:pt x="397" y="383"/>
                        <a:pt x="397" y="383"/>
                      </a:cubicBezTo>
                      <a:close/>
                      <a:moveTo>
                        <a:pt x="398" y="384"/>
                      </a:moveTo>
                      <a:cubicBezTo>
                        <a:pt x="398" y="383"/>
                        <a:pt x="398" y="383"/>
                        <a:pt x="398" y="383"/>
                      </a:cubicBezTo>
                      <a:cubicBezTo>
                        <a:pt x="398" y="383"/>
                        <a:pt x="398" y="383"/>
                        <a:pt x="398" y="383"/>
                      </a:cubicBezTo>
                      <a:cubicBezTo>
                        <a:pt x="398" y="384"/>
                        <a:pt x="398" y="384"/>
                        <a:pt x="398" y="384"/>
                      </a:cubicBezTo>
                      <a:cubicBezTo>
                        <a:pt x="398" y="384"/>
                        <a:pt x="398" y="384"/>
                        <a:pt x="398" y="384"/>
                      </a:cubicBezTo>
                      <a:cubicBezTo>
                        <a:pt x="398" y="384"/>
                        <a:pt x="398" y="384"/>
                        <a:pt x="398" y="384"/>
                      </a:cubicBezTo>
                      <a:close/>
                      <a:moveTo>
                        <a:pt x="409" y="348"/>
                      </a:moveTo>
                      <a:cubicBezTo>
                        <a:pt x="409" y="347"/>
                        <a:pt x="409" y="347"/>
                        <a:pt x="409" y="347"/>
                      </a:cubicBezTo>
                      <a:cubicBezTo>
                        <a:pt x="410" y="347"/>
                        <a:pt x="410" y="347"/>
                        <a:pt x="410" y="347"/>
                      </a:cubicBezTo>
                      <a:cubicBezTo>
                        <a:pt x="410" y="347"/>
                        <a:pt x="410" y="347"/>
                        <a:pt x="410" y="347"/>
                      </a:cubicBezTo>
                      <a:cubicBezTo>
                        <a:pt x="409" y="348"/>
                        <a:pt x="409" y="348"/>
                        <a:pt x="409" y="348"/>
                      </a:cubicBezTo>
                      <a:cubicBezTo>
                        <a:pt x="409" y="348"/>
                        <a:pt x="409" y="348"/>
                        <a:pt x="409" y="348"/>
                      </a:cubicBezTo>
                      <a:cubicBezTo>
                        <a:pt x="409" y="348"/>
                        <a:pt x="409" y="348"/>
                        <a:pt x="409" y="348"/>
                      </a:cubicBezTo>
                      <a:close/>
                      <a:moveTo>
                        <a:pt x="405" y="356"/>
                      </a:moveTo>
                      <a:cubicBezTo>
                        <a:pt x="405" y="356"/>
                        <a:pt x="405" y="356"/>
                        <a:pt x="405" y="356"/>
                      </a:cubicBezTo>
                      <a:cubicBezTo>
                        <a:pt x="406" y="356"/>
                        <a:pt x="406" y="356"/>
                        <a:pt x="406" y="356"/>
                      </a:cubicBezTo>
                      <a:cubicBezTo>
                        <a:pt x="406" y="356"/>
                        <a:pt x="406" y="356"/>
                        <a:pt x="406" y="356"/>
                      </a:cubicBezTo>
                      <a:cubicBezTo>
                        <a:pt x="406" y="356"/>
                        <a:pt x="406" y="356"/>
                        <a:pt x="406" y="356"/>
                      </a:cubicBezTo>
                      <a:cubicBezTo>
                        <a:pt x="406" y="356"/>
                        <a:pt x="406" y="356"/>
                        <a:pt x="406" y="356"/>
                      </a:cubicBezTo>
                      <a:cubicBezTo>
                        <a:pt x="406" y="355"/>
                        <a:pt x="406" y="355"/>
                        <a:pt x="406" y="355"/>
                      </a:cubicBezTo>
                      <a:cubicBezTo>
                        <a:pt x="405" y="356"/>
                        <a:pt x="405" y="356"/>
                        <a:pt x="405" y="356"/>
                      </a:cubicBezTo>
                      <a:close/>
                      <a:moveTo>
                        <a:pt x="411" y="364"/>
                      </a:moveTo>
                      <a:cubicBezTo>
                        <a:pt x="411" y="363"/>
                        <a:pt x="411" y="363"/>
                        <a:pt x="411" y="363"/>
                      </a:cubicBezTo>
                      <a:cubicBezTo>
                        <a:pt x="411" y="363"/>
                        <a:pt x="411" y="363"/>
                        <a:pt x="411" y="363"/>
                      </a:cubicBezTo>
                      <a:cubicBezTo>
                        <a:pt x="411" y="363"/>
                        <a:pt x="411" y="363"/>
                        <a:pt x="411" y="363"/>
                      </a:cubicBezTo>
                      <a:cubicBezTo>
                        <a:pt x="411" y="363"/>
                        <a:pt x="411" y="363"/>
                        <a:pt x="411" y="363"/>
                      </a:cubicBezTo>
                      <a:cubicBezTo>
                        <a:pt x="412" y="363"/>
                        <a:pt x="412" y="363"/>
                        <a:pt x="412" y="363"/>
                      </a:cubicBezTo>
                      <a:cubicBezTo>
                        <a:pt x="412" y="363"/>
                        <a:pt x="412" y="363"/>
                        <a:pt x="412" y="363"/>
                      </a:cubicBezTo>
                      <a:cubicBezTo>
                        <a:pt x="412" y="364"/>
                        <a:pt x="412" y="364"/>
                        <a:pt x="412" y="364"/>
                      </a:cubicBezTo>
                      <a:cubicBezTo>
                        <a:pt x="412" y="364"/>
                        <a:pt x="412" y="364"/>
                        <a:pt x="412" y="364"/>
                      </a:cubicBezTo>
                      <a:cubicBezTo>
                        <a:pt x="412" y="364"/>
                        <a:pt x="411" y="364"/>
                        <a:pt x="411" y="364"/>
                      </a:cubicBezTo>
                      <a:close/>
                      <a:moveTo>
                        <a:pt x="408" y="364"/>
                      </a:moveTo>
                      <a:cubicBezTo>
                        <a:pt x="409" y="364"/>
                        <a:pt x="409" y="364"/>
                        <a:pt x="409" y="364"/>
                      </a:cubicBezTo>
                      <a:cubicBezTo>
                        <a:pt x="409" y="364"/>
                        <a:pt x="409" y="364"/>
                        <a:pt x="409" y="364"/>
                      </a:cubicBezTo>
                      <a:cubicBezTo>
                        <a:pt x="410" y="364"/>
                        <a:pt x="410" y="364"/>
                        <a:pt x="410" y="364"/>
                      </a:cubicBezTo>
                      <a:cubicBezTo>
                        <a:pt x="409" y="363"/>
                        <a:pt x="409" y="363"/>
                        <a:pt x="409" y="363"/>
                      </a:cubicBezTo>
                      <a:cubicBezTo>
                        <a:pt x="410" y="363"/>
                        <a:pt x="410" y="363"/>
                        <a:pt x="410" y="363"/>
                      </a:cubicBezTo>
                      <a:cubicBezTo>
                        <a:pt x="410" y="364"/>
                        <a:pt x="410" y="364"/>
                        <a:pt x="410" y="364"/>
                      </a:cubicBezTo>
                      <a:cubicBezTo>
                        <a:pt x="409" y="365"/>
                        <a:pt x="409" y="365"/>
                        <a:pt x="409" y="365"/>
                      </a:cubicBezTo>
                      <a:cubicBezTo>
                        <a:pt x="409" y="365"/>
                        <a:pt x="409" y="365"/>
                        <a:pt x="409" y="365"/>
                      </a:cubicBezTo>
                      <a:cubicBezTo>
                        <a:pt x="408" y="365"/>
                        <a:pt x="408" y="365"/>
                        <a:pt x="408" y="365"/>
                      </a:cubicBezTo>
                      <a:cubicBezTo>
                        <a:pt x="408" y="364"/>
                        <a:pt x="408" y="364"/>
                        <a:pt x="408" y="364"/>
                      </a:cubicBezTo>
                      <a:cubicBezTo>
                        <a:pt x="408" y="364"/>
                        <a:pt x="408" y="364"/>
                        <a:pt x="408" y="364"/>
                      </a:cubicBezTo>
                      <a:close/>
                      <a:moveTo>
                        <a:pt x="399" y="377"/>
                      </a:moveTo>
                      <a:cubicBezTo>
                        <a:pt x="400" y="377"/>
                        <a:pt x="400" y="377"/>
                        <a:pt x="400" y="377"/>
                      </a:cubicBezTo>
                      <a:cubicBezTo>
                        <a:pt x="400" y="377"/>
                        <a:pt x="400" y="377"/>
                        <a:pt x="400" y="377"/>
                      </a:cubicBezTo>
                      <a:cubicBezTo>
                        <a:pt x="400" y="377"/>
                        <a:pt x="400" y="377"/>
                        <a:pt x="400" y="377"/>
                      </a:cubicBezTo>
                      <a:cubicBezTo>
                        <a:pt x="399" y="377"/>
                        <a:pt x="399" y="377"/>
                        <a:pt x="399" y="377"/>
                      </a:cubicBezTo>
                      <a:close/>
                      <a:moveTo>
                        <a:pt x="411" y="374"/>
                      </a:moveTo>
                      <a:cubicBezTo>
                        <a:pt x="411" y="374"/>
                        <a:pt x="411" y="374"/>
                        <a:pt x="411" y="374"/>
                      </a:cubicBezTo>
                      <a:cubicBezTo>
                        <a:pt x="412" y="375"/>
                        <a:pt x="412" y="375"/>
                        <a:pt x="412" y="375"/>
                      </a:cubicBezTo>
                      <a:cubicBezTo>
                        <a:pt x="413" y="375"/>
                        <a:pt x="413" y="375"/>
                        <a:pt x="413" y="375"/>
                      </a:cubicBezTo>
                      <a:cubicBezTo>
                        <a:pt x="413" y="374"/>
                        <a:pt x="413" y="374"/>
                        <a:pt x="413" y="374"/>
                      </a:cubicBezTo>
                      <a:cubicBezTo>
                        <a:pt x="412" y="374"/>
                        <a:pt x="412" y="374"/>
                        <a:pt x="412" y="374"/>
                      </a:cubicBezTo>
                      <a:cubicBezTo>
                        <a:pt x="411" y="374"/>
                        <a:pt x="411" y="374"/>
                        <a:pt x="411" y="374"/>
                      </a:cubicBezTo>
                      <a:close/>
                      <a:moveTo>
                        <a:pt x="399" y="355"/>
                      </a:moveTo>
                      <a:cubicBezTo>
                        <a:pt x="398" y="355"/>
                        <a:pt x="398" y="355"/>
                        <a:pt x="398" y="355"/>
                      </a:cubicBezTo>
                      <a:cubicBezTo>
                        <a:pt x="397" y="356"/>
                        <a:pt x="397" y="356"/>
                        <a:pt x="397" y="356"/>
                      </a:cubicBezTo>
                      <a:cubicBezTo>
                        <a:pt x="396" y="356"/>
                        <a:pt x="396" y="356"/>
                        <a:pt x="396" y="356"/>
                      </a:cubicBezTo>
                      <a:cubicBezTo>
                        <a:pt x="397" y="356"/>
                        <a:pt x="397" y="356"/>
                        <a:pt x="397" y="356"/>
                      </a:cubicBezTo>
                      <a:cubicBezTo>
                        <a:pt x="396" y="357"/>
                        <a:pt x="396" y="357"/>
                        <a:pt x="396" y="357"/>
                      </a:cubicBezTo>
                      <a:cubicBezTo>
                        <a:pt x="396" y="357"/>
                        <a:pt x="396" y="357"/>
                        <a:pt x="396" y="357"/>
                      </a:cubicBezTo>
                      <a:cubicBezTo>
                        <a:pt x="396" y="357"/>
                        <a:pt x="396" y="357"/>
                        <a:pt x="396" y="357"/>
                      </a:cubicBezTo>
                      <a:cubicBezTo>
                        <a:pt x="396" y="358"/>
                        <a:pt x="396" y="358"/>
                        <a:pt x="396" y="358"/>
                      </a:cubicBezTo>
                      <a:cubicBezTo>
                        <a:pt x="396" y="358"/>
                        <a:pt x="396" y="358"/>
                        <a:pt x="396" y="358"/>
                      </a:cubicBezTo>
                      <a:cubicBezTo>
                        <a:pt x="395" y="358"/>
                        <a:pt x="395" y="358"/>
                        <a:pt x="395" y="358"/>
                      </a:cubicBezTo>
                      <a:cubicBezTo>
                        <a:pt x="395" y="359"/>
                        <a:pt x="395" y="359"/>
                        <a:pt x="395" y="359"/>
                      </a:cubicBezTo>
                      <a:cubicBezTo>
                        <a:pt x="395" y="359"/>
                        <a:pt x="395" y="359"/>
                        <a:pt x="395" y="359"/>
                      </a:cubicBezTo>
                      <a:cubicBezTo>
                        <a:pt x="395" y="359"/>
                        <a:pt x="395" y="359"/>
                        <a:pt x="395" y="359"/>
                      </a:cubicBezTo>
                      <a:cubicBezTo>
                        <a:pt x="395" y="359"/>
                        <a:pt x="395" y="359"/>
                        <a:pt x="395" y="359"/>
                      </a:cubicBezTo>
                      <a:cubicBezTo>
                        <a:pt x="395" y="360"/>
                        <a:pt x="395" y="360"/>
                        <a:pt x="395" y="360"/>
                      </a:cubicBezTo>
                      <a:cubicBezTo>
                        <a:pt x="394" y="360"/>
                        <a:pt x="394" y="360"/>
                        <a:pt x="394" y="360"/>
                      </a:cubicBezTo>
                      <a:cubicBezTo>
                        <a:pt x="393" y="361"/>
                        <a:pt x="393" y="361"/>
                        <a:pt x="393" y="361"/>
                      </a:cubicBezTo>
                      <a:cubicBezTo>
                        <a:pt x="393" y="361"/>
                        <a:pt x="393" y="361"/>
                        <a:pt x="393" y="361"/>
                      </a:cubicBezTo>
                      <a:cubicBezTo>
                        <a:pt x="392" y="363"/>
                        <a:pt x="392" y="363"/>
                        <a:pt x="392" y="363"/>
                      </a:cubicBezTo>
                      <a:cubicBezTo>
                        <a:pt x="392" y="363"/>
                        <a:pt x="392" y="363"/>
                        <a:pt x="392" y="363"/>
                      </a:cubicBezTo>
                      <a:cubicBezTo>
                        <a:pt x="392" y="364"/>
                        <a:pt x="392" y="364"/>
                        <a:pt x="392" y="364"/>
                      </a:cubicBezTo>
                      <a:cubicBezTo>
                        <a:pt x="392" y="364"/>
                        <a:pt x="392" y="364"/>
                        <a:pt x="392" y="364"/>
                      </a:cubicBezTo>
                      <a:cubicBezTo>
                        <a:pt x="392" y="364"/>
                        <a:pt x="392" y="364"/>
                        <a:pt x="392" y="364"/>
                      </a:cubicBezTo>
                      <a:cubicBezTo>
                        <a:pt x="392" y="364"/>
                        <a:pt x="392" y="364"/>
                        <a:pt x="392" y="364"/>
                      </a:cubicBezTo>
                      <a:cubicBezTo>
                        <a:pt x="392" y="364"/>
                        <a:pt x="392" y="364"/>
                        <a:pt x="392" y="364"/>
                      </a:cubicBezTo>
                      <a:cubicBezTo>
                        <a:pt x="391" y="364"/>
                        <a:pt x="391" y="364"/>
                        <a:pt x="391" y="364"/>
                      </a:cubicBezTo>
                      <a:cubicBezTo>
                        <a:pt x="390" y="365"/>
                        <a:pt x="390" y="365"/>
                        <a:pt x="390" y="365"/>
                      </a:cubicBezTo>
                      <a:cubicBezTo>
                        <a:pt x="390" y="365"/>
                        <a:pt x="390" y="365"/>
                        <a:pt x="390" y="365"/>
                      </a:cubicBezTo>
                      <a:cubicBezTo>
                        <a:pt x="391" y="366"/>
                        <a:pt x="391" y="366"/>
                        <a:pt x="391" y="366"/>
                      </a:cubicBezTo>
                      <a:cubicBezTo>
                        <a:pt x="391" y="366"/>
                        <a:pt x="391" y="366"/>
                        <a:pt x="391" y="366"/>
                      </a:cubicBezTo>
                      <a:cubicBezTo>
                        <a:pt x="391" y="366"/>
                        <a:pt x="391" y="366"/>
                        <a:pt x="391" y="366"/>
                      </a:cubicBezTo>
                      <a:cubicBezTo>
                        <a:pt x="391" y="367"/>
                        <a:pt x="391" y="367"/>
                        <a:pt x="391" y="367"/>
                      </a:cubicBezTo>
                      <a:cubicBezTo>
                        <a:pt x="390" y="367"/>
                        <a:pt x="390" y="367"/>
                        <a:pt x="390" y="367"/>
                      </a:cubicBezTo>
                      <a:cubicBezTo>
                        <a:pt x="389" y="367"/>
                        <a:pt x="389" y="367"/>
                        <a:pt x="389" y="367"/>
                      </a:cubicBezTo>
                      <a:cubicBezTo>
                        <a:pt x="389" y="367"/>
                        <a:pt x="389" y="367"/>
                        <a:pt x="389" y="367"/>
                      </a:cubicBezTo>
                      <a:cubicBezTo>
                        <a:pt x="389" y="368"/>
                        <a:pt x="389" y="368"/>
                        <a:pt x="389" y="368"/>
                      </a:cubicBezTo>
                      <a:cubicBezTo>
                        <a:pt x="388" y="368"/>
                        <a:pt x="388" y="368"/>
                        <a:pt x="388" y="368"/>
                      </a:cubicBezTo>
                      <a:cubicBezTo>
                        <a:pt x="387" y="369"/>
                        <a:pt x="387" y="369"/>
                        <a:pt x="387" y="369"/>
                      </a:cubicBezTo>
                      <a:cubicBezTo>
                        <a:pt x="387" y="370"/>
                        <a:pt x="387" y="370"/>
                        <a:pt x="387" y="370"/>
                      </a:cubicBezTo>
                      <a:cubicBezTo>
                        <a:pt x="386" y="370"/>
                        <a:pt x="386" y="370"/>
                        <a:pt x="386" y="370"/>
                      </a:cubicBezTo>
                      <a:cubicBezTo>
                        <a:pt x="386" y="369"/>
                        <a:pt x="386" y="369"/>
                        <a:pt x="386" y="369"/>
                      </a:cubicBezTo>
                      <a:cubicBezTo>
                        <a:pt x="386" y="370"/>
                        <a:pt x="386" y="370"/>
                        <a:pt x="386" y="370"/>
                      </a:cubicBezTo>
                      <a:cubicBezTo>
                        <a:pt x="386" y="369"/>
                        <a:pt x="386" y="369"/>
                        <a:pt x="386" y="369"/>
                      </a:cubicBezTo>
                      <a:cubicBezTo>
                        <a:pt x="386" y="369"/>
                        <a:pt x="386" y="369"/>
                        <a:pt x="386" y="369"/>
                      </a:cubicBezTo>
                      <a:cubicBezTo>
                        <a:pt x="386" y="368"/>
                        <a:pt x="386" y="368"/>
                        <a:pt x="386" y="368"/>
                      </a:cubicBezTo>
                      <a:cubicBezTo>
                        <a:pt x="387" y="368"/>
                        <a:pt x="387" y="368"/>
                        <a:pt x="387" y="368"/>
                      </a:cubicBezTo>
                      <a:cubicBezTo>
                        <a:pt x="386" y="368"/>
                        <a:pt x="386" y="368"/>
                        <a:pt x="386" y="368"/>
                      </a:cubicBezTo>
                      <a:cubicBezTo>
                        <a:pt x="386" y="369"/>
                        <a:pt x="386" y="369"/>
                        <a:pt x="386" y="369"/>
                      </a:cubicBezTo>
                      <a:cubicBezTo>
                        <a:pt x="384" y="369"/>
                        <a:pt x="384" y="369"/>
                        <a:pt x="384" y="369"/>
                      </a:cubicBezTo>
                      <a:cubicBezTo>
                        <a:pt x="384" y="371"/>
                        <a:pt x="384" y="371"/>
                        <a:pt x="384" y="371"/>
                      </a:cubicBezTo>
                      <a:cubicBezTo>
                        <a:pt x="384" y="371"/>
                        <a:pt x="384" y="371"/>
                        <a:pt x="384" y="371"/>
                      </a:cubicBezTo>
                      <a:cubicBezTo>
                        <a:pt x="385" y="370"/>
                        <a:pt x="385" y="370"/>
                        <a:pt x="385" y="370"/>
                      </a:cubicBezTo>
                      <a:cubicBezTo>
                        <a:pt x="387" y="370"/>
                        <a:pt x="387" y="370"/>
                        <a:pt x="387" y="370"/>
                      </a:cubicBezTo>
                      <a:cubicBezTo>
                        <a:pt x="388" y="370"/>
                        <a:pt x="388" y="370"/>
                        <a:pt x="388" y="370"/>
                      </a:cubicBezTo>
                      <a:cubicBezTo>
                        <a:pt x="387" y="371"/>
                        <a:pt x="387" y="371"/>
                        <a:pt x="387" y="371"/>
                      </a:cubicBezTo>
                      <a:cubicBezTo>
                        <a:pt x="386" y="372"/>
                        <a:pt x="386" y="372"/>
                        <a:pt x="386" y="372"/>
                      </a:cubicBezTo>
                      <a:cubicBezTo>
                        <a:pt x="385" y="373"/>
                        <a:pt x="385" y="373"/>
                        <a:pt x="385" y="373"/>
                      </a:cubicBezTo>
                      <a:cubicBezTo>
                        <a:pt x="384" y="374"/>
                        <a:pt x="384" y="374"/>
                        <a:pt x="384" y="374"/>
                      </a:cubicBezTo>
                      <a:cubicBezTo>
                        <a:pt x="383" y="374"/>
                        <a:pt x="383" y="374"/>
                        <a:pt x="383" y="374"/>
                      </a:cubicBezTo>
                      <a:cubicBezTo>
                        <a:pt x="382" y="374"/>
                        <a:pt x="382" y="374"/>
                        <a:pt x="382" y="374"/>
                      </a:cubicBezTo>
                      <a:cubicBezTo>
                        <a:pt x="382" y="375"/>
                        <a:pt x="382" y="375"/>
                        <a:pt x="382" y="375"/>
                      </a:cubicBezTo>
                      <a:cubicBezTo>
                        <a:pt x="382" y="375"/>
                        <a:pt x="382" y="375"/>
                        <a:pt x="382" y="375"/>
                      </a:cubicBezTo>
                      <a:cubicBezTo>
                        <a:pt x="382" y="376"/>
                        <a:pt x="382" y="376"/>
                        <a:pt x="382" y="376"/>
                      </a:cubicBezTo>
                      <a:cubicBezTo>
                        <a:pt x="382" y="377"/>
                        <a:pt x="382" y="377"/>
                        <a:pt x="382" y="377"/>
                      </a:cubicBezTo>
                      <a:cubicBezTo>
                        <a:pt x="383" y="377"/>
                        <a:pt x="383" y="377"/>
                        <a:pt x="383" y="377"/>
                      </a:cubicBezTo>
                      <a:cubicBezTo>
                        <a:pt x="384" y="377"/>
                        <a:pt x="384" y="377"/>
                        <a:pt x="384" y="377"/>
                      </a:cubicBezTo>
                      <a:cubicBezTo>
                        <a:pt x="385" y="377"/>
                        <a:pt x="385" y="377"/>
                        <a:pt x="385" y="377"/>
                      </a:cubicBezTo>
                      <a:cubicBezTo>
                        <a:pt x="386" y="376"/>
                        <a:pt x="386" y="376"/>
                        <a:pt x="386" y="376"/>
                      </a:cubicBezTo>
                      <a:cubicBezTo>
                        <a:pt x="387" y="376"/>
                        <a:pt x="387" y="376"/>
                        <a:pt x="387" y="376"/>
                      </a:cubicBezTo>
                      <a:cubicBezTo>
                        <a:pt x="388" y="376"/>
                        <a:pt x="388" y="376"/>
                        <a:pt x="388" y="376"/>
                      </a:cubicBezTo>
                      <a:cubicBezTo>
                        <a:pt x="388" y="375"/>
                        <a:pt x="388" y="375"/>
                        <a:pt x="388" y="375"/>
                      </a:cubicBezTo>
                      <a:cubicBezTo>
                        <a:pt x="388" y="376"/>
                        <a:pt x="388" y="376"/>
                        <a:pt x="388" y="376"/>
                      </a:cubicBezTo>
                      <a:cubicBezTo>
                        <a:pt x="387" y="376"/>
                        <a:pt x="387" y="376"/>
                        <a:pt x="387" y="376"/>
                      </a:cubicBezTo>
                      <a:cubicBezTo>
                        <a:pt x="389" y="376"/>
                        <a:pt x="389" y="376"/>
                        <a:pt x="389" y="376"/>
                      </a:cubicBezTo>
                      <a:cubicBezTo>
                        <a:pt x="389" y="376"/>
                        <a:pt x="389" y="376"/>
                        <a:pt x="389" y="376"/>
                      </a:cubicBezTo>
                      <a:cubicBezTo>
                        <a:pt x="390" y="377"/>
                        <a:pt x="390" y="377"/>
                        <a:pt x="390" y="377"/>
                      </a:cubicBezTo>
                      <a:cubicBezTo>
                        <a:pt x="391" y="377"/>
                        <a:pt x="391" y="377"/>
                        <a:pt x="391" y="377"/>
                      </a:cubicBezTo>
                      <a:cubicBezTo>
                        <a:pt x="392" y="376"/>
                        <a:pt x="392" y="376"/>
                        <a:pt x="392" y="376"/>
                      </a:cubicBezTo>
                      <a:cubicBezTo>
                        <a:pt x="392" y="377"/>
                        <a:pt x="392" y="377"/>
                        <a:pt x="392" y="377"/>
                      </a:cubicBezTo>
                      <a:cubicBezTo>
                        <a:pt x="393" y="377"/>
                        <a:pt x="393" y="377"/>
                        <a:pt x="393" y="377"/>
                      </a:cubicBezTo>
                      <a:cubicBezTo>
                        <a:pt x="394" y="377"/>
                        <a:pt x="394" y="377"/>
                        <a:pt x="394" y="377"/>
                      </a:cubicBezTo>
                      <a:cubicBezTo>
                        <a:pt x="394" y="377"/>
                        <a:pt x="394" y="377"/>
                        <a:pt x="394" y="377"/>
                      </a:cubicBezTo>
                      <a:cubicBezTo>
                        <a:pt x="394" y="377"/>
                        <a:pt x="394" y="377"/>
                        <a:pt x="394" y="377"/>
                      </a:cubicBezTo>
                      <a:cubicBezTo>
                        <a:pt x="395" y="377"/>
                        <a:pt x="395" y="377"/>
                        <a:pt x="395" y="377"/>
                      </a:cubicBezTo>
                      <a:cubicBezTo>
                        <a:pt x="395" y="377"/>
                        <a:pt x="395" y="377"/>
                        <a:pt x="395" y="377"/>
                      </a:cubicBezTo>
                      <a:cubicBezTo>
                        <a:pt x="395" y="377"/>
                        <a:pt x="395" y="377"/>
                        <a:pt x="395" y="377"/>
                      </a:cubicBezTo>
                      <a:cubicBezTo>
                        <a:pt x="396" y="377"/>
                        <a:pt x="396" y="377"/>
                        <a:pt x="396" y="377"/>
                      </a:cubicBezTo>
                      <a:cubicBezTo>
                        <a:pt x="397" y="377"/>
                        <a:pt x="397" y="377"/>
                        <a:pt x="397" y="377"/>
                      </a:cubicBezTo>
                      <a:cubicBezTo>
                        <a:pt x="397" y="377"/>
                        <a:pt x="397" y="377"/>
                        <a:pt x="397" y="377"/>
                      </a:cubicBezTo>
                      <a:cubicBezTo>
                        <a:pt x="397" y="377"/>
                        <a:pt x="397" y="377"/>
                        <a:pt x="397" y="377"/>
                      </a:cubicBezTo>
                      <a:cubicBezTo>
                        <a:pt x="398" y="377"/>
                        <a:pt x="398" y="377"/>
                        <a:pt x="398" y="377"/>
                      </a:cubicBezTo>
                      <a:cubicBezTo>
                        <a:pt x="398" y="377"/>
                        <a:pt x="398" y="377"/>
                        <a:pt x="398" y="377"/>
                      </a:cubicBezTo>
                      <a:cubicBezTo>
                        <a:pt x="399" y="377"/>
                        <a:pt x="399" y="377"/>
                        <a:pt x="399" y="377"/>
                      </a:cubicBezTo>
                      <a:cubicBezTo>
                        <a:pt x="399" y="376"/>
                        <a:pt x="399" y="376"/>
                        <a:pt x="399" y="376"/>
                      </a:cubicBezTo>
                      <a:cubicBezTo>
                        <a:pt x="399" y="375"/>
                        <a:pt x="399" y="375"/>
                        <a:pt x="399" y="375"/>
                      </a:cubicBezTo>
                      <a:cubicBezTo>
                        <a:pt x="399" y="376"/>
                        <a:pt x="399" y="376"/>
                        <a:pt x="399" y="376"/>
                      </a:cubicBezTo>
                      <a:cubicBezTo>
                        <a:pt x="399" y="375"/>
                        <a:pt x="399" y="375"/>
                        <a:pt x="399" y="375"/>
                      </a:cubicBezTo>
                      <a:cubicBezTo>
                        <a:pt x="400" y="375"/>
                        <a:pt x="400" y="375"/>
                        <a:pt x="400" y="375"/>
                      </a:cubicBezTo>
                      <a:cubicBezTo>
                        <a:pt x="399" y="375"/>
                        <a:pt x="399" y="375"/>
                        <a:pt x="399" y="375"/>
                      </a:cubicBezTo>
                      <a:cubicBezTo>
                        <a:pt x="399" y="376"/>
                        <a:pt x="399" y="376"/>
                        <a:pt x="399" y="376"/>
                      </a:cubicBezTo>
                      <a:cubicBezTo>
                        <a:pt x="399" y="376"/>
                        <a:pt x="399" y="376"/>
                        <a:pt x="399" y="376"/>
                      </a:cubicBezTo>
                      <a:cubicBezTo>
                        <a:pt x="400" y="376"/>
                        <a:pt x="400" y="376"/>
                        <a:pt x="400" y="376"/>
                      </a:cubicBezTo>
                      <a:cubicBezTo>
                        <a:pt x="400" y="375"/>
                        <a:pt x="400" y="375"/>
                        <a:pt x="400" y="375"/>
                      </a:cubicBezTo>
                      <a:cubicBezTo>
                        <a:pt x="400" y="375"/>
                        <a:pt x="400" y="375"/>
                        <a:pt x="400" y="375"/>
                      </a:cubicBezTo>
                      <a:cubicBezTo>
                        <a:pt x="400" y="376"/>
                        <a:pt x="400" y="376"/>
                        <a:pt x="400" y="376"/>
                      </a:cubicBezTo>
                      <a:cubicBezTo>
                        <a:pt x="400" y="376"/>
                        <a:pt x="400" y="376"/>
                        <a:pt x="400" y="376"/>
                      </a:cubicBezTo>
                      <a:cubicBezTo>
                        <a:pt x="400" y="377"/>
                        <a:pt x="400" y="377"/>
                        <a:pt x="400" y="377"/>
                      </a:cubicBezTo>
                      <a:cubicBezTo>
                        <a:pt x="401" y="377"/>
                        <a:pt x="401" y="377"/>
                        <a:pt x="401" y="377"/>
                      </a:cubicBezTo>
                      <a:cubicBezTo>
                        <a:pt x="401" y="377"/>
                        <a:pt x="401" y="377"/>
                        <a:pt x="401" y="377"/>
                      </a:cubicBezTo>
                      <a:cubicBezTo>
                        <a:pt x="401" y="377"/>
                        <a:pt x="401" y="377"/>
                        <a:pt x="401" y="377"/>
                      </a:cubicBezTo>
                      <a:cubicBezTo>
                        <a:pt x="400" y="377"/>
                        <a:pt x="400" y="377"/>
                        <a:pt x="400" y="377"/>
                      </a:cubicBezTo>
                      <a:cubicBezTo>
                        <a:pt x="399" y="378"/>
                        <a:pt x="399" y="378"/>
                        <a:pt x="399" y="378"/>
                      </a:cubicBezTo>
                      <a:cubicBezTo>
                        <a:pt x="399" y="378"/>
                        <a:pt x="399" y="378"/>
                        <a:pt x="399" y="378"/>
                      </a:cubicBezTo>
                      <a:cubicBezTo>
                        <a:pt x="400" y="378"/>
                        <a:pt x="400" y="378"/>
                        <a:pt x="400" y="378"/>
                      </a:cubicBezTo>
                      <a:cubicBezTo>
                        <a:pt x="400" y="378"/>
                        <a:pt x="400" y="378"/>
                        <a:pt x="400" y="378"/>
                      </a:cubicBezTo>
                      <a:cubicBezTo>
                        <a:pt x="400" y="378"/>
                        <a:pt x="400" y="378"/>
                        <a:pt x="400" y="378"/>
                      </a:cubicBezTo>
                      <a:cubicBezTo>
                        <a:pt x="401" y="378"/>
                        <a:pt x="401" y="378"/>
                        <a:pt x="401" y="378"/>
                      </a:cubicBezTo>
                      <a:cubicBezTo>
                        <a:pt x="401" y="378"/>
                        <a:pt x="401" y="378"/>
                        <a:pt x="401" y="378"/>
                      </a:cubicBezTo>
                      <a:cubicBezTo>
                        <a:pt x="402" y="378"/>
                        <a:pt x="402" y="378"/>
                        <a:pt x="402" y="378"/>
                      </a:cubicBezTo>
                      <a:cubicBezTo>
                        <a:pt x="402" y="378"/>
                        <a:pt x="402" y="378"/>
                        <a:pt x="402" y="378"/>
                      </a:cubicBezTo>
                      <a:cubicBezTo>
                        <a:pt x="403" y="377"/>
                        <a:pt x="403" y="377"/>
                        <a:pt x="403" y="377"/>
                      </a:cubicBezTo>
                      <a:cubicBezTo>
                        <a:pt x="403" y="377"/>
                        <a:pt x="403" y="377"/>
                        <a:pt x="403" y="377"/>
                      </a:cubicBezTo>
                      <a:cubicBezTo>
                        <a:pt x="403" y="377"/>
                        <a:pt x="403" y="377"/>
                        <a:pt x="403" y="377"/>
                      </a:cubicBezTo>
                      <a:cubicBezTo>
                        <a:pt x="404" y="377"/>
                        <a:pt x="404" y="377"/>
                        <a:pt x="404" y="377"/>
                      </a:cubicBezTo>
                      <a:cubicBezTo>
                        <a:pt x="404" y="378"/>
                        <a:pt x="404" y="378"/>
                        <a:pt x="404" y="378"/>
                      </a:cubicBezTo>
                      <a:cubicBezTo>
                        <a:pt x="405" y="377"/>
                        <a:pt x="405" y="377"/>
                        <a:pt x="405" y="377"/>
                      </a:cubicBezTo>
                      <a:cubicBezTo>
                        <a:pt x="405" y="377"/>
                        <a:pt x="405" y="377"/>
                        <a:pt x="405" y="377"/>
                      </a:cubicBezTo>
                      <a:cubicBezTo>
                        <a:pt x="406" y="377"/>
                        <a:pt x="406" y="377"/>
                        <a:pt x="406" y="377"/>
                      </a:cubicBezTo>
                      <a:cubicBezTo>
                        <a:pt x="406" y="378"/>
                        <a:pt x="406" y="378"/>
                        <a:pt x="406" y="378"/>
                      </a:cubicBezTo>
                      <a:cubicBezTo>
                        <a:pt x="406" y="378"/>
                        <a:pt x="406" y="378"/>
                        <a:pt x="406" y="378"/>
                      </a:cubicBezTo>
                      <a:cubicBezTo>
                        <a:pt x="405" y="378"/>
                        <a:pt x="405" y="378"/>
                        <a:pt x="405" y="378"/>
                      </a:cubicBezTo>
                      <a:cubicBezTo>
                        <a:pt x="404" y="378"/>
                        <a:pt x="404" y="378"/>
                        <a:pt x="404" y="378"/>
                      </a:cubicBezTo>
                      <a:cubicBezTo>
                        <a:pt x="403" y="379"/>
                        <a:pt x="403" y="379"/>
                        <a:pt x="403" y="379"/>
                      </a:cubicBezTo>
                      <a:cubicBezTo>
                        <a:pt x="403" y="379"/>
                        <a:pt x="403" y="379"/>
                        <a:pt x="403" y="379"/>
                      </a:cubicBezTo>
                      <a:cubicBezTo>
                        <a:pt x="403" y="379"/>
                        <a:pt x="403" y="379"/>
                        <a:pt x="403" y="379"/>
                      </a:cubicBezTo>
                      <a:cubicBezTo>
                        <a:pt x="403" y="380"/>
                        <a:pt x="403" y="380"/>
                        <a:pt x="403" y="380"/>
                      </a:cubicBezTo>
                      <a:cubicBezTo>
                        <a:pt x="402" y="380"/>
                        <a:pt x="402" y="380"/>
                        <a:pt x="402" y="380"/>
                      </a:cubicBezTo>
                      <a:cubicBezTo>
                        <a:pt x="401" y="380"/>
                        <a:pt x="401" y="380"/>
                        <a:pt x="401" y="380"/>
                      </a:cubicBezTo>
                      <a:cubicBezTo>
                        <a:pt x="401" y="380"/>
                        <a:pt x="401" y="380"/>
                        <a:pt x="401" y="380"/>
                      </a:cubicBezTo>
                      <a:cubicBezTo>
                        <a:pt x="401" y="381"/>
                        <a:pt x="401" y="381"/>
                        <a:pt x="401" y="381"/>
                      </a:cubicBezTo>
                      <a:cubicBezTo>
                        <a:pt x="400" y="381"/>
                        <a:pt x="400" y="381"/>
                        <a:pt x="400" y="381"/>
                      </a:cubicBezTo>
                      <a:cubicBezTo>
                        <a:pt x="399" y="381"/>
                        <a:pt x="399" y="381"/>
                        <a:pt x="399" y="381"/>
                      </a:cubicBezTo>
                      <a:cubicBezTo>
                        <a:pt x="399" y="382"/>
                        <a:pt x="399" y="382"/>
                        <a:pt x="399" y="382"/>
                      </a:cubicBezTo>
                      <a:cubicBezTo>
                        <a:pt x="399" y="382"/>
                        <a:pt x="399" y="382"/>
                        <a:pt x="399" y="382"/>
                      </a:cubicBezTo>
                      <a:cubicBezTo>
                        <a:pt x="399" y="382"/>
                        <a:pt x="399" y="382"/>
                        <a:pt x="399" y="382"/>
                      </a:cubicBezTo>
                      <a:cubicBezTo>
                        <a:pt x="400" y="382"/>
                        <a:pt x="400" y="382"/>
                        <a:pt x="400" y="382"/>
                      </a:cubicBezTo>
                      <a:cubicBezTo>
                        <a:pt x="400" y="382"/>
                        <a:pt x="400" y="382"/>
                        <a:pt x="400" y="382"/>
                      </a:cubicBezTo>
                      <a:cubicBezTo>
                        <a:pt x="401" y="382"/>
                        <a:pt x="401" y="382"/>
                        <a:pt x="401" y="382"/>
                      </a:cubicBezTo>
                      <a:cubicBezTo>
                        <a:pt x="401" y="382"/>
                        <a:pt x="401" y="382"/>
                        <a:pt x="401" y="382"/>
                      </a:cubicBezTo>
                      <a:cubicBezTo>
                        <a:pt x="401" y="382"/>
                        <a:pt x="401" y="382"/>
                        <a:pt x="401" y="382"/>
                      </a:cubicBezTo>
                      <a:cubicBezTo>
                        <a:pt x="402" y="383"/>
                        <a:pt x="402" y="383"/>
                        <a:pt x="402" y="383"/>
                      </a:cubicBezTo>
                      <a:cubicBezTo>
                        <a:pt x="402" y="382"/>
                        <a:pt x="402" y="382"/>
                        <a:pt x="402" y="382"/>
                      </a:cubicBezTo>
                      <a:cubicBezTo>
                        <a:pt x="403" y="382"/>
                        <a:pt x="403" y="382"/>
                        <a:pt x="403" y="382"/>
                      </a:cubicBezTo>
                      <a:cubicBezTo>
                        <a:pt x="403" y="381"/>
                        <a:pt x="403" y="381"/>
                        <a:pt x="403" y="381"/>
                      </a:cubicBezTo>
                      <a:cubicBezTo>
                        <a:pt x="403" y="381"/>
                        <a:pt x="403" y="381"/>
                        <a:pt x="403" y="381"/>
                      </a:cubicBezTo>
                      <a:cubicBezTo>
                        <a:pt x="404" y="381"/>
                        <a:pt x="404" y="381"/>
                        <a:pt x="404" y="381"/>
                      </a:cubicBezTo>
                      <a:cubicBezTo>
                        <a:pt x="404" y="380"/>
                        <a:pt x="404" y="380"/>
                        <a:pt x="404" y="380"/>
                      </a:cubicBezTo>
                      <a:cubicBezTo>
                        <a:pt x="404" y="380"/>
                        <a:pt x="404" y="380"/>
                        <a:pt x="404" y="380"/>
                      </a:cubicBezTo>
                      <a:cubicBezTo>
                        <a:pt x="405" y="379"/>
                        <a:pt x="405" y="379"/>
                        <a:pt x="405" y="379"/>
                      </a:cubicBezTo>
                      <a:cubicBezTo>
                        <a:pt x="406" y="379"/>
                        <a:pt x="406" y="379"/>
                        <a:pt x="406" y="379"/>
                      </a:cubicBezTo>
                      <a:cubicBezTo>
                        <a:pt x="406" y="379"/>
                        <a:pt x="406" y="379"/>
                        <a:pt x="406" y="379"/>
                      </a:cubicBezTo>
                      <a:cubicBezTo>
                        <a:pt x="407" y="379"/>
                        <a:pt x="407" y="379"/>
                        <a:pt x="407" y="379"/>
                      </a:cubicBezTo>
                      <a:cubicBezTo>
                        <a:pt x="406" y="379"/>
                        <a:pt x="406" y="379"/>
                        <a:pt x="406" y="379"/>
                      </a:cubicBezTo>
                      <a:cubicBezTo>
                        <a:pt x="407" y="379"/>
                        <a:pt x="407" y="379"/>
                        <a:pt x="407" y="379"/>
                      </a:cubicBezTo>
                      <a:cubicBezTo>
                        <a:pt x="407" y="379"/>
                        <a:pt x="407" y="379"/>
                        <a:pt x="407" y="379"/>
                      </a:cubicBezTo>
                      <a:cubicBezTo>
                        <a:pt x="408" y="378"/>
                        <a:pt x="408" y="378"/>
                        <a:pt x="408" y="378"/>
                      </a:cubicBezTo>
                      <a:cubicBezTo>
                        <a:pt x="408" y="377"/>
                        <a:pt x="408" y="377"/>
                        <a:pt x="408" y="377"/>
                      </a:cubicBezTo>
                      <a:cubicBezTo>
                        <a:pt x="408" y="376"/>
                        <a:pt x="408" y="376"/>
                        <a:pt x="408" y="376"/>
                      </a:cubicBezTo>
                      <a:cubicBezTo>
                        <a:pt x="408" y="376"/>
                        <a:pt x="408" y="376"/>
                        <a:pt x="408" y="376"/>
                      </a:cubicBezTo>
                      <a:cubicBezTo>
                        <a:pt x="409" y="376"/>
                        <a:pt x="409" y="376"/>
                        <a:pt x="409" y="376"/>
                      </a:cubicBezTo>
                      <a:cubicBezTo>
                        <a:pt x="409" y="376"/>
                        <a:pt x="409" y="376"/>
                        <a:pt x="409" y="376"/>
                      </a:cubicBezTo>
                      <a:cubicBezTo>
                        <a:pt x="410" y="376"/>
                        <a:pt x="410" y="376"/>
                        <a:pt x="410" y="376"/>
                      </a:cubicBezTo>
                      <a:cubicBezTo>
                        <a:pt x="410" y="376"/>
                        <a:pt x="410" y="376"/>
                        <a:pt x="410" y="376"/>
                      </a:cubicBezTo>
                      <a:cubicBezTo>
                        <a:pt x="410" y="377"/>
                        <a:pt x="410" y="377"/>
                        <a:pt x="410" y="377"/>
                      </a:cubicBezTo>
                      <a:cubicBezTo>
                        <a:pt x="410" y="378"/>
                        <a:pt x="410" y="378"/>
                        <a:pt x="410" y="378"/>
                      </a:cubicBezTo>
                      <a:cubicBezTo>
                        <a:pt x="410" y="379"/>
                        <a:pt x="410" y="379"/>
                        <a:pt x="410" y="379"/>
                      </a:cubicBezTo>
                      <a:cubicBezTo>
                        <a:pt x="410" y="379"/>
                        <a:pt x="410" y="379"/>
                        <a:pt x="410" y="379"/>
                      </a:cubicBezTo>
                      <a:cubicBezTo>
                        <a:pt x="410" y="380"/>
                        <a:pt x="410" y="380"/>
                        <a:pt x="410" y="380"/>
                      </a:cubicBezTo>
                      <a:cubicBezTo>
                        <a:pt x="409" y="380"/>
                        <a:pt x="409" y="380"/>
                        <a:pt x="409" y="380"/>
                      </a:cubicBezTo>
                      <a:cubicBezTo>
                        <a:pt x="408" y="382"/>
                        <a:pt x="408" y="382"/>
                        <a:pt x="408" y="382"/>
                      </a:cubicBezTo>
                      <a:cubicBezTo>
                        <a:pt x="408" y="382"/>
                        <a:pt x="408" y="382"/>
                        <a:pt x="408" y="382"/>
                      </a:cubicBezTo>
                      <a:cubicBezTo>
                        <a:pt x="408" y="383"/>
                        <a:pt x="408" y="383"/>
                        <a:pt x="408" y="383"/>
                      </a:cubicBezTo>
                      <a:cubicBezTo>
                        <a:pt x="408" y="383"/>
                        <a:pt x="408" y="383"/>
                        <a:pt x="408" y="383"/>
                      </a:cubicBezTo>
                      <a:cubicBezTo>
                        <a:pt x="409" y="383"/>
                        <a:pt x="409" y="383"/>
                        <a:pt x="409" y="383"/>
                      </a:cubicBezTo>
                      <a:cubicBezTo>
                        <a:pt x="409" y="383"/>
                        <a:pt x="409" y="383"/>
                        <a:pt x="409" y="383"/>
                      </a:cubicBezTo>
                      <a:cubicBezTo>
                        <a:pt x="410" y="382"/>
                        <a:pt x="410" y="382"/>
                        <a:pt x="410" y="382"/>
                      </a:cubicBezTo>
                      <a:cubicBezTo>
                        <a:pt x="411" y="382"/>
                        <a:pt x="411" y="382"/>
                        <a:pt x="411" y="382"/>
                      </a:cubicBezTo>
                      <a:cubicBezTo>
                        <a:pt x="411" y="381"/>
                        <a:pt x="411" y="381"/>
                        <a:pt x="411" y="381"/>
                      </a:cubicBezTo>
                      <a:cubicBezTo>
                        <a:pt x="412" y="380"/>
                        <a:pt x="412" y="380"/>
                        <a:pt x="412" y="380"/>
                      </a:cubicBezTo>
                      <a:cubicBezTo>
                        <a:pt x="412" y="381"/>
                        <a:pt x="412" y="381"/>
                        <a:pt x="412" y="381"/>
                      </a:cubicBezTo>
                      <a:cubicBezTo>
                        <a:pt x="413" y="381"/>
                        <a:pt x="413" y="381"/>
                        <a:pt x="413" y="381"/>
                      </a:cubicBezTo>
                      <a:cubicBezTo>
                        <a:pt x="413" y="381"/>
                        <a:pt x="413" y="381"/>
                        <a:pt x="413" y="381"/>
                      </a:cubicBezTo>
                      <a:cubicBezTo>
                        <a:pt x="412" y="381"/>
                        <a:pt x="412" y="381"/>
                        <a:pt x="412" y="381"/>
                      </a:cubicBezTo>
                      <a:cubicBezTo>
                        <a:pt x="411" y="382"/>
                        <a:pt x="411" y="382"/>
                        <a:pt x="411" y="382"/>
                      </a:cubicBezTo>
                      <a:cubicBezTo>
                        <a:pt x="411" y="383"/>
                        <a:pt x="411" y="383"/>
                        <a:pt x="411" y="383"/>
                      </a:cubicBezTo>
                      <a:cubicBezTo>
                        <a:pt x="411" y="383"/>
                        <a:pt x="411" y="383"/>
                        <a:pt x="411" y="383"/>
                      </a:cubicBezTo>
                      <a:cubicBezTo>
                        <a:pt x="411" y="384"/>
                        <a:pt x="411" y="384"/>
                        <a:pt x="411" y="384"/>
                      </a:cubicBezTo>
                      <a:cubicBezTo>
                        <a:pt x="411" y="384"/>
                        <a:pt x="411" y="384"/>
                        <a:pt x="411" y="384"/>
                      </a:cubicBezTo>
                      <a:cubicBezTo>
                        <a:pt x="412" y="385"/>
                        <a:pt x="412" y="385"/>
                        <a:pt x="412" y="385"/>
                      </a:cubicBezTo>
                      <a:cubicBezTo>
                        <a:pt x="412" y="384"/>
                        <a:pt x="412" y="384"/>
                        <a:pt x="412" y="384"/>
                      </a:cubicBezTo>
                      <a:cubicBezTo>
                        <a:pt x="413" y="384"/>
                        <a:pt x="413" y="384"/>
                        <a:pt x="413" y="384"/>
                      </a:cubicBezTo>
                      <a:cubicBezTo>
                        <a:pt x="413" y="384"/>
                        <a:pt x="413" y="384"/>
                        <a:pt x="413" y="384"/>
                      </a:cubicBezTo>
                      <a:cubicBezTo>
                        <a:pt x="413" y="384"/>
                        <a:pt x="413" y="384"/>
                        <a:pt x="413" y="384"/>
                      </a:cubicBezTo>
                      <a:cubicBezTo>
                        <a:pt x="414" y="384"/>
                        <a:pt x="414" y="384"/>
                        <a:pt x="414" y="384"/>
                      </a:cubicBezTo>
                      <a:cubicBezTo>
                        <a:pt x="415" y="384"/>
                        <a:pt x="415" y="384"/>
                        <a:pt x="415" y="384"/>
                      </a:cubicBezTo>
                      <a:cubicBezTo>
                        <a:pt x="415" y="384"/>
                        <a:pt x="415" y="384"/>
                        <a:pt x="415" y="384"/>
                      </a:cubicBezTo>
                      <a:cubicBezTo>
                        <a:pt x="415" y="384"/>
                        <a:pt x="415" y="384"/>
                        <a:pt x="415" y="384"/>
                      </a:cubicBezTo>
                      <a:cubicBezTo>
                        <a:pt x="415" y="383"/>
                        <a:pt x="415" y="383"/>
                        <a:pt x="415" y="383"/>
                      </a:cubicBezTo>
                      <a:cubicBezTo>
                        <a:pt x="415" y="382"/>
                        <a:pt x="415" y="382"/>
                        <a:pt x="415" y="382"/>
                      </a:cubicBezTo>
                      <a:cubicBezTo>
                        <a:pt x="415" y="382"/>
                        <a:pt x="415" y="382"/>
                        <a:pt x="415" y="382"/>
                      </a:cubicBezTo>
                      <a:cubicBezTo>
                        <a:pt x="416" y="382"/>
                        <a:pt x="416" y="382"/>
                        <a:pt x="416" y="382"/>
                      </a:cubicBezTo>
                      <a:cubicBezTo>
                        <a:pt x="415" y="381"/>
                        <a:pt x="415" y="381"/>
                        <a:pt x="415" y="381"/>
                      </a:cubicBezTo>
                      <a:cubicBezTo>
                        <a:pt x="416" y="381"/>
                        <a:pt x="416" y="381"/>
                        <a:pt x="416" y="381"/>
                      </a:cubicBezTo>
                      <a:cubicBezTo>
                        <a:pt x="417" y="379"/>
                        <a:pt x="417" y="379"/>
                        <a:pt x="417" y="379"/>
                      </a:cubicBezTo>
                      <a:cubicBezTo>
                        <a:pt x="417" y="379"/>
                        <a:pt x="417" y="379"/>
                        <a:pt x="417" y="379"/>
                      </a:cubicBezTo>
                      <a:cubicBezTo>
                        <a:pt x="417" y="377"/>
                        <a:pt x="417" y="377"/>
                        <a:pt x="417" y="377"/>
                      </a:cubicBezTo>
                      <a:cubicBezTo>
                        <a:pt x="417" y="377"/>
                        <a:pt x="417" y="377"/>
                        <a:pt x="417" y="377"/>
                      </a:cubicBezTo>
                      <a:cubicBezTo>
                        <a:pt x="417" y="377"/>
                        <a:pt x="417" y="377"/>
                        <a:pt x="417" y="377"/>
                      </a:cubicBezTo>
                      <a:cubicBezTo>
                        <a:pt x="417" y="377"/>
                        <a:pt x="417" y="377"/>
                        <a:pt x="417" y="377"/>
                      </a:cubicBezTo>
                      <a:cubicBezTo>
                        <a:pt x="416" y="378"/>
                        <a:pt x="416" y="378"/>
                        <a:pt x="416" y="378"/>
                      </a:cubicBezTo>
                      <a:cubicBezTo>
                        <a:pt x="415" y="378"/>
                        <a:pt x="415" y="378"/>
                        <a:pt x="415" y="378"/>
                      </a:cubicBezTo>
                      <a:cubicBezTo>
                        <a:pt x="415" y="379"/>
                        <a:pt x="415" y="379"/>
                        <a:pt x="415" y="379"/>
                      </a:cubicBezTo>
                      <a:cubicBezTo>
                        <a:pt x="414" y="379"/>
                        <a:pt x="414" y="379"/>
                        <a:pt x="414" y="379"/>
                      </a:cubicBezTo>
                      <a:cubicBezTo>
                        <a:pt x="414" y="378"/>
                        <a:pt x="414" y="378"/>
                        <a:pt x="414" y="378"/>
                      </a:cubicBezTo>
                      <a:cubicBezTo>
                        <a:pt x="414" y="378"/>
                        <a:pt x="414" y="378"/>
                        <a:pt x="414" y="378"/>
                      </a:cubicBezTo>
                      <a:cubicBezTo>
                        <a:pt x="414" y="377"/>
                        <a:pt x="414" y="377"/>
                        <a:pt x="414" y="377"/>
                      </a:cubicBezTo>
                      <a:cubicBezTo>
                        <a:pt x="415" y="376"/>
                        <a:pt x="415" y="376"/>
                        <a:pt x="415" y="376"/>
                      </a:cubicBezTo>
                      <a:cubicBezTo>
                        <a:pt x="415" y="376"/>
                        <a:pt x="415" y="376"/>
                        <a:pt x="415" y="376"/>
                      </a:cubicBezTo>
                      <a:cubicBezTo>
                        <a:pt x="416" y="375"/>
                        <a:pt x="416" y="375"/>
                        <a:pt x="416" y="375"/>
                      </a:cubicBezTo>
                      <a:cubicBezTo>
                        <a:pt x="416" y="375"/>
                        <a:pt x="416" y="375"/>
                        <a:pt x="416" y="375"/>
                      </a:cubicBezTo>
                      <a:cubicBezTo>
                        <a:pt x="417" y="375"/>
                        <a:pt x="417" y="375"/>
                        <a:pt x="417" y="375"/>
                      </a:cubicBezTo>
                      <a:cubicBezTo>
                        <a:pt x="417" y="374"/>
                        <a:pt x="417" y="374"/>
                        <a:pt x="417" y="374"/>
                      </a:cubicBezTo>
                      <a:cubicBezTo>
                        <a:pt x="416" y="375"/>
                        <a:pt x="416" y="375"/>
                        <a:pt x="416" y="375"/>
                      </a:cubicBezTo>
                      <a:cubicBezTo>
                        <a:pt x="416" y="375"/>
                        <a:pt x="416" y="375"/>
                        <a:pt x="416" y="375"/>
                      </a:cubicBezTo>
                      <a:cubicBezTo>
                        <a:pt x="415" y="375"/>
                        <a:pt x="415" y="375"/>
                        <a:pt x="415" y="375"/>
                      </a:cubicBezTo>
                      <a:cubicBezTo>
                        <a:pt x="414" y="375"/>
                        <a:pt x="414" y="375"/>
                        <a:pt x="414" y="375"/>
                      </a:cubicBezTo>
                      <a:cubicBezTo>
                        <a:pt x="414" y="376"/>
                        <a:pt x="414" y="376"/>
                        <a:pt x="414" y="376"/>
                      </a:cubicBezTo>
                      <a:cubicBezTo>
                        <a:pt x="414" y="376"/>
                        <a:pt x="414" y="376"/>
                        <a:pt x="414" y="376"/>
                      </a:cubicBezTo>
                      <a:cubicBezTo>
                        <a:pt x="412" y="377"/>
                        <a:pt x="412" y="377"/>
                        <a:pt x="412" y="377"/>
                      </a:cubicBezTo>
                      <a:cubicBezTo>
                        <a:pt x="412" y="378"/>
                        <a:pt x="412" y="378"/>
                        <a:pt x="412" y="378"/>
                      </a:cubicBezTo>
                      <a:cubicBezTo>
                        <a:pt x="412" y="378"/>
                        <a:pt x="412" y="378"/>
                        <a:pt x="412" y="378"/>
                      </a:cubicBezTo>
                      <a:cubicBezTo>
                        <a:pt x="411" y="377"/>
                        <a:pt x="411" y="377"/>
                        <a:pt x="411" y="377"/>
                      </a:cubicBezTo>
                      <a:cubicBezTo>
                        <a:pt x="411" y="377"/>
                        <a:pt x="411" y="377"/>
                        <a:pt x="411" y="377"/>
                      </a:cubicBezTo>
                      <a:cubicBezTo>
                        <a:pt x="411" y="376"/>
                        <a:pt x="411" y="376"/>
                        <a:pt x="411" y="376"/>
                      </a:cubicBezTo>
                      <a:cubicBezTo>
                        <a:pt x="411" y="376"/>
                        <a:pt x="411" y="376"/>
                        <a:pt x="411" y="376"/>
                      </a:cubicBezTo>
                      <a:cubicBezTo>
                        <a:pt x="411" y="376"/>
                        <a:pt x="411" y="376"/>
                        <a:pt x="411" y="376"/>
                      </a:cubicBezTo>
                      <a:cubicBezTo>
                        <a:pt x="411" y="376"/>
                        <a:pt x="411" y="376"/>
                        <a:pt x="411" y="376"/>
                      </a:cubicBezTo>
                      <a:cubicBezTo>
                        <a:pt x="412" y="375"/>
                        <a:pt x="412" y="375"/>
                        <a:pt x="412" y="375"/>
                      </a:cubicBezTo>
                      <a:cubicBezTo>
                        <a:pt x="412" y="375"/>
                        <a:pt x="412" y="375"/>
                        <a:pt x="412" y="375"/>
                      </a:cubicBezTo>
                      <a:cubicBezTo>
                        <a:pt x="411" y="375"/>
                        <a:pt x="411" y="375"/>
                        <a:pt x="411" y="375"/>
                      </a:cubicBezTo>
                      <a:cubicBezTo>
                        <a:pt x="411" y="375"/>
                        <a:pt x="411" y="375"/>
                        <a:pt x="411" y="375"/>
                      </a:cubicBezTo>
                      <a:cubicBezTo>
                        <a:pt x="412" y="375"/>
                        <a:pt x="412" y="375"/>
                        <a:pt x="412" y="375"/>
                      </a:cubicBezTo>
                      <a:cubicBezTo>
                        <a:pt x="411" y="375"/>
                        <a:pt x="411" y="375"/>
                        <a:pt x="411" y="375"/>
                      </a:cubicBezTo>
                      <a:cubicBezTo>
                        <a:pt x="411" y="374"/>
                        <a:pt x="411" y="374"/>
                        <a:pt x="411" y="374"/>
                      </a:cubicBezTo>
                      <a:cubicBezTo>
                        <a:pt x="411" y="374"/>
                        <a:pt x="411" y="374"/>
                        <a:pt x="411" y="374"/>
                      </a:cubicBezTo>
                      <a:cubicBezTo>
                        <a:pt x="411" y="374"/>
                        <a:pt x="411" y="374"/>
                        <a:pt x="411" y="374"/>
                      </a:cubicBezTo>
                      <a:cubicBezTo>
                        <a:pt x="412" y="374"/>
                        <a:pt x="412" y="374"/>
                        <a:pt x="412" y="374"/>
                      </a:cubicBezTo>
                      <a:cubicBezTo>
                        <a:pt x="412" y="374"/>
                        <a:pt x="412" y="374"/>
                        <a:pt x="412" y="374"/>
                      </a:cubicBezTo>
                      <a:cubicBezTo>
                        <a:pt x="413" y="373"/>
                        <a:pt x="413" y="373"/>
                        <a:pt x="413" y="373"/>
                      </a:cubicBezTo>
                      <a:cubicBezTo>
                        <a:pt x="414" y="372"/>
                        <a:pt x="414" y="372"/>
                        <a:pt x="414" y="372"/>
                      </a:cubicBezTo>
                      <a:cubicBezTo>
                        <a:pt x="414" y="372"/>
                        <a:pt x="414" y="372"/>
                        <a:pt x="414" y="372"/>
                      </a:cubicBezTo>
                      <a:cubicBezTo>
                        <a:pt x="415" y="372"/>
                        <a:pt x="415" y="372"/>
                        <a:pt x="415" y="372"/>
                      </a:cubicBezTo>
                      <a:cubicBezTo>
                        <a:pt x="416" y="372"/>
                        <a:pt x="416" y="372"/>
                        <a:pt x="416" y="372"/>
                      </a:cubicBezTo>
                      <a:cubicBezTo>
                        <a:pt x="416" y="371"/>
                        <a:pt x="416" y="371"/>
                        <a:pt x="416" y="371"/>
                      </a:cubicBezTo>
                      <a:cubicBezTo>
                        <a:pt x="416" y="370"/>
                        <a:pt x="416" y="370"/>
                        <a:pt x="416" y="370"/>
                      </a:cubicBezTo>
                      <a:cubicBezTo>
                        <a:pt x="416" y="370"/>
                        <a:pt x="416" y="370"/>
                        <a:pt x="416" y="370"/>
                      </a:cubicBezTo>
                      <a:cubicBezTo>
                        <a:pt x="415" y="371"/>
                        <a:pt x="415" y="371"/>
                        <a:pt x="415" y="371"/>
                      </a:cubicBezTo>
                      <a:cubicBezTo>
                        <a:pt x="414" y="371"/>
                        <a:pt x="414" y="371"/>
                        <a:pt x="414" y="371"/>
                      </a:cubicBezTo>
                      <a:cubicBezTo>
                        <a:pt x="414" y="371"/>
                        <a:pt x="414" y="371"/>
                        <a:pt x="414" y="371"/>
                      </a:cubicBezTo>
                      <a:cubicBezTo>
                        <a:pt x="414" y="371"/>
                        <a:pt x="414" y="371"/>
                        <a:pt x="414" y="371"/>
                      </a:cubicBezTo>
                      <a:cubicBezTo>
                        <a:pt x="414" y="371"/>
                        <a:pt x="414" y="371"/>
                        <a:pt x="414" y="371"/>
                      </a:cubicBezTo>
                      <a:cubicBezTo>
                        <a:pt x="414" y="372"/>
                        <a:pt x="414" y="372"/>
                        <a:pt x="414" y="372"/>
                      </a:cubicBezTo>
                      <a:cubicBezTo>
                        <a:pt x="413" y="372"/>
                        <a:pt x="413" y="372"/>
                        <a:pt x="413" y="372"/>
                      </a:cubicBezTo>
                      <a:cubicBezTo>
                        <a:pt x="413" y="372"/>
                        <a:pt x="413" y="372"/>
                        <a:pt x="413" y="372"/>
                      </a:cubicBezTo>
                      <a:cubicBezTo>
                        <a:pt x="412" y="372"/>
                        <a:pt x="412" y="372"/>
                        <a:pt x="412" y="372"/>
                      </a:cubicBezTo>
                      <a:cubicBezTo>
                        <a:pt x="411" y="373"/>
                        <a:pt x="411" y="373"/>
                        <a:pt x="411" y="373"/>
                      </a:cubicBezTo>
                      <a:cubicBezTo>
                        <a:pt x="411" y="373"/>
                        <a:pt x="411" y="373"/>
                        <a:pt x="411" y="373"/>
                      </a:cubicBezTo>
                      <a:cubicBezTo>
                        <a:pt x="411" y="373"/>
                        <a:pt x="411" y="373"/>
                        <a:pt x="411" y="373"/>
                      </a:cubicBezTo>
                      <a:cubicBezTo>
                        <a:pt x="411" y="373"/>
                        <a:pt x="411" y="373"/>
                        <a:pt x="411" y="373"/>
                      </a:cubicBezTo>
                      <a:cubicBezTo>
                        <a:pt x="411" y="372"/>
                        <a:pt x="411" y="372"/>
                        <a:pt x="411" y="372"/>
                      </a:cubicBezTo>
                      <a:cubicBezTo>
                        <a:pt x="411" y="373"/>
                        <a:pt x="411" y="373"/>
                        <a:pt x="411" y="373"/>
                      </a:cubicBezTo>
                      <a:cubicBezTo>
                        <a:pt x="410" y="372"/>
                        <a:pt x="410" y="372"/>
                        <a:pt x="410" y="372"/>
                      </a:cubicBezTo>
                      <a:cubicBezTo>
                        <a:pt x="411" y="372"/>
                        <a:pt x="411" y="372"/>
                        <a:pt x="411" y="372"/>
                      </a:cubicBezTo>
                      <a:cubicBezTo>
                        <a:pt x="411" y="372"/>
                        <a:pt x="411" y="372"/>
                        <a:pt x="411" y="372"/>
                      </a:cubicBezTo>
                      <a:cubicBezTo>
                        <a:pt x="412" y="371"/>
                        <a:pt x="412" y="371"/>
                        <a:pt x="412" y="371"/>
                      </a:cubicBezTo>
                      <a:cubicBezTo>
                        <a:pt x="411" y="371"/>
                        <a:pt x="411" y="371"/>
                        <a:pt x="411" y="371"/>
                      </a:cubicBezTo>
                      <a:cubicBezTo>
                        <a:pt x="412" y="371"/>
                        <a:pt x="412" y="371"/>
                        <a:pt x="412" y="371"/>
                      </a:cubicBezTo>
                      <a:cubicBezTo>
                        <a:pt x="412" y="370"/>
                        <a:pt x="412" y="370"/>
                        <a:pt x="412" y="370"/>
                      </a:cubicBezTo>
                      <a:cubicBezTo>
                        <a:pt x="412" y="370"/>
                        <a:pt x="412" y="370"/>
                        <a:pt x="412" y="370"/>
                      </a:cubicBezTo>
                      <a:cubicBezTo>
                        <a:pt x="411" y="370"/>
                        <a:pt x="411" y="370"/>
                        <a:pt x="411" y="370"/>
                      </a:cubicBezTo>
                      <a:cubicBezTo>
                        <a:pt x="412" y="370"/>
                        <a:pt x="412" y="370"/>
                        <a:pt x="412" y="370"/>
                      </a:cubicBezTo>
                      <a:cubicBezTo>
                        <a:pt x="412" y="369"/>
                        <a:pt x="412" y="369"/>
                        <a:pt x="412" y="369"/>
                      </a:cubicBezTo>
                      <a:cubicBezTo>
                        <a:pt x="411" y="369"/>
                        <a:pt x="411" y="369"/>
                        <a:pt x="411" y="369"/>
                      </a:cubicBezTo>
                      <a:cubicBezTo>
                        <a:pt x="411" y="369"/>
                        <a:pt x="411" y="369"/>
                        <a:pt x="411" y="369"/>
                      </a:cubicBezTo>
                      <a:cubicBezTo>
                        <a:pt x="410" y="369"/>
                        <a:pt x="410" y="369"/>
                        <a:pt x="410" y="369"/>
                      </a:cubicBezTo>
                      <a:cubicBezTo>
                        <a:pt x="411" y="369"/>
                        <a:pt x="411" y="369"/>
                        <a:pt x="411" y="369"/>
                      </a:cubicBezTo>
                      <a:cubicBezTo>
                        <a:pt x="411" y="369"/>
                        <a:pt x="411" y="369"/>
                        <a:pt x="411" y="369"/>
                      </a:cubicBezTo>
                      <a:cubicBezTo>
                        <a:pt x="412" y="369"/>
                        <a:pt x="412" y="369"/>
                        <a:pt x="412" y="369"/>
                      </a:cubicBezTo>
                      <a:cubicBezTo>
                        <a:pt x="413" y="368"/>
                        <a:pt x="413" y="368"/>
                        <a:pt x="413" y="368"/>
                      </a:cubicBezTo>
                      <a:cubicBezTo>
                        <a:pt x="413" y="368"/>
                        <a:pt x="413" y="368"/>
                        <a:pt x="413" y="368"/>
                      </a:cubicBezTo>
                      <a:cubicBezTo>
                        <a:pt x="413" y="368"/>
                        <a:pt x="413" y="368"/>
                        <a:pt x="413" y="368"/>
                      </a:cubicBezTo>
                      <a:cubicBezTo>
                        <a:pt x="414" y="368"/>
                        <a:pt x="414" y="368"/>
                        <a:pt x="414" y="368"/>
                      </a:cubicBezTo>
                      <a:cubicBezTo>
                        <a:pt x="414" y="367"/>
                        <a:pt x="414" y="367"/>
                        <a:pt x="414" y="367"/>
                      </a:cubicBezTo>
                      <a:cubicBezTo>
                        <a:pt x="414" y="367"/>
                        <a:pt x="414" y="367"/>
                        <a:pt x="414" y="367"/>
                      </a:cubicBezTo>
                      <a:cubicBezTo>
                        <a:pt x="415" y="366"/>
                        <a:pt x="415" y="366"/>
                        <a:pt x="415" y="366"/>
                      </a:cubicBezTo>
                      <a:cubicBezTo>
                        <a:pt x="414" y="366"/>
                        <a:pt x="414" y="366"/>
                        <a:pt x="414" y="366"/>
                      </a:cubicBezTo>
                      <a:cubicBezTo>
                        <a:pt x="413" y="365"/>
                        <a:pt x="413" y="365"/>
                        <a:pt x="413" y="365"/>
                      </a:cubicBezTo>
                      <a:cubicBezTo>
                        <a:pt x="412" y="365"/>
                        <a:pt x="412" y="365"/>
                        <a:pt x="412" y="365"/>
                      </a:cubicBezTo>
                      <a:cubicBezTo>
                        <a:pt x="411" y="365"/>
                        <a:pt x="411" y="365"/>
                        <a:pt x="411" y="365"/>
                      </a:cubicBezTo>
                      <a:cubicBezTo>
                        <a:pt x="411" y="365"/>
                        <a:pt x="411" y="365"/>
                        <a:pt x="411" y="365"/>
                      </a:cubicBezTo>
                      <a:cubicBezTo>
                        <a:pt x="411" y="366"/>
                        <a:pt x="411" y="366"/>
                        <a:pt x="411" y="366"/>
                      </a:cubicBezTo>
                      <a:cubicBezTo>
                        <a:pt x="410" y="366"/>
                        <a:pt x="410" y="366"/>
                        <a:pt x="410" y="366"/>
                      </a:cubicBezTo>
                      <a:cubicBezTo>
                        <a:pt x="410" y="367"/>
                        <a:pt x="410" y="367"/>
                        <a:pt x="410" y="367"/>
                      </a:cubicBezTo>
                      <a:cubicBezTo>
                        <a:pt x="409" y="368"/>
                        <a:pt x="409" y="368"/>
                        <a:pt x="409" y="368"/>
                      </a:cubicBezTo>
                      <a:cubicBezTo>
                        <a:pt x="410" y="367"/>
                        <a:pt x="410" y="367"/>
                        <a:pt x="410" y="367"/>
                      </a:cubicBezTo>
                      <a:cubicBezTo>
                        <a:pt x="410" y="366"/>
                        <a:pt x="410" y="366"/>
                        <a:pt x="410" y="366"/>
                      </a:cubicBezTo>
                      <a:cubicBezTo>
                        <a:pt x="410" y="366"/>
                        <a:pt x="410" y="366"/>
                        <a:pt x="410" y="366"/>
                      </a:cubicBezTo>
                      <a:cubicBezTo>
                        <a:pt x="410" y="365"/>
                        <a:pt x="410" y="365"/>
                        <a:pt x="410" y="365"/>
                      </a:cubicBezTo>
                      <a:cubicBezTo>
                        <a:pt x="410" y="365"/>
                        <a:pt x="410" y="365"/>
                        <a:pt x="410" y="365"/>
                      </a:cubicBezTo>
                      <a:cubicBezTo>
                        <a:pt x="410" y="365"/>
                        <a:pt x="410" y="365"/>
                        <a:pt x="410" y="365"/>
                      </a:cubicBezTo>
                      <a:cubicBezTo>
                        <a:pt x="409" y="365"/>
                        <a:pt x="409" y="365"/>
                        <a:pt x="409" y="365"/>
                      </a:cubicBezTo>
                      <a:cubicBezTo>
                        <a:pt x="409" y="366"/>
                        <a:pt x="409" y="366"/>
                        <a:pt x="409" y="366"/>
                      </a:cubicBezTo>
                      <a:cubicBezTo>
                        <a:pt x="408" y="366"/>
                        <a:pt x="408" y="366"/>
                        <a:pt x="408" y="366"/>
                      </a:cubicBezTo>
                      <a:cubicBezTo>
                        <a:pt x="408" y="366"/>
                        <a:pt x="408" y="366"/>
                        <a:pt x="408" y="366"/>
                      </a:cubicBezTo>
                      <a:cubicBezTo>
                        <a:pt x="408" y="366"/>
                        <a:pt x="408" y="366"/>
                        <a:pt x="408" y="366"/>
                      </a:cubicBezTo>
                      <a:cubicBezTo>
                        <a:pt x="407" y="366"/>
                        <a:pt x="407" y="366"/>
                        <a:pt x="407" y="366"/>
                      </a:cubicBezTo>
                      <a:cubicBezTo>
                        <a:pt x="407" y="366"/>
                        <a:pt x="407" y="366"/>
                        <a:pt x="407" y="366"/>
                      </a:cubicBezTo>
                      <a:cubicBezTo>
                        <a:pt x="406" y="366"/>
                        <a:pt x="406" y="366"/>
                        <a:pt x="406" y="366"/>
                      </a:cubicBezTo>
                      <a:cubicBezTo>
                        <a:pt x="406" y="367"/>
                        <a:pt x="406" y="367"/>
                        <a:pt x="406" y="367"/>
                      </a:cubicBezTo>
                      <a:cubicBezTo>
                        <a:pt x="405" y="368"/>
                        <a:pt x="405" y="368"/>
                        <a:pt x="405" y="368"/>
                      </a:cubicBezTo>
                      <a:cubicBezTo>
                        <a:pt x="406" y="367"/>
                        <a:pt x="406" y="367"/>
                        <a:pt x="406" y="367"/>
                      </a:cubicBezTo>
                      <a:cubicBezTo>
                        <a:pt x="406" y="366"/>
                        <a:pt x="406" y="366"/>
                        <a:pt x="406" y="366"/>
                      </a:cubicBezTo>
                      <a:cubicBezTo>
                        <a:pt x="406" y="365"/>
                        <a:pt x="406" y="365"/>
                        <a:pt x="406" y="365"/>
                      </a:cubicBezTo>
                      <a:cubicBezTo>
                        <a:pt x="406" y="365"/>
                        <a:pt x="406" y="365"/>
                        <a:pt x="406" y="365"/>
                      </a:cubicBezTo>
                      <a:cubicBezTo>
                        <a:pt x="405" y="365"/>
                        <a:pt x="405" y="365"/>
                        <a:pt x="405" y="365"/>
                      </a:cubicBezTo>
                      <a:cubicBezTo>
                        <a:pt x="405" y="366"/>
                        <a:pt x="405" y="366"/>
                        <a:pt x="405" y="366"/>
                      </a:cubicBezTo>
                      <a:cubicBezTo>
                        <a:pt x="405" y="366"/>
                        <a:pt x="405" y="366"/>
                        <a:pt x="405" y="366"/>
                      </a:cubicBezTo>
                      <a:cubicBezTo>
                        <a:pt x="404" y="366"/>
                        <a:pt x="404" y="366"/>
                        <a:pt x="404" y="366"/>
                      </a:cubicBezTo>
                      <a:cubicBezTo>
                        <a:pt x="405" y="366"/>
                        <a:pt x="405" y="366"/>
                        <a:pt x="405" y="366"/>
                      </a:cubicBezTo>
                      <a:cubicBezTo>
                        <a:pt x="405" y="365"/>
                        <a:pt x="405" y="365"/>
                        <a:pt x="405" y="365"/>
                      </a:cubicBezTo>
                      <a:cubicBezTo>
                        <a:pt x="405" y="365"/>
                        <a:pt x="405" y="365"/>
                        <a:pt x="405" y="365"/>
                      </a:cubicBezTo>
                      <a:cubicBezTo>
                        <a:pt x="404" y="365"/>
                        <a:pt x="404" y="365"/>
                        <a:pt x="404" y="365"/>
                      </a:cubicBezTo>
                      <a:cubicBezTo>
                        <a:pt x="403" y="366"/>
                        <a:pt x="403" y="366"/>
                        <a:pt x="403" y="366"/>
                      </a:cubicBezTo>
                      <a:cubicBezTo>
                        <a:pt x="403" y="366"/>
                        <a:pt x="403" y="366"/>
                        <a:pt x="403" y="366"/>
                      </a:cubicBezTo>
                      <a:cubicBezTo>
                        <a:pt x="403" y="365"/>
                        <a:pt x="403" y="365"/>
                        <a:pt x="403" y="365"/>
                      </a:cubicBezTo>
                      <a:cubicBezTo>
                        <a:pt x="402" y="365"/>
                        <a:pt x="402" y="365"/>
                        <a:pt x="402" y="365"/>
                      </a:cubicBezTo>
                      <a:cubicBezTo>
                        <a:pt x="401" y="365"/>
                        <a:pt x="401" y="365"/>
                        <a:pt x="401" y="365"/>
                      </a:cubicBezTo>
                      <a:cubicBezTo>
                        <a:pt x="401" y="365"/>
                        <a:pt x="401" y="365"/>
                        <a:pt x="401" y="365"/>
                      </a:cubicBezTo>
                      <a:cubicBezTo>
                        <a:pt x="401" y="365"/>
                        <a:pt x="401" y="365"/>
                        <a:pt x="401" y="365"/>
                      </a:cubicBezTo>
                      <a:cubicBezTo>
                        <a:pt x="402" y="365"/>
                        <a:pt x="402" y="365"/>
                        <a:pt x="402" y="365"/>
                      </a:cubicBezTo>
                      <a:cubicBezTo>
                        <a:pt x="402" y="364"/>
                        <a:pt x="402" y="364"/>
                        <a:pt x="402" y="364"/>
                      </a:cubicBezTo>
                      <a:cubicBezTo>
                        <a:pt x="403" y="363"/>
                        <a:pt x="403" y="363"/>
                        <a:pt x="403" y="363"/>
                      </a:cubicBezTo>
                      <a:cubicBezTo>
                        <a:pt x="402" y="363"/>
                        <a:pt x="402" y="363"/>
                        <a:pt x="402" y="363"/>
                      </a:cubicBezTo>
                      <a:cubicBezTo>
                        <a:pt x="402" y="363"/>
                        <a:pt x="402" y="363"/>
                        <a:pt x="402" y="363"/>
                      </a:cubicBezTo>
                      <a:cubicBezTo>
                        <a:pt x="401" y="364"/>
                        <a:pt x="401" y="364"/>
                        <a:pt x="401" y="364"/>
                      </a:cubicBezTo>
                      <a:cubicBezTo>
                        <a:pt x="402" y="363"/>
                        <a:pt x="402" y="363"/>
                        <a:pt x="402" y="363"/>
                      </a:cubicBezTo>
                      <a:cubicBezTo>
                        <a:pt x="402" y="363"/>
                        <a:pt x="402" y="363"/>
                        <a:pt x="402" y="363"/>
                      </a:cubicBezTo>
                      <a:cubicBezTo>
                        <a:pt x="403" y="362"/>
                        <a:pt x="403" y="362"/>
                        <a:pt x="403" y="362"/>
                      </a:cubicBezTo>
                      <a:cubicBezTo>
                        <a:pt x="404" y="362"/>
                        <a:pt x="404" y="362"/>
                        <a:pt x="404" y="362"/>
                      </a:cubicBezTo>
                      <a:cubicBezTo>
                        <a:pt x="405" y="362"/>
                        <a:pt x="405" y="362"/>
                        <a:pt x="405" y="362"/>
                      </a:cubicBezTo>
                      <a:cubicBezTo>
                        <a:pt x="405" y="362"/>
                        <a:pt x="405" y="362"/>
                        <a:pt x="405" y="362"/>
                      </a:cubicBezTo>
                      <a:cubicBezTo>
                        <a:pt x="405" y="361"/>
                        <a:pt x="405" y="361"/>
                        <a:pt x="405" y="361"/>
                      </a:cubicBezTo>
                      <a:cubicBezTo>
                        <a:pt x="405" y="361"/>
                        <a:pt x="405" y="361"/>
                        <a:pt x="405" y="361"/>
                      </a:cubicBezTo>
                      <a:cubicBezTo>
                        <a:pt x="404" y="362"/>
                        <a:pt x="404" y="362"/>
                        <a:pt x="404" y="362"/>
                      </a:cubicBezTo>
                      <a:cubicBezTo>
                        <a:pt x="403" y="361"/>
                        <a:pt x="403" y="361"/>
                        <a:pt x="403" y="361"/>
                      </a:cubicBezTo>
                      <a:cubicBezTo>
                        <a:pt x="402" y="361"/>
                        <a:pt x="402" y="361"/>
                        <a:pt x="402" y="361"/>
                      </a:cubicBezTo>
                      <a:cubicBezTo>
                        <a:pt x="402" y="361"/>
                        <a:pt x="402" y="361"/>
                        <a:pt x="402" y="361"/>
                      </a:cubicBezTo>
                      <a:cubicBezTo>
                        <a:pt x="402" y="361"/>
                        <a:pt x="402" y="361"/>
                        <a:pt x="402" y="361"/>
                      </a:cubicBezTo>
                      <a:cubicBezTo>
                        <a:pt x="402" y="360"/>
                        <a:pt x="402" y="360"/>
                        <a:pt x="402" y="360"/>
                      </a:cubicBezTo>
                      <a:cubicBezTo>
                        <a:pt x="402" y="360"/>
                        <a:pt x="402" y="360"/>
                        <a:pt x="402" y="360"/>
                      </a:cubicBezTo>
                      <a:cubicBezTo>
                        <a:pt x="402" y="360"/>
                        <a:pt x="402" y="360"/>
                        <a:pt x="402" y="360"/>
                      </a:cubicBezTo>
                      <a:cubicBezTo>
                        <a:pt x="402" y="360"/>
                        <a:pt x="402" y="360"/>
                        <a:pt x="402" y="360"/>
                      </a:cubicBezTo>
                      <a:cubicBezTo>
                        <a:pt x="401" y="360"/>
                        <a:pt x="401" y="360"/>
                        <a:pt x="401" y="360"/>
                      </a:cubicBezTo>
                      <a:cubicBezTo>
                        <a:pt x="400" y="361"/>
                        <a:pt x="400" y="361"/>
                        <a:pt x="400" y="361"/>
                      </a:cubicBezTo>
                      <a:cubicBezTo>
                        <a:pt x="400" y="362"/>
                        <a:pt x="400" y="362"/>
                        <a:pt x="400" y="362"/>
                      </a:cubicBezTo>
                      <a:cubicBezTo>
                        <a:pt x="399" y="362"/>
                        <a:pt x="399" y="362"/>
                        <a:pt x="399" y="362"/>
                      </a:cubicBezTo>
                      <a:cubicBezTo>
                        <a:pt x="399" y="363"/>
                        <a:pt x="399" y="363"/>
                        <a:pt x="399" y="363"/>
                      </a:cubicBezTo>
                      <a:cubicBezTo>
                        <a:pt x="398" y="363"/>
                        <a:pt x="398" y="363"/>
                        <a:pt x="398" y="363"/>
                      </a:cubicBezTo>
                      <a:cubicBezTo>
                        <a:pt x="398" y="364"/>
                        <a:pt x="398" y="364"/>
                        <a:pt x="398" y="364"/>
                      </a:cubicBezTo>
                      <a:cubicBezTo>
                        <a:pt x="398" y="363"/>
                        <a:pt x="398" y="363"/>
                        <a:pt x="398" y="363"/>
                      </a:cubicBezTo>
                      <a:cubicBezTo>
                        <a:pt x="398" y="362"/>
                        <a:pt x="398" y="362"/>
                        <a:pt x="398" y="362"/>
                      </a:cubicBezTo>
                      <a:cubicBezTo>
                        <a:pt x="398" y="362"/>
                        <a:pt x="398" y="362"/>
                        <a:pt x="398" y="362"/>
                      </a:cubicBezTo>
                      <a:cubicBezTo>
                        <a:pt x="398" y="361"/>
                        <a:pt x="398" y="361"/>
                        <a:pt x="398" y="361"/>
                      </a:cubicBezTo>
                      <a:cubicBezTo>
                        <a:pt x="399" y="360"/>
                        <a:pt x="399" y="360"/>
                        <a:pt x="399" y="360"/>
                      </a:cubicBezTo>
                      <a:cubicBezTo>
                        <a:pt x="399" y="360"/>
                        <a:pt x="399" y="360"/>
                        <a:pt x="399" y="360"/>
                      </a:cubicBezTo>
                      <a:cubicBezTo>
                        <a:pt x="400" y="359"/>
                        <a:pt x="400" y="359"/>
                        <a:pt x="400" y="359"/>
                      </a:cubicBezTo>
                      <a:cubicBezTo>
                        <a:pt x="400" y="359"/>
                        <a:pt x="400" y="359"/>
                        <a:pt x="400" y="359"/>
                      </a:cubicBezTo>
                      <a:cubicBezTo>
                        <a:pt x="400" y="358"/>
                        <a:pt x="400" y="358"/>
                        <a:pt x="400" y="358"/>
                      </a:cubicBezTo>
                      <a:cubicBezTo>
                        <a:pt x="401" y="357"/>
                        <a:pt x="401" y="357"/>
                        <a:pt x="401" y="357"/>
                      </a:cubicBezTo>
                      <a:cubicBezTo>
                        <a:pt x="402" y="357"/>
                        <a:pt x="402" y="357"/>
                        <a:pt x="402" y="357"/>
                      </a:cubicBezTo>
                      <a:cubicBezTo>
                        <a:pt x="402" y="357"/>
                        <a:pt x="402" y="357"/>
                        <a:pt x="402" y="357"/>
                      </a:cubicBezTo>
                      <a:cubicBezTo>
                        <a:pt x="402" y="356"/>
                        <a:pt x="402" y="356"/>
                        <a:pt x="402" y="356"/>
                      </a:cubicBezTo>
                      <a:cubicBezTo>
                        <a:pt x="403" y="356"/>
                        <a:pt x="403" y="356"/>
                        <a:pt x="403" y="356"/>
                      </a:cubicBezTo>
                      <a:cubicBezTo>
                        <a:pt x="403" y="356"/>
                        <a:pt x="403" y="356"/>
                        <a:pt x="403" y="356"/>
                      </a:cubicBezTo>
                      <a:cubicBezTo>
                        <a:pt x="403" y="355"/>
                        <a:pt x="403" y="355"/>
                        <a:pt x="403" y="355"/>
                      </a:cubicBezTo>
                      <a:cubicBezTo>
                        <a:pt x="403" y="354"/>
                        <a:pt x="403" y="354"/>
                        <a:pt x="403" y="354"/>
                      </a:cubicBezTo>
                      <a:cubicBezTo>
                        <a:pt x="403" y="355"/>
                        <a:pt x="403" y="355"/>
                        <a:pt x="403" y="355"/>
                      </a:cubicBezTo>
                      <a:cubicBezTo>
                        <a:pt x="403" y="355"/>
                        <a:pt x="403" y="355"/>
                        <a:pt x="403" y="355"/>
                      </a:cubicBezTo>
                      <a:cubicBezTo>
                        <a:pt x="403" y="356"/>
                        <a:pt x="403" y="356"/>
                        <a:pt x="403" y="356"/>
                      </a:cubicBezTo>
                      <a:cubicBezTo>
                        <a:pt x="404" y="355"/>
                        <a:pt x="404" y="355"/>
                        <a:pt x="404" y="355"/>
                      </a:cubicBezTo>
                      <a:cubicBezTo>
                        <a:pt x="405" y="354"/>
                        <a:pt x="405" y="354"/>
                        <a:pt x="405" y="354"/>
                      </a:cubicBezTo>
                      <a:cubicBezTo>
                        <a:pt x="405" y="353"/>
                        <a:pt x="405" y="353"/>
                        <a:pt x="405" y="353"/>
                      </a:cubicBezTo>
                      <a:cubicBezTo>
                        <a:pt x="405" y="353"/>
                        <a:pt x="405" y="353"/>
                        <a:pt x="405" y="353"/>
                      </a:cubicBezTo>
                      <a:cubicBezTo>
                        <a:pt x="405" y="353"/>
                        <a:pt x="405" y="353"/>
                        <a:pt x="405" y="353"/>
                      </a:cubicBezTo>
                      <a:cubicBezTo>
                        <a:pt x="404" y="353"/>
                        <a:pt x="404" y="353"/>
                        <a:pt x="404" y="353"/>
                      </a:cubicBezTo>
                      <a:cubicBezTo>
                        <a:pt x="404" y="353"/>
                        <a:pt x="404" y="353"/>
                        <a:pt x="404" y="353"/>
                      </a:cubicBezTo>
                      <a:cubicBezTo>
                        <a:pt x="404" y="352"/>
                        <a:pt x="404" y="352"/>
                        <a:pt x="404" y="352"/>
                      </a:cubicBezTo>
                      <a:cubicBezTo>
                        <a:pt x="404" y="352"/>
                        <a:pt x="404" y="352"/>
                        <a:pt x="404" y="352"/>
                      </a:cubicBezTo>
                      <a:cubicBezTo>
                        <a:pt x="404" y="352"/>
                        <a:pt x="404" y="352"/>
                        <a:pt x="404" y="352"/>
                      </a:cubicBezTo>
                      <a:cubicBezTo>
                        <a:pt x="405" y="352"/>
                        <a:pt x="405" y="352"/>
                        <a:pt x="405" y="352"/>
                      </a:cubicBezTo>
                      <a:cubicBezTo>
                        <a:pt x="406" y="352"/>
                        <a:pt x="406" y="352"/>
                        <a:pt x="406" y="352"/>
                      </a:cubicBezTo>
                      <a:cubicBezTo>
                        <a:pt x="406" y="352"/>
                        <a:pt x="406" y="352"/>
                        <a:pt x="406" y="352"/>
                      </a:cubicBezTo>
                      <a:cubicBezTo>
                        <a:pt x="407" y="352"/>
                        <a:pt x="407" y="352"/>
                        <a:pt x="407" y="352"/>
                      </a:cubicBezTo>
                      <a:cubicBezTo>
                        <a:pt x="407" y="350"/>
                        <a:pt x="407" y="350"/>
                        <a:pt x="407" y="350"/>
                      </a:cubicBezTo>
                      <a:cubicBezTo>
                        <a:pt x="406" y="350"/>
                        <a:pt x="406" y="350"/>
                        <a:pt x="406" y="350"/>
                      </a:cubicBezTo>
                      <a:cubicBezTo>
                        <a:pt x="406" y="351"/>
                        <a:pt x="406" y="351"/>
                        <a:pt x="406" y="351"/>
                      </a:cubicBezTo>
                      <a:cubicBezTo>
                        <a:pt x="406" y="351"/>
                        <a:pt x="406" y="351"/>
                        <a:pt x="406" y="351"/>
                      </a:cubicBezTo>
                      <a:cubicBezTo>
                        <a:pt x="405" y="351"/>
                        <a:pt x="405" y="351"/>
                        <a:pt x="405" y="351"/>
                      </a:cubicBezTo>
                      <a:cubicBezTo>
                        <a:pt x="405" y="350"/>
                        <a:pt x="405" y="350"/>
                        <a:pt x="405" y="350"/>
                      </a:cubicBezTo>
                      <a:cubicBezTo>
                        <a:pt x="405" y="350"/>
                        <a:pt x="405" y="350"/>
                        <a:pt x="405" y="350"/>
                      </a:cubicBezTo>
                      <a:cubicBezTo>
                        <a:pt x="405" y="350"/>
                        <a:pt x="405" y="350"/>
                        <a:pt x="405" y="350"/>
                      </a:cubicBezTo>
                      <a:cubicBezTo>
                        <a:pt x="404" y="351"/>
                        <a:pt x="404" y="351"/>
                        <a:pt x="404" y="351"/>
                      </a:cubicBezTo>
                      <a:cubicBezTo>
                        <a:pt x="403" y="351"/>
                        <a:pt x="403" y="351"/>
                        <a:pt x="403" y="351"/>
                      </a:cubicBezTo>
                      <a:cubicBezTo>
                        <a:pt x="403" y="351"/>
                        <a:pt x="403" y="351"/>
                        <a:pt x="403" y="351"/>
                      </a:cubicBezTo>
                      <a:cubicBezTo>
                        <a:pt x="402" y="352"/>
                        <a:pt x="402" y="352"/>
                        <a:pt x="402" y="352"/>
                      </a:cubicBezTo>
                      <a:cubicBezTo>
                        <a:pt x="401" y="352"/>
                        <a:pt x="401" y="352"/>
                        <a:pt x="401" y="352"/>
                      </a:cubicBezTo>
                      <a:cubicBezTo>
                        <a:pt x="401" y="352"/>
                        <a:pt x="401" y="352"/>
                        <a:pt x="401" y="352"/>
                      </a:cubicBezTo>
                      <a:cubicBezTo>
                        <a:pt x="400" y="353"/>
                        <a:pt x="400" y="353"/>
                        <a:pt x="400" y="353"/>
                      </a:cubicBezTo>
                      <a:cubicBezTo>
                        <a:pt x="399" y="354"/>
                        <a:pt x="399" y="354"/>
                        <a:pt x="399" y="354"/>
                      </a:cubicBezTo>
                      <a:cubicBezTo>
                        <a:pt x="399" y="354"/>
                        <a:pt x="399" y="354"/>
                        <a:pt x="399" y="354"/>
                      </a:cubicBezTo>
                      <a:cubicBezTo>
                        <a:pt x="398" y="354"/>
                        <a:pt x="398" y="354"/>
                        <a:pt x="398" y="354"/>
                      </a:cubicBezTo>
                      <a:cubicBezTo>
                        <a:pt x="398" y="354"/>
                        <a:pt x="398" y="354"/>
                        <a:pt x="398" y="354"/>
                      </a:cubicBezTo>
                      <a:cubicBezTo>
                        <a:pt x="399" y="354"/>
                        <a:pt x="399" y="354"/>
                        <a:pt x="399" y="354"/>
                      </a:cubicBezTo>
                      <a:cubicBezTo>
                        <a:pt x="399" y="355"/>
                        <a:pt x="399" y="355"/>
                        <a:pt x="399" y="355"/>
                      </a:cubicBezTo>
                      <a:close/>
                      <a:moveTo>
                        <a:pt x="362" y="364"/>
                      </a:moveTo>
                      <a:cubicBezTo>
                        <a:pt x="363" y="364"/>
                        <a:pt x="363" y="364"/>
                        <a:pt x="363" y="364"/>
                      </a:cubicBezTo>
                      <a:cubicBezTo>
                        <a:pt x="365" y="366"/>
                        <a:pt x="365" y="366"/>
                        <a:pt x="365" y="366"/>
                      </a:cubicBezTo>
                      <a:cubicBezTo>
                        <a:pt x="367" y="366"/>
                        <a:pt x="367" y="366"/>
                        <a:pt x="367" y="366"/>
                      </a:cubicBezTo>
                      <a:cubicBezTo>
                        <a:pt x="368" y="366"/>
                        <a:pt x="368" y="366"/>
                        <a:pt x="368" y="366"/>
                      </a:cubicBezTo>
                      <a:cubicBezTo>
                        <a:pt x="369" y="366"/>
                        <a:pt x="369" y="366"/>
                        <a:pt x="369" y="366"/>
                      </a:cubicBezTo>
                      <a:cubicBezTo>
                        <a:pt x="369" y="366"/>
                        <a:pt x="369" y="366"/>
                        <a:pt x="369" y="366"/>
                      </a:cubicBezTo>
                      <a:cubicBezTo>
                        <a:pt x="371" y="367"/>
                        <a:pt x="371" y="367"/>
                        <a:pt x="371" y="367"/>
                      </a:cubicBezTo>
                      <a:cubicBezTo>
                        <a:pt x="372" y="366"/>
                        <a:pt x="372" y="366"/>
                        <a:pt x="372" y="366"/>
                      </a:cubicBezTo>
                      <a:cubicBezTo>
                        <a:pt x="372" y="366"/>
                        <a:pt x="372" y="366"/>
                        <a:pt x="372" y="366"/>
                      </a:cubicBezTo>
                      <a:cubicBezTo>
                        <a:pt x="371" y="365"/>
                        <a:pt x="371" y="365"/>
                        <a:pt x="371" y="365"/>
                      </a:cubicBezTo>
                      <a:cubicBezTo>
                        <a:pt x="371" y="365"/>
                        <a:pt x="371" y="365"/>
                        <a:pt x="371" y="365"/>
                      </a:cubicBezTo>
                      <a:cubicBezTo>
                        <a:pt x="370" y="364"/>
                        <a:pt x="370" y="364"/>
                        <a:pt x="370" y="364"/>
                      </a:cubicBezTo>
                      <a:cubicBezTo>
                        <a:pt x="370" y="364"/>
                        <a:pt x="370" y="364"/>
                        <a:pt x="370" y="364"/>
                      </a:cubicBezTo>
                      <a:cubicBezTo>
                        <a:pt x="369" y="363"/>
                        <a:pt x="369" y="363"/>
                        <a:pt x="369" y="363"/>
                      </a:cubicBezTo>
                      <a:cubicBezTo>
                        <a:pt x="368" y="362"/>
                        <a:pt x="368" y="362"/>
                        <a:pt x="368" y="362"/>
                      </a:cubicBezTo>
                      <a:cubicBezTo>
                        <a:pt x="367" y="362"/>
                        <a:pt x="367" y="362"/>
                        <a:pt x="367" y="362"/>
                      </a:cubicBezTo>
                      <a:cubicBezTo>
                        <a:pt x="366" y="361"/>
                        <a:pt x="366" y="361"/>
                        <a:pt x="366" y="361"/>
                      </a:cubicBezTo>
                      <a:cubicBezTo>
                        <a:pt x="365" y="361"/>
                        <a:pt x="365" y="361"/>
                        <a:pt x="365" y="361"/>
                      </a:cubicBezTo>
                      <a:cubicBezTo>
                        <a:pt x="363" y="361"/>
                        <a:pt x="363" y="361"/>
                        <a:pt x="363" y="361"/>
                      </a:cubicBezTo>
                      <a:cubicBezTo>
                        <a:pt x="361" y="360"/>
                        <a:pt x="361" y="360"/>
                        <a:pt x="361" y="360"/>
                      </a:cubicBezTo>
                      <a:cubicBezTo>
                        <a:pt x="360" y="360"/>
                        <a:pt x="360" y="360"/>
                        <a:pt x="360" y="360"/>
                      </a:cubicBezTo>
                      <a:cubicBezTo>
                        <a:pt x="358" y="360"/>
                        <a:pt x="358" y="360"/>
                        <a:pt x="358" y="360"/>
                      </a:cubicBezTo>
                      <a:cubicBezTo>
                        <a:pt x="359" y="361"/>
                        <a:pt x="359" y="361"/>
                        <a:pt x="359" y="361"/>
                      </a:cubicBezTo>
                      <a:cubicBezTo>
                        <a:pt x="360" y="361"/>
                        <a:pt x="360" y="361"/>
                        <a:pt x="360" y="361"/>
                      </a:cubicBezTo>
                      <a:cubicBezTo>
                        <a:pt x="362" y="363"/>
                        <a:pt x="362" y="363"/>
                        <a:pt x="362" y="363"/>
                      </a:cubicBezTo>
                      <a:cubicBezTo>
                        <a:pt x="362" y="364"/>
                        <a:pt x="362" y="364"/>
                        <a:pt x="362" y="364"/>
                      </a:cubicBezTo>
                      <a:cubicBezTo>
                        <a:pt x="362" y="364"/>
                        <a:pt x="362" y="364"/>
                        <a:pt x="362" y="364"/>
                      </a:cubicBezTo>
                      <a:close/>
                      <a:moveTo>
                        <a:pt x="363" y="387"/>
                      </a:moveTo>
                      <a:cubicBezTo>
                        <a:pt x="362" y="387"/>
                        <a:pt x="362" y="387"/>
                        <a:pt x="362" y="387"/>
                      </a:cubicBezTo>
                      <a:cubicBezTo>
                        <a:pt x="361" y="386"/>
                        <a:pt x="361" y="386"/>
                        <a:pt x="361" y="386"/>
                      </a:cubicBezTo>
                      <a:cubicBezTo>
                        <a:pt x="359" y="385"/>
                        <a:pt x="359" y="385"/>
                        <a:pt x="359" y="385"/>
                      </a:cubicBezTo>
                      <a:cubicBezTo>
                        <a:pt x="358" y="385"/>
                        <a:pt x="358" y="385"/>
                        <a:pt x="358" y="385"/>
                      </a:cubicBezTo>
                      <a:cubicBezTo>
                        <a:pt x="358" y="384"/>
                        <a:pt x="358" y="384"/>
                        <a:pt x="358" y="384"/>
                      </a:cubicBezTo>
                      <a:cubicBezTo>
                        <a:pt x="357" y="384"/>
                        <a:pt x="357" y="384"/>
                        <a:pt x="357" y="384"/>
                      </a:cubicBezTo>
                      <a:cubicBezTo>
                        <a:pt x="357" y="384"/>
                        <a:pt x="357" y="384"/>
                        <a:pt x="357" y="384"/>
                      </a:cubicBezTo>
                      <a:cubicBezTo>
                        <a:pt x="357" y="383"/>
                        <a:pt x="357" y="383"/>
                        <a:pt x="357" y="383"/>
                      </a:cubicBezTo>
                      <a:cubicBezTo>
                        <a:pt x="356" y="383"/>
                        <a:pt x="356" y="383"/>
                        <a:pt x="356" y="383"/>
                      </a:cubicBezTo>
                      <a:cubicBezTo>
                        <a:pt x="356" y="382"/>
                        <a:pt x="356" y="382"/>
                        <a:pt x="356" y="382"/>
                      </a:cubicBezTo>
                      <a:cubicBezTo>
                        <a:pt x="355" y="382"/>
                        <a:pt x="355" y="382"/>
                        <a:pt x="355" y="382"/>
                      </a:cubicBezTo>
                      <a:cubicBezTo>
                        <a:pt x="355" y="382"/>
                        <a:pt x="355" y="382"/>
                        <a:pt x="355" y="382"/>
                      </a:cubicBezTo>
                      <a:cubicBezTo>
                        <a:pt x="354" y="382"/>
                        <a:pt x="354" y="382"/>
                        <a:pt x="354" y="382"/>
                      </a:cubicBezTo>
                      <a:cubicBezTo>
                        <a:pt x="355" y="381"/>
                        <a:pt x="355" y="381"/>
                        <a:pt x="355" y="381"/>
                      </a:cubicBezTo>
                      <a:cubicBezTo>
                        <a:pt x="357" y="380"/>
                        <a:pt x="357" y="380"/>
                        <a:pt x="357" y="380"/>
                      </a:cubicBezTo>
                      <a:cubicBezTo>
                        <a:pt x="357" y="380"/>
                        <a:pt x="357" y="380"/>
                        <a:pt x="357" y="380"/>
                      </a:cubicBezTo>
                      <a:cubicBezTo>
                        <a:pt x="356" y="381"/>
                        <a:pt x="356" y="381"/>
                        <a:pt x="356" y="381"/>
                      </a:cubicBezTo>
                      <a:cubicBezTo>
                        <a:pt x="356" y="381"/>
                        <a:pt x="356" y="381"/>
                        <a:pt x="356" y="381"/>
                      </a:cubicBezTo>
                      <a:cubicBezTo>
                        <a:pt x="357" y="382"/>
                        <a:pt x="357" y="382"/>
                        <a:pt x="357" y="382"/>
                      </a:cubicBezTo>
                      <a:cubicBezTo>
                        <a:pt x="357" y="383"/>
                        <a:pt x="357" y="383"/>
                        <a:pt x="357" y="383"/>
                      </a:cubicBezTo>
                      <a:cubicBezTo>
                        <a:pt x="358" y="383"/>
                        <a:pt x="358" y="383"/>
                        <a:pt x="358" y="383"/>
                      </a:cubicBezTo>
                      <a:cubicBezTo>
                        <a:pt x="358" y="383"/>
                        <a:pt x="358" y="383"/>
                        <a:pt x="358" y="383"/>
                      </a:cubicBezTo>
                      <a:cubicBezTo>
                        <a:pt x="359" y="383"/>
                        <a:pt x="359" y="383"/>
                        <a:pt x="359" y="383"/>
                      </a:cubicBezTo>
                      <a:cubicBezTo>
                        <a:pt x="360" y="384"/>
                        <a:pt x="360" y="384"/>
                        <a:pt x="360" y="384"/>
                      </a:cubicBezTo>
                      <a:cubicBezTo>
                        <a:pt x="361" y="384"/>
                        <a:pt x="361" y="384"/>
                        <a:pt x="361" y="384"/>
                      </a:cubicBezTo>
                      <a:cubicBezTo>
                        <a:pt x="361" y="384"/>
                        <a:pt x="361" y="384"/>
                        <a:pt x="361" y="384"/>
                      </a:cubicBezTo>
                      <a:cubicBezTo>
                        <a:pt x="363" y="384"/>
                        <a:pt x="363" y="384"/>
                        <a:pt x="363" y="384"/>
                      </a:cubicBezTo>
                      <a:cubicBezTo>
                        <a:pt x="363" y="384"/>
                        <a:pt x="363" y="384"/>
                        <a:pt x="363" y="384"/>
                      </a:cubicBezTo>
                      <a:cubicBezTo>
                        <a:pt x="364" y="384"/>
                        <a:pt x="364" y="384"/>
                        <a:pt x="364" y="384"/>
                      </a:cubicBezTo>
                      <a:cubicBezTo>
                        <a:pt x="366" y="384"/>
                        <a:pt x="366" y="384"/>
                        <a:pt x="366" y="384"/>
                      </a:cubicBezTo>
                      <a:cubicBezTo>
                        <a:pt x="365" y="384"/>
                        <a:pt x="365" y="384"/>
                        <a:pt x="365" y="384"/>
                      </a:cubicBezTo>
                      <a:cubicBezTo>
                        <a:pt x="364" y="384"/>
                        <a:pt x="364" y="384"/>
                        <a:pt x="364" y="384"/>
                      </a:cubicBezTo>
                      <a:cubicBezTo>
                        <a:pt x="364" y="385"/>
                        <a:pt x="364" y="385"/>
                        <a:pt x="364" y="385"/>
                      </a:cubicBezTo>
                      <a:cubicBezTo>
                        <a:pt x="364" y="386"/>
                        <a:pt x="364" y="386"/>
                        <a:pt x="364" y="386"/>
                      </a:cubicBezTo>
                      <a:cubicBezTo>
                        <a:pt x="364" y="387"/>
                        <a:pt x="364" y="387"/>
                        <a:pt x="364" y="387"/>
                      </a:cubicBezTo>
                      <a:cubicBezTo>
                        <a:pt x="363" y="387"/>
                        <a:pt x="363" y="387"/>
                        <a:pt x="363" y="387"/>
                      </a:cubicBezTo>
                      <a:close/>
                      <a:moveTo>
                        <a:pt x="371" y="391"/>
                      </a:moveTo>
                      <a:cubicBezTo>
                        <a:pt x="371" y="390"/>
                        <a:pt x="371" y="390"/>
                        <a:pt x="371" y="390"/>
                      </a:cubicBezTo>
                      <a:cubicBezTo>
                        <a:pt x="369" y="389"/>
                        <a:pt x="369" y="389"/>
                        <a:pt x="369" y="389"/>
                      </a:cubicBezTo>
                      <a:cubicBezTo>
                        <a:pt x="369" y="388"/>
                        <a:pt x="369" y="388"/>
                        <a:pt x="369" y="388"/>
                      </a:cubicBezTo>
                      <a:cubicBezTo>
                        <a:pt x="368" y="387"/>
                        <a:pt x="368" y="387"/>
                        <a:pt x="368" y="387"/>
                      </a:cubicBezTo>
                      <a:cubicBezTo>
                        <a:pt x="369" y="386"/>
                        <a:pt x="369" y="386"/>
                        <a:pt x="369" y="386"/>
                      </a:cubicBezTo>
                      <a:cubicBezTo>
                        <a:pt x="370" y="386"/>
                        <a:pt x="370" y="386"/>
                        <a:pt x="370" y="386"/>
                      </a:cubicBezTo>
                      <a:cubicBezTo>
                        <a:pt x="372" y="384"/>
                        <a:pt x="372" y="384"/>
                        <a:pt x="372" y="384"/>
                      </a:cubicBezTo>
                      <a:cubicBezTo>
                        <a:pt x="372" y="384"/>
                        <a:pt x="372" y="384"/>
                        <a:pt x="372" y="384"/>
                      </a:cubicBezTo>
                      <a:cubicBezTo>
                        <a:pt x="373" y="382"/>
                        <a:pt x="373" y="382"/>
                        <a:pt x="373" y="382"/>
                      </a:cubicBezTo>
                      <a:cubicBezTo>
                        <a:pt x="374" y="382"/>
                        <a:pt x="374" y="382"/>
                        <a:pt x="374" y="382"/>
                      </a:cubicBezTo>
                      <a:cubicBezTo>
                        <a:pt x="374" y="381"/>
                        <a:pt x="374" y="381"/>
                        <a:pt x="374" y="381"/>
                      </a:cubicBezTo>
                      <a:cubicBezTo>
                        <a:pt x="375" y="381"/>
                        <a:pt x="375" y="381"/>
                        <a:pt x="375" y="381"/>
                      </a:cubicBezTo>
                      <a:cubicBezTo>
                        <a:pt x="375" y="381"/>
                        <a:pt x="375" y="381"/>
                        <a:pt x="375" y="381"/>
                      </a:cubicBezTo>
                      <a:cubicBezTo>
                        <a:pt x="375" y="382"/>
                        <a:pt x="375" y="382"/>
                        <a:pt x="375" y="382"/>
                      </a:cubicBezTo>
                      <a:cubicBezTo>
                        <a:pt x="376" y="382"/>
                        <a:pt x="376" y="382"/>
                        <a:pt x="376" y="382"/>
                      </a:cubicBezTo>
                      <a:cubicBezTo>
                        <a:pt x="376" y="383"/>
                        <a:pt x="376" y="383"/>
                        <a:pt x="376" y="383"/>
                      </a:cubicBezTo>
                      <a:cubicBezTo>
                        <a:pt x="375" y="384"/>
                        <a:pt x="375" y="384"/>
                        <a:pt x="375" y="384"/>
                      </a:cubicBezTo>
                      <a:cubicBezTo>
                        <a:pt x="374" y="385"/>
                        <a:pt x="374" y="385"/>
                        <a:pt x="374" y="385"/>
                      </a:cubicBezTo>
                      <a:cubicBezTo>
                        <a:pt x="375" y="385"/>
                        <a:pt x="375" y="385"/>
                        <a:pt x="375" y="385"/>
                      </a:cubicBezTo>
                      <a:cubicBezTo>
                        <a:pt x="375" y="386"/>
                        <a:pt x="375" y="386"/>
                        <a:pt x="375" y="386"/>
                      </a:cubicBezTo>
                      <a:cubicBezTo>
                        <a:pt x="375" y="387"/>
                        <a:pt x="375" y="387"/>
                        <a:pt x="375" y="387"/>
                      </a:cubicBezTo>
                      <a:cubicBezTo>
                        <a:pt x="375" y="387"/>
                        <a:pt x="375" y="387"/>
                        <a:pt x="375" y="387"/>
                      </a:cubicBezTo>
                      <a:cubicBezTo>
                        <a:pt x="376" y="387"/>
                        <a:pt x="376" y="387"/>
                        <a:pt x="376" y="387"/>
                      </a:cubicBezTo>
                      <a:cubicBezTo>
                        <a:pt x="376" y="386"/>
                        <a:pt x="376" y="386"/>
                        <a:pt x="376" y="386"/>
                      </a:cubicBezTo>
                      <a:cubicBezTo>
                        <a:pt x="377" y="386"/>
                        <a:pt x="377" y="386"/>
                        <a:pt x="377" y="386"/>
                      </a:cubicBezTo>
                      <a:cubicBezTo>
                        <a:pt x="378" y="386"/>
                        <a:pt x="378" y="386"/>
                        <a:pt x="378" y="386"/>
                      </a:cubicBezTo>
                      <a:cubicBezTo>
                        <a:pt x="378" y="387"/>
                        <a:pt x="378" y="387"/>
                        <a:pt x="378" y="387"/>
                      </a:cubicBezTo>
                      <a:cubicBezTo>
                        <a:pt x="378" y="388"/>
                        <a:pt x="378" y="388"/>
                        <a:pt x="378" y="388"/>
                      </a:cubicBezTo>
                      <a:cubicBezTo>
                        <a:pt x="377" y="388"/>
                        <a:pt x="377" y="388"/>
                        <a:pt x="377" y="388"/>
                      </a:cubicBezTo>
                      <a:cubicBezTo>
                        <a:pt x="377" y="389"/>
                        <a:pt x="377" y="389"/>
                        <a:pt x="377" y="389"/>
                      </a:cubicBezTo>
                      <a:cubicBezTo>
                        <a:pt x="375" y="389"/>
                        <a:pt x="375" y="389"/>
                        <a:pt x="375" y="389"/>
                      </a:cubicBezTo>
                      <a:cubicBezTo>
                        <a:pt x="373" y="390"/>
                        <a:pt x="373" y="390"/>
                        <a:pt x="373" y="390"/>
                      </a:cubicBezTo>
                      <a:cubicBezTo>
                        <a:pt x="372" y="390"/>
                        <a:pt x="372" y="390"/>
                        <a:pt x="372" y="390"/>
                      </a:cubicBezTo>
                      <a:cubicBezTo>
                        <a:pt x="372" y="389"/>
                        <a:pt x="372" y="389"/>
                        <a:pt x="372" y="389"/>
                      </a:cubicBezTo>
                      <a:cubicBezTo>
                        <a:pt x="372" y="390"/>
                        <a:pt x="372" y="390"/>
                        <a:pt x="372" y="390"/>
                      </a:cubicBezTo>
                      <a:cubicBezTo>
                        <a:pt x="371" y="390"/>
                        <a:pt x="371" y="390"/>
                        <a:pt x="371" y="390"/>
                      </a:cubicBezTo>
                      <a:cubicBezTo>
                        <a:pt x="371" y="391"/>
                        <a:pt x="371" y="391"/>
                        <a:pt x="371" y="391"/>
                      </a:cubicBezTo>
                      <a:close/>
                      <a:moveTo>
                        <a:pt x="284" y="329"/>
                      </a:moveTo>
                      <a:cubicBezTo>
                        <a:pt x="284" y="330"/>
                        <a:pt x="284" y="330"/>
                        <a:pt x="284" y="330"/>
                      </a:cubicBezTo>
                      <a:cubicBezTo>
                        <a:pt x="284" y="331"/>
                        <a:pt x="284" y="331"/>
                        <a:pt x="284" y="331"/>
                      </a:cubicBezTo>
                      <a:cubicBezTo>
                        <a:pt x="284" y="330"/>
                        <a:pt x="284" y="330"/>
                        <a:pt x="284" y="330"/>
                      </a:cubicBezTo>
                      <a:cubicBezTo>
                        <a:pt x="284" y="329"/>
                        <a:pt x="284" y="329"/>
                        <a:pt x="284" y="329"/>
                      </a:cubicBezTo>
                      <a:cubicBezTo>
                        <a:pt x="284" y="329"/>
                        <a:pt x="284" y="329"/>
                        <a:pt x="284" y="329"/>
                      </a:cubicBezTo>
                      <a:cubicBezTo>
                        <a:pt x="284" y="329"/>
                        <a:pt x="284" y="329"/>
                        <a:pt x="284" y="329"/>
                      </a:cubicBezTo>
                      <a:close/>
                      <a:moveTo>
                        <a:pt x="284" y="341"/>
                      </a:moveTo>
                      <a:cubicBezTo>
                        <a:pt x="284" y="340"/>
                        <a:pt x="284" y="340"/>
                        <a:pt x="284" y="340"/>
                      </a:cubicBezTo>
                      <a:cubicBezTo>
                        <a:pt x="285" y="340"/>
                        <a:pt x="285" y="340"/>
                        <a:pt x="285" y="340"/>
                      </a:cubicBezTo>
                      <a:cubicBezTo>
                        <a:pt x="285" y="339"/>
                        <a:pt x="285" y="339"/>
                        <a:pt x="285" y="339"/>
                      </a:cubicBezTo>
                      <a:cubicBezTo>
                        <a:pt x="285" y="340"/>
                        <a:pt x="285" y="340"/>
                        <a:pt x="285" y="340"/>
                      </a:cubicBezTo>
                      <a:cubicBezTo>
                        <a:pt x="284" y="341"/>
                        <a:pt x="284" y="341"/>
                        <a:pt x="284" y="341"/>
                      </a:cubicBezTo>
                      <a:cubicBezTo>
                        <a:pt x="284" y="341"/>
                        <a:pt x="284" y="341"/>
                        <a:pt x="284" y="341"/>
                      </a:cubicBezTo>
                      <a:close/>
                      <a:moveTo>
                        <a:pt x="273" y="333"/>
                      </a:moveTo>
                      <a:cubicBezTo>
                        <a:pt x="274" y="331"/>
                        <a:pt x="274" y="331"/>
                        <a:pt x="274" y="331"/>
                      </a:cubicBezTo>
                      <a:cubicBezTo>
                        <a:pt x="275" y="332"/>
                        <a:pt x="275" y="332"/>
                        <a:pt x="275" y="332"/>
                      </a:cubicBezTo>
                      <a:cubicBezTo>
                        <a:pt x="275" y="331"/>
                        <a:pt x="275" y="331"/>
                        <a:pt x="275" y="331"/>
                      </a:cubicBezTo>
                      <a:cubicBezTo>
                        <a:pt x="276" y="330"/>
                        <a:pt x="276" y="330"/>
                        <a:pt x="276" y="330"/>
                      </a:cubicBezTo>
                      <a:cubicBezTo>
                        <a:pt x="277" y="330"/>
                        <a:pt x="277" y="330"/>
                        <a:pt x="277" y="330"/>
                      </a:cubicBezTo>
                      <a:cubicBezTo>
                        <a:pt x="277" y="331"/>
                        <a:pt x="277" y="331"/>
                        <a:pt x="277" y="331"/>
                      </a:cubicBezTo>
                      <a:cubicBezTo>
                        <a:pt x="278" y="331"/>
                        <a:pt x="278" y="331"/>
                        <a:pt x="278" y="331"/>
                      </a:cubicBezTo>
                      <a:cubicBezTo>
                        <a:pt x="279" y="332"/>
                        <a:pt x="279" y="332"/>
                        <a:pt x="279" y="332"/>
                      </a:cubicBezTo>
                      <a:cubicBezTo>
                        <a:pt x="280" y="333"/>
                        <a:pt x="280" y="333"/>
                        <a:pt x="280" y="333"/>
                      </a:cubicBezTo>
                      <a:cubicBezTo>
                        <a:pt x="280" y="333"/>
                        <a:pt x="280" y="333"/>
                        <a:pt x="280" y="333"/>
                      </a:cubicBezTo>
                      <a:cubicBezTo>
                        <a:pt x="280" y="334"/>
                        <a:pt x="280" y="334"/>
                        <a:pt x="280" y="334"/>
                      </a:cubicBezTo>
                      <a:cubicBezTo>
                        <a:pt x="277" y="334"/>
                        <a:pt x="277" y="334"/>
                        <a:pt x="277" y="334"/>
                      </a:cubicBezTo>
                      <a:cubicBezTo>
                        <a:pt x="276" y="333"/>
                        <a:pt x="276" y="333"/>
                        <a:pt x="276" y="333"/>
                      </a:cubicBezTo>
                      <a:cubicBezTo>
                        <a:pt x="275" y="333"/>
                        <a:pt x="275" y="333"/>
                        <a:pt x="275" y="333"/>
                      </a:cubicBezTo>
                      <a:cubicBezTo>
                        <a:pt x="275" y="334"/>
                        <a:pt x="275" y="334"/>
                        <a:pt x="275" y="334"/>
                      </a:cubicBezTo>
                      <a:cubicBezTo>
                        <a:pt x="275" y="334"/>
                        <a:pt x="275" y="334"/>
                        <a:pt x="275" y="334"/>
                      </a:cubicBezTo>
                      <a:cubicBezTo>
                        <a:pt x="275" y="333"/>
                        <a:pt x="275" y="333"/>
                        <a:pt x="275" y="333"/>
                      </a:cubicBezTo>
                      <a:cubicBezTo>
                        <a:pt x="275" y="333"/>
                        <a:pt x="275" y="333"/>
                        <a:pt x="275" y="333"/>
                      </a:cubicBezTo>
                      <a:cubicBezTo>
                        <a:pt x="274" y="333"/>
                        <a:pt x="274" y="333"/>
                        <a:pt x="274" y="333"/>
                      </a:cubicBezTo>
                      <a:cubicBezTo>
                        <a:pt x="273" y="333"/>
                        <a:pt x="273" y="333"/>
                        <a:pt x="273" y="333"/>
                      </a:cubicBezTo>
                      <a:close/>
                      <a:moveTo>
                        <a:pt x="43" y="337"/>
                      </a:moveTo>
                      <a:cubicBezTo>
                        <a:pt x="44" y="338"/>
                        <a:pt x="44" y="338"/>
                        <a:pt x="44" y="338"/>
                      </a:cubicBezTo>
                      <a:cubicBezTo>
                        <a:pt x="45" y="339"/>
                        <a:pt x="45" y="339"/>
                        <a:pt x="45" y="339"/>
                      </a:cubicBezTo>
                      <a:cubicBezTo>
                        <a:pt x="45" y="339"/>
                        <a:pt x="45" y="339"/>
                        <a:pt x="45" y="339"/>
                      </a:cubicBezTo>
                      <a:cubicBezTo>
                        <a:pt x="43" y="338"/>
                        <a:pt x="43" y="338"/>
                        <a:pt x="43" y="338"/>
                      </a:cubicBezTo>
                      <a:cubicBezTo>
                        <a:pt x="43" y="337"/>
                        <a:pt x="43" y="337"/>
                        <a:pt x="43" y="337"/>
                      </a:cubicBezTo>
                      <a:close/>
                      <a:moveTo>
                        <a:pt x="41" y="334"/>
                      </a:moveTo>
                      <a:cubicBezTo>
                        <a:pt x="41" y="333"/>
                        <a:pt x="41" y="333"/>
                        <a:pt x="41" y="333"/>
                      </a:cubicBezTo>
                      <a:cubicBezTo>
                        <a:pt x="41" y="333"/>
                        <a:pt x="41" y="333"/>
                        <a:pt x="41" y="333"/>
                      </a:cubicBezTo>
                      <a:cubicBezTo>
                        <a:pt x="41" y="334"/>
                        <a:pt x="41" y="334"/>
                        <a:pt x="41" y="334"/>
                      </a:cubicBezTo>
                      <a:close/>
                      <a:moveTo>
                        <a:pt x="35" y="330"/>
                      </a:moveTo>
                      <a:cubicBezTo>
                        <a:pt x="36" y="330"/>
                        <a:pt x="36" y="330"/>
                        <a:pt x="36" y="330"/>
                      </a:cubicBezTo>
                      <a:cubicBezTo>
                        <a:pt x="36" y="329"/>
                        <a:pt x="36" y="329"/>
                        <a:pt x="36" y="329"/>
                      </a:cubicBezTo>
                      <a:cubicBezTo>
                        <a:pt x="35" y="330"/>
                        <a:pt x="35" y="330"/>
                        <a:pt x="35" y="330"/>
                      </a:cubicBezTo>
                      <a:close/>
                      <a:moveTo>
                        <a:pt x="25" y="326"/>
                      </a:moveTo>
                      <a:cubicBezTo>
                        <a:pt x="26" y="327"/>
                        <a:pt x="26" y="327"/>
                        <a:pt x="26" y="327"/>
                      </a:cubicBezTo>
                      <a:cubicBezTo>
                        <a:pt x="26" y="327"/>
                        <a:pt x="26" y="327"/>
                        <a:pt x="26" y="327"/>
                      </a:cubicBezTo>
                      <a:cubicBezTo>
                        <a:pt x="27" y="329"/>
                        <a:pt x="27" y="329"/>
                        <a:pt x="27" y="329"/>
                      </a:cubicBezTo>
                      <a:cubicBezTo>
                        <a:pt x="30" y="329"/>
                        <a:pt x="30" y="329"/>
                        <a:pt x="30" y="329"/>
                      </a:cubicBezTo>
                      <a:cubicBezTo>
                        <a:pt x="28" y="329"/>
                        <a:pt x="28" y="329"/>
                        <a:pt x="28" y="329"/>
                      </a:cubicBezTo>
                      <a:cubicBezTo>
                        <a:pt x="27" y="329"/>
                        <a:pt x="27" y="329"/>
                        <a:pt x="27" y="329"/>
                      </a:cubicBezTo>
                      <a:cubicBezTo>
                        <a:pt x="26" y="330"/>
                        <a:pt x="26" y="330"/>
                        <a:pt x="26" y="330"/>
                      </a:cubicBezTo>
                      <a:cubicBezTo>
                        <a:pt x="27" y="331"/>
                        <a:pt x="27" y="331"/>
                        <a:pt x="27" y="331"/>
                      </a:cubicBezTo>
                      <a:cubicBezTo>
                        <a:pt x="26" y="332"/>
                        <a:pt x="26" y="332"/>
                        <a:pt x="26" y="332"/>
                      </a:cubicBezTo>
                      <a:cubicBezTo>
                        <a:pt x="27" y="332"/>
                        <a:pt x="27" y="332"/>
                        <a:pt x="27" y="332"/>
                      </a:cubicBezTo>
                      <a:cubicBezTo>
                        <a:pt x="28" y="332"/>
                        <a:pt x="28" y="332"/>
                        <a:pt x="28" y="332"/>
                      </a:cubicBezTo>
                      <a:cubicBezTo>
                        <a:pt x="28" y="333"/>
                        <a:pt x="28" y="333"/>
                        <a:pt x="28" y="333"/>
                      </a:cubicBezTo>
                      <a:cubicBezTo>
                        <a:pt x="29" y="333"/>
                        <a:pt x="29" y="333"/>
                        <a:pt x="29" y="333"/>
                      </a:cubicBezTo>
                      <a:cubicBezTo>
                        <a:pt x="29" y="334"/>
                        <a:pt x="29" y="334"/>
                        <a:pt x="29" y="334"/>
                      </a:cubicBezTo>
                      <a:cubicBezTo>
                        <a:pt x="30" y="335"/>
                        <a:pt x="30" y="335"/>
                        <a:pt x="30" y="335"/>
                      </a:cubicBezTo>
                      <a:cubicBezTo>
                        <a:pt x="32" y="334"/>
                        <a:pt x="32" y="334"/>
                        <a:pt x="32" y="334"/>
                      </a:cubicBezTo>
                      <a:cubicBezTo>
                        <a:pt x="30" y="336"/>
                        <a:pt x="30" y="336"/>
                        <a:pt x="30" y="336"/>
                      </a:cubicBezTo>
                      <a:cubicBezTo>
                        <a:pt x="31" y="337"/>
                        <a:pt x="31" y="337"/>
                        <a:pt x="31" y="337"/>
                      </a:cubicBezTo>
                      <a:cubicBezTo>
                        <a:pt x="32" y="337"/>
                        <a:pt x="32" y="337"/>
                        <a:pt x="32" y="337"/>
                      </a:cubicBezTo>
                      <a:cubicBezTo>
                        <a:pt x="32" y="336"/>
                        <a:pt x="32" y="336"/>
                        <a:pt x="32" y="336"/>
                      </a:cubicBezTo>
                      <a:cubicBezTo>
                        <a:pt x="33" y="335"/>
                        <a:pt x="33" y="335"/>
                        <a:pt x="33" y="335"/>
                      </a:cubicBezTo>
                      <a:cubicBezTo>
                        <a:pt x="33" y="336"/>
                        <a:pt x="33" y="336"/>
                        <a:pt x="33" y="336"/>
                      </a:cubicBezTo>
                      <a:cubicBezTo>
                        <a:pt x="32" y="337"/>
                        <a:pt x="32" y="337"/>
                        <a:pt x="32" y="337"/>
                      </a:cubicBezTo>
                      <a:cubicBezTo>
                        <a:pt x="32" y="338"/>
                        <a:pt x="32" y="338"/>
                        <a:pt x="32" y="338"/>
                      </a:cubicBezTo>
                      <a:cubicBezTo>
                        <a:pt x="33" y="338"/>
                        <a:pt x="33" y="338"/>
                        <a:pt x="33" y="338"/>
                      </a:cubicBezTo>
                      <a:cubicBezTo>
                        <a:pt x="33" y="339"/>
                        <a:pt x="33" y="339"/>
                        <a:pt x="33" y="339"/>
                      </a:cubicBezTo>
                      <a:cubicBezTo>
                        <a:pt x="35" y="339"/>
                        <a:pt x="35" y="339"/>
                        <a:pt x="35" y="339"/>
                      </a:cubicBezTo>
                      <a:cubicBezTo>
                        <a:pt x="35" y="340"/>
                        <a:pt x="35" y="340"/>
                        <a:pt x="35" y="340"/>
                      </a:cubicBezTo>
                      <a:cubicBezTo>
                        <a:pt x="35" y="340"/>
                        <a:pt x="35" y="340"/>
                        <a:pt x="35" y="340"/>
                      </a:cubicBezTo>
                      <a:cubicBezTo>
                        <a:pt x="36" y="341"/>
                        <a:pt x="36" y="341"/>
                        <a:pt x="36" y="341"/>
                      </a:cubicBezTo>
                      <a:cubicBezTo>
                        <a:pt x="35" y="342"/>
                        <a:pt x="35" y="342"/>
                        <a:pt x="35" y="342"/>
                      </a:cubicBezTo>
                      <a:cubicBezTo>
                        <a:pt x="37" y="343"/>
                        <a:pt x="37" y="343"/>
                        <a:pt x="37" y="343"/>
                      </a:cubicBezTo>
                      <a:cubicBezTo>
                        <a:pt x="38" y="342"/>
                        <a:pt x="38" y="342"/>
                        <a:pt x="38" y="342"/>
                      </a:cubicBezTo>
                      <a:cubicBezTo>
                        <a:pt x="38" y="343"/>
                        <a:pt x="38" y="343"/>
                        <a:pt x="38" y="343"/>
                      </a:cubicBezTo>
                      <a:cubicBezTo>
                        <a:pt x="39" y="343"/>
                        <a:pt x="39" y="343"/>
                        <a:pt x="39" y="343"/>
                      </a:cubicBezTo>
                      <a:cubicBezTo>
                        <a:pt x="37" y="344"/>
                        <a:pt x="37" y="344"/>
                        <a:pt x="37" y="344"/>
                      </a:cubicBezTo>
                      <a:cubicBezTo>
                        <a:pt x="40" y="346"/>
                        <a:pt x="40" y="346"/>
                        <a:pt x="40" y="346"/>
                      </a:cubicBezTo>
                      <a:cubicBezTo>
                        <a:pt x="40" y="346"/>
                        <a:pt x="40" y="346"/>
                        <a:pt x="40" y="346"/>
                      </a:cubicBezTo>
                      <a:cubicBezTo>
                        <a:pt x="41" y="347"/>
                        <a:pt x="41" y="347"/>
                        <a:pt x="41" y="347"/>
                      </a:cubicBezTo>
                      <a:cubicBezTo>
                        <a:pt x="44" y="349"/>
                        <a:pt x="44" y="349"/>
                        <a:pt x="44" y="349"/>
                      </a:cubicBezTo>
                      <a:cubicBezTo>
                        <a:pt x="45" y="348"/>
                        <a:pt x="45" y="348"/>
                        <a:pt x="45" y="348"/>
                      </a:cubicBezTo>
                      <a:cubicBezTo>
                        <a:pt x="46" y="349"/>
                        <a:pt x="46" y="349"/>
                        <a:pt x="46" y="349"/>
                      </a:cubicBezTo>
                      <a:cubicBezTo>
                        <a:pt x="45" y="346"/>
                        <a:pt x="45" y="346"/>
                        <a:pt x="45" y="346"/>
                      </a:cubicBezTo>
                      <a:cubicBezTo>
                        <a:pt x="45" y="345"/>
                        <a:pt x="45" y="345"/>
                        <a:pt x="45" y="345"/>
                      </a:cubicBezTo>
                      <a:cubicBezTo>
                        <a:pt x="45" y="344"/>
                        <a:pt x="45" y="344"/>
                        <a:pt x="45" y="344"/>
                      </a:cubicBezTo>
                      <a:cubicBezTo>
                        <a:pt x="45" y="342"/>
                        <a:pt x="45" y="342"/>
                        <a:pt x="45" y="342"/>
                      </a:cubicBezTo>
                      <a:cubicBezTo>
                        <a:pt x="44" y="341"/>
                        <a:pt x="44" y="341"/>
                        <a:pt x="44" y="341"/>
                      </a:cubicBezTo>
                      <a:cubicBezTo>
                        <a:pt x="42" y="339"/>
                        <a:pt x="42" y="339"/>
                        <a:pt x="42" y="339"/>
                      </a:cubicBezTo>
                      <a:cubicBezTo>
                        <a:pt x="41" y="336"/>
                        <a:pt x="41" y="336"/>
                        <a:pt x="41" y="336"/>
                      </a:cubicBezTo>
                      <a:cubicBezTo>
                        <a:pt x="40" y="334"/>
                        <a:pt x="40" y="334"/>
                        <a:pt x="40" y="334"/>
                      </a:cubicBezTo>
                      <a:cubicBezTo>
                        <a:pt x="40" y="333"/>
                        <a:pt x="40" y="333"/>
                        <a:pt x="40" y="333"/>
                      </a:cubicBezTo>
                      <a:cubicBezTo>
                        <a:pt x="39" y="332"/>
                        <a:pt x="39" y="332"/>
                        <a:pt x="39" y="332"/>
                      </a:cubicBezTo>
                      <a:cubicBezTo>
                        <a:pt x="38" y="332"/>
                        <a:pt x="38" y="332"/>
                        <a:pt x="38" y="332"/>
                      </a:cubicBezTo>
                      <a:cubicBezTo>
                        <a:pt x="36" y="331"/>
                        <a:pt x="36" y="331"/>
                        <a:pt x="36" y="331"/>
                      </a:cubicBezTo>
                      <a:cubicBezTo>
                        <a:pt x="35" y="331"/>
                        <a:pt x="35" y="331"/>
                        <a:pt x="35" y="331"/>
                      </a:cubicBezTo>
                      <a:cubicBezTo>
                        <a:pt x="34" y="330"/>
                        <a:pt x="34" y="330"/>
                        <a:pt x="34" y="330"/>
                      </a:cubicBezTo>
                      <a:cubicBezTo>
                        <a:pt x="33" y="330"/>
                        <a:pt x="33" y="330"/>
                        <a:pt x="33" y="330"/>
                      </a:cubicBezTo>
                      <a:cubicBezTo>
                        <a:pt x="32" y="329"/>
                        <a:pt x="32" y="329"/>
                        <a:pt x="32" y="329"/>
                      </a:cubicBezTo>
                      <a:cubicBezTo>
                        <a:pt x="31" y="328"/>
                        <a:pt x="31" y="328"/>
                        <a:pt x="31" y="328"/>
                      </a:cubicBezTo>
                      <a:cubicBezTo>
                        <a:pt x="30" y="327"/>
                        <a:pt x="30" y="327"/>
                        <a:pt x="30" y="327"/>
                      </a:cubicBezTo>
                      <a:cubicBezTo>
                        <a:pt x="29" y="327"/>
                        <a:pt x="29" y="327"/>
                        <a:pt x="29" y="327"/>
                      </a:cubicBezTo>
                      <a:cubicBezTo>
                        <a:pt x="28" y="326"/>
                        <a:pt x="28" y="326"/>
                        <a:pt x="28" y="326"/>
                      </a:cubicBezTo>
                      <a:cubicBezTo>
                        <a:pt x="27" y="326"/>
                        <a:pt x="27" y="326"/>
                        <a:pt x="27" y="326"/>
                      </a:cubicBezTo>
                      <a:cubicBezTo>
                        <a:pt x="27" y="326"/>
                        <a:pt x="27" y="326"/>
                        <a:pt x="27" y="326"/>
                      </a:cubicBezTo>
                      <a:cubicBezTo>
                        <a:pt x="25" y="326"/>
                        <a:pt x="25" y="326"/>
                        <a:pt x="25" y="326"/>
                      </a:cubicBezTo>
                      <a:close/>
                      <a:moveTo>
                        <a:pt x="36" y="328"/>
                      </a:moveTo>
                      <a:cubicBezTo>
                        <a:pt x="36" y="328"/>
                        <a:pt x="36" y="328"/>
                        <a:pt x="36" y="328"/>
                      </a:cubicBezTo>
                      <a:cubicBezTo>
                        <a:pt x="37" y="328"/>
                        <a:pt x="37" y="328"/>
                        <a:pt x="37" y="328"/>
                      </a:cubicBezTo>
                      <a:cubicBezTo>
                        <a:pt x="37" y="328"/>
                        <a:pt x="37" y="328"/>
                        <a:pt x="37" y="328"/>
                      </a:cubicBezTo>
                      <a:cubicBezTo>
                        <a:pt x="36" y="329"/>
                        <a:pt x="36" y="329"/>
                        <a:pt x="36" y="329"/>
                      </a:cubicBezTo>
                      <a:cubicBezTo>
                        <a:pt x="35" y="329"/>
                        <a:pt x="35" y="329"/>
                        <a:pt x="35" y="329"/>
                      </a:cubicBezTo>
                      <a:cubicBezTo>
                        <a:pt x="36" y="328"/>
                        <a:pt x="36" y="328"/>
                        <a:pt x="36" y="328"/>
                      </a:cubicBezTo>
                      <a:close/>
                      <a:moveTo>
                        <a:pt x="34" y="327"/>
                      </a:moveTo>
                      <a:cubicBezTo>
                        <a:pt x="35" y="326"/>
                        <a:pt x="35" y="326"/>
                        <a:pt x="35" y="326"/>
                      </a:cubicBezTo>
                      <a:cubicBezTo>
                        <a:pt x="36" y="327"/>
                        <a:pt x="36" y="327"/>
                        <a:pt x="36" y="327"/>
                      </a:cubicBezTo>
                      <a:cubicBezTo>
                        <a:pt x="34" y="327"/>
                        <a:pt x="34" y="327"/>
                        <a:pt x="34" y="327"/>
                      </a:cubicBezTo>
                      <a:close/>
                      <a:moveTo>
                        <a:pt x="28" y="305"/>
                      </a:moveTo>
                      <a:cubicBezTo>
                        <a:pt x="28" y="306"/>
                        <a:pt x="28" y="306"/>
                        <a:pt x="28" y="306"/>
                      </a:cubicBezTo>
                      <a:cubicBezTo>
                        <a:pt x="29" y="306"/>
                        <a:pt x="29" y="306"/>
                        <a:pt x="29" y="306"/>
                      </a:cubicBezTo>
                      <a:cubicBezTo>
                        <a:pt x="28" y="305"/>
                        <a:pt x="28" y="305"/>
                        <a:pt x="28" y="305"/>
                      </a:cubicBezTo>
                      <a:close/>
                      <a:moveTo>
                        <a:pt x="31" y="315"/>
                      </a:moveTo>
                      <a:cubicBezTo>
                        <a:pt x="31" y="314"/>
                        <a:pt x="31" y="314"/>
                        <a:pt x="31" y="314"/>
                      </a:cubicBezTo>
                      <a:cubicBezTo>
                        <a:pt x="31" y="314"/>
                        <a:pt x="31" y="314"/>
                        <a:pt x="31" y="314"/>
                      </a:cubicBezTo>
                      <a:cubicBezTo>
                        <a:pt x="32" y="315"/>
                        <a:pt x="32" y="315"/>
                        <a:pt x="32" y="315"/>
                      </a:cubicBezTo>
                      <a:cubicBezTo>
                        <a:pt x="31" y="315"/>
                        <a:pt x="31" y="315"/>
                        <a:pt x="31" y="315"/>
                      </a:cubicBezTo>
                      <a:cubicBezTo>
                        <a:pt x="31" y="315"/>
                        <a:pt x="31" y="315"/>
                        <a:pt x="31" y="315"/>
                      </a:cubicBezTo>
                      <a:close/>
                      <a:moveTo>
                        <a:pt x="31" y="318"/>
                      </a:moveTo>
                      <a:cubicBezTo>
                        <a:pt x="30" y="319"/>
                        <a:pt x="30" y="319"/>
                        <a:pt x="30" y="319"/>
                      </a:cubicBezTo>
                      <a:cubicBezTo>
                        <a:pt x="30" y="320"/>
                        <a:pt x="30" y="320"/>
                        <a:pt x="30" y="320"/>
                      </a:cubicBezTo>
                      <a:cubicBezTo>
                        <a:pt x="31" y="321"/>
                        <a:pt x="31" y="321"/>
                        <a:pt x="31" y="321"/>
                      </a:cubicBezTo>
                      <a:cubicBezTo>
                        <a:pt x="31" y="319"/>
                        <a:pt x="31" y="319"/>
                        <a:pt x="31" y="319"/>
                      </a:cubicBezTo>
                      <a:cubicBezTo>
                        <a:pt x="31" y="318"/>
                        <a:pt x="31" y="318"/>
                        <a:pt x="31" y="318"/>
                      </a:cubicBezTo>
                      <a:close/>
                      <a:moveTo>
                        <a:pt x="32" y="317"/>
                      </a:moveTo>
                      <a:cubicBezTo>
                        <a:pt x="32" y="316"/>
                        <a:pt x="32" y="316"/>
                        <a:pt x="32" y="316"/>
                      </a:cubicBezTo>
                      <a:cubicBezTo>
                        <a:pt x="32" y="316"/>
                        <a:pt x="32" y="316"/>
                        <a:pt x="32" y="316"/>
                      </a:cubicBezTo>
                      <a:cubicBezTo>
                        <a:pt x="31" y="316"/>
                        <a:pt x="31" y="316"/>
                        <a:pt x="31" y="316"/>
                      </a:cubicBezTo>
                      <a:cubicBezTo>
                        <a:pt x="30" y="317"/>
                        <a:pt x="30" y="317"/>
                        <a:pt x="30" y="317"/>
                      </a:cubicBezTo>
                      <a:cubicBezTo>
                        <a:pt x="31" y="317"/>
                        <a:pt x="31" y="317"/>
                        <a:pt x="31" y="317"/>
                      </a:cubicBezTo>
                      <a:cubicBezTo>
                        <a:pt x="31" y="317"/>
                        <a:pt x="32" y="317"/>
                        <a:pt x="32" y="317"/>
                      </a:cubicBezTo>
                      <a:close/>
                      <a:moveTo>
                        <a:pt x="33" y="316"/>
                      </a:moveTo>
                      <a:cubicBezTo>
                        <a:pt x="34" y="315"/>
                        <a:pt x="34" y="315"/>
                        <a:pt x="34" y="315"/>
                      </a:cubicBezTo>
                      <a:cubicBezTo>
                        <a:pt x="35" y="315"/>
                        <a:pt x="35" y="315"/>
                        <a:pt x="35" y="315"/>
                      </a:cubicBezTo>
                      <a:cubicBezTo>
                        <a:pt x="36" y="314"/>
                        <a:pt x="36" y="314"/>
                        <a:pt x="36" y="314"/>
                      </a:cubicBezTo>
                      <a:cubicBezTo>
                        <a:pt x="37" y="313"/>
                        <a:pt x="37" y="313"/>
                        <a:pt x="37" y="313"/>
                      </a:cubicBezTo>
                      <a:cubicBezTo>
                        <a:pt x="37" y="314"/>
                        <a:pt x="37" y="314"/>
                        <a:pt x="37" y="314"/>
                      </a:cubicBezTo>
                      <a:cubicBezTo>
                        <a:pt x="35" y="315"/>
                        <a:pt x="35" y="315"/>
                        <a:pt x="35" y="315"/>
                      </a:cubicBezTo>
                      <a:cubicBezTo>
                        <a:pt x="35" y="315"/>
                        <a:pt x="35" y="315"/>
                        <a:pt x="35" y="315"/>
                      </a:cubicBezTo>
                      <a:cubicBezTo>
                        <a:pt x="33" y="316"/>
                        <a:pt x="33" y="316"/>
                        <a:pt x="33" y="316"/>
                      </a:cubicBezTo>
                      <a:cubicBezTo>
                        <a:pt x="33" y="316"/>
                        <a:pt x="33" y="316"/>
                        <a:pt x="33" y="316"/>
                      </a:cubicBezTo>
                      <a:close/>
                      <a:moveTo>
                        <a:pt x="32" y="311"/>
                      </a:moveTo>
                      <a:cubicBezTo>
                        <a:pt x="32" y="310"/>
                        <a:pt x="32" y="310"/>
                        <a:pt x="32" y="310"/>
                      </a:cubicBezTo>
                      <a:cubicBezTo>
                        <a:pt x="33" y="309"/>
                        <a:pt x="33" y="309"/>
                        <a:pt x="33" y="309"/>
                      </a:cubicBezTo>
                      <a:cubicBezTo>
                        <a:pt x="33" y="310"/>
                        <a:pt x="33" y="310"/>
                        <a:pt x="33" y="310"/>
                      </a:cubicBezTo>
                      <a:cubicBezTo>
                        <a:pt x="32" y="310"/>
                        <a:pt x="32" y="310"/>
                        <a:pt x="32" y="310"/>
                      </a:cubicBezTo>
                      <a:cubicBezTo>
                        <a:pt x="32" y="311"/>
                        <a:pt x="32" y="311"/>
                        <a:pt x="32" y="311"/>
                      </a:cubicBezTo>
                      <a:cubicBezTo>
                        <a:pt x="32" y="311"/>
                        <a:pt x="32" y="311"/>
                        <a:pt x="32" y="311"/>
                      </a:cubicBezTo>
                      <a:close/>
                      <a:moveTo>
                        <a:pt x="30" y="311"/>
                      </a:moveTo>
                      <a:cubicBezTo>
                        <a:pt x="31" y="311"/>
                        <a:pt x="31" y="311"/>
                        <a:pt x="31" y="311"/>
                      </a:cubicBezTo>
                      <a:cubicBezTo>
                        <a:pt x="31" y="311"/>
                        <a:pt x="31" y="311"/>
                        <a:pt x="31" y="311"/>
                      </a:cubicBezTo>
                      <a:cubicBezTo>
                        <a:pt x="31" y="310"/>
                        <a:pt x="31" y="310"/>
                        <a:pt x="31" y="310"/>
                      </a:cubicBezTo>
                      <a:cubicBezTo>
                        <a:pt x="30" y="311"/>
                        <a:pt x="30" y="311"/>
                        <a:pt x="30" y="311"/>
                      </a:cubicBezTo>
                      <a:close/>
                      <a:moveTo>
                        <a:pt x="28" y="307"/>
                      </a:moveTo>
                      <a:cubicBezTo>
                        <a:pt x="28" y="309"/>
                        <a:pt x="28" y="309"/>
                        <a:pt x="28" y="309"/>
                      </a:cubicBezTo>
                      <a:cubicBezTo>
                        <a:pt x="28" y="310"/>
                        <a:pt x="28" y="310"/>
                        <a:pt x="28" y="310"/>
                      </a:cubicBezTo>
                      <a:cubicBezTo>
                        <a:pt x="28" y="311"/>
                        <a:pt x="28" y="311"/>
                        <a:pt x="28" y="311"/>
                      </a:cubicBezTo>
                      <a:cubicBezTo>
                        <a:pt x="29" y="310"/>
                        <a:pt x="29" y="310"/>
                        <a:pt x="29" y="310"/>
                      </a:cubicBezTo>
                      <a:cubicBezTo>
                        <a:pt x="29" y="308"/>
                        <a:pt x="29" y="308"/>
                        <a:pt x="29" y="308"/>
                      </a:cubicBezTo>
                      <a:cubicBezTo>
                        <a:pt x="28" y="307"/>
                        <a:pt x="28" y="307"/>
                        <a:pt x="28" y="307"/>
                      </a:cubicBezTo>
                      <a:close/>
                      <a:moveTo>
                        <a:pt x="29" y="307"/>
                      </a:moveTo>
                      <a:cubicBezTo>
                        <a:pt x="30" y="307"/>
                        <a:pt x="30" y="307"/>
                        <a:pt x="30" y="307"/>
                      </a:cubicBezTo>
                      <a:cubicBezTo>
                        <a:pt x="29" y="307"/>
                        <a:pt x="29" y="307"/>
                        <a:pt x="29" y="307"/>
                      </a:cubicBezTo>
                      <a:cubicBezTo>
                        <a:pt x="29" y="308"/>
                        <a:pt x="29" y="308"/>
                        <a:pt x="29" y="308"/>
                      </a:cubicBezTo>
                      <a:cubicBezTo>
                        <a:pt x="30" y="308"/>
                        <a:pt x="30" y="308"/>
                        <a:pt x="30" y="308"/>
                      </a:cubicBezTo>
                      <a:cubicBezTo>
                        <a:pt x="31" y="307"/>
                        <a:pt x="31" y="307"/>
                        <a:pt x="31" y="307"/>
                      </a:cubicBezTo>
                      <a:cubicBezTo>
                        <a:pt x="31" y="309"/>
                        <a:pt x="31" y="309"/>
                        <a:pt x="31" y="309"/>
                      </a:cubicBezTo>
                      <a:cubicBezTo>
                        <a:pt x="31" y="309"/>
                        <a:pt x="31" y="309"/>
                        <a:pt x="31" y="309"/>
                      </a:cubicBezTo>
                      <a:cubicBezTo>
                        <a:pt x="32" y="308"/>
                        <a:pt x="32" y="308"/>
                        <a:pt x="32" y="308"/>
                      </a:cubicBezTo>
                      <a:cubicBezTo>
                        <a:pt x="32" y="306"/>
                        <a:pt x="32" y="306"/>
                        <a:pt x="32" y="306"/>
                      </a:cubicBezTo>
                      <a:cubicBezTo>
                        <a:pt x="31" y="305"/>
                        <a:pt x="31" y="305"/>
                        <a:pt x="31" y="305"/>
                      </a:cubicBezTo>
                      <a:cubicBezTo>
                        <a:pt x="30" y="306"/>
                        <a:pt x="30" y="306"/>
                        <a:pt x="30" y="306"/>
                      </a:cubicBezTo>
                      <a:cubicBezTo>
                        <a:pt x="29" y="307"/>
                        <a:pt x="29" y="307"/>
                        <a:pt x="29" y="307"/>
                      </a:cubicBezTo>
                      <a:close/>
                      <a:moveTo>
                        <a:pt x="29" y="304"/>
                      </a:moveTo>
                      <a:cubicBezTo>
                        <a:pt x="30" y="305"/>
                        <a:pt x="30" y="305"/>
                        <a:pt x="30" y="305"/>
                      </a:cubicBezTo>
                      <a:cubicBezTo>
                        <a:pt x="30" y="305"/>
                        <a:pt x="30" y="305"/>
                        <a:pt x="30" y="305"/>
                      </a:cubicBezTo>
                      <a:cubicBezTo>
                        <a:pt x="29" y="304"/>
                        <a:pt x="29" y="304"/>
                        <a:pt x="29" y="304"/>
                      </a:cubicBezTo>
                      <a:cubicBezTo>
                        <a:pt x="29" y="304"/>
                        <a:pt x="29" y="304"/>
                        <a:pt x="29" y="304"/>
                      </a:cubicBezTo>
                      <a:close/>
                      <a:moveTo>
                        <a:pt x="31" y="303"/>
                      </a:moveTo>
                      <a:cubicBezTo>
                        <a:pt x="31" y="302"/>
                        <a:pt x="31" y="302"/>
                        <a:pt x="31" y="302"/>
                      </a:cubicBezTo>
                      <a:cubicBezTo>
                        <a:pt x="32" y="301"/>
                        <a:pt x="32" y="301"/>
                        <a:pt x="32" y="301"/>
                      </a:cubicBezTo>
                      <a:cubicBezTo>
                        <a:pt x="33" y="301"/>
                        <a:pt x="33" y="301"/>
                        <a:pt x="33" y="301"/>
                      </a:cubicBezTo>
                      <a:cubicBezTo>
                        <a:pt x="33" y="302"/>
                        <a:pt x="33" y="302"/>
                        <a:pt x="33" y="302"/>
                      </a:cubicBezTo>
                      <a:cubicBezTo>
                        <a:pt x="32" y="302"/>
                        <a:pt x="32" y="302"/>
                        <a:pt x="32" y="302"/>
                      </a:cubicBezTo>
                      <a:cubicBezTo>
                        <a:pt x="31" y="303"/>
                        <a:pt x="31" y="303"/>
                        <a:pt x="31" y="303"/>
                      </a:cubicBezTo>
                      <a:close/>
                      <a:moveTo>
                        <a:pt x="24" y="300"/>
                      </a:moveTo>
                      <a:cubicBezTo>
                        <a:pt x="26" y="302"/>
                        <a:pt x="26" y="302"/>
                        <a:pt x="26" y="302"/>
                      </a:cubicBezTo>
                      <a:cubicBezTo>
                        <a:pt x="27" y="304"/>
                        <a:pt x="27" y="304"/>
                        <a:pt x="27" y="304"/>
                      </a:cubicBezTo>
                      <a:cubicBezTo>
                        <a:pt x="27" y="305"/>
                        <a:pt x="27" y="305"/>
                        <a:pt x="27" y="305"/>
                      </a:cubicBezTo>
                      <a:cubicBezTo>
                        <a:pt x="26" y="304"/>
                        <a:pt x="26" y="304"/>
                        <a:pt x="26" y="304"/>
                      </a:cubicBezTo>
                      <a:cubicBezTo>
                        <a:pt x="26" y="303"/>
                        <a:pt x="26" y="303"/>
                        <a:pt x="26" y="303"/>
                      </a:cubicBezTo>
                      <a:cubicBezTo>
                        <a:pt x="24" y="301"/>
                        <a:pt x="24" y="301"/>
                        <a:pt x="24" y="301"/>
                      </a:cubicBezTo>
                      <a:cubicBezTo>
                        <a:pt x="24" y="300"/>
                        <a:pt x="24" y="300"/>
                        <a:pt x="24" y="300"/>
                      </a:cubicBezTo>
                      <a:cubicBezTo>
                        <a:pt x="24" y="300"/>
                        <a:pt x="24" y="300"/>
                        <a:pt x="24" y="300"/>
                      </a:cubicBezTo>
                      <a:close/>
                      <a:moveTo>
                        <a:pt x="26" y="299"/>
                      </a:moveTo>
                      <a:cubicBezTo>
                        <a:pt x="26" y="300"/>
                        <a:pt x="26" y="300"/>
                        <a:pt x="26" y="300"/>
                      </a:cubicBezTo>
                      <a:cubicBezTo>
                        <a:pt x="27" y="301"/>
                        <a:pt x="27" y="301"/>
                        <a:pt x="27" y="301"/>
                      </a:cubicBezTo>
                      <a:cubicBezTo>
                        <a:pt x="27" y="303"/>
                        <a:pt x="27" y="303"/>
                        <a:pt x="27" y="303"/>
                      </a:cubicBezTo>
                      <a:cubicBezTo>
                        <a:pt x="28" y="303"/>
                        <a:pt x="28" y="303"/>
                        <a:pt x="28" y="303"/>
                      </a:cubicBezTo>
                      <a:cubicBezTo>
                        <a:pt x="29" y="302"/>
                        <a:pt x="29" y="302"/>
                        <a:pt x="29" y="302"/>
                      </a:cubicBezTo>
                      <a:cubicBezTo>
                        <a:pt x="28" y="300"/>
                        <a:pt x="28" y="300"/>
                        <a:pt x="28" y="300"/>
                      </a:cubicBezTo>
                      <a:cubicBezTo>
                        <a:pt x="27" y="299"/>
                        <a:pt x="27" y="299"/>
                        <a:pt x="27" y="299"/>
                      </a:cubicBezTo>
                      <a:cubicBezTo>
                        <a:pt x="27" y="298"/>
                        <a:pt x="27" y="298"/>
                        <a:pt x="27" y="298"/>
                      </a:cubicBezTo>
                      <a:cubicBezTo>
                        <a:pt x="26" y="299"/>
                        <a:pt x="26" y="299"/>
                        <a:pt x="26" y="299"/>
                      </a:cubicBezTo>
                      <a:close/>
                      <a:moveTo>
                        <a:pt x="24" y="297"/>
                      </a:moveTo>
                      <a:cubicBezTo>
                        <a:pt x="26" y="297"/>
                        <a:pt x="26" y="297"/>
                        <a:pt x="26" y="297"/>
                      </a:cubicBezTo>
                      <a:cubicBezTo>
                        <a:pt x="26" y="298"/>
                        <a:pt x="26" y="298"/>
                        <a:pt x="26" y="298"/>
                      </a:cubicBezTo>
                      <a:cubicBezTo>
                        <a:pt x="27" y="298"/>
                        <a:pt x="27" y="298"/>
                        <a:pt x="27" y="298"/>
                      </a:cubicBezTo>
                      <a:cubicBezTo>
                        <a:pt x="27" y="297"/>
                        <a:pt x="27" y="297"/>
                        <a:pt x="27" y="297"/>
                      </a:cubicBezTo>
                      <a:cubicBezTo>
                        <a:pt x="26" y="296"/>
                        <a:pt x="26" y="296"/>
                        <a:pt x="26" y="296"/>
                      </a:cubicBezTo>
                      <a:cubicBezTo>
                        <a:pt x="25" y="297"/>
                        <a:pt x="25" y="297"/>
                        <a:pt x="25" y="297"/>
                      </a:cubicBezTo>
                      <a:cubicBezTo>
                        <a:pt x="24" y="297"/>
                        <a:pt x="24" y="297"/>
                        <a:pt x="24" y="297"/>
                      </a:cubicBezTo>
                      <a:close/>
                      <a:moveTo>
                        <a:pt x="12" y="298"/>
                      </a:moveTo>
                      <a:cubicBezTo>
                        <a:pt x="12" y="296"/>
                        <a:pt x="12" y="296"/>
                        <a:pt x="12" y="296"/>
                      </a:cubicBezTo>
                      <a:cubicBezTo>
                        <a:pt x="14" y="294"/>
                        <a:pt x="14" y="294"/>
                        <a:pt x="14" y="294"/>
                      </a:cubicBezTo>
                      <a:cubicBezTo>
                        <a:pt x="16" y="294"/>
                        <a:pt x="16" y="294"/>
                        <a:pt x="16" y="294"/>
                      </a:cubicBezTo>
                      <a:cubicBezTo>
                        <a:pt x="15" y="295"/>
                        <a:pt x="15" y="295"/>
                        <a:pt x="15" y="295"/>
                      </a:cubicBezTo>
                      <a:cubicBezTo>
                        <a:pt x="16" y="295"/>
                        <a:pt x="16" y="295"/>
                        <a:pt x="16" y="295"/>
                      </a:cubicBezTo>
                      <a:cubicBezTo>
                        <a:pt x="17" y="294"/>
                        <a:pt x="17" y="294"/>
                        <a:pt x="17" y="294"/>
                      </a:cubicBezTo>
                      <a:cubicBezTo>
                        <a:pt x="18" y="295"/>
                        <a:pt x="18" y="295"/>
                        <a:pt x="18" y="295"/>
                      </a:cubicBezTo>
                      <a:cubicBezTo>
                        <a:pt x="18" y="295"/>
                        <a:pt x="18" y="295"/>
                        <a:pt x="18" y="295"/>
                      </a:cubicBezTo>
                      <a:cubicBezTo>
                        <a:pt x="17" y="297"/>
                        <a:pt x="17" y="297"/>
                        <a:pt x="17" y="297"/>
                      </a:cubicBezTo>
                      <a:cubicBezTo>
                        <a:pt x="16" y="297"/>
                        <a:pt x="16" y="297"/>
                        <a:pt x="16" y="297"/>
                      </a:cubicBezTo>
                      <a:cubicBezTo>
                        <a:pt x="14" y="298"/>
                        <a:pt x="14" y="298"/>
                        <a:pt x="14" y="298"/>
                      </a:cubicBezTo>
                      <a:cubicBezTo>
                        <a:pt x="15" y="299"/>
                        <a:pt x="15" y="299"/>
                        <a:pt x="15" y="299"/>
                      </a:cubicBezTo>
                      <a:cubicBezTo>
                        <a:pt x="15" y="299"/>
                        <a:pt x="15" y="299"/>
                        <a:pt x="15" y="299"/>
                      </a:cubicBezTo>
                      <a:cubicBezTo>
                        <a:pt x="16" y="299"/>
                        <a:pt x="16" y="299"/>
                        <a:pt x="16" y="299"/>
                      </a:cubicBezTo>
                      <a:cubicBezTo>
                        <a:pt x="17" y="297"/>
                        <a:pt x="17" y="297"/>
                        <a:pt x="17" y="297"/>
                      </a:cubicBezTo>
                      <a:cubicBezTo>
                        <a:pt x="19" y="296"/>
                        <a:pt x="19" y="296"/>
                        <a:pt x="19" y="296"/>
                      </a:cubicBezTo>
                      <a:cubicBezTo>
                        <a:pt x="20" y="295"/>
                        <a:pt x="20" y="295"/>
                        <a:pt x="20" y="295"/>
                      </a:cubicBezTo>
                      <a:cubicBezTo>
                        <a:pt x="21" y="295"/>
                        <a:pt x="21" y="295"/>
                        <a:pt x="21" y="295"/>
                      </a:cubicBezTo>
                      <a:cubicBezTo>
                        <a:pt x="19" y="297"/>
                        <a:pt x="19" y="297"/>
                        <a:pt x="19" y="297"/>
                      </a:cubicBezTo>
                      <a:cubicBezTo>
                        <a:pt x="18" y="299"/>
                        <a:pt x="18" y="299"/>
                        <a:pt x="18" y="299"/>
                      </a:cubicBezTo>
                      <a:cubicBezTo>
                        <a:pt x="17" y="300"/>
                        <a:pt x="17" y="300"/>
                        <a:pt x="17" y="300"/>
                      </a:cubicBezTo>
                      <a:cubicBezTo>
                        <a:pt x="17" y="302"/>
                        <a:pt x="17" y="302"/>
                        <a:pt x="17" y="302"/>
                      </a:cubicBezTo>
                      <a:cubicBezTo>
                        <a:pt x="16" y="303"/>
                        <a:pt x="16" y="303"/>
                        <a:pt x="16" y="303"/>
                      </a:cubicBezTo>
                      <a:cubicBezTo>
                        <a:pt x="15" y="303"/>
                        <a:pt x="15" y="303"/>
                        <a:pt x="15" y="303"/>
                      </a:cubicBezTo>
                      <a:cubicBezTo>
                        <a:pt x="14" y="303"/>
                        <a:pt x="14" y="303"/>
                        <a:pt x="14" y="303"/>
                      </a:cubicBezTo>
                      <a:cubicBezTo>
                        <a:pt x="15" y="303"/>
                        <a:pt x="15" y="303"/>
                        <a:pt x="15" y="303"/>
                      </a:cubicBezTo>
                      <a:cubicBezTo>
                        <a:pt x="16" y="303"/>
                        <a:pt x="16" y="303"/>
                        <a:pt x="16" y="303"/>
                      </a:cubicBezTo>
                      <a:cubicBezTo>
                        <a:pt x="17" y="303"/>
                        <a:pt x="17" y="303"/>
                        <a:pt x="17" y="303"/>
                      </a:cubicBezTo>
                      <a:cubicBezTo>
                        <a:pt x="17" y="304"/>
                        <a:pt x="17" y="304"/>
                        <a:pt x="17" y="304"/>
                      </a:cubicBezTo>
                      <a:cubicBezTo>
                        <a:pt x="16" y="304"/>
                        <a:pt x="16" y="304"/>
                        <a:pt x="16" y="304"/>
                      </a:cubicBezTo>
                      <a:cubicBezTo>
                        <a:pt x="15" y="306"/>
                        <a:pt x="15" y="306"/>
                        <a:pt x="15" y="306"/>
                      </a:cubicBezTo>
                      <a:cubicBezTo>
                        <a:pt x="15" y="307"/>
                        <a:pt x="15" y="307"/>
                        <a:pt x="15" y="307"/>
                      </a:cubicBezTo>
                      <a:cubicBezTo>
                        <a:pt x="15" y="308"/>
                        <a:pt x="15" y="308"/>
                        <a:pt x="15" y="308"/>
                      </a:cubicBezTo>
                      <a:cubicBezTo>
                        <a:pt x="16" y="310"/>
                        <a:pt x="16" y="310"/>
                        <a:pt x="16" y="310"/>
                      </a:cubicBezTo>
                      <a:cubicBezTo>
                        <a:pt x="16" y="311"/>
                        <a:pt x="16" y="311"/>
                        <a:pt x="16" y="311"/>
                      </a:cubicBezTo>
                      <a:cubicBezTo>
                        <a:pt x="17" y="311"/>
                        <a:pt x="17" y="311"/>
                        <a:pt x="17" y="311"/>
                      </a:cubicBezTo>
                      <a:cubicBezTo>
                        <a:pt x="17" y="312"/>
                        <a:pt x="17" y="312"/>
                        <a:pt x="17" y="312"/>
                      </a:cubicBezTo>
                      <a:cubicBezTo>
                        <a:pt x="17" y="313"/>
                        <a:pt x="17" y="313"/>
                        <a:pt x="17" y="313"/>
                      </a:cubicBezTo>
                      <a:cubicBezTo>
                        <a:pt x="15" y="312"/>
                        <a:pt x="15" y="312"/>
                        <a:pt x="15" y="312"/>
                      </a:cubicBezTo>
                      <a:cubicBezTo>
                        <a:pt x="14" y="309"/>
                        <a:pt x="14" y="309"/>
                        <a:pt x="14" y="309"/>
                      </a:cubicBezTo>
                      <a:cubicBezTo>
                        <a:pt x="13" y="307"/>
                        <a:pt x="13" y="307"/>
                        <a:pt x="13" y="307"/>
                      </a:cubicBezTo>
                      <a:cubicBezTo>
                        <a:pt x="14" y="307"/>
                        <a:pt x="14" y="307"/>
                        <a:pt x="14" y="307"/>
                      </a:cubicBezTo>
                      <a:cubicBezTo>
                        <a:pt x="12" y="307"/>
                        <a:pt x="12" y="307"/>
                        <a:pt x="12" y="307"/>
                      </a:cubicBezTo>
                      <a:cubicBezTo>
                        <a:pt x="12" y="306"/>
                        <a:pt x="12" y="306"/>
                        <a:pt x="12" y="306"/>
                      </a:cubicBezTo>
                      <a:cubicBezTo>
                        <a:pt x="13" y="305"/>
                        <a:pt x="13" y="305"/>
                        <a:pt x="13" y="305"/>
                      </a:cubicBezTo>
                      <a:cubicBezTo>
                        <a:pt x="14" y="305"/>
                        <a:pt x="14" y="305"/>
                        <a:pt x="14" y="305"/>
                      </a:cubicBezTo>
                      <a:cubicBezTo>
                        <a:pt x="13" y="304"/>
                        <a:pt x="13" y="304"/>
                        <a:pt x="13" y="304"/>
                      </a:cubicBezTo>
                      <a:cubicBezTo>
                        <a:pt x="12" y="304"/>
                        <a:pt x="12" y="304"/>
                        <a:pt x="12" y="304"/>
                      </a:cubicBezTo>
                      <a:cubicBezTo>
                        <a:pt x="13" y="303"/>
                        <a:pt x="13" y="303"/>
                        <a:pt x="13" y="303"/>
                      </a:cubicBezTo>
                      <a:cubicBezTo>
                        <a:pt x="12" y="302"/>
                        <a:pt x="12" y="302"/>
                        <a:pt x="12" y="302"/>
                      </a:cubicBezTo>
                      <a:cubicBezTo>
                        <a:pt x="12" y="301"/>
                        <a:pt x="12" y="301"/>
                        <a:pt x="12" y="301"/>
                      </a:cubicBezTo>
                      <a:cubicBezTo>
                        <a:pt x="13" y="301"/>
                        <a:pt x="13" y="301"/>
                        <a:pt x="13" y="301"/>
                      </a:cubicBezTo>
                      <a:cubicBezTo>
                        <a:pt x="14" y="302"/>
                        <a:pt x="14" y="302"/>
                        <a:pt x="14" y="302"/>
                      </a:cubicBezTo>
                      <a:cubicBezTo>
                        <a:pt x="13" y="301"/>
                        <a:pt x="13" y="301"/>
                        <a:pt x="13" y="301"/>
                      </a:cubicBezTo>
                      <a:cubicBezTo>
                        <a:pt x="13" y="300"/>
                        <a:pt x="13" y="300"/>
                        <a:pt x="13" y="300"/>
                      </a:cubicBezTo>
                      <a:cubicBezTo>
                        <a:pt x="12" y="300"/>
                        <a:pt x="12" y="300"/>
                        <a:pt x="12" y="300"/>
                      </a:cubicBezTo>
                      <a:cubicBezTo>
                        <a:pt x="12" y="299"/>
                        <a:pt x="12" y="299"/>
                        <a:pt x="12" y="299"/>
                      </a:cubicBezTo>
                      <a:cubicBezTo>
                        <a:pt x="12" y="298"/>
                        <a:pt x="12" y="298"/>
                        <a:pt x="12" y="298"/>
                      </a:cubicBezTo>
                      <a:close/>
                      <a:moveTo>
                        <a:pt x="26" y="293"/>
                      </a:moveTo>
                      <a:cubicBezTo>
                        <a:pt x="26" y="292"/>
                        <a:pt x="26" y="292"/>
                        <a:pt x="26" y="292"/>
                      </a:cubicBezTo>
                      <a:cubicBezTo>
                        <a:pt x="27" y="291"/>
                        <a:pt x="27" y="291"/>
                        <a:pt x="27" y="291"/>
                      </a:cubicBezTo>
                      <a:cubicBezTo>
                        <a:pt x="27" y="292"/>
                        <a:pt x="27" y="292"/>
                        <a:pt x="27" y="292"/>
                      </a:cubicBezTo>
                      <a:cubicBezTo>
                        <a:pt x="26" y="293"/>
                        <a:pt x="26" y="293"/>
                        <a:pt x="26" y="293"/>
                      </a:cubicBezTo>
                      <a:close/>
                      <a:moveTo>
                        <a:pt x="141" y="138"/>
                      </a:moveTo>
                      <a:cubicBezTo>
                        <a:pt x="141" y="138"/>
                        <a:pt x="141" y="138"/>
                        <a:pt x="141" y="138"/>
                      </a:cubicBezTo>
                      <a:cubicBezTo>
                        <a:pt x="142" y="138"/>
                        <a:pt x="142" y="138"/>
                        <a:pt x="142" y="138"/>
                      </a:cubicBezTo>
                      <a:cubicBezTo>
                        <a:pt x="142" y="137"/>
                        <a:pt x="142" y="137"/>
                        <a:pt x="142" y="137"/>
                      </a:cubicBezTo>
                      <a:cubicBezTo>
                        <a:pt x="142" y="137"/>
                        <a:pt x="142" y="137"/>
                        <a:pt x="142" y="137"/>
                      </a:cubicBezTo>
                      <a:cubicBezTo>
                        <a:pt x="141" y="137"/>
                        <a:pt x="141" y="137"/>
                        <a:pt x="141" y="137"/>
                      </a:cubicBezTo>
                      <a:cubicBezTo>
                        <a:pt x="141" y="138"/>
                        <a:pt x="141" y="138"/>
                        <a:pt x="141" y="138"/>
                      </a:cubicBezTo>
                      <a:close/>
                      <a:moveTo>
                        <a:pt x="130" y="128"/>
                      </a:moveTo>
                      <a:cubicBezTo>
                        <a:pt x="130" y="128"/>
                        <a:pt x="130" y="128"/>
                        <a:pt x="130" y="128"/>
                      </a:cubicBezTo>
                      <a:cubicBezTo>
                        <a:pt x="132" y="128"/>
                        <a:pt x="132" y="128"/>
                        <a:pt x="132" y="128"/>
                      </a:cubicBezTo>
                      <a:cubicBezTo>
                        <a:pt x="131" y="126"/>
                        <a:pt x="131" y="126"/>
                        <a:pt x="131" y="126"/>
                      </a:cubicBezTo>
                      <a:cubicBezTo>
                        <a:pt x="130" y="127"/>
                        <a:pt x="130" y="127"/>
                        <a:pt x="130" y="127"/>
                      </a:cubicBezTo>
                      <a:cubicBezTo>
                        <a:pt x="130" y="128"/>
                        <a:pt x="130" y="128"/>
                        <a:pt x="130" y="128"/>
                      </a:cubicBezTo>
                      <a:close/>
                      <a:moveTo>
                        <a:pt x="90" y="131"/>
                      </a:moveTo>
                      <a:cubicBezTo>
                        <a:pt x="91" y="131"/>
                        <a:pt x="91" y="131"/>
                        <a:pt x="91" y="131"/>
                      </a:cubicBezTo>
                      <a:cubicBezTo>
                        <a:pt x="91" y="130"/>
                        <a:pt x="91" y="130"/>
                        <a:pt x="91" y="130"/>
                      </a:cubicBezTo>
                      <a:cubicBezTo>
                        <a:pt x="91" y="130"/>
                        <a:pt x="91" y="130"/>
                        <a:pt x="91" y="130"/>
                      </a:cubicBezTo>
                      <a:cubicBezTo>
                        <a:pt x="91" y="130"/>
                        <a:pt x="90" y="131"/>
                        <a:pt x="90" y="131"/>
                      </a:cubicBezTo>
                      <a:close/>
                      <a:moveTo>
                        <a:pt x="90" y="133"/>
                      </a:moveTo>
                      <a:cubicBezTo>
                        <a:pt x="90" y="132"/>
                        <a:pt x="90" y="132"/>
                        <a:pt x="90" y="132"/>
                      </a:cubicBezTo>
                      <a:cubicBezTo>
                        <a:pt x="90" y="132"/>
                        <a:pt x="90" y="132"/>
                        <a:pt x="90" y="132"/>
                      </a:cubicBezTo>
                      <a:cubicBezTo>
                        <a:pt x="91" y="132"/>
                        <a:pt x="91" y="132"/>
                        <a:pt x="91" y="132"/>
                      </a:cubicBezTo>
                      <a:cubicBezTo>
                        <a:pt x="90" y="133"/>
                        <a:pt x="90" y="133"/>
                        <a:pt x="90" y="133"/>
                      </a:cubicBezTo>
                      <a:close/>
                      <a:moveTo>
                        <a:pt x="88" y="136"/>
                      </a:moveTo>
                      <a:cubicBezTo>
                        <a:pt x="88" y="137"/>
                        <a:pt x="88" y="137"/>
                        <a:pt x="88" y="137"/>
                      </a:cubicBezTo>
                      <a:cubicBezTo>
                        <a:pt x="87" y="138"/>
                        <a:pt x="87" y="138"/>
                        <a:pt x="87" y="138"/>
                      </a:cubicBezTo>
                      <a:cubicBezTo>
                        <a:pt x="88" y="139"/>
                        <a:pt x="88" y="139"/>
                        <a:pt x="88" y="139"/>
                      </a:cubicBezTo>
                      <a:cubicBezTo>
                        <a:pt x="89" y="139"/>
                        <a:pt x="89" y="139"/>
                        <a:pt x="89" y="139"/>
                      </a:cubicBezTo>
                      <a:cubicBezTo>
                        <a:pt x="89" y="138"/>
                        <a:pt x="89" y="138"/>
                        <a:pt x="89" y="138"/>
                      </a:cubicBezTo>
                      <a:cubicBezTo>
                        <a:pt x="90" y="138"/>
                        <a:pt x="90" y="138"/>
                        <a:pt x="90" y="138"/>
                      </a:cubicBezTo>
                      <a:cubicBezTo>
                        <a:pt x="94" y="136"/>
                        <a:pt x="94" y="136"/>
                        <a:pt x="94" y="136"/>
                      </a:cubicBezTo>
                      <a:cubicBezTo>
                        <a:pt x="96" y="135"/>
                        <a:pt x="96" y="135"/>
                        <a:pt x="96" y="135"/>
                      </a:cubicBezTo>
                      <a:cubicBezTo>
                        <a:pt x="97" y="134"/>
                        <a:pt x="97" y="134"/>
                        <a:pt x="97" y="134"/>
                      </a:cubicBezTo>
                      <a:cubicBezTo>
                        <a:pt x="96" y="134"/>
                        <a:pt x="96" y="134"/>
                        <a:pt x="96" y="134"/>
                      </a:cubicBezTo>
                      <a:cubicBezTo>
                        <a:pt x="95" y="133"/>
                        <a:pt x="95" y="133"/>
                        <a:pt x="95" y="133"/>
                      </a:cubicBezTo>
                      <a:cubicBezTo>
                        <a:pt x="95" y="132"/>
                        <a:pt x="95" y="132"/>
                        <a:pt x="95" y="132"/>
                      </a:cubicBezTo>
                      <a:cubicBezTo>
                        <a:pt x="94" y="132"/>
                        <a:pt x="94" y="132"/>
                        <a:pt x="94" y="132"/>
                      </a:cubicBezTo>
                      <a:cubicBezTo>
                        <a:pt x="94" y="133"/>
                        <a:pt x="94" y="133"/>
                        <a:pt x="94" y="133"/>
                      </a:cubicBezTo>
                      <a:cubicBezTo>
                        <a:pt x="92" y="133"/>
                        <a:pt x="92" y="133"/>
                        <a:pt x="92" y="133"/>
                      </a:cubicBezTo>
                      <a:cubicBezTo>
                        <a:pt x="93" y="134"/>
                        <a:pt x="93" y="134"/>
                        <a:pt x="93" y="134"/>
                      </a:cubicBezTo>
                      <a:cubicBezTo>
                        <a:pt x="92" y="134"/>
                        <a:pt x="92" y="134"/>
                        <a:pt x="92" y="134"/>
                      </a:cubicBezTo>
                      <a:cubicBezTo>
                        <a:pt x="91" y="134"/>
                        <a:pt x="91" y="134"/>
                        <a:pt x="91" y="134"/>
                      </a:cubicBezTo>
                      <a:cubicBezTo>
                        <a:pt x="91" y="135"/>
                        <a:pt x="91" y="135"/>
                        <a:pt x="91" y="135"/>
                      </a:cubicBezTo>
                      <a:cubicBezTo>
                        <a:pt x="90" y="134"/>
                        <a:pt x="90" y="134"/>
                        <a:pt x="90" y="134"/>
                      </a:cubicBezTo>
                      <a:cubicBezTo>
                        <a:pt x="91" y="134"/>
                        <a:pt x="91" y="134"/>
                        <a:pt x="91" y="134"/>
                      </a:cubicBezTo>
                      <a:cubicBezTo>
                        <a:pt x="90" y="133"/>
                        <a:pt x="90" y="133"/>
                        <a:pt x="90" y="133"/>
                      </a:cubicBezTo>
                      <a:cubicBezTo>
                        <a:pt x="89" y="134"/>
                        <a:pt x="89" y="134"/>
                        <a:pt x="89" y="134"/>
                      </a:cubicBezTo>
                      <a:cubicBezTo>
                        <a:pt x="89" y="134"/>
                        <a:pt x="89" y="134"/>
                        <a:pt x="89" y="134"/>
                      </a:cubicBezTo>
                      <a:cubicBezTo>
                        <a:pt x="89" y="135"/>
                        <a:pt x="89" y="135"/>
                        <a:pt x="89" y="135"/>
                      </a:cubicBezTo>
                      <a:cubicBezTo>
                        <a:pt x="88" y="136"/>
                        <a:pt x="88" y="136"/>
                        <a:pt x="88" y="136"/>
                      </a:cubicBezTo>
                      <a:close/>
                      <a:moveTo>
                        <a:pt x="84" y="139"/>
                      </a:moveTo>
                      <a:cubicBezTo>
                        <a:pt x="84" y="138"/>
                        <a:pt x="84" y="138"/>
                        <a:pt x="84" y="138"/>
                      </a:cubicBezTo>
                      <a:cubicBezTo>
                        <a:pt x="84" y="136"/>
                        <a:pt x="84" y="136"/>
                        <a:pt x="84" y="136"/>
                      </a:cubicBezTo>
                      <a:cubicBezTo>
                        <a:pt x="83" y="137"/>
                        <a:pt x="83" y="137"/>
                        <a:pt x="83" y="137"/>
                      </a:cubicBezTo>
                      <a:cubicBezTo>
                        <a:pt x="83" y="138"/>
                        <a:pt x="83" y="138"/>
                        <a:pt x="83" y="138"/>
                      </a:cubicBezTo>
                      <a:cubicBezTo>
                        <a:pt x="82" y="138"/>
                        <a:pt x="82" y="138"/>
                        <a:pt x="82" y="138"/>
                      </a:cubicBezTo>
                      <a:cubicBezTo>
                        <a:pt x="83" y="138"/>
                        <a:pt x="83" y="138"/>
                        <a:pt x="83" y="138"/>
                      </a:cubicBezTo>
                      <a:cubicBezTo>
                        <a:pt x="83" y="138"/>
                        <a:pt x="84" y="139"/>
                        <a:pt x="84" y="139"/>
                      </a:cubicBezTo>
                      <a:close/>
                      <a:moveTo>
                        <a:pt x="84" y="140"/>
                      </a:moveTo>
                      <a:cubicBezTo>
                        <a:pt x="85" y="139"/>
                        <a:pt x="85" y="139"/>
                        <a:pt x="85" y="139"/>
                      </a:cubicBezTo>
                      <a:cubicBezTo>
                        <a:pt x="85" y="138"/>
                        <a:pt x="85" y="138"/>
                        <a:pt x="85" y="138"/>
                      </a:cubicBezTo>
                      <a:cubicBezTo>
                        <a:pt x="85" y="137"/>
                        <a:pt x="85" y="137"/>
                        <a:pt x="85" y="137"/>
                      </a:cubicBezTo>
                      <a:cubicBezTo>
                        <a:pt x="85" y="135"/>
                        <a:pt x="85" y="135"/>
                        <a:pt x="85" y="135"/>
                      </a:cubicBezTo>
                      <a:cubicBezTo>
                        <a:pt x="85" y="135"/>
                        <a:pt x="85" y="135"/>
                        <a:pt x="85" y="135"/>
                      </a:cubicBezTo>
                      <a:cubicBezTo>
                        <a:pt x="86" y="135"/>
                        <a:pt x="86" y="135"/>
                        <a:pt x="86" y="135"/>
                      </a:cubicBezTo>
                      <a:cubicBezTo>
                        <a:pt x="86" y="135"/>
                        <a:pt x="86" y="135"/>
                        <a:pt x="86" y="135"/>
                      </a:cubicBezTo>
                      <a:cubicBezTo>
                        <a:pt x="87" y="134"/>
                        <a:pt x="87" y="134"/>
                        <a:pt x="87" y="134"/>
                      </a:cubicBezTo>
                      <a:cubicBezTo>
                        <a:pt x="87" y="135"/>
                        <a:pt x="87" y="135"/>
                        <a:pt x="87" y="135"/>
                      </a:cubicBezTo>
                      <a:cubicBezTo>
                        <a:pt x="87" y="138"/>
                        <a:pt x="87" y="138"/>
                        <a:pt x="87" y="138"/>
                      </a:cubicBezTo>
                      <a:cubicBezTo>
                        <a:pt x="87" y="139"/>
                        <a:pt x="87" y="139"/>
                        <a:pt x="87" y="139"/>
                      </a:cubicBezTo>
                      <a:cubicBezTo>
                        <a:pt x="87" y="139"/>
                        <a:pt x="87" y="139"/>
                        <a:pt x="87" y="139"/>
                      </a:cubicBezTo>
                      <a:cubicBezTo>
                        <a:pt x="85" y="140"/>
                        <a:pt x="85" y="140"/>
                        <a:pt x="85" y="140"/>
                      </a:cubicBezTo>
                      <a:cubicBezTo>
                        <a:pt x="84" y="140"/>
                        <a:pt x="84" y="140"/>
                        <a:pt x="84" y="140"/>
                      </a:cubicBezTo>
                      <a:close/>
                      <a:moveTo>
                        <a:pt x="86" y="145"/>
                      </a:moveTo>
                      <a:cubicBezTo>
                        <a:pt x="86" y="144"/>
                        <a:pt x="86" y="144"/>
                        <a:pt x="86" y="144"/>
                      </a:cubicBezTo>
                      <a:cubicBezTo>
                        <a:pt x="86" y="142"/>
                        <a:pt x="86" y="142"/>
                        <a:pt x="86" y="142"/>
                      </a:cubicBezTo>
                      <a:cubicBezTo>
                        <a:pt x="86" y="141"/>
                        <a:pt x="86" y="141"/>
                        <a:pt x="86" y="141"/>
                      </a:cubicBezTo>
                      <a:cubicBezTo>
                        <a:pt x="85" y="141"/>
                        <a:pt x="85" y="141"/>
                        <a:pt x="85" y="141"/>
                      </a:cubicBezTo>
                      <a:cubicBezTo>
                        <a:pt x="83" y="139"/>
                        <a:pt x="83" y="139"/>
                        <a:pt x="83" y="139"/>
                      </a:cubicBezTo>
                      <a:cubicBezTo>
                        <a:pt x="82" y="139"/>
                        <a:pt x="82" y="139"/>
                        <a:pt x="82" y="139"/>
                      </a:cubicBezTo>
                      <a:cubicBezTo>
                        <a:pt x="82" y="140"/>
                        <a:pt x="82" y="140"/>
                        <a:pt x="82" y="140"/>
                      </a:cubicBezTo>
                      <a:cubicBezTo>
                        <a:pt x="85" y="142"/>
                        <a:pt x="85" y="142"/>
                        <a:pt x="85" y="142"/>
                      </a:cubicBezTo>
                      <a:cubicBezTo>
                        <a:pt x="83" y="141"/>
                        <a:pt x="83" y="141"/>
                        <a:pt x="83" y="141"/>
                      </a:cubicBezTo>
                      <a:cubicBezTo>
                        <a:pt x="83" y="142"/>
                        <a:pt x="83" y="142"/>
                        <a:pt x="83" y="142"/>
                      </a:cubicBezTo>
                      <a:cubicBezTo>
                        <a:pt x="84" y="143"/>
                        <a:pt x="84" y="143"/>
                        <a:pt x="84" y="143"/>
                      </a:cubicBezTo>
                      <a:cubicBezTo>
                        <a:pt x="86" y="145"/>
                        <a:pt x="86" y="145"/>
                        <a:pt x="86" y="145"/>
                      </a:cubicBezTo>
                      <a:close/>
                      <a:moveTo>
                        <a:pt x="73" y="126"/>
                      </a:moveTo>
                      <a:cubicBezTo>
                        <a:pt x="74" y="127"/>
                        <a:pt x="74" y="127"/>
                        <a:pt x="74" y="127"/>
                      </a:cubicBezTo>
                      <a:cubicBezTo>
                        <a:pt x="75" y="127"/>
                        <a:pt x="75" y="127"/>
                        <a:pt x="75" y="127"/>
                      </a:cubicBezTo>
                      <a:cubicBezTo>
                        <a:pt x="76" y="128"/>
                        <a:pt x="76" y="128"/>
                        <a:pt x="76" y="128"/>
                      </a:cubicBezTo>
                      <a:cubicBezTo>
                        <a:pt x="76" y="127"/>
                        <a:pt x="76" y="127"/>
                        <a:pt x="76" y="127"/>
                      </a:cubicBezTo>
                      <a:cubicBezTo>
                        <a:pt x="75" y="126"/>
                        <a:pt x="75" y="126"/>
                        <a:pt x="75" y="126"/>
                      </a:cubicBezTo>
                      <a:cubicBezTo>
                        <a:pt x="74" y="126"/>
                        <a:pt x="74" y="126"/>
                        <a:pt x="74" y="126"/>
                      </a:cubicBezTo>
                      <a:cubicBezTo>
                        <a:pt x="73" y="126"/>
                        <a:pt x="73" y="126"/>
                        <a:pt x="73" y="126"/>
                      </a:cubicBezTo>
                      <a:close/>
                      <a:moveTo>
                        <a:pt x="50" y="344"/>
                      </a:moveTo>
                      <a:cubicBezTo>
                        <a:pt x="50" y="344"/>
                        <a:pt x="50" y="344"/>
                        <a:pt x="50" y="344"/>
                      </a:cubicBezTo>
                      <a:cubicBezTo>
                        <a:pt x="49" y="343"/>
                        <a:pt x="49" y="343"/>
                        <a:pt x="49" y="343"/>
                      </a:cubicBezTo>
                      <a:cubicBezTo>
                        <a:pt x="49" y="342"/>
                        <a:pt x="49" y="342"/>
                        <a:pt x="49" y="342"/>
                      </a:cubicBezTo>
                      <a:cubicBezTo>
                        <a:pt x="50" y="340"/>
                        <a:pt x="50" y="340"/>
                        <a:pt x="50" y="340"/>
                      </a:cubicBezTo>
                      <a:cubicBezTo>
                        <a:pt x="50" y="338"/>
                        <a:pt x="50" y="338"/>
                        <a:pt x="50" y="338"/>
                      </a:cubicBezTo>
                      <a:cubicBezTo>
                        <a:pt x="49" y="339"/>
                        <a:pt x="49" y="339"/>
                        <a:pt x="49" y="339"/>
                      </a:cubicBezTo>
                      <a:cubicBezTo>
                        <a:pt x="48" y="339"/>
                        <a:pt x="48" y="339"/>
                        <a:pt x="48" y="339"/>
                      </a:cubicBezTo>
                      <a:cubicBezTo>
                        <a:pt x="47" y="340"/>
                        <a:pt x="47" y="340"/>
                        <a:pt x="47" y="340"/>
                      </a:cubicBezTo>
                      <a:cubicBezTo>
                        <a:pt x="46" y="339"/>
                        <a:pt x="46" y="339"/>
                        <a:pt x="46" y="339"/>
                      </a:cubicBezTo>
                      <a:cubicBezTo>
                        <a:pt x="46" y="338"/>
                        <a:pt x="46" y="338"/>
                        <a:pt x="46" y="338"/>
                      </a:cubicBezTo>
                      <a:cubicBezTo>
                        <a:pt x="46" y="338"/>
                        <a:pt x="46" y="338"/>
                        <a:pt x="46" y="338"/>
                      </a:cubicBezTo>
                      <a:cubicBezTo>
                        <a:pt x="47" y="339"/>
                        <a:pt x="47" y="339"/>
                        <a:pt x="47" y="339"/>
                      </a:cubicBezTo>
                      <a:cubicBezTo>
                        <a:pt x="47" y="339"/>
                        <a:pt x="47" y="339"/>
                        <a:pt x="47" y="339"/>
                      </a:cubicBezTo>
                      <a:cubicBezTo>
                        <a:pt x="47" y="338"/>
                        <a:pt x="47" y="338"/>
                        <a:pt x="47" y="338"/>
                      </a:cubicBezTo>
                      <a:cubicBezTo>
                        <a:pt x="47" y="337"/>
                        <a:pt x="47" y="337"/>
                        <a:pt x="47" y="337"/>
                      </a:cubicBezTo>
                      <a:cubicBezTo>
                        <a:pt x="46" y="336"/>
                        <a:pt x="46" y="336"/>
                        <a:pt x="46" y="336"/>
                      </a:cubicBezTo>
                      <a:cubicBezTo>
                        <a:pt x="46" y="336"/>
                        <a:pt x="46" y="336"/>
                        <a:pt x="46" y="336"/>
                      </a:cubicBezTo>
                      <a:cubicBezTo>
                        <a:pt x="45" y="337"/>
                        <a:pt x="45" y="337"/>
                        <a:pt x="45" y="337"/>
                      </a:cubicBezTo>
                      <a:cubicBezTo>
                        <a:pt x="44" y="336"/>
                        <a:pt x="44" y="336"/>
                        <a:pt x="44" y="336"/>
                      </a:cubicBezTo>
                      <a:cubicBezTo>
                        <a:pt x="43" y="335"/>
                        <a:pt x="43" y="335"/>
                        <a:pt x="43" y="335"/>
                      </a:cubicBezTo>
                      <a:cubicBezTo>
                        <a:pt x="43" y="335"/>
                        <a:pt x="43" y="335"/>
                        <a:pt x="43" y="335"/>
                      </a:cubicBezTo>
                      <a:cubicBezTo>
                        <a:pt x="44" y="334"/>
                        <a:pt x="44" y="334"/>
                        <a:pt x="44" y="334"/>
                      </a:cubicBezTo>
                      <a:cubicBezTo>
                        <a:pt x="45" y="332"/>
                        <a:pt x="45" y="332"/>
                        <a:pt x="45" y="332"/>
                      </a:cubicBezTo>
                      <a:cubicBezTo>
                        <a:pt x="46" y="332"/>
                        <a:pt x="46" y="332"/>
                        <a:pt x="46" y="332"/>
                      </a:cubicBezTo>
                      <a:cubicBezTo>
                        <a:pt x="45" y="332"/>
                        <a:pt x="45" y="332"/>
                        <a:pt x="45" y="332"/>
                      </a:cubicBezTo>
                      <a:cubicBezTo>
                        <a:pt x="44" y="332"/>
                        <a:pt x="44" y="332"/>
                        <a:pt x="44" y="332"/>
                      </a:cubicBezTo>
                      <a:cubicBezTo>
                        <a:pt x="43" y="332"/>
                        <a:pt x="43" y="332"/>
                        <a:pt x="43" y="332"/>
                      </a:cubicBezTo>
                      <a:cubicBezTo>
                        <a:pt x="43" y="331"/>
                        <a:pt x="43" y="331"/>
                        <a:pt x="43" y="331"/>
                      </a:cubicBezTo>
                      <a:cubicBezTo>
                        <a:pt x="44" y="331"/>
                        <a:pt x="44" y="331"/>
                        <a:pt x="44" y="331"/>
                      </a:cubicBezTo>
                      <a:cubicBezTo>
                        <a:pt x="45" y="329"/>
                        <a:pt x="45" y="329"/>
                        <a:pt x="45" y="329"/>
                      </a:cubicBezTo>
                      <a:cubicBezTo>
                        <a:pt x="45" y="328"/>
                        <a:pt x="45" y="328"/>
                        <a:pt x="45" y="328"/>
                      </a:cubicBezTo>
                      <a:cubicBezTo>
                        <a:pt x="45" y="327"/>
                        <a:pt x="45" y="327"/>
                        <a:pt x="45" y="327"/>
                      </a:cubicBezTo>
                      <a:cubicBezTo>
                        <a:pt x="45" y="327"/>
                        <a:pt x="45" y="327"/>
                        <a:pt x="45" y="327"/>
                      </a:cubicBezTo>
                      <a:cubicBezTo>
                        <a:pt x="44" y="327"/>
                        <a:pt x="44" y="327"/>
                        <a:pt x="44" y="327"/>
                      </a:cubicBezTo>
                      <a:cubicBezTo>
                        <a:pt x="44" y="328"/>
                        <a:pt x="44" y="328"/>
                        <a:pt x="44" y="328"/>
                      </a:cubicBezTo>
                      <a:cubicBezTo>
                        <a:pt x="44" y="330"/>
                        <a:pt x="44" y="330"/>
                        <a:pt x="44" y="330"/>
                      </a:cubicBezTo>
                      <a:cubicBezTo>
                        <a:pt x="43" y="331"/>
                        <a:pt x="43" y="331"/>
                        <a:pt x="43" y="331"/>
                      </a:cubicBezTo>
                      <a:cubicBezTo>
                        <a:pt x="42" y="331"/>
                        <a:pt x="42" y="331"/>
                        <a:pt x="42" y="331"/>
                      </a:cubicBezTo>
                      <a:cubicBezTo>
                        <a:pt x="41" y="331"/>
                        <a:pt x="41" y="331"/>
                        <a:pt x="41" y="331"/>
                      </a:cubicBezTo>
                      <a:cubicBezTo>
                        <a:pt x="41" y="331"/>
                        <a:pt x="41" y="331"/>
                        <a:pt x="41" y="331"/>
                      </a:cubicBezTo>
                      <a:cubicBezTo>
                        <a:pt x="41" y="330"/>
                        <a:pt x="41" y="330"/>
                        <a:pt x="41" y="330"/>
                      </a:cubicBezTo>
                      <a:cubicBezTo>
                        <a:pt x="41" y="330"/>
                        <a:pt x="41" y="330"/>
                        <a:pt x="41" y="330"/>
                      </a:cubicBezTo>
                      <a:cubicBezTo>
                        <a:pt x="41" y="329"/>
                        <a:pt x="41" y="329"/>
                        <a:pt x="41" y="329"/>
                      </a:cubicBezTo>
                      <a:cubicBezTo>
                        <a:pt x="40" y="330"/>
                        <a:pt x="40" y="330"/>
                        <a:pt x="40" y="330"/>
                      </a:cubicBezTo>
                      <a:cubicBezTo>
                        <a:pt x="40" y="330"/>
                        <a:pt x="40" y="330"/>
                        <a:pt x="40" y="330"/>
                      </a:cubicBezTo>
                      <a:cubicBezTo>
                        <a:pt x="39" y="330"/>
                        <a:pt x="39" y="330"/>
                        <a:pt x="39" y="330"/>
                      </a:cubicBezTo>
                      <a:cubicBezTo>
                        <a:pt x="39" y="330"/>
                        <a:pt x="39" y="330"/>
                        <a:pt x="39" y="330"/>
                      </a:cubicBezTo>
                      <a:cubicBezTo>
                        <a:pt x="38" y="330"/>
                        <a:pt x="38" y="330"/>
                        <a:pt x="38" y="330"/>
                      </a:cubicBezTo>
                      <a:cubicBezTo>
                        <a:pt x="38" y="330"/>
                        <a:pt x="38" y="330"/>
                        <a:pt x="38" y="330"/>
                      </a:cubicBezTo>
                      <a:cubicBezTo>
                        <a:pt x="37" y="330"/>
                        <a:pt x="37" y="330"/>
                        <a:pt x="37" y="330"/>
                      </a:cubicBezTo>
                      <a:cubicBezTo>
                        <a:pt x="37" y="330"/>
                        <a:pt x="37" y="330"/>
                        <a:pt x="37" y="330"/>
                      </a:cubicBezTo>
                      <a:cubicBezTo>
                        <a:pt x="38" y="329"/>
                        <a:pt x="38" y="329"/>
                        <a:pt x="38" y="329"/>
                      </a:cubicBezTo>
                      <a:cubicBezTo>
                        <a:pt x="39" y="329"/>
                        <a:pt x="39" y="329"/>
                        <a:pt x="39" y="329"/>
                      </a:cubicBezTo>
                      <a:cubicBezTo>
                        <a:pt x="40" y="328"/>
                        <a:pt x="40" y="328"/>
                        <a:pt x="40" y="328"/>
                      </a:cubicBezTo>
                      <a:cubicBezTo>
                        <a:pt x="41" y="327"/>
                        <a:pt x="41" y="327"/>
                        <a:pt x="41" y="327"/>
                      </a:cubicBezTo>
                      <a:cubicBezTo>
                        <a:pt x="42" y="327"/>
                        <a:pt x="42" y="327"/>
                        <a:pt x="42" y="327"/>
                      </a:cubicBezTo>
                      <a:cubicBezTo>
                        <a:pt x="42" y="325"/>
                        <a:pt x="42" y="325"/>
                        <a:pt x="42" y="325"/>
                      </a:cubicBezTo>
                      <a:cubicBezTo>
                        <a:pt x="42" y="326"/>
                        <a:pt x="42" y="326"/>
                        <a:pt x="42" y="326"/>
                      </a:cubicBezTo>
                      <a:cubicBezTo>
                        <a:pt x="41" y="327"/>
                        <a:pt x="41" y="327"/>
                        <a:pt x="41" y="327"/>
                      </a:cubicBezTo>
                      <a:cubicBezTo>
                        <a:pt x="40" y="328"/>
                        <a:pt x="40" y="328"/>
                        <a:pt x="40" y="328"/>
                      </a:cubicBezTo>
                      <a:cubicBezTo>
                        <a:pt x="40" y="328"/>
                        <a:pt x="40" y="328"/>
                        <a:pt x="40" y="328"/>
                      </a:cubicBezTo>
                      <a:cubicBezTo>
                        <a:pt x="38" y="328"/>
                        <a:pt x="38" y="328"/>
                        <a:pt x="38" y="328"/>
                      </a:cubicBezTo>
                      <a:cubicBezTo>
                        <a:pt x="38" y="327"/>
                        <a:pt x="38" y="327"/>
                        <a:pt x="38" y="327"/>
                      </a:cubicBezTo>
                      <a:cubicBezTo>
                        <a:pt x="37" y="327"/>
                        <a:pt x="37" y="327"/>
                        <a:pt x="37" y="327"/>
                      </a:cubicBezTo>
                      <a:cubicBezTo>
                        <a:pt x="37" y="327"/>
                        <a:pt x="37" y="327"/>
                        <a:pt x="37" y="327"/>
                      </a:cubicBezTo>
                      <a:cubicBezTo>
                        <a:pt x="37" y="326"/>
                        <a:pt x="37" y="326"/>
                        <a:pt x="37" y="326"/>
                      </a:cubicBezTo>
                      <a:cubicBezTo>
                        <a:pt x="37" y="326"/>
                        <a:pt x="37" y="326"/>
                        <a:pt x="37" y="326"/>
                      </a:cubicBezTo>
                      <a:cubicBezTo>
                        <a:pt x="36" y="326"/>
                        <a:pt x="36" y="326"/>
                        <a:pt x="36" y="326"/>
                      </a:cubicBezTo>
                      <a:cubicBezTo>
                        <a:pt x="35" y="326"/>
                        <a:pt x="35" y="326"/>
                        <a:pt x="35" y="326"/>
                      </a:cubicBezTo>
                      <a:cubicBezTo>
                        <a:pt x="34" y="326"/>
                        <a:pt x="34" y="326"/>
                        <a:pt x="34" y="326"/>
                      </a:cubicBezTo>
                      <a:cubicBezTo>
                        <a:pt x="34" y="327"/>
                        <a:pt x="34" y="327"/>
                        <a:pt x="34" y="327"/>
                      </a:cubicBezTo>
                      <a:cubicBezTo>
                        <a:pt x="32" y="326"/>
                        <a:pt x="32" y="326"/>
                        <a:pt x="32" y="326"/>
                      </a:cubicBezTo>
                      <a:cubicBezTo>
                        <a:pt x="32" y="325"/>
                        <a:pt x="32" y="325"/>
                        <a:pt x="32" y="325"/>
                      </a:cubicBezTo>
                      <a:cubicBezTo>
                        <a:pt x="32" y="325"/>
                        <a:pt x="32" y="325"/>
                        <a:pt x="32" y="325"/>
                      </a:cubicBezTo>
                      <a:cubicBezTo>
                        <a:pt x="33" y="325"/>
                        <a:pt x="33" y="325"/>
                        <a:pt x="33" y="325"/>
                      </a:cubicBezTo>
                      <a:cubicBezTo>
                        <a:pt x="34" y="325"/>
                        <a:pt x="34" y="325"/>
                        <a:pt x="34" y="325"/>
                      </a:cubicBezTo>
                      <a:cubicBezTo>
                        <a:pt x="36" y="325"/>
                        <a:pt x="36" y="325"/>
                        <a:pt x="36" y="325"/>
                      </a:cubicBezTo>
                      <a:cubicBezTo>
                        <a:pt x="36" y="325"/>
                        <a:pt x="36" y="325"/>
                        <a:pt x="36" y="325"/>
                      </a:cubicBezTo>
                      <a:cubicBezTo>
                        <a:pt x="35" y="325"/>
                        <a:pt x="35" y="325"/>
                        <a:pt x="35" y="325"/>
                      </a:cubicBezTo>
                      <a:cubicBezTo>
                        <a:pt x="34" y="325"/>
                        <a:pt x="34" y="325"/>
                        <a:pt x="34" y="325"/>
                      </a:cubicBezTo>
                      <a:cubicBezTo>
                        <a:pt x="33" y="324"/>
                        <a:pt x="33" y="324"/>
                        <a:pt x="33" y="324"/>
                      </a:cubicBezTo>
                      <a:cubicBezTo>
                        <a:pt x="33" y="324"/>
                        <a:pt x="33" y="324"/>
                        <a:pt x="33" y="324"/>
                      </a:cubicBezTo>
                      <a:cubicBezTo>
                        <a:pt x="34" y="324"/>
                        <a:pt x="34" y="324"/>
                        <a:pt x="34" y="324"/>
                      </a:cubicBezTo>
                      <a:cubicBezTo>
                        <a:pt x="36" y="324"/>
                        <a:pt x="36" y="324"/>
                        <a:pt x="36" y="324"/>
                      </a:cubicBezTo>
                      <a:cubicBezTo>
                        <a:pt x="36" y="324"/>
                        <a:pt x="36" y="324"/>
                        <a:pt x="36" y="324"/>
                      </a:cubicBezTo>
                      <a:cubicBezTo>
                        <a:pt x="34" y="324"/>
                        <a:pt x="34" y="324"/>
                        <a:pt x="34" y="324"/>
                      </a:cubicBezTo>
                      <a:cubicBezTo>
                        <a:pt x="34" y="323"/>
                        <a:pt x="34" y="323"/>
                        <a:pt x="34" y="323"/>
                      </a:cubicBezTo>
                      <a:cubicBezTo>
                        <a:pt x="32" y="324"/>
                        <a:pt x="32" y="324"/>
                        <a:pt x="32" y="324"/>
                      </a:cubicBezTo>
                      <a:cubicBezTo>
                        <a:pt x="32" y="324"/>
                        <a:pt x="32" y="324"/>
                        <a:pt x="32" y="324"/>
                      </a:cubicBezTo>
                      <a:cubicBezTo>
                        <a:pt x="31" y="323"/>
                        <a:pt x="31" y="323"/>
                        <a:pt x="31" y="323"/>
                      </a:cubicBezTo>
                      <a:cubicBezTo>
                        <a:pt x="31" y="322"/>
                        <a:pt x="31" y="322"/>
                        <a:pt x="31" y="322"/>
                      </a:cubicBezTo>
                      <a:cubicBezTo>
                        <a:pt x="32" y="322"/>
                        <a:pt x="32" y="322"/>
                        <a:pt x="32" y="322"/>
                      </a:cubicBezTo>
                      <a:cubicBezTo>
                        <a:pt x="33" y="323"/>
                        <a:pt x="33" y="323"/>
                        <a:pt x="33" y="323"/>
                      </a:cubicBezTo>
                      <a:cubicBezTo>
                        <a:pt x="34" y="323"/>
                        <a:pt x="34" y="323"/>
                        <a:pt x="34" y="323"/>
                      </a:cubicBezTo>
                      <a:cubicBezTo>
                        <a:pt x="35" y="322"/>
                        <a:pt x="35" y="322"/>
                        <a:pt x="35" y="322"/>
                      </a:cubicBezTo>
                      <a:cubicBezTo>
                        <a:pt x="34" y="322"/>
                        <a:pt x="34" y="322"/>
                        <a:pt x="34" y="322"/>
                      </a:cubicBezTo>
                      <a:cubicBezTo>
                        <a:pt x="33" y="322"/>
                        <a:pt x="33" y="322"/>
                        <a:pt x="33" y="322"/>
                      </a:cubicBezTo>
                      <a:cubicBezTo>
                        <a:pt x="31" y="322"/>
                        <a:pt x="31" y="322"/>
                        <a:pt x="31" y="322"/>
                      </a:cubicBezTo>
                      <a:cubicBezTo>
                        <a:pt x="32" y="321"/>
                        <a:pt x="32" y="321"/>
                        <a:pt x="32" y="321"/>
                      </a:cubicBezTo>
                      <a:cubicBezTo>
                        <a:pt x="33" y="321"/>
                        <a:pt x="33" y="321"/>
                        <a:pt x="33" y="321"/>
                      </a:cubicBezTo>
                      <a:cubicBezTo>
                        <a:pt x="34" y="321"/>
                        <a:pt x="34" y="321"/>
                        <a:pt x="34" y="321"/>
                      </a:cubicBezTo>
                      <a:cubicBezTo>
                        <a:pt x="34" y="321"/>
                        <a:pt x="34" y="321"/>
                        <a:pt x="34" y="321"/>
                      </a:cubicBezTo>
                      <a:cubicBezTo>
                        <a:pt x="34" y="320"/>
                        <a:pt x="34" y="320"/>
                        <a:pt x="34" y="320"/>
                      </a:cubicBezTo>
                      <a:cubicBezTo>
                        <a:pt x="34" y="320"/>
                        <a:pt x="34" y="320"/>
                        <a:pt x="34" y="320"/>
                      </a:cubicBezTo>
                      <a:cubicBezTo>
                        <a:pt x="35" y="319"/>
                        <a:pt x="35" y="319"/>
                        <a:pt x="35" y="319"/>
                      </a:cubicBezTo>
                      <a:cubicBezTo>
                        <a:pt x="36" y="319"/>
                        <a:pt x="36" y="319"/>
                        <a:pt x="36" y="319"/>
                      </a:cubicBezTo>
                      <a:cubicBezTo>
                        <a:pt x="37" y="320"/>
                        <a:pt x="37" y="320"/>
                        <a:pt x="37" y="320"/>
                      </a:cubicBezTo>
                      <a:cubicBezTo>
                        <a:pt x="38" y="319"/>
                        <a:pt x="38" y="319"/>
                        <a:pt x="38" y="319"/>
                      </a:cubicBezTo>
                      <a:cubicBezTo>
                        <a:pt x="36" y="319"/>
                        <a:pt x="36" y="319"/>
                        <a:pt x="36" y="319"/>
                      </a:cubicBezTo>
                      <a:cubicBezTo>
                        <a:pt x="35" y="319"/>
                        <a:pt x="35" y="319"/>
                        <a:pt x="35" y="319"/>
                      </a:cubicBezTo>
                      <a:cubicBezTo>
                        <a:pt x="35" y="318"/>
                        <a:pt x="35" y="318"/>
                        <a:pt x="35" y="318"/>
                      </a:cubicBezTo>
                      <a:cubicBezTo>
                        <a:pt x="34" y="319"/>
                        <a:pt x="34" y="319"/>
                        <a:pt x="34" y="319"/>
                      </a:cubicBezTo>
                      <a:cubicBezTo>
                        <a:pt x="33" y="320"/>
                        <a:pt x="33" y="320"/>
                        <a:pt x="33" y="320"/>
                      </a:cubicBezTo>
                      <a:cubicBezTo>
                        <a:pt x="33" y="320"/>
                        <a:pt x="33" y="320"/>
                        <a:pt x="33" y="320"/>
                      </a:cubicBezTo>
                      <a:cubicBezTo>
                        <a:pt x="32" y="320"/>
                        <a:pt x="32" y="320"/>
                        <a:pt x="32" y="320"/>
                      </a:cubicBezTo>
                      <a:cubicBezTo>
                        <a:pt x="32" y="319"/>
                        <a:pt x="32" y="319"/>
                        <a:pt x="32" y="319"/>
                      </a:cubicBezTo>
                      <a:cubicBezTo>
                        <a:pt x="32" y="318"/>
                        <a:pt x="32" y="318"/>
                        <a:pt x="32" y="318"/>
                      </a:cubicBezTo>
                      <a:cubicBezTo>
                        <a:pt x="32" y="318"/>
                        <a:pt x="32" y="318"/>
                        <a:pt x="32" y="318"/>
                      </a:cubicBezTo>
                      <a:cubicBezTo>
                        <a:pt x="34" y="317"/>
                        <a:pt x="34" y="317"/>
                        <a:pt x="34" y="317"/>
                      </a:cubicBezTo>
                      <a:cubicBezTo>
                        <a:pt x="34" y="316"/>
                        <a:pt x="34" y="316"/>
                        <a:pt x="34" y="316"/>
                      </a:cubicBezTo>
                      <a:cubicBezTo>
                        <a:pt x="37" y="315"/>
                        <a:pt x="37" y="315"/>
                        <a:pt x="37" y="315"/>
                      </a:cubicBezTo>
                      <a:cubicBezTo>
                        <a:pt x="38" y="314"/>
                        <a:pt x="38" y="314"/>
                        <a:pt x="38" y="314"/>
                      </a:cubicBezTo>
                      <a:cubicBezTo>
                        <a:pt x="38" y="315"/>
                        <a:pt x="38" y="315"/>
                        <a:pt x="38" y="315"/>
                      </a:cubicBezTo>
                      <a:cubicBezTo>
                        <a:pt x="38" y="316"/>
                        <a:pt x="38" y="316"/>
                        <a:pt x="38" y="316"/>
                      </a:cubicBezTo>
                      <a:cubicBezTo>
                        <a:pt x="39" y="317"/>
                        <a:pt x="39" y="317"/>
                        <a:pt x="39" y="317"/>
                      </a:cubicBezTo>
                      <a:cubicBezTo>
                        <a:pt x="39" y="317"/>
                        <a:pt x="39" y="317"/>
                        <a:pt x="39" y="317"/>
                      </a:cubicBezTo>
                      <a:cubicBezTo>
                        <a:pt x="39" y="315"/>
                        <a:pt x="39" y="315"/>
                        <a:pt x="39" y="315"/>
                      </a:cubicBezTo>
                      <a:cubicBezTo>
                        <a:pt x="39" y="314"/>
                        <a:pt x="39" y="314"/>
                        <a:pt x="39" y="314"/>
                      </a:cubicBezTo>
                      <a:cubicBezTo>
                        <a:pt x="40" y="314"/>
                        <a:pt x="40" y="314"/>
                        <a:pt x="40" y="314"/>
                      </a:cubicBezTo>
                      <a:cubicBezTo>
                        <a:pt x="41" y="314"/>
                        <a:pt x="41" y="314"/>
                        <a:pt x="41" y="314"/>
                      </a:cubicBezTo>
                      <a:cubicBezTo>
                        <a:pt x="40" y="313"/>
                        <a:pt x="40" y="313"/>
                        <a:pt x="40" y="313"/>
                      </a:cubicBezTo>
                      <a:cubicBezTo>
                        <a:pt x="39" y="313"/>
                        <a:pt x="39" y="313"/>
                        <a:pt x="39" y="313"/>
                      </a:cubicBezTo>
                      <a:cubicBezTo>
                        <a:pt x="38" y="314"/>
                        <a:pt x="38" y="314"/>
                        <a:pt x="38" y="314"/>
                      </a:cubicBezTo>
                      <a:cubicBezTo>
                        <a:pt x="38" y="313"/>
                        <a:pt x="38" y="313"/>
                        <a:pt x="38" y="313"/>
                      </a:cubicBezTo>
                      <a:cubicBezTo>
                        <a:pt x="38" y="312"/>
                        <a:pt x="38" y="312"/>
                        <a:pt x="38" y="312"/>
                      </a:cubicBezTo>
                      <a:cubicBezTo>
                        <a:pt x="39" y="312"/>
                        <a:pt x="39" y="312"/>
                        <a:pt x="39" y="312"/>
                      </a:cubicBezTo>
                      <a:cubicBezTo>
                        <a:pt x="40" y="311"/>
                        <a:pt x="40" y="311"/>
                        <a:pt x="40" y="311"/>
                      </a:cubicBezTo>
                      <a:cubicBezTo>
                        <a:pt x="41" y="310"/>
                        <a:pt x="41" y="310"/>
                        <a:pt x="41" y="310"/>
                      </a:cubicBezTo>
                      <a:cubicBezTo>
                        <a:pt x="41" y="309"/>
                        <a:pt x="41" y="309"/>
                        <a:pt x="41" y="309"/>
                      </a:cubicBezTo>
                      <a:cubicBezTo>
                        <a:pt x="40" y="309"/>
                        <a:pt x="40" y="309"/>
                        <a:pt x="40" y="309"/>
                      </a:cubicBezTo>
                      <a:cubicBezTo>
                        <a:pt x="40" y="310"/>
                        <a:pt x="40" y="310"/>
                        <a:pt x="40" y="310"/>
                      </a:cubicBezTo>
                      <a:cubicBezTo>
                        <a:pt x="39" y="311"/>
                        <a:pt x="39" y="311"/>
                        <a:pt x="39" y="311"/>
                      </a:cubicBezTo>
                      <a:cubicBezTo>
                        <a:pt x="38" y="311"/>
                        <a:pt x="38" y="311"/>
                        <a:pt x="38" y="311"/>
                      </a:cubicBezTo>
                      <a:cubicBezTo>
                        <a:pt x="37" y="312"/>
                        <a:pt x="37" y="312"/>
                        <a:pt x="37" y="312"/>
                      </a:cubicBezTo>
                      <a:cubicBezTo>
                        <a:pt x="35" y="313"/>
                        <a:pt x="35" y="313"/>
                        <a:pt x="35" y="313"/>
                      </a:cubicBezTo>
                      <a:cubicBezTo>
                        <a:pt x="34" y="314"/>
                        <a:pt x="34" y="314"/>
                        <a:pt x="34" y="314"/>
                      </a:cubicBezTo>
                      <a:cubicBezTo>
                        <a:pt x="33" y="313"/>
                        <a:pt x="33" y="313"/>
                        <a:pt x="33" y="313"/>
                      </a:cubicBezTo>
                      <a:cubicBezTo>
                        <a:pt x="33" y="313"/>
                        <a:pt x="33" y="313"/>
                        <a:pt x="33" y="313"/>
                      </a:cubicBezTo>
                      <a:cubicBezTo>
                        <a:pt x="34" y="312"/>
                        <a:pt x="34" y="312"/>
                        <a:pt x="34" y="312"/>
                      </a:cubicBezTo>
                      <a:cubicBezTo>
                        <a:pt x="33" y="312"/>
                        <a:pt x="33" y="312"/>
                        <a:pt x="33" y="312"/>
                      </a:cubicBezTo>
                      <a:cubicBezTo>
                        <a:pt x="32" y="313"/>
                        <a:pt x="32" y="313"/>
                        <a:pt x="32" y="313"/>
                      </a:cubicBezTo>
                      <a:cubicBezTo>
                        <a:pt x="31" y="312"/>
                        <a:pt x="31" y="312"/>
                        <a:pt x="31" y="312"/>
                      </a:cubicBezTo>
                      <a:cubicBezTo>
                        <a:pt x="31" y="312"/>
                        <a:pt x="31" y="312"/>
                        <a:pt x="31" y="312"/>
                      </a:cubicBezTo>
                      <a:cubicBezTo>
                        <a:pt x="33" y="311"/>
                        <a:pt x="33" y="311"/>
                        <a:pt x="33" y="311"/>
                      </a:cubicBezTo>
                      <a:cubicBezTo>
                        <a:pt x="34" y="310"/>
                        <a:pt x="34" y="310"/>
                        <a:pt x="34" y="310"/>
                      </a:cubicBezTo>
                      <a:cubicBezTo>
                        <a:pt x="35" y="311"/>
                        <a:pt x="35" y="311"/>
                        <a:pt x="35" y="311"/>
                      </a:cubicBezTo>
                      <a:cubicBezTo>
                        <a:pt x="35" y="310"/>
                        <a:pt x="35" y="310"/>
                        <a:pt x="35" y="310"/>
                      </a:cubicBezTo>
                      <a:cubicBezTo>
                        <a:pt x="35" y="310"/>
                        <a:pt x="35" y="310"/>
                        <a:pt x="35" y="310"/>
                      </a:cubicBezTo>
                      <a:cubicBezTo>
                        <a:pt x="34" y="309"/>
                        <a:pt x="34" y="309"/>
                        <a:pt x="34" y="309"/>
                      </a:cubicBezTo>
                      <a:cubicBezTo>
                        <a:pt x="35" y="309"/>
                        <a:pt x="35" y="309"/>
                        <a:pt x="35" y="309"/>
                      </a:cubicBezTo>
                      <a:cubicBezTo>
                        <a:pt x="35" y="308"/>
                        <a:pt x="35" y="308"/>
                        <a:pt x="35" y="308"/>
                      </a:cubicBezTo>
                      <a:cubicBezTo>
                        <a:pt x="35" y="308"/>
                        <a:pt x="35" y="308"/>
                        <a:pt x="35" y="308"/>
                      </a:cubicBezTo>
                      <a:cubicBezTo>
                        <a:pt x="34" y="308"/>
                        <a:pt x="34" y="308"/>
                        <a:pt x="34" y="308"/>
                      </a:cubicBezTo>
                      <a:cubicBezTo>
                        <a:pt x="33" y="308"/>
                        <a:pt x="33" y="308"/>
                        <a:pt x="33" y="308"/>
                      </a:cubicBezTo>
                      <a:cubicBezTo>
                        <a:pt x="33" y="308"/>
                        <a:pt x="33" y="308"/>
                        <a:pt x="33" y="308"/>
                      </a:cubicBezTo>
                      <a:cubicBezTo>
                        <a:pt x="33" y="306"/>
                        <a:pt x="33" y="306"/>
                        <a:pt x="33" y="306"/>
                      </a:cubicBezTo>
                      <a:cubicBezTo>
                        <a:pt x="32" y="305"/>
                        <a:pt x="32" y="305"/>
                        <a:pt x="32" y="305"/>
                      </a:cubicBezTo>
                      <a:cubicBezTo>
                        <a:pt x="32" y="304"/>
                        <a:pt x="32" y="304"/>
                        <a:pt x="32" y="304"/>
                      </a:cubicBezTo>
                      <a:cubicBezTo>
                        <a:pt x="33" y="303"/>
                        <a:pt x="33" y="303"/>
                        <a:pt x="33" y="303"/>
                      </a:cubicBezTo>
                      <a:cubicBezTo>
                        <a:pt x="34" y="303"/>
                        <a:pt x="34" y="303"/>
                        <a:pt x="34" y="303"/>
                      </a:cubicBezTo>
                      <a:cubicBezTo>
                        <a:pt x="35" y="304"/>
                        <a:pt x="35" y="304"/>
                        <a:pt x="35" y="304"/>
                      </a:cubicBezTo>
                      <a:cubicBezTo>
                        <a:pt x="36" y="304"/>
                        <a:pt x="36" y="304"/>
                        <a:pt x="36" y="304"/>
                      </a:cubicBezTo>
                      <a:cubicBezTo>
                        <a:pt x="38" y="304"/>
                        <a:pt x="38" y="304"/>
                        <a:pt x="38" y="304"/>
                      </a:cubicBezTo>
                      <a:cubicBezTo>
                        <a:pt x="37" y="304"/>
                        <a:pt x="37" y="304"/>
                        <a:pt x="37" y="304"/>
                      </a:cubicBezTo>
                      <a:cubicBezTo>
                        <a:pt x="36" y="304"/>
                        <a:pt x="36" y="304"/>
                        <a:pt x="36" y="304"/>
                      </a:cubicBezTo>
                      <a:cubicBezTo>
                        <a:pt x="35" y="304"/>
                        <a:pt x="35" y="304"/>
                        <a:pt x="35" y="304"/>
                      </a:cubicBezTo>
                      <a:cubicBezTo>
                        <a:pt x="35" y="303"/>
                        <a:pt x="35" y="303"/>
                        <a:pt x="35" y="303"/>
                      </a:cubicBezTo>
                      <a:cubicBezTo>
                        <a:pt x="34" y="302"/>
                        <a:pt x="34" y="302"/>
                        <a:pt x="34" y="302"/>
                      </a:cubicBezTo>
                      <a:cubicBezTo>
                        <a:pt x="34" y="302"/>
                        <a:pt x="34" y="302"/>
                        <a:pt x="34" y="302"/>
                      </a:cubicBezTo>
                      <a:cubicBezTo>
                        <a:pt x="34" y="301"/>
                        <a:pt x="34" y="301"/>
                        <a:pt x="34" y="301"/>
                      </a:cubicBezTo>
                      <a:cubicBezTo>
                        <a:pt x="35" y="300"/>
                        <a:pt x="35" y="300"/>
                        <a:pt x="35" y="300"/>
                      </a:cubicBezTo>
                      <a:cubicBezTo>
                        <a:pt x="35" y="300"/>
                        <a:pt x="35" y="300"/>
                        <a:pt x="35" y="300"/>
                      </a:cubicBezTo>
                      <a:cubicBezTo>
                        <a:pt x="35" y="298"/>
                        <a:pt x="35" y="298"/>
                        <a:pt x="35" y="298"/>
                      </a:cubicBezTo>
                      <a:cubicBezTo>
                        <a:pt x="35" y="299"/>
                        <a:pt x="35" y="299"/>
                        <a:pt x="35" y="299"/>
                      </a:cubicBezTo>
                      <a:cubicBezTo>
                        <a:pt x="34" y="300"/>
                        <a:pt x="34" y="300"/>
                        <a:pt x="34" y="300"/>
                      </a:cubicBezTo>
                      <a:cubicBezTo>
                        <a:pt x="33" y="300"/>
                        <a:pt x="33" y="300"/>
                        <a:pt x="33" y="300"/>
                      </a:cubicBezTo>
                      <a:cubicBezTo>
                        <a:pt x="31" y="301"/>
                        <a:pt x="31" y="301"/>
                        <a:pt x="31" y="301"/>
                      </a:cubicBezTo>
                      <a:cubicBezTo>
                        <a:pt x="30" y="302"/>
                        <a:pt x="30" y="302"/>
                        <a:pt x="30" y="302"/>
                      </a:cubicBezTo>
                      <a:cubicBezTo>
                        <a:pt x="30" y="302"/>
                        <a:pt x="30" y="302"/>
                        <a:pt x="30" y="302"/>
                      </a:cubicBezTo>
                      <a:cubicBezTo>
                        <a:pt x="29" y="302"/>
                        <a:pt x="29" y="302"/>
                        <a:pt x="29" y="302"/>
                      </a:cubicBezTo>
                      <a:cubicBezTo>
                        <a:pt x="29" y="301"/>
                        <a:pt x="29" y="301"/>
                        <a:pt x="29" y="301"/>
                      </a:cubicBezTo>
                      <a:cubicBezTo>
                        <a:pt x="28" y="299"/>
                        <a:pt x="28" y="299"/>
                        <a:pt x="28" y="299"/>
                      </a:cubicBezTo>
                      <a:cubicBezTo>
                        <a:pt x="28" y="297"/>
                        <a:pt x="28" y="297"/>
                        <a:pt x="28" y="297"/>
                      </a:cubicBezTo>
                      <a:cubicBezTo>
                        <a:pt x="29" y="295"/>
                        <a:pt x="29" y="295"/>
                        <a:pt x="29" y="295"/>
                      </a:cubicBezTo>
                      <a:cubicBezTo>
                        <a:pt x="29" y="294"/>
                        <a:pt x="29" y="294"/>
                        <a:pt x="29" y="294"/>
                      </a:cubicBezTo>
                      <a:cubicBezTo>
                        <a:pt x="28" y="294"/>
                        <a:pt x="28" y="294"/>
                        <a:pt x="28" y="294"/>
                      </a:cubicBezTo>
                      <a:cubicBezTo>
                        <a:pt x="28" y="293"/>
                        <a:pt x="28" y="293"/>
                        <a:pt x="28" y="293"/>
                      </a:cubicBezTo>
                      <a:cubicBezTo>
                        <a:pt x="28" y="292"/>
                        <a:pt x="28" y="292"/>
                        <a:pt x="28" y="292"/>
                      </a:cubicBezTo>
                      <a:cubicBezTo>
                        <a:pt x="29" y="293"/>
                        <a:pt x="29" y="293"/>
                        <a:pt x="29" y="293"/>
                      </a:cubicBezTo>
                      <a:cubicBezTo>
                        <a:pt x="30" y="293"/>
                        <a:pt x="30" y="293"/>
                        <a:pt x="30" y="293"/>
                      </a:cubicBezTo>
                      <a:cubicBezTo>
                        <a:pt x="29" y="292"/>
                        <a:pt x="29" y="292"/>
                        <a:pt x="29" y="292"/>
                      </a:cubicBezTo>
                      <a:cubicBezTo>
                        <a:pt x="30" y="291"/>
                        <a:pt x="30" y="291"/>
                        <a:pt x="30" y="291"/>
                      </a:cubicBezTo>
                      <a:cubicBezTo>
                        <a:pt x="31" y="290"/>
                        <a:pt x="31" y="290"/>
                        <a:pt x="31" y="290"/>
                      </a:cubicBezTo>
                      <a:cubicBezTo>
                        <a:pt x="32" y="290"/>
                        <a:pt x="32" y="290"/>
                        <a:pt x="32" y="290"/>
                      </a:cubicBezTo>
                      <a:cubicBezTo>
                        <a:pt x="33" y="290"/>
                        <a:pt x="33" y="290"/>
                        <a:pt x="33" y="290"/>
                      </a:cubicBezTo>
                      <a:cubicBezTo>
                        <a:pt x="34" y="289"/>
                        <a:pt x="34" y="289"/>
                        <a:pt x="34" y="289"/>
                      </a:cubicBezTo>
                      <a:cubicBezTo>
                        <a:pt x="33" y="289"/>
                        <a:pt x="33" y="289"/>
                        <a:pt x="33" y="289"/>
                      </a:cubicBezTo>
                      <a:cubicBezTo>
                        <a:pt x="33" y="289"/>
                        <a:pt x="33" y="289"/>
                        <a:pt x="33" y="289"/>
                      </a:cubicBezTo>
                      <a:cubicBezTo>
                        <a:pt x="34" y="287"/>
                        <a:pt x="34" y="287"/>
                        <a:pt x="34" y="287"/>
                      </a:cubicBezTo>
                      <a:cubicBezTo>
                        <a:pt x="35" y="286"/>
                        <a:pt x="35" y="286"/>
                        <a:pt x="35" y="286"/>
                      </a:cubicBezTo>
                      <a:cubicBezTo>
                        <a:pt x="37" y="286"/>
                        <a:pt x="37" y="286"/>
                        <a:pt x="37" y="286"/>
                      </a:cubicBezTo>
                      <a:cubicBezTo>
                        <a:pt x="37" y="285"/>
                        <a:pt x="37" y="285"/>
                        <a:pt x="37" y="285"/>
                      </a:cubicBezTo>
                      <a:cubicBezTo>
                        <a:pt x="36" y="285"/>
                        <a:pt x="36" y="285"/>
                        <a:pt x="36" y="285"/>
                      </a:cubicBezTo>
                      <a:cubicBezTo>
                        <a:pt x="36" y="284"/>
                        <a:pt x="36" y="284"/>
                        <a:pt x="36" y="284"/>
                      </a:cubicBezTo>
                      <a:cubicBezTo>
                        <a:pt x="34" y="285"/>
                        <a:pt x="34" y="285"/>
                        <a:pt x="34" y="285"/>
                      </a:cubicBezTo>
                      <a:cubicBezTo>
                        <a:pt x="34" y="287"/>
                        <a:pt x="34" y="287"/>
                        <a:pt x="34" y="287"/>
                      </a:cubicBezTo>
                      <a:cubicBezTo>
                        <a:pt x="32" y="288"/>
                        <a:pt x="32" y="288"/>
                        <a:pt x="32" y="288"/>
                      </a:cubicBezTo>
                      <a:cubicBezTo>
                        <a:pt x="32" y="288"/>
                        <a:pt x="32" y="288"/>
                        <a:pt x="32" y="288"/>
                      </a:cubicBezTo>
                      <a:cubicBezTo>
                        <a:pt x="32" y="288"/>
                        <a:pt x="32" y="288"/>
                        <a:pt x="32" y="288"/>
                      </a:cubicBezTo>
                      <a:cubicBezTo>
                        <a:pt x="33" y="286"/>
                        <a:pt x="33" y="286"/>
                        <a:pt x="33" y="286"/>
                      </a:cubicBezTo>
                      <a:cubicBezTo>
                        <a:pt x="33" y="285"/>
                        <a:pt x="33" y="285"/>
                        <a:pt x="33" y="285"/>
                      </a:cubicBezTo>
                      <a:cubicBezTo>
                        <a:pt x="35" y="282"/>
                        <a:pt x="35" y="282"/>
                        <a:pt x="35" y="282"/>
                      </a:cubicBezTo>
                      <a:cubicBezTo>
                        <a:pt x="35" y="281"/>
                        <a:pt x="35" y="281"/>
                        <a:pt x="35" y="281"/>
                      </a:cubicBezTo>
                      <a:cubicBezTo>
                        <a:pt x="35" y="281"/>
                        <a:pt x="35" y="281"/>
                        <a:pt x="35" y="281"/>
                      </a:cubicBezTo>
                      <a:cubicBezTo>
                        <a:pt x="35" y="281"/>
                        <a:pt x="35" y="281"/>
                        <a:pt x="35" y="281"/>
                      </a:cubicBezTo>
                      <a:cubicBezTo>
                        <a:pt x="35" y="280"/>
                        <a:pt x="35" y="280"/>
                        <a:pt x="35" y="280"/>
                      </a:cubicBezTo>
                      <a:cubicBezTo>
                        <a:pt x="36" y="280"/>
                        <a:pt x="36" y="280"/>
                        <a:pt x="36" y="280"/>
                      </a:cubicBezTo>
                      <a:cubicBezTo>
                        <a:pt x="36" y="279"/>
                        <a:pt x="36" y="279"/>
                        <a:pt x="36" y="279"/>
                      </a:cubicBezTo>
                      <a:cubicBezTo>
                        <a:pt x="36" y="279"/>
                        <a:pt x="36" y="279"/>
                        <a:pt x="36" y="279"/>
                      </a:cubicBezTo>
                      <a:cubicBezTo>
                        <a:pt x="36" y="278"/>
                        <a:pt x="36" y="278"/>
                        <a:pt x="36" y="278"/>
                      </a:cubicBezTo>
                      <a:cubicBezTo>
                        <a:pt x="35" y="278"/>
                        <a:pt x="35" y="278"/>
                        <a:pt x="35" y="278"/>
                      </a:cubicBezTo>
                      <a:cubicBezTo>
                        <a:pt x="35" y="277"/>
                        <a:pt x="35" y="277"/>
                        <a:pt x="35" y="277"/>
                      </a:cubicBezTo>
                      <a:cubicBezTo>
                        <a:pt x="34" y="276"/>
                        <a:pt x="34" y="276"/>
                        <a:pt x="34" y="276"/>
                      </a:cubicBezTo>
                      <a:cubicBezTo>
                        <a:pt x="33" y="275"/>
                        <a:pt x="33" y="275"/>
                        <a:pt x="33" y="275"/>
                      </a:cubicBezTo>
                      <a:cubicBezTo>
                        <a:pt x="32" y="275"/>
                        <a:pt x="32" y="275"/>
                        <a:pt x="32" y="275"/>
                      </a:cubicBezTo>
                      <a:cubicBezTo>
                        <a:pt x="32" y="274"/>
                        <a:pt x="32" y="274"/>
                        <a:pt x="32" y="274"/>
                      </a:cubicBezTo>
                      <a:cubicBezTo>
                        <a:pt x="31" y="273"/>
                        <a:pt x="31" y="273"/>
                        <a:pt x="31" y="273"/>
                      </a:cubicBezTo>
                      <a:cubicBezTo>
                        <a:pt x="30" y="273"/>
                        <a:pt x="30" y="273"/>
                        <a:pt x="30" y="273"/>
                      </a:cubicBezTo>
                      <a:cubicBezTo>
                        <a:pt x="29" y="272"/>
                        <a:pt x="29" y="272"/>
                        <a:pt x="29" y="272"/>
                      </a:cubicBezTo>
                      <a:cubicBezTo>
                        <a:pt x="29" y="272"/>
                        <a:pt x="29" y="272"/>
                        <a:pt x="29" y="272"/>
                      </a:cubicBezTo>
                      <a:cubicBezTo>
                        <a:pt x="30" y="272"/>
                        <a:pt x="30" y="272"/>
                        <a:pt x="30" y="272"/>
                      </a:cubicBezTo>
                      <a:cubicBezTo>
                        <a:pt x="30" y="271"/>
                        <a:pt x="30" y="271"/>
                        <a:pt x="30" y="271"/>
                      </a:cubicBezTo>
                      <a:cubicBezTo>
                        <a:pt x="29" y="270"/>
                        <a:pt x="29" y="270"/>
                        <a:pt x="29" y="270"/>
                      </a:cubicBezTo>
                      <a:cubicBezTo>
                        <a:pt x="29" y="270"/>
                        <a:pt x="29" y="270"/>
                        <a:pt x="29" y="270"/>
                      </a:cubicBezTo>
                      <a:cubicBezTo>
                        <a:pt x="29" y="269"/>
                        <a:pt x="29" y="269"/>
                        <a:pt x="29" y="269"/>
                      </a:cubicBezTo>
                      <a:cubicBezTo>
                        <a:pt x="30" y="269"/>
                        <a:pt x="30" y="269"/>
                        <a:pt x="30" y="269"/>
                      </a:cubicBezTo>
                      <a:cubicBezTo>
                        <a:pt x="30" y="269"/>
                        <a:pt x="30" y="269"/>
                        <a:pt x="30" y="269"/>
                      </a:cubicBezTo>
                      <a:cubicBezTo>
                        <a:pt x="29" y="268"/>
                        <a:pt x="29" y="268"/>
                        <a:pt x="29" y="268"/>
                      </a:cubicBezTo>
                      <a:cubicBezTo>
                        <a:pt x="28" y="268"/>
                        <a:pt x="28" y="268"/>
                        <a:pt x="28" y="268"/>
                      </a:cubicBezTo>
                      <a:cubicBezTo>
                        <a:pt x="28" y="268"/>
                        <a:pt x="28" y="268"/>
                        <a:pt x="28" y="268"/>
                      </a:cubicBezTo>
                      <a:cubicBezTo>
                        <a:pt x="29" y="267"/>
                        <a:pt x="29" y="267"/>
                        <a:pt x="29" y="267"/>
                      </a:cubicBezTo>
                      <a:cubicBezTo>
                        <a:pt x="29" y="264"/>
                        <a:pt x="29" y="264"/>
                        <a:pt x="29" y="264"/>
                      </a:cubicBezTo>
                      <a:cubicBezTo>
                        <a:pt x="29" y="260"/>
                        <a:pt x="29" y="260"/>
                        <a:pt x="29" y="260"/>
                      </a:cubicBezTo>
                      <a:cubicBezTo>
                        <a:pt x="30" y="257"/>
                        <a:pt x="30" y="257"/>
                        <a:pt x="30" y="257"/>
                      </a:cubicBezTo>
                      <a:cubicBezTo>
                        <a:pt x="29" y="256"/>
                        <a:pt x="29" y="256"/>
                        <a:pt x="29" y="256"/>
                      </a:cubicBezTo>
                      <a:cubicBezTo>
                        <a:pt x="29" y="255"/>
                        <a:pt x="29" y="255"/>
                        <a:pt x="29" y="255"/>
                      </a:cubicBezTo>
                      <a:cubicBezTo>
                        <a:pt x="30" y="254"/>
                        <a:pt x="30" y="254"/>
                        <a:pt x="30" y="254"/>
                      </a:cubicBezTo>
                      <a:cubicBezTo>
                        <a:pt x="30" y="253"/>
                        <a:pt x="30" y="253"/>
                        <a:pt x="30" y="253"/>
                      </a:cubicBezTo>
                      <a:cubicBezTo>
                        <a:pt x="29" y="253"/>
                        <a:pt x="29" y="253"/>
                        <a:pt x="29" y="253"/>
                      </a:cubicBezTo>
                      <a:cubicBezTo>
                        <a:pt x="29" y="251"/>
                        <a:pt x="29" y="251"/>
                        <a:pt x="29" y="251"/>
                      </a:cubicBezTo>
                      <a:cubicBezTo>
                        <a:pt x="28" y="249"/>
                        <a:pt x="28" y="249"/>
                        <a:pt x="28" y="249"/>
                      </a:cubicBezTo>
                      <a:cubicBezTo>
                        <a:pt x="27" y="248"/>
                        <a:pt x="27" y="248"/>
                        <a:pt x="27" y="248"/>
                      </a:cubicBezTo>
                      <a:cubicBezTo>
                        <a:pt x="27" y="247"/>
                        <a:pt x="27" y="247"/>
                        <a:pt x="27" y="247"/>
                      </a:cubicBezTo>
                      <a:cubicBezTo>
                        <a:pt x="26" y="244"/>
                        <a:pt x="26" y="244"/>
                        <a:pt x="26" y="244"/>
                      </a:cubicBezTo>
                      <a:cubicBezTo>
                        <a:pt x="26" y="243"/>
                        <a:pt x="26" y="243"/>
                        <a:pt x="26" y="243"/>
                      </a:cubicBezTo>
                      <a:cubicBezTo>
                        <a:pt x="27" y="242"/>
                        <a:pt x="27" y="242"/>
                        <a:pt x="27" y="242"/>
                      </a:cubicBezTo>
                      <a:cubicBezTo>
                        <a:pt x="27" y="241"/>
                        <a:pt x="27" y="241"/>
                        <a:pt x="27" y="241"/>
                      </a:cubicBezTo>
                      <a:cubicBezTo>
                        <a:pt x="27" y="240"/>
                        <a:pt x="27" y="240"/>
                        <a:pt x="27" y="240"/>
                      </a:cubicBezTo>
                      <a:cubicBezTo>
                        <a:pt x="26" y="239"/>
                        <a:pt x="26" y="239"/>
                        <a:pt x="26" y="239"/>
                      </a:cubicBezTo>
                      <a:cubicBezTo>
                        <a:pt x="24" y="239"/>
                        <a:pt x="24" y="239"/>
                        <a:pt x="24" y="239"/>
                      </a:cubicBezTo>
                      <a:cubicBezTo>
                        <a:pt x="22" y="240"/>
                        <a:pt x="22" y="240"/>
                        <a:pt x="22" y="240"/>
                      </a:cubicBezTo>
                      <a:cubicBezTo>
                        <a:pt x="22" y="240"/>
                        <a:pt x="22" y="240"/>
                        <a:pt x="22" y="240"/>
                      </a:cubicBezTo>
                      <a:cubicBezTo>
                        <a:pt x="20" y="241"/>
                        <a:pt x="20" y="241"/>
                        <a:pt x="20" y="241"/>
                      </a:cubicBezTo>
                      <a:cubicBezTo>
                        <a:pt x="18" y="242"/>
                        <a:pt x="18" y="242"/>
                        <a:pt x="18" y="242"/>
                      </a:cubicBezTo>
                      <a:cubicBezTo>
                        <a:pt x="17" y="244"/>
                        <a:pt x="17" y="244"/>
                        <a:pt x="17" y="244"/>
                      </a:cubicBezTo>
                      <a:cubicBezTo>
                        <a:pt x="16" y="244"/>
                        <a:pt x="16" y="244"/>
                        <a:pt x="16" y="244"/>
                      </a:cubicBezTo>
                      <a:cubicBezTo>
                        <a:pt x="14" y="245"/>
                        <a:pt x="14" y="245"/>
                        <a:pt x="14" y="245"/>
                      </a:cubicBezTo>
                      <a:cubicBezTo>
                        <a:pt x="12" y="245"/>
                        <a:pt x="12" y="245"/>
                        <a:pt x="12" y="245"/>
                      </a:cubicBezTo>
                      <a:cubicBezTo>
                        <a:pt x="11" y="245"/>
                        <a:pt x="11" y="245"/>
                        <a:pt x="11" y="245"/>
                      </a:cubicBezTo>
                      <a:cubicBezTo>
                        <a:pt x="11" y="244"/>
                        <a:pt x="11" y="244"/>
                        <a:pt x="11" y="244"/>
                      </a:cubicBezTo>
                      <a:cubicBezTo>
                        <a:pt x="12" y="243"/>
                        <a:pt x="12" y="243"/>
                        <a:pt x="12" y="243"/>
                      </a:cubicBezTo>
                      <a:cubicBezTo>
                        <a:pt x="12" y="242"/>
                        <a:pt x="12" y="242"/>
                        <a:pt x="12" y="242"/>
                      </a:cubicBezTo>
                      <a:cubicBezTo>
                        <a:pt x="10" y="236"/>
                        <a:pt x="10" y="236"/>
                        <a:pt x="10" y="236"/>
                      </a:cubicBezTo>
                      <a:cubicBezTo>
                        <a:pt x="9" y="233"/>
                        <a:pt x="9" y="233"/>
                        <a:pt x="9" y="233"/>
                      </a:cubicBezTo>
                      <a:cubicBezTo>
                        <a:pt x="9" y="232"/>
                        <a:pt x="9" y="232"/>
                        <a:pt x="9" y="232"/>
                      </a:cubicBezTo>
                      <a:cubicBezTo>
                        <a:pt x="10" y="230"/>
                        <a:pt x="10" y="230"/>
                        <a:pt x="10" y="230"/>
                      </a:cubicBezTo>
                      <a:cubicBezTo>
                        <a:pt x="7" y="229"/>
                        <a:pt x="7" y="229"/>
                        <a:pt x="7" y="229"/>
                      </a:cubicBezTo>
                      <a:cubicBezTo>
                        <a:pt x="5" y="230"/>
                        <a:pt x="5" y="230"/>
                        <a:pt x="5" y="230"/>
                      </a:cubicBezTo>
                      <a:cubicBezTo>
                        <a:pt x="4" y="230"/>
                        <a:pt x="4" y="230"/>
                        <a:pt x="4" y="230"/>
                      </a:cubicBezTo>
                      <a:cubicBezTo>
                        <a:pt x="0" y="230"/>
                        <a:pt x="0" y="230"/>
                        <a:pt x="0" y="230"/>
                      </a:cubicBezTo>
                      <a:cubicBezTo>
                        <a:pt x="65" y="122"/>
                        <a:pt x="65" y="122"/>
                        <a:pt x="65" y="122"/>
                      </a:cubicBezTo>
                      <a:cubicBezTo>
                        <a:pt x="65" y="123"/>
                        <a:pt x="65" y="123"/>
                        <a:pt x="65" y="123"/>
                      </a:cubicBezTo>
                      <a:cubicBezTo>
                        <a:pt x="66" y="123"/>
                        <a:pt x="66" y="123"/>
                        <a:pt x="66" y="123"/>
                      </a:cubicBezTo>
                      <a:cubicBezTo>
                        <a:pt x="69" y="125"/>
                        <a:pt x="69" y="125"/>
                        <a:pt x="69" y="125"/>
                      </a:cubicBezTo>
                      <a:cubicBezTo>
                        <a:pt x="70" y="125"/>
                        <a:pt x="70" y="125"/>
                        <a:pt x="70" y="125"/>
                      </a:cubicBezTo>
                      <a:cubicBezTo>
                        <a:pt x="71" y="126"/>
                        <a:pt x="71" y="126"/>
                        <a:pt x="71" y="126"/>
                      </a:cubicBezTo>
                      <a:cubicBezTo>
                        <a:pt x="72" y="127"/>
                        <a:pt x="72" y="127"/>
                        <a:pt x="72" y="127"/>
                      </a:cubicBezTo>
                      <a:cubicBezTo>
                        <a:pt x="72" y="127"/>
                        <a:pt x="72" y="127"/>
                        <a:pt x="72" y="127"/>
                      </a:cubicBezTo>
                      <a:cubicBezTo>
                        <a:pt x="73" y="127"/>
                        <a:pt x="73" y="127"/>
                        <a:pt x="73" y="127"/>
                      </a:cubicBezTo>
                      <a:cubicBezTo>
                        <a:pt x="73" y="128"/>
                        <a:pt x="73" y="128"/>
                        <a:pt x="73" y="128"/>
                      </a:cubicBezTo>
                      <a:cubicBezTo>
                        <a:pt x="74" y="129"/>
                        <a:pt x="74" y="129"/>
                        <a:pt x="74" y="129"/>
                      </a:cubicBezTo>
                      <a:cubicBezTo>
                        <a:pt x="74" y="130"/>
                        <a:pt x="74" y="130"/>
                        <a:pt x="74" y="130"/>
                      </a:cubicBezTo>
                      <a:cubicBezTo>
                        <a:pt x="74" y="130"/>
                        <a:pt x="74" y="130"/>
                        <a:pt x="74" y="130"/>
                      </a:cubicBezTo>
                      <a:cubicBezTo>
                        <a:pt x="74" y="131"/>
                        <a:pt x="74" y="131"/>
                        <a:pt x="74" y="131"/>
                      </a:cubicBezTo>
                      <a:cubicBezTo>
                        <a:pt x="74" y="133"/>
                        <a:pt x="74" y="133"/>
                        <a:pt x="74" y="133"/>
                      </a:cubicBezTo>
                      <a:cubicBezTo>
                        <a:pt x="75" y="133"/>
                        <a:pt x="75" y="133"/>
                        <a:pt x="75" y="133"/>
                      </a:cubicBezTo>
                      <a:cubicBezTo>
                        <a:pt x="75" y="132"/>
                        <a:pt x="75" y="132"/>
                        <a:pt x="75" y="132"/>
                      </a:cubicBezTo>
                      <a:cubicBezTo>
                        <a:pt x="75" y="132"/>
                        <a:pt x="75" y="132"/>
                        <a:pt x="75" y="132"/>
                      </a:cubicBezTo>
                      <a:cubicBezTo>
                        <a:pt x="75" y="134"/>
                        <a:pt x="75" y="134"/>
                        <a:pt x="75" y="134"/>
                      </a:cubicBezTo>
                      <a:cubicBezTo>
                        <a:pt x="76" y="136"/>
                        <a:pt x="76" y="136"/>
                        <a:pt x="76" y="136"/>
                      </a:cubicBezTo>
                      <a:cubicBezTo>
                        <a:pt x="78" y="137"/>
                        <a:pt x="78" y="137"/>
                        <a:pt x="78" y="137"/>
                      </a:cubicBezTo>
                      <a:cubicBezTo>
                        <a:pt x="79" y="138"/>
                        <a:pt x="79" y="138"/>
                        <a:pt x="79" y="138"/>
                      </a:cubicBezTo>
                      <a:cubicBezTo>
                        <a:pt x="79" y="138"/>
                        <a:pt x="79" y="138"/>
                        <a:pt x="79" y="138"/>
                      </a:cubicBezTo>
                      <a:cubicBezTo>
                        <a:pt x="80" y="138"/>
                        <a:pt x="80" y="138"/>
                        <a:pt x="80" y="138"/>
                      </a:cubicBezTo>
                      <a:cubicBezTo>
                        <a:pt x="80" y="139"/>
                        <a:pt x="80" y="139"/>
                        <a:pt x="80" y="139"/>
                      </a:cubicBezTo>
                      <a:cubicBezTo>
                        <a:pt x="81" y="139"/>
                        <a:pt x="81" y="139"/>
                        <a:pt x="81" y="139"/>
                      </a:cubicBezTo>
                      <a:cubicBezTo>
                        <a:pt x="81" y="139"/>
                        <a:pt x="81" y="139"/>
                        <a:pt x="81" y="139"/>
                      </a:cubicBezTo>
                      <a:cubicBezTo>
                        <a:pt x="82" y="141"/>
                        <a:pt x="82" y="141"/>
                        <a:pt x="82" y="141"/>
                      </a:cubicBezTo>
                      <a:cubicBezTo>
                        <a:pt x="82" y="142"/>
                        <a:pt x="82" y="142"/>
                        <a:pt x="82" y="142"/>
                      </a:cubicBezTo>
                      <a:cubicBezTo>
                        <a:pt x="83" y="142"/>
                        <a:pt x="83" y="142"/>
                        <a:pt x="83" y="142"/>
                      </a:cubicBezTo>
                      <a:cubicBezTo>
                        <a:pt x="83" y="143"/>
                        <a:pt x="83" y="143"/>
                        <a:pt x="83" y="143"/>
                      </a:cubicBezTo>
                      <a:cubicBezTo>
                        <a:pt x="84" y="143"/>
                        <a:pt x="84" y="143"/>
                        <a:pt x="84" y="143"/>
                      </a:cubicBezTo>
                      <a:cubicBezTo>
                        <a:pt x="86" y="145"/>
                        <a:pt x="86" y="145"/>
                        <a:pt x="86" y="145"/>
                      </a:cubicBezTo>
                      <a:cubicBezTo>
                        <a:pt x="86" y="145"/>
                        <a:pt x="86" y="145"/>
                        <a:pt x="86" y="145"/>
                      </a:cubicBezTo>
                      <a:cubicBezTo>
                        <a:pt x="86" y="146"/>
                        <a:pt x="86" y="146"/>
                        <a:pt x="86" y="146"/>
                      </a:cubicBezTo>
                      <a:cubicBezTo>
                        <a:pt x="86" y="146"/>
                        <a:pt x="86" y="146"/>
                        <a:pt x="86" y="146"/>
                      </a:cubicBezTo>
                      <a:cubicBezTo>
                        <a:pt x="85" y="148"/>
                        <a:pt x="85" y="148"/>
                        <a:pt x="85" y="148"/>
                      </a:cubicBezTo>
                      <a:cubicBezTo>
                        <a:pt x="84" y="148"/>
                        <a:pt x="84" y="148"/>
                        <a:pt x="84" y="148"/>
                      </a:cubicBezTo>
                      <a:cubicBezTo>
                        <a:pt x="86" y="147"/>
                        <a:pt x="86" y="147"/>
                        <a:pt x="86" y="147"/>
                      </a:cubicBezTo>
                      <a:cubicBezTo>
                        <a:pt x="87" y="146"/>
                        <a:pt x="87" y="146"/>
                        <a:pt x="87" y="146"/>
                      </a:cubicBezTo>
                      <a:cubicBezTo>
                        <a:pt x="88" y="146"/>
                        <a:pt x="88" y="146"/>
                        <a:pt x="88" y="146"/>
                      </a:cubicBezTo>
                      <a:cubicBezTo>
                        <a:pt x="88" y="145"/>
                        <a:pt x="88" y="145"/>
                        <a:pt x="88" y="145"/>
                      </a:cubicBezTo>
                      <a:cubicBezTo>
                        <a:pt x="88" y="142"/>
                        <a:pt x="88" y="142"/>
                        <a:pt x="88" y="142"/>
                      </a:cubicBezTo>
                      <a:cubicBezTo>
                        <a:pt x="88" y="141"/>
                        <a:pt x="88" y="141"/>
                        <a:pt x="88" y="141"/>
                      </a:cubicBezTo>
                      <a:cubicBezTo>
                        <a:pt x="89" y="140"/>
                        <a:pt x="89" y="140"/>
                        <a:pt x="89" y="140"/>
                      </a:cubicBezTo>
                      <a:cubicBezTo>
                        <a:pt x="91" y="139"/>
                        <a:pt x="91" y="139"/>
                        <a:pt x="91" y="139"/>
                      </a:cubicBezTo>
                      <a:cubicBezTo>
                        <a:pt x="92" y="138"/>
                        <a:pt x="92" y="138"/>
                        <a:pt x="92" y="138"/>
                      </a:cubicBezTo>
                      <a:cubicBezTo>
                        <a:pt x="93" y="138"/>
                        <a:pt x="93" y="138"/>
                        <a:pt x="93" y="138"/>
                      </a:cubicBezTo>
                      <a:cubicBezTo>
                        <a:pt x="94" y="137"/>
                        <a:pt x="94" y="137"/>
                        <a:pt x="94" y="137"/>
                      </a:cubicBezTo>
                      <a:cubicBezTo>
                        <a:pt x="94" y="137"/>
                        <a:pt x="94" y="137"/>
                        <a:pt x="94" y="137"/>
                      </a:cubicBezTo>
                      <a:cubicBezTo>
                        <a:pt x="95" y="137"/>
                        <a:pt x="95" y="137"/>
                        <a:pt x="95" y="137"/>
                      </a:cubicBezTo>
                      <a:cubicBezTo>
                        <a:pt x="96" y="136"/>
                        <a:pt x="96" y="136"/>
                        <a:pt x="96" y="136"/>
                      </a:cubicBezTo>
                      <a:cubicBezTo>
                        <a:pt x="97" y="136"/>
                        <a:pt x="97" y="136"/>
                        <a:pt x="97" y="136"/>
                      </a:cubicBezTo>
                      <a:cubicBezTo>
                        <a:pt x="98" y="136"/>
                        <a:pt x="98" y="136"/>
                        <a:pt x="98" y="136"/>
                      </a:cubicBezTo>
                      <a:cubicBezTo>
                        <a:pt x="99" y="136"/>
                        <a:pt x="99" y="136"/>
                        <a:pt x="99" y="136"/>
                      </a:cubicBezTo>
                      <a:cubicBezTo>
                        <a:pt x="99" y="137"/>
                        <a:pt x="99" y="137"/>
                        <a:pt x="99" y="137"/>
                      </a:cubicBezTo>
                      <a:cubicBezTo>
                        <a:pt x="101" y="135"/>
                        <a:pt x="101" y="135"/>
                        <a:pt x="101" y="135"/>
                      </a:cubicBezTo>
                      <a:cubicBezTo>
                        <a:pt x="101" y="134"/>
                        <a:pt x="101" y="134"/>
                        <a:pt x="101" y="134"/>
                      </a:cubicBezTo>
                      <a:cubicBezTo>
                        <a:pt x="102" y="134"/>
                        <a:pt x="102" y="134"/>
                        <a:pt x="102" y="134"/>
                      </a:cubicBezTo>
                      <a:cubicBezTo>
                        <a:pt x="103" y="134"/>
                        <a:pt x="103" y="134"/>
                        <a:pt x="103" y="134"/>
                      </a:cubicBezTo>
                      <a:cubicBezTo>
                        <a:pt x="103" y="134"/>
                        <a:pt x="103" y="134"/>
                        <a:pt x="103" y="134"/>
                      </a:cubicBezTo>
                      <a:cubicBezTo>
                        <a:pt x="103" y="134"/>
                        <a:pt x="103" y="134"/>
                        <a:pt x="103" y="134"/>
                      </a:cubicBezTo>
                      <a:cubicBezTo>
                        <a:pt x="104" y="134"/>
                        <a:pt x="104" y="134"/>
                        <a:pt x="104" y="134"/>
                      </a:cubicBezTo>
                      <a:cubicBezTo>
                        <a:pt x="105" y="134"/>
                        <a:pt x="105" y="134"/>
                        <a:pt x="105" y="134"/>
                      </a:cubicBezTo>
                      <a:cubicBezTo>
                        <a:pt x="108" y="134"/>
                        <a:pt x="108" y="134"/>
                        <a:pt x="108" y="134"/>
                      </a:cubicBezTo>
                      <a:cubicBezTo>
                        <a:pt x="111" y="133"/>
                        <a:pt x="111" y="133"/>
                        <a:pt x="111" y="133"/>
                      </a:cubicBezTo>
                      <a:cubicBezTo>
                        <a:pt x="111" y="132"/>
                        <a:pt x="111" y="132"/>
                        <a:pt x="111" y="132"/>
                      </a:cubicBezTo>
                      <a:cubicBezTo>
                        <a:pt x="112" y="132"/>
                        <a:pt x="112" y="132"/>
                        <a:pt x="112" y="132"/>
                      </a:cubicBezTo>
                      <a:cubicBezTo>
                        <a:pt x="113" y="133"/>
                        <a:pt x="113" y="133"/>
                        <a:pt x="113" y="133"/>
                      </a:cubicBezTo>
                      <a:cubicBezTo>
                        <a:pt x="113" y="133"/>
                        <a:pt x="113" y="133"/>
                        <a:pt x="113" y="133"/>
                      </a:cubicBezTo>
                      <a:cubicBezTo>
                        <a:pt x="114" y="132"/>
                        <a:pt x="114" y="132"/>
                        <a:pt x="114" y="132"/>
                      </a:cubicBezTo>
                      <a:cubicBezTo>
                        <a:pt x="116" y="131"/>
                        <a:pt x="116" y="131"/>
                        <a:pt x="116" y="131"/>
                      </a:cubicBezTo>
                      <a:cubicBezTo>
                        <a:pt x="117" y="131"/>
                        <a:pt x="117" y="131"/>
                        <a:pt x="117" y="131"/>
                      </a:cubicBezTo>
                      <a:cubicBezTo>
                        <a:pt x="117" y="132"/>
                        <a:pt x="117" y="132"/>
                        <a:pt x="117" y="132"/>
                      </a:cubicBezTo>
                      <a:cubicBezTo>
                        <a:pt x="118" y="132"/>
                        <a:pt x="118" y="132"/>
                        <a:pt x="118" y="132"/>
                      </a:cubicBezTo>
                      <a:cubicBezTo>
                        <a:pt x="118" y="132"/>
                        <a:pt x="118" y="132"/>
                        <a:pt x="118" y="132"/>
                      </a:cubicBezTo>
                      <a:cubicBezTo>
                        <a:pt x="119" y="132"/>
                        <a:pt x="119" y="132"/>
                        <a:pt x="119" y="132"/>
                      </a:cubicBezTo>
                      <a:cubicBezTo>
                        <a:pt x="119" y="131"/>
                        <a:pt x="119" y="131"/>
                        <a:pt x="119" y="131"/>
                      </a:cubicBezTo>
                      <a:cubicBezTo>
                        <a:pt x="119" y="131"/>
                        <a:pt x="119" y="131"/>
                        <a:pt x="119" y="131"/>
                      </a:cubicBezTo>
                      <a:cubicBezTo>
                        <a:pt x="120" y="131"/>
                        <a:pt x="120" y="131"/>
                        <a:pt x="120" y="131"/>
                      </a:cubicBezTo>
                      <a:cubicBezTo>
                        <a:pt x="120" y="132"/>
                        <a:pt x="120" y="132"/>
                        <a:pt x="120" y="132"/>
                      </a:cubicBezTo>
                      <a:cubicBezTo>
                        <a:pt x="121" y="133"/>
                        <a:pt x="121" y="133"/>
                        <a:pt x="121" y="133"/>
                      </a:cubicBezTo>
                      <a:cubicBezTo>
                        <a:pt x="120" y="133"/>
                        <a:pt x="120" y="133"/>
                        <a:pt x="120" y="133"/>
                      </a:cubicBezTo>
                      <a:cubicBezTo>
                        <a:pt x="120" y="133"/>
                        <a:pt x="120" y="133"/>
                        <a:pt x="120" y="133"/>
                      </a:cubicBezTo>
                      <a:cubicBezTo>
                        <a:pt x="119" y="134"/>
                        <a:pt x="119" y="134"/>
                        <a:pt x="119" y="134"/>
                      </a:cubicBezTo>
                      <a:cubicBezTo>
                        <a:pt x="117" y="135"/>
                        <a:pt x="117" y="135"/>
                        <a:pt x="117" y="135"/>
                      </a:cubicBezTo>
                      <a:cubicBezTo>
                        <a:pt x="115" y="135"/>
                        <a:pt x="115" y="135"/>
                        <a:pt x="115" y="135"/>
                      </a:cubicBezTo>
                      <a:cubicBezTo>
                        <a:pt x="114" y="136"/>
                        <a:pt x="114" y="136"/>
                        <a:pt x="114" y="136"/>
                      </a:cubicBezTo>
                      <a:cubicBezTo>
                        <a:pt x="113" y="136"/>
                        <a:pt x="113" y="136"/>
                        <a:pt x="113" y="136"/>
                      </a:cubicBezTo>
                      <a:cubicBezTo>
                        <a:pt x="112" y="136"/>
                        <a:pt x="112" y="136"/>
                        <a:pt x="112" y="136"/>
                      </a:cubicBezTo>
                      <a:cubicBezTo>
                        <a:pt x="111" y="137"/>
                        <a:pt x="111" y="137"/>
                        <a:pt x="111" y="137"/>
                      </a:cubicBezTo>
                      <a:cubicBezTo>
                        <a:pt x="110" y="137"/>
                        <a:pt x="110" y="137"/>
                        <a:pt x="110" y="137"/>
                      </a:cubicBezTo>
                      <a:cubicBezTo>
                        <a:pt x="110" y="136"/>
                        <a:pt x="110" y="136"/>
                        <a:pt x="110" y="136"/>
                      </a:cubicBezTo>
                      <a:cubicBezTo>
                        <a:pt x="108" y="137"/>
                        <a:pt x="108" y="137"/>
                        <a:pt x="108" y="137"/>
                      </a:cubicBezTo>
                      <a:cubicBezTo>
                        <a:pt x="106" y="137"/>
                        <a:pt x="106" y="137"/>
                        <a:pt x="106" y="137"/>
                      </a:cubicBezTo>
                      <a:cubicBezTo>
                        <a:pt x="106" y="137"/>
                        <a:pt x="106" y="137"/>
                        <a:pt x="106" y="137"/>
                      </a:cubicBezTo>
                      <a:cubicBezTo>
                        <a:pt x="104" y="137"/>
                        <a:pt x="104" y="137"/>
                        <a:pt x="104" y="137"/>
                      </a:cubicBezTo>
                      <a:cubicBezTo>
                        <a:pt x="103" y="137"/>
                        <a:pt x="103" y="137"/>
                        <a:pt x="103" y="137"/>
                      </a:cubicBezTo>
                      <a:cubicBezTo>
                        <a:pt x="102" y="139"/>
                        <a:pt x="102" y="139"/>
                        <a:pt x="102" y="139"/>
                      </a:cubicBezTo>
                      <a:cubicBezTo>
                        <a:pt x="100" y="140"/>
                        <a:pt x="100" y="140"/>
                        <a:pt x="100" y="140"/>
                      </a:cubicBezTo>
                      <a:cubicBezTo>
                        <a:pt x="99" y="139"/>
                        <a:pt x="99" y="139"/>
                        <a:pt x="99" y="139"/>
                      </a:cubicBezTo>
                      <a:cubicBezTo>
                        <a:pt x="98" y="140"/>
                        <a:pt x="98" y="140"/>
                        <a:pt x="98" y="140"/>
                      </a:cubicBezTo>
                      <a:cubicBezTo>
                        <a:pt x="98" y="141"/>
                        <a:pt x="98" y="141"/>
                        <a:pt x="98" y="141"/>
                      </a:cubicBezTo>
                      <a:cubicBezTo>
                        <a:pt x="97" y="141"/>
                        <a:pt x="97" y="141"/>
                        <a:pt x="97" y="141"/>
                      </a:cubicBezTo>
                      <a:cubicBezTo>
                        <a:pt x="96" y="141"/>
                        <a:pt x="96" y="141"/>
                        <a:pt x="96" y="141"/>
                      </a:cubicBezTo>
                      <a:cubicBezTo>
                        <a:pt x="95" y="141"/>
                        <a:pt x="95" y="141"/>
                        <a:pt x="95" y="141"/>
                      </a:cubicBezTo>
                      <a:cubicBezTo>
                        <a:pt x="95" y="142"/>
                        <a:pt x="95" y="142"/>
                        <a:pt x="95" y="142"/>
                      </a:cubicBezTo>
                      <a:cubicBezTo>
                        <a:pt x="94" y="143"/>
                        <a:pt x="94" y="143"/>
                        <a:pt x="94" y="143"/>
                      </a:cubicBezTo>
                      <a:cubicBezTo>
                        <a:pt x="93" y="143"/>
                        <a:pt x="93" y="143"/>
                        <a:pt x="93" y="143"/>
                      </a:cubicBezTo>
                      <a:cubicBezTo>
                        <a:pt x="94" y="145"/>
                        <a:pt x="94" y="145"/>
                        <a:pt x="94" y="145"/>
                      </a:cubicBezTo>
                      <a:cubicBezTo>
                        <a:pt x="95" y="145"/>
                        <a:pt x="95" y="145"/>
                        <a:pt x="95" y="145"/>
                      </a:cubicBezTo>
                      <a:cubicBezTo>
                        <a:pt x="94" y="144"/>
                        <a:pt x="94" y="144"/>
                        <a:pt x="94" y="144"/>
                      </a:cubicBezTo>
                      <a:cubicBezTo>
                        <a:pt x="94" y="143"/>
                        <a:pt x="94" y="143"/>
                        <a:pt x="94" y="143"/>
                      </a:cubicBezTo>
                      <a:cubicBezTo>
                        <a:pt x="95" y="144"/>
                        <a:pt x="95" y="144"/>
                        <a:pt x="95" y="144"/>
                      </a:cubicBezTo>
                      <a:cubicBezTo>
                        <a:pt x="96" y="143"/>
                        <a:pt x="96" y="143"/>
                        <a:pt x="96" y="143"/>
                      </a:cubicBezTo>
                      <a:cubicBezTo>
                        <a:pt x="97" y="144"/>
                        <a:pt x="97" y="144"/>
                        <a:pt x="97" y="144"/>
                      </a:cubicBezTo>
                      <a:cubicBezTo>
                        <a:pt x="97" y="143"/>
                        <a:pt x="97" y="143"/>
                        <a:pt x="97" y="143"/>
                      </a:cubicBezTo>
                      <a:cubicBezTo>
                        <a:pt x="98" y="141"/>
                        <a:pt x="98" y="141"/>
                        <a:pt x="98" y="141"/>
                      </a:cubicBezTo>
                      <a:cubicBezTo>
                        <a:pt x="100" y="141"/>
                        <a:pt x="100" y="141"/>
                        <a:pt x="100" y="141"/>
                      </a:cubicBezTo>
                      <a:cubicBezTo>
                        <a:pt x="101" y="141"/>
                        <a:pt x="101" y="141"/>
                        <a:pt x="101" y="141"/>
                      </a:cubicBezTo>
                      <a:cubicBezTo>
                        <a:pt x="104" y="139"/>
                        <a:pt x="104" y="139"/>
                        <a:pt x="104" y="139"/>
                      </a:cubicBezTo>
                      <a:cubicBezTo>
                        <a:pt x="104" y="139"/>
                        <a:pt x="104" y="139"/>
                        <a:pt x="104" y="139"/>
                      </a:cubicBezTo>
                      <a:cubicBezTo>
                        <a:pt x="105" y="138"/>
                        <a:pt x="105" y="138"/>
                        <a:pt x="105" y="138"/>
                      </a:cubicBezTo>
                      <a:cubicBezTo>
                        <a:pt x="106" y="139"/>
                        <a:pt x="106" y="139"/>
                        <a:pt x="106" y="139"/>
                      </a:cubicBezTo>
                      <a:cubicBezTo>
                        <a:pt x="106" y="139"/>
                        <a:pt x="106" y="139"/>
                        <a:pt x="106" y="139"/>
                      </a:cubicBezTo>
                      <a:cubicBezTo>
                        <a:pt x="107" y="138"/>
                        <a:pt x="107" y="138"/>
                        <a:pt x="107" y="138"/>
                      </a:cubicBezTo>
                      <a:cubicBezTo>
                        <a:pt x="107" y="139"/>
                        <a:pt x="107" y="139"/>
                        <a:pt x="107" y="139"/>
                      </a:cubicBezTo>
                      <a:cubicBezTo>
                        <a:pt x="109" y="138"/>
                        <a:pt x="109" y="138"/>
                        <a:pt x="109" y="138"/>
                      </a:cubicBezTo>
                      <a:cubicBezTo>
                        <a:pt x="110" y="138"/>
                        <a:pt x="110" y="138"/>
                        <a:pt x="110" y="138"/>
                      </a:cubicBezTo>
                      <a:cubicBezTo>
                        <a:pt x="108" y="140"/>
                        <a:pt x="108" y="140"/>
                        <a:pt x="108" y="140"/>
                      </a:cubicBezTo>
                      <a:cubicBezTo>
                        <a:pt x="108" y="141"/>
                        <a:pt x="108" y="141"/>
                        <a:pt x="108" y="141"/>
                      </a:cubicBezTo>
                      <a:cubicBezTo>
                        <a:pt x="110" y="139"/>
                        <a:pt x="110" y="139"/>
                        <a:pt x="110" y="139"/>
                      </a:cubicBezTo>
                      <a:cubicBezTo>
                        <a:pt x="111" y="139"/>
                        <a:pt x="111" y="139"/>
                        <a:pt x="111" y="139"/>
                      </a:cubicBezTo>
                      <a:cubicBezTo>
                        <a:pt x="115" y="137"/>
                        <a:pt x="115" y="137"/>
                        <a:pt x="115" y="137"/>
                      </a:cubicBezTo>
                      <a:cubicBezTo>
                        <a:pt x="116" y="137"/>
                        <a:pt x="116" y="137"/>
                        <a:pt x="116" y="137"/>
                      </a:cubicBezTo>
                      <a:cubicBezTo>
                        <a:pt x="118" y="136"/>
                        <a:pt x="118" y="136"/>
                        <a:pt x="118" y="136"/>
                      </a:cubicBezTo>
                      <a:cubicBezTo>
                        <a:pt x="120" y="136"/>
                        <a:pt x="120" y="136"/>
                        <a:pt x="120" y="136"/>
                      </a:cubicBezTo>
                      <a:cubicBezTo>
                        <a:pt x="121" y="135"/>
                        <a:pt x="121" y="135"/>
                        <a:pt x="121" y="135"/>
                      </a:cubicBezTo>
                      <a:cubicBezTo>
                        <a:pt x="122" y="135"/>
                        <a:pt x="122" y="135"/>
                        <a:pt x="122" y="135"/>
                      </a:cubicBezTo>
                      <a:cubicBezTo>
                        <a:pt x="121" y="136"/>
                        <a:pt x="121" y="136"/>
                        <a:pt x="121" y="136"/>
                      </a:cubicBezTo>
                      <a:cubicBezTo>
                        <a:pt x="120" y="137"/>
                        <a:pt x="120" y="137"/>
                        <a:pt x="120" y="137"/>
                      </a:cubicBezTo>
                      <a:cubicBezTo>
                        <a:pt x="120" y="137"/>
                        <a:pt x="120" y="137"/>
                        <a:pt x="120" y="137"/>
                      </a:cubicBezTo>
                      <a:cubicBezTo>
                        <a:pt x="121" y="138"/>
                        <a:pt x="121" y="138"/>
                        <a:pt x="121" y="138"/>
                      </a:cubicBezTo>
                      <a:cubicBezTo>
                        <a:pt x="122" y="137"/>
                        <a:pt x="122" y="137"/>
                        <a:pt x="122" y="137"/>
                      </a:cubicBezTo>
                      <a:cubicBezTo>
                        <a:pt x="125" y="136"/>
                        <a:pt x="125" y="136"/>
                        <a:pt x="125" y="136"/>
                      </a:cubicBezTo>
                      <a:cubicBezTo>
                        <a:pt x="125" y="136"/>
                        <a:pt x="125" y="136"/>
                        <a:pt x="125" y="136"/>
                      </a:cubicBezTo>
                      <a:cubicBezTo>
                        <a:pt x="125" y="135"/>
                        <a:pt x="125" y="135"/>
                        <a:pt x="125" y="135"/>
                      </a:cubicBezTo>
                      <a:cubicBezTo>
                        <a:pt x="126" y="134"/>
                        <a:pt x="126" y="134"/>
                        <a:pt x="126" y="134"/>
                      </a:cubicBezTo>
                      <a:cubicBezTo>
                        <a:pt x="127" y="135"/>
                        <a:pt x="127" y="135"/>
                        <a:pt x="127" y="135"/>
                      </a:cubicBezTo>
                      <a:cubicBezTo>
                        <a:pt x="127" y="134"/>
                        <a:pt x="127" y="134"/>
                        <a:pt x="127" y="134"/>
                      </a:cubicBezTo>
                      <a:cubicBezTo>
                        <a:pt x="127" y="133"/>
                        <a:pt x="127" y="133"/>
                        <a:pt x="127" y="133"/>
                      </a:cubicBezTo>
                      <a:cubicBezTo>
                        <a:pt x="128" y="134"/>
                        <a:pt x="128" y="134"/>
                        <a:pt x="128" y="134"/>
                      </a:cubicBezTo>
                      <a:cubicBezTo>
                        <a:pt x="129" y="134"/>
                        <a:pt x="129" y="134"/>
                        <a:pt x="129" y="134"/>
                      </a:cubicBezTo>
                      <a:cubicBezTo>
                        <a:pt x="129" y="133"/>
                        <a:pt x="129" y="133"/>
                        <a:pt x="129" y="133"/>
                      </a:cubicBezTo>
                      <a:cubicBezTo>
                        <a:pt x="129" y="131"/>
                        <a:pt x="129" y="131"/>
                        <a:pt x="129" y="131"/>
                      </a:cubicBezTo>
                      <a:cubicBezTo>
                        <a:pt x="129" y="131"/>
                        <a:pt x="129" y="131"/>
                        <a:pt x="129" y="131"/>
                      </a:cubicBezTo>
                      <a:cubicBezTo>
                        <a:pt x="129" y="130"/>
                        <a:pt x="129" y="130"/>
                        <a:pt x="129" y="130"/>
                      </a:cubicBezTo>
                      <a:cubicBezTo>
                        <a:pt x="130" y="129"/>
                        <a:pt x="130" y="129"/>
                        <a:pt x="130" y="129"/>
                      </a:cubicBezTo>
                      <a:cubicBezTo>
                        <a:pt x="131" y="128"/>
                        <a:pt x="131" y="128"/>
                        <a:pt x="131" y="128"/>
                      </a:cubicBezTo>
                      <a:cubicBezTo>
                        <a:pt x="131" y="130"/>
                        <a:pt x="131" y="130"/>
                        <a:pt x="131" y="130"/>
                      </a:cubicBezTo>
                      <a:cubicBezTo>
                        <a:pt x="132" y="133"/>
                        <a:pt x="132" y="133"/>
                        <a:pt x="132" y="133"/>
                      </a:cubicBezTo>
                      <a:cubicBezTo>
                        <a:pt x="131" y="135"/>
                        <a:pt x="131" y="135"/>
                        <a:pt x="131" y="135"/>
                      </a:cubicBezTo>
                      <a:cubicBezTo>
                        <a:pt x="131" y="138"/>
                        <a:pt x="131" y="138"/>
                        <a:pt x="131" y="138"/>
                      </a:cubicBezTo>
                      <a:cubicBezTo>
                        <a:pt x="130" y="140"/>
                        <a:pt x="130" y="140"/>
                        <a:pt x="130" y="140"/>
                      </a:cubicBezTo>
                      <a:cubicBezTo>
                        <a:pt x="130" y="144"/>
                        <a:pt x="130" y="144"/>
                        <a:pt x="130" y="144"/>
                      </a:cubicBezTo>
                      <a:cubicBezTo>
                        <a:pt x="131" y="145"/>
                        <a:pt x="131" y="145"/>
                        <a:pt x="131" y="145"/>
                      </a:cubicBezTo>
                      <a:cubicBezTo>
                        <a:pt x="132" y="146"/>
                        <a:pt x="132" y="146"/>
                        <a:pt x="132" y="146"/>
                      </a:cubicBezTo>
                      <a:cubicBezTo>
                        <a:pt x="133" y="147"/>
                        <a:pt x="133" y="147"/>
                        <a:pt x="133" y="147"/>
                      </a:cubicBezTo>
                      <a:cubicBezTo>
                        <a:pt x="134" y="146"/>
                        <a:pt x="134" y="146"/>
                        <a:pt x="134" y="146"/>
                      </a:cubicBezTo>
                      <a:cubicBezTo>
                        <a:pt x="134" y="146"/>
                        <a:pt x="134" y="146"/>
                        <a:pt x="134" y="146"/>
                      </a:cubicBezTo>
                      <a:cubicBezTo>
                        <a:pt x="133" y="146"/>
                        <a:pt x="133" y="146"/>
                        <a:pt x="133" y="146"/>
                      </a:cubicBezTo>
                      <a:cubicBezTo>
                        <a:pt x="132" y="145"/>
                        <a:pt x="132" y="145"/>
                        <a:pt x="132" y="145"/>
                      </a:cubicBezTo>
                      <a:cubicBezTo>
                        <a:pt x="133" y="144"/>
                        <a:pt x="133" y="144"/>
                        <a:pt x="133" y="144"/>
                      </a:cubicBezTo>
                      <a:cubicBezTo>
                        <a:pt x="135" y="145"/>
                        <a:pt x="135" y="145"/>
                        <a:pt x="135" y="145"/>
                      </a:cubicBezTo>
                      <a:cubicBezTo>
                        <a:pt x="135" y="144"/>
                        <a:pt x="135" y="144"/>
                        <a:pt x="135" y="144"/>
                      </a:cubicBezTo>
                      <a:cubicBezTo>
                        <a:pt x="134" y="143"/>
                        <a:pt x="134" y="143"/>
                        <a:pt x="134" y="143"/>
                      </a:cubicBezTo>
                      <a:cubicBezTo>
                        <a:pt x="135" y="143"/>
                        <a:pt x="135" y="143"/>
                        <a:pt x="135" y="143"/>
                      </a:cubicBezTo>
                      <a:cubicBezTo>
                        <a:pt x="137" y="143"/>
                        <a:pt x="137" y="143"/>
                        <a:pt x="137" y="143"/>
                      </a:cubicBezTo>
                      <a:cubicBezTo>
                        <a:pt x="137" y="143"/>
                        <a:pt x="137" y="143"/>
                        <a:pt x="137" y="143"/>
                      </a:cubicBezTo>
                      <a:cubicBezTo>
                        <a:pt x="138" y="143"/>
                        <a:pt x="138" y="143"/>
                        <a:pt x="138" y="143"/>
                      </a:cubicBezTo>
                      <a:cubicBezTo>
                        <a:pt x="137" y="141"/>
                        <a:pt x="137" y="141"/>
                        <a:pt x="137" y="141"/>
                      </a:cubicBezTo>
                      <a:cubicBezTo>
                        <a:pt x="138" y="141"/>
                        <a:pt x="138" y="141"/>
                        <a:pt x="138" y="141"/>
                      </a:cubicBezTo>
                      <a:cubicBezTo>
                        <a:pt x="140" y="140"/>
                        <a:pt x="140" y="140"/>
                        <a:pt x="140" y="140"/>
                      </a:cubicBezTo>
                      <a:cubicBezTo>
                        <a:pt x="140" y="139"/>
                        <a:pt x="140" y="139"/>
                        <a:pt x="140" y="139"/>
                      </a:cubicBezTo>
                      <a:cubicBezTo>
                        <a:pt x="141" y="139"/>
                        <a:pt x="141" y="139"/>
                        <a:pt x="141" y="139"/>
                      </a:cubicBezTo>
                      <a:cubicBezTo>
                        <a:pt x="141" y="140"/>
                        <a:pt x="141" y="140"/>
                        <a:pt x="141" y="140"/>
                      </a:cubicBezTo>
                      <a:cubicBezTo>
                        <a:pt x="141" y="141"/>
                        <a:pt x="141" y="141"/>
                        <a:pt x="141" y="141"/>
                      </a:cubicBezTo>
                      <a:cubicBezTo>
                        <a:pt x="140" y="141"/>
                        <a:pt x="140" y="141"/>
                        <a:pt x="140" y="141"/>
                      </a:cubicBezTo>
                      <a:cubicBezTo>
                        <a:pt x="140" y="142"/>
                        <a:pt x="140" y="142"/>
                        <a:pt x="140" y="142"/>
                      </a:cubicBezTo>
                      <a:cubicBezTo>
                        <a:pt x="139" y="143"/>
                        <a:pt x="139" y="143"/>
                        <a:pt x="139" y="143"/>
                      </a:cubicBezTo>
                      <a:cubicBezTo>
                        <a:pt x="139" y="143"/>
                        <a:pt x="139" y="143"/>
                        <a:pt x="139" y="143"/>
                      </a:cubicBezTo>
                      <a:cubicBezTo>
                        <a:pt x="140" y="144"/>
                        <a:pt x="140" y="144"/>
                        <a:pt x="140" y="144"/>
                      </a:cubicBezTo>
                      <a:cubicBezTo>
                        <a:pt x="141" y="144"/>
                        <a:pt x="141" y="144"/>
                        <a:pt x="141" y="144"/>
                      </a:cubicBezTo>
                      <a:cubicBezTo>
                        <a:pt x="141" y="144"/>
                        <a:pt x="141" y="144"/>
                        <a:pt x="141" y="144"/>
                      </a:cubicBezTo>
                      <a:cubicBezTo>
                        <a:pt x="141" y="145"/>
                        <a:pt x="141" y="145"/>
                        <a:pt x="141" y="145"/>
                      </a:cubicBezTo>
                      <a:cubicBezTo>
                        <a:pt x="140" y="145"/>
                        <a:pt x="140" y="145"/>
                        <a:pt x="140" y="145"/>
                      </a:cubicBezTo>
                      <a:cubicBezTo>
                        <a:pt x="139" y="146"/>
                        <a:pt x="139" y="146"/>
                        <a:pt x="139" y="146"/>
                      </a:cubicBezTo>
                      <a:cubicBezTo>
                        <a:pt x="138" y="146"/>
                        <a:pt x="138" y="146"/>
                        <a:pt x="138" y="146"/>
                      </a:cubicBezTo>
                      <a:cubicBezTo>
                        <a:pt x="138" y="146"/>
                        <a:pt x="138" y="146"/>
                        <a:pt x="138" y="146"/>
                      </a:cubicBezTo>
                      <a:cubicBezTo>
                        <a:pt x="137" y="147"/>
                        <a:pt x="137" y="147"/>
                        <a:pt x="137" y="147"/>
                      </a:cubicBezTo>
                      <a:cubicBezTo>
                        <a:pt x="137" y="148"/>
                        <a:pt x="137" y="148"/>
                        <a:pt x="137" y="148"/>
                      </a:cubicBezTo>
                      <a:cubicBezTo>
                        <a:pt x="139" y="148"/>
                        <a:pt x="139" y="148"/>
                        <a:pt x="139" y="148"/>
                      </a:cubicBezTo>
                      <a:cubicBezTo>
                        <a:pt x="140" y="149"/>
                        <a:pt x="140" y="149"/>
                        <a:pt x="140" y="149"/>
                      </a:cubicBezTo>
                      <a:cubicBezTo>
                        <a:pt x="141" y="149"/>
                        <a:pt x="141" y="149"/>
                        <a:pt x="141" y="149"/>
                      </a:cubicBezTo>
                      <a:cubicBezTo>
                        <a:pt x="142" y="148"/>
                        <a:pt x="142" y="148"/>
                        <a:pt x="142" y="148"/>
                      </a:cubicBezTo>
                      <a:cubicBezTo>
                        <a:pt x="143" y="148"/>
                        <a:pt x="143" y="148"/>
                        <a:pt x="143" y="148"/>
                      </a:cubicBezTo>
                      <a:cubicBezTo>
                        <a:pt x="144" y="146"/>
                        <a:pt x="144" y="146"/>
                        <a:pt x="144" y="146"/>
                      </a:cubicBezTo>
                      <a:cubicBezTo>
                        <a:pt x="146" y="145"/>
                        <a:pt x="146" y="145"/>
                        <a:pt x="146" y="145"/>
                      </a:cubicBezTo>
                      <a:cubicBezTo>
                        <a:pt x="147" y="144"/>
                        <a:pt x="147" y="144"/>
                        <a:pt x="147" y="144"/>
                      </a:cubicBezTo>
                      <a:cubicBezTo>
                        <a:pt x="148" y="145"/>
                        <a:pt x="148" y="145"/>
                        <a:pt x="148" y="145"/>
                      </a:cubicBezTo>
                      <a:cubicBezTo>
                        <a:pt x="149" y="145"/>
                        <a:pt x="149" y="145"/>
                        <a:pt x="149" y="145"/>
                      </a:cubicBezTo>
                      <a:cubicBezTo>
                        <a:pt x="150" y="146"/>
                        <a:pt x="150" y="146"/>
                        <a:pt x="150" y="146"/>
                      </a:cubicBezTo>
                      <a:cubicBezTo>
                        <a:pt x="151" y="146"/>
                        <a:pt x="151" y="146"/>
                        <a:pt x="151" y="146"/>
                      </a:cubicBezTo>
                      <a:cubicBezTo>
                        <a:pt x="152" y="147"/>
                        <a:pt x="152" y="147"/>
                        <a:pt x="152" y="147"/>
                      </a:cubicBezTo>
                      <a:cubicBezTo>
                        <a:pt x="153" y="147"/>
                        <a:pt x="153" y="147"/>
                        <a:pt x="153" y="147"/>
                      </a:cubicBezTo>
                      <a:cubicBezTo>
                        <a:pt x="153" y="148"/>
                        <a:pt x="153" y="148"/>
                        <a:pt x="153" y="148"/>
                      </a:cubicBezTo>
                      <a:cubicBezTo>
                        <a:pt x="154" y="150"/>
                        <a:pt x="154" y="150"/>
                        <a:pt x="154" y="150"/>
                      </a:cubicBezTo>
                      <a:cubicBezTo>
                        <a:pt x="154" y="151"/>
                        <a:pt x="154" y="151"/>
                        <a:pt x="154" y="151"/>
                      </a:cubicBezTo>
                      <a:cubicBezTo>
                        <a:pt x="155" y="153"/>
                        <a:pt x="155" y="153"/>
                        <a:pt x="155" y="153"/>
                      </a:cubicBezTo>
                      <a:cubicBezTo>
                        <a:pt x="160" y="156"/>
                        <a:pt x="160" y="156"/>
                        <a:pt x="160" y="156"/>
                      </a:cubicBezTo>
                      <a:cubicBezTo>
                        <a:pt x="160" y="157"/>
                        <a:pt x="160" y="157"/>
                        <a:pt x="160" y="157"/>
                      </a:cubicBezTo>
                      <a:cubicBezTo>
                        <a:pt x="162" y="157"/>
                        <a:pt x="162" y="157"/>
                        <a:pt x="162" y="157"/>
                      </a:cubicBezTo>
                      <a:cubicBezTo>
                        <a:pt x="163" y="159"/>
                        <a:pt x="163" y="159"/>
                        <a:pt x="163" y="159"/>
                      </a:cubicBezTo>
                      <a:cubicBezTo>
                        <a:pt x="164" y="159"/>
                        <a:pt x="164" y="159"/>
                        <a:pt x="164" y="159"/>
                      </a:cubicBezTo>
                      <a:cubicBezTo>
                        <a:pt x="165" y="160"/>
                        <a:pt x="165" y="160"/>
                        <a:pt x="165" y="160"/>
                      </a:cubicBezTo>
                      <a:cubicBezTo>
                        <a:pt x="165" y="160"/>
                        <a:pt x="165" y="160"/>
                        <a:pt x="165" y="160"/>
                      </a:cubicBezTo>
                      <a:cubicBezTo>
                        <a:pt x="166" y="161"/>
                        <a:pt x="166" y="161"/>
                        <a:pt x="166" y="161"/>
                      </a:cubicBezTo>
                      <a:cubicBezTo>
                        <a:pt x="167" y="160"/>
                        <a:pt x="167" y="160"/>
                        <a:pt x="167" y="160"/>
                      </a:cubicBezTo>
                      <a:cubicBezTo>
                        <a:pt x="167" y="161"/>
                        <a:pt x="167" y="161"/>
                        <a:pt x="167" y="161"/>
                      </a:cubicBezTo>
                      <a:cubicBezTo>
                        <a:pt x="169" y="162"/>
                        <a:pt x="169" y="162"/>
                        <a:pt x="169" y="162"/>
                      </a:cubicBezTo>
                      <a:cubicBezTo>
                        <a:pt x="170" y="162"/>
                        <a:pt x="170" y="162"/>
                        <a:pt x="170" y="162"/>
                      </a:cubicBezTo>
                      <a:cubicBezTo>
                        <a:pt x="170" y="163"/>
                        <a:pt x="170" y="163"/>
                        <a:pt x="170" y="163"/>
                      </a:cubicBezTo>
                      <a:cubicBezTo>
                        <a:pt x="170" y="164"/>
                        <a:pt x="170" y="164"/>
                        <a:pt x="170" y="164"/>
                      </a:cubicBezTo>
                      <a:cubicBezTo>
                        <a:pt x="171" y="163"/>
                        <a:pt x="171" y="163"/>
                        <a:pt x="171" y="163"/>
                      </a:cubicBezTo>
                      <a:cubicBezTo>
                        <a:pt x="170" y="162"/>
                        <a:pt x="170" y="162"/>
                        <a:pt x="170" y="162"/>
                      </a:cubicBezTo>
                      <a:cubicBezTo>
                        <a:pt x="171" y="162"/>
                        <a:pt x="171" y="162"/>
                        <a:pt x="171" y="162"/>
                      </a:cubicBezTo>
                      <a:cubicBezTo>
                        <a:pt x="169" y="161"/>
                        <a:pt x="169" y="161"/>
                        <a:pt x="169" y="161"/>
                      </a:cubicBezTo>
                      <a:cubicBezTo>
                        <a:pt x="169" y="160"/>
                        <a:pt x="169" y="160"/>
                        <a:pt x="169" y="160"/>
                      </a:cubicBezTo>
                      <a:cubicBezTo>
                        <a:pt x="171" y="161"/>
                        <a:pt x="171" y="161"/>
                        <a:pt x="171" y="161"/>
                      </a:cubicBezTo>
                      <a:cubicBezTo>
                        <a:pt x="171" y="162"/>
                        <a:pt x="171" y="162"/>
                        <a:pt x="171" y="162"/>
                      </a:cubicBezTo>
                      <a:cubicBezTo>
                        <a:pt x="172" y="162"/>
                        <a:pt x="172" y="162"/>
                        <a:pt x="172" y="162"/>
                      </a:cubicBezTo>
                      <a:cubicBezTo>
                        <a:pt x="172" y="161"/>
                        <a:pt x="172" y="161"/>
                        <a:pt x="172" y="161"/>
                      </a:cubicBezTo>
                      <a:cubicBezTo>
                        <a:pt x="173" y="161"/>
                        <a:pt x="173" y="161"/>
                        <a:pt x="173" y="161"/>
                      </a:cubicBezTo>
                      <a:cubicBezTo>
                        <a:pt x="174" y="162"/>
                        <a:pt x="174" y="162"/>
                        <a:pt x="174" y="162"/>
                      </a:cubicBezTo>
                      <a:cubicBezTo>
                        <a:pt x="174" y="163"/>
                        <a:pt x="174" y="163"/>
                        <a:pt x="174" y="163"/>
                      </a:cubicBezTo>
                      <a:cubicBezTo>
                        <a:pt x="175" y="163"/>
                        <a:pt x="175" y="163"/>
                        <a:pt x="175" y="163"/>
                      </a:cubicBezTo>
                      <a:cubicBezTo>
                        <a:pt x="176" y="165"/>
                        <a:pt x="176" y="165"/>
                        <a:pt x="176" y="165"/>
                      </a:cubicBezTo>
                      <a:cubicBezTo>
                        <a:pt x="176" y="166"/>
                        <a:pt x="176" y="166"/>
                        <a:pt x="176" y="166"/>
                      </a:cubicBezTo>
                      <a:cubicBezTo>
                        <a:pt x="177" y="167"/>
                        <a:pt x="177" y="167"/>
                        <a:pt x="177" y="167"/>
                      </a:cubicBezTo>
                      <a:cubicBezTo>
                        <a:pt x="177" y="168"/>
                        <a:pt x="177" y="168"/>
                        <a:pt x="177" y="168"/>
                      </a:cubicBezTo>
                      <a:cubicBezTo>
                        <a:pt x="177" y="169"/>
                        <a:pt x="177" y="169"/>
                        <a:pt x="177" y="169"/>
                      </a:cubicBezTo>
                      <a:cubicBezTo>
                        <a:pt x="176" y="170"/>
                        <a:pt x="176" y="170"/>
                        <a:pt x="176" y="170"/>
                      </a:cubicBezTo>
                      <a:cubicBezTo>
                        <a:pt x="175" y="171"/>
                        <a:pt x="175" y="171"/>
                        <a:pt x="175" y="171"/>
                      </a:cubicBezTo>
                      <a:cubicBezTo>
                        <a:pt x="173" y="170"/>
                        <a:pt x="173" y="170"/>
                        <a:pt x="173" y="170"/>
                      </a:cubicBezTo>
                      <a:cubicBezTo>
                        <a:pt x="172" y="170"/>
                        <a:pt x="172" y="170"/>
                        <a:pt x="172" y="170"/>
                      </a:cubicBezTo>
                      <a:cubicBezTo>
                        <a:pt x="172" y="171"/>
                        <a:pt x="172" y="171"/>
                        <a:pt x="172" y="171"/>
                      </a:cubicBezTo>
                      <a:cubicBezTo>
                        <a:pt x="171" y="171"/>
                        <a:pt x="171" y="171"/>
                        <a:pt x="171" y="171"/>
                      </a:cubicBezTo>
                      <a:cubicBezTo>
                        <a:pt x="170" y="170"/>
                        <a:pt x="170" y="170"/>
                        <a:pt x="170" y="170"/>
                      </a:cubicBezTo>
                      <a:cubicBezTo>
                        <a:pt x="169" y="170"/>
                        <a:pt x="169" y="170"/>
                        <a:pt x="169" y="170"/>
                      </a:cubicBezTo>
                      <a:cubicBezTo>
                        <a:pt x="169" y="171"/>
                        <a:pt x="169" y="171"/>
                        <a:pt x="169" y="171"/>
                      </a:cubicBezTo>
                      <a:cubicBezTo>
                        <a:pt x="168" y="172"/>
                        <a:pt x="168" y="172"/>
                        <a:pt x="168" y="172"/>
                      </a:cubicBezTo>
                      <a:cubicBezTo>
                        <a:pt x="168" y="173"/>
                        <a:pt x="168" y="173"/>
                        <a:pt x="168" y="173"/>
                      </a:cubicBezTo>
                      <a:cubicBezTo>
                        <a:pt x="167" y="173"/>
                        <a:pt x="167" y="173"/>
                        <a:pt x="167" y="173"/>
                      </a:cubicBezTo>
                      <a:cubicBezTo>
                        <a:pt x="166" y="173"/>
                        <a:pt x="166" y="173"/>
                        <a:pt x="166" y="173"/>
                      </a:cubicBezTo>
                      <a:cubicBezTo>
                        <a:pt x="166" y="174"/>
                        <a:pt x="166" y="174"/>
                        <a:pt x="166" y="174"/>
                      </a:cubicBezTo>
                      <a:cubicBezTo>
                        <a:pt x="167" y="174"/>
                        <a:pt x="167" y="174"/>
                        <a:pt x="167" y="174"/>
                      </a:cubicBezTo>
                      <a:cubicBezTo>
                        <a:pt x="168" y="175"/>
                        <a:pt x="168" y="175"/>
                        <a:pt x="168" y="175"/>
                      </a:cubicBezTo>
                      <a:cubicBezTo>
                        <a:pt x="169" y="176"/>
                        <a:pt x="169" y="176"/>
                        <a:pt x="169" y="176"/>
                      </a:cubicBezTo>
                      <a:cubicBezTo>
                        <a:pt x="169" y="175"/>
                        <a:pt x="169" y="175"/>
                        <a:pt x="169" y="175"/>
                      </a:cubicBezTo>
                      <a:cubicBezTo>
                        <a:pt x="171" y="176"/>
                        <a:pt x="171" y="176"/>
                        <a:pt x="171" y="176"/>
                      </a:cubicBezTo>
                      <a:cubicBezTo>
                        <a:pt x="171" y="177"/>
                        <a:pt x="171" y="177"/>
                        <a:pt x="171" y="177"/>
                      </a:cubicBezTo>
                      <a:cubicBezTo>
                        <a:pt x="172" y="177"/>
                        <a:pt x="172" y="177"/>
                        <a:pt x="172" y="177"/>
                      </a:cubicBezTo>
                      <a:cubicBezTo>
                        <a:pt x="174" y="178"/>
                        <a:pt x="174" y="178"/>
                        <a:pt x="174" y="178"/>
                      </a:cubicBezTo>
                      <a:cubicBezTo>
                        <a:pt x="176" y="178"/>
                        <a:pt x="176" y="178"/>
                        <a:pt x="176" y="178"/>
                      </a:cubicBezTo>
                      <a:cubicBezTo>
                        <a:pt x="178" y="179"/>
                        <a:pt x="178" y="179"/>
                        <a:pt x="178" y="179"/>
                      </a:cubicBezTo>
                      <a:cubicBezTo>
                        <a:pt x="180" y="179"/>
                        <a:pt x="180" y="179"/>
                        <a:pt x="180" y="179"/>
                      </a:cubicBezTo>
                      <a:cubicBezTo>
                        <a:pt x="180" y="179"/>
                        <a:pt x="180" y="179"/>
                        <a:pt x="180" y="179"/>
                      </a:cubicBezTo>
                      <a:cubicBezTo>
                        <a:pt x="180" y="179"/>
                        <a:pt x="180" y="179"/>
                        <a:pt x="180" y="179"/>
                      </a:cubicBezTo>
                      <a:cubicBezTo>
                        <a:pt x="181" y="179"/>
                        <a:pt x="181" y="179"/>
                        <a:pt x="181" y="179"/>
                      </a:cubicBezTo>
                      <a:cubicBezTo>
                        <a:pt x="181" y="180"/>
                        <a:pt x="181" y="180"/>
                        <a:pt x="181" y="180"/>
                      </a:cubicBezTo>
                      <a:cubicBezTo>
                        <a:pt x="183" y="179"/>
                        <a:pt x="183" y="179"/>
                        <a:pt x="183" y="179"/>
                      </a:cubicBezTo>
                      <a:cubicBezTo>
                        <a:pt x="183" y="179"/>
                        <a:pt x="183" y="179"/>
                        <a:pt x="183" y="179"/>
                      </a:cubicBezTo>
                      <a:cubicBezTo>
                        <a:pt x="184" y="179"/>
                        <a:pt x="184" y="179"/>
                        <a:pt x="184" y="179"/>
                      </a:cubicBezTo>
                      <a:cubicBezTo>
                        <a:pt x="185" y="179"/>
                        <a:pt x="185" y="179"/>
                        <a:pt x="185" y="179"/>
                      </a:cubicBezTo>
                      <a:cubicBezTo>
                        <a:pt x="185" y="179"/>
                        <a:pt x="185" y="179"/>
                        <a:pt x="185" y="179"/>
                      </a:cubicBezTo>
                      <a:cubicBezTo>
                        <a:pt x="185" y="179"/>
                        <a:pt x="185" y="179"/>
                        <a:pt x="185" y="179"/>
                      </a:cubicBezTo>
                      <a:cubicBezTo>
                        <a:pt x="186" y="179"/>
                        <a:pt x="186" y="179"/>
                        <a:pt x="186" y="179"/>
                      </a:cubicBezTo>
                      <a:cubicBezTo>
                        <a:pt x="187" y="178"/>
                        <a:pt x="187" y="178"/>
                        <a:pt x="187" y="178"/>
                      </a:cubicBezTo>
                      <a:cubicBezTo>
                        <a:pt x="191" y="177"/>
                        <a:pt x="191" y="177"/>
                        <a:pt x="191" y="177"/>
                      </a:cubicBezTo>
                      <a:cubicBezTo>
                        <a:pt x="192" y="177"/>
                        <a:pt x="192" y="177"/>
                        <a:pt x="192" y="177"/>
                      </a:cubicBezTo>
                      <a:cubicBezTo>
                        <a:pt x="191" y="178"/>
                        <a:pt x="191" y="178"/>
                        <a:pt x="191" y="178"/>
                      </a:cubicBezTo>
                      <a:cubicBezTo>
                        <a:pt x="191" y="179"/>
                        <a:pt x="191" y="179"/>
                        <a:pt x="191" y="179"/>
                      </a:cubicBezTo>
                      <a:cubicBezTo>
                        <a:pt x="191" y="179"/>
                        <a:pt x="191" y="179"/>
                        <a:pt x="191" y="179"/>
                      </a:cubicBezTo>
                      <a:cubicBezTo>
                        <a:pt x="192" y="179"/>
                        <a:pt x="192" y="179"/>
                        <a:pt x="192" y="179"/>
                      </a:cubicBezTo>
                      <a:cubicBezTo>
                        <a:pt x="192" y="180"/>
                        <a:pt x="192" y="180"/>
                        <a:pt x="192" y="180"/>
                      </a:cubicBezTo>
                      <a:cubicBezTo>
                        <a:pt x="192" y="181"/>
                        <a:pt x="192" y="181"/>
                        <a:pt x="192" y="181"/>
                      </a:cubicBezTo>
                      <a:cubicBezTo>
                        <a:pt x="192" y="181"/>
                        <a:pt x="192" y="181"/>
                        <a:pt x="192" y="181"/>
                      </a:cubicBezTo>
                      <a:cubicBezTo>
                        <a:pt x="192" y="182"/>
                        <a:pt x="192" y="182"/>
                        <a:pt x="192" y="182"/>
                      </a:cubicBezTo>
                      <a:cubicBezTo>
                        <a:pt x="193" y="181"/>
                        <a:pt x="193" y="181"/>
                        <a:pt x="193" y="181"/>
                      </a:cubicBezTo>
                      <a:cubicBezTo>
                        <a:pt x="194" y="182"/>
                        <a:pt x="194" y="182"/>
                        <a:pt x="194" y="182"/>
                      </a:cubicBezTo>
                      <a:cubicBezTo>
                        <a:pt x="193" y="183"/>
                        <a:pt x="193" y="183"/>
                        <a:pt x="193" y="183"/>
                      </a:cubicBezTo>
                      <a:cubicBezTo>
                        <a:pt x="193" y="184"/>
                        <a:pt x="193" y="184"/>
                        <a:pt x="193" y="184"/>
                      </a:cubicBezTo>
                      <a:cubicBezTo>
                        <a:pt x="193" y="185"/>
                        <a:pt x="193" y="185"/>
                        <a:pt x="193" y="185"/>
                      </a:cubicBezTo>
                      <a:cubicBezTo>
                        <a:pt x="193" y="185"/>
                        <a:pt x="193" y="185"/>
                        <a:pt x="193" y="185"/>
                      </a:cubicBezTo>
                      <a:cubicBezTo>
                        <a:pt x="194" y="185"/>
                        <a:pt x="194" y="185"/>
                        <a:pt x="194" y="185"/>
                      </a:cubicBezTo>
                      <a:cubicBezTo>
                        <a:pt x="194" y="183"/>
                        <a:pt x="194" y="183"/>
                        <a:pt x="194" y="183"/>
                      </a:cubicBezTo>
                      <a:cubicBezTo>
                        <a:pt x="195" y="183"/>
                        <a:pt x="195" y="183"/>
                        <a:pt x="195" y="183"/>
                      </a:cubicBezTo>
                      <a:cubicBezTo>
                        <a:pt x="195" y="183"/>
                        <a:pt x="195" y="183"/>
                        <a:pt x="195" y="183"/>
                      </a:cubicBezTo>
                      <a:cubicBezTo>
                        <a:pt x="195" y="184"/>
                        <a:pt x="195" y="184"/>
                        <a:pt x="195" y="184"/>
                      </a:cubicBezTo>
                      <a:cubicBezTo>
                        <a:pt x="194" y="186"/>
                        <a:pt x="194" y="186"/>
                        <a:pt x="194" y="186"/>
                      </a:cubicBezTo>
                      <a:cubicBezTo>
                        <a:pt x="193" y="187"/>
                        <a:pt x="193" y="187"/>
                        <a:pt x="193" y="187"/>
                      </a:cubicBezTo>
                      <a:cubicBezTo>
                        <a:pt x="193" y="189"/>
                        <a:pt x="193" y="189"/>
                        <a:pt x="193" y="189"/>
                      </a:cubicBezTo>
                      <a:cubicBezTo>
                        <a:pt x="194" y="190"/>
                        <a:pt x="194" y="190"/>
                        <a:pt x="194" y="190"/>
                      </a:cubicBezTo>
                      <a:cubicBezTo>
                        <a:pt x="194" y="192"/>
                        <a:pt x="194" y="192"/>
                        <a:pt x="194" y="192"/>
                      </a:cubicBezTo>
                      <a:cubicBezTo>
                        <a:pt x="194" y="193"/>
                        <a:pt x="194" y="193"/>
                        <a:pt x="194" y="193"/>
                      </a:cubicBezTo>
                      <a:cubicBezTo>
                        <a:pt x="195" y="194"/>
                        <a:pt x="195" y="194"/>
                        <a:pt x="195" y="194"/>
                      </a:cubicBezTo>
                      <a:cubicBezTo>
                        <a:pt x="195" y="194"/>
                        <a:pt x="195" y="194"/>
                        <a:pt x="195" y="194"/>
                      </a:cubicBezTo>
                      <a:cubicBezTo>
                        <a:pt x="194" y="195"/>
                        <a:pt x="194" y="195"/>
                        <a:pt x="194" y="195"/>
                      </a:cubicBezTo>
                      <a:cubicBezTo>
                        <a:pt x="195" y="196"/>
                        <a:pt x="195" y="196"/>
                        <a:pt x="195" y="196"/>
                      </a:cubicBezTo>
                      <a:cubicBezTo>
                        <a:pt x="195" y="197"/>
                        <a:pt x="195" y="197"/>
                        <a:pt x="195" y="197"/>
                      </a:cubicBezTo>
                      <a:cubicBezTo>
                        <a:pt x="196" y="200"/>
                        <a:pt x="196" y="200"/>
                        <a:pt x="196" y="200"/>
                      </a:cubicBezTo>
                      <a:cubicBezTo>
                        <a:pt x="196" y="197"/>
                        <a:pt x="196" y="197"/>
                        <a:pt x="196" y="197"/>
                      </a:cubicBezTo>
                      <a:cubicBezTo>
                        <a:pt x="195" y="195"/>
                        <a:pt x="195" y="195"/>
                        <a:pt x="195" y="195"/>
                      </a:cubicBezTo>
                      <a:cubicBezTo>
                        <a:pt x="195" y="192"/>
                        <a:pt x="195" y="192"/>
                        <a:pt x="195" y="192"/>
                      </a:cubicBezTo>
                      <a:cubicBezTo>
                        <a:pt x="197" y="190"/>
                        <a:pt x="197" y="190"/>
                        <a:pt x="197" y="190"/>
                      </a:cubicBezTo>
                      <a:cubicBezTo>
                        <a:pt x="197" y="190"/>
                        <a:pt x="197" y="190"/>
                        <a:pt x="197" y="190"/>
                      </a:cubicBezTo>
                      <a:cubicBezTo>
                        <a:pt x="197" y="191"/>
                        <a:pt x="197" y="191"/>
                        <a:pt x="197" y="191"/>
                      </a:cubicBezTo>
                      <a:cubicBezTo>
                        <a:pt x="197" y="191"/>
                        <a:pt x="197" y="191"/>
                        <a:pt x="197" y="191"/>
                      </a:cubicBezTo>
                      <a:cubicBezTo>
                        <a:pt x="197" y="192"/>
                        <a:pt x="197" y="192"/>
                        <a:pt x="197" y="192"/>
                      </a:cubicBezTo>
                      <a:cubicBezTo>
                        <a:pt x="197" y="192"/>
                        <a:pt x="197" y="192"/>
                        <a:pt x="197" y="192"/>
                      </a:cubicBezTo>
                      <a:cubicBezTo>
                        <a:pt x="198" y="192"/>
                        <a:pt x="198" y="192"/>
                        <a:pt x="198" y="192"/>
                      </a:cubicBezTo>
                      <a:cubicBezTo>
                        <a:pt x="198" y="192"/>
                        <a:pt x="198" y="192"/>
                        <a:pt x="198" y="192"/>
                      </a:cubicBezTo>
                      <a:cubicBezTo>
                        <a:pt x="199" y="192"/>
                        <a:pt x="199" y="192"/>
                        <a:pt x="199" y="192"/>
                      </a:cubicBezTo>
                      <a:cubicBezTo>
                        <a:pt x="199" y="191"/>
                        <a:pt x="199" y="191"/>
                        <a:pt x="199" y="191"/>
                      </a:cubicBezTo>
                      <a:cubicBezTo>
                        <a:pt x="198" y="190"/>
                        <a:pt x="198" y="190"/>
                        <a:pt x="198" y="190"/>
                      </a:cubicBezTo>
                      <a:cubicBezTo>
                        <a:pt x="198" y="189"/>
                        <a:pt x="198" y="189"/>
                        <a:pt x="198" y="189"/>
                      </a:cubicBezTo>
                      <a:cubicBezTo>
                        <a:pt x="199" y="189"/>
                        <a:pt x="199" y="189"/>
                        <a:pt x="199" y="189"/>
                      </a:cubicBezTo>
                      <a:cubicBezTo>
                        <a:pt x="199" y="189"/>
                        <a:pt x="199" y="189"/>
                        <a:pt x="199" y="189"/>
                      </a:cubicBezTo>
                      <a:cubicBezTo>
                        <a:pt x="198" y="188"/>
                        <a:pt x="198" y="188"/>
                        <a:pt x="198" y="188"/>
                      </a:cubicBezTo>
                      <a:cubicBezTo>
                        <a:pt x="199" y="187"/>
                        <a:pt x="199" y="187"/>
                        <a:pt x="199" y="187"/>
                      </a:cubicBezTo>
                      <a:cubicBezTo>
                        <a:pt x="199" y="185"/>
                        <a:pt x="199" y="185"/>
                        <a:pt x="199" y="185"/>
                      </a:cubicBezTo>
                      <a:cubicBezTo>
                        <a:pt x="200" y="183"/>
                        <a:pt x="200" y="183"/>
                        <a:pt x="200" y="183"/>
                      </a:cubicBezTo>
                      <a:cubicBezTo>
                        <a:pt x="200" y="182"/>
                        <a:pt x="200" y="182"/>
                        <a:pt x="200" y="182"/>
                      </a:cubicBezTo>
                      <a:cubicBezTo>
                        <a:pt x="200" y="181"/>
                        <a:pt x="200" y="181"/>
                        <a:pt x="200" y="181"/>
                      </a:cubicBezTo>
                      <a:cubicBezTo>
                        <a:pt x="201" y="181"/>
                        <a:pt x="201" y="181"/>
                        <a:pt x="201" y="181"/>
                      </a:cubicBezTo>
                      <a:cubicBezTo>
                        <a:pt x="202" y="180"/>
                        <a:pt x="202" y="180"/>
                        <a:pt x="202" y="180"/>
                      </a:cubicBezTo>
                      <a:cubicBezTo>
                        <a:pt x="202" y="180"/>
                        <a:pt x="202" y="180"/>
                        <a:pt x="202" y="180"/>
                      </a:cubicBezTo>
                      <a:cubicBezTo>
                        <a:pt x="203" y="179"/>
                        <a:pt x="203" y="179"/>
                        <a:pt x="203" y="179"/>
                      </a:cubicBezTo>
                      <a:cubicBezTo>
                        <a:pt x="203" y="179"/>
                        <a:pt x="203" y="179"/>
                        <a:pt x="203" y="179"/>
                      </a:cubicBezTo>
                      <a:cubicBezTo>
                        <a:pt x="204" y="180"/>
                        <a:pt x="204" y="180"/>
                        <a:pt x="204" y="180"/>
                      </a:cubicBezTo>
                      <a:cubicBezTo>
                        <a:pt x="205" y="180"/>
                        <a:pt x="205" y="180"/>
                        <a:pt x="205" y="180"/>
                      </a:cubicBezTo>
                      <a:cubicBezTo>
                        <a:pt x="205" y="179"/>
                        <a:pt x="205" y="179"/>
                        <a:pt x="205" y="179"/>
                      </a:cubicBezTo>
                      <a:cubicBezTo>
                        <a:pt x="206" y="179"/>
                        <a:pt x="206" y="179"/>
                        <a:pt x="206" y="179"/>
                      </a:cubicBezTo>
                      <a:cubicBezTo>
                        <a:pt x="206" y="179"/>
                        <a:pt x="206" y="179"/>
                        <a:pt x="206" y="179"/>
                      </a:cubicBezTo>
                      <a:cubicBezTo>
                        <a:pt x="207" y="179"/>
                        <a:pt x="207" y="179"/>
                        <a:pt x="207" y="179"/>
                      </a:cubicBezTo>
                      <a:cubicBezTo>
                        <a:pt x="208" y="179"/>
                        <a:pt x="208" y="179"/>
                        <a:pt x="208" y="179"/>
                      </a:cubicBezTo>
                      <a:cubicBezTo>
                        <a:pt x="208" y="178"/>
                        <a:pt x="208" y="178"/>
                        <a:pt x="208" y="178"/>
                      </a:cubicBezTo>
                      <a:cubicBezTo>
                        <a:pt x="209" y="178"/>
                        <a:pt x="209" y="178"/>
                        <a:pt x="209" y="178"/>
                      </a:cubicBezTo>
                      <a:cubicBezTo>
                        <a:pt x="209" y="179"/>
                        <a:pt x="209" y="179"/>
                        <a:pt x="209" y="179"/>
                      </a:cubicBezTo>
                      <a:cubicBezTo>
                        <a:pt x="210" y="179"/>
                        <a:pt x="210" y="179"/>
                        <a:pt x="210" y="179"/>
                      </a:cubicBezTo>
                      <a:cubicBezTo>
                        <a:pt x="210" y="180"/>
                        <a:pt x="210" y="180"/>
                        <a:pt x="210" y="180"/>
                      </a:cubicBezTo>
                      <a:cubicBezTo>
                        <a:pt x="210" y="179"/>
                        <a:pt x="210" y="179"/>
                        <a:pt x="210" y="179"/>
                      </a:cubicBezTo>
                      <a:cubicBezTo>
                        <a:pt x="210" y="178"/>
                        <a:pt x="210" y="178"/>
                        <a:pt x="210" y="178"/>
                      </a:cubicBezTo>
                      <a:cubicBezTo>
                        <a:pt x="211" y="176"/>
                        <a:pt x="211" y="176"/>
                        <a:pt x="211" y="176"/>
                      </a:cubicBezTo>
                      <a:cubicBezTo>
                        <a:pt x="211" y="176"/>
                        <a:pt x="211" y="176"/>
                        <a:pt x="211" y="176"/>
                      </a:cubicBezTo>
                      <a:cubicBezTo>
                        <a:pt x="212" y="177"/>
                        <a:pt x="212" y="177"/>
                        <a:pt x="212" y="177"/>
                      </a:cubicBezTo>
                      <a:cubicBezTo>
                        <a:pt x="213" y="176"/>
                        <a:pt x="213" y="176"/>
                        <a:pt x="213" y="176"/>
                      </a:cubicBezTo>
                      <a:cubicBezTo>
                        <a:pt x="213" y="176"/>
                        <a:pt x="213" y="176"/>
                        <a:pt x="213" y="176"/>
                      </a:cubicBezTo>
                      <a:cubicBezTo>
                        <a:pt x="214" y="177"/>
                        <a:pt x="214" y="177"/>
                        <a:pt x="214" y="177"/>
                      </a:cubicBezTo>
                      <a:cubicBezTo>
                        <a:pt x="215" y="175"/>
                        <a:pt x="215" y="175"/>
                        <a:pt x="215" y="175"/>
                      </a:cubicBezTo>
                      <a:cubicBezTo>
                        <a:pt x="215" y="175"/>
                        <a:pt x="215" y="175"/>
                        <a:pt x="215" y="175"/>
                      </a:cubicBezTo>
                      <a:cubicBezTo>
                        <a:pt x="216" y="174"/>
                        <a:pt x="216" y="174"/>
                        <a:pt x="216" y="174"/>
                      </a:cubicBezTo>
                      <a:cubicBezTo>
                        <a:pt x="215" y="174"/>
                        <a:pt x="215" y="174"/>
                        <a:pt x="215" y="174"/>
                      </a:cubicBezTo>
                      <a:cubicBezTo>
                        <a:pt x="215" y="174"/>
                        <a:pt x="215" y="174"/>
                        <a:pt x="215" y="174"/>
                      </a:cubicBezTo>
                      <a:cubicBezTo>
                        <a:pt x="214" y="174"/>
                        <a:pt x="214" y="174"/>
                        <a:pt x="214" y="174"/>
                      </a:cubicBezTo>
                      <a:cubicBezTo>
                        <a:pt x="211" y="174"/>
                        <a:pt x="211" y="174"/>
                        <a:pt x="211" y="174"/>
                      </a:cubicBezTo>
                      <a:cubicBezTo>
                        <a:pt x="211" y="174"/>
                        <a:pt x="211" y="174"/>
                        <a:pt x="211" y="174"/>
                      </a:cubicBezTo>
                      <a:cubicBezTo>
                        <a:pt x="210" y="175"/>
                        <a:pt x="210" y="175"/>
                        <a:pt x="210" y="175"/>
                      </a:cubicBezTo>
                      <a:cubicBezTo>
                        <a:pt x="210" y="175"/>
                        <a:pt x="210" y="175"/>
                        <a:pt x="210" y="175"/>
                      </a:cubicBezTo>
                      <a:cubicBezTo>
                        <a:pt x="210" y="176"/>
                        <a:pt x="210" y="176"/>
                        <a:pt x="210" y="176"/>
                      </a:cubicBezTo>
                      <a:cubicBezTo>
                        <a:pt x="209" y="176"/>
                        <a:pt x="209" y="176"/>
                        <a:pt x="209" y="176"/>
                      </a:cubicBezTo>
                      <a:cubicBezTo>
                        <a:pt x="208" y="175"/>
                        <a:pt x="208" y="175"/>
                        <a:pt x="208" y="175"/>
                      </a:cubicBezTo>
                      <a:cubicBezTo>
                        <a:pt x="208" y="174"/>
                        <a:pt x="208" y="174"/>
                        <a:pt x="208" y="174"/>
                      </a:cubicBezTo>
                      <a:cubicBezTo>
                        <a:pt x="208" y="175"/>
                        <a:pt x="208" y="175"/>
                        <a:pt x="208" y="175"/>
                      </a:cubicBezTo>
                      <a:cubicBezTo>
                        <a:pt x="208" y="176"/>
                        <a:pt x="208" y="176"/>
                        <a:pt x="208" y="176"/>
                      </a:cubicBezTo>
                      <a:cubicBezTo>
                        <a:pt x="207" y="176"/>
                        <a:pt x="207" y="176"/>
                        <a:pt x="207" y="176"/>
                      </a:cubicBezTo>
                      <a:cubicBezTo>
                        <a:pt x="206" y="175"/>
                        <a:pt x="206" y="175"/>
                        <a:pt x="206" y="175"/>
                      </a:cubicBezTo>
                      <a:cubicBezTo>
                        <a:pt x="205" y="175"/>
                        <a:pt x="205" y="175"/>
                        <a:pt x="205" y="175"/>
                      </a:cubicBezTo>
                      <a:cubicBezTo>
                        <a:pt x="205" y="175"/>
                        <a:pt x="205" y="175"/>
                        <a:pt x="205" y="175"/>
                      </a:cubicBezTo>
                      <a:cubicBezTo>
                        <a:pt x="204" y="175"/>
                        <a:pt x="204" y="175"/>
                        <a:pt x="204" y="175"/>
                      </a:cubicBezTo>
                      <a:cubicBezTo>
                        <a:pt x="204" y="176"/>
                        <a:pt x="204" y="176"/>
                        <a:pt x="204" y="176"/>
                      </a:cubicBezTo>
                      <a:cubicBezTo>
                        <a:pt x="205" y="176"/>
                        <a:pt x="205" y="176"/>
                        <a:pt x="205" y="176"/>
                      </a:cubicBezTo>
                      <a:cubicBezTo>
                        <a:pt x="205" y="177"/>
                        <a:pt x="205" y="177"/>
                        <a:pt x="205" y="177"/>
                      </a:cubicBezTo>
                      <a:cubicBezTo>
                        <a:pt x="203" y="177"/>
                        <a:pt x="203" y="177"/>
                        <a:pt x="203" y="177"/>
                      </a:cubicBezTo>
                      <a:cubicBezTo>
                        <a:pt x="203" y="177"/>
                        <a:pt x="203" y="177"/>
                        <a:pt x="203" y="177"/>
                      </a:cubicBezTo>
                      <a:cubicBezTo>
                        <a:pt x="202" y="177"/>
                        <a:pt x="202" y="177"/>
                        <a:pt x="202" y="177"/>
                      </a:cubicBezTo>
                      <a:cubicBezTo>
                        <a:pt x="201" y="176"/>
                        <a:pt x="201" y="176"/>
                        <a:pt x="201" y="176"/>
                      </a:cubicBezTo>
                      <a:cubicBezTo>
                        <a:pt x="202" y="176"/>
                        <a:pt x="202" y="176"/>
                        <a:pt x="202" y="176"/>
                      </a:cubicBezTo>
                      <a:cubicBezTo>
                        <a:pt x="202" y="175"/>
                        <a:pt x="202" y="175"/>
                        <a:pt x="202" y="175"/>
                      </a:cubicBezTo>
                      <a:cubicBezTo>
                        <a:pt x="202" y="175"/>
                        <a:pt x="202" y="175"/>
                        <a:pt x="202" y="175"/>
                      </a:cubicBezTo>
                      <a:cubicBezTo>
                        <a:pt x="201" y="175"/>
                        <a:pt x="201" y="175"/>
                        <a:pt x="201" y="175"/>
                      </a:cubicBezTo>
                      <a:cubicBezTo>
                        <a:pt x="201" y="175"/>
                        <a:pt x="201" y="175"/>
                        <a:pt x="201" y="175"/>
                      </a:cubicBezTo>
                      <a:cubicBezTo>
                        <a:pt x="201" y="174"/>
                        <a:pt x="201" y="174"/>
                        <a:pt x="201" y="174"/>
                      </a:cubicBezTo>
                      <a:cubicBezTo>
                        <a:pt x="202" y="173"/>
                        <a:pt x="202" y="173"/>
                        <a:pt x="202" y="173"/>
                      </a:cubicBezTo>
                      <a:cubicBezTo>
                        <a:pt x="203" y="171"/>
                        <a:pt x="203" y="171"/>
                        <a:pt x="203" y="171"/>
                      </a:cubicBezTo>
                      <a:cubicBezTo>
                        <a:pt x="204" y="171"/>
                        <a:pt x="204" y="171"/>
                        <a:pt x="204" y="171"/>
                      </a:cubicBezTo>
                      <a:cubicBezTo>
                        <a:pt x="206" y="172"/>
                        <a:pt x="206" y="172"/>
                        <a:pt x="206" y="172"/>
                      </a:cubicBezTo>
                      <a:cubicBezTo>
                        <a:pt x="210" y="172"/>
                        <a:pt x="210" y="172"/>
                        <a:pt x="210" y="172"/>
                      </a:cubicBezTo>
                      <a:cubicBezTo>
                        <a:pt x="213" y="171"/>
                        <a:pt x="213" y="171"/>
                        <a:pt x="213" y="171"/>
                      </a:cubicBezTo>
                      <a:cubicBezTo>
                        <a:pt x="213" y="171"/>
                        <a:pt x="213" y="171"/>
                        <a:pt x="213" y="171"/>
                      </a:cubicBezTo>
                      <a:cubicBezTo>
                        <a:pt x="215" y="170"/>
                        <a:pt x="215" y="170"/>
                        <a:pt x="215" y="170"/>
                      </a:cubicBezTo>
                      <a:cubicBezTo>
                        <a:pt x="215" y="171"/>
                        <a:pt x="215" y="171"/>
                        <a:pt x="215" y="171"/>
                      </a:cubicBezTo>
                      <a:cubicBezTo>
                        <a:pt x="216" y="172"/>
                        <a:pt x="216" y="172"/>
                        <a:pt x="216" y="172"/>
                      </a:cubicBezTo>
                      <a:cubicBezTo>
                        <a:pt x="217" y="172"/>
                        <a:pt x="217" y="172"/>
                        <a:pt x="217" y="172"/>
                      </a:cubicBezTo>
                      <a:cubicBezTo>
                        <a:pt x="217" y="173"/>
                        <a:pt x="217" y="173"/>
                        <a:pt x="217" y="173"/>
                      </a:cubicBezTo>
                      <a:cubicBezTo>
                        <a:pt x="217" y="175"/>
                        <a:pt x="217" y="175"/>
                        <a:pt x="217" y="175"/>
                      </a:cubicBezTo>
                      <a:cubicBezTo>
                        <a:pt x="216" y="175"/>
                        <a:pt x="216" y="175"/>
                        <a:pt x="216" y="175"/>
                      </a:cubicBezTo>
                      <a:cubicBezTo>
                        <a:pt x="217" y="176"/>
                        <a:pt x="217" y="176"/>
                        <a:pt x="217" y="176"/>
                      </a:cubicBezTo>
                      <a:cubicBezTo>
                        <a:pt x="217" y="176"/>
                        <a:pt x="217" y="176"/>
                        <a:pt x="217" y="176"/>
                      </a:cubicBezTo>
                      <a:cubicBezTo>
                        <a:pt x="216" y="177"/>
                        <a:pt x="216" y="177"/>
                        <a:pt x="216" y="177"/>
                      </a:cubicBezTo>
                      <a:cubicBezTo>
                        <a:pt x="216" y="177"/>
                        <a:pt x="216" y="177"/>
                        <a:pt x="216" y="177"/>
                      </a:cubicBezTo>
                      <a:cubicBezTo>
                        <a:pt x="216" y="177"/>
                        <a:pt x="216" y="177"/>
                        <a:pt x="216" y="177"/>
                      </a:cubicBezTo>
                      <a:cubicBezTo>
                        <a:pt x="217" y="179"/>
                        <a:pt x="217" y="179"/>
                        <a:pt x="217" y="179"/>
                      </a:cubicBezTo>
                      <a:cubicBezTo>
                        <a:pt x="217" y="179"/>
                        <a:pt x="217" y="179"/>
                        <a:pt x="217" y="179"/>
                      </a:cubicBezTo>
                      <a:cubicBezTo>
                        <a:pt x="218" y="179"/>
                        <a:pt x="218" y="179"/>
                        <a:pt x="218" y="179"/>
                      </a:cubicBezTo>
                      <a:cubicBezTo>
                        <a:pt x="218" y="180"/>
                        <a:pt x="218" y="180"/>
                        <a:pt x="218" y="180"/>
                      </a:cubicBezTo>
                      <a:cubicBezTo>
                        <a:pt x="217" y="181"/>
                        <a:pt x="217" y="181"/>
                        <a:pt x="217" y="181"/>
                      </a:cubicBezTo>
                      <a:cubicBezTo>
                        <a:pt x="217" y="181"/>
                        <a:pt x="217" y="181"/>
                        <a:pt x="217" y="181"/>
                      </a:cubicBezTo>
                      <a:cubicBezTo>
                        <a:pt x="217" y="182"/>
                        <a:pt x="217" y="182"/>
                        <a:pt x="217" y="182"/>
                      </a:cubicBezTo>
                      <a:cubicBezTo>
                        <a:pt x="218" y="182"/>
                        <a:pt x="218" y="182"/>
                        <a:pt x="218" y="182"/>
                      </a:cubicBezTo>
                      <a:cubicBezTo>
                        <a:pt x="219" y="182"/>
                        <a:pt x="219" y="182"/>
                        <a:pt x="219" y="182"/>
                      </a:cubicBezTo>
                      <a:cubicBezTo>
                        <a:pt x="219" y="183"/>
                        <a:pt x="219" y="183"/>
                        <a:pt x="219" y="183"/>
                      </a:cubicBezTo>
                      <a:cubicBezTo>
                        <a:pt x="220" y="183"/>
                        <a:pt x="220" y="183"/>
                        <a:pt x="220" y="183"/>
                      </a:cubicBezTo>
                      <a:cubicBezTo>
                        <a:pt x="220" y="183"/>
                        <a:pt x="220" y="183"/>
                        <a:pt x="220" y="183"/>
                      </a:cubicBezTo>
                      <a:cubicBezTo>
                        <a:pt x="221" y="183"/>
                        <a:pt x="221" y="183"/>
                        <a:pt x="221" y="183"/>
                      </a:cubicBezTo>
                      <a:cubicBezTo>
                        <a:pt x="222" y="183"/>
                        <a:pt x="222" y="183"/>
                        <a:pt x="222" y="183"/>
                      </a:cubicBezTo>
                      <a:cubicBezTo>
                        <a:pt x="223" y="183"/>
                        <a:pt x="223" y="183"/>
                        <a:pt x="223" y="183"/>
                      </a:cubicBezTo>
                      <a:cubicBezTo>
                        <a:pt x="223" y="184"/>
                        <a:pt x="223" y="184"/>
                        <a:pt x="223" y="184"/>
                      </a:cubicBezTo>
                      <a:cubicBezTo>
                        <a:pt x="223" y="184"/>
                        <a:pt x="223" y="184"/>
                        <a:pt x="223" y="184"/>
                      </a:cubicBezTo>
                      <a:cubicBezTo>
                        <a:pt x="224" y="184"/>
                        <a:pt x="224" y="184"/>
                        <a:pt x="224" y="184"/>
                      </a:cubicBezTo>
                      <a:cubicBezTo>
                        <a:pt x="224" y="185"/>
                        <a:pt x="224" y="185"/>
                        <a:pt x="224" y="185"/>
                      </a:cubicBezTo>
                      <a:cubicBezTo>
                        <a:pt x="224" y="185"/>
                        <a:pt x="224" y="185"/>
                        <a:pt x="224" y="185"/>
                      </a:cubicBezTo>
                      <a:cubicBezTo>
                        <a:pt x="224" y="186"/>
                        <a:pt x="224" y="186"/>
                        <a:pt x="224" y="186"/>
                      </a:cubicBezTo>
                      <a:cubicBezTo>
                        <a:pt x="224" y="186"/>
                        <a:pt x="224" y="186"/>
                        <a:pt x="224" y="186"/>
                      </a:cubicBezTo>
                      <a:cubicBezTo>
                        <a:pt x="225" y="186"/>
                        <a:pt x="225" y="186"/>
                        <a:pt x="225" y="186"/>
                      </a:cubicBezTo>
                      <a:cubicBezTo>
                        <a:pt x="226" y="188"/>
                        <a:pt x="226" y="188"/>
                        <a:pt x="226" y="188"/>
                      </a:cubicBezTo>
                      <a:cubicBezTo>
                        <a:pt x="226" y="189"/>
                        <a:pt x="226" y="189"/>
                        <a:pt x="226" y="189"/>
                      </a:cubicBezTo>
                      <a:cubicBezTo>
                        <a:pt x="227" y="188"/>
                        <a:pt x="227" y="188"/>
                        <a:pt x="227" y="188"/>
                      </a:cubicBezTo>
                      <a:cubicBezTo>
                        <a:pt x="228" y="188"/>
                        <a:pt x="228" y="188"/>
                        <a:pt x="228" y="188"/>
                      </a:cubicBezTo>
                      <a:cubicBezTo>
                        <a:pt x="228" y="189"/>
                        <a:pt x="228" y="189"/>
                        <a:pt x="228" y="189"/>
                      </a:cubicBezTo>
                      <a:cubicBezTo>
                        <a:pt x="228" y="189"/>
                        <a:pt x="228" y="189"/>
                        <a:pt x="228" y="189"/>
                      </a:cubicBezTo>
                      <a:cubicBezTo>
                        <a:pt x="229" y="190"/>
                        <a:pt x="229" y="190"/>
                        <a:pt x="229" y="190"/>
                      </a:cubicBezTo>
                      <a:cubicBezTo>
                        <a:pt x="231" y="189"/>
                        <a:pt x="231" y="189"/>
                        <a:pt x="231" y="189"/>
                      </a:cubicBezTo>
                      <a:cubicBezTo>
                        <a:pt x="232" y="189"/>
                        <a:pt x="232" y="189"/>
                        <a:pt x="232" y="189"/>
                      </a:cubicBezTo>
                      <a:cubicBezTo>
                        <a:pt x="233" y="189"/>
                        <a:pt x="233" y="189"/>
                        <a:pt x="233" y="189"/>
                      </a:cubicBezTo>
                      <a:cubicBezTo>
                        <a:pt x="235" y="188"/>
                        <a:pt x="235" y="188"/>
                        <a:pt x="235" y="188"/>
                      </a:cubicBezTo>
                      <a:cubicBezTo>
                        <a:pt x="235" y="188"/>
                        <a:pt x="235" y="188"/>
                        <a:pt x="235" y="188"/>
                      </a:cubicBezTo>
                      <a:cubicBezTo>
                        <a:pt x="235" y="188"/>
                        <a:pt x="235" y="188"/>
                        <a:pt x="235" y="188"/>
                      </a:cubicBezTo>
                      <a:cubicBezTo>
                        <a:pt x="237" y="188"/>
                        <a:pt x="237" y="188"/>
                        <a:pt x="237" y="188"/>
                      </a:cubicBezTo>
                      <a:cubicBezTo>
                        <a:pt x="239" y="190"/>
                        <a:pt x="239" y="190"/>
                        <a:pt x="239" y="190"/>
                      </a:cubicBezTo>
                      <a:cubicBezTo>
                        <a:pt x="240" y="190"/>
                        <a:pt x="240" y="190"/>
                        <a:pt x="240" y="190"/>
                      </a:cubicBezTo>
                      <a:cubicBezTo>
                        <a:pt x="241" y="191"/>
                        <a:pt x="241" y="191"/>
                        <a:pt x="241" y="191"/>
                      </a:cubicBezTo>
                      <a:cubicBezTo>
                        <a:pt x="241" y="190"/>
                        <a:pt x="241" y="190"/>
                        <a:pt x="241" y="190"/>
                      </a:cubicBezTo>
                      <a:cubicBezTo>
                        <a:pt x="243" y="190"/>
                        <a:pt x="243" y="190"/>
                        <a:pt x="243" y="190"/>
                      </a:cubicBezTo>
                      <a:cubicBezTo>
                        <a:pt x="244" y="191"/>
                        <a:pt x="244" y="191"/>
                        <a:pt x="244" y="191"/>
                      </a:cubicBezTo>
                      <a:cubicBezTo>
                        <a:pt x="245" y="190"/>
                        <a:pt x="245" y="190"/>
                        <a:pt x="245" y="190"/>
                      </a:cubicBezTo>
                      <a:cubicBezTo>
                        <a:pt x="245" y="189"/>
                        <a:pt x="245" y="189"/>
                        <a:pt x="245" y="189"/>
                      </a:cubicBezTo>
                      <a:cubicBezTo>
                        <a:pt x="244" y="188"/>
                        <a:pt x="244" y="188"/>
                        <a:pt x="244" y="188"/>
                      </a:cubicBezTo>
                      <a:cubicBezTo>
                        <a:pt x="243" y="187"/>
                        <a:pt x="243" y="187"/>
                        <a:pt x="243" y="187"/>
                      </a:cubicBezTo>
                      <a:cubicBezTo>
                        <a:pt x="244" y="187"/>
                        <a:pt x="244" y="187"/>
                        <a:pt x="244" y="187"/>
                      </a:cubicBezTo>
                      <a:cubicBezTo>
                        <a:pt x="244" y="187"/>
                        <a:pt x="244" y="187"/>
                        <a:pt x="244" y="187"/>
                      </a:cubicBezTo>
                      <a:cubicBezTo>
                        <a:pt x="245" y="188"/>
                        <a:pt x="245" y="188"/>
                        <a:pt x="245" y="188"/>
                      </a:cubicBezTo>
                      <a:cubicBezTo>
                        <a:pt x="245" y="190"/>
                        <a:pt x="245" y="190"/>
                        <a:pt x="245" y="190"/>
                      </a:cubicBezTo>
                      <a:cubicBezTo>
                        <a:pt x="247" y="191"/>
                        <a:pt x="247" y="191"/>
                        <a:pt x="247" y="191"/>
                      </a:cubicBezTo>
                      <a:cubicBezTo>
                        <a:pt x="248" y="192"/>
                        <a:pt x="248" y="192"/>
                        <a:pt x="248" y="192"/>
                      </a:cubicBezTo>
                      <a:cubicBezTo>
                        <a:pt x="248" y="193"/>
                        <a:pt x="248" y="193"/>
                        <a:pt x="248" y="193"/>
                      </a:cubicBezTo>
                      <a:cubicBezTo>
                        <a:pt x="248" y="191"/>
                        <a:pt x="248" y="191"/>
                        <a:pt x="248" y="191"/>
                      </a:cubicBezTo>
                      <a:cubicBezTo>
                        <a:pt x="248" y="190"/>
                        <a:pt x="248" y="190"/>
                        <a:pt x="248" y="190"/>
                      </a:cubicBezTo>
                      <a:cubicBezTo>
                        <a:pt x="246" y="190"/>
                        <a:pt x="246" y="190"/>
                        <a:pt x="246" y="190"/>
                      </a:cubicBezTo>
                      <a:cubicBezTo>
                        <a:pt x="246" y="188"/>
                        <a:pt x="246" y="188"/>
                        <a:pt x="246" y="188"/>
                      </a:cubicBezTo>
                      <a:cubicBezTo>
                        <a:pt x="245" y="186"/>
                        <a:pt x="245" y="186"/>
                        <a:pt x="245" y="186"/>
                      </a:cubicBezTo>
                      <a:cubicBezTo>
                        <a:pt x="245" y="185"/>
                        <a:pt x="245" y="185"/>
                        <a:pt x="245" y="185"/>
                      </a:cubicBezTo>
                      <a:cubicBezTo>
                        <a:pt x="246" y="186"/>
                        <a:pt x="246" y="186"/>
                        <a:pt x="246" y="186"/>
                      </a:cubicBezTo>
                      <a:cubicBezTo>
                        <a:pt x="246" y="186"/>
                        <a:pt x="246" y="186"/>
                        <a:pt x="246" y="186"/>
                      </a:cubicBezTo>
                      <a:cubicBezTo>
                        <a:pt x="246" y="187"/>
                        <a:pt x="246" y="187"/>
                        <a:pt x="246" y="187"/>
                      </a:cubicBezTo>
                      <a:cubicBezTo>
                        <a:pt x="247" y="186"/>
                        <a:pt x="247" y="186"/>
                        <a:pt x="247" y="186"/>
                      </a:cubicBezTo>
                      <a:cubicBezTo>
                        <a:pt x="247" y="186"/>
                        <a:pt x="247" y="186"/>
                        <a:pt x="247" y="186"/>
                      </a:cubicBezTo>
                      <a:cubicBezTo>
                        <a:pt x="246" y="185"/>
                        <a:pt x="246" y="185"/>
                        <a:pt x="246" y="185"/>
                      </a:cubicBezTo>
                      <a:cubicBezTo>
                        <a:pt x="247" y="184"/>
                        <a:pt x="247" y="184"/>
                        <a:pt x="247" y="184"/>
                      </a:cubicBezTo>
                      <a:cubicBezTo>
                        <a:pt x="246" y="184"/>
                        <a:pt x="246" y="184"/>
                        <a:pt x="246" y="184"/>
                      </a:cubicBezTo>
                      <a:cubicBezTo>
                        <a:pt x="247" y="183"/>
                        <a:pt x="247" y="183"/>
                        <a:pt x="247" y="183"/>
                      </a:cubicBezTo>
                      <a:cubicBezTo>
                        <a:pt x="247" y="183"/>
                        <a:pt x="247" y="183"/>
                        <a:pt x="247" y="183"/>
                      </a:cubicBezTo>
                      <a:cubicBezTo>
                        <a:pt x="248" y="184"/>
                        <a:pt x="248" y="184"/>
                        <a:pt x="248" y="184"/>
                      </a:cubicBezTo>
                      <a:cubicBezTo>
                        <a:pt x="248" y="184"/>
                        <a:pt x="248" y="184"/>
                        <a:pt x="248" y="184"/>
                      </a:cubicBezTo>
                      <a:cubicBezTo>
                        <a:pt x="249" y="185"/>
                        <a:pt x="249" y="185"/>
                        <a:pt x="249" y="185"/>
                      </a:cubicBezTo>
                      <a:cubicBezTo>
                        <a:pt x="249" y="184"/>
                        <a:pt x="249" y="184"/>
                        <a:pt x="249" y="184"/>
                      </a:cubicBezTo>
                      <a:cubicBezTo>
                        <a:pt x="250" y="184"/>
                        <a:pt x="250" y="184"/>
                        <a:pt x="250" y="184"/>
                      </a:cubicBezTo>
                      <a:cubicBezTo>
                        <a:pt x="250" y="183"/>
                        <a:pt x="250" y="183"/>
                        <a:pt x="250" y="183"/>
                      </a:cubicBezTo>
                      <a:cubicBezTo>
                        <a:pt x="251" y="183"/>
                        <a:pt x="251" y="183"/>
                        <a:pt x="251" y="183"/>
                      </a:cubicBezTo>
                      <a:cubicBezTo>
                        <a:pt x="252" y="184"/>
                        <a:pt x="252" y="184"/>
                        <a:pt x="252" y="184"/>
                      </a:cubicBezTo>
                      <a:cubicBezTo>
                        <a:pt x="251" y="184"/>
                        <a:pt x="251" y="184"/>
                        <a:pt x="251" y="184"/>
                      </a:cubicBezTo>
                      <a:cubicBezTo>
                        <a:pt x="251" y="185"/>
                        <a:pt x="251" y="185"/>
                        <a:pt x="251" y="185"/>
                      </a:cubicBezTo>
                      <a:cubicBezTo>
                        <a:pt x="252" y="184"/>
                        <a:pt x="252" y="184"/>
                        <a:pt x="252" y="184"/>
                      </a:cubicBezTo>
                      <a:cubicBezTo>
                        <a:pt x="252" y="184"/>
                        <a:pt x="252" y="184"/>
                        <a:pt x="252" y="184"/>
                      </a:cubicBezTo>
                      <a:cubicBezTo>
                        <a:pt x="253" y="185"/>
                        <a:pt x="253" y="185"/>
                        <a:pt x="253" y="185"/>
                      </a:cubicBezTo>
                      <a:cubicBezTo>
                        <a:pt x="253" y="186"/>
                        <a:pt x="253" y="186"/>
                        <a:pt x="253" y="186"/>
                      </a:cubicBezTo>
                      <a:cubicBezTo>
                        <a:pt x="253" y="186"/>
                        <a:pt x="253" y="186"/>
                        <a:pt x="253" y="186"/>
                      </a:cubicBezTo>
                      <a:cubicBezTo>
                        <a:pt x="253" y="187"/>
                        <a:pt x="253" y="187"/>
                        <a:pt x="253" y="187"/>
                      </a:cubicBezTo>
                      <a:cubicBezTo>
                        <a:pt x="254" y="187"/>
                        <a:pt x="254" y="187"/>
                        <a:pt x="254" y="187"/>
                      </a:cubicBezTo>
                      <a:cubicBezTo>
                        <a:pt x="255" y="187"/>
                        <a:pt x="255" y="187"/>
                        <a:pt x="255" y="187"/>
                      </a:cubicBezTo>
                      <a:cubicBezTo>
                        <a:pt x="255" y="188"/>
                        <a:pt x="255" y="188"/>
                        <a:pt x="255" y="188"/>
                      </a:cubicBezTo>
                      <a:cubicBezTo>
                        <a:pt x="253" y="188"/>
                        <a:pt x="253" y="188"/>
                        <a:pt x="253" y="188"/>
                      </a:cubicBezTo>
                      <a:cubicBezTo>
                        <a:pt x="253" y="189"/>
                        <a:pt x="253" y="189"/>
                        <a:pt x="253" y="189"/>
                      </a:cubicBezTo>
                      <a:cubicBezTo>
                        <a:pt x="254" y="189"/>
                        <a:pt x="254" y="189"/>
                        <a:pt x="254" y="189"/>
                      </a:cubicBezTo>
                      <a:cubicBezTo>
                        <a:pt x="255" y="188"/>
                        <a:pt x="255" y="188"/>
                        <a:pt x="255" y="188"/>
                      </a:cubicBezTo>
                      <a:cubicBezTo>
                        <a:pt x="256" y="187"/>
                        <a:pt x="256" y="187"/>
                        <a:pt x="256" y="187"/>
                      </a:cubicBezTo>
                      <a:cubicBezTo>
                        <a:pt x="257" y="187"/>
                        <a:pt x="257" y="187"/>
                        <a:pt x="257" y="187"/>
                      </a:cubicBezTo>
                      <a:cubicBezTo>
                        <a:pt x="258" y="187"/>
                        <a:pt x="258" y="187"/>
                        <a:pt x="258" y="187"/>
                      </a:cubicBezTo>
                      <a:cubicBezTo>
                        <a:pt x="258" y="188"/>
                        <a:pt x="258" y="188"/>
                        <a:pt x="258" y="188"/>
                      </a:cubicBezTo>
                      <a:cubicBezTo>
                        <a:pt x="258" y="188"/>
                        <a:pt x="258" y="188"/>
                        <a:pt x="258" y="188"/>
                      </a:cubicBezTo>
                      <a:cubicBezTo>
                        <a:pt x="257" y="188"/>
                        <a:pt x="257" y="188"/>
                        <a:pt x="257" y="188"/>
                      </a:cubicBezTo>
                      <a:cubicBezTo>
                        <a:pt x="257" y="190"/>
                        <a:pt x="257" y="190"/>
                        <a:pt x="257" y="190"/>
                      </a:cubicBezTo>
                      <a:cubicBezTo>
                        <a:pt x="255" y="190"/>
                        <a:pt x="255" y="190"/>
                        <a:pt x="255" y="190"/>
                      </a:cubicBezTo>
                      <a:cubicBezTo>
                        <a:pt x="255" y="191"/>
                        <a:pt x="255" y="191"/>
                        <a:pt x="255" y="191"/>
                      </a:cubicBezTo>
                      <a:cubicBezTo>
                        <a:pt x="253" y="192"/>
                        <a:pt x="253" y="192"/>
                        <a:pt x="253" y="192"/>
                      </a:cubicBezTo>
                      <a:cubicBezTo>
                        <a:pt x="253" y="193"/>
                        <a:pt x="253" y="193"/>
                        <a:pt x="253" y="193"/>
                      </a:cubicBezTo>
                      <a:cubicBezTo>
                        <a:pt x="253" y="194"/>
                        <a:pt x="253" y="194"/>
                        <a:pt x="253" y="194"/>
                      </a:cubicBezTo>
                      <a:cubicBezTo>
                        <a:pt x="253" y="193"/>
                        <a:pt x="253" y="193"/>
                        <a:pt x="253" y="193"/>
                      </a:cubicBezTo>
                      <a:cubicBezTo>
                        <a:pt x="252" y="194"/>
                        <a:pt x="252" y="194"/>
                        <a:pt x="252" y="194"/>
                      </a:cubicBezTo>
                      <a:cubicBezTo>
                        <a:pt x="251" y="195"/>
                        <a:pt x="251" y="195"/>
                        <a:pt x="251" y="195"/>
                      </a:cubicBezTo>
                      <a:cubicBezTo>
                        <a:pt x="252" y="196"/>
                        <a:pt x="252" y="196"/>
                        <a:pt x="252" y="196"/>
                      </a:cubicBezTo>
                      <a:cubicBezTo>
                        <a:pt x="252" y="196"/>
                        <a:pt x="252" y="196"/>
                        <a:pt x="252" y="196"/>
                      </a:cubicBezTo>
                      <a:cubicBezTo>
                        <a:pt x="253" y="196"/>
                        <a:pt x="253" y="196"/>
                        <a:pt x="253" y="196"/>
                      </a:cubicBezTo>
                      <a:cubicBezTo>
                        <a:pt x="253" y="196"/>
                        <a:pt x="253" y="196"/>
                        <a:pt x="253" y="196"/>
                      </a:cubicBezTo>
                      <a:cubicBezTo>
                        <a:pt x="252" y="197"/>
                        <a:pt x="252" y="197"/>
                        <a:pt x="252" y="197"/>
                      </a:cubicBezTo>
                      <a:cubicBezTo>
                        <a:pt x="252" y="198"/>
                        <a:pt x="252" y="198"/>
                        <a:pt x="252" y="198"/>
                      </a:cubicBezTo>
                      <a:cubicBezTo>
                        <a:pt x="253" y="197"/>
                        <a:pt x="253" y="197"/>
                        <a:pt x="253" y="197"/>
                      </a:cubicBezTo>
                      <a:cubicBezTo>
                        <a:pt x="254" y="197"/>
                        <a:pt x="254" y="197"/>
                        <a:pt x="254" y="197"/>
                      </a:cubicBezTo>
                      <a:cubicBezTo>
                        <a:pt x="255" y="197"/>
                        <a:pt x="255" y="197"/>
                        <a:pt x="255" y="197"/>
                      </a:cubicBezTo>
                      <a:cubicBezTo>
                        <a:pt x="254" y="198"/>
                        <a:pt x="254" y="198"/>
                        <a:pt x="254" y="198"/>
                      </a:cubicBezTo>
                      <a:cubicBezTo>
                        <a:pt x="253" y="198"/>
                        <a:pt x="253" y="198"/>
                        <a:pt x="253" y="198"/>
                      </a:cubicBezTo>
                      <a:cubicBezTo>
                        <a:pt x="254" y="199"/>
                        <a:pt x="254" y="199"/>
                        <a:pt x="254" y="199"/>
                      </a:cubicBezTo>
                      <a:cubicBezTo>
                        <a:pt x="255" y="198"/>
                        <a:pt x="255" y="198"/>
                        <a:pt x="255" y="198"/>
                      </a:cubicBezTo>
                      <a:cubicBezTo>
                        <a:pt x="255" y="199"/>
                        <a:pt x="255" y="199"/>
                        <a:pt x="255" y="199"/>
                      </a:cubicBezTo>
                      <a:cubicBezTo>
                        <a:pt x="254" y="200"/>
                        <a:pt x="254" y="200"/>
                        <a:pt x="254" y="200"/>
                      </a:cubicBezTo>
                      <a:cubicBezTo>
                        <a:pt x="254" y="201"/>
                        <a:pt x="254" y="201"/>
                        <a:pt x="254" y="201"/>
                      </a:cubicBezTo>
                      <a:cubicBezTo>
                        <a:pt x="252" y="200"/>
                        <a:pt x="252" y="200"/>
                        <a:pt x="252" y="200"/>
                      </a:cubicBezTo>
                      <a:cubicBezTo>
                        <a:pt x="252" y="200"/>
                        <a:pt x="252" y="200"/>
                        <a:pt x="252" y="200"/>
                      </a:cubicBezTo>
                      <a:cubicBezTo>
                        <a:pt x="251" y="200"/>
                        <a:pt x="251" y="200"/>
                        <a:pt x="251" y="200"/>
                      </a:cubicBezTo>
                      <a:cubicBezTo>
                        <a:pt x="250" y="199"/>
                        <a:pt x="250" y="199"/>
                        <a:pt x="250" y="199"/>
                      </a:cubicBezTo>
                      <a:cubicBezTo>
                        <a:pt x="250" y="199"/>
                        <a:pt x="250" y="199"/>
                        <a:pt x="250" y="199"/>
                      </a:cubicBezTo>
                      <a:cubicBezTo>
                        <a:pt x="249" y="200"/>
                        <a:pt x="249" y="200"/>
                        <a:pt x="249" y="200"/>
                      </a:cubicBezTo>
                      <a:cubicBezTo>
                        <a:pt x="250" y="201"/>
                        <a:pt x="250" y="201"/>
                        <a:pt x="250" y="201"/>
                      </a:cubicBezTo>
                      <a:cubicBezTo>
                        <a:pt x="250" y="202"/>
                        <a:pt x="250" y="202"/>
                        <a:pt x="250" y="202"/>
                      </a:cubicBezTo>
                      <a:cubicBezTo>
                        <a:pt x="250" y="205"/>
                        <a:pt x="250" y="205"/>
                        <a:pt x="250" y="205"/>
                      </a:cubicBezTo>
                      <a:cubicBezTo>
                        <a:pt x="251" y="203"/>
                        <a:pt x="251" y="203"/>
                        <a:pt x="251" y="203"/>
                      </a:cubicBezTo>
                      <a:cubicBezTo>
                        <a:pt x="251" y="201"/>
                        <a:pt x="251" y="201"/>
                        <a:pt x="251" y="201"/>
                      </a:cubicBezTo>
                      <a:cubicBezTo>
                        <a:pt x="251" y="201"/>
                        <a:pt x="251" y="201"/>
                        <a:pt x="251" y="201"/>
                      </a:cubicBezTo>
                      <a:cubicBezTo>
                        <a:pt x="252" y="201"/>
                        <a:pt x="252" y="201"/>
                        <a:pt x="252" y="201"/>
                      </a:cubicBezTo>
                      <a:cubicBezTo>
                        <a:pt x="253" y="201"/>
                        <a:pt x="253" y="201"/>
                        <a:pt x="253" y="201"/>
                      </a:cubicBezTo>
                      <a:cubicBezTo>
                        <a:pt x="254" y="202"/>
                        <a:pt x="254" y="202"/>
                        <a:pt x="254" y="202"/>
                      </a:cubicBezTo>
                      <a:cubicBezTo>
                        <a:pt x="255" y="201"/>
                        <a:pt x="255" y="201"/>
                        <a:pt x="255" y="201"/>
                      </a:cubicBezTo>
                      <a:cubicBezTo>
                        <a:pt x="255" y="200"/>
                        <a:pt x="255" y="200"/>
                        <a:pt x="255" y="200"/>
                      </a:cubicBezTo>
                      <a:cubicBezTo>
                        <a:pt x="257" y="200"/>
                        <a:pt x="257" y="200"/>
                        <a:pt x="257" y="200"/>
                      </a:cubicBezTo>
                      <a:cubicBezTo>
                        <a:pt x="258" y="199"/>
                        <a:pt x="258" y="199"/>
                        <a:pt x="258" y="199"/>
                      </a:cubicBezTo>
                      <a:cubicBezTo>
                        <a:pt x="259" y="199"/>
                        <a:pt x="259" y="199"/>
                        <a:pt x="259" y="199"/>
                      </a:cubicBezTo>
                      <a:cubicBezTo>
                        <a:pt x="259" y="198"/>
                        <a:pt x="259" y="198"/>
                        <a:pt x="259" y="198"/>
                      </a:cubicBezTo>
                      <a:cubicBezTo>
                        <a:pt x="258" y="198"/>
                        <a:pt x="258" y="198"/>
                        <a:pt x="258" y="198"/>
                      </a:cubicBezTo>
                      <a:cubicBezTo>
                        <a:pt x="257" y="198"/>
                        <a:pt x="257" y="198"/>
                        <a:pt x="257" y="198"/>
                      </a:cubicBezTo>
                      <a:cubicBezTo>
                        <a:pt x="257" y="199"/>
                        <a:pt x="257" y="199"/>
                        <a:pt x="257" y="199"/>
                      </a:cubicBezTo>
                      <a:cubicBezTo>
                        <a:pt x="256" y="199"/>
                        <a:pt x="256" y="199"/>
                        <a:pt x="256" y="199"/>
                      </a:cubicBezTo>
                      <a:cubicBezTo>
                        <a:pt x="256" y="199"/>
                        <a:pt x="256" y="199"/>
                        <a:pt x="256" y="199"/>
                      </a:cubicBezTo>
                      <a:cubicBezTo>
                        <a:pt x="256" y="198"/>
                        <a:pt x="256" y="198"/>
                        <a:pt x="256" y="198"/>
                      </a:cubicBezTo>
                      <a:cubicBezTo>
                        <a:pt x="257" y="198"/>
                        <a:pt x="257" y="198"/>
                        <a:pt x="257" y="198"/>
                      </a:cubicBezTo>
                      <a:cubicBezTo>
                        <a:pt x="257" y="197"/>
                        <a:pt x="257" y="197"/>
                        <a:pt x="257" y="197"/>
                      </a:cubicBezTo>
                      <a:cubicBezTo>
                        <a:pt x="257" y="196"/>
                        <a:pt x="257" y="196"/>
                        <a:pt x="257" y="196"/>
                      </a:cubicBezTo>
                      <a:cubicBezTo>
                        <a:pt x="257" y="195"/>
                        <a:pt x="257" y="195"/>
                        <a:pt x="257" y="195"/>
                      </a:cubicBezTo>
                      <a:cubicBezTo>
                        <a:pt x="257" y="194"/>
                        <a:pt x="257" y="194"/>
                        <a:pt x="257" y="194"/>
                      </a:cubicBezTo>
                      <a:cubicBezTo>
                        <a:pt x="257" y="193"/>
                        <a:pt x="257" y="193"/>
                        <a:pt x="257" y="193"/>
                      </a:cubicBezTo>
                      <a:cubicBezTo>
                        <a:pt x="257" y="193"/>
                        <a:pt x="257" y="193"/>
                        <a:pt x="257" y="193"/>
                      </a:cubicBezTo>
                      <a:cubicBezTo>
                        <a:pt x="258" y="192"/>
                        <a:pt x="258" y="192"/>
                        <a:pt x="258" y="192"/>
                      </a:cubicBezTo>
                      <a:cubicBezTo>
                        <a:pt x="258" y="190"/>
                        <a:pt x="258" y="190"/>
                        <a:pt x="258" y="190"/>
                      </a:cubicBezTo>
                      <a:cubicBezTo>
                        <a:pt x="259" y="190"/>
                        <a:pt x="259" y="190"/>
                        <a:pt x="259" y="190"/>
                      </a:cubicBezTo>
                      <a:cubicBezTo>
                        <a:pt x="260" y="190"/>
                        <a:pt x="260" y="190"/>
                        <a:pt x="260" y="190"/>
                      </a:cubicBezTo>
                      <a:cubicBezTo>
                        <a:pt x="259" y="190"/>
                        <a:pt x="259" y="190"/>
                        <a:pt x="259" y="190"/>
                      </a:cubicBezTo>
                      <a:cubicBezTo>
                        <a:pt x="260" y="190"/>
                        <a:pt x="260" y="190"/>
                        <a:pt x="260" y="190"/>
                      </a:cubicBezTo>
                      <a:cubicBezTo>
                        <a:pt x="261" y="189"/>
                        <a:pt x="261" y="189"/>
                        <a:pt x="261" y="189"/>
                      </a:cubicBezTo>
                      <a:cubicBezTo>
                        <a:pt x="261" y="190"/>
                        <a:pt x="261" y="190"/>
                        <a:pt x="261" y="190"/>
                      </a:cubicBezTo>
                      <a:cubicBezTo>
                        <a:pt x="261" y="190"/>
                        <a:pt x="261" y="190"/>
                        <a:pt x="261" y="190"/>
                      </a:cubicBezTo>
                      <a:cubicBezTo>
                        <a:pt x="262" y="191"/>
                        <a:pt x="262" y="191"/>
                        <a:pt x="262" y="191"/>
                      </a:cubicBezTo>
                      <a:cubicBezTo>
                        <a:pt x="263" y="190"/>
                        <a:pt x="263" y="190"/>
                        <a:pt x="263" y="190"/>
                      </a:cubicBezTo>
                      <a:cubicBezTo>
                        <a:pt x="263" y="189"/>
                        <a:pt x="263" y="189"/>
                        <a:pt x="263" y="189"/>
                      </a:cubicBezTo>
                      <a:cubicBezTo>
                        <a:pt x="266" y="189"/>
                        <a:pt x="266" y="189"/>
                        <a:pt x="266" y="189"/>
                      </a:cubicBezTo>
                      <a:cubicBezTo>
                        <a:pt x="267" y="188"/>
                        <a:pt x="267" y="188"/>
                        <a:pt x="267" y="188"/>
                      </a:cubicBezTo>
                      <a:cubicBezTo>
                        <a:pt x="266" y="187"/>
                        <a:pt x="266" y="187"/>
                        <a:pt x="266" y="187"/>
                      </a:cubicBezTo>
                      <a:cubicBezTo>
                        <a:pt x="267" y="187"/>
                        <a:pt x="267" y="187"/>
                        <a:pt x="267" y="187"/>
                      </a:cubicBezTo>
                      <a:cubicBezTo>
                        <a:pt x="268" y="186"/>
                        <a:pt x="268" y="186"/>
                        <a:pt x="268" y="186"/>
                      </a:cubicBezTo>
                      <a:cubicBezTo>
                        <a:pt x="270" y="186"/>
                        <a:pt x="270" y="186"/>
                        <a:pt x="270" y="186"/>
                      </a:cubicBezTo>
                      <a:cubicBezTo>
                        <a:pt x="271" y="185"/>
                        <a:pt x="271" y="185"/>
                        <a:pt x="271" y="185"/>
                      </a:cubicBezTo>
                      <a:cubicBezTo>
                        <a:pt x="270" y="184"/>
                        <a:pt x="270" y="184"/>
                        <a:pt x="270" y="184"/>
                      </a:cubicBezTo>
                      <a:cubicBezTo>
                        <a:pt x="271" y="183"/>
                        <a:pt x="271" y="183"/>
                        <a:pt x="271" y="183"/>
                      </a:cubicBezTo>
                      <a:cubicBezTo>
                        <a:pt x="272" y="182"/>
                        <a:pt x="272" y="182"/>
                        <a:pt x="272" y="182"/>
                      </a:cubicBezTo>
                      <a:cubicBezTo>
                        <a:pt x="272" y="181"/>
                        <a:pt x="272" y="181"/>
                        <a:pt x="272" y="181"/>
                      </a:cubicBezTo>
                      <a:cubicBezTo>
                        <a:pt x="271" y="180"/>
                        <a:pt x="271" y="180"/>
                        <a:pt x="271" y="180"/>
                      </a:cubicBezTo>
                      <a:cubicBezTo>
                        <a:pt x="271" y="181"/>
                        <a:pt x="271" y="181"/>
                        <a:pt x="271" y="181"/>
                      </a:cubicBezTo>
                      <a:cubicBezTo>
                        <a:pt x="270" y="181"/>
                        <a:pt x="270" y="181"/>
                        <a:pt x="270" y="181"/>
                      </a:cubicBezTo>
                      <a:cubicBezTo>
                        <a:pt x="270" y="181"/>
                        <a:pt x="270" y="181"/>
                        <a:pt x="270" y="181"/>
                      </a:cubicBezTo>
                      <a:cubicBezTo>
                        <a:pt x="269" y="182"/>
                        <a:pt x="269" y="182"/>
                        <a:pt x="269" y="182"/>
                      </a:cubicBezTo>
                      <a:cubicBezTo>
                        <a:pt x="268" y="182"/>
                        <a:pt x="268" y="182"/>
                        <a:pt x="268" y="182"/>
                      </a:cubicBezTo>
                      <a:cubicBezTo>
                        <a:pt x="268" y="182"/>
                        <a:pt x="268" y="182"/>
                        <a:pt x="268" y="182"/>
                      </a:cubicBezTo>
                      <a:cubicBezTo>
                        <a:pt x="267" y="182"/>
                        <a:pt x="267" y="182"/>
                        <a:pt x="267" y="182"/>
                      </a:cubicBezTo>
                      <a:cubicBezTo>
                        <a:pt x="267" y="182"/>
                        <a:pt x="267" y="182"/>
                        <a:pt x="267" y="182"/>
                      </a:cubicBezTo>
                      <a:cubicBezTo>
                        <a:pt x="268" y="180"/>
                        <a:pt x="268" y="180"/>
                        <a:pt x="268" y="180"/>
                      </a:cubicBezTo>
                      <a:cubicBezTo>
                        <a:pt x="268" y="180"/>
                        <a:pt x="268" y="180"/>
                        <a:pt x="268" y="180"/>
                      </a:cubicBezTo>
                      <a:cubicBezTo>
                        <a:pt x="269" y="180"/>
                        <a:pt x="269" y="180"/>
                        <a:pt x="269" y="180"/>
                      </a:cubicBezTo>
                      <a:cubicBezTo>
                        <a:pt x="270" y="179"/>
                        <a:pt x="270" y="179"/>
                        <a:pt x="270" y="179"/>
                      </a:cubicBezTo>
                      <a:cubicBezTo>
                        <a:pt x="271" y="178"/>
                        <a:pt x="271" y="178"/>
                        <a:pt x="271" y="178"/>
                      </a:cubicBezTo>
                      <a:cubicBezTo>
                        <a:pt x="270" y="178"/>
                        <a:pt x="270" y="178"/>
                        <a:pt x="270" y="178"/>
                      </a:cubicBezTo>
                      <a:cubicBezTo>
                        <a:pt x="271" y="177"/>
                        <a:pt x="271" y="177"/>
                        <a:pt x="271" y="177"/>
                      </a:cubicBezTo>
                      <a:cubicBezTo>
                        <a:pt x="272" y="177"/>
                        <a:pt x="272" y="177"/>
                        <a:pt x="272" y="177"/>
                      </a:cubicBezTo>
                      <a:cubicBezTo>
                        <a:pt x="273" y="177"/>
                        <a:pt x="273" y="177"/>
                        <a:pt x="273" y="177"/>
                      </a:cubicBezTo>
                      <a:cubicBezTo>
                        <a:pt x="272" y="177"/>
                        <a:pt x="272" y="177"/>
                        <a:pt x="272" y="177"/>
                      </a:cubicBezTo>
                      <a:cubicBezTo>
                        <a:pt x="272" y="178"/>
                        <a:pt x="272" y="178"/>
                        <a:pt x="272" y="178"/>
                      </a:cubicBezTo>
                      <a:cubicBezTo>
                        <a:pt x="273" y="179"/>
                        <a:pt x="273" y="179"/>
                        <a:pt x="273" y="179"/>
                      </a:cubicBezTo>
                      <a:cubicBezTo>
                        <a:pt x="274" y="178"/>
                        <a:pt x="274" y="178"/>
                        <a:pt x="274" y="178"/>
                      </a:cubicBezTo>
                      <a:cubicBezTo>
                        <a:pt x="275" y="176"/>
                        <a:pt x="275" y="176"/>
                        <a:pt x="275" y="176"/>
                      </a:cubicBezTo>
                      <a:cubicBezTo>
                        <a:pt x="275" y="175"/>
                        <a:pt x="275" y="175"/>
                        <a:pt x="275" y="175"/>
                      </a:cubicBezTo>
                      <a:cubicBezTo>
                        <a:pt x="274" y="175"/>
                        <a:pt x="274" y="175"/>
                        <a:pt x="274" y="175"/>
                      </a:cubicBezTo>
                      <a:cubicBezTo>
                        <a:pt x="273" y="175"/>
                        <a:pt x="273" y="175"/>
                        <a:pt x="273" y="175"/>
                      </a:cubicBezTo>
                      <a:cubicBezTo>
                        <a:pt x="272" y="175"/>
                        <a:pt x="272" y="175"/>
                        <a:pt x="272" y="175"/>
                      </a:cubicBezTo>
                      <a:cubicBezTo>
                        <a:pt x="270" y="174"/>
                        <a:pt x="270" y="174"/>
                        <a:pt x="270" y="174"/>
                      </a:cubicBezTo>
                      <a:cubicBezTo>
                        <a:pt x="270" y="173"/>
                        <a:pt x="270" y="173"/>
                        <a:pt x="270" y="173"/>
                      </a:cubicBezTo>
                      <a:cubicBezTo>
                        <a:pt x="270" y="172"/>
                        <a:pt x="270" y="172"/>
                        <a:pt x="270" y="172"/>
                      </a:cubicBezTo>
                      <a:cubicBezTo>
                        <a:pt x="269" y="173"/>
                        <a:pt x="269" y="173"/>
                        <a:pt x="269" y="173"/>
                      </a:cubicBezTo>
                      <a:cubicBezTo>
                        <a:pt x="269" y="173"/>
                        <a:pt x="269" y="173"/>
                        <a:pt x="269" y="173"/>
                      </a:cubicBezTo>
                      <a:cubicBezTo>
                        <a:pt x="268" y="172"/>
                        <a:pt x="268" y="172"/>
                        <a:pt x="268" y="172"/>
                      </a:cubicBezTo>
                      <a:cubicBezTo>
                        <a:pt x="267" y="171"/>
                        <a:pt x="267" y="171"/>
                        <a:pt x="267" y="171"/>
                      </a:cubicBezTo>
                      <a:cubicBezTo>
                        <a:pt x="267" y="170"/>
                        <a:pt x="267" y="170"/>
                        <a:pt x="267" y="170"/>
                      </a:cubicBezTo>
                      <a:cubicBezTo>
                        <a:pt x="266" y="170"/>
                        <a:pt x="266" y="170"/>
                        <a:pt x="266" y="170"/>
                      </a:cubicBezTo>
                      <a:cubicBezTo>
                        <a:pt x="265" y="170"/>
                        <a:pt x="265" y="170"/>
                        <a:pt x="265" y="170"/>
                      </a:cubicBezTo>
                      <a:cubicBezTo>
                        <a:pt x="265" y="169"/>
                        <a:pt x="265" y="169"/>
                        <a:pt x="265" y="169"/>
                      </a:cubicBezTo>
                      <a:cubicBezTo>
                        <a:pt x="265" y="169"/>
                        <a:pt x="265" y="169"/>
                        <a:pt x="265" y="169"/>
                      </a:cubicBezTo>
                      <a:cubicBezTo>
                        <a:pt x="265" y="168"/>
                        <a:pt x="265" y="168"/>
                        <a:pt x="265" y="168"/>
                      </a:cubicBezTo>
                      <a:cubicBezTo>
                        <a:pt x="265" y="167"/>
                        <a:pt x="265" y="167"/>
                        <a:pt x="265" y="167"/>
                      </a:cubicBezTo>
                      <a:cubicBezTo>
                        <a:pt x="265" y="166"/>
                        <a:pt x="265" y="166"/>
                        <a:pt x="265" y="166"/>
                      </a:cubicBezTo>
                      <a:cubicBezTo>
                        <a:pt x="265" y="164"/>
                        <a:pt x="265" y="164"/>
                        <a:pt x="265" y="164"/>
                      </a:cubicBezTo>
                      <a:cubicBezTo>
                        <a:pt x="266" y="163"/>
                        <a:pt x="266" y="163"/>
                        <a:pt x="266" y="163"/>
                      </a:cubicBezTo>
                      <a:cubicBezTo>
                        <a:pt x="268" y="162"/>
                        <a:pt x="268" y="162"/>
                        <a:pt x="268" y="162"/>
                      </a:cubicBezTo>
                      <a:cubicBezTo>
                        <a:pt x="269" y="161"/>
                        <a:pt x="269" y="161"/>
                        <a:pt x="269" y="161"/>
                      </a:cubicBezTo>
                      <a:cubicBezTo>
                        <a:pt x="270" y="161"/>
                        <a:pt x="270" y="161"/>
                        <a:pt x="270" y="161"/>
                      </a:cubicBezTo>
                      <a:cubicBezTo>
                        <a:pt x="270" y="161"/>
                        <a:pt x="270" y="161"/>
                        <a:pt x="270" y="161"/>
                      </a:cubicBezTo>
                      <a:cubicBezTo>
                        <a:pt x="271" y="160"/>
                        <a:pt x="271" y="160"/>
                        <a:pt x="271" y="160"/>
                      </a:cubicBezTo>
                      <a:cubicBezTo>
                        <a:pt x="271" y="160"/>
                        <a:pt x="271" y="160"/>
                        <a:pt x="271" y="160"/>
                      </a:cubicBezTo>
                      <a:cubicBezTo>
                        <a:pt x="270" y="160"/>
                        <a:pt x="270" y="160"/>
                        <a:pt x="270" y="160"/>
                      </a:cubicBezTo>
                      <a:cubicBezTo>
                        <a:pt x="269" y="160"/>
                        <a:pt x="269" y="160"/>
                        <a:pt x="269" y="160"/>
                      </a:cubicBezTo>
                      <a:cubicBezTo>
                        <a:pt x="269" y="160"/>
                        <a:pt x="269" y="160"/>
                        <a:pt x="269" y="160"/>
                      </a:cubicBezTo>
                      <a:cubicBezTo>
                        <a:pt x="269" y="159"/>
                        <a:pt x="269" y="159"/>
                        <a:pt x="269" y="159"/>
                      </a:cubicBezTo>
                      <a:cubicBezTo>
                        <a:pt x="268" y="158"/>
                        <a:pt x="268" y="158"/>
                        <a:pt x="268" y="158"/>
                      </a:cubicBezTo>
                      <a:cubicBezTo>
                        <a:pt x="269" y="157"/>
                        <a:pt x="269" y="157"/>
                        <a:pt x="269" y="157"/>
                      </a:cubicBezTo>
                      <a:cubicBezTo>
                        <a:pt x="270" y="156"/>
                        <a:pt x="270" y="156"/>
                        <a:pt x="270" y="156"/>
                      </a:cubicBezTo>
                      <a:cubicBezTo>
                        <a:pt x="271" y="154"/>
                        <a:pt x="271" y="154"/>
                        <a:pt x="271" y="154"/>
                      </a:cubicBezTo>
                      <a:cubicBezTo>
                        <a:pt x="272" y="154"/>
                        <a:pt x="272" y="154"/>
                        <a:pt x="272" y="154"/>
                      </a:cubicBezTo>
                      <a:cubicBezTo>
                        <a:pt x="272" y="152"/>
                        <a:pt x="272" y="152"/>
                        <a:pt x="272" y="152"/>
                      </a:cubicBezTo>
                      <a:cubicBezTo>
                        <a:pt x="273" y="152"/>
                        <a:pt x="273" y="152"/>
                        <a:pt x="273" y="152"/>
                      </a:cubicBezTo>
                      <a:cubicBezTo>
                        <a:pt x="274" y="151"/>
                        <a:pt x="274" y="151"/>
                        <a:pt x="274" y="151"/>
                      </a:cubicBezTo>
                      <a:cubicBezTo>
                        <a:pt x="275" y="151"/>
                        <a:pt x="275" y="151"/>
                        <a:pt x="275" y="151"/>
                      </a:cubicBezTo>
                      <a:cubicBezTo>
                        <a:pt x="276" y="151"/>
                        <a:pt x="276" y="151"/>
                        <a:pt x="276" y="151"/>
                      </a:cubicBezTo>
                      <a:cubicBezTo>
                        <a:pt x="276" y="152"/>
                        <a:pt x="276" y="152"/>
                        <a:pt x="276" y="152"/>
                      </a:cubicBezTo>
                      <a:cubicBezTo>
                        <a:pt x="276" y="153"/>
                        <a:pt x="276" y="153"/>
                        <a:pt x="276" y="153"/>
                      </a:cubicBezTo>
                      <a:cubicBezTo>
                        <a:pt x="276" y="154"/>
                        <a:pt x="276" y="154"/>
                        <a:pt x="276" y="154"/>
                      </a:cubicBezTo>
                      <a:cubicBezTo>
                        <a:pt x="277" y="153"/>
                        <a:pt x="277" y="153"/>
                        <a:pt x="277" y="153"/>
                      </a:cubicBezTo>
                      <a:cubicBezTo>
                        <a:pt x="277" y="152"/>
                        <a:pt x="277" y="152"/>
                        <a:pt x="277" y="152"/>
                      </a:cubicBezTo>
                      <a:cubicBezTo>
                        <a:pt x="279" y="151"/>
                        <a:pt x="279" y="151"/>
                        <a:pt x="279" y="151"/>
                      </a:cubicBezTo>
                      <a:cubicBezTo>
                        <a:pt x="279" y="150"/>
                        <a:pt x="279" y="150"/>
                        <a:pt x="279" y="150"/>
                      </a:cubicBezTo>
                      <a:cubicBezTo>
                        <a:pt x="278" y="150"/>
                        <a:pt x="278" y="150"/>
                        <a:pt x="278" y="150"/>
                      </a:cubicBezTo>
                      <a:cubicBezTo>
                        <a:pt x="277" y="150"/>
                        <a:pt x="277" y="150"/>
                        <a:pt x="277" y="150"/>
                      </a:cubicBezTo>
                      <a:cubicBezTo>
                        <a:pt x="276" y="149"/>
                        <a:pt x="276" y="149"/>
                        <a:pt x="276" y="149"/>
                      </a:cubicBezTo>
                      <a:cubicBezTo>
                        <a:pt x="277" y="148"/>
                        <a:pt x="277" y="148"/>
                        <a:pt x="277" y="148"/>
                      </a:cubicBezTo>
                      <a:cubicBezTo>
                        <a:pt x="278" y="148"/>
                        <a:pt x="278" y="148"/>
                        <a:pt x="278" y="148"/>
                      </a:cubicBezTo>
                      <a:cubicBezTo>
                        <a:pt x="279" y="147"/>
                        <a:pt x="279" y="147"/>
                        <a:pt x="279" y="147"/>
                      </a:cubicBezTo>
                      <a:cubicBezTo>
                        <a:pt x="280" y="147"/>
                        <a:pt x="280" y="147"/>
                        <a:pt x="280" y="147"/>
                      </a:cubicBezTo>
                      <a:cubicBezTo>
                        <a:pt x="280" y="146"/>
                        <a:pt x="280" y="146"/>
                        <a:pt x="280" y="146"/>
                      </a:cubicBezTo>
                      <a:cubicBezTo>
                        <a:pt x="281" y="145"/>
                        <a:pt x="281" y="145"/>
                        <a:pt x="281" y="145"/>
                      </a:cubicBezTo>
                      <a:cubicBezTo>
                        <a:pt x="282" y="146"/>
                        <a:pt x="282" y="146"/>
                        <a:pt x="282" y="146"/>
                      </a:cubicBezTo>
                      <a:cubicBezTo>
                        <a:pt x="284" y="146"/>
                        <a:pt x="284" y="146"/>
                        <a:pt x="284" y="146"/>
                      </a:cubicBezTo>
                      <a:cubicBezTo>
                        <a:pt x="284" y="147"/>
                        <a:pt x="284" y="147"/>
                        <a:pt x="284" y="147"/>
                      </a:cubicBezTo>
                      <a:cubicBezTo>
                        <a:pt x="284" y="147"/>
                        <a:pt x="284" y="147"/>
                        <a:pt x="284" y="147"/>
                      </a:cubicBezTo>
                      <a:cubicBezTo>
                        <a:pt x="285" y="148"/>
                        <a:pt x="285" y="148"/>
                        <a:pt x="285" y="148"/>
                      </a:cubicBezTo>
                      <a:cubicBezTo>
                        <a:pt x="286" y="149"/>
                        <a:pt x="286" y="149"/>
                        <a:pt x="286" y="149"/>
                      </a:cubicBezTo>
                      <a:cubicBezTo>
                        <a:pt x="287" y="149"/>
                        <a:pt x="287" y="149"/>
                        <a:pt x="287" y="149"/>
                      </a:cubicBezTo>
                      <a:cubicBezTo>
                        <a:pt x="286" y="150"/>
                        <a:pt x="286" y="150"/>
                        <a:pt x="286" y="150"/>
                      </a:cubicBezTo>
                      <a:cubicBezTo>
                        <a:pt x="286" y="150"/>
                        <a:pt x="286" y="150"/>
                        <a:pt x="286" y="150"/>
                      </a:cubicBezTo>
                      <a:cubicBezTo>
                        <a:pt x="286" y="151"/>
                        <a:pt x="286" y="151"/>
                        <a:pt x="286" y="151"/>
                      </a:cubicBezTo>
                      <a:cubicBezTo>
                        <a:pt x="286" y="152"/>
                        <a:pt x="286" y="152"/>
                        <a:pt x="286" y="152"/>
                      </a:cubicBezTo>
                      <a:cubicBezTo>
                        <a:pt x="287" y="153"/>
                        <a:pt x="287" y="153"/>
                        <a:pt x="287" y="153"/>
                      </a:cubicBezTo>
                      <a:cubicBezTo>
                        <a:pt x="287" y="154"/>
                        <a:pt x="287" y="154"/>
                        <a:pt x="287" y="154"/>
                      </a:cubicBezTo>
                      <a:cubicBezTo>
                        <a:pt x="287" y="155"/>
                        <a:pt x="287" y="155"/>
                        <a:pt x="287" y="155"/>
                      </a:cubicBezTo>
                      <a:cubicBezTo>
                        <a:pt x="287" y="156"/>
                        <a:pt x="287" y="156"/>
                        <a:pt x="287" y="156"/>
                      </a:cubicBezTo>
                      <a:cubicBezTo>
                        <a:pt x="287" y="156"/>
                        <a:pt x="287" y="156"/>
                        <a:pt x="287" y="156"/>
                      </a:cubicBezTo>
                      <a:cubicBezTo>
                        <a:pt x="287" y="157"/>
                        <a:pt x="287" y="157"/>
                        <a:pt x="287" y="157"/>
                      </a:cubicBezTo>
                      <a:cubicBezTo>
                        <a:pt x="287" y="158"/>
                        <a:pt x="287" y="158"/>
                        <a:pt x="287" y="158"/>
                      </a:cubicBezTo>
                      <a:cubicBezTo>
                        <a:pt x="286" y="159"/>
                        <a:pt x="286" y="159"/>
                        <a:pt x="286" y="159"/>
                      </a:cubicBezTo>
                      <a:cubicBezTo>
                        <a:pt x="286" y="160"/>
                        <a:pt x="286" y="160"/>
                        <a:pt x="286" y="160"/>
                      </a:cubicBezTo>
                      <a:cubicBezTo>
                        <a:pt x="285" y="161"/>
                        <a:pt x="285" y="161"/>
                        <a:pt x="285" y="161"/>
                      </a:cubicBezTo>
                      <a:cubicBezTo>
                        <a:pt x="286" y="162"/>
                        <a:pt x="286" y="162"/>
                        <a:pt x="286" y="162"/>
                      </a:cubicBezTo>
                      <a:cubicBezTo>
                        <a:pt x="285" y="163"/>
                        <a:pt x="285" y="163"/>
                        <a:pt x="285" y="163"/>
                      </a:cubicBezTo>
                      <a:cubicBezTo>
                        <a:pt x="286" y="164"/>
                        <a:pt x="286" y="164"/>
                        <a:pt x="286" y="164"/>
                      </a:cubicBezTo>
                      <a:cubicBezTo>
                        <a:pt x="286" y="165"/>
                        <a:pt x="286" y="165"/>
                        <a:pt x="286" y="165"/>
                      </a:cubicBezTo>
                      <a:cubicBezTo>
                        <a:pt x="286" y="165"/>
                        <a:pt x="286" y="165"/>
                        <a:pt x="286" y="165"/>
                      </a:cubicBezTo>
                      <a:cubicBezTo>
                        <a:pt x="286" y="166"/>
                        <a:pt x="286" y="166"/>
                        <a:pt x="286" y="166"/>
                      </a:cubicBezTo>
                      <a:cubicBezTo>
                        <a:pt x="286" y="167"/>
                        <a:pt x="286" y="167"/>
                        <a:pt x="286" y="167"/>
                      </a:cubicBezTo>
                      <a:cubicBezTo>
                        <a:pt x="286" y="168"/>
                        <a:pt x="286" y="168"/>
                        <a:pt x="286" y="168"/>
                      </a:cubicBezTo>
                      <a:cubicBezTo>
                        <a:pt x="287" y="168"/>
                        <a:pt x="287" y="168"/>
                        <a:pt x="287" y="168"/>
                      </a:cubicBezTo>
                      <a:cubicBezTo>
                        <a:pt x="287" y="169"/>
                        <a:pt x="287" y="169"/>
                        <a:pt x="287" y="169"/>
                      </a:cubicBezTo>
                      <a:cubicBezTo>
                        <a:pt x="287" y="169"/>
                        <a:pt x="287" y="169"/>
                        <a:pt x="287" y="169"/>
                      </a:cubicBezTo>
                      <a:cubicBezTo>
                        <a:pt x="287" y="170"/>
                        <a:pt x="287" y="170"/>
                        <a:pt x="287" y="170"/>
                      </a:cubicBezTo>
                      <a:cubicBezTo>
                        <a:pt x="286" y="170"/>
                        <a:pt x="286" y="170"/>
                        <a:pt x="286" y="170"/>
                      </a:cubicBezTo>
                      <a:cubicBezTo>
                        <a:pt x="285" y="170"/>
                        <a:pt x="285" y="170"/>
                        <a:pt x="285" y="170"/>
                      </a:cubicBezTo>
                      <a:cubicBezTo>
                        <a:pt x="284" y="169"/>
                        <a:pt x="284" y="169"/>
                        <a:pt x="284" y="169"/>
                      </a:cubicBezTo>
                      <a:cubicBezTo>
                        <a:pt x="285" y="168"/>
                        <a:pt x="285" y="168"/>
                        <a:pt x="285" y="168"/>
                      </a:cubicBezTo>
                      <a:cubicBezTo>
                        <a:pt x="283" y="168"/>
                        <a:pt x="283" y="168"/>
                        <a:pt x="283" y="168"/>
                      </a:cubicBezTo>
                      <a:cubicBezTo>
                        <a:pt x="283" y="170"/>
                        <a:pt x="283" y="170"/>
                        <a:pt x="283" y="170"/>
                      </a:cubicBezTo>
                      <a:cubicBezTo>
                        <a:pt x="282" y="170"/>
                        <a:pt x="282" y="170"/>
                        <a:pt x="282" y="170"/>
                      </a:cubicBezTo>
                      <a:cubicBezTo>
                        <a:pt x="282" y="170"/>
                        <a:pt x="282" y="170"/>
                        <a:pt x="282" y="170"/>
                      </a:cubicBezTo>
                      <a:cubicBezTo>
                        <a:pt x="283" y="170"/>
                        <a:pt x="283" y="170"/>
                        <a:pt x="283" y="170"/>
                      </a:cubicBezTo>
                      <a:cubicBezTo>
                        <a:pt x="284" y="171"/>
                        <a:pt x="284" y="171"/>
                        <a:pt x="284" y="171"/>
                      </a:cubicBezTo>
                      <a:cubicBezTo>
                        <a:pt x="284" y="171"/>
                        <a:pt x="284" y="171"/>
                        <a:pt x="284" y="171"/>
                      </a:cubicBezTo>
                      <a:cubicBezTo>
                        <a:pt x="281" y="173"/>
                        <a:pt x="281" y="173"/>
                        <a:pt x="281" y="173"/>
                      </a:cubicBezTo>
                      <a:cubicBezTo>
                        <a:pt x="280" y="173"/>
                        <a:pt x="280" y="173"/>
                        <a:pt x="280" y="173"/>
                      </a:cubicBezTo>
                      <a:cubicBezTo>
                        <a:pt x="280" y="174"/>
                        <a:pt x="280" y="174"/>
                        <a:pt x="280" y="174"/>
                      </a:cubicBezTo>
                      <a:cubicBezTo>
                        <a:pt x="279" y="174"/>
                        <a:pt x="279" y="174"/>
                        <a:pt x="279" y="174"/>
                      </a:cubicBezTo>
                      <a:cubicBezTo>
                        <a:pt x="279" y="175"/>
                        <a:pt x="279" y="175"/>
                        <a:pt x="279" y="175"/>
                      </a:cubicBezTo>
                      <a:cubicBezTo>
                        <a:pt x="280" y="176"/>
                        <a:pt x="280" y="176"/>
                        <a:pt x="280" y="176"/>
                      </a:cubicBezTo>
                      <a:cubicBezTo>
                        <a:pt x="281" y="175"/>
                        <a:pt x="281" y="175"/>
                        <a:pt x="281" y="175"/>
                      </a:cubicBezTo>
                      <a:cubicBezTo>
                        <a:pt x="281" y="176"/>
                        <a:pt x="281" y="176"/>
                        <a:pt x="281" y="176"/>
                      </a:cubicBezTo>
                      <a:cubicBezTo>
                        <a:pt x="281" y="176"/>
                        <a:pt x="281" y="176"/>
                        <a:pt x="281" y="176"/>
                      </a:cubicBezTo>
                      <a:cubicBezTo>
                        <a:pt x="282" y="177"/>
                        <a:pt x="282" y="177"/>
                        <a:pt x="282" y="177"/>
                      </a:cubicBezTo>
                      <a:cubicBezTo>
                        <a:pt x="284" y="177"/>
                        <a:pt x="284" y="177"/>
                        <a:pt x="284" y="177"/>
                      </a:cubicBezTo>
                      <a:cubicBezTo>
                        <a:pt x="284" y="176"/>
                        <a:pt x="284" y="176"/>
                        <a:pt x="284" y="176"/>
                      </a:cubicBezTo>
                      <a:cubicBezTo>
                        <a:pt x="285" y="176"/>
                        <a:pt x="285" y="176"/>
                        <a:pt x="285" y="176"/>
                      </a:cubicBezTo>
                      <a:cubicBezTo>
                        <a:pt x="285" y="176"/>
                        <a:pt x="285" y="176"/>
                        <a:pt x="285" y="176"/>
                      </a:cubicBezTo>
                      <a:cubicBezTo>
                        <a:pt x="285" y="177"/>
                        <a:pt x="285" y="177"/>
                        <a:pt x="285" y="177"/>
                      </a:cubicBezTo>
                      <a:cubicBezTo>
                        <a:pt x="285" y="177"/>
                        <a:pt x="285" y="177"/>
                        <a:pt x="285" y="177"/>
                      </a:cubicBezTo>
                      <a:cubicBezTo>
                        <a:pt x="286" y="177"/>
                        <a:pt x="286" y="177"/>
                        <a:pt x="286" y="177"/>
                      </a:cubicBezTo>
                      <a:cubicBezTo>
                        <a:pt x="286" y="178"/>
                        <a:pt x="286" y="178"/>
                        <a:pt x="286" y="178"/>
                      </a:cubicBezTo>
                      <a:cubicBezTo>
                        <a:pt x="287" y="177"/>
                        <a:pt x="287" y="177"/>
                        <a:pt x="287" y="177"/>
                      </a:cubicBezTo>
                      <a:cubicBezTo>
                        <a:pt x="288" y="178"/>
                        <a:pt x="288" y="178"/>
                        <a:pt x="288" y="178"/>
                      </a:cubicBezTo>
                      <a:cubicBezTo>
                        <a:pt x="287" y="179"/>
                        <a:pt x="287" y="179"/>
                        <a:pt x="287" y="179"/>
                      </a:cubicBezTo>
                      <a:cubicBezTo>
                        <a:pt x="286" y="179"/>
                        <a:pt x="286" y="179"/>
                        <a:pt x="286" y="179"/>
                      </a:cubicBezTo>
                      <a:cubicBezTo>
                        <a:pt x="285" y="180"/>
                        <a:pt x="285" y="180"/>
                        <a:pt x="285" y="180"/>
                      </a:cubicBezTo>
                      <a:cubicBezTo>
                        <a:pt x="285" y="180"/>
                        <a:pt x="285" y="180"/>
                        <a:pt x="285" y="180"/>
                      </a:cubicBezTo>
                      <a:cubicBezTo>
                        <a:pt x="285" y="179"/>
                        <a:pt x="285" y="179"/>
                        <a:pt x="285" y="179"/>
                      </a:cubicBezTo>
                      <a:cubicBezTo>
                        <a:pt x="284" y="179"/>
                        <a:pt x="284" y="179"/>
                        <a:pt x="284" y="179"/>
                      </a:cubicBezTo>
                      <a:cubicBezTo>
                        <a:pt x="284" y="179"/>
                        <a:pt x="284" y="179"/>
                        <a:pt x="284" y="179"/>
                      </a:cubicBezTo>
                      <a:cubicBezTo>
                        <a:pt x="284" y="179"/>
                        <a:pt x="284" y="179"/>
                        <a:pt x="284" y="179"/>
                      </a:cubicBezTo>
                      <a:cubicBezTo>
                        <a:pt x="284" y="180"/>
                        <a:pt x="284" y="180"/>
                        <a:pt x="284" y="180"/>
                      </a:cubicBezTo>
                      <a:cubicBezTo>
                        <a:pt x="284" y="181"/>
                        <a:pt x="284" y="181"/>
                        <a:pt x="284" y="181"/>
                      </a:cubicBezTo>
                      <a:cubicBezTo>
                        <a:pt x="285" y="182"/>
                        <a:pt x="285" y="182"/>
                        <a:pt x="285" y="182"/>
                      </a:cubicBezTo>
                      <a:cubicBezTo>
                        <a:pt x="285" y="184"/>
                        <a:pt x="285" y="184"/>
                        <a:pt x="285" y="184"/>
                      </a:cubicBezTo>
                      <a:cubicBezTo>
                        <a:pt x="285" y="184"/>
                        <a:pt x="285" y="184"/>
                        <a:pt x="285" y="184"/>
                      </a:cubicBezTo>
                      <a:cubicBezTo>
                        <a:pt x="285" y="185"/>
                        <a:pt x="285" y="185"/>
                        <a:pt x="285" y="185"/>
                      </a:cubicBezTo>
                      <a:cubicBezTo>
                        <a:pt x="284" y="185"/>
                        <a:pt x="284" y="185"/>
                        <a:pt x="284" y="185"/>
                      </a:cubicBezTo>
                      <a:cubicBezTo>
                        <a:pt x="284" y="186"/>
                        <a:pt x="284" y="186"/>
                        <a:pt x="284" y="186"/>
                      </a:cubicBezTo>
                      <a:cubicBezTo>
                        <a:pt x="284" y="187"/>
                        <a:pt x="284" y="187"/>
                        <a:pt x="284" y="187"/>
                      </a:cubicBezTo>
                      <a:cubicBezTo>
                        <a:pt x="283" y="188"/>
                        <a:pt x="283" y="188"/>
                        <a:pt x="283" y="188"/>
                      </a:cubicBezTo>
                      <a:cubicBezTo>
                        <a:pt x="283" y="189"/>
                        <a:pt x="283" y="189"/>
                        <a:pt x="283" y="189"/>
                      </a:cubicBezTo>
                      <a:cubicBezTo>
                        <a:pt x="283" y="190"/>
                        <a:pt x="283" y="190"/>
                        <a:pt x="283" y="190"/>
                      </a:cubicBezTo>
                      <a:cubicBezTo>
                        <a:pt x="283" y="190"/>
                        <a:pt x="283" y="190"/>
                        <a:pt x="283" y="190"/>
                      </a:cubicBezTo>
                      <a:cubicBezTo>
                        <a:pt x="283" y="191"/>
                        <a:pt x="283" y="191"/>
                        <a:pt x="283" y="191"/>
                      </a:cubicBezTo>
                      <a:cubicBezTo>
                        <a:pt x="284" y="191"/>
                        <a:pt x="284" y="191"/>
                        <a:pt x="284" y="191"/>
                      </a:cubicBezTo>
                      <a:cubicBezTo>
                        <a:pt x="284" y="190"/>
                        <a:pt x="284" y="190"/>
                        <a:pt x="284" y="190"/>
                      </a:cubicBezTo>
                      <a:cubicBezTo>
                        <a:pt x="285" y="189"/>
                        <a:pt x="285" y="189"/>
                        <a:pt x="285" y="189"/>
                      </a:cubicBezTo>
                      <a:cubicBezTo>
                        <a:pt x="286" y="189"/>
                        <a:pt x="286" y="189"/>
                        <a:pt x="286" y="189"/>
                      </a:cubicBezTo>
                      <a:cubicBezTo>
                        <a:pt x="287" y="188"/>
                        <a:pt x="287" y="188"/>
                        <a:pt x="287" y="188"/>
                      </a:cubicBezTo>
                      <a:cubicBezTo>
                        <a:pt x="286" y="188"/>
                        <a:pt x="286" y="188"/>
                        <a:pt x="286" y="188"/>
                      </a:cubicBezTo>
                      <a:cubicBezTo>
                        <a:pt x="287" y="187"/>
                        <a:pt x="287" y="187"/>
                        <a:pt x="287" y="187"/>
                      </a:cubicBezTo>
                      <a:cubicBezTo>
                        <a:pt x="288" y="188"/>
                        <a:pt x="288" y="188"/>
                        <a:pt x="288" y="188"/>
                      </a:cubicBezTo>
                      <a:cubicBezTo>
                        <a:pt x="288" y="187"/>
                        <a:pt x="288" y="187"/>
                        <a:pt x="288" y="187"/>
                      </a:cubicBezTo>
                      <a:cubicBezTo>
                        <a:pt x="288" y="186"/>
                        <a:pt x="288" y="186"/>
                        <a:pt x="288" y="186"/>
                      </a:cubicBezTo>
                      <a:cubicBezTo>
                        <a:pt x="288" y="185"/>
                        <a:pt x="288" y="185"/>
                        <a:pt x="288" y="185"/>
                      </a:cubicBezTo>
                      <a:cubicBezTo>
                        <a:pt x="290" y="184"/>
                        <a:pt x="290" y="184"/>
                        <a:pt x="290" y="184"/>
                      </a:cubicBezTo>
                      <a:cubicBezTo>
                        <a:pt x="291" y="182"/>
                        <a:pt x="291" y="182"/>
                        <a:pt x="291" y="182"/>
                      </a:cubicBezTo>
                      <a:cubicBezTo>
                        <a:pt x="292" y="181"/>
                        <a:pt x="292" y="181"/>
                        <a:pt x="292" y="181"/>
                      </a:cubicBezTo>
                      <a:cubicBezTo>
                        <a:pt x="292" y="181"/>
                        <a:pt x="292" y="181"/>
                        <a:pt x="292" y="181"/>
                      </a:cubicBezTo>
                      <a:cubicBezTo>
                        <a:pt x="292" y="181"/>
                        <a:pt x="292" y="181"/>
                        <a:pt x="292" y="181"/>
                      </a:cubicBezTo>
                      <a:cubicBezTo>
                        <a:pt x="293" y="182"/>
                        <a:pt x="293" y="182"/>
                        <a:pt x="293" y="182"/>
                      </a:cubicBezTo>
                      <a:cubicBezTo>
                        <a:pt x="294" y="184"/>
                        <a:pt x="294" y="184"/>
                        <a:pt x="294" y="184"/>
                      </a:cubicBezTo>
                      <a:cubicBezTo>
                        <a:pt x="294" y="185"/>
                        <a:pt x="294" y="185"/>
                        <a:pt x="294" y="185"/>
                      </a:cubicBezTo>
                      <a:cubicBezTo>
                        <a:pt x="295" y="186"/>
                        <a:pt x="295" y="186"/>
                        <a:pt x="295" y="186"/>
                      </a:cubicBezTo>
                      <a:cubicBezTo>
                        <a:pt x="295" y="187"/>
                        <a:pt x="295" y="187"/>
                        <a:pt x="295" y="187"/>
                      </a:cubicBezTo>
                      <a:cubicBezTo>
                        <a:pt x="294" y="188"/>
                        <a:pt x="294" y="188"/>
                        <a:pt x="294" y="188"/>
                      </a:cubicBezTo>
                      <a:cubicBezTo>
                        <a:pt x="295" y="190"/>
                        <a:pt x="295" y="190"/>
                        <a:pt x="295" y="190"/>
                      </a:cubicBezTo>
                      <a:cubicBezTo>
                        <a:pt x="294" y="191"/>
                        <a:pt x="294" y="191"/>
                        <a:pt x="294" y="191"/>
                      </a:cubicBezTo>
                      <a:cubicBezTo>
                        <a:pt x="293" y="192"/>
                        <a:pt x="293" y="192"/>
                        <a:pt x="293" y="192"/>
                      </a:cubicBezTo>
                      <a:cubicBezTo>
                        <a:pt x="293" y="191"/>
                        <a:pt x="293" y="191"/>
                        <a:pt x="293" y="191"/>
                      </a:cubicBezTo>
                      <a:cubicBezTo>
                        <a:pt x="292" y="192"/>
                        <a:pt x="292" y="192"/>
                        <a:pt x="292" y="192"/>
                      </a:cubicBezTo>
                      <a:cubicBezTo>
                        <a:pt x="291" y="193"/>
                        <a:pt x="291" y="193"/>
                        <a:pt x="291" y="193"/>
                      </a:cubicBezTo>
                      <a:cubicBezTo>
                        <a:pt x="292" y="194"/>
                        <a:pt x="292" y="194"/>
                        <a:pt x="292" y="194"/>
                      </a:cubicBezTo>
                      <a:cubicBezTo>
                        <a:pt x="291" y="194"/>
                        <a:pt x="291" y="194"/>
                        <a:pt x="291" y="194"/>
                      </a:cubicBezTo>
                      <a:cubicBezTo>
                        <a:pt x="290" y="196"/>
                        <a:pt x="290" y="196"/>
                        <a:pt x="290" y="196"/>
                      </a:cubicBezTo>
                      <a:cubicBezTo>
                        <a:pt x="291" y="196"/>
                        <a:pt x="291" y="196"/>
                        <a:pt x="291" y="196"/>
                      </a:cubicBezTo>
                      <a:cubicBezTo>
                        <a:pt x="291" y="198"/>
                        <a:pt x="291" y="198"/>
                        <a:pt x="291" y="198"/>
                      </a:cubicBezTo>
                      <a:cubicBezTo>
                        <a:pt x="292" y="202"/>
                        <a:pt x="292" y="202"/>
                        <a:pt x="292" y="202"/>
                      </a:cubicBezTo>
                      <a:cubicBezTo>
                        <a:pt x="293" y="203"/>
                        <a:pt x="293" y="203"/>
                        <a:pt x="293" y="203"/>
                      </a:cubicBezTo>
                      <a:cubicBezTo>
                        <a:pt x="292" y="204"/>
                        <a:pt x="292" y="204"/>
                        <a:pt x="292" y="204"/>
                      </a:cubicBezTo>
                      <a:cubicBezTo>
                        <a:pt x="293" y="205"/>
                        <a:pt x="293" y="205"/>
                        <a:pt x="293" y="205"/>
                      </a:cubicBezTo>
                      <a:cubicBezTo>
                        <a:pt x="294" y="205"/>
                        <a:pt x="294" y="205"/>
                        <a:pt x="294" y="205"/>
                      </a:cubicBezTo>
                      <a:cubicBezTo>
                        <a:pt x="294" y="204"/>
                        <a:pt x="294" y="204"/>
                        <a:pt x="294" y="204"/>
                      </a:cubicBezTo>
                      <a:cubicBezTo>
                        <a:pt x="293" y="203"/>
                        <a:pt x="293" y="203"/>
                        <a:pt x="293" y="203"/>
                      </a:cubicBezTo>
                      <a:cubicBezTo>
                        <a:pt x="294" y="202"/>
                        <a:pt x="294" y="202"/>
                        <a:pt x="294" y="202"/>
                      </a:cubicBezTo>
                      <a:cubicBezTo>
                        <a:pt x="295" y="202"/>
                        <a:pt x="295" y="202"/>
                        <a:pt x="295" y="202"/>
                      </a:cubicBezTo>
                      <a:cubicBezTo>
                        <a:pt x="295" y="204"/>
                        <a:pt x="295" y="204"/>
                        <a:pt x="295" y="204"/>
                      </a:cubicBezTo>
                      <a:cubicBezTo>
                        <a:pt x="296" y="204"/>
                        <a:pt x="296" y="204"/>
                        <a:pt x="296" y="204"/>
                      </a:cubicBezTo>
                      <a:cubicBezTo>
                        <a:pt x="296" y="202"/>
                        <a:pt x="296" y="202"/>
                        <a:pt x="296" y="202"/>
                      </a:cubicBezTo>
                      <a:cubicBezTo>
                        <a:pt x="297" y="202"/>
                        <a:pt x="297" y="202"/>
                        <a:pt x="297" y="202"/>
                      </a:cubicBezTo>
                      <a:cubicBezTo>
                        <a:pt x="297" y="200"/>
                        <a:pt x="297" y="200"/>
                        <a:pt x="297" y="200"/>
                      </a:cubicBezTo>
                      <a:cubicBezTo>
                        <a:pt x="298" y="200"/>
                        <a:pt x="298" y="200"/>
                        <a:pt x="298" y="200"/>
                      </a:cubicBezTo>
                      <a:cubicBezTo>
                        <a:pt x="299" y="198"/>
                        <a:pt x="299" y="198"/>
                        <a:pt x="299" y="198"/>
                      </a:cubicBezTo>
                      <a:cubicBezTo>
                        <a:pt x="300" y="198"/>
                        <a:pt x="300" y="198"/>
                        <a:pt x="300" y="198"/>
                      </a:cubicBezTo>
                      <a:cubicBezTo>
                        <a:pt x="300" y="197"/>
                        <a:pt x="300" y="197"/>
                        <a:pt x="300" y="197"/>
                      </a:cubicBezTo>
                      <a:cubicBezTo>
                        <a:pt x="302" y="196"/>
                        <a:pt x="302" y="196"/>
                        <a:pt x="302" y="196"/>
                      </a:cubicBezTo>
                      <a:cubicBezTo>
                        <a:pt x="303" y="194"/>
                        <a:pt x="303" y="194"/>
                        <a:pt x="303" y="194"/>
                      </a:cubicBezTo>
                      <a:cubicBezTo>
                        <a:pt x="304" y="192"/>
                        <a:pt x="304" y="192"/>
                        <a:pt x="304" y="192"/>
                      </a:cubicBezTo>
                      <a:cubicBezTo>
                        <a:pt x="305" y="190"/>
                        <a:pt x="305" y="190"/>
                        <a:pt x="305" y="190"/>
                      </a:cubicBezTo>
                      <a:cubicBezTo>
                        <a:pt x="306" y="189"/>
                        <a:pt x="306" y="189"/>
                        <a:pt x="306" y="189"/>
                      </a:cubicBezTo>
                      <a:cubicBezTo>
                        <a:pt x="307" y="190"/>
                        <a:pt x="307" y="190"/>
                        <a:pt x="307" y="190"/>
                      </a:cubicBezTo>
                      <a:cubicBezTo>
                        <a:pt x="308" y="190"/>
                        <a:pt x="308" y="190"/>
                        <a:pt x="308" y="190"/>
                      </a:cubicBezTo>
                      <a:cubicBezTo>
                        <a:pt x="309" y="190"/>
                        <a:pt x="309" y="190"/>
                        <a:pt x="309" y="190"/>
                      </a:cubicBezTo>
                      <a:cubicBezTo>
                        <a:pt x="310" y="190"/>
                        <a:pt x="310" y="190"/>
                        <a:pt x="310" y="190"/>
                      </a:cubicBezTo>
                      <a:cubicBezTo>
                        <a:pt x="310" y="189"/>
                        <a:pt x="310" y="189"/>
                        <a:pt x="310" y="189"/>
                      </a:cubicBezTo>
                      <a:cubicBezTo>
                        <a:pt x="309" y="189"/>
                        <a:pt x="309" y="189"/>
                        <a:pt x="309" y="189"/>
                      </a:cubicBezTo>
                      <a:cubicBezTo>
                        <a:pt x="308" y="189"/>
                        <a:pt x="308" y="189"/>
                        <a:pt x="308" y="189"/>
                      </a:cubicBezTo>
                      <a:cubicBezTo>
                        <a:pt x="309" y="188"/>
                        <a:pt x="309" y="188"/>
                        <a:pt x="309" y="188"/>
                      </a:cubicBezTo>
                      <a:cubicBezTo>
                        <a:pt x="310" y="188"/>
                        <a:pt x="310" y="188"/>
                        <a:pt x="310" y="188"/>
                      </a:cubicBezTo>
                      <a:cubicBezTo>
                        <a:pt x="310" y="188"/>
                        <a:pt x="310" y="188"/>
                        <a:pt x="310" y="188"/>
                      </a:cubicBezTo>
                      <a:cubicBezTo>
                        <a:pt x="311" y="188"/>
                        <a:pt x="311" y="188"/>
                        <a:pt x="311" y="188"/>
                      </a:cubicBezTo>
                      <a:cubicBezTo>
                        <a:pt x="312" y="188"/>
                        <a:pt x="312" y="188"/>
                        <a:pt x="312" y="188"/>
                      </a:cubicBezTo>
                      <a:cubicBezTo>
                        <a:pt x="312" y="188"/>
                        <a:pt x="312" y="188"/>
                        <a:pt x="312" y="188"/>
                      </a:cubicBezTo>
                      <a:cubicBezTo>
                        <a:pt x="312" y="187"/>
                        <a:pt x="312" y="187"/>
                        <a:pt x="312" y="187"/>
                      </a:cubicBezTo>
                      <a:cubicBezTo>
                        <a:pt x="311" y="187"/>
                        <a:pt x="311" y="187"/>
                        <a:pt x="311" y="187"/>
                      </a:cubicBezTo>
                      <a:cubicBezTo>
                        <a:pt x="311" y="186"/>
                        <a:pt x="311" y="186"/>
                        <a:pt x="311" y="186"/>
                      </a:cubicBezTo>
                      <a:cubicBezTo>
                        <a:pt x="310" y="186"/>
                        <a:pt x="310" y="186"/>
                        <a:pt x="310" y="186"/>
                      </a:cubicBezTo>
                      <a:cubicBezTo>
                        <a:pt x="310" y="184"/>
                        <a:pt x="310" y="184"/>
                        <a:pt x="310" y="184"/>
                      </a:cubicBezTo>
                      <a:cubicBezTo>
                        <a:pt x="311" y="184"/>
                        <a:pt x="311" y="184"/>
                        <a:pt x="311" y="184"/>
                      </a:cubicBezTo>
                      <a:cubicBezTo>
                        <a:pt x="311" y="183"/>
                        <a:pt x="311" y="183"/>
                        <a:pt x="311" y="183"/>
                      </a:cubicBezTo>
                      <a:cubicBezTo>
                        <a:pt x="312" y="183"/>
                        <a:pt x="312" y="183"/>
                        <a:pt x="312" y="183"/>
                      </a:cubicBezTo>
                      <a:cubicBezTo>
                        <a:pt x="311" y="182"/>
                        <a:pt x="311" y="182"/>
                        <a:pt x="311" y="182"/>
                      </a:cubicBezTo>
                      <a:cubicBezTo>
                        <a:pt x="311" y="181"/>
                        <a:pt x="311" y="181"/>
                        <a:pt x="311" y="181"/>
                      </a:cubicBezTo>
                      <a:cubicBezTo>
                        <a:pt x="312" y="180"/>
                        <a:pt x="312" y="180"/>
                        <a:pt x="312" y="180"/>
                      </a:cubicBezTo>
                      <a:cubicBezTo>
                        <a:pt x="312" y="180"/>
                        <a:pt x="312" y="180"/>
                        <a:pt x="312" y="180"/>
                      </a:cubicBezTo>
                      <a:cubicBezTo>
                        <a:pt x="311" y="180"/>
                        <a:pt x="311" y="180"/>
                        <a:pt x="311" y="180"/>
                      </a:cubicBezTo>
                      <a:cubicBezTo>
                        <a:pt x="313" y="180"/>
                        <a:pt x="313" y="180"/>
                        <a:pt x="313" y="180"/>
                      </a:cubicBezTo>
                      <a:cubicBezTo>
                        <a:pt x="313" y="179"/>
                        <a:pt x="313" y="179"/>
                        <a:pt x="313" y="179"/>
                      </a:cubicBezTo>
                      <a:cubicBezTo>
                        <a:pt x="312" y="178"/>
                        <a:pt x="312" y="178"/>
                        <a:pt x="312" y="178"/>
                      </a:cubicBezTo>
                      <a:cubicBezTo>
                        <a:pt x="312" y="178"/>
                        <a:pt x="312" y="178"/>
                        <a:pt x="312" y="178"/>
                      </a:cubicBezTo>
                      <a:cubicBezTo>
                        <a:pt x="313" y="178"/>
                        <a:pt x="313" y="178"/>
                        <a:pt x="313" y="178"/>
                      </a:cubicBezTo>
                      <a:cubicBezTo>
                        <a:pt x="313" y="179"/>
                        <a:pt x="313" y="179"/>
                        <a:pt x="313" y="179"/>
                      </a:cubicBezTo>
                      <a:cubicBezTo>
                        <a:pt x="314" y="179"/>
                        <a:pt x="314" y="179"/>
                        <a:pt x="314" y="179"/>
                      </a:cubicBezTo>
                      <a:cubicBezTo>
                        <a:pt x="315" y="178"/>
                        <a:pt x="315" y="178"/>
                        <a:pt x="315" y="178"/>
                      </a:cubicBezTo>
                      <a:cubicBezTo>
                        <a:pt x="317" y="179"/>
                        <a:pt x="317" y="179"/>
                        <a:pt x="317" y="179"/>
                      </a:cubicBezTo>
                      <a:cubicBezTo>
                        <a:pt x="318" y="180"/>
                        <a:pt x="318" y="180"/>
                        <a:pt x="318" y="180"/>
                      </a:cubicBezTo>
                      <a:cubicBezTo>
                        <a:pt x="318" y="180"/>
                        <a:pt x="318" y="180"/>
                        <a:pt x="318" y="180"/>
                      </a:cubicBezTo>
                      <a:cubicBezTo>
                        <a:pt x="319" y="181"/>
                        <a:pt x="319" y="181"/>
                        <a:pt x="319" y="181"/>
                      </a:cubicBezTo>
                      <a:cubicBezTo>
                        <a:pt x="321" y="182"/>
                        <a:pt x="321" y="182"/>
                        <a:pt x="321" y="182"/>
                      </a:cubicBezTo>
                      <a:cubicBezTo>
                        <a:pt x="322" y="181"/>
                        <a:pt x="322" y="181"/>
                        <a:pt x="322" y="181"/>
                      </a:cubicBezTo>
                      <a:cubicBezTo>
                        <a:pt x="323" y="182"/>
                        <a:pt x="323" y="182"/>
                        <a:pt x="323" y="182"/>
                      </a:cubicBezTo>
                      <a:cubicBezTo>
                        <a:pt x="324" y="182"/>
                        <a:pt x="324" y="182"/>
                        <a:pt x="324" y="182"/>
                      </a:cubicBezTo>
                      <a:cubicBezTo>
                        <a:pt x="324" y="183"/>
                        <a:pt x="324" y="183"/>
                        <a:pt x="324" y="183"/>
                      </a:cubicBezTo>
                      <a:cubicBezTo>
                        <a:pt x="324" y="183"/>
                        <a:pt x="324" y="183"/>
                        <a:pt x="324" y="183"/>
                      </a:cubicBezTo>
                      <a:cubicBezTo>
                        <a:pt x="325" y="184"/>
                        <a:pt x="325" y="184"/>
                        <a:pt x="325" y="184"/>
                      </a:cubicBezTo>
                      <a:cubicBezTo>
                        <a:pt x="324" y="184"/>
                        <a:pt x="324" y="184"/>
                        <a:pt x="324" y="184"/>
                      </a:cubicBezTo>
                      <a:cubicBezTo>
                        <a:pt x="323" y="184"/>
                        <a:pt x="323" y="184"/>
                        <a:pt x="323" y="184"/>
                      </a:cubicBezTo>
                      <a:cubicBezTo>
                        <a:pt x="322" y="183"/>
                        <a:pt x="322" y="183"/>
                        <a:pt x="322" y="183"/>
                      </a:cubicBezTo>
                      <a:cubicBezTo>
                        <a:pt x="322" y="184"/>
                        <a:pt x="322" y="184"/>
                        <a:pt x="322" y="184"/>
                      </a:cubicBezTo>
                      <a:cubicBezTo>
                        <a:pt x="325" y="185"/>
                        <a:pt x="325" y="185"/>
                        <a:pt x="325" y="185"/>
                      </a:cubicBezTo>
                      <a:cubicBezTo>
                        <a:pt x="325" y="186"/>
                        <a:pt x="325" y="186"/>
                        <a:pt x="325" y="186"/>
                      </a:cubicBezTo>
                      <a:cubicBezTo>
                        <a:pt x="324" y="187"/>
                        <a:pt x="324" y="187"/>
                        <a:pt x="324" y="187"/>
                      </a:cubicBezTo>
                      <a:cubicBezTo>
                        <a:pt x="325" y="187"/>
                        <a:pt x="325" y="187"/>
                        <a:pt x="325" y="187"/>
                      </a:cubicBezTo>
                      <a:cubicBezTo>
                        <a:pt x="325" y="187"/>
                        <a:pt x="325" y="187"/>
                        <a:pt x="325" y="187"/>
                      </a:cubicBezTo>
                      <a:cubicBezTo>
                        <a:pt x="327" y="187"/>
                        <a:pt x="327" y="187"/>
                        <a:pt x="327" y="187"/>
                      </a:cubicBezTo>
                      <a:cubicBezTo>
                        <a:pt x="327" y="188"/>
                        <a:pt x="327" y="188"/>
                        <a:pt x="327" y="188"/>
                      </a:cubicBezTo>
                      <a:cubicBezTo>
                        <a:pt x="328" y="188"/>
                        <a:pt x="328" y="188"/>
                        <a:pt x="328" y="188"/>
                      </a:cubicBezTo>
                      <a:cubicBezTo>
                        <a:pt x="328" y="188"/>
                        <a:pt x="328" y="188"/>
                        <a:pt x="328" y="188"/>
                      </a:cubicBezTo>
                      <a:cubicBezTo>
                        <a:pt x="328" y="189"/>
                        <a:pt x="328" y="189"/>
                        <a:pt x="328" y="189"/>
                      </a:cubicBezTo>
                      <a:cubicBezTo>
                        <a:pt x="326" y="191"/>
                        <a:pt x="326" y="191"/>
                        <a:pt x="326" y="191"/>
                      </a:cubicBezTo>
                      <a:cubicBezTo>
                        <a:pt x="325" y="191"/>
                        <a:pt x="325" y="191"/>
                        <a:pt x="325" y="191"/>
                      </a:cubicBezTo>
                      <a:cubicBezTo>
                        <a:pt x="324" y="191"/>
                        <a:pt x="324" y="191"/>
                        <a:pt x="324" y="191"/>
                      </a:cubicBezTo>
                      <a:cubicBezTo>
                        <a:pt x="326" y="191"/>
                        <a:pt x="326" y="191"/>
                        <a:pt x="326" y="191"/>
                      </a:cubicBezTo>
                      <a:cubicBezTo>
                        <a:pt x="326" y="191"/>
                        <a:pt x="326" y="191"/>
                        <a:pt x="326" y="191"/>
                      </a:cubicBezTo>
                      <a:cubicBezTo>
                        <a:pt x="326" y="192"/>
                        <a:pt x="326" y="192"/>
                        <a:pt x="326" y="192"/>
                      </a:cubicBezTo>
                      <a:cubicBezTo>
                        <a:pt x="327" y="192"/>
                        <a:pt x="327" y="192"/>
                        <a:pt x="327" y="192"/>
                      </a:cubicBezTo>
                      <a:cubicBezTo>
                        <a:pt x="327" y="192"/>
                        <a:pt x="327" y="192"/>
                        <a:pt x="327" y="192"/>
                      </a:cubicBezTo>
                      <a:cubicBezTo>
                        <a:pt x="326" y="193"/>
                        <a:pt x="326" y="193"/>
                        <a:pt x="326" y="193"/>
                      </a:cubicBezTo>
                      <a:cubicBezTo>
                        <a:pt x="327" y="194"/>
                        <a:pt x="327" y="194"/>
                        <a:pt x="327" y="194"/>
                      </a:cubicBezTo>
                      <a:cubicBezTo>
                        <a:pt x="325" y="195"/>
                        <a:pt x="325" y="195"/>
                        <a:pt x="325" y="195"/>
                      </a:cubicBezTo>
                      <a:cubicBezTo>
                        <a:pt x="324" y="195"/>
                        <a:pt x="324" y="195"/>
                        <a:pt x="324" y="195"/>
                      </a:cubicBezTo>
                      <a:cubicBezTo>
                        <a:pt x="323" y="195"/>
                        <a:pt x="323" y="195"/>
                        <a:pt x="323" y="195"/>
                      </a:cubicBezTo>
                      <a:cubicBezTo>
                        <a:pt x="322" y="196"/>
                        <a:pt x="322" y="196"/>
                        <a:pt x="322" y="196"/>
                      </a:cubicBezTo>
                      <a:cubicBezTo>
                        <a:pt x="322" y="195"/>
                        <a:pt x="322" y="195"/>
                        <a:pt x="322" y="195"/>
                      </a:cubicBezTo>
                      <a:cubicBezTo>
                        <a:pt x="321" y="194"/>
                        <a:pt x="321" y="194"/>
                        <a:pt x="321" y="194"/>
                      </a:cubicBezTo>
                      <a:cubicBezTo>
                        <a:pt x="320" y="194"/>
                        <a:pt x="320" y="194"/>
                        <a:pt x="320" y="194"/>
                      </a:cubicBezTo>
                      <a:cubicBezTo>
                        <a:pt x="319" y="194"/>
                        <a:pt x="319" y="194"/>
                        <a:pt x="319" y="194"/>
                      </a:cubicBezTo>
                      <a:cubicBezTo>
                        <a:pt x="319" y="194"/>
                        <a:pt x="319" y="194"/>
                        <a:pt x="319" y="194"/>
                      </a:cubicBezTo>
                      <a:cubicBezTo>
                        <a:pt x="319" y="195"/>
                        <a:pt x="319" y="195"/>
                        <a:pt x="319" y="195"/>
                      </a:cubicBezTo>
                      <a:cubicBezTo>
                        <a:pt x="318" y="195"/>
                        <a:pt x="318" y="195"/>
                        <a:pt x="318" y="195"/>
                      </a:cubicBezTo>
                      <a:cubicBezTo>
                        <a:pt x="319" y="195"/>
                        <a:pt x="319" y="195"/>
                        <a:pt x="319" y="195"/>
                      </a:cubicBezTo>
                      <a:cubicBezTo>
                        <a:pt x="320" y="196"/>
                        <a:pt x="320" y="196"/>
                        <a:pt x="320" y="196"/>
                      </a:cubicBezTo>
                      <a:cubicBezTo>
                        <a:pt x="319" y="196"/>
                        <a:pt x="319" y="196"/>
                        <a:pt x="319" y="196"/>
                      </a:cubicBezTo>
                      <a:cubicBezTo>
                        <a:pt x="319" y="197"/>
                        <a:pt x="319" y="197"/>
                        <a:pt x="319" y="197"/>
                      </a:cubicBezTo>
                      <a:cubicBezTo>
                        <a:pt x="320" y="197"/>
                        <a:pt x="320" y="197"/>
                        <a:pt x="320" y="197"/>
                      </a:cubicBezTo>
                      <a:cubicBezTo>
                        <a:pt x="319" y="198"/>
                        <a:pt x="319" y="198"/>
                        <a:pt x="319" y="198"/>
                      </a:cubicBezTo>
                      <a:cubicBezTo>
                        <a:pt x="319" y="199"/>
                        <a:pt x="319" y="199"/>
                        <a:pt x="319" y="199"/>
                      </a:cubicBezTo>
                      <a:cubicBezTo>
                        <a:pt x="320" y="199"/>
                        <a:pt x="320" y="199"/>
                        <a:pt x="320" y="199"/>
                      </a:cubicBezTo>
                      <a:cubicBezTo>
                        <a:pt x="320" y="198"/>
                        <a:pt x="320" y="198"/>
                        <a:pt x="320" y="198"/>
                      </a:cubicBezTo>
                      <a:cubicBezTo>
                        <a:pt x="321" y="198"/>
                        <a:pt x="321" y="198"/>
                        <a:pt x="321" y="198"/>
                      </a:cubicBezTo>
                      <a:cubicBezTo>
                        <a:pt x="320" y="199"/>
                        <a:pt x="320" y="199"/>
                        <a:pt x="320" y="199"/>
                      </a:cubicBezTo>
                      <a:cubicBezTo>
                        <a:pt x="319" y="199"/>
                        <a:pt x="319" y="199"/>
                        <a:pt x="319" y="199"/>
                      </a:cubicBezTo>
                      <a:cubicBezTo>
                        <a:pt x="318" y="200"/>
                        <a:pt x="318" y="200"/>
                        <a:pt x="318" y="200"/>
                      </a:cubicBezTo>
                      <a:cubicBezTo>
                        <a:pt x="319" y="201"/>
                        <a:pt x="319" y="201"/>
                        <a:pt x="319" y="201"/>
                      </a:cubicBezTo>
                      <a:cubicBezTo>
                        <a:pt x="320" y="202"/>
                        <a:pt x="320" y="202"/>
                        <a:pt x="320" y="202"/>
                      </a:cubicBezTo>
                      <a:cubicBezTo>
                        <a:pt x="320" y="203"/>
                        <a:pt x="320" y="203"/>
                        <a:pt x="320" y="203"/>
                      </a:cubicBezTo>
                      <a:cubicBezTo>
                        <a:pt x="321" y="205"/>
                        <a:pt x="321" y="205"/>
                        <a:pt x="321" y="205"/>
                      </a:cubicBezTo>
                      <a:cubicBezTo>
                        <a:pt x="321" y="206"/>
                        <a:pt x="321" y="206"/>
                        <a:pt x="321" y="206"/>
                      </a:cubicBezTo>
                      <a:cubicBezTo>
                        <a:pt x="320" y="207"/>
                        <a:pt x="320" y="207"/>
                        <a:pt x="320" y="207"/>
                      </a:cubicBezTo>
                      <a:cubicBezTo>
                        <a:pt x="320" y="207"/>
                        <a:pt x="320" y="207"/>
                        <a:pt x="320" y="207"/>
                      </a:cubicBezTo>
                      <a:cubicBezTo>
                        <a:pt x="319" y="208"/>
                        <a:pt x="319" y="208"/>
                        <a:pt x="319" y="208"/>
                      </a:cubicBezTo>
                      <a:cubicBezTo>
                        <a:pt x="319" y="209"/>
                        <a:pt x="319" y="209"/>
                        <a:pt x="319" y="209"/>
                      </a:cubicBezTo>
                      <a:cubicBezTo>
                        <a:pt x="319" y="210"/>
                        <a:pt x="319" y="210"/>
                        <a:pt x="319" y="210"/>
                      </a:cubicBezTo>
                      <a:cubicBezTo>
                        <a:pt x="318" y="210"/>
                        <a:pt x="318" y="210"/>
                        <a:pt x="318" y="210"/>
                      </a:cubicBezTo>
                      <a:cubicBezTo>
                        <a:pt x="316" y="210"/>
                        <a:pt x="316" y="210"/>
                        <a:pt x="316" y="210"/>
                      </a:cubicBezTo>
                      <a:cubicBezTo>
                        <a:pt x="315" y="210"/>
                        <a:pt x="315" y="210"/>
                        <a:pt x="315" y="210"/>
                      </a:cubicBezTo>
                      <a:cubicBezTo>
                        <a:pt x="315" y="211"/>
                        <a:pt x="315" y="211"/>
                        <a:pt x="315" y="211"/>
                      </a:cubicBezTo>
                      <a:cubicBezTo>
                        <a:pt x="314" y="212"/>
                        <a:pt x="314" y="212"/>
                        <a:pt x="314" y="212"/>
                      </a:cubicBezTo>
                      <a:cubicBezTo>
                        <a:pt x="313" y="213"/>
                        <a:pt x="313" y="213"/>
                        <a:pt x="313" y="213"/>
                      </a:cubicBezTo>
                      <a:cubicBezTo>
                        <a:pt x="312" y="213"/>
                        <a:pt x="312" y="213"/>
                        <a:pt x="312" y="213"/>
                      </a:cubicBezTo>
                      <a:cubicBezTo>
                        <a:pt x="311" y="214"/>
                        <a:pt x="311" y="214"/>
                        <a:pt x="311" y="214"/>
                      </a:cubicBezTo>
                      <a:cubicBezTo>
                        <a:pt x="310" y="214"/>
                        <a:pt x="310" y="214"/>
                        <a:pt x="310" y="214"/>
                      </a:cubicBezTo>
                      <a:cubicBezTo>
                        <a:pt x="309" y="214"/>
                        <a:pt x="309" y="214"/>
                        <a:pt x="309" y="214"/>
                      </a:cubicBezTo>
                      <a:cubicBezTo>
                        <a:pt x="309" y="215"/>
                        <a:pt x="309" y="215"/>
                        <a:pt x="309" y="215"/>
                      </a:cubicBezTo>
                      <a:cubicBezTo>
                        <a:pt x="306" y="216"/>
                        <a:pt x="306" y="216"/>
                        <a:pt x="306" y="216"/>
                      </a:cubicBezTo>
                      <a:cubicBezTo>
                        <a:pt x="305" y="215"/>
                        <a:pt x="305" y="215"/>
                        <a:pt x="305" y="215"/>
                      </a:cubicBezTo>
                      <a:cubicBezTo>
                        <a:pt x="306" y="215"/>
                        <a:pt x="306" y="215"/>
                        <a:pt x="306" y="215"/>
                      </a:cubicBezTo>
                      <a:cubicBezTo>
                        <a:pt x="305" y="213"/>
                        <a:pt x="305" y="213"/>
                        <a:pt x="305" y="213"/>
                      </a:cubicBezTo>
                      <a:cubicBezTo>
                        <a:pt x="305" y="213"/>
                        <a:pt x="305" y="213"/>
                        <a:pt x="305" y="213"/>
                      </a:cubicBezTo>
                      <a:cubicBezTo>
                        <a:pt x="305" y="212"/>
                        <a:pt x="305" y="212"/>
                        <a:pt x="305" y="212"/>
                      </a:cubicBezTo>
                      <a:cubicBezTo>
                        <a:pt x="305" y="212"/>
                        <a:pt x="305" y="212"/>
                        <a:pt x="305" y="212"/>
                      </a:cubicBezTo>
                      <a:cubicBezTo>
                        <a:pt x="305" y="211"/>
                        <a:pt x="305" y="211"/>
                        <a:pt x="305" y="211"/>
                      </a:cubicBezTo>
                      <a:cubicBezTo>
                        <a:pt x="306" y="210"/>
                        <a:pt x="306" y="210"/>
                        <a:pt x="306" y="210"/>
                      </a:cubicBezTo>
                      <a:cubicBezTo>
                        <a:pt x="305" y="211"/>
                        <a:pt x="305" y="211"/>
                        <a:pt x="305" y="211"/>
                      </a:cubicBezTo>
                      <a:cubicBezTo>
                        <a:pt x="305" y="211"/>
                        <a:pt x="305" y="211"/>
                        <a:pt x="305" y="211"/>
                      </a:cubicBezTo>
                      <a:cubicBezTo>
                        <a:pt x="305" y="209"/>
                        <a:pt x="305" y="209"/>
                        <a:pt x="305" y="209"/>
                      </a:cubicBezTo>
                      <a:cubicBezTo>
                        <a:pt x="304" y="208"/>
                        <a:pt x="304" y="208"/>
                        <a:pt x="304" y="208"/>
                      </a:cubicBezTo>
                      <a:cubicBezTo>
                        <a:pt x="303" y="208"/>
                        <a:pt x="303" y="208"/>
                        <a:pt x="303" y="208"/>
                      </a:cubicBezTo>
                      <a:cubicBezTo>
                        <a:pt x="302" y="208"/>
                        <a:pt x="302" y="208"/>
                        <a:pt x="302" y="208"/>
                      </a:cubicBezTo>
                      <a:cubicBezTo>
                        <a:pt x="302" y="208"/>
                        <a:pt x="302" y="208"/>
                        <a:pt x="302" y="208"/>
                      </a:cubicBezTo>
                      <a:cubicBezTo>
                        <a:pt x="301" y="208"/>
                        <a:pt x="301" y="208"/>
                        <a:pt x="301" y="208"/>
                      </a:cubicBezTo>
                      <a:cubicBezTo>
                        <a:pt x="300" y="209"/>
                        <a:pt x="300" y="209"/>
                        <a:pt x="300" y="209"/>
                      </a:cubicBezTo>
                      <a:cubicBezTo>
                        <a:pt x="300" y="209"/>
                        <a:pt x="300" y="209"/>
                        <a:pt x="300" y="209"/>
                      </a:cubicBezTo>
                      <a:cubicBezTo>
                        <a:pt x="302" y="208"/>
                        <a:pt x="302" y="208"/>
                        <a:pt x="302" y="208"/>
                      </a:cubicBezTo>
                      <a:cubicBezTo>
                        <a:pt x="302" y="209"/>
                        <a:pt x="302" y="209"/>
                        <a:pt x="302" y="209"/>
                      </a:cubicBezTo>
                      <a:cubicBezTo>
                        <a:pt x="302" y="210"/>
                        <a:pt x="302" y="210"/>
                        <a:pt x="302" y="210"/>
                      </a:cubicBezTo>
                      <a:cubicBezTo>
                        <a:pt x="303" y="210"/>
                        <a:pt x="303" y="210"/>
                        <a:pt x="303" y="210"/>
                      </a:cubicBezTo>
                      <a:cubicBezTo>
                        <a:pt x="304" y="212"/>
                        <a:pt x="304" y="212"/>
                        <a:pt x="304" y="212"/>
                      </a:cubicBezTo>
                      <a:cubicBezTo>
                        <a:pt x="304" y="213"/>
                        <a:pt x="304" y="213"/>
                        <a:pt x="304" y="213"/>
                      </a:cubicBezTo>
                      <a:cubicBezTo>
                        <a:pt x="304" y="213"/>
                        <a:pt x="304" y="213"/>
                        <a:pt x="304" y="213"/>
                      </a:cubicBezTo>
                      <a:cubicBezTo>
                        <a:pt x="305" y="215"/>
                        <a:pt x="305" y="215"/>
                        <a:pt x="305" y="215"/>
                      </a:cubicBezTo>
                      <a:cubicBezTo>
                        <a:pt x="304" y="215"/>
                        <a:pt x="304" y="215"/>
                        <a:pt x="304" y="215"/>
                      </a:cubicBezTo>
                      <a:cubicBezTo>
                        <a:pt x="304" y="216"/>
                        <a:pt x="304" y="216"/>
                        <a:pt x="304" y="216"/>
                      </a:cubicBezTo>
                      <a:cubicBezTo>
                        <a:pt x="304" y="216"/>
                        <a:pt x="304" y="216"/>
                        <a:pt x="304" y="216"/>
                      </a:cubicBezTo>
                      <a:cubicBezTo>
                        <a:pt x="304" y="217"/>
                        <a:pt x="304" y="217"/>
                        <a:pt x="304" y="217"/>
                      </a:cubicBezTo>
                      <a:cubicBezTo>
                        <a:pt x="302" y="215"/>
                        <a:pt x="302" y="215"/>
                        <a:pt x="302" y="215"/>
                      </a:cubicBezTo>
                      <a:cubicBezTo>
                        <a:pt x="302" y="214"/>
                        <a:pt x="302" y="214"/>
                        <a:pt x="302" y="214"/>
                      </a:cubicBezTo>
                      <a:cubicBezTo>
                        <a:pt x="301" y="214"/>
                        <a:pt x="301" y="214"/>
                        <a:pt x="301" y="214"/>
                      </a:cubicBezTo>
                      <a:cubicBezTo>
                        <a:pt x="301" y="213"/>
                        <a:pt x="301" y="213"/>
                        <a:pt x="301" y="213"/>
                      </a:cubicBezTo>
                      <a:cubicBezTo>
                        <a:pt x="300" y="214"/>
                        <a:pt x="300" y="214"/>
                        <a:pt x="300" y="214"/>
                      </a:cubicBezTo>
                      <a:cubicBezTo>
                        <a:pt x="301" y="215"/>
                        <a:pt x="301" y="215"/>
                        <a:pt x="301" y="215"/>
                      </a:cubicBezTo>
                      <a:cubicBezTo>
                        <a:pt x="301" y="216"/>
                        <a:pt x="301" y="216"/>
                        <a:pt x="301" y="216"/>
                      </a:cubicBezTo>
                      <a:cubicBezTo>
                        <a:pt x="300" y="215"/>
                        <a:pt x="300" y="215"/>
                        <a:pt x="300" y="215"/>
                      </a:cubicBezTo>
                      <a:cubicBezTo>
                        <a:pt x="299" y="215"/>
                        <a:pt x="299" y="215"/>
                        <a:pt x="299" y="215"/>
                      </a:cubicBezTo>
                      <a:cubicBezTo>
                        <a:pt x="299" y="214"/>
                        <a:pt x="299" y="214"/>
                        <a:pt x="299" y="214"/>
                      </a:cubicBezTo>
                      <a:cubicBezTo>
                        <a:pt x="298" y="215"/>
                        <a:pt x="298" y="215"/>
                        <a:pt x="298" y="215"/>
                      </a:cubicBezTo>
                      <a:cubicBezTo>
                        <a:pt x="298" y="214"/>
                        <a:pt x="298" y="214"/>
                        <a:pt x="298" y="214"/>
                      </a:cubicBezTo>
                      <a:cubicBezTo>
                        <a:pt x="298" y="213"/>
                        <a:pt x="298" y="213"/>
                        <a:pt x="298" y="213"/>
                      </a:cubicBezTo>
                      <a:cubicBezTo>
                        <a:pt x="299" y="212"/>
                        <a:pt x="299" y="212"/>
                        <a:pt x="299" y="212"/>
                      </a:cubicBezTo>
                      <a:cubicBezTo>
                        <a:pt x="298" y="212"/>
                        <a:pt x="298" y="212"/>
                        <a:pt x="298" y="212"/>
                      </a:cubicBezTo>
                      <a:cubicBezTo>
                        <a:pt x="298" y="212"/>
                        <a:pt x="298" y="212"/>
                        <a:pt x="298" y="212"/>
                      </a:cubicBezTo>
                      <a:cubicBezTo>
                        <a:pt x="296" y="212"/>
                        <a:pt x="296" y="212"/>
                        <a:pt x="296" y="212"/>
                      </a:cubicBezTo>
                      <a:cubicBezTo>
                        <a:pt x="295" y="212"/>
                        <a:pt x="295" y="212"/>
                        <a:pt x="295" y="212"/>
                      </a:cubicBezTo>
                      <a:cubicBezTo>
                        <a:pt x="294" y="212"/>
                        <a:pt x="294" y="212"/>
                        <a:pt x="294" y="212"/>
                      </a:cubicBezTo>
                      <a:cubicBezTo>
                        <a:pt x="293" y="212"/>
                        <a:pt x="293" y="212"/>
                        <a:pt x="293" y="212"/>
                      </a:cubicBezTo>
                      <a:cubicBezTo>
                        <a:pt x="292" y="211"/>
                        <a:pt x="292" y="211"/>
                        <a:pt x="292" y="211"/>
                      </a:cubicBezTo>
                      <a:cubicBezTo>
                        <a:pt x="292" y="212"/>
                        <a:pt x="292" y="212"/>
                        <a:pt x="292" y="212"/>
                      </a:cubicBezTo>
                      <a:cubicBezTo>
                        <a:pt x="292" y="212"/>
                        <a:pt x="292" y="212"/>
                        <a:pt x="292" y="212"/>
                      </a:cubicBezTo>
                      <a:cubicBezTo>
                        <a:pt x="292" y="213"/>
                        <a:pt x="292" y="213"/>
                        <a:pt x="292" y="213"/>
                      </a:cubicBezTo>
                      <a:cubicBezTo>
                        <a:pt x="292" y="214"/>
                        <a:pt x="292" y="214"/>
                        <a:pt x="292" y="214"/>
                      </a:cubicBezTo>
                      <a:cubicBezTo>
                        <a:pt x="292" y="214"/>
                        <a:pt x="292" y="214"/>
                        <a:pt x="292" y="214"/>
                      </a:cubicBezTo>
                      <a:cubicBezTo>
                        <a:pt x="294" y="215"/>
                        <a:pt x="294" y="215"/>
                        <a:pt x="294" y="215"/>
                      </a:cubicBezTo>
                      <a:cubicBezTo>
                        <a:pt x="294" y="216"/>
                        <a:pt x="294" y="216"/>
                        <a:pt x="294" y="216"/>
                      </a:cubicBezTo>
                      <a:cubicBezTo>
                        <a:pt x="293" y="217"/>
                        <a:pt x="293" y="217"/>
                        <a:pt x="293" y="217"/>
                      </a:cubicBezTo>
                      <a:cubicBezTo>
                        <a:pt x="293" y="217"/>
                        <a:pt x="293" y="217"/>
                        <a:pt x="293" y="217"/>
                      </a:cubicBezTo>
                      <a:cubicBezTo>
                        <a:pt x="290" y="219"/>
                        <a:pt x="290" y="219"/>
                        <a:pt x="290" y="219"/>
                      </a:cubicBezTo>
                      <a:cubicBezTo>
                        <a:pt x="289" y="220"/>
                        <a:pt x="289" y="220"/>
                        <a:pt x="289" y="220"/>
                      </a:cubicBezTo>
                      <a:cubicBezTo>
                        <a:pt x="288" y="222"/>
                        <a:pt x="288" y="222"/>
                        <a:pt x="288" y="222"/>
                      </a:cubicBezTo>
                      <a:cubicBezTo>
                        <a:pt x="287" y="221"/>
                        <a:pt x="287" y="221"/>
                        <a:pt x="287" y="221"/>
                      </a:cubicBezTo>
                      <a:cubicBezTo>
                        <a:pt x="286" y="222"/>
                        <a:pt x="286" y="222"/>
                        <a:pt x="286" y="222"/>
                      </a:cubicBezTo>
                      <a:cubicBezTo>
                        <a:pt x="285" y="223"/>
                        <a:pt x="285" y="223"/>
                        <a:pt x="285" y="223"/>
                      </a:cubicBezTo>
                      <a:cubicBezTo>
                        <a:pt x="284" y="224"/>
                        <a:pt x="284" y="224"/>
                        <a:pt x="284" y="224"/>
                      </a:cubicBezTo>
                      <a:cubicBezTo>
                        <a:pt x="281" y="223"/>
                        <a:pt x="281" y="223"/>
                        <a:pt x="281" y="223"/>
                      </a:cubicBezTo>
                      <a:cubicBezTo>
                        <a:pt x="280" y="222"/>
                        <a:pt x="280" y="222"/>
                        <a:pt x="280" y="222"/>
                      </a:cubicBezTo>
                      <a:cubicBezTo>
                        <a:pt x="280" y="221"/>
                        <a:pt x="280" y="221"/>
                        <a:pt x="280" y="221"/>
                      </a:cubicBezTo>
                      <a:cubicBezTo>
                        <a:pt x="278" y="220"/>
                        <a:pt x="278" y="220"/>
                        <a:pt x="278" y="220"/>
                      </a:cubicBezTo>
                      <a:cubicBezTo>
                        <a:pt x="278" y="220"/>
                        <a:pt x="278" y="220"/>
                        <a:pt x="278" y="220"/>
                      </a:cubicBezTo>
                      <a:cubicBezTo>
                        <a:pt x="278" y="220"/>
                        <a:pt x="278" y="220"/>
                        <a:pt x="278" y="220"/>
                      </a:cubicBezTo>
                      <a:cubicBezTo>
                        <a:pt x="279" y="219"/>
                        <a:pt x="279" y="219"/>
                        <a:pt x="279" y="219"/>
                      </a:cubicBezTo>
                      <a:cubicBezTo>
                        <a:pt x="278" y="219"/>
                        <a:pt x="278" y="219"/>
                        <a:pt x="278" y="219"/>
                      </a:cubicBezTo>
                      <a:cubicBezTo>
                        <a:pt x="277" y="218"/>
                        <a:pt x="277" y="218"/>
                        <a:pt x="277" y="218"/>
                      </a:cubicBezTo>
                      <a:cubicBezTo>
                        <a:pt x="276" y="216"/>
                        <a:pt x="276" y="216"/>
                        <a:pt x="276" y="216"/>
                      </a:cubicBezTo>
                      <a:cubicBezTo>
                        <a:pt x="275" y="215"/>
                        <a:pt x="275" y="215"/>
                        <a:pt x="275" y="215"/>
                      </a:cubicBezTo>
                      <a:cubicBezTo>
                        <a:pt x="272" y="215"/>
                        <a:pt x="272" y="215"/>
                        <a:pt x="272" y="215"/>
                      </a:cubicBezTo>
                      <a:cubicBezTo>
                        <a:pt x="271" y="215"/>
                        <a:pt x="271" y="215"/>
                        <a:pt x="271" y="215"/>
                      </a:cubicBezTo>
                      <a:cubicBezTo>
                        <a:pt x="268" y="214"/>
                        <a:pt x="268" y="214"/>
                        <a:pt x="268" y="214"/>
                      </a:cubicBezTo>
                      <a:cubicBezTo>
                        <a:pt x="267" y="214"/>
                        <a:pt x="267" y="214"/>
                        <a:pt x="267" y="214"/>
                      </a:cubicBezTo>
                      <a:cubicBezTo>
                        <a:pt x="267" y="215"/>
                        <a:pt x="267" y="215"/>
                        <a:pt x="267" y="215"/>
                      </a:cubicBezTo>
                      <a:cubicBezTo>
                        <a:pt x="268" y="215"/>
                        <a:pt x="268" y="215"/>
                        <a:pt x="268" y="215"/>
                      </a:cubicBezTo>
                      <a:cubicBezTo>
                        <a:pt x="268" y="215"/>
                        <a:pt x="268" y="215"/>
                        <a:pt x="268" y="215"/>
                      </a:cubicBezTo>
                      <a:cubicBezTo>
                        <a:pt x="269" y="215"/>
                        <a:pt x="269" y="215"/>
                        <a:pt x="269" y="215"/>
                      </a:cubicBezTo>
                      <a:cubicBezTo>
                        <a:pt x="271" y="216"/>
                        <a:pt x="271" y="216"/>
                        <a:pt x="271" y="216"/>
                      </a:cubicBezTo>
                      <a:cubicBezTo>
                        <a:pt x="274" y="216"/>
                        <a:pt x="274" y="216"/>
                        <a:pt x="274" y="216"/>
                      </a:cubicBezTo>
                      <a:cubicBezTo>
                        <a:pt x="275" y="216"/>
                        <a:pt x="275" y="216"/>
                        <a:pt x="275" y="216"/>
                      </a:cubicBezTo>
                      <a:cubicBezTo>
                        <a:pt x="274" y="217"/>
                        <a:pt x="274" y="217"/>
                        <a:pt x="274" y="217"/>
                      </a:cubicBezTo>
                      <a:cubicBezTo>
                        <a:pt x="274" y="217"/>
                        <a:pt x="274" y="217"/>
                        <a:pt x="274" y="217"/>
                      </a:cubicBezTo>
                      <a:cubicBezTo>
                        <a:pt x="273" y="217"/>
                        <a:pt x="273" y="217"/>
                        <a:pt x="273" y="217"/>
                      </a:cubicBezTo>
                      <a:cubicBezTo>
                        <a:pt x="274" y="217"/>
                        <a:pt x="274" y="217"/>
                        <a:pt x="274" y="217"/>
                      </a:cubicBezTo>
                      <a:cubicBezTo>
                        <a:pt x="274" y="219"/>
                        <a:pt x="274" y="219"/>
                        <a:pt x="274" y="219"/>
                      </a:cubicBezTo>
                      <a:cubicBezTo>
                        <a:pt x="274" y="219"/>
                        <a:pt x="274" y="219"/>
                        <a:pt x="274" y="219"/>
                      </a:cubicBezTo>
                      <a:cubicBezTo>
                        <a:pt x="276" y="221"/>
                        <a:pt x="276" y="221"/>
                        <a:pt x="276" y="221"/>
                      </a:cubicBezTo>
                      <a:cubicBezTo>
                        <a:pt x="276" y="223"/>
                        <a:pt x="276" y="223"/>
                        <a:pt x="276" y="223"/>
                      </a:cubicBezTo>
                      <a:cubicBezTo>
                        <a:pt x="278" y="223"/>
                        <a:pt x="278" y="223"/>
                        <a:pt x="278" y="223"/>
                      </a:cubicBezTo>
                      <a:cubicBezTo>
                        <a:pt x="281" y="224"/>
                        <a:pt x="281" y="224"/>
                        <a:pt x="281" y="224"/>
                      </a:cubicBezTo>
                      <a:cubicBezTo>
                        <a:pt x="285" y="225"/>
                        <a:pt x="285" y="225"/>
                        <a:pt x="285" y="225"/>
                      </a:cubicBezTo>
                      <a:cubicBezTo>
                        <a:pt x="285" y="226"/>
                        <a:pt x="285" y="226"/>
                        <a:pt x="285" y="226"/>
                      </a:cubicBezTo>
                      <a:cubicBezTo>
                        <a:pt x="284" y="226"/>
                        <a:pt x="284" y="226"/>
                        <a:pt x="284" y="226"/>
                      </a:cubicBezTo>
                      <a:cubicBezTo>
                        <a:pt x="283" y="227"/>
                        <a:pt x="283" y="227"/>
                        <a:pt x="283" y="227"/>
                      </a:cubicBezTo>
                      <a:cubicBezTo>
                        <a:pt x="282" y="228"/>
                        <a:pt x="282" y="228"/>
                        <a:pt x="282" y="228"/>
                      </a:cubicBezTo>
                      <a:cubicBezTo>
                        <a:pt x="280" y="229"/>
                        <a:pt x="280" y="229"/>
                        <a:pt x="280" y="229"/>
                      </a:cubicBezTo>
                      <a:cubicBezTo>
                        <a:pt x="280" y="229"/>
                        <a:pt x="280" y="229"/>
                        <a:pt x="280" y="229"/>
                      </a:cubicBezTo>
                      <a:cubicBezTo>
                        <a:pt x="280" y="229"/>
                        <a:pt x="280" y="229"/>
                        <a:pt x="280" y="229"/>
                      </a:cubicBezTo>
                      <a:cubicBezTo>
                        <a:pt x="280" y="230"/>
                        <a:pt x="280" y="230"/>
                        <a:pt x="280" y="230"/>
                      </a:cubicBezTo>
                      <a:cubicBezTo>
                        <a:pt x="276" y="233"/>
                        <a:pt x="276" y="233"/>
                        <a:pt x="276" y="233"/>
                      </a:cubicBezTo>
                      <a:cubicBezTo>
                        <a:pt x="275" y="234"/>
                        <a:pt x="275" y="234"/>
                        <a:pt x="275" y="234"/>
                      </a:cubicBezTo>
                      <a:cubicBezTo>
                        <a:pt x="274" y="236"/>
                        <a:pt x="274" y="236"/>
                        <a:pt x="274" y="236"/>
                      </a:cubicBezTo>
                      <a:cubicBezTo>
                        <a:pt x="273" y="236"/>
                        <a:pt x="273" y="236"/>
                        <a:pt x="273" y="236"/>
                      </a:cubicBezTo>
                      <a:cubicBezTo>
                        <a:pt x="272" y="235"/>
                        <a:pt x="272" y="235"/>
                        <a:pt x="272" y="235"/>
                      </a:cubicBezTo>
                      <a:cubicBezTo>
                        <a:pt x="271" y="235"/>
                        <a:pt x="271" y="235"/>
                        <a:pt x="271" y="235"/>
                      </a:cubicBezTo>
                      <a:cubicBezTo>
                        <a:pt x="271" y="236"/>
                        <a:pt x="271" y="236"/>
                        <a:pt x="271" y="236"/>
                      </a:cubicBezTo>
                      <a:cubicBezTo>
                        <a:pt x="270" y="234"/>
                        <a:pt x="270" y="234"/>
                        <a:pt x="270" y="234"/>
                      </a:cubicBezTo>
                      <a:cubicBezTo>
                        <a:pt x="269" y="234"/>
                        <a:pt x="269" y="234"/>
                        <a:pt x="269" y="234"/>
                      </a:cubicBezTo>
                      <a:cubicBezTo>
                        <a:pt x="268" y="235"/>
                        <a:pt x="268" y="235"/>
                        <a:pt x="268" y="235"/>
                      </a:cubicBezTo>
                      <a:cubicBezTo>
                        <a:pt x="268" y="234"/>
                        <a:pt x="268" y="234"/>
                        <a:pt x="268" y="234"/>
                      </a:cubicBezTo>
                      <a:cubicBezTo>
                        <a:pt x="268" y="234"/>
                        <a:pt x="268" y="234"/>
                        <a:pt x="268" y="234"/>
                      </a:cubicBezTo>
                      <a:cubicBezTo>
                        <a:pt x="268" y="233"/>
                        <a:pt x="268" y="233"/>
                        <a:pt x="268" y="233"/>
                      </a:cubicBezTo>
                      <a:cubicBezTo>
                        <a:pt x="268" y="233"/>
                        <a:pt x="268" y="233"/>
                        <a:pt x="268" y="233"/>
                      </a:cubicBezTo>
                      <a:cubicBezTo>
                        <a:pt x="268" y="232"/>
                        <a:pt x="268" y="232"/>
                        <a:pt x="268" y="232"/>
                      </a:cubicBezTo>
                      <a:cubicBezTo>
                        <a:pt x="267" y="233"/>
                        <a:pt x="267" y="233"/>
                        <a:pt x="267" y="233"/>
                      </a:cubicBezTo>
                      <a:cubicBezTo>
                        <a:pt x="266" y="235"/>
                        <a:pt x="266" y="235"/>
                        <a:pt x="266" y="235"/>
                      </a:cubicBezTo>
                      <a:cubicBezTo>
                        <a:pt x="266" y="234"/>
                        <a:pt x="266" y="234"/>
                        <a:pt x="266" y="234"/>
                      </a:cubicBezTo>
                      <a:cubicBezTo>
                        <a:pt x="265" y="232"/>
                        <a:pt x="265" y="232"/>
                        <a:pt x="265" y="232"/>
                      </a:cubicBezTo>
                      <a:cubicBezTo>
                        <a:pt x="265" y="234"/>
                        <a:pt x="265" y="234"/>
                        <a:pt x="265" y="234"/>
                      </a:cubicBezTo>
                      <a:cubicBezTo>
                        <a:pt x="265" y="234"/>
                        <a:pt x="265" y="234"/>
                        <a:pt x="265" y="234"/>
                      </a:cubicBezTo>
                      <a:cubicBezTo>
                        <a:pt x="265" y="236"/>
                        <a:pt x="265" y="236"/>
                        <a:pt x="265" y="236"/>
                      </a:cubicBezTo>
                      <a:cubicBezTo>
                        <a:pt x="264" y="238"/>
                        <a:pt x="264" y="238"/>
                        <a:pt x="264" y="238"/>
                      </a:cubicBezTo>
                      <a:cubicBezTo>
                        <a:pt x="263" y="238"/>
                        <a:pt x="263" y="238"/>
                        <a:pt x="263" y="238"/>
                      </a:cubicBezTo>
                      <a:cubicBezTo>
                        <a:pt x="263" y="237"/>
                        <a:pt x="263" y="237"/>
                        <a:pt x="263" y="237"/>
                      </a:cubicBezTo>
                      <a:cubicBezTo>
                        <a:pt x="262" y="236"/>
                        <a:pt x="262" y="236"/>
                        <a:pt x="262" y="236"/>
                      </a:cubicBezTo>
                      <a:cubicBezTo>
                        <a:pt x="262" y="237"/>
                        <a:pt x="262" y="237"/>
                        <a:pt x="262" y="237"/>
                      </a:cubicBezTo>
                      <a:cubicBezTo>
                        <a:pt x="262" y="237"/>
                        <a:pt x="262" y="237"/>
                        <a:pt x="262" y="237"/>
                      </a:cubicBezTo>
                      <a:cubicBezTo>
                        <a:pt x="261" y="238"/>
                        <a:pt x="261" y="238"/>
                        <a:pt x="261" y="238"/>
                      </a:cubicBezTo>
                      <a:cubicBezTo>
                        <a:pt x="261" y="239"/>
                        <a:pt x="261" y="239"/>
                        <a:pt x="261" y="239"/>
                      </a:cubicBezTo>
                      <a:cubicBezTo>
                        <a:pt x="261" y="239"/>
                        <a:pt x="261" y="239"/>
                        <a:pt x="261" y="239"/>
                      </a:cubicBezTo>
                      <a:cubicBezTo>
                        <a:pt x="260" y="238"/>
                        <a:pt x="260" y="238"/>
                        <a:pt x="260" y="238"/>
                      </a:cubicBezTo>
                      <a:cubicBezTo>
                        <a:pt x="259" y="237"/>
                        <a:pt x="259" y="237"/>
                        <a:pt x="259" y="237"/>
                      </a:cubicBezTo>
                      <a:cubicBezTo>
                        <a:pt x="258" y="237"/>
                        <a:pt x="258" y="237"/>
                        <a:pt x="258" y="237"/>
                      </a:cubicBezTo>
                      <a:cubicBezTo>
                        <a:pt x="257" y="236"/>
                        <a:pt x="257" y="236"/>
                        <a:pt x="257" y="236"/>
                      </a:cubicBezTo>
                      <a:cubicBezTo>
                        <a:pt x="255" y="235"/>
                        <a:pt x="255" y="235"/>
                        <a:pt x="255" y="235"/>
                      </a:cubicBezTo>
                      <a:cubicBezTo>
                        <a:pt x="253" y="234"/>
                        <a:pt x="253" y="234"/>
                        <a:pt x="253" y="234"/>
                      </a:cubicBezTo>
                      <a:cubicBezTo>
                        <a:pt x="252" y="232"/>
                        <a:pt x="252" y="232"/>
                        <a:pt x="252" y="232"/>
                      </a:cubicBezTo>
                      <a:cubicBezTo>
                        <a:pt x="251" y="232"/>
                        <a:pt x="251" y="232"/>
                        <a:pt x="251" y="232"/>
                      </a:cubicBezTo>
                      <a:cubicBezTo>
                        <a:pt x="250" y="231"/>
                        <a:pt x="250" y="231"/>
                        <a:pt x="250" y="231"/>
                      </a:cubicBezTo>
                      <a:cubicBezTo>
                        <a:pt x="249" y="230"/>
                        <a:pt x="249" y="230"/>
                        <a:pt x="249" y="230"/>
                      </a:cubicBezTo>
                      <a:cubicBezTo>
                        <a:pt x="249" y="232"/>
                        <a:pt x="249" y="232"/>
                        <a:pt x="249" y="232"/>
                      </a:cubicBezTo>
                      <a:cubicBezTo>
                        <a:pt x="248" y="231"/>
                        <a:pt x="248" y="231"/>
                        <a:pt x="248" y="231"/>
                      </a:cubicBezTo>
                      <a:cubicBezTo>
                        <a:pt x="249" y="233"/>
                        <a:pt x="249" y="233"/>
                        <a:pt x="249" y="233"/>
                      </a:cubicBezTo>
                      <a:cubicBezTo>
                        <a:pt x="250" y="234"/>
                        <a:pt x="250" y="234"/>
                        <a:pt x="250" y="234"/>
                      </a:cubicBezTo>
                      <a:cubicBezTo>
                        <a:pt x="250" y="233"/>
                        <a:pt x="250" y="233"/>
                        <a:pt x="250" y="233"/>
                      </a:cubicBezTo>
                      <a:cubicBezTo>
                        <a:pt x="250" y="233"/>
                        <a:pt x="250" y="233"/>
                        <a:pt x="250" y="233"/>
                      </a:cubicBezTo>
                      <a:cubicBezTo>
                        <a:pt x="250" y="232"/>
                        <a:pt x="250" y="232"/>
                        <a:pt x="250" y="232"/>
                      </a:cubicBezTo>
                      <a:cubicBezTo>
                        <a:pt x="250" y="232"/>
                        <a:pt x="250" y="232"/>
                        <a:pt x="250" y="232"/>
                      </a:cubicBezTo>
                      <a:cubicBezTo>
                        <a:pt x="253" y="234"/>
                        <a:pt x="253" y="234"/>
                        <a:pt x="253" y="234"/>
                      </a:cubicBezTo>
                      <a:cubicBezTo>
                        <a:pt x="255" y="235"/>
                        <a:pt x="255" y="235"/>
                        <a:pt x="255" y="235"/>
                      </a:cubicBezTo>
                      <a:cubicBezTo>
                        <a:pt x="255" y="236"/>
                        <a:pt x="255" y="236"/>
                        <a:pt x="255" y="236"/>
                      </a:cubicBezTo>
                      <a:cubicBezTo>
                        <a:pt x="254" y="237"/>
                        <a:pt x="254" y="237"/>
                        <a:pt x="254" y="237"/>
                      </a:cubicBezTo>
                      <a:cubicBezTo>
                        <a:pt x="252" y="237"/>
                        <a:pt x="252" y="237"/>
                        <a:pt x="252" y="237"/>
                      </a:cubicBezTo>
                      <a:cubicBezTo>
                        <a:pt x="252" y="237"/>
                        <a:pt x="252" y="237"/>
                        <a:pt x="252" y="237"/>
                      </a:cubicBezTo>
                      <a:cubicBezTo>
                        <a:pt x="252" y="237"/>
                        <a:pt x="252" y="237"/>
                        <a:pt x="252" y="237"/>
                      </a:cubicBezTo>
                      <a:cubicBezTo>
                        <a:pt x="252" y="238"/>
                        <a:pt x="252" y="238"/>
                        <a:pt x="252" y="238"/>
                      </a:cubicBezTo>
                      <a:cubicBezTo>
                        <a:pt x="252" y="237"/>
                        <a:pt x="252" y="237"/>
                        <a:pt x="252" y="237"/>
                      </a:cubicBezTo>
                      <a:cubicBezTo>
                        <a:pt x="255" y="237"/>
                        <a:pt x="255" y="237"/>
                        <a:pt x="255" y="237"/>
                      </a:cubicBezTo>
                      <a:cubicBezTo>
                        <a:pt x="256" y="236"/>
                        <a:pt x="256" y="236"/>
                        <a:pt x="256" y="236"/>
                      </a:cubicBezTo>
                      <a:cubicBezTo>
                        <a:pt x="256" y="236"/>
                        <a:pt x="256" y="236"/>
                        <a:pt x="256" y="236"/>
                      </a:cubicBezTo>
                      <a:cubicBezTo>
                        <a:pt x="257" y="237"/>
                        <a:pt x="257" y="237"/>
                        <a:pt x="257" y="237"/>
                      </a:cubicBezTo>
                      <a:cubicBezTo>
                        <a:pt x="257" y="238"/>
                        <a:pt x="257" y="238"/>
                        <a:pt x="257" y="238"/>
                      </a:cubicBezTo>
                      <a:cubicBezTo>
                        <a:pt x="259" y="240"/>
                        <a:pt x="259" y="240"/>
                        <a:pt x="259" y="240"/>
                      </a:cubicBezTo>
                      <a:cubicBezTo>
                        <a:pt x="259" y="243"/>
                        <a:pt x="259" y="243"/>
                        <a:pt x="259" y="243"/>
                      </a:cubicBezTo>
                      <a:cubicBezTo>
                        <a:pt x="258" y="244"/>
                        <a:pt x="258" y="244"/>
                        <a:pt x="258" y="244"/>
                      </a:cubicBezTo>
                      <a:cubicBezTo>
                        <a:pt x="257" y="244"/>
                        <a:pt x="257" y="244"/>
                        <a:pt x="257" y="244"/>
                      </a:cubicBezTo>
                      <a:cubicBezTo>
                        <a:pt x="256" y="244"/>
                        <a:pt x="256" y="244"/>
                        <a:pt x="256" y="244"/>
                      </a:cubicBezTo>
                      <a:cubicBezTo>
                        <a:pt x="255" y="244"/>
                        <a:pt x="255" y="244"/>
                        <a:pt x="255" y="244"/>
                      </a:cubicBezTo>
                      <a:cubicBezTo>
                        <a:pt x="254" y="244"/>
                        <a:pt x="254" y="244"/>
                        <a:pt x="254" y="244"/>
                      </a:cubicBezTo>
                      <a:cubicBezTo>
                        <a:pt x="251" y="243"/>
                        <a:pt x="251" y="243"/>
                        <a:pt x="251" y="243"/>
                      </a:cubicBezTo>
                      <a:cubicBezTo>
                        <a:pt x="250" y="242"/>
                        <a:pt x="250" y="242"/>
                        <a:pt x="250" y="242"/>
                      </a:cubicBezTo>
                      <a:cubicBezTo>
                        <a:pt x="249" y="240"/>
                        <a:pt x="249" y="240"/>
                        <a:pt x="249" y="240"/>
                      </a:cubicBezTo>
                      <a:cubicBezTo>
                        <a:pt x="249" y="239"/>
                        <a:pt x="249" y="239"/>
                        <a:pt x="249" y="239"/>
                      </a:cubicBezTo>
                      <a:cubicBezTo>
                        <a:pt x="248" y="240"/>
                        <a:pt x="248" y="240"/>
                        <a:pt x="248" y="240"/>
                      </a:cubicBezTo>
                      <a:cubicBezTo>
                        <a:pt x="248" y="240"/>
                        <a:pt x="248" y="240"/>
                        <a:pt x="248" y="240"/>
                      </a:cubicBezTo>
                      <a:cubicBezTo>
                        <a:pt x="248" y="241"/>
                        <a:pt x="248" y="241"/>
                        <a:pt x="248" y="241"/>
                      </a:cubicBezTo>
                      <a:cubicBezTo>
                        <a:pt x="249" y="242"/>
                        <a:pt x="249" y="242"/>
                        <a:pt x="249" y="242"/>
                      </a:cubicBezTo>
                      <a:cubicBezTo>
                        <a:pt x="250" y="245"/>
                        <a:pt x="250" y="245"/>
                        <a:pt x="250" y="245"/>
                      </a:cubicBezTo>
                      <a:cubicBezTo>
                        <a:pt x="251" y="246"/>
                        <a:pt x="251" y="246"/>
                        <a:pt x="251" y="246"/>
                      </a:cubicBezTo>
                      <a:cubicBezTo>
                        <a:pt x="251" y="247"/>
                        <a:pt x="251" y="247"/>
                        <a:pt x="251" y="247"/>
                      </a:cubicBezTo>
                      <a:cubicBezTo>
                        <a:pt x="250" y="247"/>
                        <a:pt x="250" y="247"/>
                        <a:pt x="250" y="247"/>
                      </a:cubicBezTo>
                      <a:cubicBezTo>
                        <a:pt x="249" y="247"/>
                        <a:pt x="249" y="247"/>
                        <a:pt x="249" y="247"/>
                      </a:cubicBezTo>
                      <a:cubicBezTo>
                        <a:pt x="249" y="245"/>
                        <a:pt x="249" y="245"/>
                        <a:pt x="249" y="245"/>
                      </a:cubicBezTo>
                      <a:cubicBezTo>
                        <a:pt x="248" y="246"/>
                        <a:pt x="248" y="246"/>
                        <a:pt x="248" y="246"/>
                      </a:cubicBezTo>
                      <a:cubicBezTo>
                        <a:pt x="248" y="246"/>
                        <a:pt x="248" y="246"/>
                        <a:pt x="248" y="246"/>
                      </a:cubicBezTo>
                      <a:cubicBezTo>
                        <a:pt x="248" y="247"/>
                        <a:pt x="248" y="247"/>
                        <a:pt x="248" y="247"/>
                      </a:cubicBezTo>
                      <a:cubicBezTo>
                        <a:pt x="249" y="247"/>
                        <a:pt x="249" y="247"/>
                        <a:pt x="249" y="247"/>
                      </a:cubicBezTo>
                      <a:cubicBezTo>
                        <a:pt x="250" y="248"/>
                        <a:pt x="250" y="248"/>
                        <a:pt x="250" y="248"/>
                      </a:cubicBezTo>
                      <a:cubicBezTo>
                        <a:pt x="248" y="247"/>
                        <a:pt x="248" y="247"/>
                        <a:pt x="248" y="247"/>
                      </a:cubicBezTo>
                      <a:cubicBezTo>
                        <a:pt x="247" y="247"/>
                        <a:pt x="247" y="247"/>
                        <a:pt x="247" y="247"/>
                      </a:cubicBezTo>
                      <a:cubicBezTo>
                        <a:pt x="247" y="248"/>
                        <a:pt x="247" y="248"/>
                        <a:pt x="247" y="248"/>
                      </a:cubicBezTo>
                      <a:cubicBezTo>
                        <a:pt x="248" y="249"/>
                        <a:pt x="248" y="249"/>
                        <a:pt x="248" y="249"/>
                      </a:cubicBezTo>
                      <a:cubicBezTo>
                        <a:pt x="248" y="249"/>
                        <a:pt x="248" y="249"/>
                        <a:pt x="248" y="249"/>
                      </a:cubicBezTo>
                      <a:cubicBezTo>
                        <a:pt x="247" y="250"/>
                        <a:pt x="247" y="250"/>
                        <a:pt x="247" y="250"/>
                      </a:cubicBezTo>
                      <a:cubicBezTo>
                        <a:pt x="247" y="249"/>
                        <a:pt x="247" y="249"/>
                        <a:pt x="247" y="249"/>
                      </a:cubicBezTo>
                      <a:cubicBezTo>
                        <a:pt x="246" y="249"/>
                        <a:pt x="246" y="249"/>
                        <a:pt x="246" y="249"/>
                      </a:cubicBezTo>
                      <a:cubicBezTo>
                        <a:pt x="246" y="249"/>
                        <a:pt x="246" y="249"/>
                        <a:pt x="246" y="249"/>
                      </a:cubicBezTo>
                      <a:cubicBezTo>
                        <a:pt x="246" y="250"/>
                        <a:pt x="246" y="250"/>
                        <a:pt x="246" y="250"/>
                      </a:cubicBezTo>
                      <a:cubicBezTo>
                        <a:pt x="246" y="250"/>
                        <a:pt x="246" y="250"/>
                        <a:pt x="246" y="250"/>
                      </a:cubicBezTo>
                      <a:cubicBezTo>
                        <a:pt x="244" y="250"/>
                        <a:pt x="244" y="250"/>
                        <a:pt x="244" y="250"/>
                      </a:cubicBezTo>
                      <a:cubicBezTo>
                        <a:pt x="244" y="251"/>
                        <a:pt x="244" y="251"/>
                        <a:pt x="244" y="251"/>
                      </a:cubicBezTo>
                      <a:cubicBezTo>
                        <a:pt x="242" y="251"/>
                        <a:pt x="242" y="251"/>
                        <a:pt x="242" y="251"/>
                      </a:cubicBezTo>
                      <a:cubicBezTo>
                        <a:pt x="243" y="252"/>
                        <a:pt x="243" y="252"/>
                        <a:pt x="243" y="252"/>
                      </a:cubicBezTo>
                      <a:cubicBezTo>
                        <a:pt x="243" y="252"/>
                        <a:pt x="243" y="252"/>
                        <a:pt x="243" y="252"/>
                      </a:cubicBezTo>
                      <a:cubicBezTo>
                        <a:pt x="243" y="253"/>
                        <a:pt x="243" y="253"/>
                        <a:pt x="243" y="253"/>
                      </a:cubicBezTo>
                      <a:cubicBezTo>
                        <a:pt x="243" y="252"/>
                        <a:pt x="243" y="252"/>
                        <a:pt x="243" y="252"/>
                      </a:cubicBezTo>
                      <a:cubicBezTo>
                        <a:pt x="241" y="251"/>
                        <a:pt x="241" y="251"/>
                        <a:pt x="241" y="251"/>
                      </a:cubicBezTo>
                      <a:cubicBezTo>
                        <a:pt x="240" y="251"/>
                        <a:pt x="240" y="251"/>
                        <a:pt x="240" y="251"/>
                      </a:cubicBezTo>
                      <a:cubicBezTo>
                        <a:pt x="240" y="252"/>
                        <a:pt x="240" y="252"/>
                        <a:pt x="240" y="252"/>
                      </a:cubicBezTo>
                      <a:cubicBezTo>
                        <a:pt x="240" y="252"/>
                        <a:pt x="240" y="252"/>
                        <a:pt x="240" y="252"/>
                      </a:cubicBezTo>
                      <a:cubicBezTo>
                        <a:pt x="241" y="253"/>
                        <a:pt x="241" y="253"/>
                        <a:pt x="241" y="253"/>
                      </a:cubicBezTo>
                      <a:cubicBezTo>
                        <a:pt x="241" y="253"/>
                        <a:pt x="241" y="253"/>
                        <a:pt x="241" y="253"/>
                      </a:cubicBezTo>
                      <a:cubicBezTo>
                        <a:pt x="241" y="254"/>
                        <a:pt x="241" y="254"/>
                        <a:pt x="241" y="254"/>
                      </a:cubicBezTo>
                      <a:cubicBezTo>
                        <a:pt x="240" y="254"/>
                        <a:pt x="240" y="254"/>
                        <a:pt x="240" y="254"/>
                      </a:cubicBezTo>
                      <a:cubicBezTo>
                        <a:pt x="239" y="255"/>
                        <a:pt x="239" y="255"/>
                        <a:pt x="239" y="255"/>
                      </a:cubicBezTo>
                      <a:cubicBezTo>
                        <a:pt x="237" y="256"/>
                        <a:pt x="237" y="256"/>
                        <a:pt x="237" y="256"/>
                      </a:cubicBezTo>
                      <a:cubicBezTo>
                        <a:pt x="238" y="257"/>
                        <a:pt x="238" y="257"/>
                        <a:pt x="238" y="257"/>
                      </a:cubicBezTo>
                      <a:cubicBezTo>
                        <a:pt x="238" y="257"/>
                        <a:pt x="238" y="257"/>
                        <a:pt x="238" y="257"/>
                      </a:cubicBezTo>
                      <a:cubicBezTo>
                        <a:pt x="237" y="257"/>
                        <a:pt x="237" y="257"/>
                        <a:pt x="237" y="257"/>
                      </a:cubicBezTo>
                      <a:cubicBezTo>
                        <a:pt x="236" y="258"/>
                        <a:pt x="236" y="258"/>
                        <a:pt x="236" y="258"/>
                      </a:cubicBezTo>
                      <a:cubicBezTo>
                        <a:pt x="236" y="259"/>
                        <a:pt x="236" y="259"/>
                        <a:pt x="236" y="259"/>
                      </a:cubicBezTo>
                      <a:cubicBezTo>
                        <a:pt x="235" y="259"/>
                        <a:pt x="235" y="259"/>
                        <a:pt x="235" y="259"/>
                      </a:cubicBezTo>
                      <a:cubicBezTo>
                        <a:pt x="234" y="261"/>
                        <a:pt x="234" y="261"/>
                        <a:pt x="234" y="261"/>
                      </a:cubicBezTo>
                      <a:cubicBezTo>
                        <a:pt x="233" y="261"/>
                        <a:pt x="233" y="261"/>
                        <a:pt x="233" y="261"/>
                      </a:cubicBezTo>
                      <a:cubicBezTo>
                        <a:pt x="232" y="262"/>
                        <a:pt x="232" y="262"/>
                        <a:pt x="232" y="262"/>
                      </a:cubicBezTo>
                      <a:cubicBezTo>
                        <a:pt x="231" y="263"/>
                        <a:pt x="231" y="263"/>
                        <a:pt x="231" y="263"/>
                      </a:cubicBezTo>
                      <a:cubicBezTo>
                        <a:pt x="230" y="262"/>
                        <a:pt x="230" y="262"/>
                        <a:pt x="230" y="262"/>
                      </a:cubicBezTo>
                      <a:cubicBezTo>
                        <a:pt x="230" y="263"/>
                        <a:pt x="230" y="263"/>
                        <a:pt x="230" y="263"/>
                      </a:cubicBezTo>
                      <a:cubicBezTo>
                        <a:pt x="231" y="264"/>
                        <a:pt x="231" y="264"/>
                        <a:pt x="231" y="264"/>
                      </a:cubicBezTo>
                      <a:cubicBezTo>
                        <a:pt x="230" y="265"/>
                        <a:pt x="230" y="265"/>
                        <a:pt x="230" y="265"/>
                      </a:cubicBezTo>
                      <a:cubicBezTo>
                        <a:pt x="229" y="267"/>
                        <a:pt x="229" y="267"/>
                        <a:pt x="229" y="267"/>
                      </a:cubicBezTo>
                      <a:cubicBezTo>
                        <a:pt x="228" y="268"/>
                        <a:pt x="228" y="268"/>
                        <a:pt x="228" y="268"/>
                      </a:cubicBezTo>
                      <a:cubicBezTo>
                        <a:pt x="228" y="269"/>
                        <a:pt x="228" y="269"/>
                        <a:pt x="228" y="269"/>
                      </a:cubicBezTo>
                      <a:cubicBezTo>
                        <a:pt x="227" y="270"/>
                        <a:pt x="227" y="270"/>
                        <a:pt x="227" y="270"/>
                      </a:cubicBezTo>
                      <a:cubicBezTo>
                        <a:pt x="226" y="272"/>
                        <a:pt x="226" y="272"/>
                        <a:pt x="226" y="272"/>
                      </a:cubicBezTo>
                      <a:cubicBezTo>
                        <a:pt x="227" y="272"/>
                        <a:pt x="227" y="272"/>
                        <a:pt x="227" y="272"/>
                      </a:cubicBezTo>
                      <a:cubicBezTo>
                        <a:pt x="227" y="273"/>
                        <a:pt x="227" y="273"/>
                        <a:pt x="227" y="273"/>
                      </a:cubicBezTo>
                      <a:cubicBezTo>
                        <a:pt x="226" y="275"/>
                        <a:pt x="226" y="275"/>
                        <a:pt x="226" y="275"/>
                      </a:cubicBezTo>
                      <a:cubicBezTo>
                        <a:pt x="225" y="276"/>
                        <a:pt x="225" y="276"/>
                        <a:pt x="225" y="276"/>
                      </a:cubicBezTo>
                      <a:cubicBezTo>
                        <a:pt x="224" y="276"/>
                        <a:pt x="224" y="276"/>
                        <a:pt x="224" y="276"/>
                      </a:cubicBezTo>
                      <a:cubicBezTo>
                        <a:pt x="224" y="277"/>
                        <a:pt x="224" y="277"/>
                        <a:pt x="224" y="277"/>
                      </a:cubicBezTo>
                      <a:cubicBezTo>
                        <a:pt x="225" y="277"/>
                        <a:pt x="225" y="277"/>
                        <a:pt x="225" y="277"/>
                      </a:cubicBezTo>
                      <a:cubicBezTo>
                        <a:pt x="225" y="278"/>
                        <a:pt x="225" y="278"/>
                        <a:pt x="225" y="278"/>
                      </a:cubicBezTo>
                      <a:cubicBezTo>
                        <a:pt x="225" y="279"/>
                        <a:pt x="225" y="279"/>
                        <a:pt x="225" y="279"/>
                      </a:cubicBezTo>
                      <a:cubicBezTo>
                        <a:pt x="226" y="279"/>
                        <a:pt x="226" y="279"/>
                        <a:pt x="226" y="279"/>
                      </a:cubicBezTo>
                      <a:cubicBezTo>
                        <a:pt x="226" y="281"/>
                        <a:pt x="226" y="281"/>
                        <a:pt x="226" y="281"/>
                      </a:cubicBezTo>
                      <a:cubicBezTo>
                        <a:pt x="226" y="281"/>
                        <a:pt x="226" y="281"/>
                        <a:pt x="226" y="281"/>
                      </a:cubicBezTo>
                      <a:cubicBezTo>
                        <a:pt x="225" y="283"/>
                        <a:pt x="225" y="283"/>
                        <a:pt x="225" y="283"/>
                      </a:cubicBezTo>
                      <a:cubicBezTo>
                        <a:pt x="223" y="284"/>
                        <a:pt x="223" y="284"/>
                        <a:pt x="223" y="284"/>
                      </a:cubicBezTo>
                      <a:cubicBezTo>
                        <a:pt x="220" y="285"/>
                        <a:pt x="220" y="285"/>
                        <a:pt x="220" y="285"/>
                      </a:cubicBezTo>
                      <a:cubicBezTo>
                        <a:pt x="220" y="286"/>
                        <a:pt x="220" y="286"/>
                        <a:pt x="220" y="286"/>
                      </a:cubicBezTo>
                      <a:cubicBezTo>
                        <a:pt x="221" y="285"/>
                        <a:pt x="221" y="285"/>
                        <a:pt x="221" y="285"/>
                      </a:cubicBezTo>
                      <a:cubicBezTo>
                        <a:pt x="224" y="285"/>
                        <a:pt x="224" y="285"/>
                        <a:pt x="224" y="285"/>
                      </a:cubicBezTo>
                      <a:cubicBezTo>
                        <a:pt x="226" y="282"/>
                        <a:pt x="226" y="282"/>
                        <a:pt x="226" y="282"/>
                      </a:cubicBezTo>
                      <a:cubicBezTo>
                        <a:pt x="227" y="280"/>
                        <a:pt x="227" y="280"/>
                        <a:pt x="227" y="280"/>
                      </a:cubicBezTo>
                      <a:cubicBezTo>
                        <a:pt x="231" y="280"/>
                        <a:pt x="231" y="280"/>
                        <a:pt x="231" y="280"/>
                      </a:cubicBezTo>
                      <a:cubicBezTo>
                        <a:pt x="232" y="280"/>
                        <a:pt x="232" y="280"/>
                        <a:pt x="232" y="280"/>
                      </a:cubicBezTo>
                      <a:cubicBezTo>
                        <a:pt x="232" y="281"/>
                        <a:pt x="232" y="281"/>
                        <a:pt x="232" y="281"/>
                      </a:cubicBezTo>
                      <a:cubicBezTo>
                        <a:pt x="231" y="282"/>
                        <a:pt x="231" y="282"/>
                        <a:pt x="231" y="282"/>
                      </a:cubicBezTo>
                      <a:cubicBezTo>
                        <a:pt x="231" y="284"/>
                        <a:pt x="231" y="284"/>
                        <a:pt x="231" y="284"/>
                      </a:cubicBezTo>
                      <a:cubicBezTo>
                        <a:pt x="232" y="285"/>
                        <a:pt x="232" y="285"/>
                        <a:pt x="232" y="285"/>
                      </a:cubicBezTo>
                      <a:cubicBezTo>
                        <a:pt x="232" y="287"/>
                        <a:pt x="232" y="287"/>
                        <a:pt x="232" y="287"/>
                      </a:cubicBezTo>
                      <a:cubicBezTo>
                        <a:pt x="231" y="289"/>
                        <a:pt x="231" y="289"/>
                        <a:pt x="231" y="289"/>
                      </a:cubicBezTo>
                      <a:cubicBezTo>
                        <a:pt x="232" y="290"/>
                        <a:pt x="232" y="290"/>
                        <a:pt x="232" y="290"/>
                      </a:cubicBezTo>
                      <a:cubicBezTo>
                        <a:pt x="232" y="292"/>
                        <a:pt x="232" y="292"/>
                        <a:pt x="232" y="292"/>
                      </a:cubicBezTo>
                      <a:cubicBezTo>
                        <a:pt x="232" y="293"/>
                        <a:pt x="232" y="293"/>
                        <a:pt x="232" y="293"/>
                      </a:cubicBezTo>
                      <a:cubicBezTo>
                        <a:pt x="228" y="296"/>
                        <a:pt x="228" y="296"/>
                        <a:pt x="228" y="296"/>
                      </a:cubicBezTo>
                      <a:cubicBezTo>
                        <a:pt x="227" y="296"/>
                        <a:pt x="227" y="296"/>
                        <a:pt x="227" y="296"/>
                      </a:cubicBezTo>
                      <a:cubicBezTo>
                        <a:pt x="225" y="296"/>
                        <a:pt x="225" y="296"/>
                        <a:pt x="225" y="296"/>
                      </a:cubicBezTo>
                      <a:cubicBezTo>
                        <a:pt x="227" y="297"/>
                        <a:pt x="227" y="297"/>
                        <a:pt x="227" y="297"/>
                      </a:cubicBezTo>
                      <a:cubicBezTo>
                        <a:pt x="228" y="297"/>
                        <a:pt x="228" y="297"/>
                        <a:pt x="228" y="297"/>
                      </a:cubicBezTo>
                      <a:cubicBezTo>
                        <a:pt x="232" y="295"/>
                        <a:pt x="232" y="295"/>
                        <a:pt x="232" y="295"/>
                      </a:cubicBezTo>
                      <a:cubicBezTo>
                        <a:pt x="236" y="294"/>
                        <a:pt x="236" y="294"/>
                        <a:pt x="236" y="294"/>
                      </a:cubicBezTo>
                      <a:cubicBezTo>
                        <a:pt x="238" y="294"/>
                        <a:pt x="238" y="294"/>
                        <a:pt x="238" y="294"/>
                      </a:cubicBezTo>
                      <a:cubicBezTo>
                        <a:pt x="241" y="296"/>
                        <a:pt x="241" y="296"/>
                        <a:pt x="241" y="296"/>
                      </a:cubicBezTo>
                      <a:cubicBezTo>
                        <a:pt x="243" y="297"/>
                        <a:pt x="243" y="297"/>
                        <a:pt x="243" y="297"/>
                      </a:cubicBezTo>
                      <a:cubicBezTo>
                        <a:pt x="245" y="298"/>
                        <a:pt x="245" y="298"/>
                        <a:pt x="245" y="298"/>
                      </a:cubicBezTo>
                      <a:cubicBezTo>
                        <a:pt x="246" y="298"/>
                        <a:pt x="246" y="298"/>
                        <a:pt x="246" y="298"/>
                      </a:cubicBezTo>
                      <a:cubicBezTo>
                        <a:pt x="247" y="298"/>
                        <a:pt x="247" y="298"/>
                        <a:pt x="247" y="298"/>
                      </a:cubicBezTo>
                      <a:cubicBezTo>
                        <a:pt x="248" y="300"/>
                        <a:pt x="248" y="300"/>
                        <a:pt x="248" y="300"/>
                      </a:cubicBezTo>
                      <a:cubicBezTo>
                        <a:pt x="249" y="300"/>
                        <a:pt x="249" y="300"/>
                        <a:pt x="249" y="300"/>
                      </a:cubicBezTo>
                      <a:cubicBezTo>
                        <a:pt x="250" y="302"/>
                        <a:pt x="250" y="302"/>
                        <a:pt x="250" y="302"/>
                      </a:cubicBezTo>
                      <a:cubicBezTo>
                        <a:pt x="251" y="302"/>
                        <a:pt x="251" y="302"/>
                        <a:pt x="251" y="302"/>
                      </a:cubicBezTo>
                      <a:cubicBezTo>
                        <a:pt x="251" y="303"/>
                        <a:pt x="251" y="303"/>
                        <a:pt x="251" y="303"/>
                      </a:cubicBezTo>
                      <a:cubicBezTo>
                        <a:pt x="252" y="304"/>
                        <a:pt x="252" y="304"/>
                        <a:pt x="252" y="304"/>
                      </a:cubicBezTo>
                      <a:cubicBezTo>
                        <a:pt x="253" y="306"/>
                        <a:pt x="253" y="306"/>
                        <a:pt x="253" y="306"/>
                      </a:cubicBezTo>
                      <a:cubicBezTo>
                        <a:pt x="253" y="306"/>
                        <a:pt x="253" y="306"/>
                        <a:pt x="253" y="306"/>
                      </a:cubicBezTo>
                      <a:cubicBezTo>
                        <a:pt x="253" y="306"/>
                        <a:pt x="253" y="306"/>
                        <a:pt x="253" y="306"/>
                      </a:cubicBezTo>
                      <a:cubicBezTo>
                        <a:pt x="254" y="306"/>
                        <a:pt x="254" y="306"/>
                        <a:pt x="254" y="306"/>
                      </a:cubicBezTo>
                      <a:cubicBezTo>
                        <a:pt x="256" y="308"/>
                        <a:pt x="256" y="308"/>
                        <a:pt x="256" y="308"/>
                      </a:cubicBezTo>
                      <a:cubicBezTo>
                        <a:pt x="257" y="308"/>
                        <a:pt x="257" y="308"/>
                        <a:pt x="257" y="308"/>
                      </a:cubicBezTo>
                      <a:cubicBezTo>
                        <a:pt x="259" y="309"/>
                        <a:pt x="259" y="309"/>
                        <a:pt x="259" y="309"/>
                      </a:cubicBezTo>
                      <a:cubicBezTo>
                        <a:pt x="260" y="309"/>
                        <a:pt x="260" y="309"/>
                        <a:pt x="260" y="309"/>
                      </a:cubicBezTo>
                      <a:cubicBezTo>
                        <a:pt x="261" y="311"/>
                        <a:pt x="261" y="311"/>
                        <a:pt x="261" y="311"/>
                      </a:cubicBezTo>
                      <a:cubicBezTo>
                        <a:pt x="262" y="312"/>
                        <a:pt x="262" y="312"/>
                        <a:pt x="262" y="312"/>
                      </a:cubicBezTo>
                      <a:cubicBezTo>
                        <a:pt x="263" y="313"/>
                        <a:pt x="263" y="313"/>
                        <a:pt x="263" y="313"/>
                      </a:cubicBezTo>
                      <a:cubicBezTo>
                        <a:pt x="263" y="313"/>
                        <a:pt x="263" y="313"/>
                        <a:pt x="263" y="313"/>
                      </a:cubicBezTo>
                      <a:cubicBezTo>
                        <a:pt x="263" y="314"/>
                        <a:pt x="263" y="314"/>
                        <a:pt x="263" y="314"/>
                      </a:cubicBezTo>
                      <a:cubicBezTo>
                        <a:pt x="265" y="314"/>
                        <a:pt x="265" y="314"/>
                        <a:pt x="265" y="314"/>
                      </a:cubicBezTo>
                      <a:cubicBezTo>
                        <a:pt x="266" y="314"/>
                        <a:pt x="266" y="314"/>
                        <a:pt x="266" y="314"/>
                      </a:cubicBezTo>
                      <a:cubicBezTo>
                        <a:pt x="267" y="314"/>
                        <a:pt x="267" y="314"/>
                        <a:pt x="267" y="314"/>
                      </a:cubicBezTo>
                      <a:cubicBezTo>
                        <a:pt x="269" y="314"/>
                        <a:pt x="269" y="314"/>
                        <a:pt x="269" y="314"/>
                      </a:cubicBezTo>
                      <a:cubicBezTo>
                        <a:pt x="270" y="314"/>
                        <a:pt x="270" y="314"/>
                        <a:pt x="270" y="314"/>
                      </a:cubicBezTo>
                      <a:cubicBezTo>
                        <a:pt x="270" y="314"/>
                        <a:pt x="270" y="314"/>
                        <a:pt x="270" y="314"/>
                      </a:cubicBezTo>
                      <a:cubicBezTo>
                        <a:pt x="272" y="315"/>
                        <a:pt x="272" y="315"/>
                        <a:pt x="272" y="315"/>
                      </a:cubicBezTo>
                      <a:cubicBezTo>
                        <a:pt x="274" y="315"/>
                        <a:pt x="274" y="315"/>
                        <a:pt x="274" y="315"/>
                      </a:cubicBezTo>
                      <a:cubicBezTo>
                        <a:pt x="275" y="315"/>
                        <a:pt x="275" y="315"/>
                        <a:pt x="275" y="315"/>
                      </a:cubicBezTo>
                      <a:cubicBezTo>
                        <a:pt x="276" y="315"/>
                        <a:pt x="276" y="315"/>
                        <a:pt x="276" y="315"/>
                      </a:cubicBezTo>
                      <a:cubicBezTo>
                        <a:pt x="276" y="315"/>
                        <a:pt x="276" y="315"/>
                        <a:pt x="276" y="315"/>
                      </a:cubicBezTo>
                      <a:cubicBezTo>
                        <a:pt x="276" y="315"/>
                        <a:pt x="276" y="315"/>
                        <a:pt x="276" y="315"/>
                      </a:cubicBezTo>
                      <a:cubicBezTo>
                        <a:pt x="277" y="315"/>
                        <a:pt x="277" y="315"/>
                        <a:pt x="277" y="315"/>
                      </a:cubicBezTo>
                      <a:cubicBezTo>
                        <a:pt x="277" y="316"/>
                        <a:pt x="277" y="316"/>
                        <a:pt x="277" y="316"/>
                      </a:cubicBezTo>
                      <a:cubicBezTo>
                        <a:pt x="276" y="319"/>
                        <a:pt x="276" y="319"/>
                        <a:pt x="276" y="319"/>
                      </a:cubicBezTo>
                      <a:cubicBezTo>
                        <a:pt x="276" y="320"/>
                        <a:pt x="276" y="320"/>
                        <a:pt x="276" y="320"/>
                      </a:cubicBezTo>
                      <a:cubicBezTo>
                        <a:pt x="275" y="321"/>
                        <a:pt x="275" y="321"/>
                        <a:pt x="275" y="321"/>
                      </a:cubicBezTo>
                      <a:cubicBezTo>
                        <a:pt x="274" y="322"/>
                        <a:pt x="274" y="322"/>
                        <a:pt x="274" y="322"/>
                      </a:cubicBezTo>
                      <a:cubicBezTo>
                        <a:pt x="274" y="323"/>
                        <a:pt x="274" y="323"/>
                        <a:pt x="274" y="323"/>
                      </a:cubicBezTo>
                      <a:cubicBezTo>
                        <a:pt x="275" y="323"/>
                        <a:pt x="275" y="323"/>
                        <a:pt x="275" y="323"/>
                      </a:cubicBezTo>
                      <a:cubicBezTo>
                        <a:pt x="275" y="326"/>
                        <a:pt x="275" y="326"/>
                        <a:pt x="275" y="326"/>
                      </a:cubicBezTo>
                      <a:cubicBezTo>
                        <a:pt x="273" y="328"/>
                        <a:pt x="273" y="328"/>
                        <a:pt x="273" y="328"/>
                      </a:cubicBezTo>
                      <a:cubicBezTo>
                        <a:pt x="273" y="328"/>
                        <a:pt x="273" y="328"/>
                        <a:pt x="273" y="328"/>
                      </a:cubicBezTo>
                      <a:cubicBezTo>
                        <a:pt x="273" y="330"/>
                        <a:pt x="273" y="330"/>
                        <a:pt x="273" y="330"/>
                      </a:cubicBezTo>
                      <a:cubicBezTo>
                        <a:pt x="272" y="331"/>
                        <a:pt x="272" y="331"/>
                        <a:pt x="272" y="331"/>
                      </a:cubicBezTo>
                      <a:cubicBezTo>
                        <a:pt x="271" y="333"/>
                        <a:pt x="271" y="333"/>
                        <a:pt x="271" y="333"/>
                      </a:cubicBezTo>
                      <a:cubicBezTo>
                        <a:pt x="272" y="334"/>
                        <a:pt x="272" y="334"/>
                        <a:pt x="272" y="334"/>
                      </a:cubicBezTo>
                      <a:cubicBezTo>
                        <a:pt x="273" y="334"/>
                        <a:pt x="273" y="334"/>
                        <a:pt x="273" y="334"/>
                      </a:cubicBezTo>
                      <a:cubicBezTo>
                        <a:pt x="273" y="336"/>
                        <a:pt x="273" y="336"/>
                        <a:pt x="273" y="336"/>
                      </a:cubicBezTo>
                      <a:cubicBezTo>
                        <a:pt x="274" y="336"/>
                        <a:pt x="274" y="336"/>
                        <a:pt x="274" y="336"/>
                      </a:cubicBezTo>
                      <a:cubicBezTo>
                        <a:pt x="274" y="337"/>
                        <a:pt x="274" y="337"/>
                        <a:pt x="274" y="337"/>
                      </a:cubicBezTo>
                      <a:cubicBezTo>
                        <a:pt x="274" y="338"/>
                        <a:pt x="274" y="338"/>
                        <a:pt x="274" y="338"/>
                      </a:cubicBezTo>
                      <a:cubicBezTo>
                        <a:pt x="274" y="338"/>
                        <a:pt x="274" y="338"/>
                        <a:pt x="274" y="338"/>
                      </a:cubicBezTo>
                      <a:cubicBezTo>
                        <a:pt x="274" y="339"/>
                        <a:pt x="274" y="339"/>
                        <a:pt x="274" y="339"/>
                      </a:cubicBezTo>
                      <a:cubicBezTo>
                        <a:pt x="275" y="339"/>
                        <a:pt x="275" y="339"/>
                        <a:pt x="275" y="339"/>
                      </a:cubicBezTo>
                      <a:cubicBezTo>
                        <a:pt x="276" y="340"/>
                        <a:pt x="276" y="340"/>
                        <a:pt x="276" y="340"/>
                      </a:cubicBezTo>
                      <a:cubicBezTo>
                        <a:pt x="277" y="340"/>
                        <a:pt x="277" y="340"/>
                        <a:pt x="277" y="340"/>
                      </a:cubicBezTo>
                      <a:cubicBezTo>
                        <a:pt x="277" y="341"/>
                        <a:pt x="277" y="341"/>
                        <a:pt x="277" y="341"/>
                      </a:cubicBezTo>
                      <a:cubicBezTo>
                        <a:pt x="278" y="341"/>
                        <a:pt x="278" y="341"/>
                        <a:pt x="278" y="341"/>
                      </a:cubicBezTo>
                      <a:cubicBezTo>
                        <a:pt x="278" y="343"/>
                        <a:pt x="278" y="343"/>
                        <a:pt x="278" y="343"/>
                      </a:cubicBezTo>
                      <a:cubicBezTo>
                        <a:pt x="278" y="344"/>
                        <a:pt x="278" y="344"/>
                        <a:pt x="278" y="344"/>
                      </a:cubicBezTo>
                      <a:cubicBezTo>
                        <a:pt x="278" y="345"/>
                        <a:pt x="278" y="345"/>
                        <a:pt x="278" y="345"/>
                      </a:cubicBezTo>
                      <a:cubicBezTo>
                        <a:pt x="275" y="347"/>
                        <a:pt x="275" y="347"/>
                        <a:pt x="275" y="347"/>
                      </a:cubicBezTo>
                      <a:cubicBezTo>
                        <a:pt x="277" y="346"/>
                        <a:pt x="277" y="346"/>
                        <a:pt x="277" y="346"/>
                      </a:cubicBezTo>
                      <a:cubicBezTo>
                        <a:pt x="278" y="345"/>
                        <a:pt x="278" y="345"/>
                        <a:pt x="278" y="345"/>
                      </a:cubicBezTo>
                      <a:cubicBezTo>
                        <a:pt x="280" y="346"/>
                        <a:pt x="280" y="346"/>
                        <a:pt x="280" y="346"/>
                      </a:cubicBezTo>
                      <a:cubicBezTo>
                        <a:pt x="281" y="346"/>
                        <a:pt x="281" y="346"/>
                        <a:pt x="281" y="346"/>
                      </a:cubicBezTo>
                      <a:cubicBezTo>
                        <a:pt x="282" y="347"/>
                        <a:pt x="282" y="347"/>
                        <a:pt x="282" y="347"/>
                      </a:cubicBezTo>
                      <a:cubicBezTo>
                        <a:pt x="282" y="346"/>
                        <a:pt x="282" y="346"/>
                        <a:pt x="282" y="346"/>
                      </a:cubicBezTo>
                      <a:cubicBezTo>
                        <a:pt x="282" y="345"/>
                        <a:pt x="282" y="345"/>
                        <a:pt x="282" y="345"/>
                      </a:cubicBezTo>
                      <a:cubicBezTo>
                        <a:pt x="284" y="343"/>
                        <a:pt x="284" y="343"/>
                        <a:pt x="284" y="343"/>
                      </a:cubicBezTo>
                      <a:cubicBezTo>
                        <a:pt x="285" y="343"/>
                        <a:pt x="285" y="343"/>
                        <a:pt x="285" y="343"/>
                      </a:cubicBezTo>
                      <a:cubicBezTo>
                        <a:pt x="284" y="343"/>
                        <a:pt x="284" y="343"/>
                        <a:pt x="284" y="343"/>
                      </a:cubicBezTo>
                      <a:cubicBezTo>
                        <a:pt x="284" y="344"/>
                        <a:pt x="284" y="344"/>
                        <a:pt x="284" y="344"/>
                      </a:cubicBezTo>
                      <a:cubicBezTo>
                        <a:pt x="285" y="344"/>
                        <a:pt x="285" y="344"/>
                        <a:pt x="285" y="344"/>
                      </a:cubicBezTo>
                      <a:cubicBezTo>
                        <a:pt x="286" y="346"/>
                        <a:pt x="286" y="346"/>
                        <a:pt x="286" y="346"/>
                      </a:cubicBezTo>
                      <a:cubicBezTo>
                        <a:pt x="285" y="347"/>
                        <a:pt x="285" y="347"/>
                        <a:pt x="285" y="347"/>
                      </a:cubicBezTo>
                      <a:cubicBezTo>
                        <a:pt x="287" y="348"/>
                        <a:pt x="287" y="348"/>
                        <a:pt x="287" y="348"/>
                      </a:cubicBezTo>
                      <a:cubicBezTo>
                        <a:pt x="289" y="348"/>
                        <a:pt x="289" y="348"/>
                        <a:pt x="289" y="348"/>
                      </a:cubicBezTo>
                      <a:cubicBezTo>
                        <a:pt x="287" y="348"/>
                        <a:pt x="287" y="348"/>
                        <a:pt x="287" y="348"/>
                      </a:cubicBezTo>
                      <a:cubicBezTo>
                        <a:pt x="286" y="347"/>
                        <a:pt x="286" y="347"/>
                        <a:pt x="286" y="347"/>
                      </a:cubicBezTo>
                      <a:cubicBezTo>
                        <a:pt x="286" y="346"/>
                        <a:pt x="286" y="346"/>
                        <a:pt x="286" y="346"/>
                      </a:cubicBezTo>
                      <a:cubicBezTo>
                        <a:pt x="286" y="344"/>
                        <a:pt x="286" y="344"/>
                        <a:pt x="286" y="344"/>
                      </a:cubicBezTo>
                      <a:cubicBezTo>
                        <a:pt x="287" y="343"/>
                        <a:pt x="287" y="343"/>
                        <a:pt x="287" y="343"/>
                      </a:cubicBezTo>
                      <a:cubicBezTo>
                        <a:pt x="286" y="343"/>
                        <a:pt x="286" y="343"/>
                        <a:pt x="286" y="343"/>
                      </a:cubicBezTo>
                      <a:cubicBezTo>
                        <a:pt x="286" y="342"/>
                        <a:pt x="286" y="342"/>
                        <a:pt x="286" y="342"/>
                      </a:cubicBezTo>
                      <a:cubicBezTo>
                        <a:pt x="287" y="342"/>
                        <a:pt x="287" y="342"/>
                        <a:pt x="287" y="342"/>
                      </a:cubicBezTo>
                      <a:cubicBezTo>
                        <a:pt x="287" y="342"/>
                        <a:pt x="287" y="342"/>
                        <a:pt x="287" y="342"/>
                      </a:cubicBezTo>
                      <a:cubicBezTo>
                        <a:pt x="288" y="340"/>
                        <a:pt x="288" y="340"/>
                        <a:pt x="288" y="340"/>
                      </a:cubicBezTo>
                      <a:cubicBezTo>
                        <a:pt x="289" y="339"/>
                        <a:pt x="289" y="339"/>
                        <a:pt x="289" y="339"/>
                      </a:cubicBezTo>
                      <a:cubicBezTo>
                        <a:pt x="289" y="339"/>
                        <a:pt x="289" y="339"/>
                        <a:pt x="289" y="339"/>
                      </a:cubicBezTo>
                      <a:cubicBezTo>
                        <a:pt x="289" y="337"/>
                        <a:pt x="289" y="337"/>
                        <a:pt x="289" y="337"/>
                      </a:cubicBezTo>
                      <a:cubicBezTo>
                        <a:pt x="288" y="337"/>
                        <a:pt x="288" y="337"/>
                        <a:pt x="288" y="337"/>
                      </a:cubicBezTo>
                      <a:cubicBezTo>
                        <a:pt x="288" y="336"/>
                        <a:pt x="288" y="336"/>
                        <a:pt x="288" y="336"/>
                      </a:cubicBezTo>
                      <a:cubicBezTo>
                        <a:pt x="289" y="335"/>
                        <a:pt x="289" y="335"/>
                        <a:pt x="289" y="335"/>
                      </a:cubicBezTo>
                      <a:cubicBezTo>
                        <a:pt x="289" y="334"/>
                        <a:pt x="289" y="334"/>
                        <a:pt x="289" y="334"/>
                      </a:cubicBezTo>
                      <a:cubicBezTo>
                        <a:pt x="289" y="334"/>
                        <a:pt x="289" y="334"/>
                        <a:pt x="289" y="334"/>
                      </a:cubicBezTo>
                      <a:cubicBezTo>
                        <a:pt x="288" y="333"/>
                        <a:pt x="288" y="333"/>
                        <a:pt x="288" y="333"/>
                      </a:cubicBezTo>
                      <a:cubicBezTo>
                        <a:pt x="288" y="333"/>
                        <a:pt x="288" y="333"/>
                        <a:pt x="288" y="333"/>
                      </a:cubicBezTo>
                      <a:cubicBezTo>
                        <a:pt x="289" y="330"/>
                        <a:pt x="289" y="330"/>
                        <a:pt x="289" y="330"/>
                      </a:cubicBezTo>
                      <a:cubicBezTo>
                        <a:pt x="289" y="329"/>
                        <a:pt x="289" y="329"/>
                        <a:pt x="289" y="329"/>
                      </a:cubicBezTo>
                      <a:cubicBezTo>
                        <a:pt x="289" y="328"/>
                        <a:pt x="289" y="328"/>
                        <a:pt x="289" y="328"/>
                      </a:cubicBezTo>
                      <a:cubicBezTo>
                        <a:pt x="289" y="327"/>
                        <a:pt x="289" y="327"/>
                        <a:pt x="289" y="327"/>
                      </a:cubicBezTo>
                      <a:cubicBezTo>
                        <a:pt x="289" y="326"/>
                        <a:pt x="289" y="326"/>
                        <a:pt x="289" y="326"/>
                      </a:cubicBezTo>
                      <a:cubicBezTo>
                        <a:pt x="290" y="326"/>
                        <a:pt x="290" y="326"/>
                        <a:pt x="290" y="326"/>
                      </a:cubicBezTo>
                      <a:cubicBezTo>
                        <a:pt x="289" y="325"/>
                        <a:pt x="289" y="325"/>
                        <a:pt x="289" y="325"/>
                      </a:cubicBezTo>
                      <a:cubicBezTo>
                        <a:pt x="290" y="324"/>
                        <a:pt x="290" y="324"/>
                        <a:pt x="290" y="324"/>
                      </a:cubicBezTo>
                      <a:cubicBezTo>
                        <a:pt x="289" y="324"/>
                        <a:pt x="289" y="324"/>
                        <a:pt x="289" y="324"/>
                      </a:cubicBezTo>
                      <a:cubicBezTo>
                        <a:pt x="289" y="324"/>
                        <a:pt x="289" y="324"/>
                        <a:pt x="289" y="324"/>
                      </a:cubicBezTo>
                      <a:cubicBezTo>
                        <a:pt x="290" y="323"/>
                        <a:pt x="290" y="323"/>
                        <a:pt x="290" y="323"/>
                      </a:cubicBezTo>
                      <a:cubicBezTo>
                        <a:pt x="289" y="323"/>
                        <a:pt x="289" y="323"/>
                        <a:pt x="289" y="323"/>
                      </a:cubicBezTo>
                      <a:cubicBezTo>
                        <a:pt x="289" y="322"/>
                        <a:pt x="289" y="322"/>
                        <a:pt x="289" y="322"/>
                      </a:cubicBezTo>
                      <a:cubicBezTo>
                        <a:pt x="289" y="321"/>
                        <a:pt x="289" y="321"/>
                        <a:pt x="289" y="321"/>
                      </a:cubicBezTo>
                      <a:cubicBezTo>
                        <a:pt x="289" y="320"/>
                        <a:pt x="289" y="320"/>
                        <a:pt x="289" y="320"/>
                      </a:cubicBezTo>
                      <a:cubicBezTo>
                        <a:pt x="288" y="319"/>
                        <a:pt x="288" y="319"/>
                        <a:pt x="288" y="319"/>
                      </a:cubicBezTo>
                      <a:cubicBezTo>
                        <a:pt x="290" y="319"/>
                        <a:pt x="290" y="319"/>
                        <a:pt x="290" y="319"/>
                      </a:cubicBezTo>
                      <a:cubicBezTo>
                        <a:pt x="292" y="318"/>
                        <a:pt x="292" y="318"/>
                        <a:pt x="292" y="318"/>
                      </a:cubicBezTo>
                      <a:cubicBezTo>
                        <a:pt x="293" y="318"/>
                        <a:pt x="293" y="318"/>
                        <a:pt x="293" y="318"/>
                      </a:cubicBezTo>
                      <a:cubicBezTo>
                        <a:pt x="294" y="318"/>
                        <a:pt x="294" y="318"/>
                        <a:pt x="294" y="318"/>
                      </a:cubicBezTo>
                      <a:cubicBezTo>
                        <a:pt x="295" y="317"/>
                        <a:pt x="295" y="317"/>
                        <a:pt x="295" y="317"/>
                      </a:cubicBezTo>
                      <a:cubicBezTo>
                        <a:pt x="297" y="316"/>
                        <a:pt x="297" y="316"/>
                        <a:pt x="297" y="316"/>
                      </a:cubicBezTo>
                      <a:cubicBezTo>
                        <a:pt x="301" y="315"/>
                        <a:pt x="301" y="315"/>
                        <a:pt x="301" y="315"/>
                      </a:cubicBezTo>
                      <a:cubicBezTo>
                        <a:pt x="301" y="315"/>
                        <a:pt x="301" y="315"/>
                        <a:pt x="301" y="315"/>
                      </a:cubicBezTo>
                      <a:cubicBezTo>
                        <a:pt x="301" y="314"/>
                        <a:pt x="301" y="314"/>
                        <a:pt x="301" y="314"/>
                      </a:cubicBezTo>
                      <a:cubicBezTo>
                        <a:pt x="304" y="313"/>
                        <a:pt x="304" y="313"/>
                        <a:pt x="304" y="313"/>
                      </a:cubicBezTo>
                      <a:cubicBezTo>
                        <a:pt x="304" y="312"/>
                        <a:pt x="304" y="312"/>
                        <a:pt x="304" y="312"/>
                      </a:cubicBezTo>
                      <a:cubicBezTo>
                        <a:pt x="306" y="312"/>
                        <a:pt x="306" y="312"/>
                        <a:pt x="306" y="312"/>
                      </a:cubicBezTo>
                      <a:cubicBezTo>
                        <a:pt x="307" y="309"/>
                        <a:pt x="307" y="309"/>
                        <a:pt x="307" y="309"/>
                      </a:cubicBezTo>
                      <a:cubicBezTo>
                        <a:pt x="308" y="309"/>
                        <a:pt x="308" y="309"/>
                        <a:pt x="308" y="309"/>
                      </a:cubicBezTo>
                      <a:cubicBezTo>
                        <a:pt x="308" y="310"/>
                        <a:pt x="308" y="310"/>
                        <a:pt x="308" y="310"/>
                      </a:cubicBezTo>
                      <a:cubicBezTo>
                        <a:pt x="309" y="310"/>
                        <a:pt x="309" y="310"/>
                        <a:pt x="309" y="310"/>
                      </a:cubicBezTo>
                      <a:cubicBezTo>
                        <a:pt x="310" y="309"/>
                        <a:pt x="310" y="309"/>
                        <a:pt x="310" y="309"/>
                      </a:cubicBezTo>
                      <a:cubicBezTo>
                        <a:pt x="309" y="308"/>
                        <a:pt x="309" y="308"/>
                        <a:pt x="309" y="308"/>
                      </a:cubicBezTo>
                      <a:cubicBezTo>
                        <a:pt x="309" y="307"/>
                        <a:pt x="309" y="307"/>
                        <a:pt x="309" y="307"/>
                      </a:cubicBezTo>
                      <a:cubicBezTo>
                        <a:pt x="308" y="307"/>
                        <a:pt x="308" y="307"/>
                        <a:pt x="308" y="307"/>
                      </a:cubicBezTo>
                      <a:cubicBezTo>
                        <a:pt x="308" y="308"/>
                        <a:pt x="308" y="308"/>
                        <a:pt x="308" y="308"/>
                      </a:cubicBezTo>
                      <a:cubicBezTo>
                        <a:pt x="308" y="308"/>
                        <a:pt x="308" y="308"/>
                        <a:pt x="308" y="308"/>
                      </a:cubicBezTo>
                      <a:cubicBezTo>
                        <a:pt x="308" y="307"/>
                        <a:pt x="308" y="307"/>
                        <a:pt x="308" y="307"/>
                      </a:cubicBezTo>
                      <a:cubicBezTo>
                        <a:pt x="309" y="304"/>
                        <a:pt x="309" y="304"/>
                        <a:pt x="309" y="304"/>
                      </a:cubicBezTo>
                      <a:cubicBezTo>
                        <a:pt x="310" y="304"/>
                        <a:pt x="310" y="304"/>
                        <a:pt x="310" y="304"/>
                      </a:cubicBezTo>
                      <a:cubicBezTo>
                        <a:pt x="310" y="302"/>
                        <a:pt x="310" y="302"/>
                        <a:pt x="310" y="302"/>
                      </a:cubicBezTo>
                      <a:cubicBezTo>
                        <a:pt x="310" y="301"/>
                        <a:pt x="310" y="301"/>
                        <a:pt x="310" y="301"/>
                      </a:cubicBezTo>
                      <a:cubicBezTo>
                        <a:pt x="309" y="300"/>
                        <a:pt x="309" y="300"/>
                        <a:pt x="309" y="300"/>
                      </a:cubicBezTo>
                      <a:cubicBezTo>
                        <a:pt x="309" y="296"/>
                        <a:pt x="309" y="296"/>
                        <a:pt x="309" y="296"/>
                      </a:cubicBezTo>
                      <a:cubicBezTo>
                        <a:pt x="309" y="294"/>
                        <a:pt x="309" y="294"/>
                        <a:pt x="309" y="294"/>
                      </a:cubicBezTo>
                      <a:cubicBezTo>
                        <a:pt x="307" y="291"/>
                        <a:pt x="307" y="291"/>
                        <a:pt x="307" y="291"/>
                      </a:cubicBezTo>
                      <a:cubicBezTo>
                        <a:pt x="306" y="291"/>
                        <a:pt x="306" y="291"/>
                        <a:pt x="306" y="291"/>
                      </a:cubicBezTo>
                      <a:cubicBezTo>
                        <a:pt x="305" y="290"/>
                        <a:pt x="305" y="290"/>
                        <a:pt x="305" y="290"/>
                      </a:cubicBezTo>
                      <a:cubicBezTo>
                        <a:pt x="304" y="289"/>
                        <a:pt x="304" y="289"/>
                        <a:pt x="304" y="289"/>
                      </a:cubicBezTo>
                      <a:cubicBezTo>
                        <a:pt x="304" y="288"/>
                        <a:pt x="304" y="288"/>
                        <a:pt x="304" y="288"/>
                      </a:cubicBezTo>
                      <a:cubicBezTo>
                        <a:pt x="305" y="286"/>
                        <a:pt x="305" y="286"/>
                        <a:pt x="305" y="286"/>
                      </a:cubicBezTo>
                      <a:cubicBezTo>
                        <a:pt x="306" y="286"/>
                        <a:pt x="306" y="286"/>
                        <a:pt x="306" y="286"/>
                      </a:cubicBezTo>
                      <a:cubicBezTo>
                        <a:pt x="309" y="283"/>
                        <a:pt x="309" y="283"/>
                        <a:pt x="309" y="283"/>
                      </a:cubicBezTo>
                      <a:cubicBezTo>
                        <a:pt x="310" y="283"/>
                        <a:pt x="310" y="283"/>
                        <a:pt x="310" y="283"/>
                      </a:cubicBezTo>
                      <a:cubicBezTo>
                        <a:pt x="310" y="282"/>
                        <a:pt x="310" y="282"/>
                        <a:pt x="310" y="282"/>
                      </a:cubicBezTo>
                      <a:cubicBezTo>
                        <a:pt x="310" y="282"/>
                        <a:pt x="310" y="282"/>
                        <a:pt x="310" y="282"/>
                      </a:cubicBezTo>
                      <a:cubicBezTo>
                        <a:pt x="310" y="281"/>
                        <a:pt x="310" y="281"/>
                        <a:pt x="310" y="281"/>
                      </a:cubicBezTo>
                      <a:cubicBezTo>
                        <a:pt x="310" y="281"/>
                        <a:pt x="310" y="281"/>
                        <a:pt x="310" y="281"/>
                      </a:cubicBezTo>
                      <a:cubicBezTo>
                        <a:pt x="311" y="280"/>
                        <a:pt x="311" y="280"/>
                        <a:pt x="311" y="280"/>
                      </a:cubicBezTo>
                      <a:cubicBezTo>
                        <a:pt x="312" y="280"/>
                        <a:pt x="312" y="280"/>
                        <a:pt x="312" y="280"/>
                      </a:cubicBezTo>
                      <a:cubicBezTo>
                        <a:pt x="312" y="281"/>
                        <a:pt x="312" y="281"/>
                        <a:pt x="312" y="281"/>
                      </a:cubicBezTo>
                      <a:cubicBezTo>
                        <a:pt x="313" y="281"/>
                        <a:pt x="313" y="281"/>
                        <a:pt x="313" y="281"/>
                      </a:cubicBezTo>
                      <a:cubicBezTo>
                        <a:pt x="313" y="281"/>
                        <a:pt x="313" y="281"/>
                        <a:pt x="313" y="281"/>
                      </a:cubicBezTo>
                      <a:cubicBezTo>
                        <a:pt x="313" y="279"/>
                        <a:pt x="313" y="279"/>
                        <a:pt x="313" y="279"/>
                      </a:cubicBezTo>
                      <a:cubicBezTo>
                        <a:pt x="314" y="279"/>
                        <a:pt x="314" y="279"/>
                        <a:pt x="314" y="279"/>
                      </a:cubicBezTo>
                      <a:cubicBezTo>
                        <a:pt x="315" y="277"/>
                        <a:pt x="315" y="277"/>
                        <a:pt x="315" y="277"/>
                      </a:cubicBezTo>
                      <a:cubicBezTo>
                        <a:pt x="315" y="276"/>
                        <a:pt x="315" y="276"/>
                        <a:pt x="315" y="276"/>
                      </a:cubicBezTo>
                      <a:cubicBezTo>
                        <a:pt x="313" y="276"/>
                        <a:pt x="313" y="276"/>
                        <a:pt x="313" y="276"/>
                      </a:cubicBezTo>
                      <a:cubicBezTo>
                        <a:pt x="313" y="276"/>
                        <a:pt x="313" y="276"/>
                        <a:pt x="313" y="276"/>
                      </a:cubicBezTo>
                      <a:cubicBezTo>
                        <a:pt x="314" y="275"/>
                        <a:pt x="314" y="275"/>
                        <a:pt x="314" y="275"/>
                      </a:cubicBezTo>
                      <a:cubicBezTo>
                        <a:pt x="314" y="274"/>
                        <a:pt x="314" y="274"/>
                        <a:pt x="314" y="274"/>
                      </a:cubicBezTo>
                      <a:cubicBezTo>
                        <a:pt x="313" y="274"/>
                        <a:pt x="313" y="274"/>
                        <a:pt x="313" y="274"/>
                      </a:cubicBezTo>
                      <a:cubicBezTo>
                        <a:pt x="314" y="273"/>
                        <a:pt x="314" y="273"/>
                        <a:pt x="314" y="273"/>
                      </a:cubicBezTo>
                      <a:cubicBezTo>
                        <a:pt x="315" y="272"/>
                        <a:pt x="315" y="272"/>
                        <a:pt x="315" y="272"/>
                      </a:cubicBezTo>
                      <a:cubicBezTo>
                        <a:pt x="314" y="272"/>
                        <a:pt x="314" y="272"/>
                        <a:pt x="314" y="272"/>
                      </a:cubicBezTo>
                      <a:cubicBezTo>
                        <a:pt x="314" y="272"/>
                        <a:pt x="314" y="272"/>
                        <a:pt x="314" y="272"/>
                      </a:cubicBezTo>
                      <a:cubicBezTo>
                        <a:pt x="314" y="270"/>
                        <a:pt x="314" y="270"/>
                        <a:pt x="314" y="270"/>
                      </a:cubicBezTo>
                      <a:cubicBezTo>
                        <a:pt x="315" y="270"/>
                        <a:pt x="315" y="270"/>
                        <a:pt x="315" y="270"/>
                      </a:cubicBezTo>
                      <a:cubicBezTo>
                        <a:pt x="315" y="270"/>
                        <a:pt x="315" y="270"/>
                        <a:pt x="315" y="270"/>
                      </a:cubicBezTo>
                      <a:cubicBezTo>
                        <a:pt x="313" y="270"/>
                        <a:pt x="313" y="270"/>
                        <a:pt x="313" y="270"/>
                      </a:cubicBezTo>
                      <a:cubicBezTo>
                        <a:pt x="312" y="270"/>
                        <a:pt x="312" y="270"/>
                        <a:pt x="312" y="270"/>
                      </a:cubicBezTo>
                      <a:cubicBezTo>
                        <a:pt x="312" y="269"/>
                        <a:pt x="312" y="269"/>
                        <a:pt x="312" y="269"/>
                      </a:cubicBezTo>
                      <a:cubicBezTo>
                        <a:pt x="315" y="267"/>
                        <a:pt x="315" y="267"/>
                        <a:pt x="315" y="267"/>
                      </a:cubicBezTo>
                      <a:cubicBezTo>
                        <a:pt x="316" y="265"/>
                        <a:pt x="316" y="265"/>
                        <a:pt x="316" y="265"/>
                      </a:cubicBezTo>
                      <a:cubicBezTo>
                        <a:pt x="316" y="264"/>
                        <a:pt x="316" y="264"/>
                        <a:pt x="316" y="264"/>
                      </a:cubicBezTo>
                      <a:cubicBezTo>
                        <a:pt x="317" y="264"/>
                        <a:pt x="317" y="264"/>
                        <a:pt x="317" y="264"/>
                      </a:cubicBezTo>
                      <a:cubicBezTo>
                        <a:pt x="318" y="264"/>
                        <a:pt x="318" y="264"/>
                        <a:pt x="318" y="264"/>
                      </a:cubicBezTo>
                      <a:cubicBezTo>
                        <a:pt x="318" y="262"/>
                        <a:pt x="318" y="262"/>
                        <a:pt x="318" y="262"/>
                      </a:cubicBezTo>
                      <a:cubicBezTo>
                        <a:pt x="317" y="262"/>
                        <a:pt x="317" y="262"/>
                        <a:pt x="317" y="262"/>
                      </a:cubicBezTo>
                      <a:cubicBezTo>
                        <a:pt x="317" y="262"/>
                        <a:pt x="317" y="262"/>
                        <a:pt x="317" y="262"/>
                      </a:cubicBezTo>
                      <a:cubicBezTo>
                        <a:pt x="316" y="262"/>
                        <a:pt x="316" y="262"/>
                        <a:pt x="316" y="262"/>
                      </a:cubicBezTo>
                      <a:cubicBezTo>
                        <a:pt x="316" y="261"/>
                        <a:pt x="316" y="261"/>
                        <a:pt x="316" y="261"/>
                      </a:cubicBezTo>
                      <a:cubicBezTo>
                        <a:pt x="316" y="259"/>
                        <a:pt x="316" y="259"/>
                        <a:pt x="316" y="259"/>
                      </a:cubicBezTo>
                      <a:cubicBezTo>
                        <a:pt x="316" y="257"/>
                        <a:pt x="316" y="257"/>
                        <a:pt x="316" y="257"/>
                      </a:cubicBezTo>
                      <a:cubicBezTo>
                        <a:pt x="316" y="256"/>
                        <a:pt x="316" y="256"/>
                        <a:pt x="316" y="256"/>
                      </a:cubicBezTo>
                      <a:cubicBezTo>
                        <a:pt x="317" y="256"/>
                        <a:pt x="317" y="256"/>
                        <a:pt x="317" y="256"/>
                      </a:cubicBezTo>
                      <a:cubicBezTo>
                        <a:pt x="318" y="256"/>
                        <a:pt x="318" y="256"/>
                        <a:pt x="318" y="256"/>
                      </a:cubicBezTo>
                      <a:cubicBezTo>
                        <a:pt x="318" y="256"/>
                        <a:pt x="318" y="256"/>
                        <a:pt x="318" y="256"/>
                      </a:cubicBezTo>
                      <a:cubicBezTo>
                        <a:pt x="318" y="255"/>
                        <a:pt x="318" y="255"/>
                        <a:pt x="318" y="255"/>
                      </a:cubicBezTo>
                      <a:cubicBezTo>
                        <a:pt x="319" y="254"/>
                        <a:pt x="319" y="254"/>
                        <a:pt x="319" y="254"/>
                      </a:cubicBezTo>
                      <a:cubicBezTo>
                        <a:pt x="320" y="254"/>
                        <a:pt x="320" y="254"/>
                        <a:pt x="320" y="254"/>
                      </a:cubicBezTo>
                      <a:cubicBezTo>
                        <a:pt x="321" y="254"/>
                        <a:pt x="321" y="254"/>
                        <a:pt x="321" y="254"/>
                      </a:cubicBezTo>
                      <a:cubicBezTo>
                        <a:pt x="321" y="255"/>
                        <a:pt x="321" y="255"/>
                        <a:pt x="321" y="255"/>
                      </a:cubicBezTo>
                      <a:cubicBezTo>
                        <a:pt x="323" y="255"/>
                        <a:pt x="323" y="255"/>
                        <a:pt x="323" y="255"/>
                      </a:cubicBezTo>
                      <a:cubicBezTo>
                        <a:pt x="325" y="256"/>
                        <a:pt x="325" y="256"/>
                        <a:pt x="325" y="256"/>
                      </a:cubicBezTo>
                      <a:cubicBezTo>
                        <a:pt x="328" y="257"/>
                        <a:pt x="328" y="257"/>
                        <a:pt x="328" y="257"/>
                      </a:cubicBezTo>
                      <a:cubicBezTo>
                        <a:pt x="329" y="257"/>
                        <a:pt x="329" y="257"/>
                        <a:pt x="329" y="257"/>
                      </a:cubicBezTo>
                      <a:cubicBezTo>
                        <a:pt x="329" y="258"/>
                        <a:pt x="329" y="258"/>
                        <a:pt x="329" y="258"/>
                      </a:cubicBezTo>
                      <a:cubicBezTo>
                        <a:pt x="327" y="258"/>
                        <a:pt x="327" y="258"/>
                        <a:pt x="327" y="258"/>
                      </a:cubicBezTo>
                      <a:cubicBezTo>
                        <a:pt x="329" y="258"/>
                        <a:pt x="329" y="258"/>
                        <a:pt x="329" y="258"/>
                      </a:cubicBezTo>
                      <a:cubicBezTo>
                        <a:pt x="331" y="257"/>
                        <a:pt x="331" y="257"/>
                        <a:pt x="331" y="257"/>
                      </a:cubicBezTo>
                      <a:cubicBezTo>
                        <a:pt x="332" y="257"/>
                        <a:pt x="332" y="257"/>
                        <a:pt x="332" y="257"/>
                      </a:cubicBezTo>
                      <a:cubicBezTo>
                        <a:pt x="332" y="258"/>
                        <a:pt x="332" y="258"/>
                        <a:pt x="332" y="258"/>
                      </a:cubicBezTo>
                      <a:cubicBezTo>
                        <a:pt x="333" y="258"/>
                        <a:pt x="333" y="258"/>
                        <a:pt x="333" y="258"/>
                      </a:cubicBezTo>
                      <a:cubicBezTo>
                        <a:pt x="334" y="259"/>
                        <a:pt x="334" y="259"/>
                        <a:pt x="334" y="259"/>
                      </a:cubicBezTo>
                      <a:cubicBezTo>
                        <a:pt x="334" y="258"/>
                        <a:pt x="334" y="258"/>
                        <a:pt x="334" y="258"/>
                      </a:cubicBezTo>
                      <a:cubicBezTo>
                        <a:pt x="335" y="258"/>
                        <a:pt x="335" y="258"/>
                        <a:pt x="335" y="258"/>
                      </a:cubicBezTo>
                      <a:cubicBezTo>
                        <a:pt x="336" y="258"/>
                        <a:pt x="336" y="258"/>
                        <a:pt x="336" y="258"/>
                      </a:cubicBezTo>
                      <a:cubicBezTo>
                        <a:pt x="337" y="258"/>
                        <a:pt x="337" y="258"/>
                        <a:pt x="337" y="258"/>
                      </a:cubicBezTo>
                      <a:cubicBezTo>
                        <a:pt x="338" y="257"/>
                        <a:pt x="338" y="257"/>
                        <a:pt x="338" y="257"/>
                      </a:cubicBezTo>
                      <a:cubicBezTo>
                        <a:pt x="340" y="258"/>
                        <a:pt x="340" y="258"/>
                        <a:pt x="340" y="258"/>
                      </a:cubicBezTo>
                      <a:cubicBezTo>
                        <a:pt x="340" y="259"/>
                        <a:pt x="340" y="259"/>
                        <a:pt x="340" y="259"/>
                      </a:cubicBezTo>
                      <a:cubicBezTo>
                        <a:pt x="341" y="260"/>
                        <a:pt x="341" y="260"/>
                        <a:pt x="341" y="260"/>
                      </a:cubicBezTo>
                      <a:cubicBezTo>
                        <a:pt x="342" y="260"/>
                        <a:pt x="342" y="260"/>
                        <a:pt x="342" y="260"/>
                      </a:cubicBezTo>
                      <a:cubicBezTo>
                        <a:pt x="342" y="262"/>
                        <a:pt x="342" y="262"/>
                        <a:pt x="342" y="262"/>
                      </a:cubicBezTo>
                      <a:cubicBezTo>
                        <a:pt x="342" y="263"/>
                        <a:pt x="342" y="263"/>
                        <a:pt x="342" y="263"/>
                      </a:cubicBezTo>
                      <a:cubicBezTo>
                        <a:pt x="342" y="263"/>
                        <a:pt x="342" y="263"/>
                        <a:pt x="342" y="263"/>
                      </a:cubicBezTo>
                      <a:cubicBezTo>
                        <a:pt x="342" y="263"/>
                        <a:pt x="342" y="263"/>
                        <a:pt x="342" y="263"/>
                      </a:cubicBezTo>
                      <a:cubicBezTo>
                        <a:pt x="344" y="264"/>
                        <a:pt x="344" y="264"/>
                        <a:pt x="344" y="264"/>
                      </a:cubicBezTo>
                      <a:cubicBezTo>
                        <a:pt x="344" y="265"/>
                        <a:pt x="344" y="265"/>
                        <a:pt x="344" y="265"/>
                      </a:cubicBezTo>
                      <a:cubicBezTo>
                        <a:pt x="343" y="265"/>
                        <a:pt x="343" y="265"/>
                        <a:pt x="343" y="265"/>
                      </a:cubicBezTo>
                      <a:cubicBezTo>
                        <a:pt x="344" y="266"/>
                        <a:pt x="344" y="266"/>
                        <a:pt x="344" y="266"/>
                      </a:cubicBezTo>
                      <a:cubicBezTo>
                        <a:pt x="345" y="265"/>
                        <a:pt x="345" y="265"/>
                        <a:pt x="345" y="265"/>
                      </a:cubicBezTo>
                      <a:cubicBezTo>
                        <a:pt x="346" y="267"/>
                        <a:pt x="346" y="267"/>
                        <a:pt x="346" y="267"/>
                      </a:cubicBezTo>
                      <a:cubicBezTo>
                        <a:pt x="346" y="267"/>
                        <a:pt x="346" y="267"/>
                        <a:pt x="346" y="267"/>
                      </a:cubicBezTo>
                      <a:cubicBezTo>
                        <a:pt x="345" y="266"/>
                        <a:pt x="345" y="266"/>
                        <a:pt x="345" y="266"/>
                      </a:cubicBezTo>
                      <a:cubicBezTo>
                        <a:pt x="344" y="267"/>
                        <a:pt x="344" y="267"/>
                        <a:pt x="344" y="267"/>
                      </a:cubicBezTo>
                      <a:cubicBezTo>
                        <a:pt x="343" y="267"/>
                        <a:pt x="343" y="267"/>
                        <a:pt x="343" y="267"/>
                      </a:cubicBezTo>
                      <a:cubicBezTo>
                        <a:pt x="345" y="269"/>
                        <a:pt x="345" y="269"/>
                        <a:pt x="345" y="269"/>
                      </a:cubicBezTo>
                      <a:cubicBezTo>
                        <a:pt x="345" y="270"/>
                        <a:pt x="345" y="270"/>
                        <a:pt x="345" y="270"/>
                      </a:cubicBezTo>
                      <a:cubicBezTo>
                        <a:pt x="346" y="269"/>
                        <a:pt x="346" y="269"/>
                        <a:pt x="346" y="269"/>
                      </a:cubicBezTo>
                      <a:cubicBezTo>
                        <a:pt x="346" y="270"/>
                        <a:pt x="346" y="270"/>
                        <a:pt x="346" y="270"/>
                      </a:cubicBezTo>
                      <a:cubicBezTo>
                        <a:pt x="347" y="269"/>
                        <a:pt x="347" y="269"/>
                        <a:pt x="347" y="269"/>
                      </a:cubicBezTo>
                      <a:cubicBezTo>
                        <a:pt x="348" y="270"/>
                        <a:pt x="348" y="270"/>
                        <a:pt x="348" y="270"/>
                      </a:cubicBezTo>
                      <a:cubicBezTo>
                        <a:pt x="349" y="270"/>
                        <a:pt x="349" y="270"/>
                        <a:pt x="349" y="270"/>
                      </a:cubicBezTo>
                      <a:cubicBezTo>
                        <a:pt x="349" y="271"/>
                        <a:pt x="349" y="271"/>
                        <a:pt x="349" y="271"/>
                      </a:cubicBezTo>
                      <a:cubicBezTo>
                        <a:pt x="351" y="270"/>
                        <a:pt x="351" y="270"/>
                        <a:pt x="351" y="270"/>
                      </a:cubicBezTo>
                      <a:cubicBezTo>
                        <a:pt x="352" y="271"/>
                        <a:pt x="352" y="271"/>
                        <a:pt x="352" y="271"/>
                      </a:cubicBezTo>
                      <a:cubicBezTo>
                        <a:pt x="352" y="273"/>
                        <a:pt x="352" y="273"/>
                        <a:pt x="352" y="273"/>
                      </a:cubicBezTo>
                      <a:cubicBezTo>
                        <a:pt x="352" y="273"/>
                        <a:pt x="352" y="273"/>
                        <a:pt x="352" y="273"/>
                      </a:cubicBezTo>
                      <a:cubicBezTo>
                        <a:pt x="354" y="272"/>
                        <a:pt x="354" y="272"/>
                        <a:pt x="354" y="272"/>
                      </a:cubicBezTo>
                      <a:cubicBezTo>
                        <a:pt x="354" y="271"/>
                        <a:pt x="354" y="271"/>
                        <a:pt x="354" y="271"/>
                      </a:cubicBezTo>
                      <a:cubicBezTo>
                        <a:pt x="355" y="271"/>
                        <a:pt x="355" y="271"/>
                        <a:pt x="355" y="271"/>
                      </a:cubicBezTo>
                      <a:cubicBezTo>
                        <a:pt x="355" y="273"/>
                        <a:pt x="355" y="273"/>
                        <a:pt x="355" y="273"/>
                      </a:cubicBezTo>
                      <a:cubicBezTo>
                        <a:pt x="355" y="274"/>
                        <a:pt x="355" y="274"/>
                        <a:pt x="355" y="274"/>
                      </a:cubicBezTo>
                      <a:cubicBezTo>
                        <a:pt x="353" y="275"/>
                        <a:pt x="353" y="275"/>
                        <a:pt x="353" y="275"/>
                      </a:cubicBezTo>
                      <a:cubicBezTo>
                        <a:pt x="352" y="276"/>
                        <a:pt x="352" y="276"/>
                        <a:pt x="352" y="276"/>
                      </a:cubicBezTo>
                      <a:cubicBezTo>
                        <a:pt x="352" y="279"/>
                        <a:pt x="352" y="279"/>
                        <a:pt x="352" y="279"/>
                      </a:cubicBezTo>
                      <a:cubicBezTo>
                        <a:pt x="352" y="279"/>
                        <a:pt x="352" y="279"/>
                        <a:pt x="352" y="279"/>
                      </a:cubicBezTo>
                      <a:cubicBezTo>
                        <a:pt x="352" y="278"/>
                        <a:pt x="352" y="278"/>
                        <a:pt x="352" y="278"/>
                      </a:cubicBezTo>
                      <a:cubicBezTo>
                        <a:pt x="351" y="279"/>
                        <a:pt x="351" y="279"/>
                        <a:pt x="351" y="279"/>
                      </a:cubicBezTo>
                      <a:cubicBezTo>
                        <a:pt x="351" y="280"/>
                        <a:pt x="351" y="280"/>
                        <a:pt x="351" y="280"/>
                      </a:cubicBezTo>
                      <a:cubicBezTo>
                        <a:pt x="348" y="280"/>
                        <a:pt x="348" y="280"/>
                        <a:pt x="348" y="280"/>
                      </a:cubicBezTo>
                      <a:cubicBezTo>
                        <a:pt x="345" y="279"/>
                        <a:pt x="345" y="279"/>
                        <a:pt x="345" y="279"/>
                      </a:cubicBezTo>
                      <a:cubicBezTo>
                        <a:pt x="348" y="280"/>
                        <a:pt x="348" y="280"/>
                        <a:pt x="348" y="280"/>
                      </a:cubicBezTo>
                      <a:cubicBezTo>
                        <a:pt x="350" y="281"/>
                        <a:pt x="350" y="281"/>
                        <a:pt x="350" y="281"/>
                      </a:cubicBezTo>
                      <a:cubicBezTo>
                        <a:pt x="352" y="282"/>
                        <a:pt x="352" y="282"/>
                        <a:pt x="352" y="282"/>
                      </a:cubicBezTo>
                      <a:cubicBezTo>
                        <a:pt x="352" y="284"/>
                        <a:pt x="352" y="284"/>
                        <a:pt x="352" y="284"/>
                      </a:cubicBezTo>
                      <a:cubicBezTo>
                        <a:pt x="351" y="285"/>
                        <a:pt x="351" y="285"/>
                        <a:pt x="351" y="285"/>
                      </a:cubicBezTo>
                      <a:cubicBezTo>
                        <a:pt x="350" y="286"/>
                        <a:pt x="350" y="286"/>
                        <a:pt x="350" y="286"/>
                      </a:cubicBezTo>
                      <a:cubicBezTo>
                        <a:pt x="349" y="287"/>
                        <a:pt x="349" y="287"/>
                        <a:pt x="349" y="287"/>
                      </a:cubicBezTo>
                      <a:cubicBezTo>
                        <a:pt x="350" y="287"/>
                        <a:pt x="350" y="287"/>
                        <a:pt x="350" y="287"/>
                      </a:cubicBezTo>
                      <a:cubicBezTo>
                        <a:pt x="351" y="289"/>
                        <a:pt x="351" y="289"/>
                        <a:pt x="351" y="289"/>
                      </a:cubicBezTo>
                      <a:cubicBezTo>
                        <a:pt x="352" y="289"/>
                        <a:pt x="352" y="289"/>
                        <a:pt x="352" y="289"/>
                      </a:cubicBezTo>
                      <a:cubicBezTo>
                        <a:pt x="351" y="290"/>
                        <a:pt x="351" y="290"/>
                        <a:pt x="351" y="290"/>
                      </a:cubicBezTo>
                      <a:cubicBezTo>
                        <a:pt x="349" y="289"/>
                        <a:pt x="349" y="289"/>
                        <a:pt x="349" y="289"/>
                      </a:cubicBezTo>
                      <a:cubicBezTo>
                        <a:pt x="351" y="290"/>
                        <a:pt x="351" y="290"/>
                        <a:pt x="351" y="290"/>
                      </a:cubicBezTo>
                      <a:cubicBezTo>
                        <a:pt x="352" y="291"/>
                        <a:pt x="352" y="291"/>
                        <a:pt x="352" y="291"/>
                      </a:cubicBezTo>
                      <a:cubicBezTo>
                        <a:pt x="352" y="291"/>
                        <a:pt x="352" y="291"/>
                        <a:pt x="352" y="291"/>
                      </a:cubicBezTo>
                      <a:cubicBezTo>
                        <a:pt x="352" y="290"/>
                        <a:pt x="352" y="290"/>
                        <a:pt x="352" y="290"/>
                      </a:cubicBezTo>
                      <a:cubicBezTo>
                        <a:pt x="353" y="290"/>
                        <a:pt x="353" y="290"/>
                        <a:pt x="353" y="290"/>
                      </a:cubicBezTo>
                      <a:cubicBezTo>
                        <a:pt x="354" y="291"/>
                        <a:pt x="354" y="291"/>
                        <a:pt x="354" y="291"/>
                      </a:cubicBezTo>
                      <a:cubicBezTo>
                        <a:pt x="354" y="292"/>
                        <a:pt x="354" y="292"/>
                        <a:pt x="354" y="292"/>
                      </a:cubicBezTo>
                      <a:cubicBezTo>
                        <a:pt x="354" y="293"/>
                        <a:pt x="354" y="293"/>
                        <a:pt x="354" y="293"/>
                      </a:cubicBezTo>
                      <a:cubicBezTo>
                        <a:pt x="354" y="294"/>
                        <a:pt x="354" y="294"/>
                        <a:pt x="354" y="294"/>
                      </a:cubicBezTo>
                      <a:cubicBezTo>
                        <a:pt x="353" y="296"/>
                        <a:pt x="353" y="296"/>
                        <a:pt x="353" y="296"/>
                      </a:cubicBezTo>
                      <a:cubicBezTo>
                        <a:pt x="353" y="297"/>
                        <a:pt x="353" y="297"/>
                        <a:pt x="353" y="297"/>
                      </a:cubicBezTo>
                      <a:cubicBezTo>
                        <a:pt x="352" y="298"/>
                        <a:pt x="352" y="298"/>
                        <a:pt x="352" y="298"/>
                      </a:cubicBezTo>
                      <a:cubicBezTo>
                        <a:pt x="353" y="297"/>
                        <a:pt x="353" y="297"/>
                        <a:pt x="353" y="297"/>
                      </a:cubicBezTo>
                      <a:cubicBezTo>
                        <a:pt x="355" y="295"/>
                        <a:pt x="355" y="295"/>
                        <a:pt x="355" y="295"/>
                      </a:cubicBezTo>
                      <a:cubicBezTo>
                        <a:pt x="356" y="293"/>
                        <a:pt x="356" y="293"/>
                        <a:pt x="356" y="293"/>
                      </a:cubicBezTo>
                      <a:cubicBezTo>
                        <a:pt x="356" y="293"/>
                        <a:pt x="356" y="293"/>
                        <a:pt x="356" y="293"/>
                      </a:cubicBezTo>
                      <a:cubicBezTo>
                        <a:pt x="356" y="294"/>
                        <a:pt x="356" y="294"/>
                        <a:pt x="356" y="294"/>
                      </a:cubicBezTo>
                      <a:cubicBezTo>
                        <a:pt x="356" y="296"/>
                        <a:pt x="356" y="296"/>
                        <a:pt x="356" y="296"/>
                      </a:cubicBezTo>
                      <a:cubicBezTo>
                        <a:pt x="356" y="297"/>
                        <a:pt x="356" y="297"/>
                        <a:pt x="356" y="297"/>
                      </a:cubicBezTo>
                      <a:cubicBezTo>
                        <a:pt x="356" y="298"/>
                        <a:pt x="356" y="298"/>
                        <a:pt x="356" y="298"/>
                      </a:cubicBezTo>
                      <a:cubicBezTo>
                        <a:pt x="356" y="299"/>
                        <a:pt x="356" y="299"/>
                        <a:pt x="356" y="299"/>
                      </a:cubicBezTo>
                      <a:cubicBezTo>
                        <a:pt x="357" y="297"/>
                        <a:pt x="357" y="297"/>
                        <a:pt x="357" y="297"/>
                      </a:cubicBezTo>
                      <a:cubicBezTo>
                        <a:pt x="357" y="296"/>
                        <a:pt x="357" y="296"/>
                        <a:pt x="357" y="296"/>
                      </a:cubicBezTo>
                      <a:cubicBezTo>
                        <a:pt x="358" y="295"/>
                        <a:pt x="358" y="295"/>
                        <a:pt x="358" y="295"/>
                      </a:cubicBezTo>
                      <a:cubicBezTo>
                        <a:pt x="359" y="295"/>
                        <a:pt x="359" y="295"/>
                        <a:pt x="359" y="295"/>
                      </a:cubicBezTo>
                      <a:cubicBezTo>
                        <a:pt x="360" y="294"/>
                        <a:pt x="360" y="294"/>
                        <a:pt x="360" y="294"/>
                      </a:cubicBezTo>
                      <a:cubicBezTo>
                        <a:pt x="361" y="295"/>
                        <a:pt x="361" y="295"/>
                        <a:pt x="361" y="295"/>
                      </a:cubicBezTo>
                      <a:cubicBezTo>
                        <a:pt x="361" y="295"/>
                        <a:pt x="361" y="295"/>
                        <a:pt x="361" y="295"/>
                      </a:cubicBezTo>
                      <a:cubicBezTo>
                        <a:pt x="362" y="295"/>
                        <a:pt x="362" y="295"/>
                        <a:pt x="362" y="295"/>
                      </a:cubicBezTo>
                      <a:cubicBezTo>
                        <a:pt x="363" y="294"/>
                        <a:pt x="363" y="294"/>
                        <a:pt x="363" y="294"/>
                      </a:cubicBezTo>
                      <a:cubicBezTo>
                        <a:pt x="363" y="293"/>
                        <a:pt x="363" y="293"/>
                        <a:pt x="363" y="293"/>
                      </a:cubicBezTo>
                      <a:cubicBezTo>
                        <a:pt x="364" y="292"/>
                        <a:pt x="364" y="292"/>
                        <a:pt x="364" y="292"/>
                      </a:cubicBezTo>
                      <a:cubicBezTo>
                        <a:pt x="365" y="291"/>
                        <a:pt x="365" y="291"/>
                        <a:pt x="365" y="291"/>
                      </a:cubicBezTo>
                      <a:cubicBezTo>
                        <a:pt x="366" y="292"/>
                        <a:pt x="366" y="292"/>
                        <a:pt x="366" y="292"/>
                      </a:cubicBezTo>
                      <a:cubicBezTo>
                        <a:pt x="366" y="294"/>
                        <a:pt x="366" y="294"/>
                        <a:pt x="366" y="294"/>
                      </a:cubicBezTo>
                      <a:cubicBezTo>
                        <a:pt x="366" y="295"/>
                        <a:pt x="366" y="295"/>
                        <a:pt x="366" y="295"/>
                      </a:cubicBezTo>
                      <a:cubicBezTo>
                        <a:pt x="367" y="293"/>
                        <a:pt x="367" y="293"/>
                        <a:pt x="367" y="293"/>
                      </a:cubicBezTo>
                      <a:cubicBezTo>
                        <a:pt x="367" y="292"/>
                        <a:pt x="367" y="292"/>
                        <a:pt x="367" y="292"/>
                      </a:cubicBezTo>
                      <a:cubicBezTo>
                        <a:pt x="367" y="292"/>
                        <a:pt x="367" y="292"/>
                        <a:pt x="367" y="292"/>
                      </a:cubicBezTo>
                      <a:cubicBezTo>
                        <a:pt x="367" y="291"/>
                        <a:pt x="367" y="291"/>
                        <a:pt x="367" y="291"/>
                      </a:cubicBezTo>
                      <a:cubicBezTo>
                        <a:pt x="368" y="290"/>
                        <a:pt x="368" y="290"/>
                        <a:pt x="368" y="290"/>
                      </a:cubicBezTo>
                      <a:cubicBezTo>
                        <a:pt x="369" y="290"/>
                        <a:pt x="369" y="290"/>
                        <a:pt x="369" y="290"/>
                      </a:cubicBezTo>
                      <a:cubicBezTo>
                        <a:pt x="369" y="289"/>
                        <a:pt x="369" y="289"/>
                        <a:pt x="369" y="289"/>
                      </a:cubicBezTo>
                      <a:cubicBezTo>
                        <a:pt x="370" y="288"/>
                        <a:pt x="370" y="288"/>
                        <a:pt x="370" y="288"/>
                      </a:cubicBezTo>
                      <a:cubicBezTo>
                        <a:pt x="371" y="287"/>
                        <a:pt x="371" y="287"/>
                        <a:pt x="371" y="287"/>
                      </a:cubicBezTo>
                      <a:cubicBezTo>
                        <a:pt x="371" y="287"/>
                        <a:pt x="371" y="287"/>
                        <a:pt x="371" y="287"/>
                      </a:cubicBezTo>
                      <a:cubicBezTo>
                        <a:pt x="372" y="287"/>
                        <a:pt x="372" y="287"/>
                        <a:pt x="372" y="287"/>
                      </a:cubicBezTo>
                      <a:cubicBezTo>
                        <a:pt x="372" y="287"/>
                        <a:pt x="372" y="287"/>
                        <a:pt x="372" y="287"/>
                      </a:cubicBezTo>
                      <a:cubicBezTo>
                        <a:pt x="372" y="287"/>
                        <a:pt x="372" y="287"/>
                        <a:pt x="372" y="287"/>
                      </a:cubicBezTo>
                      <a:cubicBezTo>
                        <a:pt x="372" y="286"/>
                        <a:pt x="372" y="286"/>
                        <a:pt x="372" y="286"/>
                      </a:cubicBezTo>
                      <a:cubicBezTo>
                        <a:pt x="371" y="286"/>
                        <a:pt x="371" y="286"/>
                        <a:pt x="371" y="286"/>
                      </a:cubicBezTo>
                      <a:cubicBezTo>
                        <a:pt x="371" y="285"/>
                        <a:pt x="371" y="285"/>
                        <a:pt x="371" y="285"/>
                      </a:cubicBezTo>
                      <a:cubicBezTo>
                        <a:pt x="372" y="284"/>
                        <a:pt x="372" y="284"/>
                        <a:pt x="372" y="284"/>
                      </a:cubicBezTo>
                      <a:cubicBezTo>
                        <a:pt x="372" y="284"/>
                        <a:pt x="372" y="284"/>
                        <a:pt x="372" y="284"/>
                      </a:cubicBezTo>
                      <a:cubicBezTo>
                        <a:pt x="373" y="284"/>
                        <a:pt x="373" y="284"/>
                        <a:pt x="373" y="284"/>
                      </a:cubicBezTo>
                      <a:cubicBezTo>
                        <a:pt x="373" y="283"/>
                        <a:pt x="373" y="283"/>
                        <a:pt x="373" y="283"/>
                      </a:cubicBezTo>
                      <a:cubicBezTo>
                        <a:pt x="374" y="283"/>
                        <a:pt x="374" y="283"/>
                        <a:pt x="374" y="283"/>
                      </a:cubicBezTo>
                      <a:cubicBezTo>
                        <a:pt x="374" y="282"/>
                        <a:pt x="374" y="282"/>
                        <a:pt x="374" y="282"/>
                      </a:cubicBezTo>
                      <a:cubicBezTo>
                        <a:pt x="375" y="281"/>
                        <a:pt x="375" y="281"/>
                        <a:pt x="375" y="281"/>
                      </a:cubicBezTo>
                      <a:cubicBezTo>
                        <a:pt x="375" y="280"/>
                        <a:pt x="375" y="280"/>
                        <a:pt x="375" y="280"/>
                      </a:cubicBezTo>
                      <a:cubicBezTo>
                        <a:pt x="375" y="279"/>
                        <a:pt x="375" y="279"/>
                        <a:pt x="375" y="279"/>
                      </a:cubicBezTo>
                      <a:cubicBezTo>
                        <a:pt x="376" y="278"/>
                        <a:pt x="376" y="278"/>
                        <a:pt x="376" y="278"/>
                      </a:cubicBezTo>
                      <a:cubicBezTo>
                        <a:pt x="377" y="278"/>
                        <a:pt x="377" y="278"/>
                        <a:pt x="377" y="278"/>
                      </a:cubicBezTo>
                      <a:cubicBezTo>
                        <a:pt x="378" y="278"/>
                        <a:pt x="378" y="278"/>
                        <a:pt x="378" y="278"/>
                      </a:cubicBezTo>
                      <a:cubicBezTo>
                        <a:pt x="377" y="279"/>
                        <a:pt x="377" y="279"/>
                        <a:pt x="377" y="279"/>
                      </a:cubicBezTo>
                      <a:cubicBezTo>
                        <a:pt x="378" y="278"/>
                        <a:pt x="378" y="278"/>
                        <a:pt x="378" y="278"/>
                      </a:cubicBezTo>
                      <a:cubicBezTo>
                        <a:pt x="378" y="279"/>
                        <a:pt x="378" y="279"/>
                        <a:pt x="378" y="279"/>
                      </a:cubicBezTo>
                      <a:cubicBezTo>
                        <a:pt x="378" y="279"/>
                        <a:pt x="378" y="279"/>
                        <a:pt x="378" y="279"/>
                      </a:cubicBezTo>
                      <a:cubicBezTo>
                        <a:pt x="377" y="280"/>
                        <a:pt x="377" y="280"/>
                        <a:pt x="377" y="280"/>
                      </a:cubicBezTo>
                      <a:cubicBezTo>
                        <a:pt x="378" y="281"/>
                        <a:pt x="378" y="281"/>
                        <a:pt x="378" y="281"/>
                      </a:cubicBezTo>
                      <a:cubicBezTo>
                        <a:pt x="377" y="281"/>
                        <a:pt x="377" y="281"/>
                        <a:pt x="377" y="281"/>
                      </a:cubicBezTo>
                      <a:cubicBezTo>
                        <a:pt x="377" y="281"/>
                        <a:pt x="377" y="281"/>
                        <a:pt x="377" y="281"/>
                      </a:cubicBezTo>
                      <a:cubicBezTo>
                        <a:pt x="377" y="282"/>
                        <a:pt x="377" y="282"/>
                        <a:pt x="377" y="282"/>
                      </a:cubicBezTo>
                      <a:cubicBezTo>
                        <a:pt x="378" y="282"/>
                        <a:pt x="378" y="282"/>
                        <a:pt x="378" y="282"/>
                      </a:cubicBezTo>
                      <a:cubicBezTo>
                        <a:pt x="378" y="282"/>
                        <a:pt x="378" y="282"/>
                        <a:pt x="378" y="282"/>
                      </a:cubicBezTo>
                      <a:cubicBezTo>
                        <a:pt x="378" y="283"/>
                        <a:pt x="378" y="283"/>
                        <a:pt x="378" y="283"/>
                      </a:cubicBezTo>
                      <a:cubicBezTo>
                        <a:pt x="378" y="283"/>
                        <a:pt x="378" y="283"/>
                        <a:pt x="378" y="283"/>
                      </a:cubicBezTo>
                      <a:cubicBezTo>
                        <a:pt x="378" y="283"/>
                        <a:pt x="378" y="283"/>
                        <a:pt x="378" y="283"/>
                      </a:cubicBezTo>
                      <a:cubicBezTo>
                        <a:pt x="378" y="284"/>
                        <a:pt x="378" y="284"/>
                        <a:pt x="378" y="284"/>
                      </a:cubicBezTo>
                      <a:cubicBezTo>
                        <a:pt x="378" y="284"/>
                        <a:pt x="378" y="284"/>
                        <a:pt x="378" y="284"/>
                      </a:cubicBezTo>
                      <a:cubicBezTo>
                        <a:pt x="378" y="285"/>
                        <a:pt x="378" y="285"/>
                        <a:pt x="378" y="285"/>
                      </a:cubicBezTo>
                      <a:cubicBezTo>
                        <a:pt x="379" y="286"/>
                        <a:pt x="379" y="286"/>
                        <a:pt x="379" y="286"/>
                      </a:cubicBezTo>
                      <a:cubicBezTo>
                        <a:pt x="379" y="288"/>
                        <a:pt x="379" y="288"/>
                        <a:pt x="379" y="288"/>
                      </a:cubicBezTo>
                      <a:cubicBezTo>
                        <a:pt x="379" y="288"/>
                        <a:pt x="379" y="288"/>
                        <a:pt x="379" y="288"/>
                      </a:cubicBezTo>
                      <a:cubicBezTo>
                        <a:pt x="378" y="288"/>
                        <a:pt x="378" y="288"/>
                        <a:pt x="378" y="288"/>
                      </a:cubicBezTo>
                      <a:cubicBezTo>
                        <a:pt x="377" y="288"/>
                        <a:pt x="377" y="288"/>
                        <a:pt x="377" y="288"/>
                      </a:cubicBezTo>
                      <a:cubicBezTo>
                        <a:pt x="378" y="288"/>
                        <a:pt x="378" y="288"/>
                        <a:pt x="378" y="288"/>
                      </a:cubicBezTo>
                      <a:cubicBezTo>
                        <a:pt x="378" y="289"/>
                        <a:pt x="378" y="289"/>
                        <a:pt x="378" y="289"/>
                      </a:cubicBezTo>
                      <a:cubicBezTo>
                        <a:pt x="379" y="289"/>
                        <a:pt x="379" y="289"/>
                        <a:pt x="379" y="289"/>
                      </a:cubicBezTo>
                      <a:cubicBezTo>
                        <a:pt x="380" y="288"/>
                        <a:pt x="380" y="288"/>
                        <a:pt x="380" y="288"/>
                      </a:cubicBezTo>
                      <a:cubicBezTo>
                        <a:pt x="380" y="289"/>
                        <a:pt x="380" y="289"/>
                        <a:pt x="380" y="289"/>
                      </a:cubicBezTo>
                      <a:cubicBezTo>
                        <a:pt x="380" y="289"/>
                        <a:pt x="380" y="289"/>
                        <a:pt x="380" y="289"/>
                      </a:cubicBezTo>
                      <a:cubicBezTo>
                        <a:pt x="380" y="291"/>
                        <a:pt x="380" y="291"/>
                        <a:pt x="380" y="291"/>
                      </a:cubicBezTo>
                      <a:cubicBezTo>
                        <a:pt x="379" y="291"/>
                        <a:pt x="379" y="291"/>
                        <a:pt x="379" y="291"/>
                      </a:cubicBezTo>
                      <a:cubicBezTo>
                        <a:pt x="377" y="291"/>
                        <a:pt x="377" y="291"/>
                        <a:pt x="377" y="291"/>
                      </a:cubicBezTo>
                      <a:cubicBezTo>
                        <a:pt x="377" y="291"/>
                        <a:pt x="377" y="291"/>
                        <a:pt x="377" y="291"/>
                      </a:cubicBezTo>
                      <a:cubicBezTo>
                        <a:pt x="378" y="292"/>
                        <a:pt x="378" y="292"/>
                        <a:pt x="378" y="292"/>
                      </a:cubicBezTo>
                      <a:cubicBezTo>
                        <a:pt x="380" y="291"/>
                        <a:pt x="380" y="291"/>
                        <a:pt x="380" y="291"/>
                      </a:cubicBezTo>
                      <a:cubicBezTo>
                        <a:pt x="381" y="291"/>
                        <a:pt x="381" y="291"/>
                        <a:pt x="381" y="291"/>
                      </a:cubicBezTo>
                      <a:cubicBezTo>
                        <a:pt x="381" y="292"/>
                        <a:pt x="381" y="292"/>
                        <a:pt x="381" y="292"/>
                      </a:cubicBezTo>
                      <a:cubicBezTo>
                        <a:pt x="380" y="293"/>
                        <a:pt x="380" y="293"/>
                        <a:pt x="380" y="293"/>
                      </a:cubicBezTo>
                      <a:cubicBezTo>
                        <a:pt x="381" y="294"/>
                        <a:pt x="381" y="294"/>
                        <a:pt x="381" y="294"/>
                      </a:cubicBezTo>
                      <a:cubicBezTo>
                        <a:pt x="382" y="293"/>
                        <a:pt x="382" y="293"/>
                        <a:pt x="382" y="293"/>
                      </a:cubicBezTo>
                      <a:cubicBezTo>
                        <a:pt x="382" y="294"/>
                        <a:pt x="382" y="294"/>
                        <a:pt x="382" y="294"/>
                      </a:cubicBezTo>
                      <a:cubicBezTo>
                        <a:pt x="381" y="296"/>
                        <a:pt x="381" y="296"/>
                        <a:pt x="381" y="296"/>
                      </a:cubicBezTo>
                      <a:cubicBezTo>
                        <a:pt x="379" y="296"/>
                        <a:pt x="379" y="296"/>
                        <a:pt x="379" y="296"/>
                      </a:cubicBezTo>
                      <a:cubicBezTo>
                        <a:pt x="378" y="295"/>
                        <a:pt x="378" y="295"/>
                        <a:pt x="378" y="295"/>
                      </a:cubicBezTo>
                      <a:cubicBezTo>
                        <a:pt x="378" y="296"/>
                        <a:pt x="378" y="296"/>
                        <a:pt x="378" y="296"/>
                      </a:cubicBezTo>
                      <a:cubicBezTo>
                        <a:pt x="378" y="296"/>
                        <a:pt x="378" y="296"/>
                        <a:pt x="378" y="296"/>
                      </a:cubicBezTo>
                      <a:cubicBezTo>
                        <a:pt x="377" y="297"/>
                        <a:pt x="377" y="297"/>
                        <a:pt x="377" y="297"/>
                      </a:cubicBezTo>
                      <a:cubicBezTo>
                        <a:pt x="379" y="297"/>
                        <a:pt x="379" y="297"/>
                        <a:pt x="379" y="297"/>
                      </a:cubicBezTo>
                      <a:cubicBezTo>
                        <a:pt x="381" y="297"/>
                        <a:pt x="381" y="297"/>
                        <a:pt x="381" y="297"/>
                      </a:cubicBezTo>
                      <a:cubicBezTo>
                        <a:pt x="382" y="296"/>
                        <a:pt x="382" y="296"/>
                        <a:pt x="382" y="296"/>
                      </a:cubicBezTo>
                      <a:cubicBezTo>
                        <a:pt x="382" y="296"/>
                        <a:pt x="382" y="296"/>
                        <a:pt x="382" y="296"/>
                      </a:cubicBezTo>
                      <a:cubicBezTo>
                        <a:pt x="382" y="297"/>
                        <a:pt x="382" y="297"/>
                        <a:pt x="382" y="297"/>
                      </a:cubicBezTo>
                      <a:cubicBezTo>
                        <a:pt x="382" y="298"/>
                        <a:pt x="382" y="298"/>
                        <a:pt x="382" y="298"/>
                      </a:cubicBezTo>
                      <a:cubicBezTo>
                        <a:pt x="381" y="298"/>
                        <a:pt x="381" y="298"/>
                        <a:pt x="381" y="298"/>
                      </a:cubicBezTo>
                      <a:cubicBezTo>
                        <a:pt x="380" y="298"/>
                        <a:pt x="380" y="298"/>
                        <a:pt x="380" y="298"/>
                      </a:cubicBezTo>
                      <a:cubicBezTo>
                        <a:pt x="378" y="300"/>
                        <a:pt x="378" y="300"/>
                        <a:pt x="378" y="300"/>
                      </a:cubicBezTo>
                      <a:cubicBezTo>
                        <a:pt x="380" y="299"/>
                        <a:pt x="380" y="299"/>
                        <a:pt x="380" y="299"/>
                      </a:cubicBezTo>
                      <a:cubicBezTo>
                        <a:pt x="381" y="299"/>
                        <a:pt x="381" y="299"/>
                        <a:pt x="381" y="299"/>
                      </a:cubicBezTo>
                      <a:cubicBezTo>
                        <a:pt x="382" y="299"/>
                        <a:pt x="382" y="299"/>
                        <a:pt x="382" y="299"/>
                      </a:cubicBezTo>
                      <a:cubicBezTo>
                        <a:pt x="383" y="299"/>
                        <a:pt x="383" y="299"/>
                        <a:pt x="383" y="299"/>
                      </a:cubicBezTo>
                      <a:cubicBezTo>
                        <a:pt x="383" y="300"/>
                        <a:pt x="383" y="300"/>
                        <a:pt x="383" y="300"/>
                      </a:cubicBezTo>
                      <a:cubicBezTo>
                        <a:pt x="382" y="300"/>
                        <a:pt x="382" y="300"/>
                        <a:pt x="382" y="300"/>
                      </a:cubicBezTo>
                      <a:cubicBezTo>
                        <a:pt x="381" y="301"/>
                        <a:pt x="381" y="301"/>
                        <a:pt x="381" y="301"/>
                      </a:cubicBezTo>
                      <a:cubicBezTo>
                        <a:pt x="380" y="302"/>
                        <a:pt x="380" y="302"/>
                        <a:pt x="380" y="302"/>
                      </a:cubicBezTo>
                      <a:cubicBezTo>
                        <a:pt x="381" y="301"/>
                        <a:pt x="381" y="301"/>
                        <a:pt x="381" y="301"/>
                      </a:cubicBezTo>
                      <a:cubicBezTo>
                        <a:pt x="382" y="301"/>
                        <a:pt x="382" y="301"/>
                        <a:pt x="382" y="301"/>
                      </a:cubicBezTo>
                      <a:cubicBezTo>
                        <a:pt x="383" y="301"/>
                        <a:pt x="383" y="301"/>
                        <a:pt x="383" y="301"/>
                      </a:cubicBezTo>
                      <a:cubicBezTo>
                        <a:pt x="384" y="302"/>
                        <a:pt x="384" y="302"/>
                        <a:pt x="384" y="302"/>
                      </a:cubicBezTo>
                      <a:cubicBezTo>
                        <a:pt x="384" y="303"/>
                        <a:pt x="384" y="303"/>
                        <a:pt x="384" y="303"/>
                      </a:cubicBezTo>
                      <a:cubicBezTo>
                        <a:pt x="383" y="304"/>
                        <a:pt x="383" y="304"/>
                        <a:pt x="383" y="304"/>
                      </a:cubicBezTo>
                      <a:cubicBezTo>
                        <a:pt x="382" y="304"/>
                        <a:pt x="382" y="304"/>
                        <a:pt x="382" y="304"/>
                      </a:cubicBezTo>
                      <a:cubicBezTo>
                        <a:pt x="382" y="304"/>
                        <a:pt x="382" y="304"/>
                        <a:pt x="382" y="304"/>
                      </a:cubicBezTo>
                      <a:cubicBezTo>
                        <a:pt x="381" y="304"/>
                        <a:pt x="381" y="304"/>
                        <a:pt x="381" y="304"/>
                      </a:cubicBezTo>
                      <a:cubicBezTo>
                        <a:pt x="382" y="305"/>
                        <a:pt x="382" y="305"/>
                        <a:pt x="382" y="305"/>
                      </a:cubicBezTo>
                      <a:cubicBezTo>
                        <a:pt x="382" y="305"/>
                        <a:pt x="382" y="305"/>
                        <a:pt x="382" y="305"/>
                      </a:cubicBezTo>
                      <a:cubicBezTo>
                        <a:pt x="383" y="305"/>
                        <a:pt x="383" y="305"/>
                        <a:pt x="383" y="305"/>
                      </a:cubicBezTo>
                      <a:cubicBezTo>
                        <a:pt x="384" y="305"/>
                        <a:pt x="384" y="305"/>
                        <a:pt x="384" y="305"/>
                      </a:cubicBezTo>
                      <a:cubicBezTo>
                        <a:pt x="385" y="306"/>
                        <a:pt x="385" y="306"/>
                        <a:pt x="385" y="306"/>
                      </a:cubicBezTo>
                      <a:cubicBezTo>
                        <a:pt x="384" y="307"/>
                        <a:pt x="384" y="307"/>
                        <a:pt x="384" y="307"/>
                      </a:cubicBezTo>
                      <a:cubicBezTo>
                        <a:pt x="383" y="307"/>
                        <a:pt x="383" y="307"/>
                        <a:pt x="383" y="307"/>
                      </a:cubicBezTo>
                      <a:cubicBezTo>
                        <a:pt x="384" y="307"/>
                        <a:pt x="384" y="307"/>
                        <a:pt x="384" y="307"/>
                      </a:cubicBezTo>
                      <a:cubicBezTo>
                        <a:pt x="385" y="307"/>
                        <a:pt x="385" y="307"/>
                        <a:pt x="385" y="307"/>
                      </a:cubicBezTo>
                      <a:cubicBezTo>
                        <a:pt x="386" y="308"/>
                        <a:pt x="386" y="308"/>
                        <a:pt x="386" y="308"/>
                      </a:cubicBezTo>
                      <a:cubicBezTo>
                        <a:pt x="386" y="309"/>
                        <a:pt x="386" y="309"/>
                        <a:pt x="386" y="309"/>
                      </a:cubicBezTo>
                      <a:cubicBezTo>
                        <a:pt x="385" y="309"/>
                        <a:pt x="385" y="309"/>
                        <a:pt x="385" y="309"/>
                      </a:cubicBezTo>
                      <a:cubicBezTo>
                        <a:pt x="384" y="310"/>
                        <a:pt x="384" y="310"/>
                        <a:pt x="384" y="310"/>
                      </a:cubicBezTo>
                      <a:cubicBezTo>
                        <a:pt x="383" y="310"/>
                        <a:pt x="383" y="310"/>
                        <a:pt x="383" y="310"/>
                      </a:cubicBezTo>
                      <a:cubicBezTo>
                        <a:pt x="383" y="310"/>
                        <a:pt x="383" y="310"/>
                        <a:pt x="383" y="310"/>
                      </a:cubicBezTo>
                      <a:cubicBezTo>
                        <a:pt x="384" y="311"/>
                        <a:pt x="384" y="311"/>
                        <a:pt x="384" y="311"/>
                      </a:cubicBezTo>
                      <a:cubicBezTo>
                        <a:pt x="384" y="311"/>
                        <a:pt x="384" y="311"/>
                        <a:pt x="384" y="311"/>
                      </a:cubicBezTo>
                      <a:cubicBezTo>
                        <a:pt x="383" y="312"/>
                        <a:pt x="383" y="312"/>
                        <a:pt x="383" y="312"/>
                      </a:cubicBezTo>
                      <a:cubicBezTo>
                        <a:pt x="381" y="311"/>
                        <a:pt x="381" y="311"/>
                        <a:pt x="381" y="311"/>
                      </a:cubicBezTo>
                      <a:cubicBezTo>
                        <a:pt x="380" y="311"/>
                        <a:pt x="380" y="311"/>
                        <a:pt x="380" y="311"/>
                      </a:cubicBezTo>
                      <a:cubicBezTo>
                        <a:pt x="381" y="312"/>
                        <a:pt x="381" y="312"/>
                        <a:pt x="381" y="312"/>
                      </a:cubicBezTo>
                      <a:cubicBezTo>
                        <a:pt x="381" y="313"/>
                        <a:pt x="381" y="313"/>
                        <a:pt x="381" y="313"/>
                      </a:cubicBezTo>
                      <a:cubicBezTo>
                        <a:pt x="382" y="314"/>
                        <a:pt x="382" y="314"/>
                        <a:pt x="382" y="314"/>
                      </a:cubicBezTo>
                      <a:cubicBezTo>
                        <a:pt x="383" y="314"/>
                        <a:pt x="383" y="314"/>
                        <a:pt x="383" y="314"/>
                      </a:cubicBezTo>
                      <a:cubicBezTo>
                        <a:pt x="382" y="315"/>
                        <a:pt x="382" y="315"/>
                        <a:pt x="382" y="315"/>
                      </a:cubicBezTo>
                      <a:cubicBezTo>
                        <a:pt x="381" y="315"/>
                        <a:pt x="381" y="315"/>
                        <a:pt x="381" y="315"/>
                      </a:cubicBezTo>
                      <a:cubicBezTo>
                        <a:pt x="381" y="315"/>
                        <a:pt x="381" y="315"/>
                        <a:pt x="381" y="315"/>
                      </a:cubicBezTo>
                      <a:cubicBezTo>
                        <a:pt x="379" y="315"/>
                        <a:pt x="379" y="315"/>
                        <a:pt x="379" y="315"/>
                      </a:cubicBezTo>
                      <a:cubicBezTo>
                        <a:pt x="381" y="316"/>
                        <a:pt x="381" y="316"/>
                        <a:pt x="381" y="316"/>
                      </a:cubicBezTo>
                      <a:cubicBezTo>
                        <a:pt x="382" y="316"/>
                        <a:pt x="382" y="316"/>
                        <a:pt x="382" y="316"/>
                      </a:cubicBezTo>
                      <a:cubicBezTo>
                        <a:pt x="382" y="315"/>
                        <a:pt x="382" y="315"/>
                        <a:pt x="382" y="315"/>
                      </a:cubicBezTo>
                      <a:cubicBezTo>
                        <a:pt x="384" y="315"/>
                        <a:pt x="384" y="315"/>
                        <a:pt x="384" y="315"/>
                      </a:cubicBezTo>
                      <a:cubicBezTo>
                        <a:pt x="384" y="315"/>
                        <a:pt x="384" y="315"/>
                        <a:pt x="384" y="315"/>
                      </a:cubicBezTo>
                      <a:cubicBezTo>
                        <a:pt x="384" y="316"/>
                        <a:pt x="384" y="316"/>
                        <a:pt x="384" y="316"/>
                      </a:cubicBezTo>
                      <a:cubicBezTo>
                        <a:pt x="385" y="316"/>
                        <a:pt x="385" y="316"/>
                        <a:pt x="385" y="316"/>
                      </a:cubicBezTo>
                      <a:cubicBezTo>
                        <a:pt x="384" y="317"/>
                        <a:pt x="384" y="317"/>
                        <a:pt x="384" y="317"/>
                      </a:cubicBezTo>
                      <a:cubicBezTo>
                        <a:pt x="385" y="317"/>
                        <a:pt x="385" y="317"/>
                        <a:pt x="385" y="317"/>
                      </a:cubicBezTo>
                      <a:cubicBezTo>
                        <a:pt x="385" y="317"/>
                        <a:pt x="385" y="317"/>
                        <a:pt x="385" y="317"/>
                      </a:cubicBezTo>
                      <a:cubicBezTo>
                        <a:pt x="385" y="318"/>
                        <a:pt x="385" y="318"/>
                        <a:pt x="385" y="318"/>
                      </a:cubicBezTo>
                      <a:cubicBezTo>
                        <a:pt x="385" y="318"/>
                        <a:pt x="385" y="318"/>
                        <a:pt x="385" y="318"/>
                      </a:cubicBezTo>
                      <a:cubicBezTo>
                        <a:pt x="386" y="318"/>
                        <a:pt x="386" y="318"/>
                        <a:pt x="386" y="318"/>
                      </a:cubicBezTo>
                      <a:cubicBezTo>
                        <a:pt x="387" y="318"/>
                        <a:pt x="387" y="318"/>
                        <a:pt x="387" y="318"/>
                      </a:cubicBezTo>
                      <a:cubicBezTo>
                        <a:pt x="387" y="318"/>
                        <a:pt x="387" y="318"/>
                        <a:pt x="387" y="318"/>
                      </a:cubicBezTo>
                      <a:cubicBezTo>
                        <a:pt x="387" y="319"/>
                        <a:pt x="387" y="319"/>
                        <a:pt x="387" y="319"/>
                      </a:cubicBezTo>
                      <a:cubicBezTo>
                        <a:pt x="387" y="320"/>
                        <a:pt x="387" y="320"/>
                        <a:pt x="387" y="320"/>
                      </a:cubicBezTo>
                      <a:cubicBezTo>
                        <a:pt x="387" y="320"/>
                        <a:pt x="387" y="320"/>
                        <a:pt x="387" y="320"/>
                      </a:cubicBezTo>
                      <a:cubicBezTo>
                        <a:pt x="387" y="320"/>
                        <a:pt x="387" y="320"/>
                        <a:pt x="387" y="320"/>
                      </a:cubicBezTo>
                      <a:cubicBezTo>
                        <a:pt x="388" y="319"/>
                        <a:pt x="388" y="319"/>
                        <a:pt x="388" y="319"/>
                      </a:cubicBezTo>
                      <a:cubicBezTo>
                        <a:pt x="389" y="319"/>
                        <a:pt x="389" y="319"/>
                        <a:pt x="389" y="319"/>
                      </a:cubicBezTo>
                      <a:cubicBezTo>
                        <a:pt x="389" y="320"/>
                        <a:pt x="389" y="320"/>
                        <a:pt x="389" y="320"/>
                      </a:cubicBezTo>
                      <a:cubicBezTo>
                        <a:pt x="389" y="320"/>
                        <a:pt x="389" y="320"/>
                        <a:pt x="389" y="320"/>
                      </a:cubicBezTo>
                      <a:cubicBezTo>
                        <a:pt x="388" y="321"/>
                        <a:pt x="388" y="321"/>
                        <a:pt x="388" y="321"/>
                      </a:cubicBezTo>
                      <a:cubicBezTo>
                        <a:pt x="386" y="323"/>
                        <a:pt x="386" y="323"/>
                        <a:pt x="386" y="323"/>
                      </a:cubicBezTo>
                      <a:cubicBezTo>
                        <a:pt x="385" y="324"/>
                        <a:pt x="385" y="324"/>
                        <a:pt x="385" y="324"/>
                      </a:cubicBezTo>
                      <a:cubicBezTo>
                        <a:pt x="384" y="324"/>
                        <a:pt x="384" y="324"/>
                        <a:pt x="384" y="324"/>
                      </a:cubicBezTo>
                      <a:cubicBezTo>
                        <a:pt x="385" y="324"/>
                        <a:pt x="385" y="324"/>
                        <a:pt x="385" y="324"/>
                      </a:cubicBezTo>
                      <a:cubicBezTo>
                        <a:pt x="386" y="324"/>
                        <a:pt x="386" y="324"/>
                        <a:pt x="386" y="324"/>
                      </a:cubicBezTo>
                      <a:cubicBezTo>
                        <a:pt x="388" y="322"/>
                        <a:pt x="388" y="322"/>
                        <a:pt x="388" y="322"/>
                      </a:cubicBezTo>
                      <a:cubicBezTo>
                        <a:pt x="389" y="322"/>
                        <a:pt x="389" y="322"/>
                        <a:pt x="389" y="322"/>
                      </a:cubicBezTo>
                      <a:cubicBezTo>
                        <a:pt x="389" y="323"/>
                        <a:pt x="389" y="323"/>
                        <a:pt x="389" y="323"/>
                      </a:cubicBezTo>
                      <a:cubicBezTo>
                        <a:pt x="388" y="323"/>
                        <a:pt x="388" y="323"/>
                        <a:pt x="388" y="323"/>
                      </a:cubicBezTo>
                      <a:cubicBezTo>
                        <a:pt x="388" y="324"/>
                        <a:pt x="388" y="324"/>
                        <a:pt x="388" y="324"/>
                      </a:cubicBezTo>
                      <a:cubicBezTo>
                        <a:pt x="388" y="324"/>
                        <a:pt x="388" y="324"/>
                        <a:pt x="388" y="324"/>
                      </a:cubicBezTo>
                      <a:cubicBezTo>
                        <a:pt x="389" y="323"/>
                        <a:pt x="389" y="323"/>
                        <a:pt x="389" y="323"/>
                      </a:cubicBezTo>
                      <a:cubicBezTo>
                        <a:pt x="390" y="322"/>
                        <a:pt x="390" y="322"/>
                        <a:pt x="390" y="322"/>
                      </a:cubicBezTo>
                      <a:cubicBezTo>
                        <a:pt x="391" y="322"/>
                        <a:pt x="391" y="322"/>
                        <a:pt x="391" y="322"/>
                      </a:cubicBezTo>
                      <a:cubicBezTo>
                        <a:pt x="391" y="322"/>
                        <a:pt x="391" y="322"/>
                        <a:pt x="391" y="322"/>
                      </a:cubicBezTo>
                      <a:cubicBezTo>
                        <a:pt x="391" y="323"/>
                        <a:pt x="391" y="323"/>
                        <a:pt x="391" y="323"/>
                      </a:cubicBezTo>
                      <a:cubicBezTo>
                        <a:pt x="390" y="323"/>
                        <a:pt x="390" y="323"/>
                        <a:pt x="390" y="323"/>
                      </a:cubicBezTo>
                      <a:cubicBezTo>
                        <a:pt x="390" y="324"/>
                        <a:pt x="390" y="324"/>
                        <a:pt x="390" y="324"/>
                      </a:cubicBezTo>
                      <a:cubicBezTo>
                        <a:pt x="392" y="323"/>
                        <a:pt x="392" y="323"/>
                        <a:pt x="392" y="323"/>
                      </a:cubicBezTo>
                      <a:cubicBezTo>
                        <a:pt x="392" y="323"/>
                        <a:pt x="392" y="323"/>
                        <a:pt x="392" y="323"/>
                      </a:cubicBezTo>
                      <a:cubicBezTo>
                        <a:pt x="391" y="324"/>
                        <a:pt x="391" y="324"/>
                        <a:pt x="391" y="324"/>
                      </a:cubicBezTo>
                      <a:cubicBezTo>
                        <a:pt x="390" y="325"/>
                        <a:pt x="390" y="325"/>
                        <a:pt x="390" y="325"/>
                      </a:cubicBezTo>
                      <a:cubicBezTo>
                        <a:pt x="391" y="325"/>
                        <a:pt x="391" y="325"/>
                        <a:pt x="391" y="325"/>
                      </a:cubicBezTo>
                      <a:cubicBezTo>
                        <a:pt x="392" y="325"/>
                        <a:pt x="392" y="325"/>
                        <a:pt x="392" y="325"/>
                      </a:cubicBezTo>
                      <a:cubicBezTo>
                        <a:pt x="394" y="323"/>
                        <a:pt x="394" y="323"/>
                        <a:pt x="394" y="323"/>
                      </a:cubicBezTo>
                      <a:cubicBezTo>
                        <a:pt x="394" y="323"/>
                        <a:pt x="394" y="323"/>
                        <a:pt x="394" y="323"/>
                      </a:cubicBezTo>
                      <a:cubicBezTo>
                        <a:pt x="394" y="324"/>
                        <a:pt x="394" y="324"/>
                        <a:pt x="394" y="324"/>
                      </a:cubicBezTo>
                      <a:cubicBezTo>
                        <a:pt x="393" y="324"/>
                        <a:pt x="393" y="324"/>
                        <a:pt x="393" y="324"/>
                      </a:cubicBezTo>
                      <a:cubicBezTo>
                        <a:pt x="395" y="323"/>
                        <a:pt x="395" y="323"/>
                        <a:pt x="395" y="323"/>
                      </a:cubicBezTo>
                      <a:cubicBezTo>
                        <a:pt x="395" y="324"/>
                        <a:pt x="395" y="324"/>
                        <a:pt x="395" y="324"/>
                      </a:cubicBezTo>
                      <a:cubicBezTo>
                        <a:pt x="395" y="325"/>
                        <a:pt x="395" y="325"/>
                        <a:pt x="395" y="325"/>
                      </a:cubicBezTo>
                      <a:cubicBezTo>
                        <a:pt x="394" y="326"/>
                        <a:pt x="394" y="326"/>
                        <a:pt x="394" y="326"/>
                      </a:cubicBezTo>
                      <a:cubicBezTo>
                        <a:pt x="394" y="326"/>
                        <a:pt x="394" y="326"/>
                        <a:pt x="394" y="326"/>
                      </a:cubicBezTo>
                      <a:cubicBezTo>
                        <a:pt x="395" y="326"/>
                        <a:pt x="395" y="326"/>
                        <a:pt x="395" y="326"/>
                      </a:cubicBezTo>
                      <a:cubicBezTo>
                        <a:pt x="397" y="327"/>
                        <a:pt x="397" y="327"/>
                        <a:pt x="397" y="327"/>
                      </a:cubicBezTo>
                      <a:cubicBezTo>
                        <a:pt x="398" y="326"/>
                        <a:pt x="398" y="326"/>
                        <a:pt x="398" y="326"/>
                      </a:cubicBezTo>
                      <a:cubicBezTo>
                        <a:pt x="399" y="325"/>
                        <a:pt x="399" y="325"/>
                        <a:pt x="399" y="325"/>
                      </a:cubicBezTo>
                      <a:cubicBezTo>
                        <a:pt x="400" y="326"/>
                        <a:pt x="400" y="326"/>
                        <a:pt x="400" y="326"/>
                      </a:cubicBezTo>
                      <a:cubicBezTo>
                        <a:pt x="399" y="327"/>
                        <a:pt x="399" y="327"/>
                        <a:pt x="399" y="327"/>
                      </a:cubicBezTo>
                      <a:cubicBezTo>
                        <a:pt x="399" y="327"/>
                        <a:pt x="399" y="327"/>
                        <a:pt x="399" y="327"/>
                      </a:cubicBezTo>
                      <a:cubicBezTo>
                        <a:pt x="398" y="327"/>
                        <a:pt x="398" y="327"/>
                        <a:pt x="398" y="327"/>
                      </a:cubicBezTo>
                      <a:cubicBezTo>
                        <a:pt x="401" y="328"/>
                        <a:pt x="401" y="328"/>
                        <a:pt x="401" y="328"/>
                      </a:cubicBezTo>
                      <a:cubicBezTo>
                        <a:pt x="402" y="329"/>
                        <a:pt x="402" y="329"/>
                        <a:pt x="402" y="329"/>
                      </a:cubicBezTo>
                      <a:cubicBezTo>
                        <a:pt x="400" y="329"/>
                        <a:pt x="400" y="329"/>
                        <a:pt x="400" y="329"/>
                      </a:cubicBezTo>
                      <a:cubicBezTo>
                        <a:pt x="400" y="329"/>
                        <a:pt x="400" y="329"/>
                        <a:pt x="400" y="329"/>
                      </a:cubicBezTo>
                      <a:cubicBezTo>
                        <a:pt x="398" y="330"/>
                        <a:pt x="398" y="330"/>
                        <a:pt x="398" y="330"/>
                      </a:cubicBezTo>
                      <a:cubicBezTo>
                        <a:pt x="398" y="329"/>
                        <a:pt x="398" y="329"/>
                        <a:pt x="398" y="329"/>
                      </a:cubicBezTo>
                      <a:cubicBezTo>
                        <a:pt x="396" y="330"/>
                        <a:pt x="396" y="330"/>
                        <a:pt x="396" y="330"/>
                      </a:cubicBezTo>
                      <a:cubicBezTo>
                        <a:pt x="395" y="331"/>
                        <a:pt x="395" y="331"/>
                        <a:pt x="395" y="331"/>
                      </a:cubicBezTo>
                      <a:cubicBezTo>
                        <a:pt x="393" y="331"/>
                        <a:pt x="393" y="331"/>
                        <a:pt x="393" y="331"/>
                      </a:cubicBezTo>
                      <a:cubicBezTo>
                        <a:pt x="390" y="331"/>
                        <a:pt x="390" y="331"/>
                        <a:pt x="390" y="331"/>
                      </a:cubicBezTo>
                      <a:cubicBezTo>
                        <a:pt x="390" y="332"/>
                        <a:pt x="390" y="332"/>
                        <a:pt x="390" y="332"/>
                      </a:cubicBezTo>
                      <a:cubicBezTo>
                        <a:pt x="392" y="332"/>
                        <a:pt x="392" y="332"/>
                        <a:pt x="392" y="332"/>
                      </a:cubicBezTo>
                      <a:cubicBezTo>
                        <a:pt x="394" y="331"/>
                        <a:pt x="394" y="331"/>
                        <a:pt x="394" y="331"/>
                      </a:cubicBezTo>
                      <a:cubicBezTo>
                        <a:pt x="395" y="331"/>
                        <a:pt x="395" y="331"/>
                        <a:pt x="395" y="331"/>
                      </a:cubicBezTo>
                      <a:cubicBezTo>
                        <a:pt x="395" y="332"/>
                        <a:pt x="395" y="332"/>
                        <a:pt x="395" y="332"/>
                      </a:cubicBezTo>
                      <a:cubicBezTo>
                        <a:pt x="393" y="332"/>
                        <a:pt x="393" y="332"/>
                        <a:pt x="393" y="332"/>
                      </a:cubicBezTo>
                      <a:cubicBezTo>
                        <a:pt x="391" y="332"/>
                        <a:pt x="391" y="332"/>
                        <a:pt x="391" y="332"/>
                      </a:cubicBezTo>
                      <a:cubicBezTo>
                        <a:pt x="389" y="333"/>
                        <a:pt x="389" y="333"/>
                        <a:pt x="389" y="333"/>
                      </a:cubicBezTo>
                      <a:cubicBezTo>
                        <a:pt x="388" y="334"/>
                        <a:pt x="388" y="334"/>
                        <a:pt x="388" y="334"/>
                      </a:cubicBezTo>
                      <a:cubicBezTo>
                        <a:pt x="387" y="334"/>
                        <a:pt x="387" y="334"/>
                        <a:pt x="387" y="334"/>
                      </a:cubicBezTo>
                      <a:cubicBezTo>
                        <a:pt x="387" y="335"/>
                        <a:pt x="387" y="335"/>
                        <a:pt x="387" y="335"/>
                      </a:cubicBezTo>
                      <a:cubicBezTo>
                        <a:pt x="386" y="335"/>
                        <a:pt x="386" y="335"/>
                        <a:pt x="386" y="335"/>
                      </a:cubicBezTo>
                      <a:cubicBezTo>
                        <a:pt x="384" y="334"/>
                        <a:pt x="384" y="334"/>
                        <a:pt x="384" y="334"/>
                      </a:cubicBezTo>
                      <a:cubicBezTo>
                        <a:pt x="383" y="332"/>
                        <a:pt x="383" y="332"/>
                        <a:pt x="383" y="332"/>
                      </a:cubicBezTo>
                      <a:cubicBezTo>
                        <a:pt x="383" y="333"/>
                        <a:pt x="383" y="333"/>
                        <a:pt x="383" y="333"/>
                      </a:cubicBezTo>
                      <a:cubicBezTo>
                        <a:pt x="383" y="333"/>
                        <a:pt x="383" y="333"/>
                        <a:pt x="383" y="333"/>
                      </a:cubicBezTo>
                      <a:cubicBezTo>
                        <a:pt x="384" y="334"/>
                        <a:pt x="384" y="334"/>
                        <a:pt x="384" y="334"/>
                      </a:cubicBezTo>
                      <a:cubicBezTo>
                        <a:pt x="384" y="334"/>
                        <a:pt x="384" y="334"/>
                        <a:pt x="384" y="334"/>
                      </a:cubicBezTo>
                      <a:cubicBezTo>
                        <a:pt x="386" y="336"/>
                        <a:pt x="386" y="336"/>
                        <a:pt x="386" y="336"/>
                      </a:cubicBezTo>
                      <a:cubicBezTo>
                        <a:pt x="386" y="337"/>
                        <a:pt x="386" y="337"/>
                        <a:pt x="386" y="337"/>
                      </a:cubicBezTo>
                      <a:cubicBezTo>
                        <a:pt x="385" y="336"/>
                        <a:pt x="385" y="336"/>
                        <a:pt x="385" y="336"/>
                      </a:cubicBezTo>
                      <a:cubicBezTo>
                        <a:pt x="384" y="337"/>
                        <a:pt x="384" y="337"/>
                        <a:pt x="384" y="337"/>
                      </a:cubicBezTo>
                      <a:cubicBezTo>
                        <a:pt x="385" y="338"/>
                        <a:pt x="385" y="338"/>
                        <a:pt x="385" y="338"/>
                      </a:cubicBezTo>
                      <a:cubicBezTo>
                        <a:pt x="385" y="338"/>
                        <a:pt x="385" y="338"/>
                        <a:pt x="385" y="338"/>
                      </a:cubicBezTo>
                      <a:cubicBezTo>
                        <a:pt x="386" y="337"/>
                        <a:pt x="386" y="337"/>
                        <a:pt x="386" y="337"/>
                      </a:cubicBezTo>
                      <a:cubicBezTo>
                        <a:pt x="387" y="337"/>
                        <a:pt x="387" y="337"/>
                        <a:pt x="387" y="337"/>
                      </a:cubicBezTo>
                      <a:cubicBezTo>
                        <a:pt x="387" y="336"/>
                        <a:pt x="387" y="336"/>
                        <a:pt x="387" y="336"/>
                      </a:cubicBezTo>
                      <a:cubicBezTo>
                        <a:pt x="389" y="336"/>
                        <a:pt x="389" y="336"/>
                        <a:pt x="389" y="336"/>
                      </a:cubicBezTo>
                      <a:cubicBezTo>
                        <a:pt x="390" y="335"/>
                        <a:pt x="390" y="335"/>
                        <a:pt x="390" y="335"/>
                      </a:cubicBezTo>
                      <a:cubicBezTo>
                        <a:pt x="391" y="335"/>
                        <a:pt x="391" y="335"/>
                        <a:pt x="391" y="335"/>
                      </a:cubicBezTo>
                      <a:cubicBezTo>
                        <a:pt x="392" y="334"/>
                        <a:pt x="392" y="334"/>
                        <a:pt x="392" y="334"/>
                      </a:cubicBezTo>
                      <a:cubicBezTo>
                        <a:pt x="393" y="333"/>
                        <a:pt x="393" y="333"/>
                        <a:pt x="393" y="333"/>
                      </a:cubicBezTo>
                      <a:cubicBezTo>
                        <a:pt x="394" y="333"/>
                        <a:pt x="394" y="333"/>
                        <a:pt x="394" y="333"/>
                      </a:cubicBezTo>
                      <a:cubicBezTo>
                        <a:pt x="396" y="332"/>
                        <a:pt x="396" y="332"/>
                        <a:pt x="396" y="332"/>
                      </a:cubicBezTo>
                      <a:cubicBezTo>
                        <a:pt x="397" y="332"/>
                        <a:pt x="397" y="332"/>
                        <a:pt x="397" y="332"/>
                      </a:cubicBezTo>
                      <a:cubicBezTo>
                        <a:pt x="398" y="332"/>
                        <a:pt x="398" y="332"/>
                        <a:pt x="398" y="332"/>
                      </a:cubicBezTo>
                      <a:cubicBezTo>
                        <a:pt x="398" y="332"/>
                        <a:pt x="398" y="332"/>
                        <a:pt x="398" y="332"/>
                      </a:cubicBezTo>
                      <a:cubicBezTo>
                        <a:pt x="397" y="332"/>
                        <a:pt x="397" y="332"/>
                        <a:pt x="397" y="332"/>
                      </a:cubicBezTo>
                      <a:cubicBezTo>
                        <a:pt x="396" y="331"/>
                        <a:pt x="396" y="331"/>
                        <a:pt x="396" y="331"/>
                      </a:cubicBezTo>
                      <a:cubicBezTo>
                        <a:pt x="397" y="331"/>
                        <a:pt x="397" y="331"/>
                        <a:pt x="397" y="331"/>
                      </a:cubicBezTo>
                      <a:cubicBezTo>
                        <a:pt x="399" y="331"/>
                        <a:pt x="399" y="331"/>
                        <a:pt x="399" y="331"/>
                      </a:cubicBezTo>
                      <a:cubicBezTo>
                        <a:pt x="401" y="331"/>
                        <a:pt x="401" y="331"/>
                        <a:pt x="401" y="331"/>
                      </a:cubicBezTo>
                      <a:cubicBezTo>
                        <a:pt x="402" y="333"/>
                        <a:pt x="402" y="333"/>
                        <a:pt x="402" y="333"/>
                      </a:cubicBezTo>
                      <a:cubicBezTo>
                        <a:pt x="402" y="334"/>
                        <a:pt x="402" y="334"/>
                        <a:pt x="402" y="334"/>
                      </a:cubicBezTo>
                      <a:cubicBezTo>
                        <a:pt x="401" y="335"/>
                        <a:pt x="401" y="335"/>
                        <a:pt x="401" y="335"/>
                      </a:cubicBezTo>
                      <a:cubicBezTo>
                        <a:pt x="400" y="335"/>
                        <a:pt x="400" y="335"/>
                        <a:pt x="400" y="335"/>
                      </a:cubicBezTo>
                      <a:cubicBezTo>
                        <a:pt x="399" y="336"/>
                        <a:pt x="399" y="336"/>
                        <a:pt x="399" y="336"/>
                      </a:cubicBezTo>
                      <a:cubicBezTo>
                        <a:pt x="401" y="336"/>
                        <a:pt x="401" y="336"/>
                        <a:pt x="401" y="336"/>
                      </a:cubicBezTo>
                      <a:cubicBezTo>
                        <a:pt x="401" y="337"/>
                        <a:pt x="401" y="337"/>
                        <a:pt x="401" y="337"/>
                      </a:cubicBezTo>
                      <a:cubicBezTo>
                        <a:pt x="402" y="336"/>
                        <a:pt x="402" y="336"/>
                        <a:pt x="402" y="336"/>
                      </a:cubicBezTo>
                      <a:cubicBezTo>
                        <a:pt x="402" y="335"/>
                        <a:pt x="402" y="335"/>
                        <a:pt x="402" y="335"/>
                      </a:cubicBezTo>
                      <a:cubicBezTo>
                        <a:pt x="404" y="334"/>
                        <a:pt x="404" y="334"/>
                        <a:pt x="404" y="334"/>
                      </a:cubicBezTo>
                      <a:cubicBezTo>
                        <a:pt x="405" y="334"/>
                        <a:pt x="405" y="334"/>
                        <a:pt x="405" y="334"/>
                      </a:cubicBezTo>
                      <a:cubicBezTo>
                        <a:pt x="405" y="335"/>
                        <a:pt x="405" y="335"/>
                        <a:pt x="405" y="335"/>
                      </a:cubicBezTo>
                      <a:cubicBezTo>
                        <a:pt x="405" y="335"/>
                        <a:pt x="405" y="335"/>
                        <a:pt x="405" y="335"/>
                      </a:cubicBezTo>
                      <a:cubicBezTo>
                        <a:pt x="405" y="336"/>
                        <a:pt x="405" y="336"/>
                        <a:pt x="405" y="336"/>
                      </a:cubicBezTo>
                      <a:cubicBezTo>
                        <a:pt x="406" y="336"/>
                        <a:pt x="406" y="336"/>
                        <a:pt x="406" y="336"/>
                      </a:cubicBezTo>
                      <a:cubicBezTo>
                        <a:pt x="407" y="336"/>
                        <a:pt x="407" y="336"/>
                        <a:pt x="407" y="336"/>
                      </a:cubicBezTo>
                      <a:cubicBezTo>
                        <a:pt x="408" y="337"/>
                        <a:pt x="408" y="337"/>
                        <a:pt x="408" y="337"/>
                      </a:cubicBezTo>
                      <a:cubicBezTo>
                        <a:pt x="407" y="336"/>
                        <a:pt x="407" y="336"/>
                        <a:pt x="407" y="336"/>
                      </a:cubicBezTo>
                      <a:cubicBezTo>
                        <a:pt x="406" y="337"/>
                        <a:pt x="406" y="337"/>
                        <a:pt x="406" y="337"/>
                      </a:cubicBezTo>
                      <a:cubicBezTo>
                        <a:pt x="406" y="337"/>
                        <a:pt x="406" y="337"/>
                        <a:pt x="406" y="337"/>
                      </a:cubicBezTo>
                      <a:cubicBezTo>
                        <a:pt x="408" y="338"/>
                        <a:pt x="408" y="338"/>
                        <a:pt x="408" y="338"/>
                      </a:cubicBezTo>
                      <a:cubicBezTo>
                        <a:pt x="408" y="339"/>
                        <a:pt x="408" y="339"/>
                        <a:pt x="408" y="339"/>
                      </a:cubicBezTo>
                      <a:cubicBezTo>
                        <a:pt x="407" y="339"/>
                        <a:pt x="407" y="339"/>
                        <a:pt x="407" y="339"/>
                      </a:cubicBezTo>
                      <a:cubicBezTo>
                        <a:pt x="406" y="339"/>
                        <a:pt x="406" y="339"/>
                        <a:pt x="406" y="339"/>
                      </a:cubicBezTo>
                      <a:cubicBezTo>
                        <a:pt x="406" y="340"/>
                        <a:pt x="406" y="340"/>
                        <a:pt x="406" y="340"/>
                      </a:cubicBezTo>
                      <a:cubicBezTo>
                        <a:pt x="407" y="340"/>
                        <a:pt x="407" y="340"/>
                        <a:pt x="407" y="340"/>
                      </a:cubicBezTo>
                      <a:cubicBezTo>
                        <a:pt x="407" y="341"/>
                        <a:pt x="407" y="341"/>
                        <a:pt x="407" y="341"/>
                      </a:cubicBezTo>
                      <a:cubicBezTo>
                        <a:pt x="406" y="342"/>
                        <a:pt x="406" y="342"/>
                        <a:pt x="406" y="342"/>
                      </a:cubicBezTo>
                      <a:cubicBezTo>
                        <a:pt x="406" y="342"/>
                        <a:pt x="406" y="342"/>
                        <a:pt x="406" y="342"/>
                      </a:cubicBezTo>
                      <a:cubicBezTo>
                        <a:pt x="405" y="343"/>
                        <a:pt x="405" y="343"/>
                        <a:pt x="405" y="343"/>
                      </a:cubicBezTo>
                      <a:cubicBezTo>
                        <a:pt x="403" y="342"/>
                        <a:pt x="403" y="342"/>
                        <a:pt x="403" y="342"/>
                      </a:cubicBezTo>
                      <a:cubicBezTo>
                        <a:pt x="404" y="343"/>
                        <a:pt x="404" y="343"/>
                        <a:pt x="404" y="343"/>
                      </a:cubicBezTo>
                      <a:cubicBezTo>
                        <a:pt x="406" y="343"/>
                        <a:pt x="406" y="343"/>
                        <a:pt x="406" y="343"/>
                      </a:cubicBezTo>
                      <a:cubicBezTo>
                        <a:pt x="407" y="343"/>
                        <a:pt x="407" y="343"/>
                        <a:pt x="407" y="343"/>
                      </a:cubicBezTo>
                      <a:cubicBezTo>
                        <a:pt x="407" y="344"/>
                        <a:pt x="407" y="344"/>
                        <a:pt x="407" y="344"/>
                      </a:cubicBezTo>
                      <a:cubicBezTo>
                        <a:pt x="407" y="344"/>
                        <a:pt x="407" y="344"/>
                        <a:pt x="407" y="344"/>
                      </a:cubicBezTo>
                      <a:cubicBezTo>
                        <a:pt x="406" y="344"/>
                        <a:pt x="406" y="344"/>
                        <a:pt x="406" y="344"/>
                      </a:cubicBezTo>
                      <a:cubicBezTo>
                        <a:pt x="405" y="344"/>
                        <a:pt x="405" y="344"/>
                        <a:pt x="405" y="344"/>
                      </a:cubicBezTo>
                      <a:cubicBezTo>
                        <a:pt x="406" y="345"/>
                        <a:pt x="406" y="345"/>
                        <a:pt x="406" y="345"/>
                      </a:cubicBezTo>
                      <a:cubicBezTo>
                        <a:pt x="407" y="345"/>
                        <a:pt x="407" y="345"/>
                        <a:pt x="407" y="345"/>
                      </a:cubicBezTo>
                      <a:cubicBezTo>
                        <a:pt x="407" y="345"/>
                        <a:pt x="407" y="345"/>
                        <a:pt x="407" y="345"/>
                      </a:cubicBezTo>
                      <a:cubicBezTo>
                        <a:pt x="407" y="346"/>
                        <a:pt x="407" y="346"/>
                        <a:pt x="407" y="346"/>
                      </a:cubicBezTo>
                      <a:cubicBezTo>
                        <a:pt x="407" y="347"/>
                        <a:pt x="407" y="347"/>
                        <a:pt x="407" y="347"/>
                      </a:cubicBezTo>
                      <a:cubicBezTo>
                        <a:pt x="406" y="347"/>
                        <a:pt x="406" y="347"/>
                        <a:pt x="406" y="347"/>
                      </a:cubicBezTo>
                      <a:cubicBezTo>
                        <a:pt x="405" y="348"/>
                        <a:pt x="405" y="348"/>
                        <a:pt x="405" y="348"/>
                      </a:cubicBezTo>
                      <a:cubicBezTo>
                        <a:pt x="404" y="349"/>
                        <a:pt x="404" y="349"/>
                        <a:pt x="404" y="349"/>
                      </a:cubicBezTo>
                      <a:cubicBezTo>
                        <a:pt x="403" y="349"/>
                        <a:pt x="403" y="349"/>
                        <a:pt x="403" y="349"/>
                      </a:cubicBezTo>
                      <a:cubicBezTo>
                        <a:pt x="402" y="350"/>
                        <a:pt x="402" y="350"/>
                        <a:pt x="402" y="350"/>
                      </a:cubicBezTo>
                      <a:cubicBezTo>
                        <a:pt x="401" y="350"/>
                        <a:pt x="401" y="350"/>
                        <a:pt x="401" y="350"/>
                      </a:cubicBezTo>
                      <a:cubicBezTo>
                        <a:pt x="400" y="350"/>
                        <a:pt x="400" y="350"/>
                        <a:pt x="400" y="350"/>
                      </a:cubicBezTo>
                      <a:cubicBezTo>
                        <a:pt x="400" y="351"/>
                        <a:pt x="400" y="351"/>
                        <a:pt x="400" y="351"/>
                      </a:cubicBezTo>
                      <a:cubicBezTo>
                        <a:pt x="399" y="351"/>
                        <a:pt x="399" y="351"/>
                        <a:pt x="399" y="351"/>
                      </a:cubicBezTo>
                      <a:cubicBezTo>
                        <a:pt x="398" y="351"/>
                        <a:pt x="398" y="351"/>
                        <a:pt x="398" y="351"/>
                      </a:cubicBezTo>
                      <a:cubicBezTo>
                        <a:pt x="398" y="351"/>
                        <a:pt x="398" y="351"/>
                        <a:pt x="398" y="351"/>
                      </a:cubicBezTo>
                      <a:cubicBezTo>
                        <a:pt x="397" y="351"/>
                        <a:pt x="397" y="351"/>
                        <a:pt x="397" y="351"/>
                      </a:cubicBezTo>
                      <a:cubicBezTo>
                        <a:pt x="396" y="351"/>
                        <a:pt x="396" y="351"/>
                        <a:pt x="396" y="351"/>
                      </a:cubicBezTo>
                      <a:cubicBezTo>
                        <a:pt x="396" y="351"/>
                        <a:pt x="396" y="351"/>
                        <a:pt x="396" y="351"/>
                      </a:cubicBezTo>
                      <a:cubicBezTo>
                        <a:pt x="395" y="351"/>
                        <a:pt x="395" y="351"/>
                        <a:pt x="395" y="351"/>
                      </a:cubicBezTo>
                      <a:cubicBezTo>
                        <a:pt x="393" y="351"/>
                        <a:pt x="393" y="351"/>
                        <a:pt x="393" y="351"/>
                      </a:cubicBezTo>
                      <a:cubicBezTo>
                        <a:pt x="393" y="350"/>
                        <a:pt x="393" y="350"/>
                        <a:pt x="393" y="350"/>
                      </a:cubicBezTo>
                      <a:cubicBezTo>
                        <a:pt x="392" y="351"/>
                        <a:pt x="392" y="351"/>
                        <a:pt x="392" y="351"/>
                      </a:cubicBezTo>
                      <a:cubicBezTo>
                        <a:pt x="393" y="351"/>
                        <a:pt x="393" y="351"/>
                        <a:pt x="393" y="351"/>
                      </a:cubicBezTo>
                      <a:cubicBezTo>
                        <a:pt x="391" y="352"/>
                        <a:pt x="391" y="352"/>
                        <a:pt x="391" y="352"/>
                      </a:cubicBezTo>
                      <a:cubicBezTo>
                        <a:pt x="390" y="352"/>
                        <a:pt x="390" y="352"/>
                        <a:pt x="390" y="352"/>
                      </a:cubicBezTo>
                      <a:cubicBezTo>
                        <a:pt x="390" y="352"/>
                        <a:pt x="390" y="352"/>
                        <a:pt x="390" y="352"/>
                      </a:cubicBezTo>
                      <a:cubicBezTo>
                        <a:pt x="390" y="352"/>
                        <a:pt x="390" y="352"/>
                        <a:pt x="390" y="352"/>
                      </a:cubicBezTo>
                      <a:cubicBezTo>
                        <a:pt x="390" y="353"/>
                        <a:pt x="390" y="353"/>
                        <a:pt x="390" y="353"/>
                      </a:cubicBezTo>
                      <a:cubicBezTo>
                        <a:pt x="389" y="353"/>
                        <a:pt x="389" y="353"/>
                        <a:pt x="389" y="353"/>
                      </a:cubicBezTo>
                      <a:cubicBezTo>
                        <a:pt x="389" y="353"/>
                        <a:pt x="389" y="353"/>
                        <a:pt x="389" y="353"/>
                      </a:cubicBezTo>
                      <a:cubicBezTo>
                        <a:pt x="389" y="354"/>
                        <a:pt x="389" y="354"/>
                        <a:pt x="389" y="354"/>
                      </a:cubicBezTo>
                      <a:cubicBezTo>
                        <a:pt x="388" y="356"/>
                        <a:pt x="388" y="356"/>
                        <a:pt x="388" y="356"/>
                      </a:cubicBezTo>
                      <a:cubicBezTo>
                        <a:pt x="387" y="355"/>
                        <a:pt x="387" y="355"/>
                        <a:pt x="387" y="355"/>
                      </a:cubicBezTo>
                      <a:cubicBezTo>
                        <a:pt x="387" y="356"/>
                        <a:pt x="387" y="356"/>
                        <a:pt x="387" y="356"/>
                      </a:cubicBezTo>
                      <a:cubicBezTo>
                        <a:pt x="386" y="356"/>
                        <a:pt x="386" y="356"/>
                        <a:pt x="386" y="356"/>
                      </a:cubicBezTo>
                      <a:cubicBezTo>
                        <a:pt x="385" y="357"/>
                        <a:pt x="385" y="357"/>
                        <a:pt x="385" y="357"/>
                      </a:cubicBezTo>
                      <a:cubicBezTo>
                        <a:pt x="385" y="357"/>
                        <a:pt x="385" y="357"/>
                        <a:pt x="385" y="357"/>
                      </a:cubicBezTo>
                      <a:cubicBezTo>
                        <a:pt x="384" y="358"/>
                        <a:pt x="384" y="358"/>
                        <a:pt x="384" y="358"/>
                      </a:cubicBezTo>
                      <a:cubicBezTo>
                        <a:pt x="383" y="358"/>
                        <a:pt x="383" y="358"/>
                        <a:pt x="383" y="358"/>
                      </a:cubicBezTo>
                      <a:cubicBezTo>
                        <a:pt x="383" y="358"/>
                        <a:pt x="383" y="358"/>
                        <a:pt x="383" y="358"/>
                      </a:cubicBezTo>
                      <a:cubicBezTo>
                        <a:pt x="382" y="359"/>
                        <a:pt x="382" y="359"/>
                        <a:pt x="382" y="359"/>
                      </a:cubicBezTo>
                      <a:cubicBezTo>
                        <a:pt x="381" y="358"/>
                        <a:pt x="381" y="358"/>
                        <a:pt x="381" y="358"/>
                      </a:cubicBezTo>
                      <a:cubicBezTo>
                        <a:pt x="379" y="358"/>
                        <a:pt x="379" y="358"/>
                        <a:pt x="379" y="358"/>
                      </a:cubicBezTo>
                      <a:cubicBezTo>
                        <a:pt x="379" y="358"/>
                        <a:pt x="379" y="358"/>
                        <a:pt x="379" y="358"/>
                      </a:cubicBezTo>
                      <a:cubicBezTo>
                        <a:pt x="377" y="358"/>
                        <a:pt x="377" y="358"/>
                        <a:pt x="377" y="358"/>
                      </a:cubicBezTo>
                      <a:cubicBezTo>
                        <a:pt x="377" y="358"/>
                        <a:pt x="377" y="358"/>
                        <a:pt x="377" y="358"/>
                      </a:cubicBezTo>
                      <a:cubicBezTo>
                        <a:pt x="374" y="359"/>
                        <a:pt x="374" y="359"/>
                        <a:pt x="374" y="359"/>
                      </a:cubicBezTo>
                      <a:cubicBezTo>
                        <a:pt x="373" y="359"/>
                        <a:pt x="373" y="359"/>
                        <a:pt x="373" y="359"/>
                      </a:cubicBezTo>
                      <a:cubicBezTo>
                        <a:pt x="373" y="358"/>
                        <a:pt x="373" y="358"/>
                        <a:pt x="373" y="358"/>
                      </a:cubicBezTo>
                      <a:cubicBezTo>
                        <a:pt x="373" y="358"/>
                        <a:pt x="373" y="358"/>
                        <a:pt x="373" y="358"/>
                      </a:cubicBezTo>
                      <a:cubicBezTo>
                        <a:pt x="372" y="358"/>
                        <a:pt x="372" y="358"/>
                        <a:pt x="372" y="358"/>
                      </a:cubicBezTo>
                      <a:cubicBezTo>
                        <a:pt x="371" y="358"/>
                        <a:pt x="371" y="358"/>
                        <a:pt x="371" y="358"/>
                      </a:cubicBezTo>
                      <a:cubicBezTo>
                        <a:pt x="369" y="358"/>
                        <a:pt x="369" y="358"/>
                        <a:pt x="369" y="358"/>
                      </a:cubicBezTo>
                      <a:cubicBezTo>
                        <a:pt x="369" y="358"/>
                        <a:pt x="369" y="358"/>
                        <a:pt x="369" y="358"/>
                      </a:cubicBezTo>
                      <a:cubicBezTo>
                        <a:pt x="367" y="358"/>
                        <a:pt x="367" y="358"/>
                        <a:pt x="367" y="358"/>
                      </a:cubicBezTo>
                      <a:cubicBezTo>
                        <a:pt x="366" y="357"/>
                        <a:pt x="366" y="357"/>
                        <a:pt x="366" y="357"/>
                      </a:cubicBezTo>
                      <a:cubicBezTo>
                        <a:pt x="366" y="357"/>
                        <a:pt x="366" y="357"/>
                        <a:pt x="366" y="357"/>
                      </a:cubicBezTo>
                      <a:cubicBezTo>
                        <a:pt x="365" y="358"/>
                        <a:pt x="365" y="358"/>
                        <a:pt x="365" y="358"/>
                      </a:cubicBezTo>
                      <a:cubicBezTo>
                        <a:pt x="363" y="358"/>
                        <a:pt x="363" y="358"/>
                        <a:pt x="363" y="358"/>
                      </a:cubicBezTo>
                      <a:cubicBezTo>
                        <a:pt x="362" y="357"/>
                        <a:pt x="362" y="357"/>
                        <a:pt x="362" y="357"/>
                      </a:cubicBezTo>
                      <a:cubicBezTo>
                        <a:pt x="361" y="357"/>
                        <a:pt x="361" y="357"/>
                        <a:pt x="361" y="357"/>
                      </a:cubicBezTo>
                      <a:cubicBezTo>
                        <a:pt x="360" y="357"/>
                        <a:pt x="360" y="357"/>
                        <a:pt x="360" y="357"/>
                      </a:cubicBezTo>
                      <a:cubicBezTo>
                        <a:pt x="359" y="357"/>
                        <a:pt x="359" y="357"/>
                        <a:pt x="359" y="357"/>
                      </a:cubicBezTo>
                      <a:cubicBezTo>
                        <a:pt x="358" y="357"/>
                        <a:pt x="358" y="357"/>
                        <a:pt x="358" y="357"/>
                      </a:cubicBezTo>
                      <a:cubicBezTo>
                        <a:pt x="357" y="357"/>
                        <a:pt x="357" y="357"/>
                        <a:pt x="357" y="357"/>
                      </a:cubicBezTo>
                      <a:cubicBezTo>
                        <a:pt x="357" y="357"/>
                        <a:pt x="357" y="357"/>
                        <a:pt x="357" y="357"/>
                      </a:cubicBezTo>
                      <a:cubicBezTo>
                        <a:pt x="355" y="357"/>
                        <a:pt x="355" y="357"/>
                        <a:pt x="355" y="357"/>
                      </a:cubicBezTo>
                      <a:cubicBezTo>
                        <a:pt x="353" y="357"/>
                        <a:pt x="353" y="357"/>
                        <a:pt x="353" y="357"/>
                      </a:cubicBezTo>
                      <a:cubicBezTo>
                        <a:pt x="351" y="357"/>
                        <a:pt x="351" y="357"/>
                        <a:pt x="351" y="357"/>
                      </a:cubicBezTo>
                      <a:cubicBezTo>
                        <a:pt x="350" y="356"/>
                        <a:pt x="350" y="356"/>
                        <a:pt x="350" y="356"/>
                      </a:cubicBezTo>
                      <a:cubicBezTo>
                        <a:pt x="349" y="356"/>
                        <a:pt x="349" y="356"/>
                        <a:pt x="349" y="356"/>
                      </a:cubicBezTo>
                      <a:cubicBezTo>
                        <a:pt x="349" y="357"/>
                        <a:pt x="349" y="357"/>
                        <a:pt x="349" y="357"/>
                      </a:cubicBezTo>
                      <a:cubicBezTo>
                        <a:pt x="349" y="357"/>
                        <a:pt x="349" y="357"/>
                        <a:pt x="349" y="357"/>
                      </a:cubicBezTo>
                      <a:cubicBezTo>
                        <a:pt x="349" y="357"/>
                        <a:pt x="349" y="357"/>
                        <a:pt x="349" y="357"/>
                      </a:cubicBezTo>
                      <a:cubicBezTo>
                        <a:pt x="348" y="358"/>
                        <a:pt x="348" y="358"/>
                        <a:pt x="348" y="358"/>
                      </a:cubicBezTo>
                      <a:cubicBezTo>
                        <a:pt x="346" y="359"/>
                        <a:pt x="346" y="359"/>
                        <a:pt x="346" y="359"/>
                      </a:cubicBezTo>
                      <a:cubicBezTo>
                        <a:pt x="344" y="360"/>
                        <a:pt x="344" y="360"/>
                        <a:pt x="344" y="360"/>
                      </a:cubicBezTo>
                      <a:cubicBezTo>
                        <a:pt x="344" y="361"/>
                        <a:pt x="344" y="361"/>
                        <a:pt x="344" y="361"/>
                      </a:cubicBezTo>
                      <a:cubicBezTo>
                        <a:pt x="344" y="361"/>
                        <a:pt x="344" y="361"/>
                        <a:pt x="344" y="361"/>
                      </a:cubicBezTo>
                      <a:cubicBezTo>
                        <a:pt x="344" y="362"/>
                        <a:pt x="344" y="362"/>
                        <a:pt x="344" y="362"/>
                      </a:cubicBezTo>
                      <a:cubicBezTo>
                        <a:pt x="343" y="363"/>
                        <a:pt x="343" y="363"/>
                        <a:pt x="343" y="363"/>
                      </a:cubicBezTo>
                      <a:cubicBezTo>
                        <a:pt x="341" y="363"/>
                        <a:pt x="341" y="363"/>
                        <a:pt x="341" y="363"/>
                      </a:cubicBezTo>
                      <a:cubicBezTo>
                        <a:pt x="340" y="364"/>
                        <a:pt x="340" y="364"/>
                        <a:pt x="340" y="364"/>
                      </a:cubicBezTo>
                      <a:cubicBezTo>
                        <a:pt x="338" y="364"/>
                        <a:pt x="338" y="364"/>
                        <a:pt x="338" y="364"/>
                      </a:cubicBezTo>
                      <a:cubicBezTo>
                        <a:pt x="338" y="365"/>
                        <a:pt x="338" y="365"/>
                        <a:pt x="338" y="365"/>
                      </a:cubicBezTo>
                      <a:cubicBezTo>
                        <a:pt x="337" y="365"/>
                        <a:pt x="337" y="365"/>
                        <a:pt x="337" y="365"/>
                      </a:cubicBezTo>
                      <a:cubicBezTo>
                        <a:pt x="336" y="365"/>
                        <a:pt x="336" y="365"/>
                        <a:pt x="336" y="365"/>
                      </a:cubicBezTo>
                      <a:cubicBezTo>
                        <a:pt x="336" y="365"/>
                        <a:pt x="336" y="365"/>
                        <a:pt x="336" y="365"/>
                      </a:cubicBezTo>
                      <a:cubicBezTo>
                        <a:pt x="335" y="366"/>
                        <a:pt x="335" y="366"/>
                        <a:pt x="335" y="366"/>
                      </a:cubicBezTo>
                      <a:cubicBezTo>
                        <a:pt x="334" y="366"/>
                        <a:pt x="334" y="366"/>
                        <a:pt x="334" y="366"/>
                      </a:cubicBezTo>
                      <a:cubicBezTo>
                        <a:pt x="333" y="367"/>
                        <a:pt x="333" y="367"/>
                        <a:pt x="333" y="367"/>
                      </a:cubicBezTo>
                      <a:cubicBezTo>
                        <a:pt x="333" y="368"/>
                        <a:pt x="333" y="368"/>
                        <a:pt x="333" y="368"/>
                      </a:cubicBezTo>
                      <a:cubicBezTo>
                        <a:pt x="332" y="368"/>
                        <a:pt x="332" y="368"/>
                        <a:pt x="332" y="368"/>
                      </a:cubicBezTo>
                      <a:cubicBezTo>
                        <a:pt x="331" y="370"/>
                        <a:pt x="331" y="370"/>
                        <a:pt x="331" y="370"/>
                      </a:cubicBezTo>
                      <a:cubicBezTo>
                        <a:pt x="328" y="371"/>
                        <a:pt x="328" y="371"/>
                        <a:pt x="328" y="371"/>
                      </a:cubicBezTo>
                      <a:cubicBezTo>
                        <a:pt x="328" y="373"/>
                        <a:pt x="328" y="373"/>
                        <a:pt x="328" y="373"/>
                      </a:cubicBezTo>
                      <a:cubicBezTo>
                        <a:pt x="326" y="373"/>
                        <a:pt x="326" y="373"/>
                        <a:pt x="326" y="373"/>
                      </a:cubicBezTo>
                      <a:cubicBezTo>
                        <a:pt x="325" y="374"/>
                        <a:pt x="325" y="374"/>
                        <a:pt x="325" y="374"/>
                      </a:cubicBezTo>
                      <a:cubicBezTo>
                        <a:pt x="324" y="375"/>
                        <a:pt x="324" y="375"/>
                        <a:pt x="324" y="375"/>
                      </a:cubicBezTo>
                      <a:cubicBezTo>
                        <a:pt x="323" y="376"/>
                        <a:pt x="323" y="376"/>
                        <a:pt x="323" y="376"/>
                      </a:cubicBezTo>
                      <a:cubicBezTo>
                        <a:pt x="323" y="377"/>
                        <a:pt x="323" y="377"/>
                        <a:pt x="323" y="377"/>
                      </a:cubicBezTo>
                      <a:cubicBezTo>
                        <a:pt x="320" y="378"/>
                        <a:pt x="320" y="378"/>
                        <a:pt x="320" y="378"/>
                      </a:cubicBezTo>
                      <a:cubicBezTo>
                        <a:pt x="320" y="379"/>
                        <a:pt x="320" y="379"/>
                        <a:pt x="320" y="379"/>
                      </a:cubicBezTo>
                      <a:cubicBezTo>
                        <a:pt x="317" y="380"/>
                        <a:pt x="317" y="380"/>
                        <a:pt x="317" y="380"/>
                      </a:cubicBezTo>
                      <a:cubicBezTo>
                        <a:pt x="315" y="381"/>
                        <a:pt x="315" y="381"/>
                        <a:pt x="315" y="381"/>
                      </a:cubicBezTo>
                      <a:cubicBezTo>
                        <a:pt x="317" y="381"/>
                        <a:pt x="317" y="381"/>
                        <a:pt x="317" y="381"/>
                      </a:cubicBezTo>
                      <a:cubicBezTo>
                        <a:pt x="320" y="380"/>
                        <a:pt x="320" y="380"/>
                        <a:pt x="320" y="380"/>
                      </a:cubicBezTo>
                      <a:cubicBezTo>
                        <a:pt x="322" y="379"/>
                        <a:pt x="322" y="379"/>
                        <a:pt x="322" y="379"/>
                      </a:cubicBezTo>
                      <a:cubicBezTo>
                        <a:pt x="324" y="378"/>
                        <a:pt x="324" y="378"/>
                        <a:pt x="324" y="378"/>
                      </a:cubicBezTo>
                      <a:cubicBezTo>
                        <a:pt x="325" y="376"/>
                        <a:pt x="325" y="376"/>
                        <a:pt x="325" y="376"/>
                      </a:cubicBezTo>
                      <a:cubicBezTo>
                        <a:pt x="327" y="375"/>
                        <a:pt x="327" y="375"/>
                        <a:pt x="327" y="375"/>
                      </a:cubicBezTo>
                      <a:cubicBezTo>
                        <a:pt x="328" y="374"/>
                        <a:pt x="328" y="374"/>
                        <a:pt x="328" y="374"/>
                      </a:cubicBezTo>
                      <a:cubicBezTo>
                        <a:pt x="330" y="372"/>
                        <a:pt x="330" y="372"/>
                        <a:pt x="330" y="372"/>
                      </a:cubicBezTo>
                      <a:cubicBezTo>
                        <a:pt x="334" y="369"/>
                        <a:pt x="334" y="369"/>
                        <a:pt x="334" y="369"/>
                      </a:cubicBezTo>
                      <a:cubicBezTo>
                        <a:pt x="337" y="368"/>
                        <a:pt x="337" y="368"/>
                        <a:pt x="337" y="368"/>
                      </a:cubicBezTo>
                      <a:cubicBezTo>
                        <a:pt x="338" y="368"/>
                        <a:pt x="338" y="368"/>
                        <a:pt x="338" y="368"/>
                      </a:cubicBezTo>
                      <a:cubicBezTo>
                        <a:pt x="340" y="367"/>
                        <a:pt x="340" y="367"/>
                        <a:pt x="340" y="367"/>
                      </a:cubicBezTo>
                      <a:cubicBezTo>
                        <a:pt x="343" y="367"/>
                        <a:pt x="343" y="367"/>
                        <a:pt x="343" y="367"/>
                      </a:cubicBezTo>
                      <a:cubicBezTo>
                        <a:pt x="346" y="365"/>
                        <a:pt x="346" y="365"/>
                        <a:pt x="346" y="365"/>
                      </a:cubicBezTo>
                      <a:cubicBezTo>
                        <a:pt x="347" y="365"/>
                        <a:pt x="347" y="365"/>
                        <a:pt x="347" y="365"/>
                      </a:cubicBezTo>
                      <a:cubicBezTo>
                        <a:pt x="349" y="365"/>
                        <a:pt x="349" y="365"/>
                        <a:pt x="349" y="365"/>
                      </a:cubicBezTo>
                      <a:cubicBezTo>
                        <a:pt x="352" y="365"/>
                        <a:pt x="352" y="365"/>
                        <a:pt x="352" y="365"/>
                      </a:cubicBezTo>
                      <a:cubicBezTo>
                        <a:pt x="354" y="366"/>
                        <a:pt x="354" y="366"/>
                        <a:pt x="354" y="366"/>
                      </a:cubicBezTo>
                      <a:cubicBezTo>
                        <a:pt x="357" y="367"/>
                        <a:pt x="357" y="367"/>
                        <a:pt x="357" y="367"/>
                      </a:cubicBezTo>
                      <a:cubicBezTo>
                        <a:pt x="357" y="367"/>
                        <a:pt x="357" y="367"/>
                        <a:pt x="357" y="367"/>
                      </a:cubicBezTo>
                      <a:cubicBezTo>
                        <a:pt x="355" y="367"/>
                        <a:pt x="355" y="367"/>
                        <a:pt x="355" y="367"/>
                      </a:cubicBezTo>
                      <a:cubicBezTo>
                        <a:pt x="355" y="367"/>
                        <a:pt x="355" y="367"/>
                        <a:pt x="355" y="367"/>
                      </a:cubicBezTo>
                      <a:cubicBezTo>
                        <a:pt x="355" y="368"/>
                        <a:pt x="355" y="368"/>
                        <a:pt x="355" y="368"/>
                      </a:cubicBezTo>
                      <a:cubicBezTo>
                        <a:pt x="356" y="367"/>
                        <a:pt x="356" y="367"/>
                        <a:pt x="356" y="367"/>
                      </a:cubicBezTo>
                      <a:cubicBezTo>
                        <a:pt x="357" y="368"/>
                        <a:pt x="357" y="368"/>
                        <a:pt x="357" y="368"/>
                      </a:cubicBezTo>
                      <a:cubicBezTo>
                        <a:pt x="357" y="369"/>
                        <a:pt x="357" y="369"/>
                        <a:pt x="357" y="369"/>
                      </a:cubicBezTo>
                      <a:cubicBezTo>
                        <a:pt x="357" y="369"/>
                        <a:pt x="357" y="369"/>
                        <a:pt x="357" y="369"/>
                      </a:cubicBezTo>
                      <a:cubicBezTo>
                        <a:pt x="357" y="369"/>
                        <a:pt x="357" y="369"/>
                        <a:pt x="357" y="369"/>
                      </a:cubicBezTo>
                      <a:cubicBezTo>
                        <a:pt x="356" y="371"/>
                        <a:pt x="356" y="371"/>
                        <a:pt x="356" y="371"/>
                      </a:cubicBezTo>
                      <a:cubicBezTo>
                        <a:pt x="355" y="371"/>
                        <a:pt x="355" y="371"/>
                        <a:pt x="355" y="371"/>
                      </a:cubicBezTo>
                      <a:cubicBezTo>
                        <a:pt x="354" y="372"/>
                        <a:pt x="354" y="372"/>
                        <a:pt x="354" y="372"/>
                      </a:cubicBezTo>
                      <a:cubicBezTo>
                        <a:pt x="353" y="372"/>
                        <a:pt x="353" y="372"/>
                        <a:pt x="353" y="372"/>
                      </a:cubicBezTo>
                      <a:cubicBezTo>
                        <a:pt x="352" y="373"/>
                        <a:pt x="352" y="373"/>
                        <a:pt x="352" y="373"/>
                      </a:cubicBezTo>
                      <a:cubicBezTo>
                        <a:pt x="350" y="373"/>
                        <a:pt x="350" y="373"/>
                        <a:pt x="350" y="373"/>
                      </a:cubicBezTo>
                      <a:cubicBezTo>
                        <a:pt x="349" y="372"/>
                        <a:pt x="349" y="372"/>
                        <a:pt x="349" y="372"/>
                      </a:cubicBezTo>
                      <a:cubicBezTo>
                        <a:pt x="348" y="372"/>
                        <a:pt x="348" y="372"/>
                        <a:pt x="348" y="372"/>
                      </a:cubicBezTo>
                      <a:cubicBezTo>
                        <a:pt x="347" y="372"/>
                        <a:pt x="347" y="372"/>
                        <a:pt x="347" y="372"/>
                      </a:cubicBezTo>
                      <a:cubicBezTo>
                        <a:pt x="346" y="373"/>
                        <a:pt x="346" y="373"/>
                        <a:pt x="346" y="373"/>
                      </a:cubicBezTo>
                      <a:cubicBezTo>
                        <a:pt x="345" y="372"/>
                        <a:pt x="345" y="372"/>
                        <a:pt x="345" y="372"/>
                      </a:cubicBezTo>
                      <a:cubicBezTo>
                        <a:pt x="344" y="373"/>
                        <a:pt x="344" y="373"/>
                        <a:pt x="344" y="373"/>
                      </a:cubicBezTo>
                      <a:cubicBezTo>
                        <a:pt x="345" y="373"/>
                        <a:pt x="345" y="373"/>
                        <a:pt x="345" y="373"/>
                      </a:cubicBezTo>
                      <a:cubicBezTo>
                        <a:pt x="347" y="373"/>
                        <a:pt x="347" y="373"/>
                        <a:pt x="347" y="373"/>
                      </a:cubicBezTo>
                      <a:cubicBezTo>
                        <a:pt x="349" y="374"/>
                        <a:pt x="349" y="374"/>
                        <a:pt x="349" y="374"/>
                      </a:cubicBezTo>
                      <a:cubicBezTo>
                        <a:pt x="349" y="375"/>
                        <a:pt x="349" y="375"/>
                        <a:pt x="349" y="375"/>
                      </a:cubicBezTo>
                      <a:cubicBezTo>
                        <a:pt x="350" y="375"/>
                        <a:pt x="350" y="375"/>
                        <a:pt x="350" y="375"/>
                      </a:cubicBezTo>
                      <a:cubicBezTo>
                        <a:pt x="351" y="375"/>
                        <a:pt x="351" y="375"/>
                        <a:pt x="351" y="375"/>
                      </a:cubicBezTo>
                      <a:cubicBezTo>
                        <a:pt x="352" y="374"/>
                        <a:pt x="352" y="374"/>
                        <a:pt x="352" y="374"/>
                      </a:cubicBezTo>
                      <a:cubicBezTo>
                        <a:pt x="353" y="374"/>
                        <a:pt x="353" y="374"/>
                        <a:pt x="353" y="374"/>
                      </a:cubicBezTo>
                      <a:cubicBezTo>
                        <a:pt x="353" y="374"/>
                        <a:pt x="353" y="374"/>
                        <a:pt x="353" y="374"/>
                      </a:cubicBezTo>
                      <a:cubicBezTo>
                        <a:pt x="354" y="374"/>
                        <a:pt x="354" y="374"/>
                        <a:pt x="354" y="374"/>
                      </a:cubicBezTo>
                      <a:cubicBezTo>
                        <a:pt x="354" y="375"/>
                        <a:pt x="354" y="375"/>
                        <a:pt x="354" y="375"/>
                      </a:cubicBezTo>
                      <a:cubicBezTo>
                        <a:pt x="353" y="376"/>
                        <a:pt x="353" y="376"/>
                        <a:pt x="353" y="376"/>
                      </a:cubicBezTo>
                      <a:cubicBezTo>
                        <a:pt x="352" y="378"/>
                        <a:pt x="352" y="378"/>
                        <a:pt x="352" y="378"/>
                      </a:cubicBezTo>
                      <a:cubicBezTo>
                        <a:pt x="351" y="379"/>
                        <a:pt x="351" y="379"/>
                        <a:pt x="351" y="379"/>
                      </a:cubicBezTo>
                      <a:cubicBezTo>
                        <a:pt x="351" y="379"/>
                        <a:pt x="351" y="379"/>
                        <a:pt x="351" y="379"/>
                      </a:cubicBezTo>
                      <a:cubicBezTo>
                        <a:pt x="353" y="379"/>
                        <a:pt x="353" y="379"/>
                        <a:pt x="353" y="379"/>
                      </a:cubicBezTo>
                      <a:cubicBezTo>
                        <a:pt x="353" y="380"/>
                        <a:pt x="353" y="380"/>
                        <a:pt x="353" y="380"/>
                      </a:cubicBezTo>
                      <a:cubicBezTo>
                        <a:pt x="352" y="381"/>
                        <a:pt x="352" y="381"/>
                        <a:pt x="352" y="381"/>
                      </a:cubicBezTo>
                      <a:cubicBezTo>
                        <a:pt x="353" y="381"/>
                        <a:pt x="353" y="381"/>
                        <a:pt x="353" y="381"/>
                      </a:cubicBezTo>
                      <a:cubicBezTo>
                        <a:pt x="353" y="382"/>
                        <a:pt x="353" y="382"/>
                        <a:pt x="353" y="382"/>
                      </a:cubicBezTo>
                      <a:cubicBezTo>
                        <a:pt x="353" y="384"/>
                        <a:pt x="353" y="384"/>
                        <a:pt x="353" y="384"/>
                      </a:cubicBezTo>
                      <a:cubicBezTo>
                        <a:pt x="353" y="384"/>
                        <a:pt x="353" y="384"/>
                        <a:pt x="353" y="384"/>
                      </a:cubicBezTo>
                      <a:cubicBezTo>
                        <a:pt x="354" y="385"/>
                        <a:pt x="354" y="385"/>
                        <a:pt x="354" y="385"/>
                      </a:cubicBezTo>
                      <a:cubicBezTo>
                        <a:pt x="355" y="385"/>
                        <a:pt x="355" y="385"/>
                        <a:pt x="355" y="385"/>
                      </a:cubicBezTo>
                      <a:cubicBezTo>
                        <a:pt x="355" y="386"/>
                        <a:pt x="355" y="386"/>
                        <a:pt x="355" y="386"/>
                      </a:cubicBezTo>
                      <a:cubicBezTo>
                        <a:pt x="357" y="386"/>
                        <a:pt x="357" y="386"/>
                        <a:pt x="357" y="386"/>
                      </a:cubicBezTo>
                      <a:cubicBezTo>
                        <a:pt x="357" y="386"/>
                        <a:pt x="357" y="386"/>
                        <a:pt x="357" y="386"/>
                      </a:cubicBezTo>
                      <a:cubicBezTo>
                        <a:pt x="356" y="387"/>
                        <a:pt x="356" y="387"/>
                        <a:pt x="356" y="387"/>
                      </a:cubicBezTo>
                      <a:cubicBezTo>
                        <a:pt x="357" y="388"/>
                        <a:pt x="357" y="388"/>
                        <a:pt x="357" y="388"/>
                      </a:cubicBezTo>
                      <a:cubicBezTo>
                        <a:pt x="359" y="388"/>
                        <a:pt x="359" y="388"/>
                        <a:pt x="359" y="388"/>
                      </a:cubicBezTo>
                      <a:cubicBezTo>
                        <a:pt x="360" y="388"/>
                        <a:pt x="360" y="388"/>
                        <a:pt x="360" y="388"/>
                      </a:cubicBezTo>
                      <a:cubicBezTo>
                        <a:pt x="360" y="388"/>
                        <a:pt x="360" y="388"/>
                        <a:pt x="360" y="388"/>
                      </a:cubicBezTo>
                      <a:cubicBezTo>
                        <a:pt x="362" y="388"/>
                        <a:pt x="362" y="388"/>
                        <a:pt x="362" y="388"/>
                      </a:cubicBezTo>
                      <a:cubicBezTo>
                        <a:pt x="362" y="389"/>
                        <a:pt x="362" y="389"/>
                        <a:pt x="362" y="389"/>
                      </a:cubicBezTo>
                      <a:cubicBezTo>
                        <a:pt x="364" y="389"/>
                        <a:pt x="364" y="389"/>
                        <a:pt x="364" y="389"/>
                      </a:cubicBezTo>
                      <a:cubicBezTo>
                        <a:pt x="364" y="389"/>
                        <a:pt x="364" y="389"/>
                        <a:pt x="364" y="389"/>
                      </a:cubicBezTo>
                      <a:cubicBezTo>
                        <a:pt x="366" y="388"/>
                        <a:pt x="366" y="388"/>
                        <a:pt x="366" y="388"/>
                      </a:cubicBezTo>
                      <a:cubicBezTo>
                        <a:pt x="366" y="389"/>
                        <a:pt x="366" y="389"/>
                        <a:pt x="366" y="389"/>
                      </a:cubicBezTo>
                      <a:cubicBezTo>
                        <a:pt x="366" y="389"/>
                        <a:pt x="366" y="389"/>
                        <a:pt x="366" y="389"/>
                      </a:cubicBezTo>
                      <a:cubicBezTo>
                        <a:pt x="367" y="389"/>
                        <a:pt x="367" y="389"/>
                        <a:pt x="367" y="389"/>
                      </a:cubicBezTo>
                      <a:cubicBezTo>
                        <a:pt x="369" y="390"/>
                        <a:pt x="369" y="390"/>
                        <a:pt x="369" y="390"/>
                      </a:cubicBezTo>
                      <a:cubicBezTo>
                        <a:pt x="369" y="391"/>
                        <a:pt x="369" y="391"/>
                        <a:pt x="369" y="391"/>
                      </a:cubicBezTo>
                      <a:cubicBezTo>
                        <a:pt x="369" y="391"/>
                        <a:pt x="369" y="391"/>
                        <a:pt x="369" y="391"/>
                      </a:cubicBezTo>
                      <a:cubicBezTo>
                        <a:pt x="368" y="391"/>
                        <a:pt x="368" y="391"/>
                        <a:pt x="368" y="391"/>
                      </a:cubicBezTo>
                      <a:cubicBezTo>
                        <a:pt x="369" y="391"/>
                        <a:pt x="369" y="391"/>
                        <a:pt x="369" y="391"/>
                      </a:cubicBezTo>
                      <a:cubicBezTo>
                        <a:pt x="370" y="391"/>
                        <a:pt x="370" y="391"/>
                        <a:pt x="370" y="391"/>
                      </a:cubicBezTo>
                      <a:cubicBezTo>
                        <a:pt x="371" y="392"/>
                        <a:pt x="371" y="392"/>
                        <a:pt x="371" y="392"/>
                      </a:cubicBezTo>
                      <a:cubicBezTo>
                        <a:pt x="370" y="392"/>
                        <a:pt x="370" y="392"/>
                        <a:pt x="370" y="392"/>
                      </a:cubicBezTo>
                      <a:cubicBezTo>
                        <a:pt x="369" y="392"/>
                        <a:pt x="369" y="392"/>
                        <a:pt x="369" y="392"/>
                      </a:cubicBezTo>
                      <a:cubicBezTo>
                        <a:pt x="368" y="392"/>
                        <a:pt x="368" y="392"/>
                        <a:pt x="368" y="392"/>
                      </a:cubicBezTo>
                      <a:cubicBezTo>
                        <a:pt x="366" y="393"/>
                        <a:pt x="366" y="393"/>
                        <a:pt x="366" y="393"/>
                      </a:cubicBezTo>
                      <a:cubicBezTo>
                        <a:pt x="364" y="394"/>
                        <a:pt x="364" y="394"/>
                        <a:pt x="364" y="394"/>
                      </a:cubicBezTo>
                      <a:cubicBezTo>
                        <a:pt x="363" y="394"/>
                        <a:pt x="363" y="394"/>
                        <a:pt x="363" y="394"/>
                      </a:cubicBezTo>
                      <a:cubicBezTo>
                        <a:pt x="361" y="394"/>
                        <a:pt x="361" y="394"/>
                        <a:pt x="361" y="394"/>
                      </a:cubicBezTo>
                      <a:cubicBezTo>
                        <a:pt x="359" y="395"/>
                        <a:pt x="359" y="395"/>
                        <a:pt x="359" y="395"/>
                      </a:cubicBezTo>
                      <a:cubicBezTo>
                        <a:pt x="357" y="396"/>
                        <a:pt x="357" y="396"/>
                        <a:pt x="357" y="396"/>
                      </a:cubicBezTo>
                      <a:cubicBezTo>
                        <a:pt x="357" y="396"/>
                        <a:pt x="357" y="396"/>
                        <a:pt x="357" y="396"/>
                      </a:cubicBezTo>
                      <a:cubicBezTo>
                        <a:pt x="357" y="396"/>
                        <a:pt x="357" y="396"/>
                        <a:pt x="357" y="396"/>
                      </a:cubicBezTo>
                      <a:cubicBezTo>
                        <a:pt x="355" y="396"/>
                        <a:pt x="355" y="396"/>
                        <a:pt x="355" y="396"/>
                      </a:cubicBezTo>
                      <a:cubicBezTo>
                        <a:pt x="355" y="395"/>
                        <a:pt x="355" y="395"/>
                        <a:pt x="355" y="395"/>
                      </a:cubicBezTo>
                      <a:cubicBezTo>
                        <a:pt x="354" y="395"/>
                        <a:pt x="354" y="395"/>
                        <a:pt x="354" y="395"/>
                      </a:cubicBezTo>
                      <a:cubicBezTo>
                        <a:pt x="354" y="395"/>
                        <a:pt x="354" y="395"/>
                        <a:pt x="354" y="395"/>
                      </a:cubicBezTo>
                      <a:cubicBezTo>
                        <a:pt x="353" y="395"/>
                        <a:pt x="353" y="395"/>
                        <a:pt x="353" y="395"/>
                      </a:cubicBezTo>
                      <a:cubicBezTo>
                        <a:pt x="352" y="396"/>
                        <a:pt x="352" y="396"/>
                        <a:pt x="352" y="396"/>
                      </a:cubicBezTo>
                      <a:cubicBezTo>
                        <a:pt x="353" y="397"/>
                        <a:pt x="353" y="397"/>
                        <a:pt x="353" y="397"/>
                      </a:cubicBezTo>
                      <a:cubicBezTo>
                        <a:pt x="351" y="398"/>
                        <a:pt x="351" y="398"/>
                        <a:pt x="351" y="398"/>
                      </a:cubicBezTo>
                      <a:cubicBezTo>
                        <a:pt x="349" y="400"/>
                        <a:pt x="349" y="400"/>
                        <a:pt x="349" y="400"/>
                      </a:cubicBezTo>
                      <a:cubicBezTo>
                        <a:pt x="348" y="400"/>
                        <a:pt x="348" y="400"/>
                        <a:pt x="348" y="400"/>
                      </a:cubicBezTo>
                      <a:cubicBezTo>
                        <a:pt x="347" y="401"/>
                        <a:pt x="347" y="401"/>
                        <a:pt x="347" y="401"/>
                      </a:cubicBezTo>
                      <a:cubicBezTo>
                        <a:pt x="346" y="401"/>
                        <a:pt x="346" y="401"/>
                        <a:pt x="346" y="401"/>
                      </a:cubicBezTo>
                      <a:cubicBezTo>
                        <a:pt x="346" y="401"/>
                        <a:pt x="346" y="401"/>
                        <a:pt x="346" y="401"/>
                      </a:cubicBezTo>
                      <a:cubicBezTo>
                        <a:pt x="346" y="402"/>
                        <a:pt x="346" y="402"/>
                        <a:pt x="346" y="402"/>
                      </a:cubicBezTo>
                      <a:cubicBezTo>
                        <a:pt x="345" y="403"/>
                        <a:pt x="345" y="403"/>
                        <a:pt x="345" y="403"/>
                      </a:cubicBezTo>
                      <a:cubicBezTo>
                        <a:pt x="345" y="402"/>
                        <a:pt x="345" y="402"/>
                        <a:pt x="345" y="402"/>
                      </a:cubicBezTo>
                      <a:cubicBezTo>
                        <a:pt x="344" y="403"/>
                        <a:pt x="344" y="403"/>
                        <a:pt x="344" y="403"/>
                      </a:cubicBezTo>
                      <a:cubicBezTo>
                        <a:pt x="343" y="402"/>
                        <a:pt x="343" y="402"/>
                        <a:pt x="343" y="402"/>
                      </a:cubicBezTo>
                      <a:cubicBezTo>
                        <a:pt x="343" y="401"/>
                        <a:pt x="343" y="401"/>
                        <a:pt x="343" y="401"/>
                      </a:cubicBezTo>
                      <a:cubicBezTo>
                        <a:pt x="343" y="400"/>
                        <a:pt x="343" y="400"/>
                        <a:pt x="343" y="400"/>
                      </a:cubicBezTo>
                      <a:cubicBezTo>
                        <a:pt x="342" y="401"/>
                        <a:pt x="342" y="401"/>
                        <a:pt x="342" y="401"/>
                      </a:cubicBezTo>
                      <a:cubicBezTo>
                        <a:pt x="342" y="400"/>
                        <a:pt x="342" y="400"/>
                        <a:pt x="342" y="400"/>
                      </a:cubicBezTo>
                      <a:cubicBezTo>
                        <a:pt x="342" y="399"/>
                        <a:pt x="342" y="399"/>
                        <a:pt x="342" y="399"/>
                      </a:cubicBezTo>
                      <a:cubicBezTo>
                        <a:pt x="342" y="398"/>
                        <a:pt x="342" y="398"/>
                        <a:pt x="342" y="398"/>
                      </a:cubicBezTo>
                      <a:cubicBezTo>
                        <a:pt x="342" y="396"/>
                        <a:pt x="342" y="396"/>
                        <a:pt x="342" y="396"/>
                      </a:cubicBezTo>
                      <a:cubicBezTo>
                        <a:pt x="344" y="395"/>
                        <a:pt x="344" y="395"/>
                        <a:pt x="344" y="395"/>
                      </a:cubicBezTo>
                      <a:cubicBezTo>
                        <a:pt x="344" y="394"/>
                        <a:pt x="344" y="394"/>
                        <a:pt x="344" y="394"/>
                      </a:cubicBezTo>
                      <a:cubicBezTo>
                        <a:pt x="346" y="393"/>
                        <a:pt x="346" y="393"/>
                        <a:pt x="346" y="393"/>
                      </a:cubicBezTo>
                      <a:cubicBezTo>
                        <a:pt x="349" y="393"/>
                        <a:pt x="349" y="393"/>
                        <a:pt x="349" y="393"/>
                      </a:cubicBezTo>
                      <a:cubicBezTo>
                        <a:pt x="350" y="391"/>
                        <a:pt x="350" y="391"/>
                        <a:pt x="350" y="391"/>
                      </a:cubicBezTo>
                      <a:cubicBezTo>
                        <a:pt x="352" y="391"/>
                        <a:pt x="352" y="391"/>
                        <a:pt x="352" y="391"/>
                      </a:cubicBezTo>
                      <a:cubicBezTo>
                        <a:pt x="353" y="391"/>
                        <a:pt x="353" y="391"/>
                        <a:pt x="353" y="391"/>
                      </a:cubicBezTo>
                      <a:cubicBezTo>
                        <a:pt x="353" y="392"/>
                        <a:pt x="353" y="392"/>
                        <a:pt x="353" y="392"/>
                      </a:cubicBezTo>
                      <a:cubicBezTo>
                        <a:pt x="354" y="393"/>
                        <a:pt x="354" y="393"/>
                        <a:pt x="354" y="393"/>
                      </a:cubicBezTo>
                      <a:cubicBezTo>
                        <a:pt x="354" y="392"/>
                        <a:pt x="354" y="392"/>
                        <a:pt x="354" y="392"/>
                      </a:cubicBezTo>
                      <a:cubicBezTo>
                        <a:pt x="354" y="392"/>
                        <a:pt x="354" y="392"/>
                        <a:pt x="354" y="392"/>
                      </a:cubicBezTo>
                      <a:cubicBezTo>
                        <a:pt x="355" y="391"/>
                        <a:pt x="355" y="391"/>
                        <a:pt x="355" y="391"/>
                      </a:cubicBezTo>
                      <a:cubicBezTo>
                        <a:pt x="356" y="391"/>
                        <a:pt x="356" y="391"/>
                        <a:pt x="356" y="391"/>
                      </a:cubicBezTo>
                      <a:cubicBezTo>
                        <a:pt x="358" y="391"/>
                        <a:pt x="358" y="391"/>
                        <a:pt x="358" y="391"/>
                      </a:cubicBezTo>
                      <a:cubicBezTo>
                        <a:pt x="356" y="391"/>
                        <a:pt x="356" y="391"/>
                        <a:pt x="356" y="391"/>
                      </a:cubicBezTo>
                      <a:cubicBezTo>
                        <a:pt x="354" y="391"/>
                        <a:pt x="354" y="391"/>
                        <a:pt x="354" y="391"/>
                      </a:cubicBezTo>
                      <a:cubicBezTo>
                        <a:pt x="353" y="390"/>
                        <a:pt x="353" y="390"/>
                        <a:pt x="353" y="390"/>
                      </a:cubicBezTo>
                      <a:cubicBezTo>
                        <a:pt x="352" y="390"/>
                        <a:pt x="352" y="390"/>
                        <a:pt x="352" y="390"/>
                      </a:cubicBezTo>
                      <a:cubicBezTo>
                        <a:pt x="351" y="391"/>
                        <a:pt x="351" y="391"/>
                        <a:pt x="351" y="391"/>
                      </a:cubicBezTo>
                      <a:cubicBezTo>
                        <a:pt x="350" y="391"/>
                        <a:pt x="350" y="391"/>
                        <a:pt x="350" y="391"/>
                      </a:cubicBezTo>
                      <a:cubicBezTo>
                        <a:pt x="351" y="389"/>
                        <a:pt x="351" y="389"/>
                        <a:pt x="351" y="389"/>
                      </a:cubicBezTo>
                      <a:cubicBezTo>
                        <a:pt x="352" y="389"/>
                        <a:pt x="352" y="389"/>
                        <a:pt x="352" y="389"/>
                      </a:cubicBezTo>
                      <a:cubicBezTo>
                        <a:pt x="353" y="388"/>
                        <a:pt x="353" y="388"/>
                        <a:pt x="353" y="388"/>
                      </a:cubicBezTo>
                      <a:cubicBezTo>
                        <a:pt x="353" y="388"/>
                        <a:pt x="353" y="388"/>
                        <a:pt x="353" y="388"/>
                      </a:cubicBezTo>
                      <a:cubicBezTo>
                        <a:pt x="352" y="388"/>
                        <a:pt x="352" y="388"/>
                        <a:pt x="352" y="388"/>
                      </a:cubicBezTo>
                      <a:cubicBezTo>
                        <a:pt x="352" y="387"/>
                        <a:pt x="352" y="387"/>
                        <a:pt x="352" y="387"/>
                      </a:cubicBezTo>
                      <a:cubicBezTo>
                        <a:pt x="351" y="389"/>
                        <a:pt x="351" y="389"/>
                        <a:pt x="351" y="389"/>
                      </a:cubicBezTo>
                      <a:cubicBezTo>
                        <a:pt x="350" y="389"/>
                        <a:pt x="350" y="389"/>
                        <a:pt x="350" y="389"/>
                      </a:cubicBezTo>
                      <a:cubicBezTo>
                        <a:pt x="349" y="390"/>
                        <a:pt x="349" y="390"/>
                        <a:pt x="349" y="390"/>
                      </a:cubicBezTo>
                      <a:cubicBezTo>
                        <a:pt x="348" y="390"/>
                        <a:pt x="348" y="390"/>
                        <a:pt x="348" y="390"/>
                      </a:cubicBezTo>
                      <a:cubicBezTo>
                        <a:pt x="347" y="391"/>
                        <a:pt x="347" y="391"/>
                        <a:pt x="347" y="391"/>
                      </a:cubicBezTo>
                      <a:cubicBezTo>
                        <a:pt x="345" y="392"/>
                        <a:pt x="345" y="392"/>
                        <a:pt x="345" y="392"/>
                      </a:cubicBezTo>
                      <a:cubicBezTo>
                        <a:pt x="344" y="391"/>
                        <a:pt x="344" y="391"/>
                        <a:pt x="344" y="391"/>
                      </a:cubicBezTo>
                      <a:cubicBezTo>
                        <a:pt x="344" y="391"/>
                        <a:pt x="344" y="391"/>
                        <a:pt x="344" y="391"/>
                      </a:cubicBezTo>
                      <a:cubicBezTo>
                        <a:pt x="344" y="391"/>
                        <a:pt x="344" y="391"/>
                        <a:pt x="344" y="391"/>
                      </a:cubicBezTo>
                      <a:cubicBezTo>
                        <a:pt x="345" y="390"/>
                        <a:pt x="345" y="390"/>
                        <a:pt x="345" y="390"/>
                      </a:cubicBezTo>
                      <a:cubicBezTo>
                        <a:pt x="344" y="391"/>
                        <a:pt x="344" y="391"/>
                        <a:pt x="344" y="391"/>
                      </a:cubicBezTo>
                      <a:cubicBezTo>
                        <a:pt x="343" y="392"/>
                        <a:pt x="343" y="392"/>
                        <a:pt x="343" y="392"/>
                      </a:cubicBezTo>
                      <a:cubicBezTo>
                        <a:pt x="342" y="392"/>
                        <a:pt x="342" y="392"/>
                        <a:pt x="342" y="392"/>
                      </a:cubicBezTo>
                      <a:cubicBezTo>
                        <a:pt x="341" y="392"/>
                        <a:pt x="341" y="392"/>
                        <a:pt x="341" y="392"/>
                      </a:cubicBezTo>
                      <a:cubicBezTo>
                        <a:pt x="340" y="392"/>
                        <a:pt x="340" y="392"/>
                        <a:pt x="340" y="392"/>
                      </a:cubicBezTo>
                      <a:cubicBezTo>
                        <a:pt x="340" y="392"/>
                        <a:pt x="340" y="392"/>
                        <a:pt x="340" y="392"/>
                      </a:cubicBezTo>
                      <a:cubicBezTo>
                        <a:pt x="340" y="391"/>
                        <a:pt x="340" y="391"/>
                        <a:pt x="340" y="391"/>
                      </a:cubicBezTo>
                      <a:cubicBezTo>
                        <a:pt x="338" y="391"/>
                        <a:pt x="338" y="391"/>
                        <a:pt x="338" y="391"/>
                      </a:cubicBezTo>
                      <a:cubicBezTo>
                        <a:pt x="337" y="391"/>
                        <a:pt x="337" y="391"/>
                        <a:pt x="337" y="391"/>
                      </a:cubicBezTo>
                      <a:cubicBezTo>
                        <a:pt x="337" y="391"/>
                        <a:pt x="337" y="391"/>
                        <a:pt x="337" y="391"/>
                      </a:cubicBezTo>
                      <a:cubicBezTo>
                        <a:pt x="336" y="391"/>
                        <a:pt x="336" y="391"/>
                        <a:pt x="336" y="391"/>
                      </a:cubicBezTo>
                      <a:cubicBezTo>
                        <a:pt x="337" y="390"/>
                        <a:pt x="337" y="390"/>
                        <a:pt x="337" y="390"/>
                      </a:cubicBezTo>
                      <a:cubicBezTo>
                        <a:pt x="337" y="390"/>
                        <a:pt x="337" y="390"/>
                        <a:pt x="337" y="390"/>
                      </a:cubicBezTo>
                      <a:cubicBezTo>
                        <a:pt x="337" y="389"/>
                        <a:pt x="337" y="389"/>
                        <a:pt x="337" y="389"/>
                      </a:cubicBezTo>
                      <a:cubicBezTo>
                        <a:pt x="337" y="388"/>
                        <a:pt x="337" y="388"/>
                        <a:pt x="337" y="388"/>
                      </a:cubicBezTo>
                      <a:cubicBezTo>
                        <a:pt x="336" y="388"/>
                        <a:pt x="336" y="388"/>
                        <a:pt x="336" y="388"/>
                      </a:cubicBezTo>
                      <a:cubicBezTo>
                        <a:pt x="336" y="387"/>
                        <a:pt x="336" y="387"/>
                        <a:pt x="336" y="387"/>
                      </a:cubicBezTo>
                      <a:cubicBezTo>
                        <a:pt x="335" y="387"/>
                        <a:pt x="335" y="387"/>
                        <a:pt x="335" y="387"/>
                      </a:cubicBezTo>
                      <a:cubicBezTo>
                        <a:pt x="336" y="387"/>
                        <a:pt x="336" y="387"/>
                        <a:pt x="336" y="387"/>
                      </a:cubicBezTo>
                      <a:cubicBezTo>
                        <a:pt x="337" y="380"/>
                        <a:pt x="337" y="380"/>
                        <a:pt x="337" y="380"/>
                      </a:cubicBezTo>
                      <a:cubicBezTo>
                        <a:pt x="337" y="378"/>
                        <a:pt x="337" y="378"/>
                        <a:pt x="337" y="378"/>
                      </a:cubicBezTo>
                      <a:cubicBezTo>
                        <a:pt x="335" y="377"/>
                        <a:pt x="335" y="377"/>
                        <a:pt x="335" y="377"/>
                      </a:cubicBezTo>
                      <a:cubicBezTo>
                        <a:pt x="334" y="377"/>
                        <a:pt x="334" y="377"/>
                        <a:pt x="334" y="377"/>
                      </a:cubicBezTo>
                      <a:cubicBezTo>
                        <a:pt x="333" y="377"/>
                        <a:pt x="333" y="377"/>
                        <a:pt x="333" y="377"/>
                      </a:cubicBezTo>
                      <a:cubicBezTo>
                        <a:pt x="331" y="377"/>
                        <a:pt x="331" y="377"/>
                        <a:pt x="331" y="377"/>
                      </a:cubicBezTo>
                      <a:cubicBezTo>
                        <a:pt x="331" y="376"/>
                        <a:pt x="331" y="376"/>
                        <a:pt x="331" y="376"/>
                      </a:cubicBezTo>
                      <a:cubicBezTo>
                        <a:pt x="330" y="376"/>
                        <a:pt x="330" y="376"/>
                        <a:pt x="330" y="376"/>
                      </a:cubicBezTo>
                      <a:cubicBezTo>
                        <a:pt x="330" y="376"/>
                        <a:pt x="330" y="376"/>
                        <a:pt x="330" y="376"/>
                      </a:cubicBezTo>
                      <a:cubicBezTo>
                        <a:pt x="329" y="377"/>
                        <a:pt x="329" y="377"/>
                        <a:pt x="329" y="377"/>
                      </a:cubicBezTo>
                      <a:cubicBezTo>
                        <a:pt x="328" y="378"/>
                        <a:pt x="328" y="378"/>
                        <a:pt x="328" y="378"/>
                      </a:cubicBezTo>
                      <a:cubicBezTo>
                        <a:pt x="326" y="380"/>
                        <a:pt x="326" y="380"/>
                        <a:pt x="326" y="380"/>
                      </a:cubicBezTo>
                      <a:cubicBezTo>
                        <a:pt x="325" y="381"/>
                        <a:pt x="325" y="381"/>
                        <a:pt x="325" y="381"/>
                      </a:cubicBezTo>
                      <a:cubicBezTo>
                        <a:pt x="325" y="382"/>
                        <a:pt x="325" y="382"/>
                        <a:pt x="325" y="382"/>
                      </a:cubicBezTo>
                      <a:cubicBezTo>
                        <a:pt x="324" y="382"/>
                        <a:pt x="324" y="382"/>
                        <a:pt x="324" y="382"/>
                      </a:cubicBezTo>
                      <a:cubicBezTo>
                        <a:pt x="324" y="383"/>
                        <a:pt x="324" y="383"/>
                        <a:pt x="324" y="383"/>
                      </a:cubicBezTo>
                      <a:cubicBezTo>
                        <a:pt x="323" y="384"/>
                        <a:pt x="323" y="384"/>
                        <a:pt x="323" y="384"/>
                      </a:cubicBezTo>
                      <a:cubicBezTo>
                        <a:pt x="322" y="386"/>
                        <a:pt x="322" y="386"/>
                        <a:pt x="322" y="386"/>
                      </a:cubicBezTo>
                      <a:cubicBezTo>
                        <a:pt x="321" y="386"/>
                        <a:pt x="321" y="386"/>
                        <a:pt x="321" y="386"/>
                      </a:cubicBezTo>
                      <a:cubicBezTo>
                        <a:pt x="319" y="388"/>
                        <a:pt x="319" y="388"/>
                        <a:pt x="319" y="388"/>
                      </a:cubicBezTo>
                      <a:cubicBezTo>
                        <a:pt x="319" y="389"/>
                        <a:pt x="319" y="389"/>
                        <a:pt x="319" y="389"/>
                      </a:cubicBezTo>
                      <a:cubicBezTo>
                        <a:pt x="318" y="389"/>
                        <a:pt x="318" y="389"/>
                        <a:pt x="318" y="389"/>
                      </a:cubicBezTo>
                      <a:cubicBezTo>
                        <a:pt x="317" y="389"/>
                        <a:pt x="317" y="389"/>
                        <a:pt x="317" y="389"/>
                      </a:cubicBezTo>
                      <a:cubicBezTo>
                        <a:pt x="317" y="389"/>
                        <a:pt x="317" y="389"/>
                        <a:pt x="317" y="389"/>
                      </a:cubicBezTo>
                      <a:cubicBezTo>
                        <a:pt x="316" y="389"/>
                        <a:pt x="316" y="389"/>
                        <a:pt x="316" y="389"/>
                      </a:cubicBezTo>
                      <a:cubicBezTo>
                        <a:pt x="316" y="389"/>
                        <a:pt x="316" y="389"/>
                        <a:pt x="316" y="389"/>
                      </a:cubicBezTo>
                      <a:cubicBezTo>
                        <a:pt x="314" y="391"/>
                        <a:pt x="314" y="391"/>
                        <a:pt x="314" y="391"/>
                      </a:cubicBezTo>
                      <a:cubicBezTo>
                        <a:pt x="298" y="390"/>
                        <a:pt x="298" y="390"/>
                        <a:pt x="298" y="390"/>
                      </a:cubicBezTo>
                      <a:cubicBezTo>
                        <a:pt x="296" y="391"/>
                        <a:pt x="296" y="391"/>
                        <a:pt x="296" y="391"/>
                      </a:cubicBezTo>
                      <a:cubicBezTo>
                        <a:pt x="295" y="391"/>
                        <a:pt x="295" y="391"/>
                        <a:pt x="295" y="391"/>
                      </a:cubicBezTo>
                      <a:cubicBezTo>
                        <a:pt x="294" y="392"/>
                        <a:pt x="294" y="392"/>
                        <a:pt x="294" y="392"/>
                      </a:cubicBezTo>
                      <a:cubicBezTo>
                        <a:pt x="292" y="393"/>
                        <a:pt x="292" y="393"/>
                        <a:pt x="292" y="393"/>
                      </a:cubicBezTo>
                      <a:cubicBezTo>
                        <a:pt x="290" y="395"/>
                        <a:pt x="290" y="395"/>
                        <a:pt x="290" y="395"/>
                      </a:cubicBezTo>
                      <a:cubicBezTo>
                        <a:pt x="288" y="395"/>
                        <a:pt x="288" y="395"/>
                        <a:pt x="288" y="395"/>
                      </a:cubicBezTo>
                      <a:cubicBezTo>
                        <a:pt x="287" y="396"/>
                        <a:pt x="287" y="396"/>
                        <a:pt x="287" y="396"/>
                      </a:cubicBezTo>
                      <a:cubicBezTo>
                        <a:pt x="283" y="399"/>
                        <a:pt x="283" y="399"/>
                        <a:pt x="283" y="399"/>
                      </a:cubicBezTo>
                      <a:cubicBezTo>
                        <a:pt x="272" y="402"/>
                        <a:pt x="272" y="402"/>
                        <a:pt x="272" y="402"/>
                      </a:cubicBezTo>
                      <a:cubicBezTo>
                        <a:pt x="272" y="404"/>
                        <a:pt x="272" y="404"/>
                        <a:pt x="272" y="404"/>
                      </a:cubicBezTo>
                      <a:cubicBezTo>
                        <a:pt x="269" y="405"/>
                        <a:pt x="269" y="405"/>
                        <a:pt x="269" y="405"/>
                      </a:cubicBezTo>
                      <a:cubicBezTo>
                        <a:pt x="250" y="410"/>
                        <a:pt x="250" y="410"/>
                        <a:pt x="250" y="410"/>
                      </a:cubicBezTo>
                      <a:cubicBezTo>
                        <a:pt x="249" y="408"/>
                        <a:pt x="249" y="408"/>
                        <a:pt x="249" y="408"/>
                      </a:cubicBezTo>
                      <a:cubicBezTo>
                        <a:pt x="250" y="407"/>
                        <a:pt x="250" y="407"/>
                        <a:pt x="250" y="407"/>
                      </a:cubicBezTo>
                      <a:cubicBezTo>
                        <a:pt x="252" y="406"/>
                        <a:pt x="252" y="406"/>
                        <a:pt x="252" y="406"/>
                      </a:cubicBezTo>
                      <a:cubicBezTo>
                        <a:pt x="253" y="405"/>
                        <a:pt x="253" y="405"/>
                        <a:pt x="253" y="405"/>
                      </a:cubicBezTo>
                      <a:cubicBezTo>
                        <a:pt x="254" y="404"/>
                        <a:pt x="254" y="404"/>
                        <a:pt x="254" y="404"/>
                      </a:cubicBezTo>
                      <a:cubicBezTo>
                        <a:pt x="254" y="403"/>
                        <a:pt x="254" y="403"/>
                        <a:pt x="254" y="403"/>
                      </a:cubicBezTo>
                      <a:cubicBezTo>
                        <a:pt x="255" y="396"/>
                        <a:pt x="255" y="396"/>
                        <a:pt x="255" y="396"/>
                      </a:cubicBezTo>
                      <a:cubicBezTo>
                        <a:pt x="251" y="380"/>
                        <a:pt x="251" y="380"/>
                        <a:pt x="251" y="380"/>
                      </a:cubicBezTo>
                      <a:cubicBezTo>
                        <a:pt x="248" y="378"/>
                        <a:pt x="248" y="378"/>
                        <a:pt x="248" y="378"/>
                      </a:cubicBezTo>
                      <a:cubicBezTo>
                        <a:pt x="246" y="376"/>
                        <a:pt x="246" y="376"/>
                        <a:pt x="246" y="376"/>
                      </a:cubicBezTo>
                      <a:cubicBezTo>
                        <a:pt x="224" y="367"/>
                        <a:pt x="224" y="367"/>
                        <a:pt x="224" y="367"/>
                      </a:cubicBezTo>
                      <a:cubicBezTo>
                        <a:pt x="223" y="366"/>
                        <a:pt x="223" y="366"/>
                        <a:pt x="223" y="366"/>
                      </a:cubicBezTo>
                      <a:cubicBezTo>
                        <a:pt x="221" y="366"/>
                        <a:pt x="221" y="366"/>
                        <a:pt x="221" y="366"/>
                      </a:cubicBezTo>
                      <a:cubicBezTo>
                        <a:pt x="221" y="365"/>
                        <a:pt x="221" y="365"/>
                        <a:pt x="221" y="365"/>
                      </a:cubicBezTo>
                      <a:cubicBezTo>
                        <a:pt x="218" y="365"/>
                        <a:pt x="218" y="365"/>
                        <a:pt x="218" y="365"/>
                      </a:cubicBezTo>
                      <a:cubicBezTo>
                        <a:pt x="218" y="364"/>
                        <a:pt x="218" y="364"/>
                        <a:pt x="218" y="364"/>
                      </a:cubicBezTo>
                      <a:cubicBezTo>
                        <a:pt x="217" y="364"/>
                        <a:pt x="217" y="364"/>
                        <a:pt x="217" y="364"/>
                      </a:cubicBezTo>
                      <a:cubicBezTo>
                        <a:pt x="216" y="364"/>
                        <a:pt x="216" y="364"/>
                        <a:pt x="216" y="364"/>
                      </a:cubicBezTo>
                      <a:cubicBezTo>
                        <a:pt x="214" y="364"/>
                        <a:pt x="214" y="364"/>
                        <a:pt x="214" y="364"/>
                      </a:cubicBezTo>
                      <a:cubicBezTo>
                        <a:pt x="214" y="364"/>
                        <a:pt x="214" y="364"/>
                        <a:pt x="214" y="364"/>
                      </a:cubicBezTo>
                      <a:cubicBezTo>
                        <a:pt x="213" y="363"/>
                        <a:pt x="213" y="363"/>
                        <a:pt x="213" y="363"/>
                      </a:cubicBezTo>
                      <a:cubicBezTo>
                        <a:pt x="212" y="363"/>
                        <a:pt x="212" y="363"/>
                        <a:pt x="212" y="363"/>
                      </a:cubicBezTo>
                      <a:cubicBezTo>
                        <a:pt x="210" y="362"/>
                        <a:pt x="210" y="362"/>
                        <a:pt x="210" y="362"/>
                      </a:cubicBezTo>
                      <a:cubicBezTo>
                        <a:pt x="209" y="361"/>
                        <a:pt x="209" y="361"/>
                        <a:pt x="209" y="361"/>
                      </a:cubicBezTo>
                      <a:cubicBezTo>
                        <a:pt x="208" y="361"/>
                        <a:pt x="208" y="361"/>
                        <a:pt x="208" y="361"/>
                      </a:cubicBezTo>
                      <a:cubicBezTo>
                        <a:pt x="207" y="360"/>
                        <a:pt x="207" y="360"/>
                        <a:pt x="207" y="360"/>
                      </a:cubicBezTo>
                      <a:cubicBezTo>
                        <a:pt x="206" y="360"/>
                        <a:pt x="206" y="360"/>
                        <a:pt x="206" y="360"/>
                      </a:cubicBezTo>
                      <a:cubicBezTo>
                        <a:pt x="205" y="360"/>
                        <a:pt x="205" y="360"/>
                        <a:pt x="205" y="360"/>
                      </a:cubicBezTo>
                      <a:cubicBezTo>
                        <a:pt x="204" y="360"/>
                        <a:pt x="204" y="360"/>
                        <a:pt x="204" y="360"/>
                      </a:cubicBezTo>
                      <a:cubicBezTo>
                        <a:pt x="204" y="361"/>
                        <a:pt x="204" y="361"/>
                        <a:pt x="204" y="361"/>
                      </a:cubicBezTo>
                      <a:cubicBezTo>
                        <a:pt x="203" y="360"/>
                        <a:pt x="203" y="360"/>
                        <a:pt x="203" y="360"/>
                      </a:cubicBezTo>
                      <a:cubicBezTo>
                        <a:pt x="202" y="360"/>
                        <a:pt x="202" y="360"/>
                        <a:pt x="202" y="360"/>
                      </a:cubicBezTo>
                      <a:cubicBezTo>
                        <a:pt x="202" y="359"/>
                        <a:pt x="202" y="359"/>
                        <a:pt x="202" y="359"/>
                      </a:cubicBezTo>
                      <a:cubicBezTo>
                        <a:pt x="201" y="359"/>
                        <a:pt x="201" y="359"/>
                        <a:pt x="201" y="359"/>
                      </a:cubicBezTo>
                      <a:cubicBezTo>
                        <a:pt x="200" y="359"/>
                        <a:pt x="200" y="359"/>
                        <a:pt x="200" y="359"/>
                      </a:cubicBezTo>
                      <a:cubicBezTo>
                        <a:pt x="200" y="358"/>
                        <a:pt x="200" y="358"/>
                        <a:pt x="200" y="358"/>
                      </a:cubicBezTo>
                      <a:cubicBezTo>
                        <a:pt x="200" y="358"/>
                        <a:pt x="200" y="358"/>
                        <a:pt x="200" y="358"/>
                      </a:cubicBezTo>
                      <a:cubicBezTo>
                        <a:pt x="198" y="357"/>
                        <a:pt x="198" y="357"/>
                        <a:pt x="198" y="357"/>
                      </a:cubicBezTo>
                      <a:cubicBezTo>
                        <a:pt x="197" y="357"/>
                        <a:pt x="197" y="357"/>
                        <a:pt x="197" y="357"/>
                      </a:cubicBezTo>
                      <a:cubicBezTo>
                        <a:pt x="196" y="357"/>
                        <a:pt x="196" y="357"/>
                        <a:pt x="196" y="357"/>
                      </a:cubicBezTo>
                      <a:lnTo>
                        <a:pt x="50" y="34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163"/>
                <p:cNvSpPr>
                  <a:spLocks/>
                </p:cNvSpPr>
                <p:nvPr/>
              </p:nvSpPr>
              <p:spPr bwMode="auto">
                <a:xfrm>
                  <a:off x="14110275" y="-481926"/>
                  <a:ext cx="7825" cy="1956"/>
                </a:xfrm>
                <a:custGeom>
                  <a:avLst/>
                  <a:gdLst>
                    <a:gd name="T0" fmla="*/ 4 w 4"/>
                    <a:gd name="T1" fmla="*/ 0 h 1"/>
                    <a:gd name="T2" fmla="*/ 2 w 4"/>
                    <a:gd name="T3" fmla="*/ 0 h 1"/>
                    <a:gd name="T4" fmla="*/ 0 w 4"/>
                    <a:gd name="T5" fmla="*/ 1 h 1"/>
                    <a:gd name="T6" fmla="*/ 4 w 4"/>
                    <a:gd name="T7" fmla="*/ 1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lnTo>
                        <a:pt x="2" y="0"/>
                      </a:lnTo>
                      <a:lnTo>
                        <a:pt x="0" y="1"/>
                      </a:lnTo>
                      <a:lnTo>
                        <a:pt x="4" y="1"/>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164"/>
                <p:cNvSpPr>
                  <a:spLocks/>
                </p:cNvSpPr>
                <p:nvPr/>
              </p:nvSpPr>
              <p:spPr bwMode="auto">
                <a:xfrm>
                  <a:off x="14174828" y="-468233"/>
                  <a:ext cx="48907" cy="19563"/>
                </a:xfrm>
                <a:custGeom>
                  <a:avLst/>
                  <a:gdLst>
                    <a:gd name="T0" fmla="*/ 4 w 25"/>
                    <a:gd name="T1" fmla="*/ 2 h 10"/>
                    <a:gd name="T2" fmla="*/ 6 w 25"/>
                    <a:gd name="T3" fmla="*/ 2 h 10"/>
                    <a:gd name="T4" fmla="*/ 9 w 25"/>
                    <a:gd name="T5" fmla="*/ 0 h 10"/>
                    <a:gd name="T6" fmla="*/ 17 w 25"/>
                    <a:gd name="T7" fmla="*/ 2 h 10"/>
                    <a:gd name="T8" fmla="*/ 21 w 25"/>
                    <a:gd name="T9" fmla="*/ 4 h 10"/>
                    <a:gd name="T10" fmla="*/ 23 w 25"/>
                    <a:gd name="T11" fmla="*/ 4 h 10"/>
                    <a:gd name="T12" fmla="*/ 25 w 25"/>
                    <a:gd name="T13" fmla="*/ 6 h 10"/>
                    <a:gd name="T14" fmla="*/ 25 w 25"/>
                    <a:gd name="T15" fmla="*/ 8 h 10"/>
                    <a:gd name="T16" fmla="*/ 21 w 25"/>
                    <a:gd name="T17" fmla="*/ 8 h 10"/>
                    <a:gd name="T18" fmla="*/ 19 w 25"/>
                    <a:gd name="T19" fmla="*/ 6 h 10"/>
                    <a:gd name="T20" fmla="*/ 19 w 25"/>
                    <a:gd name="T21" fmla="*/ 8 h 10"/>
                    <a:gd name="T22" fmla="*/ 17 w 25"/>
                    <a:gd name="T23" fmla="*/ 8 h 10"/>
                    <a:gd name="T24" fmla="*/ 17 w 25"/>
                    <a:gd name="T25" fmla="*/ 8 h 10"/>
                    <a:gd name="T26" fmla="*/ 15 w 25"/>
                    <a:gd name="T27" fmla="*/ 8 h 10"/>
                    <a:gd name="T28" fmla="*/ 15 w 25"/>
                    <a:gd name="T29" fmla="*/ 10 h 10"/>
                    <a:gd name="T30" fmla="*/ 11 w 25"/>
                    <a:gd name="T31" fmla="*/ 10 h 10"/>
                    <a:gd name="T32" fmla="*/ 9 w 25"/>
                    <a:gd name="T33" fmla="*/ 8 h 10"/>
                    <a:gd name="T34" fmla="*/ 7 w 25"/>
                    <a:gd name="T35" fmla="*/ 8 h 10"/>
                    <a:gd name="T36" fmla="*/ 6 w 25"/>
                    <a:gd name="T37" fmla="*/ 8 h 10"/>
                    <a:gd name="T38" fmla="*/ 6 w 25"/>
                    <a:gd name="T39" fmla="*/ 4 h 10"/>
                    <a:gd name="T40" fmla="*/ 4 w 25"/>
                    <a:gd name="T41" fmla="*/ 4 h 10"/>
                    <a:gd name="T42" fmla="*/ 2 w 25"/>
                    <a:gd name="T43" fmla="*/ 4 h 10"/>
                    <a:gd name="T44" fmla="*/ 0 w 25"/>
                    <a:gd name="T45" fmla="*/ 4 h 10"/>
                    <a:gd name="T46" fmla="*/ 2 w 25"/>
                    <a:gd name="T47" fmla="*/ 2 h 10"/>
                    <a:gd name="T48" fmla="*/ 4 w 2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10">
                      <a:moveTo>
                        <a:pt x="4" y="2"/>
                      </a:moveTo>
                      <a:lnTo>
                        <a:pt x="6" y="2"/>
                      </a:lnTo>
                      <a:lnTo>
                        <a:pt x="9" y="0"/>
                      </a:lnTo>
                      <a:lnTo>
                        <a:pt x="17" y="2"/>
                      </a:lnTo>
                      <a:lnTo>
                        <a:pt x="21" y="4"/>
                      </a:lnTo>
                      <a:lnTo>
                        <a:pt x="23" y="4"/>
                      </a:lnTo>
                      <a:lnTo>
                        <a:pt x="25" y="6"/>
                      </a:lnTo>
                      <a:lnTo>
                        <a:pt x="25" y="8"/>
                      </a:lnTo>
                      <a:lnTo>
                        <a:pt x="21" y="8"/>
                      </a:lnTo>
                      <a:lnTo>
                        <a:pt x="19" y="6"/>
                      </a:lnTo>
                      <a:lnTo>
                        <a:pt x="19" y="8"/>
                      </a:lnTo>
                      <a:lnTo>
                        <a:pt x="17" y="8"/>
                      </a:lnTo>
                      <a:lnTo>
                        <a:pt x="17" y="8"/>
                      </a:lnTo>
                      <a:lnTo>
                        <a:pt x="15" y="8"/>
                      </a:lnTo>
                      <a:lnTo>
                        <a:pt x="15" y="10"/>
                      </a:lnTo>
                      <a:lnTo>
                        <a:pt x="11" y="10"/>
                      </a:lnTo>
                      <a:lnTo>
                        <a:pt x="9" y="8"/>
                      </a:lnTo>
                      <a:lnTo>
                        <a:pt x="7" y="8"/>
                      </a:lnTo>
                      <a:lnTo>
                        <a:pt x="6" y="8"/>
                      </a:lnTo>
                      <a:lnTo>
                        <a:pt x="6" y="4"/>
                      </a:lnTo>
                      <a:lnTo>
                        <a:pt x="4" y="4"/>
                      </a:lnTo>
                      <a:lnTo>
                        <a:pt x="2" y="4"/>
                      </a:lnTo>
                      <a:lnTo>
                        <a:pt x="0" y="4"/>
                      </a:lnTo>
                      <a:lnTo>
                        <a:pt x="2" y="2"/>
                      </a:lnTo>
                      <a:lnTo>
                        <a:pt x="4"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165"/>
                <p:cNvSpPr>
                  <a:spLocks noEditPoints="1"/>
                </p:cNvSpPr>
                <p:nvPr/>
              </p:nvSpPr>
              <p:spPr bwMode="auto">
                <a:xfrm>
                  <a:off x="14256990" y="-501488"/>
                  <a:ext cx="58687" cy="44993"/>
                </a:xfrm>
                <a:custGeom>
                  <a:avLst/>
                  <a:gdLst>
                    <a:gd name="T0" fmla="*/ 14 w 16"/>
                    <a:gd name="T1" fmla="*/ 11 h 12"/>
                    <a:gd name="T2" fmla="*/ 15 w 16"/>
                    <a:gd name="T3" fmla="*/ 9 h 12"/>
                    <a:gd name="T4" fmla="*/ 15 w 16"/>
                    <a:gd name="T5" fmla="*/ 7 h 12"/>
                    <a:gd name="T6" fmla="*/ 16 w 16"/>
                    <a:gd name="T7" fmla="*/ 6 h 12"/>
                    <a:gd name="T8" fmla="*/ 16 w 16"/>
                    <a:gd name="T9" fmla="*/ 4 h 12"/>
                    <a:gd name="T10" fmla="*/ 16 w 16"/>
                    <a:gd name="T11" fmla="*/ 3 h 12"/>
                    <a:gd name="T12" fmla="*/ 15 w 16"/>
                    <a:gd name="T13" fmla="*/ 3 h 12"/>
                    <a:gd name="T14" fmla="*/ 13 w 16"/>
                    <a:gd name="T15" fmla="*/ 2 h 12"/>
                    <a:gd name="T16" fmla="*/ 10 w 16"/>
                    <a:gd name="T17" fmla="*/ 2 h 12"/>
                    <a:gd name="T18" fmla="*/ 7 w 16"/>
                    <a:gd name="T19" fmla="*/ 2 h 12"/>
                    <a:gd name="T20" fmla="*/ 8 w 16"/>
                    <a:gd name="T21" fmla="*/ 3 h 12"/>
                    <a:gd name="T22" fmla="*/ 10 w 16"/>
                    <a:gd name="T23" fmla="*/ 4 h 12"/>
                    <a:gd name="T24" fmla="*/ 10 w 16"/>
                    <a:gd name="T25" fmla="*/ 7 h 12"/>
                    <a:gd name="T26" fmla="*/ 12 w 16"/>
                    <a:gd name="T27" fmla="*/ 8 h 12"/>
                    <a:gd name="T28" fmla="*/ 13 w 16"/>
                    <a:gd name="T29" fmla="*/ 9 h 12"/>
                    <a:gd name="T30" fmla="*/ 10 w 16"/>
                    <a:gd name="T31" fmla="*/ 10 h 12"/>
                    <a:gd name="T32" fmla="*/ 8 w 16"/>
                    <a:gd name="T33" fmla="*/ 9 h 12"/>
                    <a:gd name="T34" fmla="*/ 5 w 16"/>
                    <a:gd name="T35" fmla="*/ 9 h 12"/>
                    <a:gd name="T36" fmla="*/ 5 w 16"/>
                    <a:gd name="T37" fmla="*/ 9 h 12"/>
                    <a:gd name="T38" fmla="*/ 2 w 16"/>
                    <a:gd name="T39" fmla="*/ 8 h 12"/>
                    <a:gd name="T40" fmla="*/ 0 w 16"/>
                    <a:gd name="T41" fmla="*/ 10 h 12"/>
                    <a:gd name="T42" fmla="*/ 2 w 16"/>
                    <a:gd name="T43" fmla="*/ 11 h 12"/>
                    <a:gd name="T44" fmla="*/ 4 w 16"/>
                    <a:gd name="T45" fmla="*/ 12 h 12"/>
                    <a:gd name="T46" fmla="*/ 5 w 16"/>
                    <a:gd name="T47" fmla="*/ 11 h 12"/>
                    <a:gd name="T48" fmla="*/ 8 w 16"/>
                    <a:gd name="T49" fmla="*/ 11 h 12"/>
                    <a:gd name="T50" fmla="*/ 12 w 16"/>
                    <a:gd name="T51" fmla="*/ 11 h 12"/>
                    <a:gd name="T52" fmla="*/ 14 w 16"/>
                    <a:gd name="T53" fmla="*/ 12 h 12"/>
                    <a:gd name="T54" fmla="*/ 11 w 16"/>
                    <a:gd name="T55" fmla="*/ 0 h 12"/>
                    <a:gd name="T56" fmla="*/ 10 w 16"/>
                    <a:gd name="T57" fmla="*/ 1 h 12"/>
                    <a:gd name="T58" fmla="*/ 7 w 16"/>
                    <a:gd name="T59" fmla="*/ 7 h 12"/>
                    <a:gd name="T60" fmla="*/ 9 w 16"/>
                    <a:gd name="T61" fmla="*/ 7 h 12"/>
                    <a:gd name="T62" fmla="*/ 8 w 16"/>
                    <a:gd name="T6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12">
                      <a:moveTo>
                        <a:pt x="14" y="12"/>
                      </a:moveTo>
                      <a:cubicBezTo>
                        <a:pt x="14" y="11"/>
                        <a:pt x="14" y="11"/>
                        <a:pt x="14" y="11"/>
                      </a:cubicBezTo>
                      <a:cubicBezTo>
                        <a:pt x="15" y="10"/>
                        <a:pt x="15" y="10"/>
                        <a:pt x="15" y="10"/>
                      </a:cubicBezTo>
                      <a:cubicBezTo>
                        <a:pt x="15" y="9"/>
                        <a:pt x="15" y="9"/>
                        <a:pt x="15" y="9"/>
                      </a:cubicBezTo>
                      <a:cubicBezTo>
                        <a:pt x="15" y="8"/>
                        <a:pt x="15" y="8"/>
                        <a:pt x="15" y="8"/>
                      </a:cubicBezTo>
                      <a:cubicBezTo>
                        <a:pt x="15" y="7"/>
                        <a:pt x="15" y="7"/>
                        <a:pt x="15" y="7"/>
                      </a:cubicBezTo>
                      <a:cubicBezTo>
                        <a:pt x="15" y="7"/>
                        <a:pt x="15" y="7"/>
                        <a:pt x="15" y="7"/>
                      </a:cubicBezTo>
                      <a:cubicBezTo>
                        <a:pt x="16" y="6"/>
                        <a:pt x="16" y="6"/>
                        <a:pt x="16" y="6"/>
                      </a:cubicBezTo>
                      <a:cubicBezTo>
                        <a:pt x="16" y="5"/>
                        <a:pt x="16" y="5"/>
                        <a:pt x="16" y="5"/>
                      </a:cubicBezTo>
                      <a:cubicBezTo>
                        <a:pt x="16" y="4"/>
                        <a:pt x="16" y="4"/>
                        <a:pt x="16" y="4"/>
                      </a:cubicBezTo>
                      <a:cubicBezTo>
                        <a:pt x="16" y="4"/>
                        <a:pt x="16" y="4"/>
                        <a:pt x="16" y="4"/>
                      </a:cubicBezTo>
                      <a:cubicBezTo>
                        <a:pt x="16" y="3"/>
                        <a:pt x="16" y="3"/>
                        <a:pt x="16" y="3"/>
                      </a:cubicBezTo>
                      <a:cubicBezTo>
                        <a:pt x="16" y="3"/>
                        <a:pt x="16" y="3"/>
                        <a:pt x="16" y="3"/>
                      </a:cubicBezTo>
                      <a:cubicBezTo>
                        <a:pt x="15" y="3"/>
                        <a:pt x="15" y="3"/>
                        <a:pt x="15" y="3"/>
                      </a:cubicBezTo>
                      <a:cubicBezTo>
                        <a:pt x="14" y="3"/>
                        <a:pt x="14" y="3"/>
                        <a:pt x="14" y="3"/>
                      </a:cubicBezTo>
                      <a:cubicBezTo>
                        <a:pt x="13" y="2"/>
                        <a:pt x="13" y="2"/>
                        <a:pt x="13" y="2"/>
                      </a:cubicBezTo>
                      <a:cubicBezTo>
                        <a:pt x="11" y="2"/>
                        <a:pt x="11" y="2"/>
                        <a:pt x="11" y="2"/>
                      </a:cubicBezTo>
                      <a:cubicBezTo>
                        <a:pt x="10" y="2"/>
                        <a:pt x="10" y="2"/>
                        <a:pt x="10" y="2"/>
                      </a:cubicBezTo>
                      <a:cubicBezTo>
                        <a:pt x="9" y="2"/>
                        <a:pt x="9" y="2"/>
                        <a:pt x="9" y="2"/>
                      </a:cubicBezTo>
                      <a:cubicBezTo>
                        <a:pt x="7" y="2"/>
                        <a:pt x="7" y="2"/>
                        <a:pt x="7" y="2"/>
                      </a:cubicBezTo>
                      <a:cubicBezTo>
                        <a:pt x="7" y="2"/>
                        <a:pt x="7" y="2"/>
                        <a:pt x="7" y="2"/>
                      </a:cubicBezTo>
                      <a:cubicBezTo>
                        <a:pt x="7" y="2"/>
                        <a:pt x="8" y="3"/>
                        <a:pt x="8" y="3"/>
                      </a:cubicBezTo>
                      <a:cubicBezTo>
                        <a:pt x="11" y="4"/>
                        <a:pt x="11" y="4"/>
                        <a:pt x="11" y="4"/>
                      </a:cubicBezTo>
                      <a:cubicBezTo>
                        <a:pt x="10" y="4"/>
                        <a:pt x="10" y="4"/>
                        <a:pt x="10" y="4"/>
                      </a:cubicBezTo>
                      <a:cubicBezTo>
                        <a:pt x="11" y="5"/>
                        <a:pt x="11" y="5"/>
                        <a:pt x="11" y="5"/>
                      </a:cubicBezTo>
                      <a:cubicBezTo>
                        <a:pt x="10" y="7"/>
                        <a:pt x="10" y="7"/>
                        <a:pt x="10" y="7"/>
                      </a:cubicBezTo>
                      <a:cubicBezTo>
                        <a:pt x="11" y="7"/>
                        <a:pt x="11" y="7"/>
                        <a:pt x="11" y="7"/>
                      </a:cubicBezTo>
                      <a:cubicBezTo>
                        <a:pt x="12" y="8"/>
                        <a:pt x="12" y="8"/>
                        <a:pt x="12" y="8"/>
                      </a:cubicBezTo>
                      <a:cubicBezTo>
                        <a:pt x="13" y="9"/>
                        <a:pt x="13" y="9"/>
                        <a:pt x="13" y="9"/>
                      </a:cubicBezTo>
                      <a:cubicBezTo>
                        <a:pt x="13" y="9"/>
                        <a:pt x="13" y="9"/>
                        <a:pt x="13" y="9"/>
                      </a:cubicBezTo>
                      <a:cubicBezTo>
                        <a:pt x="11" y="9"/>
                        <a:pt x="11" y="9"/>
                        <a:pt x="11" y="9"/>
                      </a:cubicBezTo>
                      <a:cubicBezTo>
                        <a:pt x="10" y="10"/>
                        <a:pt x="10" y="10"/>
                        <a:pt x="10" y="10"/>
                      </a:cubicBezTo>
                      <a:cubicBezTo>
                        <a:pt x="9" y="9"/>
                        <a:pt x="9" y="9"/>
                        <a:pt x="9" y="9"/>
                      </a:cubicBezTo>
                      <a:cubicBezTo>
                        <a:pt x="8" y="9"/>
                        <a:pt x="8" y="9"/>
                        <a:pt x="8" y="9"/>
                      </a:cubicBezTo>
                      <a:cubicBezTo>
                        <a:pt x="7" y="9"/>
                        <a:pt x="7" y="9"/>
                        <a:pt x="7" y="9"/>
                      </a:cubicBezTo>
                      <a:cubicBezTo>
                        <a:pt x="5" y="9"/>
                        <a:pt x="5" y="9"/>
                        <a:pt x="5" y="9"/>
                      </a:cubicBezTo>
                      <a:cubicBezTo>
                        <a:pt x="5" y="9"/>
                        <a:pt x="5" y="9"/>
                        <a:pt x="5" y="9"/>
                      </a:cubicBezTo>
                      <a:cubicBezTo>
                        <a:pt x="5" y="9"/>
                        <a:pt x="5" y="9"/>
                        <a:pt x="5" y="9"/>
                      </a:cubicBezTo>
                      <a:cubicBezTo>
                        <a:pt x="3" y="9"/>
                        <a:pt x="3" y="9"/>
                        <a:pt x="3" y="9"/>
                      </a:cubicBezTo>
                      <a:cubicBezTo>
                        <a:pt x="2" y="8"/>
                        <a:pt x="2" y="8"/>
                        <a:pt x="2" y="8"/>
                      </a:cubicBezTo>
                      <a:cubicBezTo>
                        <a:pt x="1" y="9"/>
                        <a:pt x="1" y="9"/>
                        <a:pt x="1" y="9"/>
                      </a:cubicBezTo>
                      <a:cubicBezTo>
                        <a:pt x="0" y="10"/>
                        <a:pt x="0" y="10"/>
                        <a:pt x="0" y="10"/>
                      </a:cubicBezTo>
                      <a:cubicBezTo>
                        <a:pt x="1" y="10"/>
                        <a:pt x="1" y="10"/>
                        <a:pt x="1" y="10"/>
                      </a:cubicBezTo>
                      <a:cubicBezTo>
                        <a:pt x="2" y="11"/>
                        <a:pt x="2" y="11"/>
                        <a:pt x="2" y="11"/>
                      </a:cubicBezTo>
                      <a:cubicBezTo>
                        <a:pt x="4" y="12"/>
                        <a:pt x="4" y="12"/>
                        <a:pt x="4" y="12"/>
                      </a:cubicBezTo>
                      <a:cubicBezTo>
                        <a:pt x="4" y="12"/>
                        <a:pt x="4" y="12"/>
                        <a:pt x="4" y="12"/>
                      </a:cubicBezTo>
                      <a:cubicBezTo>
                        <a:pt x="4" y="11"/>
                        <a:pt x="4" y="11"/>
                        <a:pt x="4" y="11"/>
                      </a:cubicBezTo>
                      <a:cubicBezTo>
                        <a:pt x="5" y="11"/>
                        <a:pt x="5" y="11"/>
                        <a:pt x="5" y="11"/>
                      </a:cubicBezTo>
                      <a:cubicBezTo>
                        <a:pt x="7" y="11"/>
                        <a:pt x="7" y="11"/>
                        <a:pt x="7" y="11"/>
                      </a:cubicBezTo>
                      <a:cubicBezTo>
                        <a:pt x="8" y="11"/>
                        <a:pt x="8" y="11"/>
                        <a:pt x="8" y="11"/>
                      </a:cubicBezTo>
                      <a:cubicBezTo>
                        <a:pt x="12" y="11"/>
                        <a:pt x="12" y="11"/>
                        <a:pt x="12" y="11"/>
                      </a:cubicBezTo>
                      <a:cubicBezTo>
                        <a:pt x="12" y="11"/>
                        <a:pt x="12" y="11"/>
                        <a:pt x="12" y="11"/>
                      </a:cubicBezTo>
                      <a:cubicBezTo>
                        <a:pt x="13" y="11"/>
                        <a:pt x="13" y="11"/>
                        <a:pt x="13" y="11"/>
                      </a:cubicBezTo>
                      <a:cubicBezTo>
                        <a:pt x="14" y="12"/>
                        <a:pt x="14" y="12"/>
                        <a:pt x="14" y="12"/>
                      </a:cubicBezTo>
                      <a:close/>
                      <a:moveTo>
                        <a:pt x="9" y="1"/>
                      </a:moveTo>
                      <a:cubicBezTo>
                        <a:pt x="11" y="0"/>
                        <a:pt x="11" y="0"/>
                        <a:pt x="11" y="0"/>
                      </a:cubicBezTo>
                      <a:cubicBezTo>
                        <a:pt x="12" y="1"/>
                        <a:pt x="12" y="1"/>
                        <a:pt x="12" y="1"/>
                      </a:cubicBezTo>
                      <a:cubicBezTo>
                        <a:pt x="10" y="1"/>
                        <a:pt x="10" y="1"/>
                        <a:pt x="10" y="1"/>
                      </a:cubicBezTo>
                      <a:cubicBezTo>
                        <a:pt x="9" y="1"/>
                        <a:pt x="9" y="1"/>
                        <a:pt x="9" y="1"/>
                      </a:cubicBezTo>
                      <a:close/>
                      <a:moveTo>
                        <a:pt x="7" y="7"/>
                      </a:moveTo>
                      <a:cubicBezTo>
                        <a:pt x="8" y="7"/>
                        <a:pt x="8" y="7"/>
                        <a:pt x="8" y="7"/>
                      </a:cubicBezTo>
                      <a:cubicBezTo>
                        <a:pt x="9" y="7"/>
                        <a:pt x="9" y="7"/>
                        <a:pt x="9" y="7"/>
                      </a:cubicBezTo>
                      <a:cubicBezTo>
                        <a:pt x="10" y="8"/>
                        <a:pt x="10" y="8"/>
                        <a:pt x="10" y="8"/>
                      </a:cubicBezTo>
                      <a:cubicBezTo>
                        <a:pt x="8" y="8"/>
                        <a:pt x="8" y="8"/>
                        <a:pt x="8" y="8"/>
                      </a:cubicBezTo>
                      <a:lnTo>
                        <a:pt x="7" y="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166"/>
                <p:cNvSpPr>
                  <a:spLocks noEditPoints="1"/>
                </p:cNvSpPr>
                <p:nvPr/>
              </p:nvSpPr>
              <p:spPr bwMode="auto">
                <a:xfrm>
                  <a:off x="14043762" y="-564088"/>
                  <a:ext cx="224968" cy="74337"/>
                </a:xfrm>
                <a:custGeom>
                  <a:avLst/>
                  <a:gdLst>
                    <a:gd name="T0" fmla="*/ 23 w 115"/>
                    <a:gd name="T1" fmla="*/ 15 h 38"/>
                    <a:gd name="T2" fmla="*/ 23 w 115"/>
                    <a:gd name="T3" fmla="*/ 19 h 38"/>
                    <a:gd name="T4" fmla="*/ 21 w 115"/>
                    <a:gd name="T5" fmla="*/ 17 h 38"/>
                    <a:gd name="T6" fmla="*/ 21 w 115"/>
                    <a:gd name="T7" fmla="*/ 17 h 38"/>
                    <a:gd name="T8" fmla="*/ 6 w 115"/>
                    <a:gd name="T9" fmla="*/ 11 h 38"/>
                    <a:gd name="T10" fmla="*/ 4 w 115"/>
                    <a:gd name="T11" fmla="*/ 11 h 38"/>
                    <a:gd name="T12" fmla="*/ 0 w 115"/>
                    <a:gd name="T13" fmla="*/ 15 h 38"/>
                    <a:gd name="T14" fmla="*/ 4 w 115"/>
                    <a:gd name="T15" fmla="*/ 13 h 38"/>
                    <a:gd name="T16" fmla="*/ 9 w 115"/>
                    <a:gd name="T17" fmla="*/ 13 h 38"/>
                    <a:gd name="T18" fmla="*/ 15 w 115"/>
                    <a:gd name="T19" fmla="*/ 11 h 38"/>
                    <a:gd name="T20" fmla="*/ 21 w 115"/>
                    <a:gd name="T21" fmla="*/ 7 h 38"/>
                    <a:gd name="T22" fmla="*/ 29 w 115"/>
                    <a:gd name="T23" fmla="*/ 7 h 38"/>
                    <a:gd name="T24" fmla="*/ 36 w 115"/>
                    <a:gd name="T25" fmla="*/ 7 h 38"/>
                    <a:gd name="T26" fmla="*/ 31 w 115"/>
                    <a:gd name="T27" fmla="*/ 9 h 38"/>
                    <a:gd name="T28" fmla="*/ 40 w 115"/>
                    <a:gd name="T29" fmla="*/ 11 h 38"/>
                    <a:gd name="T30" fmla="*/ 46 w 115"/>
                    <a:gd name="T31" fmla="*/ 13 h 38"/>
                    <a:gd name="T32" fmla="*/ 50 w 115"/>
                    <a:gd name="T33" fmla="*/ 13 h 38"/>
                    <a:gd name="T34" fmla="*/ 57 w 115"/>
                    <a:gd name="T35" fmla="*/ 17 h 38"/>
                    <a:gd name="T36" fmla="*/ 61 w 115"/>
                    <a:gd name="T37" fmla="*/ 17 h 38"/>
                    <a:gd name="T38" fmla="*/ 67 w 115"/>
                    <a:gd name="T39" fmla="*/ 17 h 38"/>
                    <a:gd name="T40" fmla="*/ 74 w 115"/>
                    <a:gd name="T41" fmla="*/ 26 h 38"/>
                    <a:gd name="T42" fmla="*/ 82 w 115"/>
                    <a:gd name="T43" fmla="*/ 28 h 38"/>
                    <a:gd name="T44" fmla="*/ 84 w 115"/>
                    <a:gd name="T45" fmla="*/ 30 h 38"/>
                    <a:gd name="T46" fmla="*/ 76 w 115"/>
                    <a:gd name="T47" fmla="*/ 36 h 38"/>
                    <a:gd name="T48" fmla="*/ 86 w 115"/>
                    <a:gd name="T49" fmla="*/ 36 h 38"/>
                    <a:gd name="T50" fmla="*/ 97 w 115"/>
                    <a:gd name="T51" fmla="*/ 38 h 38"/>
                    <a:gd name="T52" fmla="*/ 105 w 115"/>
                    <a:gd name="T53" fmla="*/ 36 h 38"/>
                    <a:gd name="T54" fmla="*/ 113 w 115"/>
                    <a:gd name="T55" fmla="*/ 34 h 38"/>
                    <a:gd name="T56" fmla="*/ 111 w 115"/>
                    <a:gd name="T57" fmla="*/ 30 h 38"/>
                    <a:gd name="T58" fmla="*/ 99 w 115"/>
                    <a:gd name="T59" fmla="*/ 26 h 38"/>
                    <a:gd name="T60" fmla="*/ 99 w 115"/>
                    <a:gd name="T61" fmla="*/ 22 h 38"/>
                    <a:gd name="T62" fmla="*/ 95 w 115"/>
                    <a:gd name="T63" fmla="*/ 22 h 38"/>
                    <a:gd name="T64" fmla="*/ 88 w 115"/>
                    <a:gd name="T65" fmla="*/ 19 h 38"/>
                    <a:gd name="T66" fmla="*/ 82 w 115"/>
                    <a:gd name="T67" fmla="*/ 19 h 38"/>
                    <a:gd name="T68" fmla="*/ 80 w 115"/>
                    <a:gd name="T69" fmla="*/ 17 h 38"/>
                    <a:gd name="T70" fmla="*/ 73 w 115"/>
                    <a:gd name="T71" fmla="*/ 13 h 38"/>
                    <a:gd name="T72" fmla="*/ 61 w 115"/>
                    <a:gd name="T73" fmla="*/ 9 h 38"/>
                    <a:gd name="T74" fmla="*/ 57 w 115"/>
                    <a:gd name="T75" fmla="*/ 3 h 38"/>
                    <a:gd name="T76" fmla="*/ 46 w 115"/>
                    <a:gd name="T77" fmla="*/ 3 h 38"/>
                    <a:gd name="T78" fmla="*/ 38 w 115"/>
                    <a:gd name="T79" fmla="*/ 1 h 38"/>
                    <a:gd name="T80" fmla="*/ 27 w 115"/>
                    <a:gd name="T81" fmla="*/ 1 h 38"/>
                    <a:gd name="T82" fmla="*/ 13 w 115"/>
                    <a:gd name="T83" fmla="*/ 3 h 38"/>
                    <a:gd name="T84" fmla="*/ 6 w 115"/>
                    <a:gd name="T8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 h="38">
                      <a:moveTo>
                        <a:pt x="21" y="15"/>
                      </a:moveTo>
                      <a:lnTo>
                        <a:pt x="21" y="13"/>
                      </a:lnTo>
                      <a:lnTo>
                        <a:pt x="23" y="15"/>
                      </a:lnTo>
                      <a:lnTo>
                        <a:pt x="25" y="17"/>
                      </a:lnTo>
                      <a:lnTo>
                        <a:pt x="25" y="19"/>
                      </a:lnTo>
                      <a:lnTo>
                        <a:pt x="23" y="19"/>
                      </a:lnTo>
                      <a:lnTo>
                        <a:pt x="19" y="19"/>
                      </a:lnTo>
                      <a:lnTo>
                        <a:pt x="19" y="17"/>
                      </a:lnTo>
                      <a:lnTo>
                        <a:pt x="21" y="17"/>
                      </a:lnTo>
                      <a:lnTo>
                        <a:pt x="21" y="17"/>
                      </a:lnTo>
                      <a:lnTo>
                        <a:pt x="23" y="17"/>
                      </a:lnTo>
                      <a:lnTo>
                        <a:pt x="21" y="17"/>
                      </a:lnTo>
                      <a:lnTo>
                        <a:pt x="21" y="15"/>
                      </a:lnTo>
                      <a:lnTo>
                        <a:pt x="21" y="15"/>
                      </a:lnTo>
                      <a:close/>
                      <a:moveTo>
                        <a:pt x="6" y="11"/>
                      </a:moveTo>
                      <a:lnTo>
                        <a:pt x="8" y="11"/>
                      </a:lnTo>
                      <a:lnTo>
                        <a:pt x="6" y="13"/>
                      </a:lnTo>
                      <a:lnTo>
                        <a:pt x="4" y="11"/>
                      </a:lnTo>
                      <a:lnTo>
                        <a:pt x="0" y="13"/>
                      </a:lnTo>
                      <a:lnTo>
                        <a:pt x="0" y="13"/>
                      </a:lnTo>
                      <a:lnTo>
                        <a:pt x="0" y="15"/>
                      </a:lnTo>
                      <a:lnTo>
                        <a:pt x="2" y="15"/>
                      </a:lnTo>
                      <a:lnTo>
                        <a:pt x="4" y="13"/>
                      </a:lnTo>
                      <a:lnTo>
                        <a:pt x="4" y="13"/>
                      </a:lnTo>
                      <a:lnTo>
                        <a:pt x="4" y="15"/>
                      </a:lnTo>
                      <a:lnTo>
                        <a:pt x="8" y="15"/>
                      </a:lnTo>
                      <a:lnTo>
                        <a:pt x="9" y="13"/>
                      </a:lnTo>
                      <a:lnTo>
                        <a:pt x="11" y="11"/>
                      </a:lnTo>
                      <a:lnTo>
                        <a:pt x="13" y="11"/>
                      </a:lnTo>
                      <a:lnTo>
                        <a:pt x="15" y="11"/>
                      </a:lnTo>
                      <a:lnTo>
                        <a:pt x="17" y="11"/>
                      </a:lnTo>
                      <a:lnTo>
                        <a:pt x="19" y="11"/>
                      </a:lnTo>
                      <a:lnTo>
                        <a:pt x="21" y="7"/>
                      </a:lnTo>
                      <a:lnTo>
                        <a:pt x="23" y="7"/>
                      </a:lnTo>
                      <a:lnTo>
                        <a:pt x="25" y="5"/>
                      </a:lnTo>
                      <a:lnTo>
                        <a:pt x="29" y="7"/>
                      </a:lnTo>
                      <a:lnTo>
                        <a:pt x="31" y="5"/>
                      </a:lnTo>
                      <a:lnTo>
                        <a:pt x="34" y="7"/>
                      </a:lnTo>
                      <a:lnTo>
                        <a:pt x="36" y="7"/>
                      </a:lnTo>
                      <a:lnTo>
                        <a:pt x="34" y="9"/>
                      </a:lnTo>
                      <a:lnTo>
                        <a:pt x="32" y="9"/>
                      </a:lnTo>
                      <a:lnTo>
                        <a:pt x="31" y="9"/>
                      </a:lnTo>
                      <a:lnTo>
                        <a:pt x="32" y="11"/>
                      </a:lnTo>
                      <a:lnTo>
                        <a:pt x="38" y="11"/>
                      </a:lnTo>
                      <a:lnTo>
                        <a:pt x="40" y="11"/>
                      </a:lnTo>
                      <a:lnTo>
                        <a:pt x="42" y="11"/>
                      </a:lnTo>
                      <a:lnTo>
                        <a:pt x="44" y="13"/>
                      </a:lnTo>
                      <a:lnTo>
                        <a:pt x="46" y="13"/>
                      </a:lnTo>
                      <a:lnTo>
                        <a:pt x="48" y="13"/>
                      </a:lnTo>
                      <a:lnTo>
                        <a:pt x="50" y="11"/>
                      </a:lnTo>
                      <a:lnTo>
                        <a:pt x="50" y="13"/>
                      </a:lnTo>
                      <a:lnTo>
                        <a:pt x="50" y="13"/>
                      </a:lnTo>
                      <a:lnTo>
                        <a:pt x="53" y="17"/>
                      </a:lnTo>
                      <a:lnTo>
                        <a:pt x="57" y="17"/>
                      </a:lnTo>
                      <a:lnTo>
                        <a:pt x="57" y="17"/>
                      </a:lnTo>
                      <a:lnTo>
                        <a:pt x="59" y="17"/>
                      </a:lnTo>
                      <a:lnTo>
                        <a:pt x="61" y="17"/>
                      </a:lnTo>
                      <a:lnTo>
                        <a:pt x="63" y="17"/>
                      </a:lnTo>
                      <a:lnTo>
                        <a:pt x="67" y="17"/>
                      </a:lnTo>
                      <a:lnTo>
                        <a:pt x="67" y="17"/>
                      </a:lnTo>
                      <a:lnTo>
                        <a:pt x="69" y="22"/>
                      </a:lnTo>
                      <a:lnTo>
                        <a:pt x="73" y="26"/>
                      </a:lnTo>
                      <a:lnTo>
                        <a:pt x="74" y="26"/>
                      </a:lnTo>
                      <a:lnTo>
                        <a:pt x="74" y="26"/>
                      </a:lnTo>
                      <a:lnTo>
                        <a:pt x="78" y="28"/>
                      </a:lnTo>
                      <a:lnTo>
                        <a:pt x="82" y="28"/>
                      </a:lnTo>
                      <a:lnTo>
                        <a:pt x="82" y="28"/>
                      </a:lnTo>
                      <a:lnTo>
                        <a:pt x="84" y="28"/>
                      </a:lnTo>
                      <a:lnTo>
                        <a:pt x="84" y="30"/>
                      </a:lnTo>
                      <a:lnTo>
                        <a:pt x="80" y="32"/>
                      </a:lnTo>
                      <a:lnTo>
                        <a:pt x="76" y="34"/>
                      </a:lnTo>
                      <a:lnTo>
                        <a:pt x="76" y="36"/>
                      </a:lnTo>
                      <a:lnTo>
                        <a:pt x="80" y="38"/>
                      </a:lnTo>
                      <a:lnTo>
                        <a:pt x="84" y="36"/>
                      </a:lnTo>
                      <a:lnTo>
                        <a:pt x="86" y="36"/>
                      </a:lnTo>
                      <a:lnTo>
                        <a:pt x="90" y="36"/>
                      </a:lnTo>
                      <a:lnTo>
                        <a:pt x="94" y="36"/>
                      </a:lnTo>
                      <a:lnTo>
                        <a:pt x="97" y="38"/>
                      </a:lnTo>
                      <a:lnTo>
                        <a:pt x="103" y="36"/>
                      </a:lnTo>
                      <a:lnTo>
                        <a:pt x="103" y="34"/>
                      </a:lnTo>
                      <a:lnTo>
                        <a:pt x="105" y="36"/>
                      </a:lnTo>
                      <a:lnTo>
                        <a:pt x="107" y="34"/>
                      </a:lnTo>
                      <a:lnTo>
                        <a:pt x="111" y="34"/>
                      </a:lnTo>
                      <a:lnTo>
                        <a:pt x="113" y="34"/>
                      </a:lnTo>
                      <a:lnTo>
                        <a:pt x="115" y="32"/>
                      </a:lnTo>
                      <a:lnTo>
                        <a:pt x="113" y="30"/>
                      </a:lnTo>
                      <a:lnTo>
                        <a:pt x="111" y="30"/>
                      </a:lnTo>
                      <a:lnTo>
                        <a:pt x="109" y="28"/>
                      </a:lnTo>
                      <a:lnTo>
                        <a:pt x="105" y="26"/>
                      </a:lnTo>
                      <a:lnTo>
                        <a:pt x="99" y="26"/>
                      </a:lnTo>
                      <a:lnTo>
                        <a:pt x="97" y="26"/>
                      </a:lnTo>
                      <a:lnTo>
                        <a:pt x="99" y="24"/>
                      </a:lnTo>
                      <a:lnTo>
                        <a:pt x="99" y="22"/>
                      </a:lnTo>
                      <a:lnTo>
                        <a:pt x="99" y="22"/>
                      </a:lnTo>
                      <a:lnTo>
                        <a:pt x="97" y="22"/>
                      </a:lnTo>
                      <a:lnTo>
                        <a:pt x="95" y="22"/>
                      </a:lnTo>
                      <a:lnTo>
                        <a:pt x="92" y="21"/>
                      </a:lnTo>
                      <a:lnTo>
                        <a:pt x="90" y="21"/>
                      </a:lnTo>
                      <a:lnTo>
                        <a:pt x="88" y="19"/>
                      </a:lnTo>
                      <a:lnTo>
                        <a:pt x="86" y="17"/>
                      </a:lnTo>
                      <a:lnTo>
                        <a:pt x="84" y="19"/>
                      </a:lnTo>
                      <a:lnTo>
                        <a:pt x="82" y="19"/>
                      </a:lnTo>
                      <a:lnTo>
                        <a:pt x="82" y="17"/>
                      </a:lnTo>
                      <a:lnTo>
                        <a:pt x="82" y="17"/>
                      </a:lnTo>
                      <a:lnTo>
                        <a:pt x="80" y="17"/>
                      </a:lnTo>
                      <a:lnTo>
                        <a:pt x="80" y="17"/>
                      </a:lnTo>
                      <a:lnTo>
                        <a:pt x="76" y="15"/>
                      </a:lnTo>
                      <a:lnTo>
                        <a:pt x="73" y="13"/>
                      </a:lnTo>
                      <a:lnTo>
                        <a:pt x="71" y="11"/>
                      </a:lnTo>
                      <a:lnTo>
                        <a:pt x="69" y="9"/>
                      </a:lnTo>
                      <a:lnTo>
                        <a:pt x="61" y="9"/>
                      </a:lnTo>
                      <a:lnTo>
                        <a:pt x="59" y="9"/>
                      </a:lnTo>
                      <a:lnTo>
                        <a:pt x="59" y="7"/>
                      </a:lnTo>
                      <a:lnTo>
                        <a:pt x="57" y="3"/>
                      </a:lnTo>
                      <a:lnTo>
                        <a:pt x="55" y="5"/>
                      </a:lnTo>
                      <a:lnTo>
                        <a:pt x="53" y="3"/>
                      </a:lnTo>
                      <a:lnTo>
                        <a:pt x="46" y="3"/>
                      </a:lnTo>
                      <a:lnTo>
                        <a:pt x="42" y="3"/>
                      </a:lnTo>
                      <a:lnTo>
                        <a:pt x="40" y="3"/>
                      </a:lnTo>
                      <a:lnTo>
                        <a:pt x="38" y="1"/>
                      </a:lnTo>
                      <a:lnTo>
                        <a:pt x="32" y="0"/>
                      </a:lnTo>
                      <a:lnTo>
                        <a:pt x="29" y="0"/>
                      </a:lnTo>
                      <a:lnTo>
                        <a:pt x="27" y="1"/>
                      </a:lnTo>
                      <a:lnTo>
                        <a:pt x="21" y="1"/>
                      </a:lnTo>
                      <a:lnTo>
                        <a:pt x="15" y="3"/>
                      </a:lnTo>
                      <a:lnTo>
                        <a:pt x="13" y="3"/>
                      </a:lnTo>
                      <a:lnTo>
                        <a:pt x="9" y="5"/>
                      </a:lnTo>
                      <a:lnTo>
                        <a:pt x="8" y="7"/>
                      </a:lnTo>
                      <a:lnTo>
                        <a:pt x="6" y="7"/>
                      </a:lnTo>
                      <a:lnTo>
                        <a:pt x="6"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167"/>
                <p:cNvSpPr>
                  <a:spLocks noEditPoints="1"/>
                </p:cNvSpPr>
                <p:nvPr/>
              </p:nvSpPr>
              <p:spPr bwMode="auto">
                <a:xfrm>
                  <a:off x="14182654" y="-644295"/>
                  <a:ext cx="115419" cy="131067"/>
                </a:xfrm>
                <a:custGeom>
                  <a:avLst/>
                  <a:gdLst>
                    <a:gd name="T0" fmla="*/ 57 w 59"/>
                    <a:gd name="T1" fmla="*/ 60 h 67"/>
                    <a:gd name="T2" fmla="*/ 49 w 59"/>
                    <a:gd name="T3" fmla="*/ 67 h 67"/>
                    <a:gd name="T4" fmla="*/ 55 w 59"/>
                    <a:gd name="T5" fmla="*/ 62 h 67"/>
                    <a:gd name="T6" fmla="*/ 51 w 59"/>
                    <a:gd name="T7" fmla="*/ 62 h 67"/>
                    <a:gd name="T8" fmla="*/ 49 w 59"/>
                    <a:gd name="T9" fmla="*/ 67 h 67"/>
                    <a:gd name="T10" fmla="*/ 59 w 59"/>
                    <a:gd name="T11" fmla="*/ 52 h 67"/>
                    <a:gd name="T12" fmla="*/ 55 w 59"/>
                    <a:gd name="T13" fmla="*/ 52 h 67"/>
                    <a:gd name="T14" fmla="*/ 49 w 59"/>
                    <a:gd name="T15" fmla="*/ 46 h 67"/>
                    <a:gd name="T16" fmla="*/ 45 w 59"/>
                    <a:gd name="T17" fmla="*/ 50 h 67"/>
                    <a:gd name="T18" fmla="*/ 44 w 59"/>
                    <a:gd name="T19" fmla="*/ 52 h 67"/>
                    <a:gd name="T20" fmla="*/ 49 w 59"/>
                    <a:gd name="T21" fmla="*/ 46 h 67"/>
                    <a:gd name="T22" fmla="*/ 45 w 59"/>
                    <a:gd name="T23" fmla="*/ 46 h 67"/>
                    <a:gd name="T24" fmla="*/ 42 w 59"/>
                    <a:gd name="T25" fmla="*/ 44 h 67"/>
                    <a:gd name="T26" fmla="*/ 34 w 59"/>
                    <a:gd name="T27" fmla="*/ 37 h 67"/>
                    <a:gd name="T28" fmla="*/ 38 w 59"/>
                    <a:gd name="T29" fmla="*/ 44 h 67"/>
                    <a:gd name="T30" fmla="*/ 34 w 59"/>
                    <a:gd name="T31" fmla="*/ 41 h 67"/>
                    <a:gd name="T32" fmla="*/ 34 w 59"/>
                    <a:gd name="T33" fmla="*/ 37 h 67"/>
                    <a:gd name="T34" fmla="*/ 26 w 59"/>
                    <a:gd name="T35" fmla="*/ 37 h 67"/>
                    <a:gd name="T36" fmla="*/ 26 w 59"/>
                    <a:gd name="T37" fmla="*/ 35 h 67"/>
                    <a:gd name="T38" fmla="*/ 44 w 59"/>
                    <a:gd name="T39" fmla="*/ 35 h 67"/>
                    <a:gd name="T40" fmla="*/ 44 w 59"/>
                    <a:gd name="T41" fmla="*/ 31 h 67"/>
                    <a:gd name="T42" fmla="*/ 32 w 59"/>
                    <a:gd name="T43" fmla="*/ 29 h 67"/>
                    <a:gd name="T44" fmla="*/ 34 w 59"/>
                    <a:gd name="T45" fmla="*/ 33 h 67"/>
                    <a:gd name="T46" fmla="*/ 34 w 59"/>
                    <a:gd name="T47" fmla="*/ 29 h 67"/>
                    <a:gd name="T48" fmla="*/ 32 w 59"/>
                    <a:gd name="T49" fmla="*/ 25 h 67"/>
                    <a:gd name="T50" fmla="*/ 28 w 59"/>
                    <a:gd name="T51" fmla="*/ 21 h 67"/>
                    <a:gd name="T52" fmla="*/ 24 w 59"/>
                    <a:gd name="T53" fmla="*/ 23 h 67"/>
                    <a:gd name="T54" fmla="*/ 24 w 59"/>
                    <a:gd name="T55" fmla="*/ 20 h 67"/>
                    <a:gd name="T56" fmla="*/ 23 w 59"/>
                    <a:gd name="T57" fmla="*/ 18 h 67"/>
                    <a:gd name="T58" fmla="*/ 19 w 59"/>
                    <a:gd name="T59" fmla="*/ 2 h 67"/>
                    <a:gd name="T60" fmla="*/ 21 w 59"/>
                    <a:gd name="T61" fmla="*/ 8 h 67"/>
                    <a:gd name="T62" fmla="*/ 17 w 59"/>
                    <a:gd name="T63" fmla="*/ 14 h 67"/>
                    <a:gd name="T64" fmla="*/ 17 w 59"/>
                    <a:gd name="T65" fmla="*/ 6 h 67"/>
                    <a:gd name="T66" fmla="*/ 11 w 59"/>
                    <a:gd name="T67" fmla="*/ 0 h 67"/>
                    <a:gd name="T68" fmla="*/ 2 w 59"/>
                    <a:gd name="T69" fmla="*/ 2 h 67"/>
                    <a:gd name="T70" fmla="*/ 9 w 59"/>
                    <a:gd name="T71" fmla="*/ 2 h 67"/>
                    <a:gd name="T72" fmla="*/ 7 w 59"/>
                    <a:gd name="T73" fmla="*/ 4 h 67"/>
                    <a:gd name="T74" fmla="*/ 0 w 59"/>
                    <a:gd name="T75" fmla="*/ 2 h 67"/>
                    <a:gd name="T76" fmla="*/ 15 w 59"/>
                    <a:gd name="T77" fmla="*/ 20 h 67"/>
                    <a:gd name="T78" fmla="*/ 13 w 59"/>
                    <a:gd name="T79" fmla="*/ 21 h 67"/>
                    <a:gd name="T80" fmla="*/ 9 w 59"/>
                    <a:gd name="T81" fmla="*/ 31 h 67"/>
                    <a:gd name="T82" fmla="*/ 9 w 59"/>
                    <a:gd name="T83" fmla="*/ 31 h 67"/>
                    <a:gd name="T84" fmla="*/ 7 w 59"/>
                    <a:gd name="T85" fmla="*/ 31 h 67"/>
                    <a:gd name="T86" fmla="*/ 7 w 59"/>
                    <a:gd name="T87" fmla="*/ 31 h 67"/>
                    <a:gd name="T88" fmla="*/ 7 w 59"/>
                    <a:gd name="T89" fmla="*/ 23 h 67"/>
                    <a:gd name="T90" fmla="*/ 5 w 59"/>
                    <a:gd name="T91" fmla="*/ 23 h 67"/>
                    <a:gd name="T92" fmla="*/ 7 w 59"/>
                    <a:gd name="T93" fmla="*/ 27 h 67"/>
                    <a:gd name="T94" fmla="*/ 11 w 59"/>
                    <a:gd name="T95" fmla="*/ 31 h 67"/>
                    <a:gd name="T96" fmla="*/ 9 w 59"/>
                    <a:gd name="T97" fmla="*/ 37 h 67"/>
                    <a:gd name="T98" fmla="*/ 11 w 59"/>
                    <a:gd name="T9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67">
                      <a:moveTo>
                        <a:pt x="55" y="60"/>
                      </a:moveTo>
                      <a:lnTo>
                        <a:pt x="57" y="60"/>
                      </a:lnTo>
                      <a:lnTo>
                        <a:pt x="57" y="60"/>
                      </a:lnTo>
                      <a:lnTo>
                        <a:pt x="55" y="60"/>
                      </a:lnTo>
                      <a:lnTo>
                        <a:pt x="55" y="60"/>
                      </a:lnTo>
                      <a:close/>
                      <a:moveTo>
                        <a:pt x="49" y="67"/>
                      </a:moveTo>
                      <a:lnTo>
                        <a:pt x="53" y="65"/>
                      </a:lnTo>
                      <a:lnTo>
                        <a:pt x="55" y="63"/>
                      </a:lnTo>
                      <a:lnTo>
                        <a:pt x="55" y="62"/>
                      </a:lnTo>
                      <a:lnTo>
                        <a:pt x="55" y="62"/>
                      </a:lnTo>
                      <a:lnTo>
                        <a:pt x="53" y="63"/>
                      </a:lnTo>
                      <a:lnTo>
                        <a:pt x="51" y="62"/>
                      </a:lnTo>
                      <a:lnTo>
                        <a:pt x="49" y="63"/>
                      </a:lnTo>
                      <a:lnTo>
                        <a:pt x="49" y="67"/>
                      </a:lnTo>
                      <a:lnTo>
                        <a:pt x="49" y="67"/>
                      </a:lnTo>
                      <a:close/>
                      <a:moveTo>
                        <a:pt x="55" y="50"/>
                      </a:moveTo>
                      <a:lnTo>
                        <a:pt x="57" y="50"/>
                      </a:lnTo>
                      <a:lnTo>
                        <a:pt x="59" y="52"/>
                      </a:lnTo>
                      <a:lnTo>
                        <a:pt x="59" y="52"/>
                      </a:lnTo>
                      <a:lnTo>
                        <a:pt x="57" y="52"/>
                      </a:lnTo>
                      <a:lnTo>
                        <a:pt x="55" y="52"/>
                      </a:lnTo>
                      <a:lnTo>
                        <a:pt x="55" y="50"/>
                      </a:lnTo>
                      <a:lnTo>
                        <a:pt x="55" y="50"/>
                      </a:lnTo>
                      <a:close/>
                      <a:moveTo>
                        <a:pt x="49" y="46"/>
                      </a:moveTo>
                      <a:lnTo>
                        <a:pt x="47" y="46"/>
                      </a:lnTo>
                      <a:lnTo>
                        <a:pt x="47" y="48"/>
                      </a:lnTo>
                      <a:lnTo>
                        <a:pt x="45" y="50"/>
                      </a:lnTo>
                      <a:lnTo>
                        <a:pt x="44" y="50"/>
                      </a:lnTo>
                      <a:lnTo>
                        <a:pt x="44" y="52"/>
                      </a:lnTo>
                      <a:lnTo>
                        <a:pt x="44" y="52"/>
                      </a:lnTo>
                      <a:lnTo>
                        <a:pt x="49" y="48"/>
                      </a:lnTo>
                      <a:lnTo>
                        <a:pt x="49" y="46"/>
                      </a:lnTo>
                      <a:lnTo>
                        <a:pt x="49" y="46"/>
                      </a:lnTo>
                      <a:lnTo>
                        <a:pt x="49" y="46"/>
                      </a:lnTo>
                      <a:close/>
                      <a:moveTo>
                        <a:pt x="42" y="44"/>
                      </a:moveTo>
                      <a:lnTo>
                        <a:pt x="45" y="46"/>
                      </a:lnTo>
                      <a:lnTo>
                        <a:pt x="45" y="46"/>
                      </a:lnTo>
                      <a:lnTo>
                        <a:pt x="44" y="46"/>
                      </a:lnTo>
                      <a:lnTo>
                        <a:pt x="42" y="44"/>
                      </a:lnTo>
                      <a:lnTo>
                        <a:pt x="42" y="44"/>
                      </a:lnTo>
                      <a:lnTo>
                        <a:pt x="42" y="44"/>
                      </a:lnTo>
                      <a:close/>
                      <a:moveTo>
                        <a:pt x="34" y="37"/>
                      </a:moveTo>
                      <a:lnTo>
                        <a:pt x="36" y="39"/>
                      </a:lnTo>
                      <a:lnTo>
                        <a:pt x="36" y="42"/>
                      </a:lnTo>
                      <a:lnTo>
                        <a:pt x="38" y="44"/>
                      </a:lnTo>
                      <a:lnTo>
                        <a:pt x="38" y="44"/>
                      </a:lnTo>
                      <a:lnTo>
                        <a:pt x="36" y="42"/>
                      </a:lnTo>
                      <a:lnTo>
                        <a:pt x="34" y="41"/>
                      </a:lnTo>
                      <a:lnTo>
                        <a:pt x="36" y="41"/>
                      </a:lnTo>
                      <a:lnTo>
                        <a:pt x="34" y="37"/>
                      </a:lnTo>
                      <a:lnTo>
                        <a:pt x="34" y="37"/>
                      </a:lnTo>
                      <a:lnTo>
                        <a:pt x="34" y="37"/>
                      </a:lnTo>
                      <a:close/>
                      <a:moveTo>
                        <a:pt x="26" y="35"/>
                      </a:moveTo>
                      <a:lnTo>
                        <a:pt x="26" y="37"/>
                      </a:lnTo>
                      <a:lnTo>
                        <a:pt x="28" y="37"/>
                      </a:lnTo>
                      <a:lnTo>
                        <a:pt x="26" y="35"/>
                      </a:lnTo>
                      <a:lnTo>
                        <a:pt x="26" y="35"/>
                      </a:lnTo>
                      <a:close/>
                      <a:moveTo>
                        <a:pt x="44" y="31"/>
                      </a:moveTo>
                      <a:lnTo>
                        <a:pt x="42" y="33"/>
                      </a:lnTo>
                      <a:lnTo>
                        <a:pt x="44" y="35"/>
                      </a:lnTo>
                      <a:lnTo>
                        <a:pt x="44" y="33"/>
                      </a:lnTo>
                      <a:lnTo>
                        <a:pt x="44" y="31"/>
                      </a:lnTo>
                      <a:lnTo>
                        <a:pt x="44" y="31"/>
                      </a:lnTo>
                      <a:close/>
                      <a:moveTo>
                        <a:pt x="32" y="25"/>
                      </a:moveTo>
                      <a:lnTo>
                        <a:pt x="30" y="27"/>
                      </a:lnTo>
                      <a:lnTo>
                        <a:pt x="32" y="29"/>
                      </a:lnTo>
                      <a:lnTo>
                        <a:pt x="34" y="31"/>
                      </a:lnTo>
                      <a:lnTo>
                        <a:pt x="32" y="33"/>
                      </a:lnTo>
                      <a:lnTo>
                        <a:pt x="34" y="33"/>
                      </a:lnTo>
                      <a:lnTo>
                        <a:pt x="36" y="33"/>
                      </a:lnTo>
                      <a:lnTo>
                        <a:pt x="36" y="33"/>
                      </a:lnTo>
                      <a:lnTo>
                        <a:pt x="34" y="29"/>
                      </a:lnTo>
                      <a:lnTo>
                        <a:pt x="34" y="27"/>
                      </a:lnTo>
                      <a:lnTo>
                        <a:pt x="32" y="25"/>
                      </a:lnTo>
                      <a:lnTo>
                        <a:pt x="32" y="25"/>
                      </a:lnTo>
                      <a:close/>
                      <a:moveTo>
                        <a:pt x="23" y="18"/>
                      </a:moveTo>
                      <a:lnTo>
                        <a:pt x="26" y="20"/>
                      </a:lnTo>
                      <a:lnTo>
                        <a:pt x="28" y="21"/>
                      </a:lnTo>
                      <a:lnTo>
                        <a:pt x="26" y="25"/>
                      </a:lnTo>
                      <a:lnTo>
                        <a:pt x="26" y="25"/>
                      </a:lnTo>
                      <a:lnTo>
                        <a:pt x="24" y="23"/>
                      </a:lnTo>
                      <a:lnTo>
                        <a:pt x="26" y="23"/>
                      </a:lnTo>
                      <a:lnTo>
                        <a:pt x="26" y="21"/>
                      </a:lnTo>
                      <a:lnTo>
                        <a:pt x="24" y="20"/>
                      </a:lnTo>
                      <a:lnTo>
                        <a:pt x="23" y="20"/>
                      </a:lnTo>
                      <a:lnTo>
                        <a:pt x="23" y="18"/>
                      </a:lnTo>
                      <a:lnTo>
                        <a:pt x="23" y="18"/>
                      </a:lnTo>
                      <a:close/>
                      <a:moveTo>
                        <a:pt x="11" y="0"/>
                      </a:moveTo>
                      <a:lnTo>
                        <a:pt x="15" y="0"/>
                      </a:lnTo>
                      <a:lnTo>
                        <a:pt x="19" y="2"/>
                      </a:lnTo>
                      <a:lnTo>
                        <a:pt x="19" y="4"/>
                      </a:lnTo>
                      <a:lnTo>
                        <a:pt x="21" y="6"/>
                      </a:lnTo>
                      <a:lnTo>
                        <a:pt x="21" y="8"/>
                      </a:lnTo>
                      <a:lnTo>
                        <a:pt x="19" y="10"/>
                      </a:lnTo>
                      <a:lnTo>
                        <a:pt x="19" y="12"/>
                      </a:lnTo>
                      <a:lnTo>
                        <a:pt x="17" y="14"/>
                      </a:lnTo>
                      <a:lnTo>
                        <a:pt x="17" y="10"/>
                      </a:lnTo>
                      <a:lnTo>
                        <a:pt x="17" y="8"/>
                      </a:lnTo>
                      <a:lnTo>
                        <a:pt x="17" y="6"/>
                      </a:lnTo>
                      <a:lnTo>
                        <a:pt x="15" y="4"/>
                      </a:lnTo>
                      <a:lnTo>
                        <a:pt x="15" y="2"/>
                      </a:lnTo>
                      <a:lnTo>
                        <a:pt x="11" y="0"/>
                      </a:lnTo>
                      <a:lnTo>
                        <a:pt x="11" y="0"/>
                      </a:lnTo>
                      <a:close/>
                      <a:moveTo>
                        <a:pt x="0" y="2"/>
                      </a:moveTo>
                      <a:lnTo>
                        <a:pt x="2" y="2"/>
                      </a:lnTo>
                      <a:lnTo>
                        <a:pt x="3" y="4"/>
                      </a:lnTo>
                      <a:lnTo>
                        <a:pt x="5" y="2"/>
                      </a:lnTo>
                      <a:lnTo>
                        <a:pt x="9" y="2"/>
                      </a:lnTo>
                      <a:lnTo>
                        <a:pt x="11" y="4"/>
                      </a:lnTo>
                      <a:lnTo>
                        <a:pt x="9" y="4"/>
                      </a:lnTo>
                      <a:lnTo>
                        <a:pt x="7" y="4"/>
                      </a:lnTo>
                      <a:lnTo>
                        <a:pt x="3" y="6"/>
                      </a:lnTo>
                      <a:lnTo>
                        <a:pt x="2" y="6"/>
                      </a:lnTo>
                      <a:lnTo>
                        <a:pt x="0" y="2"/>
                      </a:lnTo>
                      <a:lnTo>
                        <a:pt x="0" y="2"/>
                      </a:lnTo>
                      <a:close/>
                      <a:moveTo>
                        <a:pt x="11" y="21"/>
                      </a:moveTo>
                      <a:lnTo>
                        <a:pt x="15" y="20"/>
                      </a:lnTo>
                      <a:lnTo>
                        <a:pt x="17" y="21"/>
                      </a:lnTo>
                      <a:lnTo>
                        <a:pt x="17" y="21"/>
                      </a:lnTo>
                      <a:lnTo>
                        <a:pt x="13" y="21"/>
                      </a:lnTo>
                      <a:lnTo>
                        <a:pt x="11" y="21"/>
                      </a:lnTo>
                      <a:lnTo>
                        <a:pt x="11" y="21"/>
                      </a:lnTo>
                      <a:close/>
                      <a:moveTo>
                        <a:pt x="9" y="31"/>
                      </a:moveTo>
                      <a:lnTo>
                        <a:pt x="9" y="29"/>
                      </a:lnTo>
                      <a:lnTo>
                        <a:pt x="11" y="29"/>
                      </a:lnTo>
                      <a:lnTo>
                        <a:pt x="9" y="31"/>
                      </a:lnTo>
                      <a:lnTo>
                        <a:pt x="9" y="31"/>
                      </a:lnTo>
                      <a:close/>
                      <a:moveTo>
                        <a:pt x="7" y="31"/>
                      </a:moveTo>
                      <a:lnTo>
                        <a:pt x="7" y="31"/>
                      </a:lnTo>
                      <a:lnTo>
                        <a:pt x="7" y="31"/>
                      </a:lnTo>
                      <a:lnTo>
                        <a:pt x="7" y="31"/>
                      </a:lnTo>
                      <a:lnTo>
                        <a:pt x="7" y="31"/>
                      </a:lnTo>
                      <a:close/>
                      <a:moveTo>
                        <a:pt x="7" y="29"/>
                      </a:moveTo>
                      <a:lnTo>
                        <a:pt x="9" y="27"/>
                      </a:lnTo>
                      <a:lnTo>
                        <a:pt x="7" y="23"/>
                      </a:lnTo>
                      <a:lnTo>
                        <a:pt x="7" y="21"/>
                      </a:lnTo>
                      <a:lnTo>
                        <a:pt x="5" y="21"/>
                      </a:lnTo>
                      <a:lnTo>
                        <a:pt x="5" y="23"/>
                      </a:lnTo>
                      <a:lnTo>
                        <a:pt x="3" y="27"/>
                      </a:lnTo>
                      <a:lnTo>
                        <a:pt x="5" y="27"/>
                      </a:lnTo>
                      <a:lnTo>
                        <a:pt x="7" y="27"/>
                      </a:lnTo>
                      <a:lnTo>
                        <a:pt x="7" y="29"/>
                      </a:lnTo>
                      <a:lnTo>
                        <a:pt x="7" y="29"/>
                      </a:lnTo>
                      <a:close/>
                      <a:moveTo>
                        <a:pt x="11" y="31"/>
                      </a:moveTo>
                      <a:lnTo>
                        <a:pt x="7" y="33"/>
                      </a:lnTo>
                      <a:lnTo>
                        <a:pt x="7" y="35"/>
                      </a:lnTo>
                      <a:lnTo>
                        <a:pt x="9" y="37"/>
                      </a:lnTo>
                      <a:lnTo>
                        <a:pt x="11" y="37"/>
                      </a:lnTo>
                      <a:lnTo>
                        <a:pt x="11" y="35"/>
                      </a:lnTo>
                      <a:lnTo>
                        <a:pt x="11" y="33"/>
                      </a:lnTo>
                      <a:lnTo>
                        <a:pt x="11" y="33"/>
                      </a:lnTo>
                      <a:lnTo>
                        <a:pt x="11"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169"/>
                <p:cNvSpPr>
                  <a:spLocks/>
                </p:cNvSpPr>
                <p:nvPr/>
              </p:nvSpPr>
              <p:spPr bwMode="auto">
                <a:xfrm>
                  <a:off x="14073104" y="-292171"/>
                  <a:ext cx="115419" cy="48905"/>
                </a:xfrm>
                <a:custGeom>
                  <a:avLst/>
                  <a:gdLst>
                    <a:gd name="T0" fmla="*/ 52 w 59"/>
                    <a:gd name="T1" fmla="*/ 23 h 25"/>
                    <a:gd name="T2" fmla="*/ 48 w 59"/>
                    <a:gd name="T3" fmla="*/ 17 h 25"/>
                    <a:gd name="T4" fmla="*/ 50 w 59"/>
                    <a:gd name="T5" fmla="*/ 13 h 25"/>
                    <a:gd name="T6" fmla="*/ 52 w 59"/>
                    <a:gd name="T7" fmla="*/ 13 h 25"/>
                    <a:gd name="T8" fmla="*/ 52 w 59"/>
                    <a:gd name="T9" fmla="*/ 11 h 25"/>
                    <a:gd name="T10" fmla="*/ 48 w 59"/>
                    <a:gd name="T11" fmla="*/ 13 h 25"/>
                    <a:gd name="T12" fmla="*/ 46 w 59"/>
                    <a:gd name="T13" fmla="*/ 11 h 25"/>
                    <a:gd name="T14" fmla="*/ 44 w 59"/>
                    <a:gd name="T15" fmla="*/ 8 h 25"/>
                    <a:gd name="T16" fmla="*/ 40 w 59"/>
                    <a:gd name="T17" fmla="*/ 6 h 25"/>
                    <a:gd name="T18" fmla="*/ 35 w 59"/>
                    <a:gd name="T19" fmla="*/ 8 h 25"/>
                    <a:gd name="T20" fmla="*/ 35 w 59"/>
                    <a:gd name="T21" fmla="*/ 9 h 25"/>
                    <a:gd name="T22" fmla="*/ 33 w 59"/>
                    <a:gd name="T23" fmla="*/ 13 h 25"/>
                    <a:gd name="T24" fmla="*/ 27 w 59"/>
                    <a:gd name="T25" fmla="*/ 15 h 25"/>
                    <a:gd name="T26" fmla="*/ 27 w 59"/>
                    <a:gd name="T27" fmla="*/ 17 h 25"/>
                    <a:gd name="T28" fmla="*/ 31 w 59"/>
                    <a:gd name="T29" fmla="*/ 21 h 25"/>
                    <a:gd name="T30" fmla="*/ 29 w 59"/>
                    <a:gd name="T31" fmla="*/ 23 h 25"/>
                    <a:gd name="T32" fmla="*/ 27 w 59"/>
                    <a:gd name="T33" fmla="*/ 23 h 25"/>
                    <a:gd name="T34" fmla="*/ 21 w 59"/>
                    <a:gd name="T35" fmla="*/ 25 h 25"/>
                    <a:gd name="T36" fmla="*/ 21 w 59"/>
                    <a:gd name="T37" fmla="*/ 23 h 25"/>
                    <a:gd name="T38" fmla="*/ 21 w 59"/>
                    <a:gd name="T39" fmla="*/ 19 h 25"/>
                    <a:gd name="T40" fmla="*/ 19 w 59"/>
                    <a:gd name="T41" fmla="*/ 19 h 25"/>
                    <a:gd name="T42" fmla="*/ 19 w 59"/>
                    <a:gd name="T43" fmla="*/ 21 h 25"/>
                    <a:gd name="T44" fmla="*/ 17 w 59"/>
                    <a:gd name="T45" fmla="*/ 21 h 25"/>
                    <a:gd name="T46" fmla="*/ 14 w 59"/>
                    <a:gd name="T47" fmla="*/ 17 h 25"/>
                    <a:gd name="T48" fmla="*/ 10 w 59"/>
                    <a:gd name="T49" fmla="*/ 15 h 25"/>
                    <a:gd name="T50" fmla="*/ 8 w 59"/>
                    <a:gd name="T51" fmla="*/ 13 h 25"/>
                    <a:gd name="T52" fmla="*/ 6 w 59"/>
                    <a:gd name="T53" fmla="*/ 13 h 25"/>
                    <a:gd name="T54" fmla="*/ 2 w 59"/>
                    <a:gd name="T55" fmla="*/ 13 h 25"/>
                    <a:gd name="T56" fmla="*/ 0 w 59"/>
                    <a:gd name="T57" fmla="*/ 13 h 25"/>
                    <a:gd name="T58" fmla="*/ 0 w 59"/>
                    <a:gd name="T59" fmla="*/ 9 h 25"/>
                    <a:gd name="T60" fmla="*/ 0 w 59"/>
                    <a:gd name="T61" fmla="*/ 8 h 25"/>
                    <a:gd name="T62" fmla="*/ 0 w 59"/>
                    <a:gd name="T63" fmla="*/ 6 h 25"/>
                    <a:gd name="T64" fmla="*/ 2 w 59"/>
                    <a:gd name="T65" fmla="*/ 2 h 25"/>
                    <a:gd name="T66" fmla="*/ 4 w 59"/>
                    <a:gd name="T67" fmla="*/ 2 h 25"/>
                    <a:gd name="T68" fmla="*/ 6 w 59"/>
                    <a:gd name="T69" fmla="*/ 4 h 25"/>
                    <a:gd name="T70" fmla="*/ 8 w 59"/>
                    <a:gd name="T71" fmla="*/ 4 h 25"/>
                    <a:gd name="T72" fmla="*/ 8 w 59"/>
                    <a:gd name="T73" fmla="*/ 6 h 25"/>
                    <a:gd name="T74" fmla="*/ 8 w 59"/>
                    <a:gd name="T75" fmla="*/ 6 h 25"/>
                    <a:gd name="T76" fmla="*/ 12 w 59"/>
                    <a:gd name="T77" fmla="*/ 8 h 25"/>
                    <a:gd name="T78" fmla="*/ 10 w 59"/>
                    <a:gd name="T79" fmla="*/ 6 h 25"/>
                    <a:gd name="T80" fmla="*/ 14 w 59"/>
                    <a:gd name="T81" fmla="*/ 6 h 25"/>
                    <a:gd name="T82" fmla="*/ 21 w 59"/>
                    <a:gd name="T83" fmla="*/ 8 h 25"/>
                    <a:gd name="T84" fmla="*/ 25 w 59"/>
                    <a:gd name="T85" fmla="*/ 6 h 25"/>
                    <a:gd name="T86" fmla="*/ 35 w 59"/>
                    <a:gd name="T87" fmla="*/ 2 h 25"/>
                    <a:gd name="T88" fmla="*/ 38 w 59"/>
                    <a:gd name="T89" fmla="*/ 0 h 25"/>
                    <a:gd name="T90" fmla="*/ 40 w 59"/>
                    <a:gd name="T91" fmla="*/ 2 h 25"/>
                    <a:gd name="T92" fmla="*/ 46 w 59"/>
                    <a:gd name="T93" fmla="*/ 2 h 25"/>
                    <a:gd name="T94" fmla="*/ 54 w 59"/>
                    <a:gd name="T95" fmla="*/ 6 h 25"/>
                    <a:gd name="T96" fmla="*/ 56 w 59"/>
                    <a:gd name="T97" fmla="*/ 8 h 25"/>
                    <a:gd name="T98" fmla="*/ 59 w 59"/>
                    <a:gd name="T99" fmla="*/ 9 h 25"/>
                    <a:gd name="T100" fmla="*/ 59 w 59"/>
                    <a:gd name="T101" fmla="*/ 13 h 25"/>
                    <a:gd name="T102" fmla="*/ 58 w 59"/>
                    <a:gd name="T103" fmla="*/ 17 h 25"/>
                    <a:gd name="T104" fmla="*/ 56 w 59"/>
                    <a:gd name="T105" fmla="*/ 21 h 25"/>
                    <a:gd name="T106" fmla="*/ 54 w 59"/>
                    <a:gd name="T10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25">
                      <a:moveTo>
                        <a:pt x="54" y="25"/>
                      </a:moveTo>
                      <a:lnTo>
                        <a:pt x="52" y="23"/>
                      </a:lnTo>
                      <a:lnTo>
                        <a:pt x="48" y="19"/>
                      </a:lnTo>
                      <a:lnTo>
                        <a:pt x="48" y="17"/>
                      </a:lnTo>
                      <a:lnTo>
                        <a:pt x="48" y="15"/>
                      </a:lnTo>
                      <a:lnTo>
                        <a:pt x="50" y="13"/>
                      </a:lnTo>
                      <a:lnTo>
                        <a:pt x="52" y="13"/>
                      </a:lnTo>
                      <a:lnTo>
                        <a:pt x="52" y="13"/>
                      </a:lnTo>
                      <a:lnTo>
                        <a:pt x="52" y="11"/>
                      </a:lnTo>
                      <a:lnTo>
                        <a:pt x="52" y="11"/>
                      </a:lnTo>
                      <a:lnTo>
                        <a:pt x="50" y="13"/>
                      </a:lnTo>
                      <a:lnTo>
                        <a:pt x="48" y="13"/>
                      </a:lnTo>
                      <a:lnTo>
                        <a:pt x="48" y="13"/>
                      </a:lnTo>
                      <a:lnTo>
                        <a:pt x="46" y="11"/>
                      </a:lnTo>
                      <a:lnTo>
                        <a:pt x="44" y="8"/>
                      </a:lnTo>
                      <a:lnTo>
                        <a:pt x="44" y="8"/>
                      </a:lnTo>
                      <a:lnTo>
                        <a:pt x="42" y="6"/>
                      </a:lnTo>
                      <a:lnTo>
                        <a:pt x="40" y="6"/>
                      </a:lnTo>
                      <a:lnTo>
                        <a:pt x="38" y="6"/>
                      </a:lnTo>
                      <a:lnTo>
                        <a:pt x="35" y="8"/>
                      </a:lnTo>
                      <a:lnTo>
                        <a:pt x="35" y="9"/>
                      </a:lnTo>
                      <a:lnTo>
                        <a:pt x="35" y="9"/>
                      </a:lnTo>
                      <a:lnTo>
                        <a:pt x="35" y="11"/>
                      </a:lnTo>
                      <a:lnTo>
                        <a:pt x="33" y="13"/>
                      </a:lnTo>
                      <a:lnTo>
                        <a:pt x="29" y="13"/>
                      </a:lnTo>
                      <a:lnTo>
                        <a:pt x="27" y="15"/>
                      </a:lnTo>
                      <a:lnTo>
                        <a:pt x="27" y="15"/>
                      </a:lnTo>
                      <a:lnTo>
                        <a:pt x="27" y="17"/>
                      </a:lnTo>
                      <a:lnTo>
                        <a:pt x="29" y="19"/>
                      </a:lnTo>
                      <a:lnTo>
                        <a:pt x="31" y="21"/>
                      </a:lnTo>
                      <a:lnTo>
                        <a:pt x="31" y="23"/>
                      </a:lnTo>
                      <a:lnTo>
                        <a:pt x="29" y="23"/>
                      </a:lnTo>
                      <a:lnTo>
                        <a:pt x="27" y="23"/>
                      </a:lnTo>
                      <a:lnTo>
                        <a:pt x="27" y="23"/>
                      </a:lnTo>
                      <a:lnTo>
                        <a:pt x="25" y="25"/>
                      </a:lnTo>
                      <a:lnTo>
                        <a:pt x="21" y="25"/>
                      </a:lnTo>
                      <a:lnTo>
                        <a:pt x="21" y="23"/>
                      </a:lnTo>
                      <a:lnTo>
                        <a:pt x="21" y="23"/>
                      </a:lnTo>
                      <a:lnTo>
                        <a:pt x="21" y="21"/>
                      </a:lnTo>
                      <a:lnTo>
                        <a:pt x="21" y="19"/>
                      </a:lnTo>
                      <a:lnTo>
                        <a:pt x="21" y="19"/>
                      </a:lnTo>
                      <a:lnTo>
                        <a:pt x="19" y="19"/>
                      </a:lnTo>
                      <a:lnTo>
                        <a:pt x="19" y="19"/>
                      </a:lnTo>
                      <a:lnTo>
                        <a:pt x="19" y="21"/>
                      </a:lnTo>
                      <a:lnTo>
                        <a:pt x="19" y="21"/>
                      </a:lnTo>
                      <a:lnTo>
                        <a:pt x="17" y="21"/>
                      </a:lnTo>
                      <a:lnTo>
                        <a:pt x="16" y="21"/>
                      </a:lnTo>
                      <a:lnTo>
                        <a:pt x="14" y="17"/>
                      </a:lnTo>
                      <a:lnTo>
                        <a:pt x="14" y="15"/>
                      </a:lnTo>
                      <a:lnTo>
                        <a:pt x="10" y="15"/>
                      </a:lnTo>
                      <a:lnTo>
                        <a:pt x="8" y="15"/>
                      </a:lnTo>
                      <a:lnTo>
                        <a:pt x="8" y="13"/>
                      </a:lnTo>
                      <a:lnTo>
                        <a:pt x="8" y="13"/>
                      </a:lnTo>
                      <a:lnTo>
                        <a:pt x="6" y="13"/>
                      </a:lnTo>
                      <a:lnTo>
                        <a:pt x="4" y="13"/>
                      </a:lnTo>
                      <a:lnTo>
                        <a:pt x="2" y="13"/>
                      </a:lnTo>
                      <a:lnTo>
                        <a:pt x="0" y="13"/>
                      </a:lnTo>
                      <a:lnTo>
                        <a:pt x="0" y="13"/>
                      </a:lnTo>
                      <a:lnTo>
                        <a:pt x="0" y="11"/>
                      </a:lnTo>
                      <a:lnTo>
                        <a:pt x="0" y="9"/>
                      </a:lnTo>
                      <a:lnTo>
                        <a:pt x="2" y="9"/>
                      </a:lnTo>
                      <a:lnTo>
                        <a:pt x="0" y="8"/>
                      </a:lnTo>
                      <a:lnTo>
                        <a:pt x="0" y="8"/>
                      </a:lnTo>
                      <a:lnTo>
                        <a:pt x="0" y="6"/>
                      </a:lnTo>
                      <a:lnTo>
                        <a:pt x="2" y="4"/>
                      </a:lnTo>
                      <a:lnTo>
                        <a:pt x="2" y="2"/>
                      </a:lnTo>
                      <a:lnTo>
                        <a:pt x="2" y="2"/>
                      </a:lnTo>
                      <a:lnTo>
                        <a:pt x="4" y="2"/>
                      </a:lnTo>
                      <a:lnTo>
                        <a:pt x="4" y="4"/>
                      </a:lnTo>
                      <a:lnTo>
                        <a:pt x="6" y="4"/>
                      </a:lnTo>
                      <a:lnTo>
                        <a:pt x="8" y="4"/>
                      </a:lnTo>
                      <a:lnTo>
                        <a:pt x="8" y="4"/>
                      </a:lnTo>
                      <a:lnTo>
                        <a:pt x="8" y="6"/>
                      </a:lnTo>
                      <a:lnTo>
                        <a:pt x="8" y="6"/>
                      </a:lnTo>
                      <a:lnTo>
                        <a:pt x="8" y="6"/>
                      </a:lnTo>
                      <a:lnTo>
                        <a:pt x="8" y="6"/>
                      </a:lnTo>
                      <a:lnTo>
                        <a:pt x="10" y="8"/>
                      </a:lnTo>
                      <a:lnTo>
                        <a:pt x="12" y="8"/>
                      </a:lnTo>
                      <a:lnTo>
                        <a:pt x="12" y="6"/>
                      </a:lnTo>
                      <a:lnTo>
                        <a:pt x="10" y="6"/>
                      </a:lnTo>
                      <a:lnTo>
                        <a:pt x="12" y="6"/>
                      </a:lnTo>
                      <a:lnTo>
                        <a:pt x="14" y="6"/>
                      </a:lnTo>
                      <a:lnTo>
                        <a:pt x="17" y="8"/>
                      </a:lnTo>
                      <a:lnTo>
                        <a:pt x="21" y="8"/>
                      </a:lnTo>
                      <a:lnTo>
                        <a:pt x="23" y="8"/>
                      </a:lnTo>
                      <a:lnTo>
                        <a:pt x="25" y="6"/>
                      </a:lnTo>
                      <a:lnTo>
                        <a:pt x="31" y="4"/>
                      </a:lnTo>
                      <a:lnTo>
                        <a:pt x="35" y="2"/>
                      </a:lnTo>
                      <a:lnTo>
                        <a:pt x="37" y="0"/>
                      </a:lnTo>
                      <a:lnTo>
                        <a:pt x="38" y="0"/>
                      </a:lnTo>
                      <a:lnTo>
                        <a:pt x="40" y="2"/>
                      </a:lnTo>
                      <a:lnTo>
                        <a:pt x="40" y="2"/>
                      </a:lnTo>
                      <a:lnTo>
                        <a:pt x="42" y="2"/>
                      </a:lnTo>
                      <a:lnTo>
                        <a:pt x="46" y="2"/>
                      </a:lnTo>
                      <a:lnTo>
                        <a:pt x="50" y="4"/>
                      </a:lnTo>
                      <a:lnTo>
                        <a:pt x="54" y="6"/>
                      </a:lnTo>
                      <a:lnTo>
                        <a:pt x="56" y="8"/>
                      </a:lnTo>
                      <a:lnTo>
                        <a:pt x="56" y="8"/>
                      </a:lnTo>
                      <a:lnTo>
                        <a:pt x="58" y="9"/>
                      </a:lnTo>
                      <a:lnTo>
                        <a:pt x="59" y="9"/>
                      </a:lnTo>
                      <a:lnTo>
                        <a:pt x="58" y="11"/>
                      </a:lnTo>
                      <a:lnTo>
                        <a:pt x="59" y="13"/>
                      </a:lnTo>
                      <a:lnTo>
                        <a:pt x="59" y="15"/>
                      </a:lnTo>
                      <a:lnTo>
                        <a:pt x="58" y="17"/>
                      </a:lnTo>
                      <a:lnTo>
                        <a:pt x="58" y="21"/>
                      </a:lnTo>
                      <a:lnTo>
                        <a:pt x="56" y="21"/>
                      </a:lnTo>
                      <a:lnTo>
                        <a:pt x="56" y="21"/>
                      </a:lnTo>
                      <a:lnTo>
                        <a:pt x="54"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170"/>
                <p:cNvSpPr>
                  <a:spLocks/>
                </p:cNvSpPr>
                <p:nvPr/>
              </p:nvSpPr>
              <p:spPr bwMode="auto">
                <a:xfrm>
                  <a:off x="14010504" y="-321515"/>
                  <a:ext cx="70424" cy="58687"/>
                </a:xfrm>
                <a:custGeom>
                  <a:avLst/>
                  <a:gdLst>
                    <a:gd name="T0" fmla="*/ 32 w 36"/>
                    <a:gd name="T1" fmla="*/ 28 h 30"/>
                    <a:gd name="T2" fmla="*/ 32 w 36"/>
                    <a:gd name="T3" fmla="*/ 28 h 30"/>
                    <a:gd name="T4" fmla="*/ 32 w 36"/>
                    <a:gd name="T5" fmla="*/ 30 h 30"/>
                    <a:gd name="T6" fmla="*/ 30 w 36"/>
                    <a:gd name="T7" fmla="*/ 30 h 30"/>
                    <a:gd name="T8" fmla="*/ 28 w 36"/>
                    <a:gd name="T9" fmla="*/ 30 h 30"/>
                    <a:gd name="T10" fmla="*/ 26 w 36"/>
                    <a:gd name="T11" fmla="*/ 26 h 30"/>
                    <a:gd name="T12" fmla="*/ 25 w 36"/>
                    <a:gd name="T13" fmla="*/ 24 h 30"/>
                    <a:gd name="T14" fmla="*/ 26 w 36"/>
                    <a:gd name="T15" fmla="*/ 26 h 30"/>
                    <a:gd name="T16" fmla="*/ 28 w 36"/>
                    <a:gd name="T17" fmla="*/ 28 h 30"/>
                    <a:gd name="T18" fmla="*/ 25 w 36"/>
                    <a:gd name="T19" fmla="*/ 28 h 30"/>
                    <a:gd name="T20" fmla="*/ 23 w 36"/>
                    <a:gd name="T21" fmla="*/ 26 h 30"/>
                    <a:gd name="T22" fmla="*/ 23 w 36"/>
                    <a:gd name="T23" fmla="*/ 24 h 30"/>
                    <a:gd name="T24" fmla="*/ 21 w 36"/>
                    <a:gd name="T25" fmla="*/ 21 h 30"/>
                    <a:gd name="T26" fmla="*/ 17 w 36"/>
                    <a:gd name="T27" fmla="*/ 19 h 30"/>
                    <a:gd name="T28" fmla="*/ 15 w 36"/>
                    <a:gd name="T29" fmla="*/ 15 h 30"/>
                    <a:gd name="T30" fmla="*/ 11 w 36"/>
                    <a:gd name="T31" fmla="*/ 11 h 30"/>
                    <a:gd name="T32" fmla="*/ 7 w 36"/>
                    <a:gd name="T33" fmla="*/ 9 h 30"/>
                    <a:gd name="T34" fmla="*/ 7 w 36"/>
                    <a:gd name="T35" fmla="*/ 11 h 30"/>
                    <a:gd name="T36" fmla="*/ 11 w 36"/>
                    <a:gd name="T37" fmla="*/ 15 h 30"/>
                    <a:gd name="T38" fmla="*/ 9 w 36"/>
                    <a:gd name="T39" fmla="*/ 17 h 30"/>
                    <a:gd name="T40" fmla="*/ 5 w 36"/>
                    <a:gd name="T41" fmla="*/ 15 h 30"/>
                    <a:gd name="T42" fmla="*/ 0 w 36"/>
                    <a:gd name="T43" fmla="*/ 11 h 30"/>
                    <a:gd name="T44" fmla="*/ 2 w 36"/>
                    <a:gd name="T45" fmla="*/ 7 h 30"/>
                    <a:gd name="T46" fmla="*/ 2 w 36"/>
                    <a:gd name="T47" fmla="*/ 5 h 30"/>
                    <a:gd name="T48" fmla="*/ 0 w 36"/>
                    <a:gd name="T49" fmla="*/ 3 h 30"/>
                    <a:gd name="T50" fmla="*/ 2 w 36"/>
                    <a:gd name="T51" fmla="*/ 2 h 30"/>
                    <a:gd name="T52" fmla="*/ 2 w 36"/>
                    <a:gd name="T53" fmla="*/ 2 h 30"/>
                    <a:gd name="T54" fmla="*/ 5 w 36"/>
                    <a:gd name="T55" fmla="*/ 0 h 30"/>
                    <a:gd name="T56" fmla="*/ 13 w 36"/>
                    <a:gd name="T57" fmla="*/ 2 h 30"/>
                    <a:gd name="T58" fmla="*/ 17 w 36"/>
                    <a:gd name="T59" fmla="*/ 2 h 30"/>
                    <a:gd name="T60" fmla="*/ 19 w 36"/>
                    <a:gd name="T61" fmla="*/ 3 h 30"/>
                    <a:gd name="T62" fmla="*/ 23 w 36"/>
                    <a:gd name="T63" fmla="*/ 5 h 30"/>
                    <a:gd name="T64" fmla="*/ 23 w 36"/>
                    <a:gd name="T65" fmla="*/ 5 h 30"/>
                    <a:gd name="T66" fmla="*/ 25 w 36"/>
                    <a:gd name="T67" fmla="*/ 5 h 30"/>
                    <a:gd name="T68" fmla="*/ 26 w 36"/>
                    <a:gd name="T69" fmla="*/ 5 h 30"/>
                    <a:gd name="T70" fmla="*/ 28 w 36"/>
                    <a:gd name="T71" fmla="*/ 9 h 30"/>
                    <a:gd name="T72" fmla="*/ 32 w 36"/>
                    <a:gd name="T73" fmla="*/ 13 h 30"/>
                    <a:gd name="T74" fmla="*/ 34 w 36"/>
                    <a:gd name="T75" fmla="*/ 15 h 30"/>
                    <a:gd name="T76" fmla="*/ 36 w 36"/>
                    <a:gd name="T77" fmla="*/ 17 h 30"/>
                    <a:gd name="T78" fmla="*/ 34 w 36"/>
                    <a:gd name="T79" fmla="*/ 17 h 30"/>
                    <a:gd name="T80" fmla="*/ 32 w 36"/>
                    <a:gd name="T81" fmla="*/ 21 h 30"/>
                    <a:gd name="T82" fmla="*/ 32 w 36"/>
                    <a:gd name="T83" fmla="*/ 23 h 30"/>
                    <a:gd name="T84" fmla="*/ 32 w 36"/>
                    <a:gd name="T85" fmla="*/ 24 h 30"/>
                    <a:gd name="T86" fmla="*/ 32 w 36"/>
                    <a:gd name="T87" fmla="*/ 28 h 30"/>
                    <a:gd name="T88" fmla="*/ 32 w 36"/>
                    <a:gd name="T8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30">
                      <a:moveTo>
                        <a:pt x="32" y="28"/>
                      </a:moveTo>
                      <a:lnTo>
                        <a:pt x="32" y="28"/>
                      </a:lnTo>
                      <a:lnTo>
                        <a:pt x="32" y="28"/>
                      </a:lnTo>
                      <a:lnTo>
                        <a:pt x="32" y="28"/>
                      </a:lnTo>
                      <a:lnTo>
                        <a:pt x="32" y="30"/>
                      </a:lnTo>
                      <a:lnTo>
                        <a:pt x="32" y="30"/>
                      </a:lnTo>
                      <a:lnTo>
                        <a:pt x="30" y="30"/>
                      </a:lnTo>
                      <a:lnTo>
                        <a:pt x="30" y="30"/>
                      </a:lnTo>
                      <a:lnTo>
                        <a:pt x="30" y="30"/>
                      </a:lnTo>
                      <a:lnTo>
                        <a:pt x="28" y="30"/>
                      </a:lnTo>
                      <a:lnTo>
                        <a:pt x="28" y="28"/>
                      </a:lnTo>
                      <a:lnTo>
                        <a:pt x="26" y="26"/>
                      </a:lnTo>
                      <a:lnTo>
                        <a:pt x="26" y="24"/>
                      </a:lnTo>
                      <a:lnTo>
                        <a:pt x="25" y="24"/>
                      </a:lnTo>
                      <a:lnTo>
                        <a:pt x="25" y="26"/>
                      </a:lnTo>
                      <a:lnTo>
                        <a:pt x="26" y="26"/>
                      </a:lnTo>
                      <a:lnTo>
                        <a:pt x="28" y="28"/>
                      </a:lnTo>
                      <a:lnTo>
                        <a:pt x="28" y="28"/>
                      </a:lnTo>
                      <a:lnTo>
                        <a:pt x="26" y="30"/>
                      </a:lnTo>
                      <a:lnTo>
                        <a:pt x="25" y="28"/>
                      </a:lnTo>
                      <a:lnTo>
                        <a:pt x="23" y="28"/>
                      </a:lnTo>
                      <a:lnTo>
                        <a:pt x="23" y="26"/>
                      </a:lnTo>
                      <a:lnTo>
                        <a:pt x="23" y="24"/>
                      </a:lnTo>
                      <a:lnTo>
                        <a:pt x="23" y="24"/>
                      </a:lnTo>
                      <a:lnTo>
                        <a:pt x="23" y="23"/>
                      </a:lnTo>
                      <a:lnTo>
                        <a:pt x="21" y="21"/>
                      </a:lnTo>
                      <a:lnTo>
                        <a:pt x="19" y="19"/>
                      </a:lnTo>
                      <a:lnTo>
                        <a:pt x="17" y="19"/>
                      </a:lnTo>
                      <a:lnTo>
                        <a:pt x="15" y="17"/>
                      </a:lnTo>
                      <a:lnTo>
                        <a:pt x="15" y="15"/>
                      </a:lnTo>
                      <a:lnTo>
                        <a:pt x="11" y="13"/>
                      </a:lnTo>
                      <a:lnTo>
                        <a:pt x="11" y="11"/>
                      </a:lnTo>
                      <a:lnTo>
                        <a:pt x="9" y="11"/>
                      </a:lnTo>
                      <a:lnTo>
                        <a:pt x="7" y="9"/>
                      </a:lnTo>
                      <a:lnTo>
                        <a:pt x="7" y="11"/>
                      </a:lnTo>
                      <a:lnTo>
                        <a:pt x="7" y="11"/>
                      </a:lnTo>
                      <a:lnTo>
                        <a:pt x="11" y="13"/>
                      </a:lnTo>
                      <a:lnTo>
                        <a:pt x="11" y="15"/>
                      </a:lnTo>
                      <a:lnTo>
                        <a:pt x="9" y="17"/>
                      </a:lnTo>
                      <a:lnTo>
                        <a:pt x="9" y="17"/>
                      </a:lnTo>
                      <a:lnTo>
                        <a:pt x="7" y="15"/>
                      </a:lnTo>
                      <a:lnTo>
                        <a:pt x="5" y="15"/>
                      </a:lnTo>
                      <a:lnTo>
                        <a:pt x="4" y="15"/>
                      </a:lnTo>
                      <a:lnTo>
                        <a:pt x="0" y="11"/>
                      </a:lnTo>
                      <a:lnTo>
                        <a:pt x="0" y="9"/>
                      </a:lnTo>
                      <a:lnTo>
                        <a:pt x="2" y="7"/>
                      </a:lnTo>
                      <a:lnTo>
                        <a:pt x="4" y="7"/>
                      </a:lnTo>
                      <a:lnTo>
                        <a:pt x="2" y="5"/>
                      </a:lnTo>
                      <a:lnTo>
                        <a:pt x="2" y="5"/>
                      </a:lnTo>
                      <a:lnTo>
                        <a:pt x="0" y="3"/>
                      </a:lnTo>
                      <a:lnTo>
                        <a:pt x="2" y="3"/>
                      </a:lnTo>
                      <a:lnTo>
                        <a:pt x="2" y="2"/>
                      </a:lnTo>
                      <a:lnTo>
                        <a:pt x="2" y="2"/>
                      </a:lnTo>
                      <a:lnTo>
                        <a:pt x="2" y="2"/>
                      </a:lnTo>
                      <a:lnTo>
                        <a:pt x="2" y="0"/>
                      </a:lnTo>
                      <a:lnTo>
                        <a:pt x="5" y="0"/>
                      </a:lnTo>
                      <a:lnTo>
                        <a:pt x="11" y="2"/>
                      </a:lnTo>
                      <a:lnTo>
                        <a:pt x="13" y="2"/>
                      </a:lnTo>
                      <a:lnTo>
                        <a:pt x="17" y="2"/>
                      </a:lnTo>
                      <a:lnTo>
                        <a:pt x="17" y="2"/>
                      </a:lnTo>
                      <a:lnTo>
                        <a:pt x="19" y="3"/>
                      </a:lnTo>
                      <a:lnTo>
                        <a:pt x="19" y="3"/>
                      </a:lnTo>
                      <a:lnTo>
                        <a:pt x="21" y="5"/>
                      </a:lnTo>
                      <a:lnTo>
                        <a:pt x="23" y="5"/>
                      </a:lnTo>
                      <a:lnTo>
                        <a:pt x="23" y="5"/>
                      </a:lnTo>
                      <a:lnTo>
                        <a:pt x="23" y="5"/>
                      </a:lnTo>
                      <a:lnTo>
                        <a:pt x="25" y="5"/>
                      </a:lnTo>
                      <a:lnTo>
                        <a:pt x="25" y="5"/>
                      </a:lnTo>
                      <a:lnTo>
                        <a:pt x="26" y="3"/>
                      </a:lnTo>
                      <a:lnTo>
                        <a:pt x="26" y="5"/>
                      </a:lnTo>
                      <a:lnTo>
                        <a:pt x="28" y="7"/>
                      </a:lnTo>
                      <a:lnTo>
                        <a:pt x="28" y="9"/>
                      </a:lnTo>
                      <a:lnTo>
                        <a:pt x="30" y="13"/>
                      </a:lnTo>
                      <a:lnTo>
                        <a:pt x="32" y="13"/>
                      </a:lnTo>
                      <a:lnTo>
                        <a:pt x="32" y="15"/>
                      </a:lnTo>
                      <a:lnTo>
                        <a:pt x="34" y="15"/>
                      </a:lnTo>
                      <a:lnTo>
                        <a:pt x="36" y="17"/>
                      </a:lnTo>
                      <a:lnTo>
                        <a:pt x="36" y="17"/>
                      </a:lnTo>
                      <a:lnTo>
                        <a:pt x="34" y="17"/>
                      </a:lnTo>
                      <a:lnTo>
                        <a:pt x="34" y="17"/>
                      </a:lnTo>
                      <a:lnTo>
                        <a:pt x="34" y="19"/>
                      </a:lnTo>
                      <a:lnTo>
                        <a:pt x="32" y="21"/>
                      </a:lnTo>
                      <a:lnTo>
                        <a:pt x="32" y="23"/>
                      </a:lnTo>
                      <a:lnTo>
                        <a:pt x="32" y="23"/>
                      </a:lnTo>
                      <a:lnTo>
                        <a:pt x="34" y="24"/>
                      </a:lnTo>
                      <a:lnTo>
                        <a:pt x="32" y="24"/>
                      </a:lnTo>
                      <a:lnTo>
                        <a:pt x="32" y="26"/>
                      </a:lnTo>
                      <a:lnTo>
                        <a:pt x="32" y="28"/>
                      </a:lnTo>
                      <a:lnTo>
                        <a:pt x="32" y="28"/>
                      </a:lnTo>
                      <a:lnTo>
                        <a:pt x="32" y="2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171"/>
                <p:cNvSpPr>
                  <a:spLocks/>
                </p:cNvSpPr>
                <p:nvPr/>
              </p:nvSpPr>
              <p:spPr bwMode="auto">
                <a:xfrm>
                  <a:off x="13977250" y="-397808"/>
                  <a:ext cx="95856" cy="86075"/>
                </a:xfrm>
                <a:custGeom>
                  <a:avLst/>
                  <a:gdLst>
                    <a:gd name="T0" fmla="*/ 10 w 26"/>
                    <a:gd name="T1" fmla="*/ 21 h 23"/>
                    <a:gd name="T2" fmla="*/ 12 w 26"/>
                    <a:gd name="T3" fmla="*/ 20 h 23"/>
                    <a:gd name="T4" fmla="*/ 16 w 26"/>
                    <a:gd name="T5" fmla="*/ 21 h 23"/>
                    <a:gd name="T6" fmla="*/ 18 w 26"/>
                    <a:gd name="T7" fmla="*/ 21 h 23"/>
                    <a:gd name="T8" fmla="*/ 19 w 26"/>
                    <a:gd name="T9" fmla="*/ 22 h 23"/>
                    <a:gd name="T10" fmla="*/ 21 w 26"/>
                    <a:gd name="T11" fmla="*/ 23 h 23"/>
                    <a:gd name="T12" fmla="*/ 21 w 26"/>
                    <a:gd name="T13" fmla="*/ 23 h 23"/>
                    <a:gd name="T14" fmla="*/ 22 w 26"/>
                    <a:gd name="T15" fmla="*/ 22 h 23"/>
                    <a:gd name="T16" fmla="*/ 21 w 26"/>
                    <a:gd name="T17" fmla="*/ 20 h 23"/>
                    <a:gd name="T18" fmla="*/ 22 w 26"/>
                    <a:gd name="T19" fmla="*/ 18 h 23"/>
                    <a:gd name="T20" fmla="*/ 22 w 26"/>
                    <a:gd name="T21" fmla="*/ 17 h 23"/>
                    <a:gd name="T22" fmla="*/ 21 w 26"/>
                    <a:gd name="T23" fmla="*/ 18 h 23"/>
                    <a:gd name="T24" fmla="*/ 21 w 26"/>
                    <a:gd name="T25" fmla="*/ 17 h 23"/>
                    <a:gd name="T26" fmla="*/ 22 w 26"/>
                    <a:gd name="T27" fmla="*/ 15 h 23"/>
                    <a:gd name="T28" fmla="*/ 22 w 26"/>
                    <a:gd name="T29" fmla="*/ 13 h 23"/>
                    <a:gd name="T30" fmla="*/ 23 w 26"/>
                    <a:gd name="T31" fmla="*/ 13 h 23"/>
                    <a:gd name="T32" fmla="*/ 23 w 26"/>
                    <a:gd name="T33" fmla="*/ 15 h 23"/>
                    <a:gd name="T34" fmla="*/ 23 w 26"/>
                    <a:gd name="T35" fmla="*/ 14 h 23"/>
                    <a:gd name="T36" fmla="*/ 24 w 26"/>
                    <a:gd name="T37" fmla="*/ 10 h 23"/>
                    <a:gd name="T38" fmla="*/ 23 w 26"/>
                    <a:gd name="T39" fmla="*/ 9 h 23"/>
                    <a:gd name="T40" fmla="*/ 23 w 26"/>
                    <a:gd name="T41" fmla="*/ 8 h 23"/>
                    <a:gd name="T42" fmla="*/ 24 w 26"/>
                    <a:gd name="T43" fmla="*/ 8 h 23"/>
                    <a:gd name="T44" fmla="*/ 24 w 26"/>
                    <a:gd name="T45" fmla="*/ 7 h 23"/>
                    <a:gd name="T46" fmla="*/ 26 w 26"/>
                    <a:gd name="T47" fmla="*/ 5 h 23"/>
                    <a:gd name="T48" fmla="*/ 25 w 26"/>
                    <a:gd name="T49" fmla="*/ 4 h 23"/>
                    <a:gd name="T50" fmla="*/ 25 w 26"/>
                    <a:gd name="T51" fmla="*/ 3 h 23"/>
                    <a:gd name="T52" fmla="*/ 25 w 26"/>
                    <a:gd name="T53" fmla="*/ 1 h 23"/>
                    <a:gd name="T54" fmla="*/ 26 w 26"/>
                    <a:gd name="T55" fmla="*/ 0 h 23"/>
                    <a:gd name="T56" fmla="*/ 25 w 26"/>
                    <a:gd name="T57" fmla="*/ 0 h 23"/>
                    <a:gd name="T58" fmla="*/ 24 w 26"/>
                    <a:gd name="T59" fmla="*/ 0 h 23"/>
                    <a:gd name="T60" fmla="*/ 23 w 26"/>
                    <a:gd name="T61" fmla="*/ 1 h 23"/>
                    <a:gd name="T62" fmla="*/ 21 w 26"/>
                    <a:gd name="T63" fmla="*/ 2 h 23"/>
                    <a:gd name="T64" fmla="*/ 20 w 26"/>
                    <a:gd name="T65" fmla="*/ 3 h 23"/>
                    <a:gd name="T66" fmla="*/ 18 w 26"/>
                    <a:gd name="T67" fmla="*/ 2 h 23"/>
                    <a:gd name="T68" fmla="*/ 17 w 26"/>
                    <a:gd name="T69" fmla="*/ 2 h 23"/>
                    <a:gd name="T70" fmla="*/ 17 w 26"/>
                    <a:gd name="T71" fmla="*/ 2 h 23"/>
                    <a:gd name="T72" fmla="*/ 15 w 26"/>
                    <a:gd name="T73" fmla="*/ 4 h 23"/>
                    <a:gd name="T74" fmla="*/ 14 w 26"/>
                    <a:gd name="T75" fmla="*/ 5 h 23"/>
                    <a:gd name="T76" fmla="*/ 12 w 26"/>
                    <a:gd name="T77" fmla="*/ 6 h 23"/>
                    <a:gd name="T78" fmla="*/ 11 w 26"/>
                    <a:gd name="T79" fmla="*/ 6 h 23"/>
                    <a:gd name="T80" fmla="*/ 10 w 26"/>
                    <a:gd name="T81" fmla="*/ 6 h 23"/>
                    <a:gd name="T82" fmla="*/ 6 w 26"/>
                    <a:gd name="T83" fmla="*/ 7 h 23"/>
                    <a:gd name="T84" fmla="*/ 5 w 26"/>
                    <a:gd name="T85" fmla="*/ 8 h 23"/>
                    <a:gd name="T86" fmla="*/ 5 w 26"/>
                    <a:gd name="T87" fmla="*/ 10 h 23"/>
                    <a:gd name="T88" fmla="*/ 3 w 26"/>
                    <a:gd name="T89" fmla="*/ 11 h 23"/>
                    <a:gd name="T90" fmla="*/ 2 w 26"/>
                    <a:gd name="T91" fmla="*/ 11 h 23"/>
                    <a:gd name="T92" fmla="*/ 0 w 26"/>
                    <a:gd name="T93" fmla="*/ 11 h 23"/>
                    <a:gd name="T94" fmla="*/ 2 w 26"/>
                    <a:gd name="T95" fmla="*/ 14 h 23"/>
                    <a:gd name="T96" fmla="*/ 3 w 26"/>
                    <a:gd name="T97" fmla="*/ 15 h 23"/>
                    <a:gd name="T98" fmla="*/ 6 w 26"/>
                    <a:gd name="T99" fmla="*/ 18 h 23"/>
                    <a:gd name="T100" fmla="*/ 9 w 26"/>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23">
                      <a:moveTo>
                        <a:pt x="10" y="21"/>
                      </a:moveTo>
                      <a:cubicBezTo>
                        <a:pt x="10" y="21"/>
                        <a:pt x="10" y="21"/>
                        <a:pt x="10" y="21"/>
                      </a:cubicBezTo>
                      <a:cubicBezTo>
                        <a:pt x="10" y="20"/>
                        <a:pt x="10" y="20"/>
                        <a:pt x="10" y="20"/>
                      </a:cubicBezTo>
                      <a:cubicBezTo>
                        <a:pt x="12" y="20"/>
                        <a:pt x="12" y="20"/>
                        <a:pt x="12" y="20"/>
                      </a:cubicBezTo>
                      <a:cubicBezTo>
                        <a:pt x="15" y="21"/>
                        <a:pt x="15" y="21"/>
                        <a:pt x="15" y="21"/>
                      </a:cubicBezTo>
                      <a:cubicBezTo>
                        <a:pt x="16" y="21"/>
                        <a:pt x="16" y="21"/>
                        <a:pt x="16" y="21"/>
                      </a:cubicBezTo>
                      <a:cubicBezTo>
                        <a:pt x="18" y="21"/>
                        <a:pt x="18" y="21"/>
                        <a:pt x="18" y="21"/>
                      </a:cubicBezTo>
                      <a:cubicBezTo>
                        <a:pt x="18" y="21"/>
                        <a:pt x="18" y="21"/>
                        <a:pt x="18" y="21"/>
                      </a:cubicBezTo>
                      <a:cubicBezTo>
                        <a:pt x="19" y="22"/>
                        <a:pt x="19" y="22"/>
                        <a:pt x="19" y="22"/>
                      </a:cubicBezTo>
                      <a:cubicBezTo>
                        <a:pt x="19" y="22"/>
                        <a:pt x="19" y="22"/>
                        <a:pt x="19" y="22"/>
                      </a:cubicBezTo>
                      <a:cubicBezTo>
                        <a:pt x="20" y="23"/>
                        <a:pt x="20" y="23"/>
                        <a:pt x="20" y="23"/>
                      </a:cubicBezTo>
                      <a:cubicBezTo>
                        <a:pt x="21" y="23"/>
                        <a:pt x="21" y="23"/>
                        <a:pt x="21" y="23"/>
                      </a:cubicBezTo>
                      <a:cubicBezTo>
                        <a:pt x="21" y="23"/>
                        <a:pt x="21" y="23"/>
                        <a:pt x="21" y="23"/>
                      </a:cubicBezTo>
                      <a:cubicBezTo>
                        <a:pt x="21" y="23"/>
                        <a:pt x="21" y="23"/>
                        <a:pt x="21" y="23"/>
                      </a:cubicBezTo>
                      <a:cubicBezTo>
                        <a:pt x="22" y="22"/>
                        <a:pt x="22" y="22"/>
                        <a:pt x="22" y="22"/>
                      </a:cubicBezTo>
                      <a:cubicBezTo>
                        <a:pt x="22" y="22"/>
                        <a:pt x="22" y="22"/>
                        <a:pt x="22" y="22"/>
                      </a:cubicBezTo>
                      <a:cubicBezTo>
                        <a:pt x="21" y="21"/>
                        <a:pt x="21" y="21"/>
                        <a:pt x="21" y="21"/>
                      </a:cubicBezTo>
                      <a:cubicBezTo>
                        <a:pt x="21" y="20"/>
                        <a:pt x="21" y="20"/>
                        <a:pt x="21" y="20"/>
                      </a:cubicBezTo>
                      <a:cubicBezTo>
                        <a:pt x="22" y="19"/>
                        <a:pt x="22" y="19"/>
                        <a:pt x="22" y="19"/>
                      </a:cubicBezTo>
                      <a:cubicBezTo>
                        <a:pt x="22" y="18"/>
                        <a:pt x="22" y="18"/>
                        <a:pt x="22" y="18"/>
                      </a:cubicBezTo>
                      <a:cubicBezTo>
                        <a:pt x="22" y="17"/>
                        <a:pt x="22" y="17"/>
                        <a:pt x="22" y="17"/>
                      </a:cubicBezTo>
                      <a:cubicBezTo>
                        <a:pt x="22" y="17"/>
                        <a:pt x="22" y="17"/>
                        <a:pt x="22" y="17"/>
                      </a:cubicBezTo>
                      <a:cubicBezTo>
                        <a:pt x="22" y="18"/>
                        <a:pt x="22" y="18"/>
                        <a:pt x="22" y="18"/>
                      </a:cubicBezTo>
                      <a:cubicBezTo>
                        <a:pt x="21" y="18"/>
                        <a:pt x="21" y="18"/>
                        <a:pt x="21" y="18"/>
                      </a:cubicBezTo>
                      <a:cubicBezTo>
                        <a:pt x="21" y="17"/>
                        <a:pt x="21" y="17"/>
                        <a:pt x="21" y="17"/>
                      </a:cubicBezTo>
                      <a:cubicBezTo>
                        <a:pt x="21" y="17"/>
                        <a:pt x="21" y="17"/>
                        <a:pt x="21" y="17"/>
                      </a:cubicBezTo>
                      <a:cubicBezTo>
                        <a:pt x="22" y="15"/>
                        <a:pt x="22" y="15"/>
                        <a:pt x="22" y="15"/>
                      </a:cubicBezTo>
                      <a:cubicBezTo>
                        <a:pt x="22" y="15"/>
                        <a:pt x="22" y="15"/>
                        <a:pt x="22" y="15"/>
                      </a:cubicBezTo>
                      <a:cubicBezTo>
                        <a:pt x="22" y="14"/>
                        <a:pt x="22" y="14"/>
                        <a:pt x="22" y="14"/>
                      </a:cubicBezTo>
                      <a:cubicBezTo>
                        <a:pt x="22" y="13"/>
                        <a:pt x="22" y="13"/>
                        <a:pt x="22" y="13"/>
                      </a:cubicBezTo>
                      <a:cubicBezTo>
                        <a:pt x="23" y="13"/>
                        <a:pt x="23" y="13"/>
                        <a:pt x="23" y="13"/>
                      </a:cubicBezTo>
                      <a:cubicBezTo>
                        <a:pt x="23" y="13"/>
                        <a:pt x="23" y="13"/>
                        <a:pt x="23" y="13"/>
                      </a:cubicBezTo>
                      <a:cubicBezTo>
                        <a:pt x="23" y="13"/>
                        <a:pt x="23" y="14"/>
                        <a:pt x="23" y="14"/>
                      </a:cubicBezTo>
                      <a:cubicBezTo>
                        <a:pt x="23" y="14"/>
                        <a:pt x="23" y="15"/>
                        <a:pt x="23" y="15"/>
                      </a:cubicBezTo>
                      <a:cubicBezTo>
                        <a:pt x="23" y="15"/>
                        <a:pt x="23" y="15"/>
                        <a:pt x="23" y="15"/>
                      </a:cubicBezTo>
                      <a:cubicBezTo>
                        <a:pt x="23" y="14"/>
                        <a:pt x="23" y="14"/>
                        <a:pt x="23" y="14"/>
                      </a:cubicBezTo>
                      <a:cubicBezTo>
                        <a:pt x="24" y="12"/>
                        <a:pt x="24" y="12"/>
                        <a:pt x="24" y="12"/>
                      </a:cubicBezTo>
                      <a:cubicBezTo>
                        <a:pt x="24" y="10"/>
                        <a:pt x="24" y="10"/>
                        <a:pt x="24" y="10"/>
                      </a:cubicBezTo>
                      <a:cubicBezTo>
                        <a:pt x="24" y="9"/>
                        <a:pt x="24" y="9"/>
                        <a:pt x="24" y="9"/>
                      </a:cubicBezTo>
                      <a:cubicBezTo>
                        <a:pt x="23" y="9"/>
                        <a:pt x="23" y="9"/>
                        <a:pt x="23" y="9"/>
                      </a:cubicBezTo>
                      <a:cubicBezTo>
                        <a:pt x="23" y="9"/>
                        <a:pt x="23" y="9"/>
                        <a:pt x="23" y="9"/>
                      </a:cubicBezTo>
                      <a:cubicBezTo>
                        <a:pt x="23" y="8"/>
                        <a:pt x="23" y="8"/>
                        <a:pt x="23" y="8"/>
                      </a:cubicBezTo>
                      <a:cubicBezTo>
                        <a:pt x="23" y="8"/>
                        <a:pt x="23" y="8"/>
                        <a:pt x="23" y="8"/>
                      </a:cubicBezTo>
                      <a:cubicBezTo>
                        <a:pt x="24" y="8"/>
                        <a:pt x="24" y="8"/>
                        <a:pt x="24" y="8"/>
                      </a:cubicBezTo>
                      <a:cubicBezTo>
                        <a:pt x="24" y="8"/>
                        <a:pt x="24" y="8"/>
                        <a:pt x="24" y="8"/>
                      </a:cubicBezTo>
                      <a:cubicBezTo>
                        <a:pt x="24" y="7"/>
                        <a:pt x="24" y="7"/>
                        <a:pt x="24" y="7"/>
                      </a:cubicBezTo>
                      <a:cubicBezTo>
                        <a:pt x="25" y="6"/>
                        <a:pt x="25" y="6"/>
                        <a:pt x="25" y="6"/>
                      </a:cubicBezTo>
                      <a:cubicBezTo>
                        <a:pt x="26" y="5"/>
                        <a:pt x="26" y="5"/>
                        <a:pt x="26" y="5"/>
                      </a:cubicBezTo>
                      <a:cubicBezTo>
                        <a:pt x="26" y="5"/>
                        <a:pt x="26" y="5"/>
                        <a:pt x="26" y="5"/>
                      </a:cubicBezTo>
                      <a:cubicBezTo>
                        <a:pt x="25" y="4"/>
                        <a:pt x="25" y="4"/>
                        <a:pt x="25" y="4"/>
                      </a:cubicBezTo>
                      <a:cubicBezTo>
                        <a:pt x="25" y="4"/>
                        <a:pt x="25" y="4"/>
                        <a:pt x="25" y="4"/>
                      </a:cubicBezTo>
                      <a:cubicBezTo>
                        <a:pt x="25" y="3"/>
                        <a:pt x="25" y="3"/>
                        <a:pt x="25" y="3"/>
                      </a:cubicBezTo>
                      <a:cubicBezTo>
                        <a:pt x="25" y="2"/>
                        <a:pt x="25" y="2"/>
                        <a:pt x="25" y="2"/>
                      </a:cubicBezTo>
                      <a:cubicBezTo>
                        <a:pt x="25" y="1"/>
                        <a:pt x="25" y="1"/>
                        <a:pt x="25" y="1"/>
                      </a:cubicBezTo>
                      <a:cubicBezTo>
                        <a:pt x="26" y="1"/>
                        <a:pt x="26" y="1"/>
                        <a:pt x="26" y="1"/>
                      </a:cubicBezTo>
                      <a:cubicBezTo>
                        <a:pt x="26" y="0"/>
                        <a:pt x="26" y="0"/>
                        <a:pt x="26" y="0"/>
                      </a:cubicBezTo>
                      <a:cubicBezTo>
                        <a:pt x="25" y="0"/>
                        <a:pt x="25" y="0"/>
                        <a:pt x="25" y="0"/>
                      </a:cubicBezTo>
                      <a:cubicBezTo>
                        <a:pt x="25" y="0"/>
                        <a:pt x="25" y="0"/>
                        <a:pt x="25" y="0"/>
                      </a:cubicBezTo>
                      <a:cubicBezTo>
                        <a:pt x="24" y="0"/>
                        <a:pt x="24" y="0"/>
                        <a:pt x="24" y="0"/>
                      </a:cubicBezTo>
                      <a:cubicBezTo>
                        <a:pt x="24" y="0"/>
                        <a:pt x="24" y="0"/>
                        <a:pt x="24" y="0"/>
                      </a:cubicBezTo>
                      <a:cubicBezTo>
                        <a:pt x="23" y="0"/>
                        <a:pt x="23" y="0"/>
                        <a:pt x="23" y="0"/>
                      </a:cubicBezTo>
                      <a:cubicBezTo>
                        <a:pt x="23" y="1"/>
                        <a:pt x="23" y="1"/>
                        <a:pt x="23" y="1"/>
                      </a:cubicBezTo>
                      <a:cubicBezTo>
                        <a:pt x="22" y="1"/>
                        <a:pt x="22" y="1"/>
                        <a:pt x="22" y="1"/>
                      </a:cubicBezTo>
                      <a:cubicBezTo>
                        <a:pt x="21" y="2"/>
                        <a:pt x="21" y="2"/>
                        <a:pt x="21" y="2"/>
                      </a:cubicBezTo>
                      <a:cubicBezTo>
                        <a:pt x="20" y="2"/>
                        <a:pt x="20" y="2"/>
                        <a:pt x="20" y="2"/>
                      </a:cubicBezTo>
                      <a:cubicBezTo>
                        <a:pt x="20" y="3"/>
                        <a:pt x="20" y="3"/>
                        <a:pt x="20" y="3"/>
                      </a:cubicBezTo>
                      <a:cubicBezTo>
                        <a:pt x="19" y="2"/>
                        <a:pt x="19" y="2"/>
                        <a:pt x="19" y="2"/>
                      </a:cubicBezTo>
                      <a:cubicBezTo>
                        <a:pt x="18" y="2"/>
                        <a:pt x="18" y="2"/>
                        <a:pt x="18" y="2"/>
                      </a:cubicBezTo>
                      <a:cubicBezTo>
                        <a:pt x="18" y="2"/>
                        <a:pt x="18" y="2"/>
                        <a:pt x="18" y="2"/>
                      </a:cubicBezTo>
                      <a:cubicBezTo>
                        <a:pt x="17" y="2"/>
                        <a:pt x="17" y="2"/>
                        <a:pt x="17" y="2"/>
                      </a:cubicBezTo>
                      <a:cubicBezTo>
                        <a:pt x="17" y="2"/>
                        <a:pt x="17" y="2"/>
                        <a:pt x="17" y="2"/>
                      </a:cubicBezTo>
                      <a:cubicBezTo>
                        <a:pt x="17" y="2"/>
                        <a:pt x="17" y="2"/>
                        <a:pt x="17" y="2"/>
                      </a:cubicBezTo>
                      <a:cubicBezTo>
                        <a:pt x="16" y="2"/>
                        <a:pt x="16" y="2"/>
                        <a:pt x="16" y="2"/>
                      </a:cubicBezTo>
                      <a:cubicBezTo>
                        <a:pt x="15" y="4"/>
                        <a:pt x="15" y="4"/>
                        <a:pt x="15" y="4"/>
                      </a:cubicBezTo>
                      <a:cubicBezTo>
                        <a:pt x="15" y="4"/>
                        <a:pt x="15" y="4"/>
                        <a:pt x="15" y="4"/>
                      </a:cubicBezTo>
                      <a:cubicBezTo>
                        <a:pt x="14" y="5"/>
                        <a:pt x="14" y="5"/>
                        <a:pt x="14" y="5"/>
                      </a:cubicBezTo>
                      <a:cubicBezTo>
                        <a:pt x="13" y="6"/>
                        <a:pt x="13" y="6"/>
                        <a:pt x="13" y="6"/>
                      </a:cubicBezTo>
                      <a:cubicBezTo>
                        <a:pt x="12" y="6"/>
                        <a:pt x="12" y="6"/>
                        <a:pt x="12" y="6"/>
                      </a:cubicBezTo>
                      <a:cubicBezTo>
                        <a:pt x="11" y="6"/>
                        <a:pt x="11" y="6"/>
                        <a:pt x="11" y="6"/>
                      </a:cubicBezTo>
                      <a:cubicBezTo>
                        <a:pt x="11" y="6"/>
                        <a:pt x="11" y="6"/>
                        <a:pt x="11" y="6"/>
                      </a:cubicBezTo>
                      <a:cubicBezTo>
                        <a:pt x="10" y="6"/>
                        <a:pt x="10" y="6"/>
                        <a:pt x="10" y="6"/>
                      </a:cubicBezTo>
                      <a:cubicBezTo>
                        <a:pt x="10" y="6"/>
                        <a:pt x="10" y="6"/>
                        <a:pt x="10" y="6"/>
                      </a:cubicBezTo>
                      <a:cubicBezTo>
                        <a:pt x="8" y="6"/>
                        <a:pt x="8" y="6"/>
                        <a:pt x="8" y="6"/>
                      </a:cubicBezTo>
                      <a:cubicBezTo>
                        <a:pt x="6" y="7"/>
                        <a:pt x="6" y="7"/>
                        <a:pt x="6" y="7"/>
                      </a:cubicBezTo>
                      <a:cubicBezTo>
                        <a:pt x="5" y="7"/>
                        <a:pt x="5" y="7"/>
                        <a:pt x="5" y="7"/>
                      </a:cubicBezTo>
                      <a:cubicBezTo>
                        <a:pt x="5" y="8"/>
                        <a:pt x="5" y="8"/>
                        <a:pt x="5" y="8"/>
                      </a:cubicBezTo>
                      <a:cubicBezTo>
                        <a:pt x="5" y="8"/>
                        <a:pt x="5" y="8"/>
                        <a:pt x="5" y="8"/>
                      </a:cubicBezTo>
                      <a:cubicBezTo>
                        <a:pt x="5" y="10"/>
                        <a:pt x="5" y="10"/>
                        <a:pt x="5" y="10"/>
                      </a:cubicBezTo>
                      <a:cubicBezTo>
                        <a:pt x="4" y="10"/>
                        <a:pt x="4" y="10"/>
                        <a:pt x="4" y="10"/>
                      </a:cubicBezTo>
                      <a:cubicBezTo>
                        <a:pt x="3" y="11"/>
                        <a:pt x="3" y="11"/>
                        <a:pt x="3" y="11"/>
                      </a:cubicBezTo>
                      <a:cubicBezTo>
                        <a:pt x="2" y="11"/>
                        <a:pt x="2" y="11"/>
                        <a:pt x="2" y="11"/>
                      </a:cubicBezTo>
                      <a:cubicBezTo>
                        <a:pt x="2" y="11"/>
                        <a:pt x="2" y="11"/>
                        <a:pt x="2" y="11"/>
                      </a:cubicBezTo>
                      <a:cubicBezTo>
                        <a:pt x="1" y="11"/>
                        <a:pt x="1" y="11"/>
                        <a:pt x="1" y="11"/>
                      </a:cubicBezTo>
                      <a:cubicBezTo>
                        <a:pt x="0" y="11"/>
                        <a:pt x="0" y="11"/>
                        <a:pt x="0" y="11"/>
                      </a:cubicBezTo>
                      <a:cubicBezTo>
                        <a:pt x="0" y="11"/>
                        <a:pt x="0" y="11"/>
                        <a:pt x="0" y="11"/>
                      </a:cubicBezTo>
                      <a:cubicBezTo>
                        <a:pt x="2" y="14"/>
                        <a:pt x="2" y="14"/>
                        <a:pt x="2" y="14"/>
                      </a:cubicBezTo>
                      <a:cubicBezTo>
                        <a:pt x="3" y="14"/>
                        <a:pt x="3" y="14"/>
                        <a:pt x="3" y="14"/>
                      </a:cubicBezTo>
                      <a:cubicBezTo>
                        <a:pt x="3" y="15"/>
                        <a:pt x="3" y="15"/>
                        <a:pt x="3" y="15"/>
                      </a:cubicBezTo>
                      <a:cubicBezTo>
                        <a:pt x="5" y="16"/>
                        <a:pt x="5" y="16"/>
                        <a:pt x="5" y="16"/>
                      </a:cubicBezTo>
                      <a:cubicBezTo>
                        <a:pt x="6" y="18"/>
                        <a:pt x="6" y="18"/>
                        <a:pt x="6" y="18"/>
                      </a:cubicBezTo>
                      <a:cubicBezTo>
                        <a:pt x="9" y="20"/>
                        <a:pt x="9" y="20"/>
                        <a:pt x="9" y="20"/>
                      </a:cubicBezTo>
                      <a:cubicBezTo>
                        <a:pt x="9" y="20"/>
                        <a:pt x="9" y="20"/>
                        <a:pt x="9" y="20"/>
                      </a:cubicBezTo>
                      <a:lnTo>
                        <a:pt x="1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172"/>
                <p:cNvSpPr>
                  <a:spLocks/>
                </p:cNvSpPr>
                <p:nvPr/>
              </p:nvSpPr>
              <p:spPr bwMode="auto">
                <a:xfrm>
                  <a:off x="13936167" y="-419328"/>
                  <a:ext cx="136936" cy="62600"/>
                </a:xfrm>
                <a:custGeom>
                  <a:avLst/>
                  <a:gdLst>
                    <a:gd name="T0" fmla="*/ 26 w 70"/>
                    <a:gd name="T1" fmla="*/ 32 h 32"/>
                    <a:gd name="T2" fmla="*/ 30 w 70"/>
                    <a:gd name="T3" fmla="*/ 31 h 32"/>
                    <a:gd name="T4" fmla="*/ 30 w 70"/>
                    <a:gd name="T5" fmla="*/ 27 h 32"/>
                    <a:gd name="T6" fmla="*/ 32 w 70"/>
                    <a:gd name="T7" fmla="*/ 25 h 32"/>
                    <a:gd name="T8" fmla="*/ 40 w 70"/>
                    <a:gd name="T9" fmla="*/ 23 h 32"/>
                    <a:gd name="T10" fmla="*/ 42 w 70"/>
                    <a:gd name="T11" fmla="*/ 23 h 32"/>
                    <a:gd name="T12" fmla="*/ 43 w 70"/>
                    <a:gd name="T13" fmla="*/ 23 h 32"/>
                    <a:gd name="T14" fmla="*/ 47 w 70"/>
                    <a:gd name="T15" fmla="*/ 21 h 32"/>
                    <a:gd name="T16" fmla="*/ 49 w 70"/>
                    <a:gd name="T17" fmla="*/ 19 h 32"/>
                    <a:gd name="T18" fmla="*/ 53 w 70"/>
                    <a:gd name="T19" fmla="*/ 15 h 32"/>
                    <a:gd name="T20" fmla="*/ 53 w 70"/>
                    <a:gd name="T21" fmla="*/ 15 h 32"/>
                    <a:gd name="T22" fmla="*/ 55 w 70"/>
                    <a:gd name="T23" fmla="*/ 15 h 32"/>
                    <a:gd name="T24" fmla="*/ 59 w 70"/>
                    <a:gd name="T25" fmla="*/ 17 h 32"/>
                    <a:gd name="T26" fmla="*/ 61 w 70"/>
                    <a:gd name="T27" fmla="*/ 15 h 32"/>
                    <a:gd name="T28" fmla="*/ 64 w 70"/>
                    <a:gd name="T29" fmla="*/ 13 h 32"/>
                    <a:gd name="T30" fmla="*/ 66 w 70"/>
                    <a:gd name="T31" fmla="*/ 11 h 32"/>
                    <a:gd name="T32" fmla="*/ 68 w 70"/>
                    <a:gd name="T33" fmla="*/ 11 h 32"/>
                    <a:gd name="T34" fmla="*/ 70 w 70"/>
                    <a:gd name="T35" fmla="*/ 11 h 32"/>
                    <a:gd name="T36" fmla="*/ 70 w 70"/>
                    <a:gd name="T37" fmla="*/ 10 h 32"/>
                    <a:gd name="T38" fmla="*/ 66 w 70"/>
                    <a:gd name="T39" fmla="*/ 8 h 32"/>
                    <a:gd name="T40" fmla="*/ 66 w 70"/>
                    <a:gd name="T41" fmla="*/ 10 h 32"/>
                    <a:gd name="T42" fmla="*/ 61 w 70"/>
                    <a:gd name="T43" fmla="*/ 10 h 32"/>
                    <a:gd name="T44" fmla="*/ 59 w 70"/>
                    <a:gd name="T45" fmla="*/ 8 h 32"/>
                    <a:gd name="T46" fmla="*/ 57 w 70"/>
                    <a:gd name="T47" fmla="*/ 8 h 32"/>
                    <a:gd name="T48" fmla="*/ 59 w 70"/>
                    <a:gd name="T49" fmla="*/ 6 h 32"/>
                    <a:gd name="T50" fmla="*/ 61 w 70"/>
                    <a:gd name="T51" fmla="*/ 6 h 32"/>
                    <a:gd name="T52" fmla="*/ 64 w 70"/>
                    <a:gd name="T53" fmla="*/ 8 h 32"/>
                    <a:gd name="T54" fmla="*/ 59 w 70"/>
                    <a:gd name="T55" fmla="*/ 4 h 32"/>
                    <a:gd name="T56" fmla="*/ 55 w 70"/>
                    <a:gd name="T57" fmla="*/ 4 h 32"/>
                    <a:gd name="T58" fmla="*/ 55 w 70"/>
                    <a:gd name="T59" fmla="*/ 6 h 32"/>
                    <a:gd name="T60" fmla="*/ 47 w 70"/>
                    <a:gd name="T61" fmla="*/ 4 h 32"/>
                    <a:gd name="T62" fmla="*/ 42 w 70"/>
                    <a:gd name="T63" fmla="*/ 2 h 32"/>
                    <a:gd name="T64" fmla="*/ 38 w 70"/>
                    <a:gd name="T65" fmla="*/ 2 h 32"/>
                    <a:gd name="T66" fmla="*/ 38 w 70"/>
                    <a:gd name="T67" fmla="*/ 2 h 32"/>
                    <a:gd name="T68" fmla="*/ 34 w 70"/>
                    <a:gd name="T69" fmla="*/ 4 h 32"/>
                    <a:gd name="T70" fmla="*/ 26 w 70"/>
                    <a:gd name="T71" fmla="*/ 4 h 32"/>
                    <a:gd name="T72" fmla="*/ 17 w 70"/>
                    <a:gd name="T73" fmla="*/ 6 h 32"/>
                    <a:gd name="T74" fmla="*/ 15 w 70"/>
                    <a:gd name="T75" fmla="*/ 6 h 32"/>
                    <a:gd name="T76" fmla="*/ 13 w 70"/>
                    <a:gd name="T77" fmla="*/ 8 h 32"/>
                    <a:gd name="T78" fmla="*/ 9 w 70"/>
                    <a:gd name="T79" fmla="*/ 10 h 32"/>
                    <a:gd name="T80" fmla="*/ 3 w 70"/>
                    <a:gd name="T81" fmla="*/ 13 h 32"/>
                    <a:gd name="T82" fmla="*/ 3 w 70"/>
                    <a:gd name="T83" fmla="*/ 17 h 32"/>
                    <a:gd name="T84" fmla="*/ 1 w 70"/>
                    <a:gd name="T85" fmla="*/ 19 h 32"/>
                    <a:gd name="T86" fmla="*/ 0 w 70"/>
                    <a:gd name="T87" fmla="*/ 21 h 32"/>
                    <a:gd name="T88" fmla="*/ 1 w 70"/>
                    <a:gd name="T89" fmla="*/ 29 h 32"/>
                    <a:gd name="T90" fmla="*/ 5 w 70"/>
                    <a:gd name="T91" fmla="*/ 29 h 32"/>
                    <a:gd name="T92" fmla="*/ 9 w 70"/>
                    <a:gd name="T93" fmla="*/ 31 h 32"/>
                    <a:gd name="T94" fmla="*/ 9 w 70"/>
                    <a:gd name="T95" fmla="*/ 29 h 32"/>
                    <a:gd name="T96" fmla="*/ 13 w 70"/>
                    <a:gd name="T97" fmla="*/ 31 h 32"/>
                    <a:gd name="T98" fmla="*/ 19 w 70"/>
                    <a:gd name="T99" fmla="*/ 32 h 32"/>
                    <a:gd name="T100" fmla="*/ 19 w 70"/>
                    <a:gd name="T101" fmla="*/ 29 h 32"/>
                    <a:gd name="T102" fmla="*/ 21 w 70"/>
                    <a:gd name="T103" fmla="*/ 29 h 32"/>
                    <a:gd name="T104" fmla="*/ 22 w 70"/>
                    <a:gd name="T105" fmla="*/ 31 h 32"/>
                    <a:gd name="T106" fmla="*/ 24 w 70"/>
                    <a:gd name="T107" fmla="*/ 31 h 32"/>
                    <a:gd name="T108" fmla="*/ 24 w 70"/>
                    <a:gd name="T10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32">
                      <a:moveTo>
                        <a:pt x="24" y="32"/>
                      </a:moveTo>
                      <a:lnTo>
                        <a:pt x="26" y="32"/>
                      </a:lnTo>
                      <a:lnTo>
                        <a:pt x="28" y="31"/>
                      </a:lnTo>
                      <a:lnTo>
                        <a:pt x="30" y="31"/>
                      </a:lnTo>
                      <a:lnTo>
                        <a:pt x="30" y="27"/>
                      </a:lnTo>
                      <a:lnTo>
                        <a:pt x="30" y="27"/>
                      </a:lnTo>
                      <a:lnTo>
                        <a:pt x="30" y="25"/>
                      </a:lnTo>
                      <a:lnTo>
                        <a:pt x="32" y="25"/>
                      </a:lnTo>
                      <a:lnTo>
                        <a:pt x="36" y="23"/>
                      </a:lnTo>
                      <a:lnTo>
                        <a:pt x="40" y="23"/>
                      </a:lnTo>
                      <a:lnTo>
                        <a:pt x="40" y="23"/>
                      </a:lnTo>
                      <a:lnTo>
                        <a:pt x="42" y="23"/>
                      </a:lnTo>
                      <a:lnTo>
                        <a:pt x="42" y="23"/>
                      </a:lnTo>
                      <a:lnTo>
                        <a:pt x="43" y="23"/>
                      </a:lnTo>
                      <a:lnTo>
                        <a:pt x="45" y="23"/>
                      </a:lnTo>
                      <a:lnTo>
                        <a:pt x="47" y="21"/>
                      </a:lnTo>
                      <a:lnTo>
                        <a:pt x="49" y="19"/>
                      </a:lnTo>
                      <a:lnTo>
                        <a:pt x="49" y="19"/>
                      </a:lnTo>
                      <a:lnTo>
                        <a:pt x="51" y="15"/>
                      </a:lnTo>
                      <a:lnTo>
                        <a:pt x="53" y="15"/>
                      </a:lnTo>
                      <a:lnTo>
                        <a:pt x="53" y="15"/>
                      </a:lnTo>
                      <a:lnTo>
                        <a:pt x="53" y="15"/>
                      </a:lnTo>
                      <a:lnTo>
                        <a:pt x="55" y="15"/>
                      </a:lnTo>
                      <a:lnTo>
                        <a:pt x="55" y="15"/>
                      </a:lnTo>
                      <a:lnTo>
                        <a:pt x="57" y="15"/>
                      </a:lnTo>
                      <a:lnTo>
                        <a:pt x="59" y="17"/>
                      </a:lnTo>
                      <a:lnTo>
                        <a:pt x="59" y="15"/>
                      </a:lnTo>
                      <a:lnTo>
                        <a:pt x="61" y="15"/>
                      </a:lnTo>
                      <a:lnTo>
                        <a:pt x="63" y="13"/>
                      </a:lnTo>
                      <a:lnTo>
                        <a:pt x="64" y="13"/>
                      </a:lnTo>
                      <a:lnTo>
                        <a:pt x="64" y="11"/>
                      </a:lnTo>
                      <a:lnTo>
                        <a:pt x="66" y="11"/>
                      </a:lnTo>
                      <a:lnTo>
                        <a:pt x="66" y="11"/>
                      </a:lnTo>
                      <a:lnTo>
                        <a:pt x="68" y="11"/>
                      </a:lnTo>
                      <a:lnTo>
                        <a:pt x="68" y="11"/>
                      </a:lnTo>
                      <a:lnTo>
                        <a:pt x="70" y="11"/>
                      </a:lnTo>
                      <a:lnTo>
                        <a:pt x="70" y="11"/>
                      </a:lnTo>
                      <a:lnTo>
                        <a:pt x="70" y="10"/>
                      </a:lnTo>
                      <a:lnTo>
                        <a:pt x="68" y="8"/>
                      </a:lnTo>
                      <a:lnTo>
                        <a:pt x="66" y="8"/>
                      </a:lnTo>
                      <a:lnTo>
                        <a:pt x="64" y="8"/>
                      </a:lnTo>
                      <a:lnTo>
                        <a:pt x="66" y="10"/>
                      </a:lnTo>
                      <a:lnTo>
                        <a:pt x="64" y="10"/>
                      </a:lnTo>
                      <a:lnTo>
                        <a:pt x="61" y="10"/>
                      </a:lnTo>
                      <a:lnTo>
                        <a:pt x="61" y="8"/>
                      </a:lnTo>
                      <a:lnTo>
                        <a:pt x="59" y="8"/>
                      </a:lnTo>
                      <a:lnTo>
                        <a:pt x="57" y="8"/>
                      </a:lnTo>
                      <a:lnTo>
                        <a:pt x="57" y="8"/>
                      </a:lnTo>
                      <a:lnTo>
                        <a:pt x="59" y="8"/>
                      </a:lnTo>
                      <a:lnTo>
                        <a:pt x="59" y="6"/>
                      </a:lnTo>
                      <a:lnTo>
                        <a:pt x="59" y="6"/>
                      </a:lnTo>
                      <a:lnTo>
                        <a:pt x="61" y="6"/>
                      </a:lnTo>
                      <a:lnTo>
                        <a:pt x="63" y="8"/>
                      </a:lnTo>
                      <a:lnTo>
                        <a:pt x="64" y="8"/>
                      </a:lnTo>
                      <a:lnTo>
                        <a:pt x="63" y="6"/>
                      </a:lnTo>
                      <a:lnTo>
                        <a:pt x="59" y="4"/>
                      </a:lnTo>
                      <a:lnTo>
                        <a:pt x="57" y="4"/>
                      </a:lnTo>
                      <a:lnTo>
                        <a:pt x="55" y="4"/>
                      </a:lnTo>
                      <a:lnTo>
                        <a:pt x="55" y="4"/>
                      </a:lnTo>
                      <a:lnTo>
                        <a:pt x="55" y="6"/>
                      </a:lnTo>
                      <a:lnTo>
                        <a:pt x="53" y="4"/>
                      </a:lnTo>
                      <a:lnTo>
                        <a:pt x="47" y="4"/>
                      </a:lnTo>
                      <a:lnTo>
                        <a:pt x="43" y="4"/>
                      </a:lnTo>
                      <a:lnTo>
                        <a:pt x="42" y="2"/>
                      </a:lnTo>
                      <a:lnTo>
                        <a:pt x="38" y="0"/>
                      </a:lnTo>
                      <a:lnTo>
                        <a:pt x="38" y="2"/>
                      </a:lnTo>
                      <a:lnTo>
                        <a:pt x="40" y="2"/>
                      </a:lnTo>
                      <a:lnTo>
                        <a:pt x="38" y="2"/>
                      </a:lnTo>
                      <a:lnTo>
                        <a:pt x="36" y="4"/>
                      </a:lnTo>
                      <a:lnTo>
                        <a:pt x="34" y="4"/>
                      </a:lnTo>
                      <a:lnTo>
                        <a:pt x="30" y="4"/>
                      </a:lnTo>
                      <a:lnTo>
                        <a:pt x="26" y="4"/>
                      </a:lnTo>
                      <a:lnTo>
                        <a:pt x="21" y="4"/>
                      </a:lnTo>
                      <a:lnTo>
                        <a:pt x="17" y="6"/>
                      </a:lnTo>
                      <a:lnTo>
                        <a:pt x="17" y="4"/>
                      </a:lnTo>
                      <a:lnTo>
                        <a:pt x="15" y="6"/>
                      </a:lnTo>
                      <a:lnTo>
                        <a:pt x="15" y="6"/>
                      </a:lnTo>
                      <a:lnTo>
                        <a:pt x="13" y="8"/>
                      </a:lnTo>
                      <a:lnTo>
                        <a:pt x="11" y="10"/>
                      </a:lnTo>
                      <a:lnTo>
                        <a:pt x="9" y="10"/>
                      </a:lnTo>
                      <a:lnTo>
                        <a:pt x="5" y="11"/>
                      </a:lnTo>
                      <a:lnTo>
                        <a:pt x="3" y="13"/>
                      </a:lnTo>
                      <a:lnTo>
                        <a:pt x="5" y="15"/>
                      </a:lnTo>
                      <a:lnTo>
                        <a:pt x="3" y="17"/>
                      </a:lnTo>
                      <a:lnTo>
                        <a:pt x="1" y="19"/>
                      </a:lnTo>
                      <a:lnTo>
                        <a:pt x="1" y="19"/>
                      </a:lnTo>
                      <a:lnTo>
                        <a:pt x="1" y="21"/>
                      </a:lnTo>
                      <a:lnTo>
                        <a:pt x="0" y="21"/>
                      </a:lnTo>
                      <a:lnTo>
                        <a:pt x="0" y="25"/>
                      </a:lnTo>
                      <a:lnTo>
                        <a:pt x="1" y="29"/>
                      </a:lnTo>
                      <a:lnTo>
                        <a:pt x="1" y="29"/>
                      </a:lnTo>
                      <a:lnTo>
                        <a:pt x="5" y="29"/>
                      </a:lnTo>
                      <a:lnTo>
                        <a:pt x="9" y="31"/>
                      </a:lnTo>
                      <a:lnTo>
                        <a:pt x="9" y="31"/>
                      </a:lnTo>
                      <a:lnTo>
                        <a:pt x="7" y="29"/>
                      </a:lnTo>
                      <a:lnTo>
                        <a:pt x="9" y="29"/>
                      </a:lnTo>
                      <a:lnTo>
                        <a:pt x="11" y="29"/>
                      </a:lnTo>
                      <a:lnTo>
                        <a:pt x="13" y="31"/>
                      </a:lnTo>
                      <a:lnTo>
                        <a:pt x="13" y="32"/>
                      </a:lnTo>
                      <a:lnTo>
                        <a:pt x="19" y="32"/>
                      </a:lnTo>
                      <a:lnTo>
                        <a:pt x="19" y="31"/>
                      </a:lnTo>
                      <a:lnTo>
                        <a:pt x="19" y="29"/>
                      </a:lnTo>
                      <a:lnTo>
                        <a:pt x="19" y="29"/>
                      </a:lnTo>
                      <a:lnTo>
                        <a:pt x="21" y="29"/>
                      </a:lnTo>
                      <a:lnTo>
                        <a:pt x="21" y="31"/>
                      </a:lnTo>
                      <a:lnTo>
                        <a:pt x="22" y="31"/>
                      </a:lnTo>
                      <a:lnTo>
                        <a:pt x="22" y="29"/>
                      </a:lnTo>
                      <a:lnTo>
                        <a:pt x="24" y="31"/>
                      </a:lnTo>
                      <a:lnTo>
                        <a:pt x="24" y="31"/>
                      </a:lnTo>
                      <a:lnTo>
                        <a:pt x="24" y="32"/>
                      </a:lnTo>
                      <a:lnTo>
                        <a:pt x="24"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173"/>
                <p:cNvSpPr>
                  <a:spLocks/>
                </p:cNvSpPr>
                <p:nvPr/>
              </p:nvSpPr>
              <p:spPr bwMode="auto">
                <a:xfrm>
                  <a:off x="13924430" y="-386070"/>
                  <a:ext cx="52819" cy="29343"/>
                </a:xfrm>
                <a:custGeom>
                  <a:avLst/>
                  <a:gdLst>
                    <a:gd name="T0" fmla="*/ 9 w 27"/>
                    <a:gd name="T1" fmla="*/ 0 h 15"/>
                    <a:gd name="T2" fmla="*/ 11 w 27"/>
                    <a:gd name="T3" fmla="*/ 0 h 15"/>
                    <a:gd name="T4" fmla="*/ 11 w 27"/>
                    <a:gd name="T5" fmla="*/ 2 h 15"/>
                    <a:gd name="T6" fmla="*/ 13 w 27"/>
                    <a:gd name="T7" fmla="*/ 2 h 15"/>
                    <a:gd name="T8" fmla="*/ 13 w 27"/>
                    <a:gd name="T9" fmla="*/ 2 h 15"/>
                    <a:gd name="T10" fmla="*/ 15 w 27"/>
                    <a:gd name="T11" fmla="*/ 2 h 15"/>
                    <a:gd name="T12" fmla="*/ 17 w 27"/>
                    <a:gd name="T13" fmla="*/ 4 h 15"/>
                    <a:gd name="T14" fmla="*/ 19 w 27"/>
                    <a:gd name="T15" fmla="*/ 4 h 15"/>
                    <a:gd name="T16" fmla="*/ 19 w 27"/>
                    <a:gd name="T17" fmla="*/ 6 h 15"/>
                    <a:gd name="T18" fmla="*/ 21 w 27"/>
                    <a:gd name="T19" fmla="*/ 6 h 15"/>
                    <a:gd name="T20" fmla="*/ 21 w 27"/>
                    <a:gd name="T21" fmla="*/ 6 h 15"/>
                    <a:gd name="T22" fmla="*/ 21 w 27"/>
                    <a:gd name="T23" fmla="*/ 4 h 15"/>
                    <a:gd name="T24" fmla="*/ 23 w 27"/>
                    <a:gd name="T25" fmla="*/ 4 h 15"/>
                    <a:gd name="T26" fmla="*/ 25 w 27"/>
                    <a:gd name="T27" fmla="*/ 4 h 15"/>
                    <a:gd name="T28" fmla="*/ 27 w 27"/>
                    <a:gd name="T29" fmla="*/ 6 h 15"/>
                    <a:gd name="T30" fmla="*/ 27 w 27"/>
                    <a:gd name="T31" fmla="*/ 6 h 15"/>
                    <a:gd name="T32" fmla="*/ 25 w 27"/>
                    <a:gd name="T33" fmla="*/ 8 h 15"/>
                    <a:gd name="T34" fmla="*/ 27 w 27"/>
                    <a:gd name="T35" fmla="*/ 10 h 15"/>
                    <a:gd name="T36" fmla="*/ 25 w 27"/>
                    <a:gd name="T37" fmla="*/ 12 h 15"/>
                    <a:gd name="T38" fmla="*/ 25 w 27"/>
                    <a:gd name="T39" fmla="*/ 12 h 15"/>
                    <a:gd name="T40" fmla="*/ 25 w 27"/>
                    <a:gd name="T41" fmla="*/ 12 h 15"/>
                    <a:gd name="T42" fmla="*/ 25 w 27"/>
                    <a:gd name="T43" fmla="*/ 14 h 15"/>
                    <a:gd name="T44" fmla="*/ 25 w 27"/>
                    <a:gd name="T45" fmla="*/ 15 h 15"/>
                    <a:gd name="T46" fmla="*/ 19 w 27"/>
                    <a:gd name="T47" fmla="*/ 15 h 15"/>
                    <a:gd name="T48" fmla="*/ 19 w 27"/>
                    <a:gd name="T49" fmla="*/ 14 h 15"/>
                    <a:gd name="T50" fmla="*/ 17 w 27"/>
                    <a:gd name="T51" fmla="*/ 12 h 15"/>
                    <a:gd name="T52" fmla="*/ 15 w 27"/>
                    <a:gd name="T53" fmla="*/ 12 h 15"/>
                    <a:gd name="T54" fmla="*/ 13 w 27"/>
                    <a:gd name="T55" fmla="*/ 12 h 15"/>
                    <a:gd name="T56" fmla="*/ 15 w 27"/>
                    <a:gd name="T57" fmla="*/ 14 h 15"/>
                    <a:gd name="T58" fmla="*/ 15 w 27"/>
                    <a:gd name="T59" fmla="*/ 14 h 15"/>
                    <a:gd name="T60" fmla="*/ 11 w 27"/>
                    <a:gd name="T61" fmla="*/ 12 h 15"/>
                    <a:gd name="T62" fmla="*/ 7 w 27"/>
                    <a:gd name="T63" fmla="*/ 12 h 15"/>
                    <a:gd name="T64" fmla="*/ 6 w 27"/>
                    <a:gd name="T65" fmla="*/ 12 h 15"/>
                    <a:gd name="T66" fmla="*/ 4 w 27"/>
                    <a:gd name="T67" fmla="*/ 10 h 15"/>
                    <a:gd name="T68" fmla="*/ 2 w 27"/>
                    <a:gd name="T69" fmla="*/ 10 h 15"/>
                    <a:gd name="T70" fmla="*/ 0 w 27"/>
                    <a:gd name="T71" fmla="*/ 10 h 15"/>
                    <a:gd name="T72" fmla="*/ 0 w 27"/>
                    <a:gd name="T73" fmla="*/ 8 h 15"/>
                    <a:gd name="T74" fmla="*/ 0 w 27"/>
                    <a:gd name="T75" fmla="*/ 8 h 15"/>
                    <a:gd name="T76" fmla="*/ 0 w 27"/>
                    <a:gd name="T77" fmla="*/ 6 h 15"/>
                    <a:gd name="T78" fmla="*/ 2 w 27"/>
                    <a:gd name="T79" fmla="*/ 4 h 15"/>
                    <a:gd name="T80" fmla="*/ 6 w 27"/>
                    <a:gd name="T81" fmla="*/ 4 h 15"/>
                    <a:gd name="T82" fmla="*/ 7 w 27"/>
                    <a:gd name="T83" fmla="*/ 4 h 15"/>
                    <a:gd name="T84" fmla="*/ 7 w 27"/>
                    <a:gd name="T85" fmla="*/ 2 h 15"/>
                    <a:gd name="T86" fmla="*/ 9 w 27"/>
                    <a:gd name="T8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15">
                      <a:moveTo>
                        <a:pt x="9" y="0"/>
                      </a:moveTo>
                      <a:lnTo>
                        <a:pt x="11" y="0"/>
                      </a:lnTo>
                      <a:lnTo>
                        <a:pt x="11" y="2"/>
                      </a:lnTo>
                      <a:lnTo>
                        <a:pt x="13" y="2"/>
                      </a:lnTo>
                      <a:lnTo>
                        <a:pt x="13" y="2"/>
                      </a:lnTo>
                      <a:lnTo>
                        <a:pt x="15" y="2"/>
                      </a:lnTo>
                      <a:lnTo>
                        <a:pt x="17" y="4"/>
                      </a:lnTo>
                      <a:lnTo>
                        <a:pt x="19" y="4"/>
                      </a:lnTo>
                      <a:lnTo>
                        <a:pt x="19" y="6"/>
                      </a:lnTo>
                      <a:lnTo>
                        <a:pt x="21" y="6"/>
                      </a:lnTo>
                      <a:lnTo>
                        <a:pt x="21" y="6"/>
                      </a:lnTo>
                      <a:lnTo>
                        <a:pt x="21" y="4"/>
                      </a:lnTo>
                      <a:lnTo>
                        <a:pt x="23" y="4"/>
                      </a:lnTo>
                      <a:lnTo>
                        <a:pt x="25" y="4"/>
                      </a:lnTo>
                      <a:lnTo>
                        <a:pt x="27" y="6"/>
                      </a:lnTo>
                      <a:lnTo>
                        <a:pt x="27" y="6"/>
                      </a:lnTo>
                      <a:lnTo>
                        <a:pt x="25" y="8"/>
                      </a:lnTo>
                      <a:lnTo>
                        <a:pt x="27" y="10"/>
                      </a:lnTo>
                      <a:lnTo>
                        <a:pt x="25" y="12"/>
                      </a:lnTo>
                      <a:lnTo>
                        <a:pt x="25" y="12"/>
                      </a:lnTo>
                      <a:lnTo>
                        <a:pt x="25" y="12"/>
                      </a:lnTo>
                      <a:lnTo>
                        <a:pt x="25" y="14"/>
                      </a:lnTo>
                      <a:lnTo>
                        <a:pt x="25" y="15"/>
                      </a:lnTo>
                      <a:lnTo>
                        <a:pt x="19" y="15"/>
                      </a:lnTo>
                      <a:lnTo>
                        <a:pt x="19" y="14"/>
                      </a:lnTo>
                      <a:lnTo>
                        <a:pt x="17" y="12"/>
                      </a:lnTo>
                      <a:lnTo>
                        <a:pt x="15" y="12"/>
                      </a:lnTo>
                      <a:lnTo>
                        <a:pt x="13" y="12"/>
                      </a:lnTo>
                      <a:lnTo>
                        <a:pt x="15" y="14"/>
                      </a:lnTo>
                      <a:lnTo>
                        <a:pt x="15" y="14"/>
                      </a:lnTo>
                      <a:lnTo>
                        <a:pt x="11" y="12"/>
                      </a:lnTo>
                      <a:lnTo>
                        <a:pt x="7" y="12"/>
                      </a:lnTo>
                      <a:lnTo>
                        <a:pt x="6" y="12"/>
                      </a:lnTo>
                      <a:lnTo>
                        <a:pt x="4" y="10"/>
                      </a:lnTo>
                      <a:lnTo>
                        <a:pt x="2" y="10"/>
                      </a:lnTo>
                      <a:lnTo>
                        <a:pt x="0" y="10"/>
                      </a:lnTo>
                      <a:lnTo>
                        <a:pt x="0" y="8"/>
                      </a:lnTo>
                      <a:lnTo>
                        <a:pt x="0" y="8"/>
                      </a:lnTo>
                      <a:lnTo>
                        <a:pt x="0" y="6"/>
                      </a:lnTo>
                      <a:lnTo>
                        <a:pt x="2" y="4"/>
                      </a:lnTo>
                      <a:lnTo>
                        <a:pt x="6" y="4"/>
                      </a:lnTo>
                      <a:lnTo>
                        <a:pt x="7" y="4"/>
                      </a:lnTo>
                      <a:lnTo>
                        <a:pt x="7" y="2"/>
                      </a:lnTo>
                      <a:lnTo>
                        <a:pt x="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4" name="Freeform 174"/>
                <p:cNvSpPr>
                  <a:spLocks/>
                </p:cNvSpPr>
                <p:nvPr/>
              </p:nvSpPr>
              <p:spPr bwMode="auto">
                <a:xfrm>
                  <a:off x="13945950" y="-464319"/>
                  <a:ext cx="27387" cy="48905"/>
                </a:xfrm>
                <a:custGeom>
                  <a:avLst/>
                  <a:gdLst>
                    <a:gd name="T0" fmla="*/ 0 w 14"/>
                    <a:gd name="T1" fmla="*/ 8 h 25"/>
                    <a:gd name="T2" fmla="*/ 0 w 14"/>
                    <a:gd name="T3" fmla="*/ 8 h 25"/>
                    <a:gd name="T4" fmla="*/ 0 w 14"/>
                    <a:gd name="T5" fmla="*/ 6 h 25"/>
                    <a:gd name="T6" fmla="*/ 2 w 14"/>
                    <a:gd name="T7" fmla="*/ 4 h 25"/>
                    <a:gd name="T8" fmla="*/ 4 w 14"/>
                    <a:gd name="T9" fmla="*/ 4 h 25"/>
                    <a:gd name="T10" fmla="*/ 4 w 14"/>
                    <a:gd name="T11" fmla="*/ 6 h 25"/>
                    <a:gd name="T12" fmla="*/ 4 w 14"/>
                    <a:gd name="T13" fmla="*/ 6 h 25"/>
                    <a:gd name="T14" fmla="*/ 4 w 14"/>
                    <a:gd name="T15" fmla="*/ 6 h 25"/>
                    <a:gd name="T16" fmla="*/ 6 w 14"/>
                    <a:gd name="T17" fmla="*/ 6 h 25"/>
                    <a:gd name="T18" fmla="*/ 6 w 14"/>
                    <a:gd name="T19" fmla="*/ 4 h 25"/>
                    <a:gd name="T20" fmla="*/ 6 w 14"/>
                    <a:gd name="T21" fmla="*/ 4 h 25"/>
                    <a:gd name="T22" fmla="*/ 8 w 14"/>
                    <a:gd name="T23" fmla="*/ 2 h 25"/>
                    <a:gd name="T24" fmla="*/ 8 w 14"/>
                    <a:gd name="T25" fmla="*/ 0 h 25"/>
                    <a:gd name="T26" fmla="*/ 8 w 14"/>
                    <a:gd name="T27" fmla="*/ 0 h 25"/>
                    <a:gd name="T28" fmla="*/ 10 w 14"/>
                    <a:gd name="T29" fmla="*/ 0 h 25"/>
                    <a:gd name="T30" fmla="*/ 10 w 14"/>
                    <a:gd name="T31" fmla="*/ 2 h 25"/>
                    <a:gd name="T32" fmla="*/ 12 w 14"/>
                    <a:gd name="T33" fmla="*/ 0 h 25"/>
                    <a:gd name="T34" fmla="*/ 12 w 14"/>
                    <a:gd name="T35" fmla="*/ 0 h 25"/>
                    <a:gd name="T36" fmla="*/ 14 w 14"/>
                    <a:gd name="T37" fmla="*/ 2 h 25"/>
                    <a:gd name="T38" fmla="*/ 12 w 14"/>
                    <a:gd name="T39" fmla="*/ 2 h 25"/>
                    <a:gd name="T40" fmla="*/ 12 w 14"/>
                    <a:gd name="T41" fmla="*/ 8 h 25"/>
                    <a:gd name="T42" fmla="*/ 12 w 14"/>
                    <a:gd name="T43" fmla="*/ 10 h 25"/>
                    <a:gd name="T44" fmla="*/ 10 w 14"/>
                    <a:gd name="T45" fmla="*/ 12 h 25"/>
                    <a:gd name="T46" fmla="*/ 12 w 14"/>
                    <a:gd name="T47" fmla="*/ 13 h 25"/>
                    <a:gd name="T48" fmla="*/ 12 w 14"/>
                    <a:gd name="T49" fmla="*/ 15 h 25"/>
                    <a:gd name="T50" fmla="*/ 10 w 14"/>
                    <a:gd name="T51" fmla="*/ 19 h 25"/>
                    <a:gd name="T52" fmla="*/ 8 w 14"/>
                    <a:gd name="T53" fmla="*/ 23 h 25"/>
                    <a:gd name="T54" fmla="*/ 6 w 14"/>
                    <a:gd name="T55" fmla="*/ 21 h 25"/>
                    <a:gd name="T56" fmla="*/ 4 w 14"/>
                    <a:gd name="T57" fmla="*/ 23 h 25"/>
                    <a:gd name="T58" fmla="*/ 4 w 14"/>
                    <a:gd name="T59" fmla="*/ 25 h 25"/>
                    <a:gd name="T60" fmla="*/ 4 w 14"/>
                    <a:gd name="T61" fmla="*/ 25 h 25"/>
                    <a:gd name="T62" fmla="*/ 2 w 14"/>
                    <a:gd name="T63" fmla="*/ 25 h 25"/>
                    <a:gd name="T64" fmla="*/ 2 w 14"/>
                    <a:gd name="T65" fmla="*/ 25 h 25"/>
                    <a:gd name="T66" fmla="*/ 0 w 14"/>
                    <a:gd name="T67" fmla="*/ 25 h 25"/>
                    <a:gd name="T68" fmla="*/ 0 w 14"/>
                    <a:gd name="T69" fmla="*/ 8 h 25"/>
                    <a:gd name="T70" fmla="*/ 0 w 14"/>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25">
                      <a:moveTo>
                        <a:pt x="0" y="8"/>
                      </a:moveTo>
                      <a:lnTo>
                        <a:pt x="0" y="8"/>
                      </a:lnTo>
                      <a:lnTo>
                        <a:pt x="0" y="6"/>
                      </a:lnTo>
                      <a:lnTo>
                        <a:pt x="2" y="4"/>
                      </a:lnTo>
                      <a:lnTo>
                        <a:pt x="4" y="4"/>
                      </a:lnTo>
                      <a:lnTo>
                        <a:pt x="4" y="6"/>
                      </a:lnTo>
                      <a:lnTo>
                        <a:pt x="4" y="6"/>
                      </a:lnTo>
                      <a:lnTo>
                        <a:pt x="4" y="6"/>
                      </a:lnTo>
                      <a:lnTo>
                        <a:pt x="6" y="6"/>
                      </a:lnTo>
                      <a:lnTo>
                        <a:pt x="6" y="4"/>
                      </a:lnTo>
                      <a:lnTo>
                        <a:pt x="6" y="4"/>
                      </a:lnTo>
                      <a:lnTo>
                        <a:pt x="8" y="2"/>
                      </a:lnTo>
                      <a:lnTo>
                        <a:pt x="8" y="0"/>
                      </a:lnTo>
                      <a:lnTo>
                        <a:pt x="8" y="0"/>
                      </a:lnTo>
                      <a:lnTo>
                        <a:pt x="10" y="0"/>
                      </a:lnTo>
                      <a:lnTo>
                        <a:pt x="10" y="2"/>
                      </a:lnTo>
                      <a:lnTo>
                        <a:pt x="12" y="0"/>
                      </a:lnTo>
                      <a:lnTo>
                        <a:pt x="12" y="0"/>
                      </a:lnTo>
                      <a:lnTo>
                        <a:pt x="14" y="2"/>
                      </a:lnTo>
                      <a:lnTo>
                        <a:pt x="12" y="2"/>
                      </a:lnTo>
                      <a:lnTo>
                        <a:pt x="12" y="8"/>
                      </a:lnTo>
                      <a:lnTo>
                        <a:pt x="12" y="10"/>
                      </a:lnTo>
                      <a:lnTo>
                        <a:pt x="10" y="12"/>
                      </a:lnTo>
                      <a:lnTo>
                        <a:pt x="12" y="13"/>
                      </a:lnTo>
                      <a:lnTo>
                        <a:pt x="12" y="15"/>
                      </a:lnTo>
                      <a:lnTo>
                        <a:pt x="10" y="19"/>
                      </a:lnTo>
                      <a:lnTo>
                        <a:pt x="8" y="23"/>
                      </a:lnTo>
                      <a:lnTo>
                        <a:pt x="6" y="21"/>
                      </a:lnTo>
                      <a:lnTo>
                        <a:pt x="4" y="23"/>
                      </a:lnTo>
                      <a:lnTo>
                        <a:pt x="4" y="25"/>
                      </a:lnTo>
                      <a:lnTo>
                        <a:pt x="4" y="25"/>
                      </a:lnTo>
                      <a:lnTo>
                        <a:pt x="2" y="25"/>
                      </a:lnTo>
                      <a:lnTo>
                        <a:pt x="2" y="25"/>
                      </a:lnTo>
                      <a:lnTo>
                        <a:pt x="0" y="25"/>
                      </a:lnTo>
                      <a:lnTo>
                        <a:pt x="0" y="8"/>
                      </a:lnTo>
                      <a:lnTo>
                        <a:pt x="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175"/>
                <p:cNvSpPr>
                  <a:spLocks/>
                </p:cNvSpPr>
                <p:nvPr/>
              </p:nvSpPr>
              <p:spPr bwMode="auto">
                <a:xfrm>
                  <a:off x="13879438" y="-452582"/>
                  <a:ext cx="89987" cy="82161"/>
                </a:xfrm>
                <a:custGeom>
                  <a:avLst/>
                  <a:gdLst>
                    <a:gd name="T0" fmla="*/ 23 w 46"/>
                    <a:gd name="T1" fmla="*/ 42 h 42"/>
                    <a:gd name="T2" fmla="*/ 23 w 46"/>
                    <a:gd name="T3" fmla="*/ 42 h 42"/>
                    <a:gd name="T4" fmla="*/ 23 w 46"/>
                    <a:gd name="T5" fmla="*/ 40 h 42"/>
                    <a:gd name="T6" fmla="*/ 25 w 46"/>
                    <a:gd name="T7" fmla="*/ 38 h 42"/>
                    <a:gd name="T8" fmla="*/ 29 w 46"/>
                    <a:gd name="T9" fmla="*/ 38 h 42"/>
                    <a:gd name="T10" fmla="*/ 30 w 46"/>
                    <a:gd name="T11" fmla="*/ 38 h 42"/>
                    <a:gd name="T12" fmla="*/ 30 w 46"/>
                    <a:gd name="T13" fmla="*/ 36 h 42"/>
                    <a:gd name="T14" fmla="*/ 32 w 46"/>
                    <a:gd name="T15" fmla="*/ 34 h 42"/>
                    <a:gd name="T16" fmla="*/ 34 w 46"/>
                    <a:gd name="T17" fmla="*/ 32 h 42"/>
                    <a:gd name="T18" fmla="*/ 32 w 46"/>
                    <a:gd name="T19" fmla="*/ 30 h 42"/>
                    <a:gd name="T20" fmla="*/ 34 w 46"/>
                    <a:gd name="T21" fmla="*/ 28 h 42"/>
                    <a:gd name="T22" fmla="*/ 38 w 46"/>
                    <a:gd name="T23" fmla="*/ 27 h 42"/>
                    <a:gd name="T24" fmla="*/ 40 w 46"/>
                    <a:gd name="T25" fmla="*/ 27 h 42"/>
                    <a:gd name="T26" fmla="*/ 42 w 46"/>
                    <a:gd name="T27" fmla="*/ 25 h 42"/>
                    <a:gd name="T28" fmla="*/ 44 w 46"/>
                    <a:gd name="T29" fmla="*/ 23 h 42"/>
                    <a:gd name="T30" fmla="*/ 44 w 46"/>
                    <a:gd name="T31" fmla="*/ 23 h 42"/>
                    <a:gd name="T32" fmla="*/ 46 w 46"/>
                    <a:gd name="T33" fmla="*/ 21 h 42"/>
                    <a:gd name="T34" fmla="*/ 44 w 46"/>
                    <a:gd name="T35" fmla="*/ 21 h 42"/>
                    <a:gd name="T36" fmla="*/ 42 w 46"/>
                    <a:gd name="T37" fmla="*/ 21 h 42"/>
                    <a:gd name="T38" fmla="*/ 42 w 46"/>
                    <a:gd name="T39" fmla="*/ 21 h 42"/>
                    <a:gd name="T40" fmla="*/ 40 w 46"/>
                    <a:gd name="T41" fmla="*/ 21 h 42"/>
                    <a:gd name="T42" fmla="*/ 38 w 46"/>
                    <a:gd name="T43" fmla="*/ 21 h 42"/>
                    <a:gd name="T44" fmla="*/ 38 w 46"/>
                    <a:gd name="T45" fmla="*/ 19 h 42"/>
                    <a:gd name="T46" fmla="*/ 36 w 46"/>
                    <a:gd name="T47" fmla="*/ 19 h 42"/>
                    <a:gd name="T48" fmla="*/ 36 w 46"/>
                    <a:gd name="T49" fmla="*/ 19 h 42"/>
                    <a:gd name="T50" fmla="*/ 34 w 46"/>
                    <a:gd name="T51" fmla="*/ 19 h 42"/>
                    <a:gd name="T52" fmla="*/ 34 w 46"/>
                    <a:gd name="T53" fmla="*/ 2 h 42"/>
                    <a:gd name="T54" fmla="*/ 34 w 46"/>
                    <a:gd name="T55" fmla="*/ 2 h 42"/>
                    <a:gd name="T56" fmla="*/ 15 w 46"/>
                    <a:gd name="T57" fmla="*/ 0 h 42"/>
                    <a:gd name="T58" fmla="*/ 15 w 46"/>
                    <a:gd name="T59" fmla="*/ 6 h 42"/>
                    <a:gd name="T60" fmla="*/ 11 w 46"/>
                    <a:gd name="T61" fmla="*/ 6 h 42"/>
                    <a:gd name="T62" fmla="*/ 13 w 46"/>
                    <a:gd name="T63" fmla="*/ 7 h 42"/>
                    <a:gd name="T64" fmla="*/ 13 w 46"/>
                    <a:gd name="T65" fmla="*/ 7 h 42"/>
                    <a:gd name="T66" fmla="*/ 15 w 46"/>
                    <a:gd name="T67" fmla="*/ 9 h 42"/>
                    <a:gd name="T68" fmla="*/ 17 w 46"/>
                    <a:gd name="T69" fmla="*/ 11 h 42"/>
                    <a:gd name="T70" fmla="*/ 17 w 46"/>
                    <a:gd name="T71" fmla="*/ 11 h 42"/>
                    <a:gd name="T72" fmla="*/ 19 w 46"/>
                    <a:gd name="T73" fmla="*/ 13 h 42"/>
                    <a:gd name="T74" fmla="*/ 19 w 46"/>
                    <a:gd name="T75" fmla="*/ 13 h 42"/>
                    <a:gd name="T76" fmla="*/ 19 w 46"/>
                    <a:gd name="T77" fmla="*/ 15 h 42"/>
                    <a:gd name="T78" fmla="*/ 21 w 46"/>
                    <a:gd name="T79" fmla="*/ 15 h 42"/>
                    <a:gd name="T80" fmla="*/ 23 w 46"/>
                    <a:gd name="T81" fmla="*/ 15 h 42"/>
                    <a:gd name="T82" fmla="*/ 23 w 46"/>
                    <a:gd name="T83" fmla="*/ 17 h 42"/>
                    <a:gd name="T84" fmla="*/ 21 w 46"/>
                    <a:gd name="T85" fmla="*/ 17 h 42"/>
                    <a:gd name="T86" fmla="*/ 8 w 46"/>
                    <a:gd name="T87" fmla="*/ 17 h 42"/>
                    <a:gd name="T88" fmla="*/ 2 w 46"/>
                    <a:gd name="T89" fmla="*/ 27 h 42"/>
                    <a:gd name="T90" fmla="*/ 2 w 46"/>
                    <a:gd name="T91" fmla="*/ 28 h 42"/>
                    <a:gd name="T92" fmla="*/ 2 w 46"/>
                    <a:gd name="T93" fmla="*/ 28 h 42"/>
                    <a:gd name="T94" fmla="*/ 2 w 46"/>
                    <a:gd name="T95" fmla="*/ 30 h 42"/>
                    <a:gd name="T96" fmla="*/ 2 w 46"/>
                    <a:gd name="T97" fmla="*/ 30 h 42"/>
                    <a:gd name="T98" fmla="*/ 2 w 46"/>
                    <a:gd name="T99" fmla="*/ 30 h 42"/>
                    <a:gd name="T100" fmla="*/ 2 w 46"/>
                    <a:gd name="T101" fmla="*/ 32 h 42"/>
                    <a:gd name="T102" fmla="*/ 2 w 46"/>
                    <a:gd name="T103" fmla="*/ 32 h 42"/>
                    <a:gd name="T104" fmla="*/ 0 w 46"/>
                    <a:gd name="T105" fmla="*/ 34 h 42"/>
                    <a:gd name="T106" fmla="*/ 0 w 46"/>
                    <a:gd name="T107" fmla="*/ 34 h 42"/>
                    <a:gd name="T108" fmla="*/ 2 w 46"/>
                    <a:gd name="T109" fmla="*/ 36 h 42"/>
                    <a:gd name="T110" fmla="*/ 4 w 46"/>
                    <a:gd name="T111" fmla="*/ 38 h 42"/>
                    <a:gd name="T112" fmla="*/ 6 w 46"/>
                    <a:gd name="T113" fmla="*/ 38 h 42"/>
                    <a:gd name="T114" fmla="*/ 6 w 46"/>
                    <a:gd name="T115" fmla="*/ 40 h 42"/>
                    <a:gd name="T116" fmla="*/ 11 w 46"/>
                    <a:gd name="T117" fmla="*/ 42 h 42"/>
                    <a:gd name="T118" fmla="*/ 15 w 46"/>
                    <a:gd name="T119" fmla="*/ 42 h 42"/>
                    <a:gd name="T120" fmla="*/ 19 w 46"/>
                    <a:gd name="T121" fmla="*/ 42 h 42"/>
                    <a:gd name="T122" fmla="*/ 23 w 46"/>
                    <a:gd name="T1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2">
                      <a:moveTo>
                        <a:pt x="23" y="42"/>
                      </a:moveTo>
                      <a:lnTo>
                        <a:pt x="23" y="42"/>
                      </a:lnTo>
                      <a:lnTo>
                        <a:pt x="23" y="40"/>
                      </a:lnTo>
                      <a:lnTo>
                        <a:pt x="25" y="38"/>
                      </a:lnTo>
                      <a:lnTo>
                        <a:pt x="29" y="38"/>
                      </a:lnTo>
                      <a:lnTo>
                        <a:pt x="30" y="38"/>
                      </a:lnTo>
                      <a:lnTo>
                        <a:pt x="30" y="36"/>
                      </a:lnTo>
                      <a:lnTo>
                        <a:pt x="32" y="34"/>
                      </a:lnTo>
                      <a:lnTo>
                        <a:pt x="34" y="32"/>
                      </a:lnTo>
                      <a:lnTo>
                        <a:pt x="32" y="30"/>
                      </a:lnTo>
                      <a:lnTo>
                        <a:pt x="34" y="28"/>
                      </a:lnTo>
                      <a:lnTo>
                        <a:pt x="38" y="27"/>
                      </a:lnTo>
                      <a:lnTo>
                        <a:pt x="40" y="27"/>
                      </a:lnTo>
                      <a:lnTo>
                        <a:pt x="42" y="25"/>
                      </a:lnTo>
                      <a:lnTo>
                        <a:pt x="44" y="23"/>
                      </a:lnTo>
                      <a:lnTo>
                        <a:pt x="44" y="23"/>
                      </a:lnTo>
                      <a:lnTo>
                        <a:pt x="46" y="21"/>
                      </a:lnTo>
                      <a:lnTo>
                        <a:pt x="44" y="21"/>
                      </a:lnTo>
                      <a:lnTo>
                        <a:pt x="42" y="21"/>
                      </a:lnTo>
                      <a:lnTo>
                        <a:pt x="42" y="21"/>
                      </a:lnTo>
                      <a:lnTo>
                        <a:pt x="40" y="21"/>
                      </a:lnTo>
                      <a:lnTo>
                        <a:pt x="38" y="21"/>
                      </a:lnTo>
                      <a:lnTo>
                        <a:pt x="38" y="19"/>
                      </a:lnTo>
                      <a:lnTo>
                        <a:pt x="36" y="19"/>
                      </a:lnTo>
                      <a:lnTo>
                        <a:pt x="36" y="19"/>
                      </a:lnTo>
                      <a:lnTo>
                        <a:pt x="34" y="19"/>
                      </a:lnTo>
                      <a:lnTo>
                        <a:pt x="34" y="2"/>
                      </a:lnTo>
                      <a:lnTo>
                        <a:pt x="34" y="2"/>
                      </a:lnTo>
                      <a:lnTo>
                        <a:pt x="15" y="0"/>
                      </a:lnTo>
                      <a:lnTo>
                        <a:pt x="15" y="6"/>
                      </a:lnTo>
                      <a:lnTo>
                        <a:pt x="11" y="6"/>
                      </a:lnTo>
                      <a:lnTo>
                        <a:pt x="13" y="7"/>
                      </a:lnTo>
                      <a:lnTo>
                        <a:pt x="13" y="7"/>
                      </a:lnTo>
                      <a:lnTo>
                        <a:pt x="15" y="9"/>
                      </a:lnTo>
                      <a:lnTo>
                        <a:pt x="17" y="11"/>
                      </a:lnTo>
                      <a:lnTo>
                        <a:pt x="17" y="11"/>
                      </a:lnTo>
                      <a:lnTo>
                        <a:pt x="19" y="13"/>
                      </a:lnTo>
                      <a:lnTo>
                        <a:pt x="19" y="13"/>
                      </a:lnTo>
                      <a:lnTo>
                        <a:pt x="19" y="15"/>
                      </a:lnTo>
                      <a:lnTo>
                        <a:pt x="21" y="15"/>
                      </a:lnTo>
                      <a:lnTo>
                        <a:pt x="23" y="15"/>
                      </a:lnTo>
                      <a:lnTo>
                        <a:pt x="23" y="17"/>
                      </a:lnTo>
                      <a:lnTo>
                        <a:pt x="21" y="17"/>
                      </a:lnTo>
                      <a:lnTo>
                        <a:pt x="8" y="17"/>
                      </a:lnTo>
                      <a:lnTo>
                        <a:pt x="2" y="27"/>
                      </a:lnTo>
                      <a:lnTo>
                        <a:pt x="2" y="28"/>
                      </a:lnTo>
                      <a:lnTo>
                        <a:pt x="2" y="28"/>
                      </a:lnTo>
                      <a:lnTo>
                        <a:pt x="2" y="30"/>
                      </a:lnTo>
                      <a:lnTo>
                        <a:pt x="2" y="30"/>
                      </a:lnTo>
                      <a:lnTo>
                        <a:pt x="2" y="30"/>
                      </a:lnTo>
                      <a:lnTo>
                        <a:pt x="2" y="32"/>
                      </a:lnTo>
                      <a:lnTo>
                        <a:pt x="2" y="32"/>
                      </a:lnTo>
                      <a:lnTo>
                        <a:pt x="0" y="34"/>
                      </a:lnTo>
                      <a:lnTo>
                        <a:pt x="0" y="34"/>
                      </a:lnTo>
                      <a:lnTo>
                        <a:pt x="2" y="36"/>
                      </a:lnTo>
                      <a:lnTo>
                        <a:pt x="4" y="38"/>
                      </a:lnTo>
                      <a:lnTo>
                        <a:pt x="6" y="38"/>
                      </a:lnTo>
                      <a:lnTo>
                        <a:pt x="6" y="40"/>
                      </a:lnTo>
                      <a:lnTo>
                        <a:pt x="11" y="42"/>
                      </a:lnTo>
                      <a:lnTo>
                        <a:pt x="15" y="42"/>
                      </a:lnTo>
                      <a:lnTo>
                        <a:pt x="19" y="42"/>
                      </a:lnTo>
                      <a:lnTo>
                        <a:pt x="23"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176"/>
                <p:cNvSpPr>
                  <a:spLocks noEditPoints="1"/>
                </p:cNvSpPr>
                <p:nvPr/>
              </p:nvSpPr>
              <p:spPr bwMode="auto">
                <a:xfrm>
                  <a:off x="13404072" y="-789056"/>
                  <a:ext cx="602520" cy="402984"/>
                </a:xfrm>
                <a:custGeom>
                  <a:avLst/>
                  <a:gdLst>
                    <a:gd name="T0" fmla="*/ 117 w 308"/>
                    <a:gd name="T1" fmla="*/ 19 h 206"/>
                    <a:gd name="T2" fmla="*/ 124 w 308"/>
                    <a:gd name="T3" fmla="*/ 29 h 206"/>
                    <a:gd name="T4" fmla="*/ 130 w 308"/>
                    <a:gd name="T5" fmla="*/ 40 h 206"/>
                    <a:gd name="T6" fmla="*/ 138 w 308"/>
                    <a:gd name="T7" fmla="*/ 46 h 206"/>
                    <a:gd name="T8" fmla="*/ 147 w 308"/>
                    <a:gd name="T9" fmla="*/ 44 h 206"/>
                    <a:gd name="T10" fmla="*/ 161 w 308"/>
                    <a:gd name="T11" fmla="*/ 38 h 206"/>
                    <a:gd name="T12" fmla="*/ 172 w 308"/>
                    <a:gd name="T13" fmla="*/ 52 h 206"/>
                    <a:gd name="T14" fmla="*/ 180 w 308"/>
                    <a:gd name="T15" fmla="*/ 69 h 206"/>
                    <a:gd name="T16" fmla="*/ 193 w 308"/>
                    <a:gd name="T17" fmla="*/ 84 h 206"/>
                    <a:gd name="T18" fmla="*/ 201 w 308"/>
                    <a:gd name="T19" fmla="*/ 86 h 206"/>
                    <a:gd name="T20" fmla="*/ 195 w 308"/>
                    <a:gd name="T21" fmla="*/ 95 h 206"/>
                    <a:gd name="T22" fmla="*/ 191 w 308"/>
                    <a:gd name="T23" fmla="*/ 122 h 206"/>
                    <a:gd name="T24" fmla="*/ 193 w 308"/>
                    <a:gd name="T25" fmla="*/ 137 h 206"/>
                    <a:gd name="T26" fmla="*/ 210 w 308"/>
                    <a:gd name="T27" fmla="*/ 162 h 206"/>
                    <a:gd name="T28" fmla="*/ 235 w 308"/>
                    <a:gd name="T29" fmla="*/ 166 h 206"/>
                    <a:gd name="T30" fmla="*/ 252 w 308"/>
                    <a:gd name="T31" fmla="*/ 168 h 206"/>
                    <a:gd name="T32" fmla="*/ 264 w 308"/>
                    <a:gd name="T33" fmla="*/ 153 h 206"/>
                    <a:gd name="T34" fmla="*/ 291 w 308"/>
                    <a:gd name="T35" fmla="*/ 134 h 206"/>
                    <a:gd name="T36" fmla="*/ 304 w 308"/>
                    <a:gd name="T37" fmla="*/ 143 h 206"/>
                    <a:gd name="T38" fmla="*/ 296 w 308"/>
                    <a:gd name="T39" fmla="*/ 158 h 206"/>
                    <a:gd name="T40" fmla="*/ 293 w 308"/>
                    <a:gd name="T41" fmla="*/ 162 h 206"/>
                    <a:gd name="T42" fmla="*/ 281 w 308"/>
                    <a:gd name="T43" fmla="*/ 172 h 206"/>
                    <a:gd name="T44" fmla="*/ 256 w 308"/>
                    <a:gd name="T45" fmla="*/ 179 h 206"/>
                    <a:gd name="T46" fmla="*/ 251 w 308"/>
                    <a:gd name="T47" fmla="*/ 189 h 206"/>
                    <a:gd name="T48" fmla="*/ 241 w 308"/>
                    <a:gd name="T49" fmla="*/ 204 h 206"/>
                    <a:gd name="T50" fmla="*/ 220 w 308"/>
                    <a:gd name="T51" fmla="*/ 189 h 206"/>
                    <a:gd name="T52" fmla="*/ 220 w 308"/>
                    <a:gd name="T53" fmla="*/ 189 h 206"/>
                    <a:gd name="T54" fmla="*/ 216 w 308"/>
                    <a:gd name="T55" fmla="*/ 191 h 206"/>
                    <a:gd name="T56" fmla="*/ 180 w 308"/>
                    <a:gd name="T57" fmla="*/ 189 h 206"/>
                    <a:gd name="T58" fmla="*/ 157 w 308"/>
                    <a:gd name="T59" fmla="*/ 181 h 206"/>
                    <a:gd name="T60" fmla="*/ 130 w 308"/>
                    <a:gd name="T61" fmla="*/ 168 h 206"/>
                    <a:gd name="T62" fmla="*/ 113 w 308"/>
                    <a:gd name="T63" fmla="*/ 158 h 206"/>
                    <a:gd name="T64" fmla="*/ 107 w 308"/>
                    <a:gd name="T65" fmla="*/ 143 h 206"/>
                    <a:gd name="T66" fmla="*/ 105 w 308"/>
                    <a:gd name="T67" fmla="*/ 122 h 206"/>
                    <a:gd name="T68" fmla="*/ 84 w 308"/>
                    <a:gd name="T69" fmla="*/ 97 h 206"/>
                    <a:gd name="T70" fmla="*/ 73 w 308"/>
                    <a:gd name="T71" fmla="*/ 86 h 206"/>
                    <a:gd name="T72" fmla="*/ 73 w 308"/>
                    <a:gd name="T73" fmla="*/ 76 h 206"/>
                    <a:gd name="T74" fmla="*/ 61 w 308"/>
                    <a:gd name="T75" fmla="*/ 61 h 206"/>
                    <a:gd name="T76" fmla="*/ 50 w 308"/>
                    <a:gd name="T77" fmla="*/ 52 h 206"/>
                    <a:gd name="T78" fmla="*/ 42 w 308"/>
                    <a:gd name="T79" fmla="*/ 34 h 206"/>
                    <a:gd name="T80" fmla="*/ 37 w 308"/>
                    <a:gd name="T81" fmla="*/ 17 h 206"/>
                    <a:gd name="T82" fmla="*/ 23 w 308"/>
                    <a:gd name="T83" fmla="*/ 19 h 206"/>
                    <a:gd name="T84" fmla="*/ 31 w 308"/>
                    <a:gd name="T85" fmla="*/ 44 h 206"/>
                    <a:gd name="T86" fmla="*/ 42 w 308"/>
                    <a:gd name="T87" fmla="*/ 61 h 206"/>
                    <a:gd name="T88" fmla="*/ 48 w 308"/>
                    <a:gd name="T89" fmla="*/ 71 h 206"/>
                    <a:gd name="T90" fmla="*/ 54 w 308"/>
                    <a:gd name="T91" fmla="*/ 90 h 206"/>
                    <a:gd name="T92" fmla="*/ 60 w 308"/>
                    <a:gd name="T93" fmla="*/ 99 h 206"/>
                    <a:gd name="T94" fmla="*/ 61 w 308"/>
                    <a:gd name="T95" fmla="*/ 116 h 206"/>
                    <a:gd name="T96" fmla="*/ 46 w 308"/>
                    <a:gd name="T97" fmla="*/ 99 h 206"/>
                    <a:gd name="T98" fmla="*/ 39 w 308"/>
                    <a:gd name="T99" fmla="*/ 76 h 206"/>
                    <a:gd name="T100" fmla="*/ 27 w 308"/>
                    <a:gd name="T101" fmla="*/ 69 h 206"/>
                    <a:gd name="T102" fmla="*/ 17 w 308"/>
                    <a:gd name="T103" fmla="*/ 59 h 206"/>
                    <a:gd name="T104" fmla="*/ 25 w 308"/>
                    <a:gd name="T105" fmla="*/ 53 h 206"/>
                    <a:gd name="T106" fmla="*/ 12 w 308"/>
                    <a:gd name="T107" fmla="*/ 36 h 206"/>
                    <a:gd name="T108" fmla="*/ 8 w 308"/>
                    <a:gd name="T109" fmla="*/ 19 h 206"/>
                    <a:gd name="T110" fmla="*/ 58 w 308"/>
                    <a:gd name="T111" fmla="*/ 94 h 206"/>
                    <a:gd name="T112" fmla="*/ 60 w 308"/>
                    <a:gd name="T113" fmla="*/ 97 h 206"/>
                    <a:gd name="T114" fmla="*/ 195 w 308"/>
                    <a:gd name="T115" fmla="*/ 9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8" h="206">
                      <a:moveTo>
                        <a:pt x="0" y="0"/>
                      </a:moveTo>
                      <a:lnTo>
                        <a:pt x="27" y="0"/>
                      </a:lnTo>
                      <a:lnTo>
                        <a:pt x="27" y="0"/>
                      </a:lnTo>
                      <a:lnTo>
                        <a:pt x="27" y="2"/>
                      </a:lnTo>
                      <a:lnTo>
                        <a:pt x="63" y="17"/>
                      </a:lnTo>
                      <a:lnTo>
                        <a:pt x="94" y="17"/>
                      </a:lnTo>
                      <a:lnTo>
                        <a:pt x="94" y="13"/>
                      </a:lnTo>
                      <a:lnTo>
                        <a:pt x="111" y="15"/>
                      </a:lnTo>
                      <a:lnTo>
                        <a:pt x="113" y="15"/>
                      </a:lnTo>
                      <a:lnTo>
                        <a:pt x="115" y="17"/>
                      </a:lnTo>
                      <a:lnTo>
                        <a:pt x="117" y="19"/>
                      </a:lnTo>
                      <a:lnTo>
                        <a:pt x="117" y="19"/>
                      </a:lnTo>
                      <a:lnTo>
                        <a:pt x="119" y="19"/>
                      </a:lnTo>
                      <a:lnTo>
                        <a:pt x="119" y="21"/>
                      </a:lnTo>
                      <a:lnTo>
                        <a:pt x="119" y="23"/>
                      </a:lnTo>
                      <a:lnTo>
                        <a:pt x="121" y="23"/>
                      </a:lnTo>
                      <a:lnTo>
                        <a:pt x="123" y="25"/>
                      </a:lnTo>
                      <a:lnTo>
                        <a:pt x="123" y="25"/>
                      </a:lnTo>
                      <a:lnTo>
                        <a:pt x="121" y="25"/>
                      </a:lnTo>
                      <a:lnTo>
                        <a:pt x="123" y="27"/>
                      </a:lnTo>
                      <a:lnTo>
                        <a:pt x="124" y="27"/>
                      </a:lnTo>
                      <a:lnTo>
                        <a:pt x="124" y="29"/>
                      </a:lnTo>
                      <a:lnTo>
                        <a:pt x="124" y="31"/>
                      </a:lnTo>
                      <a:lnTo>
                        <a:pt x="126" y="31"/>
                      </a:lnTo>
                      <a:lnTo>
                        <a:pt x="126" y="31"/>
                      </a:lnTo>
                      <a:lnTo>
                        <a:pt x="126" y="32"/>
                      </a:lnTo>
                      <a:lnTo>
                        <a:pt x="128" y="32"/>
                      </a:lnTo>
                      <a:lnTo>
                        <a:pt x="128" y="34"/>
                      </a:lnTo>
                      <a:lnTo>
                        <a:pt x="128" y="34"/>
                      </a:lnTo>
                      <a:lnTo>
                        <a:pt x="126" y="34"/>
                      </a:lnTo>
                      <a:lnTo>
                        <a:pt x="126" y="36"/>
                      </a:lnTo>
                      <a:lnTo>
                        <a:pt x="128" y="38"/>
                      </a:lnTo>
                      <a:lnTo>
                        <a:pt x="130" y="40"/>
                      </a:lnTo>
                      <a:lnTo>
                        <a:pt x="130" y="40"/>
                      </a:lnTo>
                      <a:lnTo>
                        <a:pt x="130" y="42"/>
                      </a:lnTo>
                      <a:lnTo>
                        <a:pt x="130" y="42"/>
                      </a:lnTo>
                      <a:lnTo>
                        <a:pt x="132" y="42"/>
                      </a:lnTo>
                      <a:lnTo>
                        <a:pt x="132" y="42"/>
                      </a:lnTo>
                      <a:lnTo>
                        <a:pt x="134" y="42"/>
                      </a:lnTo>
                      <a:lnTo>
                        <a:pt x="134" y="44"/>
                      </a:lnTo>
                      <a:lnTo>
                        <a:pt x="134" y="44"/>
                      </a:lnTo>
                      <a:lnTo>
                        <a:pt x="134" y="44"/>
                      </a:lnTo>
                      <a:lnTo>
                        <a:pt x="136" y="44"/>
                      </a:lnTo>
                      <a:lnTo>
                        <a:pt x="138" y="46"/>
                      </a:lnTo>
                      <a:lnTo>
                        <a:pt x="138" y="46"/>
                      </a:lnTo>
                      <a:lnTo>
                        <a:pt x="140" y="46"/>
                      </a:lnTo>
                      <a:lnTo>
                        <a:pt x="142" y="48"/>
                      </a:lnTo>
                      <a:lnTo>
                        <a:pt x="144" y="48"/>
                      </a:lnTo>
                      <a:lnTo>
                        <a:pt x="144" y="48"/>
                      </a:lnTo>
                      <a:lnTo>
                        <a:pt x="145" y="48"/>
                      </a:lnTo>
                      <a:lnTo>
                        <a:pt x="145" y="48"/>
                      </a:lnTo>
                      <a:lnTo>
                        <a:pt x="147" y="46"/>
                      </a:lnTo>
                      <a:lnTo>
                        <a:pt x="147" y="46"/>
                      </a:lnTo>
                      <a:lnTo>
                        <a:pt x="147" y="46"/>
                      </a:lnTo>
                      <a:lnTo>
                        <a:pt x="147" y="44"/>
                      </a:lnTo>
                      <a:lnTo>
                        <a:pt x="149" y="44"/>
                      </a:lnTo>
                      <a:lnTo>
                        <a:pt x="149" y="42"/>
                      </a:lnTo>
                      <a:lnTo>
                        <a:pt x="151" y="40"/>
                      </a:lnTo>
                      <a:lnTo>
                        <a:pt x="153" y="40"/>
                      </a:lnTo>
                      <a:lnTo>
                        <a:pt x="153" y="40"/>
                      </a:lnTo>
                      <a:lnTo>
                        <a:pt x="153" y="40"/>
                      </a:lnTo>
                      <a:lnTo>
                        <a:pt x="155" y="40"/>
                      </a:lnTo>
                      <a:lnTo>
                        <a:pt x="155" y="38"/>
                      </a:lnTo>
                      <a:lnTo>
                        <a:pt x="157" y="38"/>
                      </a:lnTo>
                      <a:lnTo>
                        <a:pt x="159" y="40"/>
                      </a:lnTo>
                      <a:lnTo>
                        <a:pt x="161" y="38"/>
                      </a:lnTo>
                      <a:lnTo>
                        <a:pt x="161" y="40"/>
                      </a:lnTo>
                      <a:lnTo>
                        <a:pt x="163" y="40"/>
                      </a:lnTo>
                      <a:lnTo>
                        <a:pt x="163" y="40"/>
                      </a:lnTo>
                      <a:lnTo>
                        <a:pt x="165" y="40"/>
                      </a:lnTo>
                      <a:lnTo>
                        <a:pt x="166" y="42"/>
                      </a:lnTo>
                      <a:lnTo>
                        <a:pt x="168" y="44"/>
                      </a:lnTo>
                      <a:lnTo>
                        <a:pt x="170" y="46"/>
                      </a:lnTo>
                      <a:lnTo>
                        <a:pt x="170" y="48"/>
                      </a:lnTo>
                      <a:lnTo>
                        <a:pt x="170" y="48"/>
                      </a:lnTo>
                      <a:lnTo>
                        <a:pt x="170" y="50"/>
                      </a:lnTo>
                      <a:lnTo>
                        <a:pt x="172" y="52"/>
                      </a:lnTo>
                      <a:lnTo>
                        <a:pt x="172" y="53"/>
                      </a:lnTo>
                      <a:lnTo>
                        <a:pt x="172" y="53"/>
                      </a:lnTo>
                      <a:lnTo>
                        <a:pt x="174" y="57"/>
                      </a:lnTo>
                      <a:lnTo>
                        <a:pt x="176" y="59"/>
                      </a:lnTo>
                      <a:lnTo>
                        <a:pt x="176" y="59"/>
                      </a:lnTo>
                      <a:lnTo>
                        <a:pt x="178" y="61"/>
                      </a:lnTo>
                      <a:lnTo>
                        <a:pt x="178" y="63"/>
                      </a:lnTo>
                      <a:lnTo>
                        <a:pt x="180" y="63"/>
                      </a:lnTo>
                      <a:lnTo>
                        <a:pt x="180" y="65"/>
                      </a:lnTo>
                      <a:lnTo>
                        <a:pt x="180" y="67"/>
                      </a:lnTo>
                      <a:lnTo>
                        <a:pt x="180" y="69"/>
                      </a:lnTo>
                      <a:lnTo>
                        <a:pt x="180" y="69"/>
                      </a:lnTo>
                      <a:lnTo>
                        <a:pt x="180" y="71"/>
                      </a:lnTo>
                      <a:lnTo>
                        <a:pt x="182" y="76"/>
                      </a:lnTo>
                      <a:lnTo>
                        <a:pt x="182" y="78"/>
                      </a:lnTo>
                      <a:lnTo>
                        <a:pt x="184" y="80"/>
                      </a:lnTo>
                      <a:lnTo>
                        <a:pt x="184" y="80"/>
                      </a:lnTo>
                      <a:lnTo>
                        <a:pt x="186" y="80"/>
                      </a:lnTo>
                      <a:lnTo>
                        <a:pt x="186" y="80"/>
                      </a:lnTo>
                      <a:lnTo>
                        <a:pt x="188" y="80"/>
                      </a:lnTo>
                      <a:lnTo>
                        <a:pt x="189" y="82"/>
                      </a:lnTo>
                      <a:lnTo>
                        <a:pt x="193" y="84"/>
                      </a:lnTo>
                      <a:lnTo>
                        <a:pt x="195" y="84"/>
                      </a:lnTo>
                      <a:lnTo>
                        <a:pt x="197" y="84"/>
                      </a:lnTo>
                      <a:lnTo>
                        <a:pt x="197" y="86"/>
                      </a:lnTo>
                      <a:lnTo>
                        <a:pt x="199" y="86"/>
                      </a:lnTo>
                      <a:lnTo>
                        <a:pt x="199" y="88"/>
                      </a:lnTo>
                      <a:lnTo>
                        <a:pt x="199" y="86"/>
                      </a:lnTo>
                      <a:lnTo>
                        <a:pt x="201" y="84"/>
                      </a:lnTo>
                      <a:lnTo>
                        <a:pt x="203" y="82"/>
                      </a:lnTo>
                      <a:lnTo>
                        <a:pt x="201" y="84"/>
                      </a:lnTo>
                      <a:lnTo>
                        <a:pt x="201" y="86"/>
                      </a:lnTo>
                      <a:lnTo>
                        <a:pt x="201" y="86"/>
                      </a:lnTo>
                      <a:lnTo>
                        <a:pt x="199" y="90"/>
                      </a:lnTo>
                      <a:lnTo>
                        <a:pt x="199" y="92"/>
                      </a:lnTo>
                      <a:lnTo>
                        <a:pt x="197" y="94"/>
                      </a:lnTo>
                      <a:lnTo>
                        <a:pt x="197" y="94"/>
                      </a:lnTo>
                      <a:lnTo>
                        <a:pt x="197" y="92"/>
                      </a:lnTo>
                      <a:lnTo>
                        <a:pt x="197" y="90"/>
                      </a:lnTo>
                      <a:lnTo>
                        <a:pt x="195" y="90"/>
                      </a:lnTo>
                      <a:lnTo>
                        <a:pt x="195" y="94"/>
                      </a:lnTo>
                      <a:lnTo>
                        <a:pt x="195" y="94"/>
                      </a:lnTo>
                      <a:lnTo>
                        <a:pt x="195" y="95"/>
                      </a:lnTo>
                      <a:lnTo>
                        <a:pt x="195" y="95"/>
                      </a:lnTo>
                      <a:lnTo>
                        <a:pt x="195" y="99"/>
                      </a:lnTo>
                      <a:lnTo>
                        <a:pt x="193" y="99"/>
                      </a:lnTo>
                      <a:lnTo>
                        <a:pt x="193" y="101"/>
                      </a:lnTo>
                      <a:lnTo>
                        <a:pt x="193" y="103"/>
                      </a:lnTo>
                      <a:lnTo>
                        <a:pt x="193" y="105"/>
                      </a:lnTo>
                      <a:lnTo>
                        <a:pt x="193" y="105"/>
                      </a:lnTo>
                      <a:lnTo>
                        <a:pt x="193" y="111"/>
                      </a:lnTo>
                      <a:lnTo>
                        <a:pt x="193" y="113"/>
                      </a:lnTo>
                      <a:lnTo>
                        <a:pt x="193" y="118"/>
                      </a:lnTo>
                      <a:lnTo>
                        <a:pt x="191" y="120"/>
                      </a:lnTo>
                      <a:lnTo>
                        <a:pt x="191" y="122"/>
                      </a:lnTo>
                      <a:lnTo>
                        <a:pt x="191" y="126"/>
                      </a:lnTo>
                      <a:lnTo>
                        <a:pt x="191" y="128"/>
                      </a:lnTo>
                      <a:lnTo>
                        <a:pt x="195" y="132"/>
                      </a:lnTo>
                      <a:lnTo>
                        <a:pt x="195" y="134"/>
                      </a:lnTo>
                      <a:lnTo>
                        <a:pt x="193" y="136"/>
                      </a:lnTo>
                      <a:lnTo>
                        <a:pt x="193" y="132"/>
                      </a:lnTo>
                      <a:lnTo>
                        <a:pt x="191" y="128"/>
                      </a:lnTo>
                      <a:lnTo>
                        <a:pt x="191" y="132"/>
                      </a:lnTo>
                      <a:lnTo>
                        <a:pt x="193" y="132"/>
                      </a:lnTo>
                      <a:lnTo>
                        <a:pt x="193" y="136"/>
                      </a:lnTo>
                      <a:lnTo>
                        <a:pt x="193" y="137"/>
                      </a:lnTo>
                      <a:lnTo>
                        <a:pt x="193" y="139"/>
                      </a:lnTo>
                      <a:lnTo>
                        <a:pt x="195" y="141"/>
                      </a:lnTo>
                      <a:lnTo>
                        <a:pt x="195" y="143"/>
                      </a:lnTo>
                      <a:lnTo>
                        <a:pt x="201" y="149"/>
                      </a:lnTo>
                      <a:lnTo>
                        <a:pt x="203" y="151"/>
                      </a:lnTo>
                      <a:lnTo>
                        <a:pt x="205" y="153"/>
                      </a:lnTo>
                      <a:lnTo>
                        <a:pt x="203" y="155"/>
                      </a:lnTo>
                      <a:lnTo>
                        <a:pt x="205" y="157"/>
                      </a:lnTo>
                      <a:lnTo>
                        <a:pt x="209" y="160"/>
                      </a:lnTo>
                      <a:lnTo>
                        <a:pt x="210" y="162"/>
                      </a:lnTo>
                      <a:lnTo>
                        <a:pt x="210" y="162"/>
                      </a:lnTo>
                      <a:lnTo>
                        <a:pt x="214" y="162"/>
                      </a:lnTo>
                      <a:lnTo>
                        <a:pt x="214" y="162"/>
                      </a:lnTo>
                      <a:lnTo>
                        <a:pt x="218" y="164"/>
                      </a:lnTo>
                      <a:lnTo>
                        <a:pt x="220" y="166"/>
                      </a:lnTo>
                      <a:lnTo>
                        <a:pt x="222" y="170"/>
                      </a:lnTo>
                      <a:lnTo>
                        <a:pt x="224" y="168"/>
                      </a:lnTo>
                      <a:lnTo>
                        <a:pt x="228" y="168"/>
                      </a:lnTo>
                      <a:lnTo>
                        <a:pt x="228" y="168"/>
                      </a:lnTo>
                      <a:lnTo>
                        <a:pt x="230" y="168"/>
                      </a:lnTo>
                      <a:lnTo>
                        <a:pt x="233" y="166"/>
                      </a:lnTo>
                      <a:lnTo>
                        <a:pt x="235" y="166"/>
                      </a:lnTo>
                      <a:lnTo>
                        <a:pt x="239" y="166"/>
                      </a:lnTo>
                      <a:lnTo>
                        <a:pt x="241" y="164"/>
                      </a:lnTo>
                      <a:lnTo>
                        <a:pt x="243" y="164"/>
                      </a:lnTo>
                      <a:lnTo>
                        <a:pt x="247" y="164"/>
                      </a:lnTo>
                      <a:lnTo>
                        <a:pt x="249" y="164"/>
                      </a:lnTo>
                      <a:lnTo>
                        <a:pt x="249" y="162"/>
                      </a:lnTo>
                      <a:lnTo>
                        <a:pt x="252" y="164"/>
                      </a:lnTo>
                      <a:lnTo>
                        <a:pt x="251" y="164"/>
                      </a:lnTo>
                      <a:lnTo>
                        <a:pt x="249" y="166"/>
                      </a:lnTo>
                      <a:lnTo>
                        <a:pt x="252" y="166"/>
                      </a:lnTo>
                      <a:lnTo>
                        <a:pt x="252" y="168"/>
                      </a:lnTo>
                      <a:lnTo>
                        <a:pt x="254" y="166"/>
                      </a:lnTo>
                      <a:lnTo>
                        <a:pt x="254" y="166"/>
                      </a:lnTo>
                      <a:lnTo>
                        <a:pt x="256" y="164"/>
                      </a:lnTo>
                      <a:lnTo>
                        <a:pt x="256" y="162"/>
                      </a:lnTo>
                      <a:lnTo>
                        <a:pt x="258" y="160"/>
                      </a:lnTo>
                      <a:lnTo>
                        <a:pt x="256" y="162"/>
                      </a:lnTo>
                      <a:lnTo>
                        <a:pt x="254" y="160"/>
                      </a:lnTo>
                      <a:lnTo>
                        <a:pt x="260" y="158"/>
                      </a:lnTo>
                      <a:lnTo>
                        <a:pt x="262" y="158"/>
                      </a:lnTo>
                      <a:lnTo>
                        <a:pt x="264" y="157"/>
                      </a:lnTo>
                      <a:lnTo>
                        <a:pt x="264" y="153"/>
                      </a:lnTo>
                      <a:lnTo>
                        <a:pt x="268" y="149"/>
                      </a:lnTo>
                      <a:lnTo>
                        <a:pt x="268" y="149"/>
                      </a:lnTo>
                      <a:lnTo>
                        <a:pt x="268" y="143"/>
                      </a:lnTo>
                      <a:lnTo>
                        <a:pt x="272" y="137"/>
                      </a:lnTo>
                      <a:lnTo>
                        <a:pt x="270" y="137"/>
                      </a:lnTo>
                      <a:lnTo>
                        <a:pt x="270" y="137"/>
                      </a:lnTo>
                      <a:lnTo>
                        <a:pt x="277" y="136"/>
                      </a:lnTo>
                      <a:lnTo>
                        <a:pt x="287" y="136"/>
                      </a:lnTo>
                      <a:lnTo>
                        <a:pt x="287" y="134"/>
                      </a:lnTo>
                      <a:lnTo>
                        <a:pt x="291" y="134"/>
                      </a:lnTo>
                      <a:lnTo>
                        <a:pt x="291" y="134"/>
                      </a:lnTo>
                      <a:lnTo>
                        <a:pt x="294" y="134"/>
                      </a:lnTo>
                      <a:lnTo>
                        <a:pt x="293" y="132"/>
                      </a:lnTo>
                      <a:lnTo>
                        <a:pt x="298" y="132"/>
                      </a:lnTo>
                      <a:lnTo>
                        <a:pt x="302" y="134"/>
                      </a:lnTo>
                      <a:lnTo>
                        <a:pt x="304" y="132"/>
                      </a:lnTo>
                      <a:lnTo>
                        <a:pt x="304" y="132"/>
                      </a:lnTo>
                      <a:lnTo>
                        <a:pt x="306" y="132"/>
                      </a:lnTo>
                      <a:lnTo>
                        <a:pt x="308" y="136"/>
                      </a:lnTo>
                      <a:lnTo>
                        <a:pt x="308" y="137"/>
                      </a:lnTo>
                      <a:lnTo>
                        <a:pt x="308" y="139"/>
                      </a:lnTo>
                      <a:lnTo>
                        <a:pt x="304" y="143"/>
                      </a:lnTo>
                      <a:lnTo>
                        <a:pt x="300" y="147"/>
                      </a:lnTo>
                      <a:lnTo>
                        <a:pt x="298" y="149"/>
                      </a:lnTo>
                      <a:lnTo>
                        <a:pt x="298" y="151"/>
                      </a:lnTo>
                      <a:lnTo>
                        <a:pt x="296" y="153"/>
                      </a:lnTo>
                      <a:lnTo>
                        <a:pt x="296" y="153"/>
                      </a:lnTo>
                      <a:lnTo>
                        <a:pt x="298" y="155"/>
                      </a:lnTo>
                      <a:lnTo>
                        <a:pt x="298" y="155"/>
                      </a:lnTo>
                      <a:lnTo>
                        <a:pt x="298" y="155"/>
                      </a:lnTo>
                      <a:lnTo>
                        <a:pt x="296" y="157"/>
                      </a:lnTo>
                      <a:lnTo>
                        <a:pt x="296" y="158"/>
                      </a:lnTo>
                      <a:lnTo>
                        <a:pt x="296" y="158"/>
                      </a:lnTo>
                      <a:lnTo>
                        <a:pt x="298" y="158"/>
                      </a:lnTo>
                      <a:lnTo>
                        <a:pt x="300" y="158"/>
                      </a:lnTo>
                      <a:lnTo>
                        <a:pt x="298" y="158"/>
                      </a:lnTo>
                      <a:lnTo>
                        <a:pt x="296" y="166"/>
                      </a:lnTo>
                      <a:lnTo>
                        <a:pt x="294" y="168"/>
                      </a:lnTo>
                      <a:lnTo>
                        <a:pt x="294" y="168"/>
                      </a:lnTo>
                      <a:lnTo>
                        <a:pt x="293" y="166"/>
                      </a:lnTo>
                      <a:lnTo>
                        <a:pt x="291" y="166"/>
                      </a:lnTo>
                      <a:lnTo>
                        <a:pt x="291" y="164"/>
                      </a:lnTo>
                      <a:lnTo>
                        <a:pt x="293" y="164"/>
                      </a:lnTo>
                      <a:lnTo>
                        <a:pt x="293" y="162"/>
                      </a:lnTo>
                      <a:lnTo>
                        <a:pt x="291" y="162"/>
                      </a:lnTo>
                      <a:lnTo>
                        <a:pt x="289" y="164"/>
                      </a:lnTo>
                      <a:lnTo>
                        <a:pt x="287" y="166"/>
                      </a:lnTo>
                      <a:lnTo>
                        <a:pt x="287" y="166"/>
                      </a:lnTo>
                      <a:lnTo>
                        <a:pt x="285" y="166"/>
                      </a:lnTo>
                      <a:lnTo>
                        <a:pt x="285" y="166"/>
                      </a:lnTo>
                      <a:lnTo>
                        <a:pt x="285" y="168"/>
                      </a:lnTo>
                      <a:lnTo>
                        <a:pt x="283" y="170"/>
                      </a:lnTo>
                      <a:lnTo>
                        <a:pt x="283" y="170"/>
                      </a:lnTo>
                      <a:lnTo>
                        <a:pt x="283" y="172"/>
                      </a:lnTo>
                      <a:lnTo>
                        <a:pt x="281" y="172"/>
                      </a:lnTo>
                      <a:lnTo>
                        <a:pt x="281" y="172"/>
                      </a:lnTo>
                      <a:lnTo>
                        <a:pt x="281" y="172"/>
                      </a:lnTo>
                      <a:lnTo>
                        <a:pt x="281" y="170"/>
                      </a:lnTo>
                      <a:lnTo>
                        <a:pt x="279" y="170"/>
                      </a:lnTo>
                      <a:lnTo>
                        <a:pt x="277" y="172"/>
                      </a:lnTo>
                      <a:lnTo>
                        <a:pt x="277" y="174"/>
                      </a:lnTo>
                      <a:lnTo>
                        <a:pt x="258" y="172"/>
                      </a:lnTo>
                      <a:lnTo>
                        <a:pt x="258" y="178"/>
                      </a:lnTo>
                      <a:lnTo>
                        <a:pt x="254" y="178"/>
                      </a:lnTo>
                      <a:lnTo>
                        <a:pt x="256" y="179"/>
                      </a:lnTo>
                      <a:lnTo>
                        <a:pt x="256" y="179"/>
                      </a:lnTo>
                      <a:lnTo>
                        <a:pt x="258" y="181"/>
                      </a:lnTo>
                      <a:lnTo>
                        <a:pt x="260" y="183"/>
                      </a:lnTo>
                      <a:lnTo>
                        <a:pt x="260" y="183"/>
                      </a:lnTo>
                      <a:lnTo>
                        <a:pt x="262" y="185"/>
                      </a:lnTo>
                      <a:lnTo>
                        <a:pt x="262" y="185"/>
                      </a:lnTo>
                      <a:lnTo>
                        <a:pt x="262" y="187"/>
                      </a:lnTo>
                      <a:lnTo>
                        <a:pt x="264" y="187"/>
                      </a:lnTo>
                      <a:lnTo>
                        <a:pt x="266" y="187"/>
                      </a:lnTo>
                      <a:lnTo>
                        <a:pt x="266" y="189"/>
                      </a:lnTo>
                      <a:lnTo>
                        <a:pt x="264" y="189"/>
                      </a:lnTo>
                      <a:lnTo>
                        <a:pt x="251" y="189"/>
                      </a:lnTo>
                      <a:lnTo>
                        <a:pt x="245" y="199"/>
                      </a:lnTo>
                      <a:lnTo>
                        <a:pt x="245" y="200"/>
                      </a:lnTo>
                      <a:lnTo>
                        <a:pt x="245" y="200"/>
                      </a:lnTo>
                      <a:lnTo>
                        <a:pt x="245" y="202"/>
                      </a:lnTo>
                      <a:lnTo>
                        <a:pt x="245" y="202"/>
                      </a:lnTo>
                      <a:lnTo>
                        <a:pt x="245" y="202"/>
                      </a:lnTo>
                      <a:lnTo>
                        <a:pt x="245" y="204"/>
                      </a:lnTo>
                      <a:lnTo>
                        <a:pt x="245" y="204"/>
                      </a:lnTo>
                      <a:lnTo>
                        <a:pt x="243" y="206"/>
                      </a:lnTo>
                      <a:lnTo>
                        <a:pt x="243" y="206"/>
                      </a:lnTo>
                      <a:lnTo>
                        <a:pt x="241" y="204"/>
                      </a:lnTo>
                      <a:lnTo>
                        <a:pt x="239" y="202"/>
                      </a:lnTo>
                      <a:lnTo>
                        <a:pt x="239" y="200"/>
                      </a:lnTo>
                      <a:lnTo>
                        <a:pt x="235" y="200"/>
                      </a:lnTo>
                      <a:lnTo>
                        <a:pt x="230" y="195"/>
                      </a:lnTo>
                      <a:lnTo>
                        <a:pt x="228" y="193"/>
                      </a:lnTo>
                      <a:lnTo>
                        <a:pt x="228" y="193"/>
                      </a:lnTo>
                      <a:lnTo>
                        <a:pt x="226" y="191"/>
                      </a:lnTo>
                      <a:lnTo>
                        <a:pt x="224" y="189"/>
                      </a:lnTo>
                      <a:lnTo>
                        <a:pt x="222" y="189"/>
                      </a:lnTo>
                      <a:lnTo>
                        <a:pt x="222" y="189"/>
                      </a:lnTo>
                      <a:lnTo>
                        <a:pt x="220" y="189"/>
                      </a:lnTo>
                      <a:lnTo>
                        <a:pt x="220" y="189"/>
                      </a:lnTo>
                      <a:lnTo>
                        <a:pt x="224" y="191"/>
                      </a:lnTo>
                      <a:lnTo>
                        <a:pt x="228" y="193"/>
                      </a:lnTo>
                      <a:lnTo>
                        <a:pt x="228" y="193"/>
                      </a:lnTo>
                      <a:lnTo>
                        <a:pt x="226" y="193"/>
                      </a:lnTo>
                      <a:lnTo>
                        <a:pt x="222" y="191"/>
                      </a:lnTo>
                      <a:lnTo>
                        <a:pt x="220" y="189"/>
                      </a:lnTo>
                      <a:lnTo>
                        <a:pt x="218" y="189"/>
                      </a:lnTo>
                      <a:lnTo>
                        <a:pt x="218" y="189"/>
                      </a:lnTo>
                      <a:lnTo>
                        <a:pt x="218" y="189"/>
                      </a:lnTo>
                      <a:lnTo>
                        <a:pt x="220" y="189"/>
                      </a:lnTo>
                      <a:lnTo>
                        <a:pt x="220" y="187"/>
                      </a:lnTo>
                      <a:lnTo>
                        <a:pt x="218" y="187"/>
                      </a:lnTo>
                      <a:lnTo>
                        <a:pt x="216" y="189"/>
                      </a:lnTo>
                      <a:lnTo>
                        <a:pt x="216" y="187"/>
                      </a:lnTo>
                      <a:lnTo>
                        <a:pt x="216" y="187"/>
                      </a:lnTo>
                      <a:lnTo>
                        <a:pt x="214" y="189"/>
                      </a:lnTo>
                      <a:lnTo>
                        <a:pt x="214" y="189"/>
                      </a:lnTo>
                      <a:lnTo>
                        <a:pt x="216" y="189"/>
                      </a:lnTo>
                      <a:lnTo>
                        <a:pt x="218" y="189"/>
                      </a:lnTo>
                      <a:lnTo>
                        <a:pt x="218" y="191"/>
                      </a:lnTo>
                      <a:lnTo>
                        <a:pt x="216" y="191"/>
                      </a:lnTo>
                      <a:lnTo>
                        <a:pt x="214" y="191"/>
                      </a:lnTo>
                      <a:lnTo>
                        <a:pt x="210" y="191"/>
                      </a:lnTo>
                      <a:lnTo>
                        <a:pt x="209" y="193"/>
                      </a:lnTo>
                      <a:lnTo>
                        <a:pt x="207" y="193"/>
                      </a:lnTo>
                      <a:lnTo>
                        <a:pt x="201" y="195"/>
                      </a:lnTo>
                      <a:lnTo>
                        <a:pt x="199" y="195"/>
                      </a:lnTo>
                      <a:lnTo>
                        <a:pt x="193" y="193"/>
                      </a:lnTo>
                      <a:lnTo>
                        <a:pt x="189" y="191"/>
                      </a:lnTo>
                      <a:lnTo>
                        <a:pt x="186" y="191"/>
                      </a:lnTo>
                      <a:lnTo>
                        <a:pt x="182" y="191"/>
                      </a:lnTo>
                      <a:lnTo>
                        <a:pt x="180" y="189"/>
                      </a:lnTo>
                      <a:lnTo>
                        <a:pt x="180" y="189"/>
                      </a:lnTo>
                      <a:lnTo>
                        <a:pt x="178" y="189"/>
                      </a:lnTo>
                      <a:lnTo>
                        <a:pt x="176" y="187"/>
                      </a:lnTo>
                      <a:lnTo>
                        <a:pt x="174" y="185"/>
                      </a:lnTo>
                      <a:lnTo>
                        <a:pt x="172" y="185"/>
                      </a:lnTo>
                      <a:lnTo>
                        <a:pt x="172" y="185"/>
                      </a:lnTo>
                      <a:lnTo>
                        <a:pt x="168" y="185"/>
                      </a:lnTo>
                      <a:lnTo>
                        <a:pt x="166" y="185"/>
                      </a:lnTo>
                      <a:lnTo>
                        <a:pt x="165" y="183"/>
                      </a:lnTo>
                      <a:lnTo>
                        <a:pt x="163" y="181"/>
                      </a:lnTo>
                      <a:lnTo>
                        <a:pt x="157" y="181"/>
                      </a:lnTo>
                      <a:lnTo>
                        <a:pt x="151" y="179"/>
                      </a:lnTo>
                      <a:lnTo>
                        <a:pt x="149" y="176"/>
                      </a:lnTo>
                      <a:lnTo>
                        <a:pt x="147" y="176"/>
                      </a:lnTo>
                      <a:lnTo>
                        <a:pt x="142" y="172"/>
                      </a:lnTo>
                      <a:lnTo>
                        <a:pt x="142" y="170"/>
                      </a:lnTo>
                      <a:lnTo>
                        <a:pt x="140" y="170"/>
                      </a:lnTo>
                      <a:lnTo>
                        <a:pt x="140" y="172"/>
                      </a:lnTo>
                      <a:lnTo>
                        <a:pt x="138" y="172"/>
                      </a:lnTo>
                      <a:lnTo>
                        <a:pt x="134" y="170"/>
                      </a:lnTo>
                      <a:lnTo>
                        <a:pt x="132" y="170"/>
                      </a:lnTo>
                      <a:lnTo>
                        <a:pt x="130" y="168"/>
                      </a:lnTo>
                      <a:lnTo>
                        <a:pt x="128" y="168"/>
                      </a:lnTo>
                      <a:lnTo>
                        <a:pt x="126" y="168"/>
                      </a:lnTo>
                      <a:lnTo>
                        <a:pt x="126" y="166"/>
                      </a:lnTo>
                      <a:lnTo>
                        <a:pt x="124" y="164"/>
                      </a:lnTo>
                      <a:lnTo>
                        <a:pt x="121" y="160"/>
                      </a:lnTo>
                      <a:lnTo>
                        <a:pt x="119" y="160"/>
                      </a:lnTo>
                      <a:lnTo>
                        <a:pt x="119" y="158"/>
                      </a:lnTo>
                      <a:lnTo>
                        <a:pt x="119" y="158"/>
                      </a:lnTo>
                      <a:lnTo>
                        <a:pt x="119" y="158"/>
                      </a:lnTo>
                      <a:lnTo>
                        <a:pt x="115" y="158"/>
                      </a:lnTo>
                      <a:lnTo>
                        <a:pt x="113" y="158"/>
                      </a:lnTo>
                      <a:lnTo>
                        <a:pt x="111" y="157"/>
                      </a:lnTo>
                      <a:lnTo>
                        <a:pt x="109" y="157"/>
                      </a:lnTo>
                      <a:lnTo>
                        <a:pt x="109" y="157"/>
                      </a:lnTo>
                      <a:lnTo>
                        <a:pt x="109" y="153"/>
                      </a:lnTo>
                      <a:lnTo>
                        <a:pt x="105" y="151"/>
                      </a:lnTo>
                      <a:lnTo>
                        <a:pt x="105" y="149"/>
                      </a:lnTo>
                      <a:lnTo>
                        <a:pt x="105" y="149"/>
                      </a:lnTo>
                      <a:lnTo>
                        <a:pt x="103" y="145"/>
                      </a:lnTo>
                      <a:lnTo>
                        <a:pt x="103" y="143"/>
                      </a:lnTo>
                      <a:lnTo>
                        <a:pt x="105" y="143"/>
                      </a:lnTo>
                      <a:lnTo>
                        <a:pt x="107" y="143"/>
                      </a:lnTo>
                      <a:lnTo>
                        <a:pt x="107" y="143"/>
                      </a:lnTo>
                      <a:lnTo>
                        <a:pt x="107" y="141"/>
                      </a:lnTo>
                      <a:lnTo>
                        <a:pt x="105" y="141"/>
                      </a:lnTo>
                      <a:lnTo>
                        <a:pt x="105" y="139"/>
                      </a:lnTo>
                      <a:lnTo>
                        <a:pt x="109" y="137"/>
                      </a:lnTo>
                      <a:lnTo>
                        <a:pt x="109" y="136"/>
                      </a:lnTo>
                      <a:lnTo>
                        <a:pt x="109" y="134"/>
                      </a:lnTo>
                      <a:lnTo>
                        <a:pt x="107" y="128"/>
                      </a:lnTo>
                      <a:lnTo>
                        <a:pt x="105" y="126"/>
                      </a:lnTo>
                      <a:lnTo>
                        <a:pt x="105" y="124"/>
                      </a:lnTo>
                      <a:lnTo>
                        <a:pt x="105" y="122"/>
                      </a:lnTo>
                      <a:lnTo>
                        <a:pt x="105" y="120"/>
                      </a:lnTo>
                      <a:lnTo>
                        <a:pt x="102" y="116"/>
                      </a:lnTo>
                      <a:lnTo>
                        <a:pt x="102" y="115"/>
                      </a:lnTo>
                      <a:lnTo>
                        <a:pt x="98" y="111"/>
                      </a:lnTo>
                      <a:lnTo>
                        <a:pt x="96" y="107"/>
                      </a:lnTo>
                      <a:lnTo>
                        <a:pt x="92" y="103"/>
                      </a:lnTo>
                      <a:lnTo>
                        <a:pt x="90" y="101"/>
                      </a:lnTo>
                      <a:lnTo>
                        <a:pt x="88" y="101"/>
                      </a:lnTo>
                      <a:lnTo>
                        <a:pt x="88" y="99"/>
                      </a:lnTo>
                      <a:lnTo>
                        <a:pt x="86" y="97"/>
                      </a:lnTo>
                      <a:lnTo>
                        <a:pt x="84" y="97"/>
                      </a:lnTo>
                      <a:lnTo>
                        <a:pt x="84" y="97"/>
                      </a:lnTo>
                      <a:lnTo>
                        <a:pt x="84" y="95"/>
                      </a:lnTo>
                      <a:lnTo>
                        <a:pt x="86" y="94"/>
                      </a:lnTo>
                      <a:lnTo>
                        <a:pt x="84" y="94"/>
                      </a:lnTo>
                      <a:lnTo>
                        <a:pt x="84" y="92"/>
                      </a:lnTo>
                      <a:lnTo>
                        <a:pt x="84" y="90"/>
                      </a:lnTo>
                      <a:lnTo>
                        <a:pt x="82" y="90"/>
                      </a:lnTo>
                      <a:lnTo>
                        <a:pt x="81" y="90"/>
                      </a:lnTo>
                      <a:lnTo>
                        <a:pt x="75" y="86"/>
                      </a:lnTo>
                      <a:lnTo>
                        <a:pt x="75" y="86"/>
                      </a:lnTo>
                      <a:lnTo>
                        <a:pt x="73" y="86"/>
                      </a:lnTo>
                      <a:lnTo>
                        <a:pt x="71" y="84"/>
                      </a:lnTo>
                      <a:lnTo>
                        <a:pt x="71" y="82"/>
                      </a:lnTo>
                      <a:lnTo>
                        <a:pt x="71" y="80"/>
                      </a:lnTo>
                      <a:lnTo>
                        <a:pt x="73" y="78"/>
                      </a:lnTo>
                      <a:lnTo>
                        <a:pt x="75" y="78"/>
                      </a:lnTo>
                      <a:lnTo>
                        <a:pt x="75" y="78"/>
                      </a:lnTo>
                      <a:lnTo>
                        <a:pt x="77" y="78"/>
                      </a:lnTo>
                      <a:lnTo>
                        <a:pt x="77" y="76"/>
                      </a:lnTo>
                      <a:lnTo>
                        <a:pt x="75" y="76"/>
                      </a:lnTo>
                      <a:lnTo>
                        <a:pt x="75" y="76"/>
                      </a:lnTo>
                      <a:lnTo>
                        <a:pt x="73" y="76"/>
                      </a:lnTo>
                      <a:lnTo>
                        <a:pt x="73" y="74"/>
                      </a:lnTo>
                      <a:lnTo>
                        <a:pt x="71" y="73"/>
                      </a:lnTo>
                      <a:lnTo>
                        <a:pt x="69" y="73"/>
                      </a:lnTo>
                      <a:lnTo>
                        <a:pt x="67" y="73"/>
                      </a:lnTo>
                      <a:lnTo>
                        <a:pt x="67" y="71"/>
                      </a:lnTo>
                      <a:lnTo>
                        <a:pt x="67" y="69"/>
                      </a:lnTo>
                      <a:lnTo>
                        <a:pt x="65" y="69"/>
                      </a:lnTo>
                      <a:lnTo>
                        <a:pt x="65" y="69"/>
                      </a:lnTo>
                      <a:lnTo>
                        <a:pt x="61" y="65"/>
                      </a:lnTo>
                      <a:lnTo>
                        <a:pt x="60" y="63"/>
                      </a:lnTo>
                      <a:lnTo>
                        <a:pt x="61" y="61"/>
                      </a:lnTo>
                      <a:lnTo>
                        <a:pt x="61" y="59"/>
                      </a:lnTo>
                      <a:lnTo>
                        <a:pt x="60" y="59"/>
                      </a:lnTo>
                      <a:lnTo>
                        <a:pt x="60" y="59"/>
                      </a:lnTo>
                      <a:lnTo>
                        <a:pt x="58" y="59"/>
                      </a:lnTo>
                      <a:lnTo>
                        <a:pt x="56" y="59"/>
                      </a:lnTo>
                      <a:lnTo>
                        <a:pt x="56" y="57"/>
                      </a:lnTo>
                      <a:lnTo>
                        <a:pt x="54" y="57"/>
                      </a:lnTo>
                      <a:lnTo>
                        <a:pt x="54" y="55"/>
                      </a:lnTo>
                      <a:lnTo>
                        <a:pt x="54" y="52"/>
                      </a:lnTo>
                      <a:lnTo>
                        <a:pt x="52" y="52"/>
                      </a:lnTo>
                      <a:lnTo>
                        <a:pt x="50" y="52"/>
                      </a:lnTo>
                      <a:lnTo>
                        <a:pt x="50" y="50"/>
                      </a:lnTo>
                      <a:lnTo>
                        <a:pt x="50" y="48"/>
                      </a:lnTo>
                      <a:lnTo>
                        <a:pt x="48" y="48"/>
                      </a:lnTo>
                      <a:lnTo>
                        <a:pt x="48" y="44"/>
                      </a:lnTo>
                      <a:lnTo>
                        <a:pt x="46" y="42"/>
                      </a:lnTo>
                      <a:lnTo>
                        <a:pt x="46" y="42"/>
                      </a:lnTo>
                      <a:lnTo>
                        <a:pt x="44" y="42"/>
                      </a:lnTo>
                      <a:lnTo>
                        <a:pt x="46" y="40"/>
                      </a:lnTo>
                      <a:lnTo>
                        <a:pt x="46" y="40"/>
                      </a:lnTo>
                      <a:lnTo>
                        <a:pt x="42" y="36"/>
                      </a:lnTo>
                      <a:lnTo>
                        <a:pt x="42" y="34"/>
                      </a:lnTo>
                      <a:lnTo>
                        <a:pt x="42" y="32"/>
                      </a:lnTo>
                      <a:lnTo>
                        <a:pt x="42" y="31"/>
                      </a:lnTo>
                      <a:lnTo>
                        <a:pt x="42" y="29"/>
                      </a:lnTo>
                      <a:lnTo>
                        <a:pt x="40" y="27"/>
                      </a:lnTo>
                      <a:lnTo>
                        <a:pt x="40" y="23"/>
                      </a:lnTo>
                      <a:lnTo>
                        <a:pt x="40" y="21"/>
                      </a:lnTo>
                      <a:lnTo>
                        <a:pt x="40" y="21"/>
                      </a:lnTo>
                      <a:lnTo>
                        <a:pt x="40" y="19"/>
                      </a:lnTo>
                      <a:lnTo>
                        <a:pt x="39" y="19"/>
                      </a:lnTo>
                      <a:lnTo>
                        <a:pt x="37" y="19"/>
                      </a:lnTo>
                      <a:lnTo>
                        <a:pt x="37" y="17"/>
                      </a:lnTo>
                      <a:lnTo>
                        <a:pt x="35" y="15"/>
                      </a:lnTo>
                      <a:lnTo>
                        <a:pt x="33" y="17"/>
                      </a:lnTo>
                      <a:lnTo>
                        <a:pt x="31" y="17"/>
                      </a:lnTo>
                      <a:lnTo>
                        <a:pt x="31" y="15"/>
                      </a:lnTo>
                      <a:lnTo>
                        <a:pt x="29" y="13"/>
                      </a:lnTo>
                      <a:lnTo>
                        <a:pt x="25" y="11"/>
                      </a:lnTo>
                      <a:lnTo>
                        <a:pt x="23" y="10"/>
                      </a:lnTo>
                      <a:lnTo>
                        <a:pt x="25" y="11"/>
                      </a:lnTo>
                      <a:lnTo>
                        <a:pt x="25" y="13"/>
                      </a:lnTo>
                      <a:lnTo>
                        <a:pt x="25" y="17"/>
                      </a:lnTo>
                      <a:lnTo>
                        <a:pt x="23" y="19"/>
                      </a:lnTo>
                      <a:lnTo>
                        <a:pt x="23" y="23"/>
                      </a:lnTo>
                      <a:lnTo>
                        <a:pt x="25" y="31"/>
                      </a:lnTo>
                      <a:lnTo>
                        <a:pt x="23" y="31"/>
                      </a:lnTo>
                      <a:lnTo>
                        <a:pt x="25" y="32"/>
                      </a:lnTo>
                      <a:lnTo>
                        <a:pt x="25" y="36"/>
                      </a:lnTo>
                      <a:lnTo>
                        <a:pt x="25" y="38"/>
                      </a:lnTo>
                      <a:lnTo>
                        <a:pt x="27" y="38"/>
                      </a:lnTo>
                      <a:lnTo>
                        <a:pt x="29" y="38"/>
                      </a:lnTo>
                      <a:lnTo>
                        <a:pt x="31" y="40"/>
                      </a:lnTo>
                      <a:lnTo>
                        <a:pt x="31" y="44"/>
                      </a:lnTo>
                      <a:lnTo>
                        <a:pt x="31" y="44"/>
                      </a:lnTo>
                      <a:lnTo>
                        <a:pt x="31" y="46"/>
                      </a:lnTo>
                      <a:lnTo>
                        <a:pt x="33" y="48"/>
                      </a:lnTo>
                      <a:lnTo>
                        <a:pt x="35" y="48"/>
                      </a:lnTo>
                      <a:lnTo>
                        <a:pt x="35" y="50"/>
                      </a:lnTo>
                      <a:lnTo>
                        <a:pt x="37" y="52"/>
                      </a:lnTo>
                      <a:lnTo>
                        <a:pt x="37" y="52"/>
                      </a:lnTo>
                      <a:lnTo>
                        <a:pt x="39" y="53"/>
                      </a:lnTo>
                      <a:lnTo>
                        <a:pt x="39" y="55"/>
                      </a:lnTo>
                      <a:lnTo>
                        <a:pt x="39" y="59"/>
                      </a:lnTo>
                      <a:lnTo>
                        <a:pt x="40" y="59"/>
                      </a:lnTo>
                      <a:lnTo>
                        <a:pt x="42" y="61"/>
                      </a:lnTo>
                      <a:lnTo>
                        <a:pt x="44" y="63"/>
                      </a:lnTo>
                      <a:lnTo>
                        <a:pt x="44" y="67"/>
                      </a:lnTo>
                      <a:lnTo>
                        <a:pt x="46" y="67"/>
                      </a:lnTo>
                      <a:lnTo>
                        <a:pt x="46" y="69"/>
                      </a:lnTo>
                      <a:lnTo>
                        <a:pt x="44" y="69"/>
                      </a:lnTo>
                      <a:lnTo>
                        <a:pt x="46" y="71"/>
                      </a:lnTo>
                      <a:lnTo>
                        <a:pt x="48" y="73"/>
                      </a:lnTo>
                      <a:lnTo>
                        <a:pt x="48" y="73"/>
                      </a:lnTo>
                      <a:lnTo>
                        <a:pt x="48" y="71"/>
                      </a:lnTo>
                      <a:lnTo>
                        <a:pt x="48" y="71"/>
                      </a:lnTo>
                      <a:lnTo>
                        <a:pt x="48" y="71"/>
                      </a:lnTo>
                      <a:lnTo>
                        <a:pt x="50" y="73"/>
                      </a:lnTo>
                      <a:lnTo>
                        <a:pt x="50" y="74"/>
                      </a:lnTo>
                      <a:lnTo>
                        <a:pt x="52" y="78"/>
                      </a:lnTo>
                      <a:lnTo>
                        <a:pt x="50" y="78"/>
                      </a:lnTo>
                      <a:lnTo>
                        <a:pt x="52" y="82"/>
                      </a:lnTo>
                      <a:lnTo>
                        <a:pt x="52" y="82"/>
                      </a:lnTo>
                      <a:lnTo>
                        <a:pt x="52" y="84"/>
                      </a:lnTo>
                      <a:lnTo>
                        <a:pt x="54" y="86"/>
                      </a:lnTo>
                      <a:lnTo>
                        <a:pt x="54" y="88"/>
                      </a:lnTo>
                      <a:lnTo>
                        <a:pt x="54" y="88"/>
                      </a:lnTo>
                      <a:lnTo>
                        <a:pt x="54" y="90"/>
                      </a:lnTo>
                      <a:lnTo>
                        <a:pt x="54" y="90"/>
                      </a:lnTo>
                      <a:lnTo>
                        <a:pt x="56" y="94"/>
                      </a:lnTo>
                      <a:lnTo>
                        <a:pt x="56" y="95"/>
                      </a:lnTo>
                      <a:lnTo>
                        <a:pt x="54" y="97"/>
                      </a:lnTo>
                      <a:lnTo>
                        <a:pt x="54" y="97"/>
                      </a:lnTo>
                      <a:lnTo>
                        <a:pt x="56" y="99"/>
                      </a:lnTo>
                      <a:lnTo>
                        <a:pt x="58" y="101"/>
                      </a:lnTo>
                      <a:lnTo>
                        <a:pt x="58" y="103"/>
                      </a:lnTo>
                      <a:lnTo>
                        <a:pt x="60" y="101"/>
                      </a:lnTo>
                      <a:lnTo>
                        <a:pt x="60" y="101"/>
                      </a:lnTo>
                      <a:lnTo>
                        <a:pt x="60" y="99"/>
                      </a:lnTo>
                      <a:lnTo>
                        <a:pt x="61" y="101"/>
                      </a:lnTo>
                      <a:lnTo>
                        <a:pt x="61" y="101"/>
                      </a:lnTo>
                      <a:lnTo>
                        <a:pt x="63" y="103"/>
                      </a:lnTo>
                      <a:lnTo>
                        <a:pt x="63" y="103"/>
                      </a:lnTo>
                      <a:lnTo>
                        <a:pt x="65" y="105"/>
                      </a:lnTo>
                      <a:lnTo>
                        <a:pt x="65" y="107"/>
                      </a:lnTo>
                      <a:lnTo>
                        <a:pt x="67" y="109"/>
                      </a:lnTo>
                      <a:lnTo>
                        <a:pt x="67" y="109"/>
                      </a:lnTo>
                      <a:lnTo>
                        <a:pt x="67" y="111"/>
                      </a:lnTo>
                      <a:lnTo>
                        <a:pt x="65" y="115"/>
                      </a:lnTo>
                      <a:lnTo>
                        <a:pt x="61" y="116"/>
                      </a:lnTo>
                      <a:lnTo>
                        <a:pt x="61" y="115"/>
                      </a:lnTo>
                      <a:lnTo>
                        <a:pt x="60" y="113"/>
                      </a:lnTo>
                      <a:lnTo>
                        <a:pt x="60" y="113"/>
                      </a:lnTo>
                      <a:lnTo>
                        <a:pt x="60" y="111"/>
                      </a:lnTo>
                      <a:lnTo>
                        <a:pt x="58" y="109"/>
                      </a:lnTo>
                      <a:lnTo>
                        <a:pt x="58" y="107"/>
                      </a:lnTo>
                      <a:lnTo>
                        <a:pt x="56" y="107"/>
                      </a:lnTo>
                      <a:lnTo>
                        <a:pt x="54" y="105"/>
                      </a:lnTo>
                      <a:lnTo>
                        <a:pt x="52" y="103"/>
                      </a:lnTo>
                      <a:lnTo>
                        <a:pt x="52" y="103"/>
                      </a:lnTo>
                      <a:lnTo>
                        <a:pt x="46" y="99"/>
                      </a:lnTo>
                      <a:lnTo>
                        <a:pt x="46" y="97"/>
                      </a:lnTo>
                      <a:lnTo>
                        <a:pt x="44" y="95"/>
                      </a:lnTo>
                      <a:lnTo>
                        <a:pt x="42" y="95"/>
                      </a:lnTo>
                      <a:lnTo>
                        <a:pt x="42" y="95"/>
                      </a:lnTo>
                      <a:lnTo>
                        <a:pt x="40" y="94"/>
                      </a:lnTo>
                      <a:lnTo>
                        <a:pt x="40" y="92"/>
                      </a:lnTo>
                      <a:lnTo>
                        <a:pt x="40" y="90"/>
                      </a:lnTo>
                      <a:lnTo>
                        <a:pt x="42" y="86"/>
                      </a:lnTo>
                      <a:lnTo>
                        <a:pt x="42" y="82"/>
                      </a:lnTo>
                      <a:lnTo>
                        <a:pt x="40" y="78"/>
                      </a:lnTo>
                      <a:lnTo>
                        <a:pt x="39" y="76"/>
                      </a:lnTo>
                      <a:lnTo>
                        <a:pt x="39" y="78"/>
                      </a:lnTo>
                      <a:lnTo>
                        <a:pt x="37" y="76"/>
                      </a:lnTo>
                      <a:lnTo>
                        <a:pt x="33" y="74"/>
                      </a:lnTo>
                      <a:lnTo>
                        <a:pt x="33" y="71"/>
                      </a:lnTo>
                      <a:lnTo>
                        <a:pt x="33" y="69"/>
                      </a:lnTo>
                      <a:lnTo>
                        <a:pt x="33" y="69"/>
                      </a:lnTo>
                      <a:lnTo>
                        <a:pt x="31" y="71"/>
                      </a:lnTo>
                      <a:lnTo>
                        <a:pt x="29" y="71"/>
                      </a:lnTo>
                      <a:lnTo>
                        <a:pt x="27" y="71"/>
                      </a:lnTo>
                      <a:lnTo>
                        <a:pt x="27" y="71"/>
                      </a:lnTo>
                      <a:lnTo>
                        <a:pt x="27" y="69"/>
                      </a:lnTo>
                      <a:lnTo>
                        <a:pt x="25" y="69"/>
                      </a:lnTo>
                      <a:lnTo>
                        <a:pt x="25" y="69"/>
                      </a:lnTo>
                      <a:lnTo>
                        <a:pt x="25" y="67"/>
                      </a:lnTo>
                      <a:lnTo>
                        <a:pt x="21" y="67"/>
                      </a:lnTo>
                      <a:lnTo>
                        <a:pt x="19" y="67"/>
                      </a:lnTo>
                      <a:lnTo>
                        <a:pt x="19" y="65"/>
                      </a:lnTo>
                      <a:lnTo>
                        <a:pt x="19" y="63"/>
                      </a:lnTo>
                      <a:lnTo>
                        <a:pt x="17" y="61"/>
                      </a:lnTo>
                      <a:lnTo>
                        <a:pt x="16" y="59"/>
                      </a:lnTo>
                      <a:lnTo>
                        <a:pt x="16" y="59"/>
                      </a:lnTo>
                      <a:lnTo>
                        <a:pt x="17" y="59"/>
                      </a:lnTo>
                      <a:lnTo>
                        <a:pt x="19" y="59"/>
                      </a:lnTo>
                      <a:lnTo>
                        <a:pt x="23" y="59"/>
                      </a:lnTo>
                      <a:lnTo>
                        <a:pt x="23" y="61"/>
                      </a:lnTo>
                      <a:lnTo>
                        <a:pt x="25" y="59"/>
                      </a:lnTo>
                      <a:lnTo>
                        <a:pt x="25" y="57"/>
                      </a:lnTo>
                      <a:lnTo>
                        <a:pt x="23" y="57"/>
                      </a:lnTo>
                      <a:lnTo>
                        <a:pt x="23" y="57"/>
                      </a:lnTo>
                      <a:lnTo>
                        <a:pt x="23" y="55"/>
                      </a:lnTo>
                      <a:lnTo>
                        <a:pt x="25" y="57"/>
                      </a:lnTo>
                      <a:lnTo>
                        <a:pt x="25" y="55"/>
                      </a:lnTo>
                      <a:lnTo>
                        <a:pt x="25" y="53"/>
                      </a:lnTo>
                      <a:lnTo>
                        <a:pt x="25" y="53"/>
                      </a:lnTo>
                      <a:lnTo>
                        <a:pt x="27" y="52"/>
                      </a:lnTo>
                      <a:lnTo>
                        <a:pt x="25" y="50"/>
                      </a:lnTo>
                      <a:lnTo>
                        <a:pt x="23" y="50"/>
                      </a:lnTo>
                      <a:lnTo>
                        <a:pt x="23" y="46"/>
                      </a:lnTo>
                      <a:lnTo>
                        <a:pt x="19" y="44"/>
                      </a:lnTo>
                      <a:lnTo>
                        <a:pt x="19" y="42"/>
                      </a:lnTo>
                      <a:lnTo>
                        <a:pt x="17" y="40"/>
                      </a:lnTo>
                      <a:lnTo>
                        <a:pt x="16" y="38"/>
                      </a:lnTo>
                      <a:lnTo>
                        <a:pt x="14" y="38"/>
                      </a:lnTo>
                      <a:lnTo>
                        <a:pt x="12" y="36"/>
                      </a:lnTo>
                      <a:lnTo>
                        <a:pt x="12" y="32"/>
                      </a:lnTo>
                      <a:lnTo>
                        <a:pt x="12" y="31"/>
                      </a:lnTo>
                      <a:lnTo>
                        <a:pt x="10" y="29"/>
                      </a:lnTo>
                      <a:lnTo>
                        <a:pt x="10" y="29"/>
                      </a:lnTo>
                      <a:lnTo>
                        <a:pt x="10" y="27"/>
                      </a:lnTo>
                      <a:lnTo>
                        <a:pt x="10" y="25"/>
                      </a:lnTo>
                      <a:lnTo>
                        <a:pt x="10" y="23"/>
                      </a:lnTo>
                      <a:lnTo>
                        <a:pt x="8" y="21"/>
                      </a:lnTo>
                      <a:lnTo>
                        <a:pt x="6" y="21"/>
                      </a:lnTo>
                      <a:lnTo>
                        <a:pt x="8" y="19"/>
                      </a:lnTo>
                      <a:lnTo>
                        <a:pt x="8" y="19"/>
                      </a:lnTo>
                      <a:lnTo>
                        <a:pt x="4" y="15"/>
                      </a:lnTo>
                      <a:lnTo>
                        <a:pt x="4" y="13"/>
                      </a:lnTo>
                      <a:lnTo>
                        <a:pt x="4" y="11"/>
                      </a:lnTo>
                      <a:lnTo>
                        <a:pt x="6" y="11"/>
                      </a:lnTo>
                      <a:lnTo>
                        <a:pt x="4" y="10"/>
                      </a:lnTo>
                      <a:lnTo>
                        <a:pt x="2" y="8"/>
                      </a:lnTo>
                      <a:lnTo>
                        <a:pt x="2" y="4"/>
                      </a:lnTo>
                      <a:lnTo>
                        <a:pt x="0" y="0"/>
                      </a:lnTo>
                      <a:lnTo>
                        <a:pt x="0" y="0"/>
                      </a:lnTo>
                      <a:close/>
                      <a:moveTo>
                        <a:pt x="58" y="94"/>
                      </a:moveTo>
                      <a:lnTo>
                        <a:pt x="58" y="94"/>
                      </a:lnTo>
                      <a:lnTo>
                        <a:pt x="58" y="92"/>
                      </a:lnTo>
                      <a:lnTo>
                        <a:pt x="56" y="90"/>
                      </a:lnTo>
                      <a:lnTo>
                        <a:pt x="56" y="92"/>
                      </a:lnTo>
                      <a:lnTo>
                        <a:pt x="56" y="92"/>
                      </a:lnTo>
                      <a:lnTo>
                        <a:pt x="58" y="94"/>
                      </a:lnTo>
                      <a:lnTo>
                        <a:pt x="58" y="94"/>
                      </a:lnTo>
                      <a:close/>
                      <a:moveTo>
                        <a:pt x="60" y="97"/>
                      </a:moveTo>
                      <a:lnTo>
                        <a:pt x="58" y="99"/>
                      </a:lnTo>
                      <a:lnTo>
                        <a:pt x="60" y="99"/>
                      </a:lnTo>
                      <a:lnTo>
                        <a:pt x="60" y="97"/>
                      </a:lnTo>
                      <a:lnTo>
                        <a:pt x="60" y="97"/>
                      </a:lnTo>
                      <a:lnTo>
                        <a:pt x="60" y="97"/>
                      </a:lnTo>
                      <a:close/>
                      <a:moveTo>
                        <a:pt x="197" y="95"/>
                      </a:moveTo>
                      <a:lnTo>
                        <a:pt x="197" y="95"/>
                      </a:lnTo>
                      <a:lnTo>
                        <a:pt x="197" y="94"/>
                      </a:lnTo>
                      <a:lnTo>
                        <a:pt x="197" y="94"/>
                      </a:lnTo>
                      <a:lnTo>
                        <a:pt x="197" y="95"/>
                      </a:lnTo>
                      <a:lnTo>
                        <a:pt x="197" y="95"/>
                      </a:lnTo>
                      <a:close/>
                      <a:moveTo>
                        <a:pt x="195" y="97"/>
                      </a:moveTo>
                      <a:lnTo>
                        <a:pt x="195" y="97"/>
                      </a:lnTo>
                      <a:lnTo>
                        <a:pt x="197" y="95"/>
                      </a:lnTo>
                      <a:lnTo>
                        <a:pt x="195" y="95"/>
                      </a:lnTo>
                      <a:lnTo>
                        <a:pt x="195" y="97"/>
                      </a:lnTo>
                      <a:lnTo>
                        <a:pt x="195" y="97"/>
                      </a:lnTo>
                      <a:close/>
                      <a:moveTo>
                        <a:pt x="195" y="101"/>
                      </a:moveTo>
                      <a:lnTo>
                        <a:pt x="195" y="99"/>
                      </a:lnTo>
                      <a:lnTo>
                        <a:pt x="195" y="99"/>
                      </a:lnTo>
                      <a:lnTo>
                        <a:pt x="195" y="10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5" name="Freeform 168"/>
                <p:cNvSpPr>
                  <a:spLocks noEditPoints="1"/>
                </p:cNvSpPr>
                <p:nvPr/>
              </p:nvSpPr>
              <p:spPr bwMode="auto">
                <a:xfrm>
                  <a:off x="13304304" y="-1237033"/>
                  <a:ext cx="1191348" cy="631863"/>
                </a:xfrm>
                <a:custGeom>
                  <a:avLst/>
                  <a:gdLst>
                    <a:gd name="T0" fmla="*/ 185 w 319"/>
                    <a:gd name="T1" fmla="*/ 16 h 169"/>
                    <a:gd name="T2" fmla="*/ 224 w 319"/>
                    <a:gd name="T3" fmla="*/ 32 h 169"/>
                    <a:gd name="T4" fmla="*/ 266 w 319"/>
                    <a:gd name="T5" fmla="*/ 51 h 169"/>
                    <a:gd name="T6" fmla="*/ 300 w 319"/>
                    <a:gd name="T7" fmla="*/ 42 h 169"/>
                    <a:gd name="T8" fmla="*/ 315 w 319"/>
                    <a:gd name="T9" fmla="*/ 34 h 169"/>
                    <a:gd name="T10" fmla="*/ 317 w 319"/>
                    <a:gd name="T11" fmla="*/ 50 h 169"/>
                    <a:gd name="T12" fmla="*/ 307 w 319"/>
                    <a:gd name="T13" fmla="*/ 53 h 169"/>
                    <a:gd name="T14" fmla="*/ 298 w 319"/>
                    <a:gd name="T15" fmla="*/ 57 h 169"/>
                    <a:gd name="T16" fmla="*/ 296 w 319"/>
                    <a:gd name="T17" fmla="*/ 67 h 169"/>
                    <a:gd name="T18" fmla="*/ 289 w 319"/>
                    <a:gd name="T19" fmla="*/ 72 h 169"/>
                    <a:gd name="T20" fmla="*/ 274 w 319"/>
                    <a:gd name="T21" fmla="*/ 78 h 169"/>
                    <a:gd name="T22" fmla="*/ 268 w 319"/>
                    <a:gd name="T23" fmla="*/ 87 h 169"/>
                    <a:gd name="T24" fmla="*/ 266 w 319"/>
                    <a:gd name="T25" fmla="*/ 89 h 169"/>
                    <a:gd name="T26" fmla="*/ 261 w 319"/>
                    <a:gd name="T27" fmla="*/ 95 h 169"/>
                    <a:gd name="T28" fmla="*/ 259 w 319"/>
                    <a:gd name="T29" fmla="*/ 85 h 169"/>
                    <a:gd name="T30" fmla="*/ 258 w 319"/>
                    <a:gd name="T31" fmla="*/ 92 h 169"/>
                    <a:gd name="T32" fmla="*/ 258 w 319"/>
                    <a:gd name="T33" fmla="*/ 95 h 169"/>
                    <a:gd name="T34" fmla="*/ 255 w 319"/>
                    <a:gd name="T35" fmla="*/ 98 h 169"/>
                    <a:gd name="T36" fmla="*/ 256 w 319"/>
                    <a:gd name="T37" fmla="*/ 105 h 169"/>
                    <a:gd name="T38" fmla="*/ 259 w 319"/>
                    <a:gd name="T39" fmla="*/ 108 h 169"/>
                    <a:gd name="T40" fmla="*/ 254 w 319"/>
                    <a:gd name="T41" fmla="*/ 112 h 169"/>
                    <a:gd name="T42" fmla="*/ 245 w 319"/>
                    <a:gd name="T43" fmla="*/ 119 h 169"/>
                    <a:gd name="T44" fmla="*/ 231 w 319"/>
                    <a:gd name="T45" fmla="*/ 126 h 169"/>
                    <a:gd name="T46" fmla="*/ 224 w 319"/>
                    <a:gd name="T47" fmla="*/ 140 h 169"/>
                    <a:gd name="T48" fmla="*/ 228 w 319"/>
                    <a:gd name="T49" fmla="*/ 162 h 169"/>
                    <a:gd name="T50" fmla="*/ 219 w 319"/>
                    <a:gd name="T51" fmla="*/ 165 h 169"/>
                    <a:gd name="T52" fmla="*/ 215 w 319"/>
                    <a:gd name="T53" fmla="*/ 158 h 169"/>
                    <a:gd name="T54" fmla="*/ 213 w 319"/>
                    <a:gd name="T55" fmla="*/ 146 h 169"/>
                    <a:gd name="T56" fmla="*/ 204 w 319"/>
                    <a:gd name="T57" fmla="*/ 143 h 169"/>
                    <a:gd name="T58" fmla="*/ 199 w 319"/>
                    <a:gd name="T59" fmla="*/ 140 h 169"/>
                    <a:gd name="T60" fmla="*/ 189 w 319"/>
                    <a:gd name="T61" fmla="*/ 139 h 169"/>
                    <a:gd name="T62" fmla="*/ 176 w 319"/>
                    <a:gd name="T63" fmla="*/ 142 h 169"/>
                    <a:gd name="T64" fmla="*/ 177 w 319"/>
                    <a:gd name="T65" fmla="*/ 146 h 169"/>
                    <a:gd name="T66" fmla="*/ 168 w 319"/>
                    <a:gd name="T67" fmla="*/ 145 h 169"/>
                    <a:gd name="T68" fmla="*/ 159 w 319"/>
                    <a:gd name="T69" fmla="*/ 143 h 169"/>
                    <a:gd name="T70" fmla="*/ 147 w 319"/>
                    <a:gd name="T71" fmla="*/ 143 h 169"/>
                    <a:gd name="T72" fmla="*/ 137 w 319"/>
                    <a:gd name="T73" fmla="*/ 149 h 169"/>
                    <a:gd name="T74" fmla="*/ 131 w 319"/>
                    <a:gd name="T75" fmla="*/ 164 h 169"/>
                    <a:gd name="T76" fmla="*/ 121 w 319"/>
                    <a:gd name="T77" fmla="*/ 156 h 169"/>
                    <a:gd name="T78" fmla="*/ 115 w 319"/>
                    <a:gd name="T79" fmla="*/ 143 h 169"/>
                    <a:gd name="T80" fmla="*/ 105 w 319"/>
                    <a:gd name="T81" fmla="*/ 143 h 169"/>
                    <a:gd name="T82" fmla="*/ 97 w 319"/>
                    <a:gd name="T83" fmla="*/ 143 h 169"/>
                    <a:gd name="T84" fmla="*/ 93 w 319"/>
                    <a:gd name="T85" fmla="*/ 136 h 169"/>
                    <a:gd name="T86" fmla="*/ 85 w 319"/>
                    <a:gd name="T87" fmla="*/ 128 h 169"/>
                    <a:gd name="T88" fmla="*/ 23 w 319"/>
                    <a:gd name="T89" fmla="*/ 112 h 169"/>
                    <a:gd name="T90" fmla="*/ 12 w 319"/>
                    <a:gd name="T91" fmla="*/ 104 h 169"/>
                    <a:gd name="T92" fmla="*/ 8 w 319"/>
                    <a:gd name="T93" fmla="*/ 91 h 169"/>
                    <a:gd name="T94" fmla="*/ 7 w 319"/>
                    <a:gd name="T95" fmla="*/ 84 h 169"/>
                    <a:gd name="T96" fmla="*/ 5 w 319"/>
                    <a:gd name="T97" fmla="*/ 84 h 169"/>
                    <a:gd name="T98" fmla="*/ 1 w 319"/>
                    <a:gd name="T99" fmla="*/ 66 h 169"/>
                    <a:gd name="T100" fmla="*/ 4 w 319"/>
                    <a:gd name="T101" fmla="*/ 49 h 169"/>
                    <a:gd name="T102" fmla="*/ 14 w 319"/>
                    <a:gd name="T103" fmla="*/ 24 h 169"/>
                    <a:gd name="T104" fmla="*/ 15 w 319"/>
                    <a:gd name="T105" fmla="*/ 20 h 169"/>
                    <a:gd name="T106" fmla="*/ 16 w 319"/>
                    <a:gd name="T107" fmla="*/ 9 h 169"/>
                    <a:gd name="T108" fmla="*/ 24 w 319"/>
                    <a:gd name="T109" fmla="*/ 10 h 169"/>
                    <a:gd name="T110" fmla="*/ 24 w 319"/>
                    <a:gd name="T111" fmla="*/ 14 h 169"/>
                    <a:gd name="T112" fmla="*/ 29 w 319"/>
                    <a:gd name="T113" fmla="*/ 3 h 169"/>
                    <a:gd name="T114" fmla="*/ 276 w 319"/>
                    <a:gd name="T115" fmla="*/ 76 h 169"/>
                    <a:gd name="T116" fmla="*/ 282 w 319"/>
                    <a:gd name="T117" fmla="*/ 74 h 169"/>
                    <a:gd name="T118" fmla="*/ 28 w 319"/>
                    <a:gd name="T119" fmla="*/ 5 h 169"/>
                    <a:gd name="T120" fmla="*/ 133 w 319"/>
                    <a:gd name="T121" fmla="*/ 1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9" h="169">
                      <a:moveTo>
                        <a:pt x="28" y="0"/>
                      </a:moveTo>
                      <a:cubicBezTo>
                        <a:pt x="174" y="13"/>
                        <a:pt x="174" y="13"/>
                        <a:pt x="174" y="13"/>
                      </a:cubicBezTo>
                      <a:cubicBezTo>
                        <a:pt x="175" y="13"/>
                        <a:pt x="175" y="13"/>
                        <a:pt x="175" y="13"/>
                      </a:cubicBezTo>
                      <a:cubicBezTo>
                        <a:pt x="176" y="13"/>
                        <a:pt x="176" y="13"/>
                        <a:pt x="176" y="13"/>
                      </a:cubicBezTo>
                      <a:cubicBezTo>
                        <a:pt x="178" y="14"/>
                        <a:pt x="178" y="14"/>
                        <a:pt x="178" y="14"/>
                      </a:cubicBezTo>
                      <a:cubicBezTo>
                        <a:pt x="178" y="14"/>
                        <a:pt x="178" y="14"/>
                        <a:pt x="178" y="14"/>
                      </a:cubicBezTo>
                      <a:cubicBezTo>
                        <a:pt x="178" y="15"/>
                        <a:pt x="178" y="15"/>
                        <a:pt x="178" y="15"/>
                      </a:cubicBezTo>
                      <a:cubicBezTo>
                        <a:pt x="179" y="15"/>
                        <a:pt x="179" y="15"/>
                        <a:pt x="179" y="15"/>
                      </a:cubicBezTo>
                      <a:cubicBezTo>
                        <a:pt x="180" y="15"/>
                        <a:pt x="180" y="15"/>
                        <a:pt x="180" y="15"/>
                      </a:cubicBezTo>
                      <a:cubicBezTo>
                        <a:pt x="180" y="16"/>
                        <a:pt x="180" y="16"/>
                        <a:pt x="180" y="16"/>
                      </a:cubicBezTo>
                      <a:cubicBezTo>
                        <a:pt x="181" y="16"/>
                        <a:pt x="181" y="16"/>
                        <a:pt x="181" y="16"/>
                      </a:cubicBezTo>
                      <a:cubicBezTo>
                        <a:pt x="182" y="17"/>
                        <a:pt x="182" y="17"/>
                        <a:pt x="182" y="17"/>
                      </a:cubicBezTo>
                      <a:cubicBezTo>
                        <a:pt x="182" y="16"/>
                        <a:pt x="182" y="16"/>
                        <a:pt x="182" y="16"/>
                      </a:cubicBezTo>
                      <a:cubicBezTo>
                        <a:pt x="183" y="16"/>
                        <a:pt x="183" y="16"/>
                        <a:pt x="183" y="16"/>
                      </a:cubicBezTo>
                      <a:cubicBezTo>
                        <a:pt x="184" y="16"/>
                        <a:pt x="184" y="16"/>
                        <a:pt x="184" y="16"/>
                      </a:cubicBezTo>
                      <a:cubicBezTo>
                        <a:pt x="185" y="16"/>
                        <a:pt x="185" y="16"/>
                        <a:pt x="185" y="16"/>
                      </a:cubicBezTo>
                      <a:cubicBezTo>
                        <a:pt x="186" y="17"/>
                        <a:pt x="186" y="17"/>
                        <a:pt x="186" y="17"/>
                      </a:cubicBezTo>
                      <a:cubicBezTo>
                        <a:pt x="187" y="17"/>
                        <a:pt x="187" y="17"/>
                        <a:pt x="187" y="17"/>
                      </a:cubicBezTo>
                      <a:cubicBezTo>
                        <a:pt x="188" y="18"/>
                        <a:pt x="188" y="18"/>
                        <a:pt x="188" y="18"/>
                      </a:cubicBezTo>
                      <a:cubicBezTo>
                        <a:pt x="190" y="19"/>
                        <a:pt x="190" y="19"/>
                        <a:pt x="190" y="19"/>
                      </a:cubicBezTo>
                      <a:cubicBezTo>
                        <a:pt x="191" y="19"/>
                        <a:pt x="191" y="19"/>
                        <a:pt x="191" y="19"/>
                      </a:cubicBezTo>
                      <a:cubicBezTo>
                        <a:pt x="192" y="20"/>
                        <a:pt x="192" y="20"/>
                        <a:pt x="192" y="20"/>
                      </a:cubicBezTo>
                      <a:cubicBezTo>
                        <a:pt x="192" y="20"/>
                        <a:pt x="192" y="20"/>
                        <a:pt x="192" y="20"/>
                      </a:cubicBezTo>
                      <a:cubicBezTo>
                        <a:pt x="194" y="20"/>
                        <a:pt x="194" y="20"/>
                        <a:pt x="194" y="20"/>
                      </a:cubicBezTo>
                      <a:cubicBezTo>
                        <a:pt x="195" y="20"/>
                        <a:pt x="195" y="20"/>
                        <a:pt x="195" y="20"/>
                      </a:cubicBezTo>
                      <a:cubicBezTo>
                        <a:pt x="196" y="20"/>
                        <a:pt x="196" y="20"/>
                        <a:pt x="196" y="20"/>
                      </a:cubicBezTo>
                      <a:cubicBezTo>
                        <a:pt x="196" y="21"/>
                        <a:pt x="196" y="21"/>
                        <a:pt x="196" y="21"/>
                      </a:cubicBezTo>
                      <a:cubicBezTo>
                        <a:pt x="199" y="21"/>
                        <a:pt x="199" y="21"/>
                        <a:pt x="199" y="21"/>
                      </a:cubicBezTo>
                      <a:cubicBezTo>
                        <a:pt x="199" y="22"/>
                        <a:pt x="199" y="22"/>
                        <a:pt x="199" y="22"/>
                      </a:cubicBezTo>
                      <a:cubicBezTo>
                        <a:pt x="201" y="22"/>
                        <a:pt x="201" y="22"/>
                        <a:pt x="201" y="22"/>
                      </a:cubicBezTo>
                      <a:cubicBezTo>
                        <a:pt x="202" y="23"/>
                        <a:pt x="202" y="23"/>
                        <a:pt x="202" y="23"/>
                      </a:cubicBezTo>
                      <a:cubicBezTo>
                        <a:pt x="224" y="32"/>
                        <a:pt x="224" y="32"/>
                        <a:pt x="224" y="32"/>
                      </a:cubicBezTo>
                      <a:cubicBezTo>
                        <a:pt x="226" y="34"/>
                        <a:pt x="226" y="34"/>
                        <a:pt x="226" y="34"/>
                      </a:cubicBezTo>
                      <a:cubicBezTo>
                        <a:pt x="229" y="36"/>
                        <a:pt x="229" y="36"/>
                        <a:pt x="229" y="36"/>
                      </a:cubicBezTo>
                      <a:cubicBezTo>
                        <a:pt x="233" y="52"/>
                        <a:pt x="233" y="52"/>
                        <a:pt x="233" y="52"/>
                      </a:cubicBezTo>
                      <a:cubicBezTo>
                        <a:pt x="232" y="59"/>
                        <a:pt x="232" y="59"/>
                        <a:pt x="232" y="59"/>
                      </a:cubicBezTo>
                      <a:cubicBezTo>
                        <a:pt x="232" y="60"/>
                        <a:pt x="232" y="60"/>
                        <a:pt x="232" y="60"/>
                      </a:cubicBezTo>
                      <a:cubicBezTo>
                        <a:pt x="231" y="61"/>
                        <a:pt x="231" y="61"/>
                        <a:pt x="231" y="61"/>
                      </a:cubicBezTo>
                      <a:cubicBezTo>
                        <a:pt x="230" y="62"/>
                        <a:pt x="230" y="62"/>
                        <a:pt x="230" y="62"/>
                      </a:cubicBezTo>
                      <a:cubicBezTo>
                        <a:pt x="228" y="63"/>
                        <a:pt x="228" y="63"/>
                        <a:pt x="228" y="63"/>
                      </a:cubicBezTo>
                      <a:cubicBezTo>
                        <a:pt x="227" y="64"/>
                        <a:pt x="227" y="64"/>
                        <a:pt x="227" y="64"/>
                      </a:cubicBezTo>
                      <a:cubicBezTo>
                        <a:pt x="228" y="66"/>
                        <a:pt x="228" y="66"/>
                        <a:pt x="228" y="66"/>
                      </a:cubicBezTo>
                      <a:cubicBezTo>
                        <a:pt x="247" y="61"/>
                        <a:pt x="247" y="61"/>
                        <a:pt x="247" y="61"/>
                      </a:cubicBezTo>
                      <a:cubicBezTo>
                        <a:pt x="250" y="60"/>
                        <a:pt x="250" y="60"/>
                        <a:pt x="250" y="60"/>
                      </a:cubicBezTo>
                      <a:cubicBezTo>
                        <a:pt x="250" y="58"/>
                        <a:pt x="250" y="58"/>
                        <a:pt x="250" y="58"/>
                      </a:cubicBezTo>
                      <a:cubicBezTo>
                        <a:pt x="261" y="55"/>
                        <a:pt x="261" y="55"/>
                        <a:pt x="261" y="55"/>
                      </a:cubicBezTo>
                      <a:cubicBezTo>
                        <a:pt x="265" y="52"/>
                        <a:pt x="265" y="52"/>
                        <a:pt x="265" y="52"/>
                      </a:cubicBezTo>
                      <a:cubicBezTo>
                        <a:pt x="266" y="51"/>
                        <a:pt x="266" y="51"/>
                        <a:pt x="266" y="51"/>
                      </a:cubicBezTo>
                      <a:cubicBezTo>
                        <a:pt x="268" y="51"/>
                        <a:pt x="268" y="51"/>
                        <a:pt x="268" y="51"/>
                      </a:cubicBezTo>
                      <a:cubicBezTo>
                        <a:pt x="270" y="49"/>
                        <a:pt x="270" y="49"/>
                        <a:pt x="270" y="49"/>
                      </a:cubicBezTo>
                      <a:cubicBezTo>
                        <a:pt x="272" y="48"/>
                        <a:pt x="272" y="48"/>
                        <a:pt x="272" y="48"/>
                      </a:cubicBezTo>
                      <a:cubicBezTo>
                        <a:pt x="273" y="47"/>
                        <a:pt x="273" y="47"/>
                        <a:pt x="273" y="47"/>
                      </a:cubicBezTo>
                      <a:cubicBezTo>
                        <a:pt x="274" y="47"/>
                        <a:pt x="274" y="47"/>
                        <a:pt x="274" y="47"/>
                      </a:cubicBezTo>
                      <a:cubicBezTo>
                        <a:pt x="276" y="46"/>
                        <a:pt x="276" y="46"/>
                        <a:pt x="276" y="46"/>
                      </a:cubicBezTo>
                      <a:cubicBezTo>
                        <a:pt x="292" y="47"/>
                        <a:pt x="292" y="47"/>
                        <a:pt x="292" y="47"/>
                      </a:cubicBezTo>
                      <a:cubicBezTo>
                        <a:pt x="294" y="45"/>
                        <a:pt x="294" y="45"/>
                        <a:pt x="294" y="45"/>
                      </a:cubicBezTo>
                      <a:cubicBezTo>
                        <a:pt x="294" y="45"/>
                        <a:pt x="294" y="45"/>
                        <a:pt x="294" y="45"/>
                      </a:cubicBezTo>
                      <a:cubicBezTo>
                        <a:pt x="295" y="45"/>
                        <a:pt x="295" y="45"/>
                        <a:pt x="295" y="45"/>
                      </a:cubicBezTo>
                      <a:cubicBezTo>
                        <a:pt x="295" y="45"/>
                        <a:pt x="295" y="45"/>
                        <a:pt x="295" y="45"/>
                      </a:cubicBezTo>
                      <a:cubicBezTo>
                        <a:pt x="296" y="45"/>
                        <a:pt x="296" y="45"/>
                        <a:pt x="296" y="45"/>
                      </a:cubicBezTo>
                      <a:cubicBezTo>
                        <a:pt x="297" y="45"/>
                        <a:pt x="297" y="45"/>
                        <a:pt x="297" y="45"/>
                      </a:cubicBezTo>
                      <a:cubicBezTo>
                        <a:pt x="297" y="44"/>
                        <a:pt x="297" y="44"/>
                        <a:pt x="297" y="44"/>
                      </a:cubicBezTo>
                      <a:cubicBezTo>
                        <a:pt x="299" y="42"/>
                        <a:pt x="299" y="42"/>
                        <a:pt x="299" y="42"/>
                      </a:cubicBezTo>
                      <a:cubicBezTo>
                        <a:pt x="300" y="42"/>
                        <a:pt x="300" y="42"/>
                        <a:pt x="300" y="42"/>
                      </a:cubicBezTo>
                      <a:cubicBezTo>
                        <a:pt x="301" y="40"/>
                        <a:pt x="301" y="40"/>
                        <a:pt x="301" y="40"/>
                      </a:cubicBezTo>
                      <a:cubicBezTo>
                        <a:pt x="302" y="39"/>
                        <a:pt x="302" y="39"/>
                        <a:pt x="302" y="39"/>
                      </a:cubicBezTo>
                      <a:cubicBezTo>
                        <a:pt x="302" y="38"/>
                        <a:pt x="302" y="38"/>
                        <a:pt x="302" y="38"/>
                      </a:cubicBezTo>
                      <a:cubicBezTo>
                        <a:pt x="303" y="38"/>
                        <a:pt x="303" y="38"/>
                        <a:pt x="303" y="38"/>
                      </a:cubicBezTo>
                      <a:cubicBezTo>
                        <a:pt x="303" y="37"/>
                        <a:pt x="303" y="37"/>
                        <a:pt x="303" y="37"/>
                      </a:cubicBezTo>
                      <a:cubicBezTo>
                        <a:pt x="304" y="36"/>
                        <a:pt x="304" y="36"/>
                        <a:pt x="304" y="36"/>
                      </a:cubicBezTo>
                      <a:cubicBezTo>
                        <a:pt x="306" y="34"/>
                        <a:pt x="306" y="34"/>
                        <a:pt x="306" y="34"/>
                      </a:cubicBezTo>
                      <a:cubicBezTo>
                        <a:pt x="307" y="33"/>
                        <a:pt x="307" y="33"/>
                        <a:pt x="307" y="33"/>
                      </a:cubicBezTo>
                      <a:cubicBezTo>
                        <a:pt x="308" y="32"/>
                        <a:pt x="308" y="32"/>
                        <a:pt x="308" y="32"/>
                      </a:cubicBezTo>
                      <a:cubicBezTo>
                        <a:pt x="308" y="32"/>
                        <a:pt x="308" y="32"/>
                        <a:pt x="308" y="32"/>
                      </a:cubicBezTo>
                      <a:cubicBezTo>
                        <a:pt x="309" y="32"/>
                        <a:pt x="309" y="32"/>
                        <a:pt x="309" y="32"/>
                      </a:cubicBezTo>
                      <a:cubicBezTo>
                        <a:pt x="309" y="33"/>
                        <a:pt x="309" y="33"/>
                        <a:pt x="309" y="33"/>
                      </a:cubicBezTo>
                      <a:cubicBezTo>
                        <a:pt x="311" y="33"/>
                        <a:pt x="311" y="33"/>
                        <a:pt x="311" y="33"/>
                      </a:cubicBezTo>
                      <a:cubicBezTo>
                        <a:pt x="312" y="33"/>
                        <a:pt x="312" y="33"/>
                        <a:pt x="312" y="33"/>
                      </a:cubicBezTo>
                      <a:cubicBezTo>
                        <a:pt x="313" y="33"/>
                        <a:pt x="313" y="33"/>
                        <a:pt x="313" y="33"/>
                      </a:cubicBezTo>
                      <a:cubicBezTo>
                        <a:pt x="315" y="34"/>
                        <a:pt x="315" y="34"/>
                        <a:pt x="315" y="34"/>
                      </a:cubicBezTo>
                      <a:cubicBezTo>
                        <a:pt x="315" y="36"/>
                        <a:pt x="315" y="36"/>
                        <a:pt x="315" y="36"/>
                      </a:cubicBezTo>
                      <a:cubicBezTo>
                        <a:pt x="314" y="43"/>
                        <a:pt x="314" y="43"/>
                        <a:pt x="314" y="43"/>
                      </a:cubicBezTo>
                      <a:cubicBezTo>
                        <a:pt x="313" y="43"/>
                        <a:pt x="313" y="43"/>
                        <a:pt x="313" y="43"/>
                      </a:cubicBezTo>
                      <a:cubicBezTo>
                        <a:pt x="314" y="43"/>
                        <a:pt x="314" y="43"/>
                        <a:pt x="314" y="43"/>
                      </a:cubicBezTo>
                      <a:cubicBezTo>
                        <a:pt x="314" y="44"/>
                        <a:pt x="314" y="44"/>
                        <a:pt x="314" y="44"/>
                      </a:cubicBezTo>
                      <a:cubicBezTo>
                        <a:pt x="315" y="44"/>
                        <a:pt x="315" y="44"/>
                        <a:pt x="315" y="44"/>
                      </a:cubicBezTo>
                      <a:cubicBezTo>
                        <a:pt x="315" y="45"/>
                        <a:pt x="315" y="45"/>
                        <a:pt x="315" y="45"/>
                      </a:cubicBezTo>
                      <a:cubicBezTo>
                        <a:pt x="315" y="46"/>
                        <a:pt x="315" y="46"/>
                        <a:pt x="315" y="46"/>
                      </a:cubicBezTo>
                      <a:cubicBezTo>
                        <a:pt x="315" y="46"/>
                        <a:pt x="315" y="46"/>
                        <a:pt x="315" y="46"/>
                      </a:cubicBezTo>
                      <a:cubicBezTo>
                        <a:pt x="314" y="47"/>
                        <a:pt x="314" y="47"/>
                        <a:pt x="314" y="47"/>
                      </a:cubicBezTo>
                      <a:cubicBezTo>
                        <a:pt x="315" y="47"/>
                        <a:pt x="315" y="47"/>
                        <a:pt x="315" y="47"/>
                      </a:cubicBezTo>
                      <a:cubicBezTo>
                        <a:pt x="315" y="47"/>
                        <a:pt x="315" y="47"/>
                        <a:pt x="315" y="47"/>
                      </a:cubicBezTo>
                      <a:cubicBezTo>
                        <a:pt x="315" y="47"/>
                        <a:pt x="315" y="47"/>
                        <a:pt x="315" y="47"/>
                      </a:cubicBezTo>
                      <a:cubicBezTo>
                        <a:pt x="317" y="48"/>
                        <a:pt x="317" y="48"/>
                        <a:pt x="317" y="48"/>
                      </a:cubicBezTo>
                      <a:cubicBezTo>
                        <a:pt x="316" y="49"/>
                        <a:pt x="316" y="49"/>
                        <a:pt x="316" y="49"/>
                      </a:cubicBezTo>
                      <a:cubicBezTo>
                        <a:pt x="317" y="50"/>
                        <a:pt x="317" y="50"/>
                        <a:pt x="317" y="50"/>
                      </a:cubicBezTo>
                      <a:cubicBezTo>
                        <a:pt x="318" y="49"/>
                        <a:pt x="318" y="49"/>
                        <a:pt x="318" y="49"/>
                      </a:cubicBezTo>
                      <a:cubicBezTo>
                        <a:pt x="319" y="50"/>
                        <a:pt x="319" y="50"/>
                        <a:pt x="319" y="50"/>
                      </a:cubicBezTo>
                      <a:cubicBezTo>
                        <a:pt x="318" y="51"/>
                        <a:pt x="318" y="51"/>
                        <a:pt x="318" y="51"/>
                      </a:cubicBezTo>
                      <a:cubicBezTo>
                        <a:pt x="317" y="51"/>
                        <a:pt x="317" y="51"/>
                        <a:pt x="317" y="51"/>
                      </a:cubicBezTo>
                      <a:cubicBezTo>
                        <a:pt x="317" y="50"/>
                        <a:pt x="317" y="50"/>
                        <a:pt x="317" y="50"/>
                      </a:cubicBezTo>
                      <a:cubicBezTo>
                        <a:pt x="315" y="51"/>
                        <a:pt x="315" y="51"/>
                        <a:pt x="315" y="51"/>
                      </a:cubicBezTo>
                      <a:cubicBezTo>
                        <a:pt x="314" y="51"/>
                        <a:pt x="314" y="51"/>
                        <a:pt x="314" y="51"/>
                      </a:cubicBezTo>
                      <a:cubicBezTo>
                        <a:pt x="313" y="52"/>
                        <a:pt x="313" y="52"/>
                        <a:pt x="313" y="52"/>
                      </a:cubicBezTo>
                      <a:cubicBezTo>
                        <a:pt x="313" y="52"/>
                        <a:pt x="313" y="52"/>
                        <a:pt x="313" y="52"/>
                      </a:cubicBezTo>
                      <a:cubicBezTo>
                        <a:pt x="312" y="52"/>
                        <a:pt x="312" y="52"/>
                        <a:pt x="312" y="52"/>
                      </a:cubicBezTo>
                      <a:cubicBezTo>
                        <a:pt x="311" y="53"/>
                        <a:pt x="311" y="53"/>
                        <a:pt x="311" y="53"/>
                      </a:cubicBezTo>
                      <a:cubicBezTo>
                        <a:pt x="310" y="53"/>
                        <a:pt x="310" y="53"/>
                        <a:pt x="310" y="53"/>
                      </a:cubicBezTo>
                      <a:cubicBezTo>
                        <a:pt x="310" y="52"/>
                        <a:pt x="310" y="52"/>
                        <a:pt x="310" y="52"/>
                      </a:cubicBezTo>
                      <a:cubicBezTo>
                        <a:pt x="309" y="52"/>
                        <a:pt x="309" y="52"/>
                        <a:pt x="309" y="52"/>
                      </a:cubicBezTo>
                      <a:cubicBezTo>
                        <a:pt x="308" y="53"/>
                        <a:pt x="308" y="53"/>
                        <a:pt x="308" y="53"/>
                      </a:cubicBezTo>
                      <a:cubicBezTo>
                        <a:pt x="307" y="53"/>
                        <a:pt x="307" y="53"/>
                        <a:pt x="307" y="53"/>
                      </a:cubicBezTo>
                      <a:cubicBezTo>
                        <a:pt x="306" y="52"/>
                        <a:pt x="306" y="52"/>
                        <a:pt x="306" y="52"/>
                      </a:cubicBezTo>
                      <a:cubicBezTo>
                        <a:pt x="307" y="51"/>
                        <a:pt x="307" y="51"/>
                        <a:pt x="307" y="51"/>
                      </a:cubicBezTo>
                      <a:cubicBezTo>
                        <a:pt x="305" y="53"/>
                        <a:pt x="305" y="53"/>
                        <a:pt x="305" y="53"/>
                      </a:cubicBezTo>
                      <a:cubicBezTo>
                        <a:pt x="304" y="54"/>
                        <a:pt x="304" y="54"/>
                        <a:pt x="304" y="54"/>
                      </a:cubicBezTo>
                      <a:cubicBezTo>
                        <a:pt x="303" y="55"/>
                        <a:pt x="303" y="55"/>
                        <a:pt x="303" y="55"/>
                      </a:cubicBezTo>
                      <a:cubicBezTo>
                        <a:pt x="303" y="54"/>
                        <a:pt x="303" y="54"/>
                        <a:pt x="303" y="54"/>
                      </a:cubicBezTo>
                      <a:cubicBezTo>
                        <a:pt x="303" y="55"/>
                        <a:pt x="303" y="55"/>
                        <a:pt x="303" y="55"/>
                      </a:cubicBezTo>
                      <a:cubicBezTo>
                        <a:pt x="302" y="55"/>
                        <a:pt x="302" y="55"/>
                        <a:pt x="302" y="55"/>
                      </a:cubicBezTo>
                      <a:cubicBezTo>
                        <a:pt x="302" y="54"/>
                        <a:pt x="302" y="54"/>
                        <a:pt x="302" y="54"/>
                      </a:cubicBezTo>
                      <a:cubicBezTo>
                        <a:pt x="301" y="55"/>
                        <a:pt x="301" y="55"/>
                        <a:pt x="301" y="55"/>
                      </a:cubicBezTo>
                      <a:cubicBezTo>
                        <a:pt x="301" y="56"/>
                        <a:pt x="301" y="56"/>
                        <a:pt x="301" y="56"/>
                      </a:cubicBezTo>
                      <a:cubicBezTo>
                        <a:pt x="300" y="56"/>
                        <a:pt x="300" y="56"/>
                        <a:pt x="300" y="56"/>
                      </a:cubicBezTo>
                      <a:cubicBezTo>
                        <a:pt x="300" y="55"/>
                        <a:pt x="300" y="55"/>
                        <a:pt x="300" y="55"/>
                      </a:cubicBezTo>
                      <a:cubicBezTo>
                        <a:pt x="299" y="56"/>
                        <a:pt x="299" y="56"/>
                        <a:pt x="299" y="56"/>
                      </a:cubicBezTo>
                      <a:cubicBezTo>
                        <a:pt x="298" y="56"/>
                        <a:pt x="298" y="56"/>
                        <a:pt x="298" y="56"/>
                      </a:cubicBezTo>
                      <a:cubicBezTo>
                        <a:pt x="298" y="57"/>
                        <a:pt x="298" y="57"/>
                        <a:pt x="298" y="57"/>
                      </a:cubicBezTo>
                      <a:cubicBezTo>
                        <a:pt x="296" y="59"/>
                        <a:pt x="296" y="59"/>
                        <a:pt x="296" y="59"/>
                      </a:cubicBezTo>
                      <a:cubicBezTo>
                        <a:pt x="295" y="60"/>
                        <a:pt x="295" y="60"/>
                        <a:pt x="295" y="60"/>
                      </a:cubicBezTo>
                      <a:cubicBezTo>
                        <a:pt x="294" y="61"/>
                        <a:pt x="294" y="61"/>
                        <a:pt x="294" y="61"/>
                      </a:cubicBezTo>
                      <a:cubicBezTo>
                        <a:pt x="294" y="62"/>
                        <a:pt x="294" y="62"/>
                        <a:pt x="294" y="62"/>
                      </a:cubicBezTo>
                      <a:cubicBezTo>
                        <a:pt x="293" y="62"/>
                        <a:pt x="293" y="62"/>
                        <a:pt x="293" y="62"/>
                      </a:cubicBezTo>
                      <a:cubicBezTo>
                        <a:pt x="293" y="63"/>
                        <a:pt x="293" y="63"/>
                        <a:pt x="293" y="63"/>
                      </a:cubicBezTo>
                      <a:cubicBezTo>
                        <a:pt x="294" y="63"/>
                        <a:pt x="294" y="63"/>
                        <a:pt x="294" y="63"/>
                      </a:cubicBezTo>
                      <a:cubicBezTo>
                        <a:pt x="294" y="64"/>
                        <a:pt x="294" y="64"/>
                        <a:pt x="294" y="64"/>
                      </a:cubicBezTo>
                      <a:cubicBezTo>
                        <a:pt x="292" y="65"/>
                        <a:pt x="292" y="65"/>
                        <a:pt x="292" y="65"/>
                      </a:cubicBezTo>
                      <a:cubicBezTo>
                        <a:pt x="292" y="66"/>
                        <a:pt x="292" y="66"/>
                        <a:pt x="292" y="66"/>
                      </a:cubicBezTo>
                      <a:cubicBezTo>
                        <a:pt x="294" y="67"/>
                        <a:pt x="294" y="67"/>
                        <a:pt x="294" y="67"/>
                      </a:cubicBezTo>
                      <a:cubicBezTo>
                        <a:pt x="294" y="68"/>
                        <a:pt x="294" y="68"/>
                        <a:pt x="294" y="68"/>
                      </a:cubicBezTo>
                      <a:cubicBezTo>
                        <a:pt x="294" y="69"/>
                        <a:pt x="294" y="69"/>
                        <a:pt x="294" y="69"/>
                      </a:cubicBezTo>
                      <a:cubicBezTo>
                        <a:pt x="296" y="69"/>
                        <a:pt x="296" y="69"/>
                        <a:pt x="296" y="69"/>
                      </a:cubicBezTo>
                      <a:cubicBezTo>
                        <a:pt x="296" y="68"/>
                        <a:pt x="296" y="68"/>
                        <a:pt x="296" y="68"/>
                      </a:cubicBezTo>
                      <a:cubicBezTo>
                        <a:pt x="296" y="67"/>
                        <a:pt x="296" y="67"/>
                        <a:pt x="296" y="67"/>
                      </a:cubicBezTo>
                      <a:cubicBezTo>
                        <a:pt x="297" y="67"/>
                        <a:pt x="297" y="67"/>
                        <a:pt x="297" y="67"/>
                      </a:cubicBezTo>
                      <a:cubicBezTo>
                        <a:pt x="297" y="69"/>
                        <a:pt x="297" y="69"/>
                        <a:pt x="297" y="69"/>
                      </a:cubicBezTo>
                      <a:cubicBezTo>
                        <a:pt x="297" y="70"/>
                        <a:pt x="297" y="70"/>
                        <a:pt x="297" y="70"/>
                      </a:cubicBezTo>
                      <a:cubicBezTo>
                        <a:pt x="294" y="71"/>
                        <a:pt x="294" y="71"/>
                        <a:pt x="294" y="71"/>
                      </a:cubicBezTo>
                      <a:cubicBezTo>
                        <a:pt x="293" y="71"/>
                        <a:pt x="293" y="71"/>
                        <a:pt x="293" y="71"/>
                      </a:cubicBezTo>
                      <a:cubicBezTo>
                        <a:pt x="293" y="70"/>
                        <a:pt x="293" y="70"/>
                        <a:pt x="293" y="70"/>
                      </a:cubicBezTo>
                      <a:cubicBezTo>
                        <a:pt x="293" y="69"/>
                        <a:pt x="293" y="69"/>
                        <a:pt x="293" y="69"/>
                      </a:cubicBezTo>
                      <a:cubicBezTo>
                        <a:pt x="292" y="71"/>
                        <a:pt x="292" y="71"/>
                        <a:pt x="292" y="71"/>
                      </a:cubicBezTo>
                      <a:cubicBezTo>
                        <a:pt x="291" y="72"/>
                        <a:pt x="291" y="72"/>
                        <a:pt x="291" y="72"/>
                      </a:cubicBezTo>
                      <a:cubicBezTo>
                        <a:pt x="290" y="72"/>
                        <a:pt x="290" y="72"/>
                        <a:pt x="290" y="72"/>
                      </a:cubicBezTo>
                      <a:cubicBezTo>
                        <a:pt x="290" y="71"/>
                        <a:pt x="290" y="71"/>
                        <a:pt x="290" y="71"/>
                      </a:cubicBezTo>
                      <a:cubicBezTo>
                        <a:pt x="290" y="70"/>
                        <a:pt x="290" y="70"/>
                        <a:pt x="290" y="70"/>
                      </a:cubicBezTo>
                      <a:cubicBezTo>
                        <a:pt x="289" y="69"/>
                        <a:pt x="289" y="69"/>
                        <a:pt x="289" y="69"/>
                      </a:cubicBezTo>
                      <a:cubicBezTo>
                        <a:pt x="289" y="70"/>
                        <a:pt x="289" y="70"/>
                        <a:pt x="289" y="70"/>
                      </a:cubicBezTo>
                      <a:cubicBezTo>
                        <a:pt x="289" y="71"/>
                        <a:pt x="289" y="71"/>
                        <a:pt x="289" y="71"/>
                      </a:cubicBezTo>
                      <a:cubicBezTo>
                        <a:pt x="289" y="72"/>
                        <a:pt x="289" y="72"/>
                        <a:pt x="289" y="72"/>
                      </a:cubicBezTo>
                      <a:cubicBezTo>
                        <a:pt x="289" y="72"/>
                        <a:pt x="289" y="72"/>
                        <a:pt x="289" y="72"/>
                      </a:cubicBezTo>
                      <a:cubicBezTo>
                        <a:pt x="286" y="72"/>
                        <a:pt x="286" y="72"/>
                        <a:pt x="286" y="72"/>
                      </a:cubicBezTo>
                      <a:cubicBezTo>
                        <a:pt x="285" y="72"/>
                        <a:pt x="285" y="72"/>
                        <a:pt x="285" y="72"/>
                      </a:cubicBezTo>
                      <a:cubicBezTo>
                        <a:pt x="284" y="72"/>
                        <a:pt x="284" y="72"/>
                        <a:pt x="284" y="72"/>
                      </a:cubicBezTo>
                      <a:cubicBezTo>
                        <a:pt x="282" y="72"/>
                        <a:pt x="282" y="72"/>
                        <a:pt x="282" y="72"/>
                      </a:cubicBezTo>
                      <a:cubicBezTo>
                        <a:pt x="281" y="72"/>
                        <a:pt x="281" y="72"/>
                        <a:pt x="281" y="72"/>
                      </a:cubicBezTo>
                      <a:cubicBezTo>
                        <a:pt x="281" y="72"/>
                        <a:pt x="281" y="72"/>
                        <a:pt x="281" y="72"/>
                      </a:cubicBezTo>
                      <a:cubicBezTo>
                        <a:pt x="279" y="73"/>
                        <a:pt x="279" y="73"/>
                        <a:pt x="279" y="73"/>
                      </a:cubicBezTo>
                      <a:cubicBezTo>
                        <a:pt x="278" y="73"/>
                        <a:pt x="278" y="73"/>
                        <a:pt x="278" y="73"/>
                      </a:cubicBezTo>
                      <a:cubicBezTo>
                        <a:pt x="276" y="74"/>
                        <a:pt x="276" y="74"/>
                        <a:pt x="276" y="74"/>
                      </a:cubicBezTo>
                      <a:cubicBezTo>
                        <a:pt x="275" y="74"/>
                        <a:pt x="275" y="74"/>
                        <a:pt x="275" y="74"/>
                      </a:cubicBezTo>
                      <a:cubicBezTo>
                        <a:pt x="274" y="75"/>
                        <a:pt x="274" y="75"/>
                        <a:pt x="274" y="75"/>
                      </a:cubicBezTo>
                      <a:cubicBezTo>
                        <a:pt x="274" y="76"/>
                        <a:pt x="274" y="76"/>
                        <a:pt x="274" y="76"/>
                      </a:cubicBezTo>
                      <a:cubicBezTo>
                        <a:pt x="272" y="76"/>
                        <a:pt x="272" y="76"/>
                        <a:pt x="272" y="76"/>
                      </a:cubicBezTo>
                      <a:cubicBezTo>
                        <a:pt x="273" y="77"/>
                        <a:pt x="273" y="77"/>
                        <a:pt x="273" y="77"/>
                      </a:cubicBezTo>
                      <a:cubicBezTo>
                        <a:pt x="274" y="78"/>
                        <a:pt x="274" y="78"/>
                        <a:pt x="274" y="78"/>
                      </a:cubicBezTo>
                      <a:cubicBezTo>
                        <a:pt x="274" y="78"/>
                        <a:pt x="274" y="78"/>
                        <a:pt x="274" y="78"/>
                      </a:cubicBezTo>
                      <a:cubicBezTo>
                        <a:pt x="273" y="79"/>
                        <a:pt x="273" y="79"/>
                        <a:pt x="273" y="79"/>
                      </a:cubicBezTo>
                      <a:cubicBezTo>
                        <a:pt x="273" y="79"/>
                        <a:pt x="273" y="79"/>
                        <a:pt x="273" y="79"/>
                      </a:cubicBezTo>
                      <a:cubicBezTo>
                        <a:pt x="273" y="80"/>
                        <a:pt x="273" y="80"/>
                        <a:pt x="273" y="80"/>
                      </a:cubicBezTo>
                      <a:cubicBezTo>
                        <a:pt x="273" y="81"/>
                        <a:pt x="273" y="81"/>
                        <a:pt x="273" y="81"/>
                      </a:cubicBezTo>
                      <a:cubicBezTo>
                        <a:pt x="272" y="81"/>
                        <a:pt x="272" y="81"/>
                        <a:pt x="272" y="81"/>
                      </a:cubicBezTo>
                      <a:cubicBezTo>
                        <a:pt x="272" y="82"/>
                        <a:pt x="272" y="82"/>
                        <a:pt x="272" y="82"/>
                      </a:cubicBezTo>
                      <a:cubicBezTo>
                        <a:pt x="271" y="82"/>
                        <a:pt x="271" y="82"/>
                        <a:pt x="271" y="82"/>
                      </a:cubicBezTo>
                      <a:cubicBezTo>
                        <a:pt x="271" y="83"/>
                        <a:pt x="271" y="83"/>
                        <a:pt x="271" y="83"/>
                      </a:cubicBezTo>
                      <a:cubicBezTo>
                        <a:pt x="270" y="85"/>
                        <a:pt x="270" y="85"/>
                        <a:pt x="270" y="85"/>
                      </a:cubicBezTo>
                      <a:cubicBezTo>
                        <a:pt x="270" y="85"/>
                        <a:pt x="270" y="85"/>
                        <a:pt x="270" y="85"/>
                      </a:cubicBezTo>
                      <a:cubicBezTo>
                        <a:pt x="269" y="85"/>
                        <a:pt x="269" y="85"/>
                        <a:pt x="269" y="85"/>
                      </a:cubicBezTo>
                      <a:cubicBezTo>
                        <a:pt x="269" y="85"/>
                        <a:pt x="269" y="85"/>
                        <a:pt x="269" y="85"/>
                      </a:cubicBezTo>
                      <a:cubicBezTo>
                        <a:pt x="269" y="86"/>
                        <a:pt x="269" y="86"/>
                        <a:pt x="269" y="86"/>
                      </a:cubicBezTo>
                      <a:cubicBezTo>
                        <a:pt x="268" y="87"/>
                        <a:pt x="268" y="87"/>
                        <a:pt x="268" y="87"/>
                      </a:cubicBezTo>
                      <a:cubicBezTo>
                        <a:pt x="268" y="87"/>
                        <a:pt x="268" y="87"/>
                        <a:pt x="268" y="87"/>
                      </a:cubicBezTo>
                      <a:cubicBezTo>
                        <a:pt x="267" y="87"/>
                        <a:pt x="267" y="87"/>
                        <a:pt x="267" y="87"/>
                      </a:cubicBezTo>
                      <a:cubicBezTo>
                        <a:pt x="267" y="86"/>
                        <a:pt x="267" y="86"/>
                        <a:pt x="267" y="86"/>
                      </a:cubicBezTo>
                      <a:cubicBezTo>
                        <a:pt x="267" y="85"/>
                        <a:pt x="267" y="85"/>
                        <a:pt x="267" y="85"/>
                      </a:cubicBezTo>
                      <a:cubicBezTo>
                        <a:pt x="266" y="86"/>
                        <a:pt x="266" y="86"/>
                        <a:pt x="266" y="86"/>
                      </a:cubicBezTo>
                      <a:cubicBezTo>
                        <a:pt x="265" y="84"/>
                        <a:pt x="265" y="84"/>
                        <a:pt x="265" y="84"/>
                      </a:cubicBezTo>
                      <a:cubicBezTo>
                        <a:pt x="264" y="84"/>
                        <a:pt x="264" y="84"/>
                        <a:pt x="264" y="84"/>
                      </a:cubicBezTo>
                      <a:cubicBezTo>
                        <a:pt x="265" y="83"/>
                        <a:pt x="265" y="83"/>
                        <a:pt x="265" y="83"/>
                      </a:cubicBezTo>
                      <a:cubicBezTo>
                        <a:pt x="266" y="81"/>
                        <a:pt x="266" y="81"/>
                        <a:pt x="266" y="81"/>
                      </a:cubicBezTo>
                      <a:cubicBezTo>
                        <a:pt x="265" y="82"/>
                        <a:pt x="265" y="82"/>
                        <a:pt x="265" y="82"/>
                      </a:cubicBezTo>
                      <a:cubicBezTo>
                        <a:pt x="264" y="83"/>
                        <a:pt x="264" y="83"/>
                        <a:pt x="264" y="83"/>
                      </a:cubicBezTo>
                      <a:cubicBezTo>
                        <a:pt x="264" y="84"/>
                        <a:pt x="264" y="84"/>
                        <a:pt x="264" y="84"/>
                      </a:cubicBezTo>
                      <a:cubicBezTo>
                        <a:pt x="264" y="85"/>
                        <a:pt x="264" y="85"/>
                        <a:pt x="264" y="85"/>
                      </a:cubicBezTo>
                      <a:cubicBezTo>
                        <a:pt x="264" y="85"/>
                        <a:pt x="264" y="85"/>
                        <a:pt x="264" y="85"/>
                      </a:cubicBezTo>
                      <a:cubicBezTo>
                        <a:pt x="265" y="86"/>
                        <a:pt x="265" y="86"/>
                        <a:pt x="265" y="86"/>
                      </a:cubicBezTo>
                      <a:cubicBezTo>
                        <a:pt x="265" y="87"/>
                        <a:pt x="265" y="87"/>
                        <a:pt x="265" y="87"/>
                      </a:cubicBezTo>
                      <a:cubicBezTo>
                        <a:pt x="266" y="89"/>
                        <a:pt x="266" y="89"/>
                        <a:pt x="266" y="89"/>
                      </a:cubicBezTo>
                      <a:cubicBezTo>
                        <a:pt x="266" y="90"/>
                        <a:pt x="266" y="90"/>
                        <a:pt x="266" y="90"/>
                      </a:cubicBezTo>
                      <a:cubicBezTo>
                        <a:pt x="265" y="92"/>
                        <a:pt x="265" y="92"/>
                        <a:pt x="265" y="92"/>
                      </a:cubicBezTo>
                      <a:cubicBezTo>
                        <a:pt x="264" y="93"/>
                        <a:pt x="264" y="93"/>
                        <a:pt x="264" y="93"/>
                      </a:cubicBezTo>
                      <a:cubicBezTo>
                        <a:pt x="263" y="95"/>
                        <a:pt x="263" y="95"/>
                        <a:pt x="263" y="95"/>
                      </a:cubicBezTo>
                      <a:cubicBezTo>
                        <a:pt x="262" y="96"/>
                        <a:pt x="262" y="96"/>
                        <a:pt x="262" y="96"/>
                      </a:cubicBezTo>
                      <a:cubicBezTo>
                        <a:pt x="262" y="96"/>
                        <a:pt x="262" y="96"/>
                        <a:pt x="262" y="96"/>
                      </a:cubicBezTo>
                      <a:cubicBezTo>
                        <a:pt x="262" y="97"/>
                        <a:pt x="262" y="97"/>
                        <a:pt x="262" y="97"/>
                      </a:cubicBezTo>
                      <a:cubicBezTo>
                        <a:pt x="262" y="96"/>
                        <a:pt x="262" y="96"/>
                        <a:pt x="262" y="96"/>
                      </a:cubicBezTo>
                      <a:cubicBezTo>
                        <a:pt x="261" y="96"/>
                        <a:pt x="261" y="96"/>
                        <a:pt x="261" y="96"/>
                      </a:cubicBezTo>
                      <a:cubicBezTo>
                        <a:pt x="260" y="98"/>
                        <a:pt x="260" y="98"/>
                        <a:pt x="260" y="98"/>
                      </a:cubicBezTo>
                      <a:cubicBezTo>
                        <a:pt x="260" y="98"/>
                        <a:pt x="260" y="98"/>
                        <a:pt x="260" y="98"/>
                      </a:cubicBezTo>
                      <a:cubicBezTo>
                        <a:pt x="260" y="99"/>
                        <a:pt x="260" y="99"/>
                        <a:pt x="260" y="99"/>
                      </a:cubicBezTo>
                      <a:cubicBezTo>
                        <a:pt x="260" y="98"/>
                        <a:pt x="260" y="98"/>
                        <a:pt x="260" y="98"/>
                      </a:cubicBezTo>
                      <a:cubicBezTo>
                        <a:pt x="260" y="96"/>
                        <a:pt x="260" y="96"/>
                        <a:pt x="260" y="96"/>
                      </a:cubicBezTo>
                      <a:cubicBezTo>
                        <a:pt x="261" y="95"/>
                        <a:pt x="261" y="95"/>
                        <a:pt x="261" y="95"/>
                      </a:cubicBezTo>
                      <a:cubicBezTo>
                        <a:pt x="261" y="95"/>
                        <a:pt x="261" y="95"/>
                        <a:pt x="261" y="95"/>
                      </a:cubicBezTo>
                      <a:cubicBezTo>
                        <a:pt x="261" y="94"/>
                        <a:pt x="261" y="94"/>
                        <a:pt x="261" y="94"/>
                      </a:cubicBezTo>
                      <a:cubicBezTo>
                        <a:pt x="261" y="94"/>
                        <a:pt x="261" y="94"/>
                        <a:pt x="261" y="94"/>
                      </a:cubicBezTo>
                      <a:cubicBezTo>
                        <a:pt x="262" y="93"/>
                        <a:pt x="262" y="93"/>
                        <a:pt x="262" y="93"/>
                      </a:cubicBezTo>
                      <a:cubicBezTo>
                        <a:pt x="261" y="93"/>
                        <a:pt x="261" y="93"/>
                        <a:pt x="261" y="93"/>
                      </a:cubicBezTo>
                      <a:cubicBezTo>
                        <a:pt x="260" y="93"/>
                        <a:pt x="260" y="93"/>
                        <a:pt x="260" y="93"/>
                      </a:cubicBezTo>
                      <a:cubicBezTo>
                        <a:pt x="261" y="92"/>
                        <a:pt x="261" y="92"/>
                        <a:pt x="261" y="92"/>
                      </a:cubicBezTo>
                      <a:cubicBezTo>
                        <a:pt x="261" y="92"/>
                        <a:pt x="261" y="92"/>
                        <a:pt x="261" y="92"/>
                      </a:cubicBezTo>
                      <a:cubicBezTo>
                        <a:pt x="260" y="92"/>
                        <a:pt x="260" y="92"/>
                        <a:pt x="260" y="92"/>
                      </a:cubicBezTo>
                      <a:cubicBezTo>
                        <a:pt x="260" y="92"/>
                        <a:pt x="260" y="92"/>
                        <a:pt x="260" y="92"/>
                      </a:cubicBezTo>
                      <a:cubicBezTo>
                        <a:pt x="260" y="92"/>
                        <a:pt x="260" y="92"/>
                        <a:pt x="260" y="92"/>
                      </a:cubicBezTo>
                      <a:cubicBezTo>
                        <a:pt x="259" y="91"/>
                        <a:pt x="259" y="91"/>
                        <a:pt x="259" y="91"/>
                      </a:cubicBezTo>
                      <a:cubicBezTo>
                        <a:pt x="259" y="90"/>
                        <a:pt x="259" y="90"/>
                        <a:pt x="259" y="90"/>
                      </a:cubicBezTo>
                      <a:cubicBezTo>
                        <a:pt x="259" y="89"/>
                        <a:pt x="259" y="89"/>
                        <a:pt x="259" y="89"/>
                      </a:cubicBezTo>
                      <a:cubicBezTo>
                        <a:pt x="260" y="87"/>
                        <a:pt x="260" y="87"/>
                        <a:pt x="260" y="87"/>
                      </a:cubicBezTo>
                      <a:cubicBezTo>
                        <a:pt x="259" y="86"/>
                        <a:pt x="259" y="86"/>
                        <a:pt x="259" y="86"/>
                      </a:cubicBezTo>
                      <a:cubicBezTo>
                        <a:pt x="259" y="85"/>
                        <a:pt x="259" y="85"/>
                        <a:pt x="259" y="85"/>
                      </a:cubicBezTo>
                      <a:cubicBezTo>
                        <a:pt x="260" y="84"/>
                        <a:pt x="260" y="84"/>
                        <a:pt x="260" y="84"/>
                      </a:cubicBezTo>
                      <a:cubicBezTo>
                        <a:pt x="260" y="84"/>
                        <a:pt x="260" y="84"/>
                        <a:pt x="260" y="84"/>
                      </a:cubicBezTo>
                      <a:cubicBezTo>
                        <a:pt x="260" y="83"/>
                        <a:pt x="260" y="83"/>
                        <a:pt x="260" y="83"/>
                      </a:cubicBezTo>
                      <a:cubicBezTo>
                        <a:pt x="260" y="83"/>
                        <a:pt x="260" y="83"/>
                        <a:pt x="260" y="83"/>
                      </a:cubicBezTo>
                      <a:cubicBezTo>
                        <a:pt x="260" y="83"/>
                        <a:pt x="260" y="83"/>
                        <a:pt x="260" y="83"/>
                      </a:cubicBezTo>
                      <a:cubicBezTo>
                        <a:pt x="260" y="84"/>
                        <a:pt x="260" y="84"/>
                        <a:pt x="260" y="84"/>
                      </a:cubicBezTo>
                      <a:cubicBezTo>
                        <a:pt x="259" y="85"/>
                        <a:pt x="259" y="85"/>
                        <a:pt x="259" y="85"/>
                      </a:cubicBezTo>
                      <a:cubicBezTo>
                        <a:pt x="258" y="85"/>
                        <a:pt x="258" y="85"/>
                        <a:pt x="258" y="85"/>
                      </a:cubicBezTo>
                      <a:cubicBezTo>
                        <a:pt x="258" y="85"/>
                        <a:pt x="258" y="85"/>
                        <a:pt x="258" y="85"/>
                      </a:cubicBezTo>
                      <a:cubicBezTo>
                        <a:pt x="258" y="86"/>
                        <a:pt x="258" y="86"/>
                        <a:pt x="258" y="86"/>
                      </a:cubicBezTo>
                      <a:cubicBezTo>
                        <a:pt x="258" y="87"/>
                        <a:pt x="258" y="87"/>
                        <a:pt x="258" y="87"/>
                      </a:cubicBezTo>
                      <a:cubicBezTo>
                        <a:pt x="258" y="88"/>
                        <a:pt x="258" y="88"/>
                        <a:pt x="258" y="88"/>
                      </a:cubicBezTo>
                      <a:cubicBezTo>
                        <a:pt x="258" y="89"/>
                        <a:pt x="258" y="89"/>
                        <a:pt x="258" y="89"/>
                      </a:cubicBezTo>
                      <a:cubicBezTo>
                        <a:pt x="258" y="89"/>
                        <a:pt x="258" y="89"/>
                        <a:pt x="258" y="89"/>
                      </a:cubicBezTo>
                      <a:cubicBezTo>
                        <a:pt x="258" y="90"/>
                        <a:pt x="258" y="90"/>
                        <a:pt x="258" y="90"/>
                      </a:cubicBezTo>
                      <a:cubicBezTo>
                        <a:pt x="258" y="92"/>
                        <a:pt x="258" y="92"/>
                        <a:pt x="258" y="92"/>
                      </a:cubicBezTo>
                      <a:cubicBezTo>
                        <a:pt x="257" y="92"/>
                        <a:pt x="257" y="92"/>
                        <a:pt x="257" y="92"/>
                      </a:cubicBezTo>
                      <a:cubicBezTo>
                        <a:pt x="256" y="91"/>
                        <a:pt x="256" y="91"/>
                        <a:pt x="256" y="91"/>
                      </a:cubicBezTo>
                      <a:cubicBezTo>
                        <a:pt x="255" y="91"/>
                        <a:pt x="255" y="91"/>
                        <a:pt x="255" y="91"/>
                      </a:cubicBezTo>
                      <a:cubicBezTo>
                        <a:pt x="254" y="90"/>
                        <a:pt x="254" y="90"/>
                        <a:pt x="254" y="90"/>
                      </a:cubicBezTo>
                      <a:cubicBezTo>
                        <a:pt x="254" y="90"/>
                        <a:pt x="254" y="90"/>
                        <a:pt x="254" y="90"/>
                      </a:cubicBezTo>
                      <a:cubicBezTo>
                        <a:pt x="254" y="89"/>
                        <a:pt x="254" y="89"/>
                        <a:pt x="254" y="89"/>
                      </a:cubicBezTo>
                      <a:cubicBezTo>
                        <a:pt x="254" y="88"/>
                        <a:pt x="254" y="88"/>
                        <a:pt x="254" y="88"/>
                      </a:cubicBezTo>
                      <a:cubicBezTo>
                        <a:pt x="253" y="89"/>
                        <a:pt x="253" y="89"/>
                        <a:pt x="253" y="89"/>
                      </a:cubicBezTo>
                      <a:cubicBezTo>
                        <a:pt x="253" y="90"/>
                        <a:pt x="253" y="90"/>
                        <a:pt x="253" y="90"/>
                      </a:cubicBezTo>
                      <a:cubicBezTo>
                        <a:pt x="254" y="90"/>
                        <a:pt x="254" y="90"/>
                        <a:pt x="254" y="90"/>
                      </a:cubicBezTo>
                      <a:cubicBezTo>
                        <a:pt x="255" y="91"/>
                        <a:pt x="255" y="91"/>
                        <a:pt x="255" y="91"/>
                      </a:cubicBezTo>
                      <a:cubicBezTo>
                        <a:pt x="256" y="92"/>
                        <a:pt x="256" y="92"/>
                        <a:pt x="256" y="92"/>
                      </a:cubicBezTo>
                      <a:cubicBezTo>
                        <a:pt x="257" y="93"/>
                        <a:pt x="257" y="93"/>
                        <a:pt x="257" y="93"/>
                      </a:cubicBezTo>
                      <a:cubicBezTo>
                        <a:pt x="258" y="94"/>
                        <a:pt x="258" y="94"/>
                        <a:pt x="258" y="94"/>
                      </a:cubicBezTo>
                      <a:cubicBezTo>
                        <a:pt x="258" y="94"/>
                        <a:pt x="258" y="94"/>
                        <a:pt x="258" y="94"/>
                      </a:cubicBezTo>
                      <a:cubicBezTo>
                        <a:pt x="258" y="95"/>
                        <a:pt x="258" y="95"/>
                        <a:pt x="258" y="95"/>
                      </a:cubicBezTo>
                      <a:cubicBezTo>
                        <a:pt x="257" y="95"/>
                        <a:pt x="257" y="95"/>
                        <a:pt x="257" y="95"/>
                      </a:cubicBezTo>
                      <a:cubicBezTo>
                        <a:pt x="257" y="94"/>
                        <a:pt x="257" y="94"/>
                        <a:pt x="257" y="94"/>
                      </a:cubicBezTo>
                      <a:cubicBezTo>
                        <a:pt x="256" y="94"/>
                        <a:pt x="256" y="94"/>
                        <a:pt x="256" y="94"/>
                      </a:cubicBezTo>
                      <a:cubicBezTo>
                        <a:pt x="257" y="96"/>
                        <a:pt x="257" y="96"/>
                        <a:pt x="257" y="96"/>
                      </a:cubicBezTo>
                      <a:cubicBezTo>
                        <a:pt x="258" y="96"/>
                        <a:pt x="258" y="96"/>
                        <a:pt x="258" y="96"/>
                      </a:cubicBezTo>
                      <a:cubicBezTo>
                        <a:pt x="258" y="97"/>
                        <a:pt x="258" y="97"/>
                        <a:pt x="258" y="97"/>
                      </a:cubicBezTo>
                      <a:cubicBezTo>
                        <a:pt x="258" y="97"/>
                        <a:pt x="258" y="97"/>
                        <a:pt x="258" y="97"/>
                      </a:cubicBezTo>
                      <a:cubicBezTo>
                        <a:pt x="258" y="98"/>
                        <a:pt x="258" y="98"/>
                        <a:pt x="258" y="98"/>
                      </a:cubicBezTo>
                      <a:cubicBezTo>
                        <a:pt x="257" y="97"/>
                        <a:pt x="257" y="97"/>
                        <a:pt x="257" y="97"/>
                      </a:cubicBezTo>
                      <a:cubicBezTo>
                        <a:pt x="258" y="99"/>
                        <a:pt x="258" y="99"/>
                        <a:pt x="258" y="99"/>
                      </a:cubicBezTo>
                      <a:cubicBezTo>
                        <a:pt x="258" y="99"/>
                        <a:pt x="258" y="99"/>
                        <a:pt x="258" y="99"/>
                      </a:cubicBezTo>
                      <a:cubicBezTo>
                        <a:pt x="257" y="99"/>
                        <a:pt x="257" y="99"/>
                        <a:pt x="257" y="99"/>
                      </a:cubicBezTo>
                      <a:cubicBezTo>
                        <a:pt x="256" y="98"/>
                        <a:pt x="256" y="98"/>
                        <a:pt x="256" y="98"/>
                      </a:cubicBezTo>
                      <a:cubicBezTo>
                        <a:pt x="255" y="98"/>
                        <a:pt x="255" y="98"/>
                        <a:pt x="255" y="98"/>
                      </a:cubicBezTo>
                      <a:cubicBezTo>
                        <a:pt x="254" y="98"/>
                        <a:pt x="254" y="98"/>
                        <a:pt x="254" y="98"/>
                      </a:cubicBezTo>
                      <a:cubicBezTo>
                        <a:pt x="255" y="98"/>
                        <a:pt x="255" y="98"/>
                        <a:pt x="255" y="98"/>
                      </a:cubicBezTo>
                      <a:cubicBezTo>
                        <a:pt x="256" y="99"/>
                        <a:pt x="256" y="99"/>
                        <a:pt x="256" y="99"/>
                      </a:cubicBezTo>
                      <a:cubicBezTo>
                        <a:pt x="256" y="99"/>
                        <a:pt x="256" y="99"/>
                        <a:pt x="256" y="99"/>
                      </a:cubicBezTo>
                      <a:cubicBezTo>
                        <a:pt x="257" y="100"/>
                        <a:pt x="257" y="100"/>
                        <a:pt x="257" y="100"/>
                      </a:cubicBezTo>
                      <a:cubicBezTo>
                        <a:pt x="258" y="100"/>
                        <a:pt x="258" y="100"/>
                        <a:pt x="258" y="100"/>
                      </a:cubicBezTo>
                      <a:cubicBezTo>
                        <a:pt x="258" y="100"/>
                        <a:pt x="258" y="100"/>
                        <a:pt x="258" y="100"/>
                      </a:cubicBezTo>
                      <a:cubicBezTo>
                        <a:pt x="259" y="100"/>
                        <a:pt x="259" y="100"/>
                        <a:pt x="259" y="100"/>
                      </a:cubicBezTo>
                      <a:cubicBezTo>
                        <a:pt x="259" y="101"/>
                        <a:pt x="259" y="101"/>
                        <a:pt x="259" y="101"/>
                      </a:cubicBezTo>
                      <a:cubicBezTo>
                        <a:pt x="259" y="102"/>
                        <a:pt x="259" y="102"/>
                        <a:pt x="259" y="102"/>
                      </a:cubicBezTo>
                      <a:cubicBezTo>
                        <a:pt x="258" y="102"/>
                        <a:pt x="258" y="102"/>
                        <a:pt x="258" y="102"/>
                      </a:cubicBezTo>
                      <a:cubicBezTo>
                        <a:pt x="258" y="103"/>
                        <a:pt x="258" y="103"/>
                        <a:pt x="258" y="103"/>
                      </a:cubicBezTo>
                      <a:cubicBezTo>
                        <a:pt x="259" y="103"/>
                        <a:pt x="259" y="103"/>
                        <a:pt x="259" y="103"/>
                      </a:cubicBezTo>
                      <a:cubicBezTo>
                        <a:pt x="259" y="104"/>
                        <a:pt x="259" y="104"/>
                        <a:pt x="259" y="104"/>
                      </a:cubicBezTo>
                      <a:cubicBezTo>
                        <a:pt x="259" y="105"/>
                        <a:pt x="259" y="105"/>
                        <a:pt x="259" y="105"/>
                      </a:cubicBezTo>
                      <a:cubicBezTo>
                        <a:pt x="258" y="105"/>
                        <a:pt x="258" y="105"/>
                        <a:pt x="258" y="105"/>
                      </a:cubicBezTo>
                      <a:cubicBezTo>
                        <a:pt x="258" y="105"/>
                        <a:pt x="258" y="105"/>
                        <a:pt x="258" y="105"/>
                      </a:cubicBezTo>
                      <a:cubicBezTo>
                        <a:pt x="256" y="105"/>
                        <a:pt x="256" y="105"/>
                        <a:pt x="256" y="105"/>
                      </a:cubicBezTo>
                      <a:cubicBezTo>
                        <a:pt x="255" y="106"/>
                        <a:pt x="255" y="106"/>
                        <a:pt x="255" y="106"/>
                      </a:cubicBezTo>
                      <a:cubicBezTo>
                        <a:pt x="255" y="106"/>
                        <a:pt x="255" y="106"/>
                        <a:pt x="255" y="106"/>
                      </a:cubicBezTo>
                      <a:cubicBezTo>
                        <a:pt x="254" y="104"/>
                        <a:pt x="254" y="104"/>
                        <a:pt x="254" y="104"/>
                      </a:cubicBezTo>
                      <a:cubicBezTo>
                        <a:pt x="254" y="105"/>
                        <a:pt x="254" y="105"/>
                        <a:pt x="254" y="105"/>
                      </a:cubicBezTo>
                      <a:cubicBezTo>
                        <a:pt x="254" y="106"/>
                        <a:pt x="254" y="106"/>
                        <a:pt x="254" y="106"/>
                      </a:cubicBezTo>
                      <a:cubicBezTo>
                        <a:pt x="254" y="107"/>
                        <a:pt x="254" y="107"/>
                        <a:pt x="254" y="107"/>
                      </a:cubicBezTo>
                      <a:cubicBezTo>
                        <a:pt x="255" y="107"/>
                        <a:pt x="255" y="107"/>
                        <a:pt x="255" y="107"/>
                      </a:cubicBezTo>
                      <a:cubicBezTo>
                        <a:pt x="257" y="106"/>
                        <a:pt x="257" y="106"/>
                        <a:pt x="257" y="106"/>
                      </a:cubicBezTo>
                      <a:cubicBezTo>
                        <a:pt x="257" y="106"/>
                        <a:pt x="257" y="106"/>
                        <a:pt x="257" y="106"/>
                      </a:cubicBezTo>
                      <a:cubicBezTo>
                        <a:pt x="258" y="108"/>
                        <a:pt x="258" y="108"/>
                        <a:pt x="258" y="108"/>
                      </a:cubicBezTo>
                      <a:cubicBezTo>
                        <a:pt x="258" y="108"/>
                        <a:pt x="258" y="108"/>
                        <a:pt x="258" y="108"/>
                      </a:cubicBezTo>
                      <a:cubicBezTo>
                        <a:pt x="258" y="107"/>
                        <a:pt x="258" y="107"/>
                        <a:pt x="258" y="107"/>
                      </a:cubicBezTo>
                      <a:cubicBezTo>
                        <a:pt x="259" y="106"/>
                        <a:pt x="259" y="106"/>
                        <a:pt x="259" y="106"/>
                      </a:cubicBezTo>
                      <a:cubicBezTo>
                        <a:pt x="259" y="106"/>
                        <a:pt x="259" y="106"/>
                        <a:pt x="259" y="106"/>
                      </a:cubicBezTo>
                      <a:cubicBezTo>
                        <a:pt x="260" y="107"/>
                        <a:pt x="260" y="107"/>
                        <a:pt x="260" y="107"/>
                      </a:cubicBezTo>
                      <a:cubicBezTo>
                        <a:pt x="259" y="108"/>
                        <a:pt x="259" y="108"/>
                        <a:pt x="259" y="108"/>
                      </a:cubicBezTo>
                      <a:cubicBezTo>
                        <a:pt x="259" y="108"/>
                        <a:pt x="259" y="108"/>
                        <a:pt x="259" y="108"/>
                      </a:cubicBezTo>
                      <a:cubicBezTo>
                        <a:pt x="258" y="109"/>
                        <a:pt x="258" y="109"/>
                        <a:pt x="258" y="109"/>
                      </a:cubicBezTo>
                      <a:cubicBezTo>
                        <a:pt x="257" y="110"/>
                        <a:pt x="257" y="110"/>
                        <a:pt x="257" y="110"/>
                      </a:cubicBezTo>
                      <a:cubicBezTo>
                        <a:pt x="257" y="110"/>
                        <a:pt x="257" y="110"/>
                        <a:pt x="257" y="110"/>
                      </a:cubicBezTo>
                      <a:cubicBezTo>
                        <a:pt x="256" y="110"/>
                        <a:pt x="256" y="110"/>
                        <a:pt x="256" y="110"/>
                      </a:cubicBezTo>
                      <a:cubicBezTo>
                        <a:pt x="255" y="110"/>
                        <a:pt x="255" y="110"/>
                        <a:pt x="255" y="110"/>
                      </a:cubicBezTo>
                      <a:cubicBezTo>
                        <a:pt x="255" y="109"/>
                        <a:pt x="255" y="109"/>
                        <a:pt x="255" y="109"/>
                      </a:cubicBezTo>
                      <a:cubicBezTo>
                        <a:pt x="255" y="110"/>
                        <a:pt x="255" y="110"/>
                        <a:pt x="255" y="110"/>
                      </a:cubicBezTo>
                      <a:cubicBezTo>
                        <a:pt x="254" y="110"/>
                        <a:pt x="254" y="110"/>
                        <a:pt x="254" y="110"/>
                      </a:cubicBezTo>
                      <a:cubicBezTo>
                        <a:pt x="253" y="110"/>
                        <a:pt x="253" y="110"/>
                        <a:pt x="253" y="110"/>
                      </a:cubicBezTo>
                      <a:cubicBezTo>
                        <a:pt x="252" y="110"/>
                        <a:pt x="252" y="110"/>
                        <a:pt x="252" y="110"/>
                      </a:cubicBezTo>
                      <a:cubicBezTo>
                        <a:pt x="253" y="110"/>
                        <a:pt x="253" y="110"/>
                        <a:pt x="253" y="110"/>
                      </a:cubicBezTo>
                      <a:cubicBezTo>
                        <a:pt x="254" y="110"/>
                        <a:pt x="254" y="110"/>
                        <a:pt x="254" y="110"/>
                      </a:cubicBezTo>
                      <a:cubicBezTo>
                        <a:pt x="255" y="111"/>
                        <a:pt x="255" y="111"/>
                        <a:pt x="255" y="111"/>
                      </a:cubicBezTo>
                      <a:cubicBezTo>
                        <a:pt x="254" y="111"/>
                        <a:pt x="254" y="111"/>
                        <a:pt x="254" y="111"/>
                      </a:cubicBezTo>
                      <a:cubicBezTo>
                        <a:pt x="254" y="112"/>
                        <a:pt x="254" y="112"/>
                        <a:pt x="254" y="112"/>
                      </a:cubicBezTo>
                      <a:cubicBezTo>
                        <a:pt x="253" y="112"/>
                        <a:pt x="253" y="112"/>
                        <a:pt x="253" y="112"/>
                      </a:cubicBezTo>
                      <a:cubicBezTo>
                        <a:pt x="252" y="112"/>
                        <a:pt x="252" y="112"/>
                        <a:pt x="252" y="112"/>
                      </a:cubicBezTo>
                      <a:cubicBezTo>
                        <a:pt x="253" y="113"/>
                        <a:pt x="253" y="113"/>
                        <a:pt x="253" y="113"/>
                      </a:cubicBezTo>
                      <a:cubicBezTo>
                        <a:pt x="254" y="113"/>
                        <a:pt x="254" y="113"/>
                        <a:pt x="254" y="113"/>
                      </a:cubicBezTo>
                      <a:cubicBezTo>
                        <a:pt x="255" y="112"/>
                        <a:pt x="255" y="112"/>
                        <a:pt x="255" y="112"/>
                      </a:cubicBezTo>
                      <a:cubicBezTo>
                        <a:pt x="255" y="112"/>
                        <a:pt x="255" y="112"/>
                        <a:pt x="255" y="112"/>
                      </a:cubicBezTo>
                      <a:cubicBezTo>
                        <a:pt x="256" y="112"/>
                        <a:pt x="256" y="112"/>
                        <a:pt x="256" y="112"/>
                      </a:cubicBezTo>
                      <a:cubicBezTo>
                        <a:pt x="255" y="114"/>
                        <a:pt x="255" y="114"/>
                        <a:pt x="255" y="114"/>
                      </a:cubicBezTo>
                      <a:cubicBezTo>
                        <a:pt x="254" y="114"/>
                        <a:pt x="254" y="114"/>
                        <a:pt x="254" y="114"/>
                      </a:cubicBezTo>
                      <a:cubicBezTo>
                        <a:pt x="254" y="113"/>
                        <a:pt x="254" y="113"/>
                        <a:pt x="254" y="113"/>
                      </a:cubicBezTo>
                      <a:cubicBezTo>
                        <a:pt x="253" y="113"/>
                        <a:pt x="253" y="113"/>
                        <a:pt x="253" y="113"/>
                      </a:cubicBezTo>
                      <a:cubicBezTo>
                        <a:pt x="253" y="114"/>
                        <a:pt x="253" y="114"/>
                        <a:pt x="253" y="114"/>
                      </a:cubicBezTo>
                      <a:cubicBezTo>
                        <a:pt x="251" y="114"/>
                        <a:pt x="251" y="114"/>
                        <a:pt x="251" y="114"/>
                      </a:cubicBezTo>
                      <a:cubicBezTo>
                        <a:pt x="249" y="115"/>
                        <a:pt x="249" y="115"/>
                        <a:pt x="249" y="115"/>
                      </a:cubicBezTo>
                      <a:cubicBezTo>
                        <a:pt x="246" y="117"/>
                        <a:pt x="246" y="117"/>
                        <a:pt x="246" y="117"/>
                      </a:cubicBezTo>
                      <a:cubicBezTo>
                        <a:pt x="245" y="119"/>
                        <a:pt x="245" y="119"/>
                        <a:pt x="245" y="119"/>
                      </a:cubicBezTo>
                      <a:cubicBezTo>
                        <a:pt x="244" y="119"/>
                        <a:pt x="244" y="119"/>
                        <a:pt x="244" y="119"/>
                      </a:cubicBezTo>
                      <a:cubicBezTo>
                        <a:pt x="244" y="119"/>
                        <a:pt x="244" y="119"/>
                        <a:pt x="244" y="119"/>
                      </a:cubicBezTo>
                      <a:cubicBezTo>
                        <a:pt x="242" y="119"/>
                        <a:pt x="242" y="119"/>
                        <a:pt x="242" y="119"/>
                      </a:cubicBezTo>
                      <a:cubicBezTo>
                        <a:pt x="241" y="120"/>
                        <a:pt x="241" y="120"/>
                        <a:pt x="241" y="120"/>
                      </a:cubicBezTo>
                      <a:cubicBezTo>
                        <a:pt x="239" y="122"/>
                        <a:pt x="239" y="122"/>
                        <a:pt x="239" y="122"/>
                      </a:cubicBezTo>
                      <a:cubicBezTo>
                        <a:pt x="239" y="123"/>
                        <a:pt x="239" y="123"/>
                        <a:pt x="239" y="123"/>
                      </a:cubicBezTo>
                      <a:cubicBezTo>
                        <a:pt x="238" y="123"/>
                        <a:pt x="238" y="123"/>
                        <a:pt x="238" y="123"/>
                      </a:cubicBezTo>
                      <a:cubicBezTo>
                        <a:pt x="237" y="123"/>
                        <a:pt x="237" y="123"/>
                        <a:pt x="237" y="123"/>
                      </a:cubicBezTo>
                      <a:cubicBezTo>
                        <a:pt x="237" y="124"/>
                        <a:pt x="237" y="124"/>
                        <a:pt x="237" y="124"/>
                      </a:cubicBezTo>
                      <a:cubicBezTo>
                        <a:pt x="236" y="125"/>
                        <a:pt x="236" y="125"/>
                        <a:pt x="236" y="125"/>
                      </a:cubicBezTo>
                      <a:cubicBezTo>
                        <a:pt x="236" y="125"/>
                        <a:pt x="236" y="125"/>
                        <a:pt x="236" y="125"/>
                      </a:cubicBezTo>
                      <a:cubicBezTo>
                        <a:pt x="235" y="125"/>
                        <a:pt x="235" y="125"/>
                        <a:pt x="235" y="125"/>
                      </a:cubicBezTo>
                      <a:cubicBezTo>
                        <a:pt x="235" y="125"/>
                        <a:pt x="235" y="125"/>
                        <a:pt x="235" y="125"/>
                      </a:cubicBezTo>
                      <a:cubicBezTo>
                        <a:pt x="234" y="125"/>
                        <a:pt x="234" y="125"/>
                        <a:pt x="234" y="125"/>
                      </a:cubicBezTo>
                      <a:cubicBezTo>
                        <a:pt x="233" y="126"/>
                        <a:pt x="233" y="126"/>
                        <a:pt x="233" y="126"/>
                      </a:cubicBezTo>
                      <a:cubicBezTo>
                        <a:pt x="231" y="126"/>
                        <a:pt x="231" y="126"/>
                        <a:pt x="231" y="126"/>
                      </a:cubicBezTo>
                      <a:cubicBezTo>
                        <a:pt x="231" y="127"/>
                        <a:pt x="231" y="127"/>
                        <a:pt x="231" y="127"/>
                      </a:cubicBezTo>
                      <a:cubicBezTo>
                        <a:pt x="230" y="127"/>
                        <a:pt x="230" y="127"/>
                        <a:pt x="230" y="127"/>
                      </a:cubicBezTo>
                      <a:cubicBezTo>
                        <a:pt x="230" y="127"/>
                        <a:pt x="230" y="127"/>
                        <a:pt x="230" y="127"/>
                      </a:cubicBezTo>
                      <a:cubicBezTo>
                        <a:pt x="228" y="127"/>
                        <a:pt x="228" y="127"/>
                        <a:pt x="228" y="127"/>
                      </a:cubicBezTo>
                      <a:cubicBezTo>
                        <a:pt x="228" y="128"/>
                        <a:pt x="228" y="128"/>
                        <a:pt x="228" y="128"/>
                      </a:cubicBezTo>
                      <a:cubicBezTo>
                        <a:pt x="229" y="128"/>
                        <a:pt x="229" y="128"/>
                        <a:pt x="229" y="128"/>
                      </a:cubicBezTo>
                      <a:cubicBezTo>
                        <a:pt x="228" y="129"/>
                        <a:pt x="228" y="129"/>
                        <a:pt x="228" y="129"/>
                      </a:cubicBezTo>
                      <a:cubicBezTo>
                        <a:pt x="228" y="130"/>
                        <a:pt x="228" y="130"/>
                        <a:pt x="228" y="130"/>
                      </a:cubicBezTo>
                      <a:cubicBezTo>
                        <a:pt x="227" y="130"/>
                        <a:pt x="227" y="130"/>
                        <a:pt x="227" y="130"/>
                      </a:cubicBezTo>
                      <a:cubicBezTo>
                        <a:pt x="227" y="130"/>
                        <a:pt x="227" y="130"/>
                        <a:pt x="227" y="130"/>
                      </a:cubicBezTo>
                      <a:cubicBezTo>
                        <a:pt x="226" y="131"/>
                        <a:pt x="226" y="131"/>
                        <a:pt x="226" y="131"/>
                      </a:cubicBezTo>
                      <a:cubicBezTo>
                        <a:pt x="225" y="132"/>
                        <a:pt x="225" y="132"/>
                        <a:pt x="225" y="132"/>
                      </a:cubicBezTo>
                      <a:cubicBezTo>
                        <a:pt x="224" y="133"/>
                        <a:pt x="224" y="133"/>
                        <a:pt x="224" y="133"/>
                      </a:cubicBezTo>
                      <a:cubicBezTo>
                        <a:pt x="224" y="135"/>
                        <a:pt x="224" y="135"/>
                        <a:pt x="224" y="135"/>
                      </a:cubicBezTo>
                      <a:cubicBezTo>
                        <a:pt x="224" y="138"/>
                        <a:pt x="224" y="138"/>
                        <a:pt x="224" y="138"/>
                      </a:cubicBezTo>
                      <a:cubicBezTo>
                        <a:pt x="224" y="140"/>
                        <a:pt x="224" y="140"/>
                        <a:pt x="224" y="140"/>
                      </a:cubicBezTo>
                      <a:cubicBezTo>
                        <a:pt x="224" y="142"/>
                        <a:pt x="224" y="142"/>
                        <a:pt x="224" y="142"/>
                      </a:cubicBezTo>
                      <a:cubicBezTo>
                        <a:pt x="224" y="143"/>
                        <a:pt x="224" y="143"/>
                        <a:pt x="224" y="143"/>
                      </a:cubicBezTo>
                      <a:cubicBezTo>
                        <a:pt x="224" y="146"/>
                        <a:pt x="224" y="146"/>
                        <a:pt x="224" y="146"/>
                      </a:cubicBezTo>
                      <a:cubicBezTo>
                        <a:pt x="225" y="147"/>
                        <a:pt x="225" y="147"/>
                        <a:pt x="225" y="147"/>
                      </a:cubicBezTo>
                      <a:cubicBezTo>
                        <a:pt x="225" y="149"/>
                        <a:pt x="225" y="149"/>
                        <a:pt x="225" y="149"/>
                      </a:cubicBezTo>
                      <a:cubicBezTo>
                        <a:pt x="226" y="150"/>
                        <a:pt x="226" y="150"/>
                        <a:pt x="226" y="150"/>
                      </a:cubicBezTo>
                      <a:cubicBezTo>
                        <a:pt x="227" y="151"/>
                        <a:pt x="227" y="151"/>
                        <a:pt x="227" y="151"/>
                      </a:cubicBezTo>
                      <a:cubicBezTo>
                        <a:pt x="226" y="152"/>
                        <a:pt x="226" y="152"/>
                        <a:pt x="226" y="152"/>
                      </a:cubicBezTo>
                      <a:cubicBezTo>
                        <a:pt x="226" y="153"/>
                        <a:pt x="226" y="153"/>
                        <a:pt x="226" y="153"/>
                      </a:cubicBezTo>
                      <a:cubicBezTo>
                        <a:pt x="226" y="154"/>
                        <a:pt x="226" y="154"/>
                        <a:pt x="226" y="154"/>
                      </a:cubicBezTo>
                      <a:cubicBezTo>
                        <a:pt x="227" y="157"/>
                        <a:pt x="227" y="157"/>
                        <a:pt x="227" y="157"/>
                      </a:cubicBezTo>
                      <a:cubicBezTo>
                        <a:pt x="228" y="158"/>
                        <a:pt x="228" y="158"/>
                        <a:pt x="228" y="158"/>
                      </a:cubicBezTo>
                      <a:cubicBezTo>
                        <a:pt x="228" y="159"/>
                        <a:pt x="228" y="159"/>
                        <a:pt x="228" y="159"/>
                      </a:cubicBezTo>
                      <a:cubicBezTo>
                        <a:pt x="228" y="160"/>
                        <a:pt x="228" y="160"/>
                        <a:pt x="228" y="160"/>
                      </a:cubicBezTo>
                      <a:cubicBezTo>
                        <a:pt x="228" y="160"/>
                        <a:pt x="228" y="160"/>
                        <a:pt x="228" y="160"/>
                      </a:cubicBezTo>
                      <a:cubicBezTo>
                        <a:pt x="228" y="162"/>
                        <a:pt x="228" y="162"/>
                        <a:pt x="228" y="162"/>
                      </a:cubicBezTo>
                      <a:cubicBezTo>
                        <a:pt x="228" y="163"/>
                        <a:pt x="228" y="163"/>
                        <a:pt x="228" y="163"/>
                      </a:cubicBezTo>
                      <a:cubicBezTo>
                        <a:pt x="228" y="164"/>
                        <a:pt x="228" y="164"/>
                        <a:pt x="228" y="164"/>
                      </a:cubicBezTo>
                      <a:cubicBezTo>
                        <a:pt x="227" y="165"/>
                        <a:pt x="227" y="165"/>
                        <a:pt x="227" y="165"/>
                      </a:cubicBezTo>
                      <a:cubicBezTo>
                        <a:pt x="226" y="167"/>
                        <a:pt x="226" y="167"/>
                        <a:pt x="226" y="167"/>
                      </a:cubicBezTo>
                      <a:cubicBezTo>
                        <a:pt x="226" y="167"/>
                        <a:pt x="226" y="167"/>
                        <a:pt x="226" y="167"/>
                      </a:cubicBezTo>
                      <a:cubicBezTo>
                        <a:pt x="225" y="169"/>
                        <a:pt x="225" y="169"/>
                        <a:pt x="225" y="169"/>
                      </a:cubicBezTo>
                      <a:cubicBezTo>
                        <a:pt x="224" y="169"/>
                        <a:pt x="224" y="169"/>
                        <a:pt x="224" y="169"/>
                      </a:cubicBezTo>
                      <a:cubicBezTo>
                        <a:pt x="223" y="169"/>
                        <a:pt x="223" y="169"/>
                        <a:pt x="223" y="169"/>
                      </a:cubicBezTo>
                      <a:cubicBezTo>
                        <a:pt x="222" y="169"/>
                        <a:pt x="222" y="169"/>
                        <a:pt x="222" y="169"/>
                      </a:cubicBezTo>
                      <a:cubicBezTo>
                        <a:pt x="222" y="168"/>
                        <a:pt x="222" y="168"/>
                        <a:pt x="222" y="168"/>
                      </a:cubicBezTo>
                      <a:cubicBezTo>
                        <a:pt x="221" y="168"/>
                        <a:pt x="221" y="168"/>
                        <a:pt x="221" y="168"/>
                      </a:cubicBezTo>
                      <a:cubicBezTo>
                        <a:pt x="221" y="168"/>
                        <a:pt x="221" y="168"/>
                        <a:pt x="221" y="168"/>
                      </a:cubicBezTo>
                      <a:cubicBezTo>
                        <a:pt x="220" y="167"/>
                        <a:pt x="220" y="167"/>
                        <a:pt x="220" y="167"/>
                      </a:cubicBezTo>
                      <a:cubicBezTo>
                        <a:pt x="220" y="166"/>
                        <a:pt x="220" y="166"/>
                        <a:pt x="220" y="166"/>
                      </a:cubicBezTo>
                      <a:cubicBezTo>
                        <a:pt x="220" y="165"/>
                        <a:pt x="220" y="165"/>
                        <a:pt x="220" y="165"/>
                      </a:cubicBezTo>
                      <a:cubicBezTo>
                        <a:pt x="219" y="165"/>
                        <a:pt x="219" y="165"/>
                        <a:pt x="219" y="165"/>
                      </a:cubicBezTo>
                      <a:cubicBezTo>
                        <a:pt x="218" y="165"/>
                        <a:pt x="218" y="165"/>
                        <a:pt x="218" y="165"/>
                      </a:cubicBezTo>
                      <a:cubicBezTo>
                        <a:pt x="218" y="164"/>
                        <a:pt x="218" y="164"/>
                        <a:pt x="218" y="164"/>
                      </a:cubicBezTo>
                      <a:cubicBezTo>
                        <a:pt x="218" y="163"/>
                        <a:pt x="218" y="163"/>
                        <a:pt x="218" y="163"/>
                      </a:cubicBezTo>
                      <a:cubicBezTo>
                        <a:pt x="217" y="162"/>
                        <a:pt x="217" y="162"/>
                        <a:pt x="217" y="162"/>
                      </a:cubicBezTo>
                      <a:cubicBezTo>
                        <a:pt x="217" y="161"/>
                        <a:pt x="217" y="161"/>
                        <a:pt x="217" y="161"/>
                      </a:cubicBezTo>
                      <a:cubicBezTo>
                        <a:pt x="217" y="161"/>
                        <a:pt x="217" y="161"/>
                        <a:pt x="217" y="161"/>
                      </a:cubicBezTo>
                      <a:cubicBezTo>
                        <a:pt x="217" y="160"/>
                        <a:pt x="217" y="160"/>
                        <a:pt x="217" y="160"/>
                      </a:cubicBezTo>
                      <a:cubicBezTo>
                        <a:pt x="218" y="159"/>
                        <a:pt x="218" y="159"/>
                        <a:pt x="218" y="159"/>
                      </a:cubicBezTo>
                      <a:cubicBezTo>
                        <a:pt x="217" y="159"/>
                        <a:pt x="217" y="159"/>
                        <a:pt x="217" y="159"/>
                      </a:cubicBezTo>
                      <a:cubicBezTo>
                        <a:pt x="217" y="159"/>
                        <a:pt x="217" y="159"/>
                        <a:pt x="217" y="159"/>
                      </a:cubicBezTo>
                      <a:cubicBezTo>
                        <a:pt x="217" y="159"/>
                        <a:pt x="217" y="159"/>
                        <a:pt x="217" y="159"/>
                      </a:cubicBezTo>
                      <a:cubicBezTo>
                        <a:pt x="216" y="160"/>
                        <a:pt x="216" y="160"/>
                        <a:pt x="216" y="160"/>
                      </a:cubicBezTo>
                      <a:cubicBezTo>
                        <a:pt x="216" y="159"/>
                        <a:pt x="216" y="159"/>
                        <a:pt x="216" y="159"/>
                      </a:cubicBezTo>
                      <a:cubicBezTo>
                        <a:pt x="216" y="159"/>
                        <a:pt x="216" y="159"/>
                        <a:pt x="216" y="159"/>
                      </a:cubicBezTo>
                      <a:cubicBezTo>
                        <a:pt x="215" y="159"/>
                        <a:pt x="215" y="159"/>
                        <a:pt x="215" y="159"/>
                      </a:cubicBezTo>
                      <a:cubicBezTo>
                        <a:pt x="215" y="158"/>
                        <a:pt x="215" y="158"/>
                        <a:pt x="215" y="158"/>
                      </a:cubicBezTo>
                      <a:cubicBezTo>
                        <a:pt x="215" y="157"/>
                        <a:pt x="215" y="157"/>
                        <a:pt x="215" y="157"/>
                      </a:cubicBezTo>
                      <a:cubicBezTo>
                        <a:pt x="214" y="156"/>
                        <a:pt x="214" y="156"/>
                        <a:pt x="214" y="156"/>
                      </a:cubicBezTo>
                      <a:cubicBezTo>
                        <a:pt x="216" y="154"/>
                        <a:pt x="216" y="154"/>
                        <a:pt x="216" y="154"/>
                      </a:cubicBezTo>
                      <a:cubicBezTo>
                        <a:pt x="216" y="153"/>
                        <a:pt x="216" y="153"/>
                        <a:pt x="216" y="153"/>
                      </a:cubicBezTo>
                      <a:cubicBezTo>
                        <a:pt x="215" y="153"/>
                        <a:pt x="215" y="153"/>
                        <a:pt x="215" y="153"/>
                      </a:cubicBezTo>
                      <a:cubicBezTo>
                        <a:pt x="214" y="153"/>
                        <a:pt x="214" y="153"/>
                        <a:pt x="214" y="153"/>
                      </a:cubicBezTo>
                      <a:cubicBezTo>
                        <a:pt x="215" y="154"/>
                        <a:pt x="215" y="154"/>
                        <a:pt x="215" y="154"/>
                      </a:cubicBezTo>
                      <a:cubicBezTo>
                        <a:pt x="214" y="155"/>
                        <a:pt x="214" y="155"/>
                        <a:pt x="214" y="155"/>
                      </a:cubicBezTo>
                      <a:cubicBezTo>
                        <a:pt x="214" y="155"/>
                        <a:pt x="214" y="155"/>
                        <a:pt x="214" y="155"/>
                      </a:cubicBezTo>
                      <a:cubicBezTo>
                        <a:pt x="213" y="154"/>
                        <a:pt x="213" y="154"/>
                        <a:pt x="213" y="154"/>
                      </a:cubicBezTo>
                      <a:cubicBezTo>
                        <a:pt x="213" y="153"/>
                        <a:pt x="213" y="153"/>
                        <a:pt x="213" y="153"/>
                      </a:cubicBezTo>
                      <a:cubicBezTo>
                        <a:pt x="214" y="151"/>
                        <a:pt x="214" y="151"/>
                        <a:pt x="214" y="151"/>
                      </a:cubicBezTo>
                      <a:cubicBezTo>
                        <a:pt x="215" y="149"/>
                        <a:pt x="215" y="149"/>
                        <a:pt x="215" y="149"/>
                      </a:cubicBezTo>
                      <a:cubicBezTo>
                        <a:pt x="215" y="148"/>
                        <a:pt x="215" y="148"/>
                        <a:pt x="215" y="148"/>
                      </a:cubicBezTo>
                      <a:cubicBezTo>
                        <a:pt x="214" y="146"/>
                        <a:pt x="214" y="146"/>
                        <a:pt x="214" y="146"/>
                      </a:cubicBezTo>
                      <a:cubicBezTo>
                        <a:pt x="213" y="146"/>
                        <a:pt x="213" y="146"/>
                        <a:pt x="213" y="146"/>
                      </a:cubicBezTo>
                      <a:cubicBezTo>
                        <a:pt x="213" y="146"/>
                        <a:pt x="213" y="146"/>
                        <a:pt x="213" y="146"/>
                      </a:cubicBezTo>
                      <a:cubicBezTo>
                        <a:pt x="213" y="145"/>
                        <a:pt x="213" y="145"/>
                        <a:pt x="213" y="145"/>
                      </a:cubicBezTo>
                      <a:cubicBezTo>
                        <a:pt x="212" y="145"/>
                        <a:pt x="212" y="145"/>
                        <a:pt x="212" y="145"/>
                      </a:cubicBezTo>
                      <a:cubicBezTo>
                        <a:pt x="212" y="145"/>
                        <a:pt x="212" y="145"/>
                        <a:pt x="212" y="145"/>
                      </a:cubicBezTo>
                      <a:cubicBezTo>
                        <a:pt x="211" y="144"/>
                        <a:pt x="211" y="144"/>
                        <a:pt x="211" y="144"/>
                      </a:cubicBezTo>
                      <a:cubicBezTo>
                        <a:pt x="211" y="144"/>
                        <a:pt x="211" y="144"/>
                        <a:pt x="211" y="144"/>
                      </a:cubicBezTo>
                      <a:cubicBezTo>
                        <a:pt x="210" y="143"/>
                        <a:pt x="210" y="143"/>
                        <a:pt x="210" y="143"/>
                      </a:cubicBezTo>
                      <a:cubicBezTo>
                        <a:pt x="210" y="141"/>
                        <a:pt x="210" y="141"/>
                        <a:pt x="210" y="141"/>
                      </a:cubicBezTo>
                      <a:cubicBezTo>
                        <a:pt x="209" y="141"/>
                        <a:pt x="209" y="141"/>
                        <a:pt x="209" y="141"/>
                      </a:cubicBezTo>
                      <a:cubicBezTo>
                        <a:pt x="208" y="141"/>
                        <a:pt x="208" y="141"/>
                        <a:pt x="208" y="141"/>
                      </a:cubicBezTo>
                      <a:cubicBezTo>
                        <a:pt x="207" y="141"/>
                        <a:pt x="207" y="141"/>
                        <a:pt x="207" y="141"/>
                      </a:cubicBezTo>
                      <a:cubicBezTo>
                        <a:pt x="206" y="141"/>
                        <a:pt x="206" y="141"/>
                        <a:pt x="206" y="141"/>
                      </a:cubicBezTo>
                      <a:cubicBezTo>
                        <a:pt x="206" y="141"/>
                        <a:pt x="206" y="141"/>
                        <a:pt x="206" y="141"/>
                      </a:cubicBezTo>
                      <a:cubicBezTo>
                        <a:pt x="206" y="142"/>
                        <a:pt x="206" y="142"/>
                        <a:pt x="206" y="142"/>
                      </a:cubicBezTo>
                      <a:cubicBezTo>
                        <a:pt x="205" y="141"/>
                        <a:pt x="205" y="141"/>
                        <a:pt x="205" y="141"/>
                      </a:cubicBezTo>
                      <a:cubicBezTo>
                        <a:pt x="204" y="143"/>
                        <a:pt x="204" y="143"/>
                        <a:pt x="204" y="143"/>
                      </a:cubicBezTo>
                      <a:cubicBezTo>
                        <a:pt x="203" y="143"/>
                        <a:pt x="203" y="143"/>
                        <a:pt x="203" y="143"/>
                      </a:cubicBezTo>
                      <a:cubicBezTo>
                        <a:pt x="201" y="143"/>
                        <a:pt x="201" y="143"/>
                        <a:pt x="201" y="143"/>
                      </a:cubicBezTo>
                      <a:cubicBezTo>
                        <a:pt x="201" y="143"/>
                        <a:pt x="201" y="143"/>
                        <a:pt x="201" y="143"/>
                      </a:cubicBezTo>
                      <a:cubicBezTo>
                        <a:pt x="201" y="142"/>
                        <a:pt x="201" y="142"/>
                        <a:pt x="201" y="142"/>
                      </a:cubicBezTo>
                      <a:cubicBezTo>
                        <a:pt x="201" y="143"/>
                        <a:pt x="201" y="143"/>
                        <a:pt x="201" y="143"/>
                      </a:cubicBezTo>
                      <a:cubicBezTo>
                        <a:pt x="202" y="143"/>
                        <a:pt x="202" y="143"/>
                        <a:pt x="202" y="143"/>
                      </a:cubicBezTo>
                      <a:cubicBezTo>
                        <a:pt x="201" y="142"/>
                        <a:pt x="201" y="142"/>
                        <a:pt x="201" y="142"/>
                      </a:cubicBezTo>
                      <a:cubicBezTo>
                        <a:pt x="201" y="141"/>
                        <a:pt x="201" y="141"/>
                        <a:pt x="201" y="141"/>
                      </a:cubicBezTo>
                      <a:cubicBezTo>
                        <a:pt x="199" y="140"/>
                        <a:pt x="199" y="140"/>
                        <a:pt x="199" y="140"/>
                      </a:cubicBezTo>
                      <a:cubicBezTo>
                        <a:pt x="200" y="140"/>
                        <a:pt x="200" y="140"/>
                        <a:pt x="200" y="140"/>
                      </a:cubicBezTo>
                      <a:cubicBezTo>
                        <a:pt x="200" y="141"/>
                        <a:pt x="200" y="141"/>
                        <a:pt x="200" y="141"/>
                      </a:cubicBezTo>
                      <a:cubicBezTo>
                        <a:pt x="200" y="140"/>
                        <a:pt x="200" y="140"/>
                        <a:pt x="200" y="140"/>
                      </a:cubicBezTo>
                      <a:cubicBezTo>
                        <a:pt x="199" y="140"/>
                        <a:pt x="199" y="140"/>
                        <a:pt x="199" y="140"/>
                      </a:cubicBezTo>
                      <a:cubicBezTo>
                        <a:pt x="199" y="139"/>
                        <a:pt x="199" y="139"/>
                        <a:pt x="199" y="139"/>
                      </a:cubicBezTo>
                      <a:cubicBezTo>
                        <a:pt x="199" y="139"/>
                        <a:pt x="199" y="139"/>
                        <a:pt x="199" y="139"/>
                      </a:cubicBezTo>
                      <a:cubicBezTo>
                        <a:pt x="199" y="140"/>
                        <a:pt x="199" y="140"/>
                        <a:pt x="199" y="140"/>
                      </a:cubicBezTo>
                      <a:cubicBezTo>
                        <a:pt x="199" y="140"/>
                        <a:pt x="199" y="140"/>
                        <a:pt x="199" y="140"/>
                      </a:cubicBezTo>
                      <a:cubicBezTo>
                        <a:pt x="198" y="140"/>
                        <a:pt x="198" y="140"/>
                        <a:pt x="198" y="140"/>
                      </a:cubicBezTo>
                      <a:cubicBezTo>
                        <a:pt x="197" y="139"/>
                        <a:pt x="197" y="139"/>
                        <a:pt x="197" y="139"/>
                      </a:cubicBezTo>
                      <a:cubicBezTo>
                        <a:pt x="196" y="139"/>
                        <a:pt x="196" y="139"/>
                        <a:pt x="196" y="139"/>
                      </a:cubicBezTo>
                      <a:cubicBezTo>
                        <a:pt x="194" y="139"/>
                        <a:pt x="194" y="139"/>
                        <a:pt x="194" y="139"/>
                      </a:cubicBezTo>
                      <a:cubicBezTo>
                        <a:pt x="195" y="139"/>
                        <a:pt x="195" y="139"/>
                        <a:pt x="195" y="139"/>
                      </a:cubicBezTo>
                      <a:cubicBezTo>
                        <a:pt x="196" y="139"/>
                        <a:pt x="196" y="139"/>
                        <a:pt x="196" y="139"/>
                      </a:cubicBezTo>
                      <a:cubicBezTo>
                        <a:pt x="197" y="139"/>
                        <a:pt x="197" y="139"/>
                        <a:pt x="197" y="139"/>
                      </a:cubicBezTo>
                      <a:cubicBezTo>
                        <a:pt x="196" y="138"/>
                        <a:pt x="196" y="138"/>
                        <a:pt x="196" y="138"/>
                      </a:cubicBezTo>
                      <a:cubicBezTo>
                        <a:pt x="195" y="138"/>
                        <a:pt x="195" y="138"/>
                        <a:pt x="195" y="138"/>
                      </a:cubicBezTo>
                      <a:cubicBezTo>
                        <a:pt x="194" y="139"/>
                        <a:pt x="194" y="139"/>
                        <a:pt x="194" y="139"/>
                      </a:cubicBezTo>
                      <a:cubicBezTo>
                        <a:pt x="193" y="139"/>
                        <a:pt x="193" y="139"/>
                        <a:pt x="193" y="139"/>
                      </a:cubicBezTo>
                      <a:cubicBezTo>
                        <a:pt x="192" y="139"/>
                        <a:pt x="192" y="139"/>
                        <a:pt x="192" y="139"/>
                      </a:cubicBezTo>
                      <a:cubicBezTo>
                        <a:pt x="191" y="139"/>
                        <a:pt x="191" y="139"/>
                        <a:pt x="191" y="139"/>
                      </a:cubicBezTo>
                      <a:cubicBezTo>
                        <a:pt x="190" y="139"/>
                        <a:pt x="190" y="139"/>
                        <a:pt x="190" y="139"/>
                      </a:cubicBezTo>
                      <a:cubicBezTo>
                        <a:pt x="189" y="139"/>
                        <a:pt x="189" y="139"/>
                        <a:pt x="189" y="139"/>
                      </a:cubicBezTo>
                      <a:cubicBezTo>
                        <a:pt x="188" y="139"/>
                        <a:pt x="188" y="139"/>
                        <a:pt x="188" y="139"/>
                      </a:cubicBezTo>
                      <a:cubicBezTo>
                        <a:pt x="187" y="138"/>
                        <a:pt x="187" y="138"/>
                        <a:pt x="187" y="138"/>
                      </a:cubicBezTo>
                      <a:cubicBezTo>
                        <a:pt x="187" y="138"/>
                        <a:pt x="187" y="138"/>
                        <a:pt x="187" y="138"/>
                      </a:cubicBezTo>
                      <a:cubicBezTo>
                        <a:pt x="187" y="137"/>
                        <a:pt x="187" y="137"/>
                        <a:pt x="187" y="137"/>
                      </a:cubicBezTo>
                      <a:cubicBezTo>
                        <a:pt x="186" y="137"/>
                        <a:pt x="186" y="137"/>
                        <a:pt x="186" y="137"/>
                      </a:cubicBezTo>
                      <a:cubicBezTo>
                        <a:pt x="186" y="138"/>
                        <a:pt x="186" y="138"/>
                        <a:pt x="186" y="138"/>
                      </a:cubicBezTo>
                      <a:cubicBezTo>
                        <a:pt x="185" y="139"/>
                        <a:pt x="185" y="139"/>
                        <a:pt x="185" y="139"/>
                      </a:cubicBezTo>
                      <a:cubicBezTo>
                        <a:pt x="184" y="138"/>
                        <a:pt x="184" y="138"/>
                        <a:pt x="184" y="138"/>
                      </a:cubicBezTo>
                      <a:cubicBezTo>
                        <a:pt x="184" y="139"/>
                        <a:pt x="184" y="139"/>
                        <a:pt x="184" y="139"/>
                      </a:cubicBezTo>
                      <a:cubicBezTo>
                        <a:pt x="182" y="138"/>
                        <a:pt x="182" y="138"/>
                        <a:pt x="182" y="138"/>
                      </a:cubicBezTo>
                      <a:cubicBezTo>
                        <a:pt x="179" y="139"/>
                        <a:pt x="179" y="139"/>
                        <a:pt x="179" y="139"/>
                      </a:cubicBezTo>
                      <a:cubicBezTo>
                        <a:pt x="178" y="140"/>
                        <a:pt x="178" y="140"/>
                        <a:pt x="178" y="140"/>
                      </a:cubicBezTo>
                      <a:cubicBezTo>
                        <a:pt x="176" y="140"/>
                        <a:pt x="176" y="140"/>
                        <a:pt x="176" y="140"/>
                      </a:cubicBezTo>
                      <a:cubicBezTo>
                        <a:pt x="175" y="141"/>
                        <a:pt x="175" y="141"/>
                        <a:pt x="175" y="141"/>
                      </a:cubicBezTo>
                      <a:cubicBezTo>
                        <a:pt x="175" y="142"/>
                        <a:pt x="175" y="142"/>
                        <a:pt x="175" y="142"/>
                      </a:cubicBezTo>
                      <a:cubicBezTo>
                        <a:pt x="176" y="142"/>
                        <a:pt x="176" y="142"/>
                        <a:pt x="176" y="142"/>
                      </a:cubicBezTo>
                      <a:cubicBezTo>
                        <a:pt x="177" y="141"/>
                        <a:pt x="177" y="141"/>
                        <a:pt x="177" y="141"/>
                      </a:cubicBezTo>
                      <a:cubicBezTo>
                        <a:pt x="177" y="141"/>
                        <a:pt x="177" y="141"/>
                        <a:pt x="177" y="141"/>
                      </a:cubicBezTo>
                      <a:cubicBezTo>
                        <a:pt x="177" y="142"/>
                        <a:pt x="177" y="142"/>
                        <a:pt x="177" y="142"/>
                      </a:cubicBezTo>
                      <a:cubicBezTo>
                        <a:pt x="178" y="142"/>
                        <a:pt x="178" y="142"/>
                        <a:pt x="178" y="142"/>
                      </a:cubicBezTo>
                      <a:cubicBezTo>
                        <a:pt x="178" y="143"/>
                        <a:pt x="178" y="143"/>
                        <a:pt x="178" y="143"/>
                      </a:cubicBezTo>
                      <a:cubicBezTo>
                        <a:pt x="176" y="143"/>
                        <a:pt x="176" y="143"/>
                        <a:pt x="176" y="143"/>
                      </a:cubicBezTo>
                      <a:cubicBezTo>
                        <a:pt x="176" y="144"/>
                        <a:pt x="176" y="144"/>
                        <a:pt x="176" y="144"/>
                      </a:cubicBezTo>
                      <a:cubicBezTo>
                        <a:pt x="177" y="145"/>
                        <a:pt x="177" y="145"/>
                        <a:pt x="177" y="145"/>
                      </a:cubicBezTo>
                      <a:cubicBezTo>
                        <a:pt x="178" y="145"/>
                        <a:pt x="178" y="145"/>
                        <a:pt x="178" y="145"/>
                      </a:cubicBezTo>
                      <a:cubicBezTo>
                        <a:pt x="180" y="146"/>
                        <a:pt x="180" y="146"/>
                        <a:pt x="180" y="146"/>
                      </a:cubicBezTo>
                      <a:cubicBezTo>
                        <a:pt x="180" y="147"/>
                        <a:pt x="180" y="147"/>
                        <a:pt x="180" y="147"/>
                      </a:cubicBezTo>
                      <a:cubicBezTo>
                        <a:pt x="179" y="147"/>
                        <a:pt x="179" y="147"/>
                        <a:pt x="179" y="147"/>
                      </a:cubicBezTo>
                      <a:cubicBezTo>
                        <a:pt x="178" y="147"/>
                        <a:pt x="178" y="147"/>
                        <a:pt x="178" y="147"/>
                      </a:cubicBezTo>
                      <a:cubicBezTo>
                        <a:pt x="178" y="146"/>
                        <a:pt x="178" y="146"/>
                        <a:pt x="178" y="146"/>
                      </a:cubicBezTo>
                      <a:cubicBezTo>
                        <a:pt x="178" y="146"/>
                        <a:pt x="178" y="146"/>
                        <a:pt x="178" y="146"/>
                      </a:cubicBezTo>
                      <a:cubicBezTo>
                        <a:pt x="177" y="146"/>
                        <a:pt x="177" y="146"/>
                        <a:pt x="177" y="146"/>
                      </a:cubicBezTo>
                      <a:cubicBezTo>
                        <a:pt x="177" y="145"/>
                        <a:pt x="177" y="145"/>
                        <a:pt x="177" y="145"/>
                      </a:cubicBezTo>
                      <a:cubicBezTo>
                        <a:pt x="176" y="145"/>
                        <a:pt x="176" y="145"/>
                        <a:pt x="176" y="145"/>
                      </a:cubicBezTo>
                      <a:cubicBezTo>
                        <a:pt x="175" y="144"/>
                        <a:pt x="175" y="144"/>
                        <a:pt x="175" y="144"/>
                      </a:cubicBezTo>
                      <a:cubicBezTo>
                        <a:pt x="174" y="144"/>
                        <a:pt x="174" y="144"/>
                        <a:pt x="174" y="144"/>
                      </a:cubicBezTo>
                      <a:cubicBezTo>
                        <a:pt x="174" y="145"/>
                        <a:pt x="174" y="145"/>
                        <a:pt x="174" y="145"/>
                      </a:cubicBezTo>
                      <a:cubicBezTo>
                        <a:pt x="174" y="146"/>
                        <a:pt x="174" y="146"/>
                        <a:pt x="174" y="146"/>
                      </a:cubicBezTo>
                      <a:cubicBezTo>
                        <a:pt x="174" y="147"/>
                        <a:pt x="174" y="147"/>
                        <a:pt x="174" y="147"/>
                      </a:cubicBezTo>
                      <a:cubicBezTo>
                        <a:pt x="173" y="146"/>
                        <a:pt x="173" y="146"/>
                        <a:pt x="173" y="146"/>
                      </a:cubicBezTo>
                      <a:cubicBezTo>
                        <a:pt x="172" y="145"/>
                        <a:pt x="172" y="145"/>
                        <a:pt x="172" y="145"/>
                      </a:cubicBezTo>
                      <a:cubicBezTo>
                        <a:pt x="171" y="146"/>
                        <a:pt x="171" y="146"/>
                        <a:pt x="171" y="146"/>
                      </a:cubicBezTo>
                      <a:cubicBezTo>
                        <a:pt x="171" y="147"/>
                        <a:pt x="171" y="147"/>
                        <a:pt x="171" y="147"/>
                      </a:cubicBezTo>
                      <a:cubicBezTo>
                        <a:pt x="169" y="146"/>
                        <a:pt x="169" y="146"/>
                        <a:pt x="169" y="146"/>
                      </a:cubicBezTo>
                      <a:cubicBezTo>
                        <a:pt x="169" y="146"/>
                        <a:pt x="169" y="146"/>
                        <a:pt x="169" y="146"/>
                      </a:cubicBezTo>
                      <a:cubicBezTo>
                        <a:pt x="168" y="146"/>
                        <a:pt x="168" y="146"/>
                        <a:pt x="168" y="146"/>
                      </a:cubicBezTo>
                      <a:cubicBezTo>
                        <a:pt x="167" y="146"/>
                        <a:pt x="167" y="146"/>
                        <a:pt x="167" y="146"/>
                      </a:cubicBezTo>
                      <a:cubicBezTo>
                        <a:pt x="168" y="145"/>
                        <a:pt x="168" y="145"/>
                        <a:pt x="168" y="145"/>
                      </a:cubicBezTo>
                      <a:cubicBezTo>
                        <a:pt x="168" y="145"/>
                        <a:pt x="168" y="145"/>
                        <a:pt x="168" y="145"/>
                      </a:cubicBezTo>
                      <a:cubicBezTo>
                        <a:pt x="168" y="144"/>
                        <a:pt x="168" y="144"/>
                        <a:pt x="168" y="144"/>
                      </a:cubicBezTo>
                      <a:cubicBezTo>
                        <a:pt x="167" y="144"/>
                        <a:pt x="167" y="144"/>
                        <a:pt x="167" y="144"/>
                      </a:cubicBezTo>
                      <a:cubicBezTo>
                        <a:pt x="166" y="144"/>
                        <a:pt x="166" y="144"/>
                        <a:pt x="166" y="144"/>
                      </a:cubicBezTo>
                      <a:cubicBezTo>
                        <a:pt x="166" y="143"/>
                        <a:pt x="166" y="143"/>
                        <a:pt x="166" y="143"/>
                      </a:cubicBezTo>
                      <a:cubicBezTo>
                        <a:pt x="166" y="143"/>
                        <a:pt x="166" y="143"/>
                        <a:pt x="166" y="143"/>
                      </a:cubicBezTo>
                      <a:cubicBezTo>
                        <a:pt x="165" y="143"/>
                        <a:pt x="165" y="143"/>
                        <a:pt x="165" y="143"/>
                      </a:cubicBezTo>
                      <a:cubicBezTo>
                        <a:pt x="165" y="143"/>
                        <a:pt x="165" y="143"/>
                        <a:pt x="165" y="143"/>
                      </a:cubicBezTo>
                      <a:cubicBezTo>
                        <a:pt x="165" y="142"/>
                        <a:pt x="165" y="142"/>
                        <a:pt x="165" y="142"/>
                      </a:cubicBezTo>
                      <a:cubicBezTo>
                        <a:pt x="164" y="142"/>
                        <a:pt x="164" y="142"/>
                        <a:pt x="164" y="142"/>
                      </a:cubicBezTo>
                      <a:cubicBezTo>
                        <a:pt x="163" y="142"/>
                        <a:pt x="163" y="142"/>
                        <a:pt x="163" y="142"/>
                      </a:cubicBezTo>
                      <a:cubicBezTo>
                        <a:pt x="163" y="143"/>
                        <a:pt x="163" y="143"/>
                        <a:pt x="163" y="143"/>
                      </a:cubicBezTo>
                      <a:cubicBezTo>
                        <a:pt x="163" y="143"/>
                        <a:pt x="163" y="143"/>
                        <a:pt x="163" y="143"/>
                      </a:cubicBezTo>
                      <a:cubicBezTo>
                        <a:pt x="162" y="144"/>
                        <a:pt x="162" y="144"/>
                        <a:pt x="162" y="144"/>
                      </a:cubicBezTo>
                      <a:cubicBezTo>
                        <a:pt x="159" y="143"/>
                        <a:pt x="159" y="143"/>
                        <a:pt x="159" y="143"/>
                      </a:cubicBezTo>
                      <a:cubicBezTo>
                        <a:pt x="159" y="143"/>
                        <a:pt x="159" y="143"/>
                        <a:pt x="159" y="143"/>
                      </a:cubicBezTo>
                      <a:cubicBezTo>
                        <a:pt x="156" y="142"/>
                        <a:pt x="156" y="142"/>
                        <a:pt x="156" y="142"/>
                      </a:cubicBezTo>
                      <a:cubicBezTo>
                        <a:pt x="155" y="142"/>
                        <a:pt x="155" y="142"/>
                        <a:pt x="155" y="142"/>
                      </a:cubicBezTo>
                      <a:cubicBezTo>
                        <a:pt x="153" y="143"/>
                        <a:pt x="153" y="143"/>
                        <a:pt x="153" y="143"/>
                      </a:cubicBezTo>
                      <a:cubicBezTo>
                        <a:pt x="152" y="143"/>
                        <a:pt x="152" y="143"/>
                        <a:pt x="152" y="143"/>
                      </a:cubicBezTo>
                      <a:cubicBezTo>
                        <a:pt x="151" y="143"/>
                        <a:pt x="151" y="143"/>
                        <a:pt x="151" y="143"/>
                      </a:cubicBezTo>
                      <a:cubicBezTo>
                        <a:pt x="150" y="144"/>
                        <a:pt x="150" y="144"/>
                        <a:pt x="150" y="144"/>
                      </a:cubicBezTo>
                      <a:cubicBezTo>
                        <a:pt x="149" y="144"/>
                        <a:pt x="149" y="144"/>
                        <a:pt x="149" y="144"/>
                      </a:cubicBezTo>
                      <a:cubicBezTo>
                        <a:pt x="149" y="144"/>
                        <a:pt x="149" y="144"/>
                        <a:pt x="149" y="144"/>
                      </a:cubicBezTo>
                      <a:cubicBezTo>
                        <a:pt x="149" y="143"/>
                        <a:pt x="149" y="143"/>
                        <a:pt x="149" y="143"/>
                      </a:cubicBezTo>
                      <a:cubicBezTo>
                        <a:pt x="150" y="142"/>
                        <a:pt x="150" y="142"/>
                        <a:pt x="150" y="142"/>
                      </a:cubicBezTo>
                      <a:cubicBezTo>
                        <a:pt x="149" y="141"/>
                        <a:pt x="149" y="141"/>
                        <a:pt x="149" y="141"/>
                      </a:cubicBezTo>
                      <a:cubicBezTo>
                        <a:pt x="149" y="142"/>
                        <a:pt x="149" y="142"/>
                        <a:pt x="149" y="142"/>
                      </a:cubicBezTo>
                      <a:cubicBezTo>
                        <a:pt x="148" y="142"/>
                        <a:pt x="148" y="142"/>
                        <a:pt x="148" y="142"/>
                      </a:cubicBezTo>
                      <a:cubicBezTo>
                        <a:pt x="147" y="142"/>
                        <a:pt x="147" y="142"/>
                        <a:pt x="147" y="142"/>
                      </a:cubicBezTo>
                      <a:cubicBezTo>
                        <a:pt x="147" y="142"/>
                        <a:pt x="147" y="142"/>
                        <a:pt x="147" y="142"/>
                      </a:cubicBezTo>
                      <a:cubicBezTo>
                        <a:pt x="147" y="143"/>
                        <a:pt x="147" y="143"/>
                        <a:pt x="147" y="143"/>
                      </a:cubicBezTo>
                      <a:cubicBezTo>
                        <a:pt x="147" y="144"/>
                        <a:pt x="147" y="144"/>
                        <a:pt x="147" y="144"/>
                      </a:cubicBezTo>
                      <a:cubicBezTo>
                        <a:pt x="148" y="145"/>
                        <a:pt x="148" y="145"/>
                        <a:pt x="148" y="145"/>
                      </a:cubicBezTo>
                      <a:cubicBezTo>
                        <a:pt x="147" y="146"/>
                        <a:pt x="147" y="146"/>
                        <a:pt x="147" y="146"/>
                      </a:cubicBezTo>
                      <a:cubicBezTo>
                        <a:pt x="146" y="146"/>
                        <a:pt x="146" y="146"/>
                        <a:pt x="146" y="146"/>
                      </a:cubicBezTo>
                      <a:cubicBezTo>
                        <a:pt x="144" y="147"/>
                        <a:pt x="144" y="147"/>
                        <a:pt x="144" y="147"/>
                      </a:cubicBezTo>
                      <a:cubicBezTo>
                        <a:pt x="142" y="148"/>
                        <a:pt x="142" y="148"/>
                        <a:pt x="142" y="148"/>
                      </a:cubicBezTo>
                      <a:cubicBezTo>
                        <a:pt x="141" y="148"/>
                        <a:pt x="141" y="148"/>
                        <a:pt x="141" y="148"/>
                      </a:cubicBezTo>
                      <a:cubicBezTo>
                        <a:pt x="140" y="149"/>
                        <a:pt x="140" y="149"/>
                        <a:pt x="140" y="149"/>
                      </a:cubicBezTo>
                      <a:cubicBezTo>
                        <a:pt x="139" y="149"/>
                        <a:pt x="139" y="149"/>
                        <a:pt x="139" y="149"/>
                      </a:cubicBezTo>
                      <a:cubicBezTo>
                        <a:pt x="140" y="148"/>
                        <a:pt x="140" y="148"/>
                        <a:pt x="140" y="148"/>
                      </a:cubicBezTo>
                      <a:cubicBezTo>
                        <a:pt x="140" y="148"/>
                        <a:pt x="140" y="148"/>
                        <a:pt x="140" y="148"/>
                      </a:cubicBezTo>
                      <a:cubicBezTo>
                        <a:pt x="139" y="148"/>
                        <a:pt x="139" y="148"/>
                        <a:pt x="139" y="148"/>
                      </a:cubicBezTo>
                      <a:cubicBezTo>
                        <a:pt x="139" y="148"/>
                        <a:pt x="139" y="148"/>
                        <a:pt x="139" y="148"/>
                      </a:cubicBezTo>
                      <a:cubicBezTo>
                        <a:pt x="138" y="148"/>
                        <a:pt x="138" y="148"/>
                        <a:pt x="138" y="148"/>
                      </a:cubicBezTo>
                      <a:cubicBezTo>
                        <a:pt x="138" y="149"/>
                        <a:pt x="138" y="149"/>
                        <a:pt x="138" y="149"/>
                      </a:cubicBezTo>
                      <a:cubicBezTo>
                        <a:pt x="137" y="149"/>
                        <a:pt x="137" y="149"/>
                        <a:pt x="137" y="149"/>
                      </a:cubicBezTo>
                      <a:cubicBezTo>
                        <a:pt x="136" y="149"/>
                        <a:pt x="136" y="149"/>
                        <a:pt x="136" y="149"/>
                      </a:cubicBezTo>
                      <a:cubicBezTo>
                        <a:pt x="137" y="150"/>
                        <a:pt x="137" y="150"/>
                        <a:pt x="137" y="150"/>
                      </a:cubicBezTo>
                      <a:cubicBezTo>
                        <a:pt x="135" y="151"/>
                        <a:pt x="135" y="151"/>
                        <a:pt x="135" y="151"/>
                      </a:cubicBezTo>
                      <a:cubicBezTo>
                        <a:pt x="135" y="150"/>
                        <a:pt x="135" y="150"/>
                        <a:pt x="135" y="150"/>
                      </a:cubicBezTo>
                      <a:cubicBezTo>
                        <a:pt x="134" y="151"/>
                        <a:pt x="134" y="151"/>
                        <a:pt x="134" y="151"/>
                      </a:cubicBezTo>
                      <a:cubicBezTo>
                        <a:pt x="135" y="152"/>
                        <a:pt x="135" y="152"/>
                        <a:pt x="135" y="152"/>
                      </a:cubicBezTo>
                      <a:cubicBezTo>
                        <a:pt x="133" y="153"/>
                        <a:pt x="133" y="153"/>
                        <a:pt x="133" y="153"/>
                      </a:cubicBezTo>
                      <a:cubicBezTo>
                        <a:pt x="133" y="153"/>
                        <a:pt x="133" y="153"/>
                        <a:pt x="133" y="153"/>
                      </a:cubicBezTo>
                      <a:cubicBezTo>
                        <a:pt x="133" y="155"/>
                        <a:pt x="133" y="155"/>
                        <a:pt x="133" y="155"/>
                      </a:cubicBezTo>
                      <a:cubicBezTo>
                        <a:pt x="132" y="156"/>
                        <a:pt x="132" y="156"/>
                        <a:pt x="132" y="156"/>
                      </a:cubicBezTo>
                      <a:cubicBezTo>
                        <a:pt x="132" y="158"/>
                        <a:pt x="132" y="158"/>
                        <a:pt x="132" y="158"/>
                      </a:cubicBezTo>
                      <a:cubicBezTo>
                        <a:pt x="131" y="159"/>
                        <a:pt x="131" y="159"/>
                        <a:pt x="131" y="159"/>
                      </a:cubicBezTo>
                      <a:cubicBezTo>
                        <a:pt x="132" y="160"/>
                        <a:pt x="132" y="160"/>
                        <a:pt x="132" y="160"/>
                      </a:cubicBezTo>
                      <a:cubicBezTo>
                        <a:pt x="131" y="162"/>
                        <a:pt x="131" y="162"/>
                        <a:pt x="131" y="162"/>
                      </a:cubicBezTo>
                      <a:cubicBezTo>
                        <a:pt x="132" y="162"/>
                        <a:pt x="132" y="162"/>
                        <a:pt x="132" y="162"/>
                      </a:cubicBezTo>
                      <a:cubicBezTo>
                        <a:pt x="131" y="164"/>
                        <a:pt x="131" y="164"/>
                        <a:pt x="131" y="164"/>
                      </a:cubicBezTo>
                      <a:cubicBezTo>
                        <a:pt x="131" y="165"/>
                        <a:pt x="131" y="165"/>
                        <a:pt x="131" y="165"/>
                      </a:cubicBezTo>
                      <a:cubicBezTo>
                        <a:pt x="130" y="165"/>
                        <a:pt x="130" y="165"/>
                        <a:pt x="130" y="165"/>
                      </a:cubicBezTo>
                      <a:cubicBezTo>
                        <a:pt x="130" y="164"/>
                        <a:pt x="130" y="164"/>
                        <a:pt x="130" y="164"/>
                      </a:cubicBezTo>
                      <a:cubicBezTo>
                        <a:pt x="129" y="164"/>
                        <a:pt x="129" y="164"/>
                        <a:pt x="129" y="164"/>
                      </a:cubicBezTo>
                      <a:cubicBezTo>
                        <a:pt x="128" y="164"/>
                        <a:pt x="128" y="164"/>
                        <a:pt x="128" y="164"/>
                      </a:cubicBezTo>
                      <a:cubicBezTo>
                        <a:pt x="126" y="163"/>
                        <a:pt x="126" y="163"/>
                        <a:pt x="126" y="163"/>
                      </a:cubicBezTo>
                      <a:cubicBezTo>
                        <a:pt x="125" y="162"/>
                        <a:pt x="125" y="162"/>
                        <a:pt x="125" y="162"/>
                      </a:cubicBezTo>
                      <a:cubicBezTo>
                        <a:pt x="124" y="162"/>
                        <a:pt x="124" y="162"/>
                        <a:pt x="124" y="162"/>
                      </a:cubicBezTo>
                      <a:cubicBezTo>
                        <a:pt x="124" y="162"/>
                        <a:pt x="124" y="162"/>
                        <a:pt x="124" y="162"/>
                      </a:cubicBezTo>
                      <a:cubicBezTo>
                        <a:pt x="123" y="162"/>
                        <a:pt x="123" y="162"/>
                        <a:pt x="123" y="162"/>
                      </a:cubicBezTo>
                      <a:cubicBezTo>
                        <a:pt x="123" y="162"/>
                        <a:pt x="123" y="162"/>
                        <a:pt x="123" y="162"/>
                      </a:cubicBezTo>
                      <a:cubicBezTo>
                        <a:pt x="122" y="161"/>
                        <a:pt x="122" y="161"/>
                        <a:pt x="122" y="161"/>
                      </a:cubicBezTo>
                      <a:cubicBezTo>
                        <a:pt x="122" y="160"/>
                        <a:pt x="122" y="160"/>
                        <a:pt x="122" y="160"/>
                      </a:cubicBezTo>
                      <a:cubicBezTo>
                        <a:pt x="121" y="157"/>
                        <a:pt x="121" y="157"/>
                        <a:pt x="121" y="157"/>
                      </a:cubicBezTo>
                      <a:cubicBezTo>
                        <a:pt x="121" y="156"/>
                        <a:pt x="121" y="156"/>
                        <a:pt x="121" y="156"/>
                      </a:cubicBezTo>
                      <a:cubicBezTo>
                        <a:pt x="121" y="156"/>
                        <a:pt x="121" y="156"/>
                        <a:pt x="121" y="156"/>
                      </a:cubicBezTo>
                      <a:cubicBezTo>
                        <a:pt x="121" y="155"/>
                        <a:pt x="121" y="155"/>
                        <a:pt x="121" y="155"/>
                      </a:cubicBezTo>
                      <a:cubicBezTo>
                        <a:pt x="121" y="154"/>
                        <a:pt x="121" y="154"/>
                        <a:pt x="121" y="154"/>
                      </a:cubicBezTo>
                      <a:cubicBezTo>
                        <a:pt x="121" y="153"/>
                        <a:pt x="121" y="153"/>
                        <a:pt x="121" y="153"/>
                      </a:cubicBezTo>
                      <a:cubicBezTo>
                        <a:pt x="120" y="153"/>
                        <a:pt x="120" y="153"/>
                        <a:pt x="120" y="153"/>
                      </a:cubicBezTo>
                      <a:cubicBezTo>
                        <a:pt x="120" y="152"/>
                        <a:pt x="120" y="152"/>
                        <a:pt x="120" y="152"/>
                      </a:cubicBezTo>
                      <a:cubicBezTo>
                        <a:pt x="119" y="151"/>
                        <a:pt x="119" y="151"/>
                        <a:pt x="119" y="151"/>
                      </a:cubicBezTo>
                      <a:cubicBezTo>
                        <a:pt x="119" y="151"/>
                        <a:pt x="119" y="151"/>
                        <a:pt x="119" y="151"/>
                      </a:cubicBezTo>
                      <a:cubicBezTo>
                        <a:pt x="118" y="150"/>
                        <a:pt x="118" y="150"/>
                        <a:pt x="118" y="150"/>
                      </a:cubicBezTo>
                      <a:cubicBezTo>
                        <a:pt x="117" y="148"/>
                        <a:pt x="117" y="148"/>
                        <a:pt x="117" y="148"/>
                      </a:cubicBezTo>
                      <a:cubicBezTo>
                        <a:pt x="117" y="148"/>
                        <a:pt x="117" y="148"/>
                        <a:pt x="117" y="148"/>
                      </a:cubicBezTo>
                      <a:cubicBezTo>
                        <a:pt x="117" y="147"/>
                        <a:pt x="117" y="147"/>
                        <a:pt x="117" y="147"/>
                      </a:cubicBezTo>
                      <a:cubicBezTo>
                        <a:pt x="116" y="146"/>
                        <a:pt x="116" y="146"/>
                        <a:pt x="116" y="146"/>
                      </a:cubicBezTo>
                      <a:cubicBezTo>
                        <a:pt x="116" y="145"/>
                        <a:pt x="116" y="145"/>
                        <a:pt x="116" y="145"/>
                      </a:cubicBezTo>
                      <a:cubicBezTo>
                        <a:pt x="116" y="145"/>
                        <a:pt x="116" y="145"/>
                        <a:pt x="116" y="145"/>
                      </a:cubicBezTo>
                      <a:cubicBezTo>
                        <a:pt x="116" y="144"/>
                        <a:pt x="116" y="144"/>
                        <a:pt x="116" y="144"/>
                      </a:cubicBezTo>
                      <a:cubicBezTo>
                        <a:pt x="115" y="143"/>
                        <a:pt x="115" y="143"/>
                        <a:pt x="115" y="143"/>
                      </a:cubicBezTo>
                      <a:cubicBezTo>
                        <a:pt x="114" y="142"/>
                        <a:pt x="114" y="142"/>
                        <a:pt x="114" y="142"/>
                      </a:cubicBezTo>
                      <a:cubicBezTo>
                        <a:pt x="113" y="141"/>
                        <a:pt x="113" y="141"/>
                        <a:pt x="113" y="141"/>
                      </a:cubicBezTo>
                      <a:cubicBezTo>
                        <a:pt x="112" y="141"/>
                        <a:pt x="112" y="141"/>
                        <a:pt x="112" y="141"/>
                      </a:cubicBezTo>
                      <a:cubicBezTo>
                        <a:pt x="112" y="141"/>
                        <a:pt x="112" y="141"/>
                        <a:pt x="112" y="141"/>
                      </a:cubicBezTo>
                      <a:cubicBezTo>
                        <a:pt x="111" y="141"/>
                        <a:pt x="111" y="141"/>
                        <a:pt x="111" y="141"/>
                      </a:cubicBezTo>
                      <a:cubicBezTo>
                        <a:pt x="111" y="140"/>
                        <a:pt x="111" y="140"/>
                        <a:pt x="111" y="140"/>
                      </a:cubicBezTo>
                      <a:cubicBezTo>
                        <a:pt x="110" y="141"/>
                        <a:pt x="110" y="141"/>
                        <a:pt x="110" y="141"/>
                      </a:cubicBezTo>
                      <a:cubicBezTo>
                        <a:pt x="109" y="140"/>
                        <a:pt x="109" y="140"/>
                        <a:pt x="109" y="140"/>
                      </a:cubicBezTo>
                      <a:cubicBezTo>
                        <a:pt x="108" y="140"/>
                        <a:pt x="108" y="140"/>
                        <a:pt x="108" y="140"/>
                      </a:cubicBezTo>
                      <a:cubicBezTo>
                        <a:pt x="108" y="141"/>
                        <a:pt x="108" y="141"/>
                        <a:pt x="108" y="141"/>
                      </a:cubicBezTo>
                      <a:cubicBezTo>
                        <a:pt x="107" y="141"/>
                        <a:pt x="107" y="141"/>
                        <a:pt x="107" y="141"/>
                      </a:cubicBezTo>
                      <a:cubicBezTo>
                        <a:pt x="107" y="141"/>
                        <a:pt x="107" y="141"/>
                        <a:pt x="107" y="141"/>
                      </a:cubicBezTo>
                      <a:cubicBezTo>
                        <a:pt x="107" y="141"/>
                        <a:pt x="107" y="141"/>
                        <a:pt x="107" y="141"/>
                      </a:cubicBezTo>
                      <a:cubicBezTo>
                        <a:pt x="106" y="141"/>
                        <a:pt x="106" y="141"/>
                        <a:pt x="106" y="141"/>
                      </a:cubicBezTo>
                      <a:cubicBezTo>
                        <a:pt x="105" y="142"/>
                        <a:pt x="105" y="142"/>
                        <a:pt x="105" y="142"/>
                      </a:cubicBezTo>
                      <a:cubicBezTo>
                        <a:pt x="105" y="143"/>
                        <a:pt x="105" y="143"/>
                        <a:pt x="105" y="143"/>
                      </a:cubicBezTo>
                      <a:cubicBezTo>
                        <a:pt x="104" y="143"/>
                        <a:pt x="104" y="143"/>
                        <a:pt x="104" y="143"/>
                      </a:cubicBezTo>
                      <a:cubicBezTo>
                        <a:pt x="104" y="144"/>
                        <a:pt x="104" y="144"/>
                        <a:pt x="104" y="144"/>
                      </a:cubicBezTo>
                      <a:cubicBezTo>
                        <a:pt x="104" y="144"/>
                        <a:pt x="104" y="144"/>
                        <a:pt x="104" y="144"/>
                      </a:cubicBezTo>
                      <a:cubicBezTo>
                        <a:pt x="104" y="144"/>
                        <a:pt x="104" y="144"/>
                        <a:pt x="104" y="144"/>
                      </a:cubicBezTo>
                      <a:cubicBezTo>
                        <a:pt x="103" y="145"/>
                        <a:pt x="103" y="145"/>
                        <a:pt x="103" y="145"/>
                      </a:cubicBezTo>
                      <a:cubicBezTo>
                        <a:pt x="103" y="145"/>
                        <a:pt x="103" y="145"/>
                        <a:pt x="103" y="145"/>
                      </a:cubicBezTo>
                      <a:cubicBezTo>
                        <a:pt x="102" y="145"/>
                        <a:pt x="102" y="145"/>
                        <a:pt x="102" y="145"/>
                      </a:cubicBezTo>
                      <a:cubicBezTo>
                        <a:pt x="102" y="145"/>
                        <a:pt x="102" y="145"/>
                        <a:pt x="102" y="145"/>
                      </a:cubicBezTo>
                      <a:cubicBezTo>
                        <a:pt x="101" y="145"/>
                        <a:pt x="101" y="145"/>
                        <a:pt x="101" y="145"/>
                      </a:cubicBezTo>
                      <a:cubicBezTo>
                        <a:pt x="100" y="144"/>
                        <a:pt x="100" y="144"/>
                        <a:pt x="100" y="144"/>
                      </a:cubicBezTo>
                      <a:cubicBezTo>
                        <a:pt x="99" y="144"/>
                        <a:pt x="99" y="144"/>
                        <a:pt x="99" y="144"/>
                      </a:cubicBezTo>
                      <a:cubicBezTo>
                        <a:pt x="99" y="144"/>
                        <a:pt x="99" y="144"/>
                        <a:pt x="99" y="144"/>
                      </a:cubicBezTo>
                      <a:cubicBezTo>
                        <a:pt x="98" y="143"/>
                        <a:pt x="98" y="143"/>
                        <a:pt x="98" y="143"/>
                      </a:cubicBezTo>
                      <a:cubicBezTo>
                        <a:pt x="97" y="143"/>
                        <a:pt x="97" y="143"/>
                        <a:pt x="97" y="143"/>
                      </a:cubicBezTo>
                      <a:cubicBezTo>
                        <a:pt x="97" y="143"/>
                        <a:pt x="97" y="143"/>
                        <a:pt x="97" y="143"/>
                      </a:cubicBezTo>
                      <a:cubicBezTo>
                        <a:pt x="97" y="143"/>
                        <a:pt x="97" y="143"/>
                        <a:pt x="97" y="143"/>
                      </a:cubicBezTo>
                      <a:cubicBezTo>
                        <a:pt x="97" y="142"/>
                        <a:pt x="97" y="142"/>
                        <a:pt x="97" y="142"/>
                      </a:cubicBezTo>
                      <a:cubicBezTo>
                        <a:pt x="96" y="142"/>
                        <a:pt x="96" y="142"/>
                        <a:pt x="96" y="142"/>
                      </a:cubicBezTo>
                      <a:cubicBezTo>
                        <a:pt x="96" y="142"/>
                        <a:pt x="96" y="142"/>
                        <a:pt x="96" y="142"/>
                      </a:cubicBezTo>
                      <a:cubicBezTo>
                        <a:pt x="95" y="142"/>
                        <a:pt x="95" y="142"/>
                        <a:pt x="95" y="142"/>
                      </a:cubicBezTo>
                      <a:cubicBezTo>
                        <a:pt x="95" y="142"/>
                        <a:pt x="95" y="142"/>
                        <a:pt x="95" y="142"/>
                      </a:cubicBezTo>
                      <a:cubicBezTo>
                        <a:pt x="95" y="141"/>
                        <a:pt x="95" y="141"/>
                        <a:pt x="95" y="141"/>
                      </a:cubicBezTo>
                      <a:cubicBezTo>
                        <a:pt x="95" y="141"/>
                        <a:pt x="95" y="141"/>
                        <a:pt x="95" y="141"/>
                      </a:cubicBezTo>
                      <a:cubicBezTo>
                        <a:pt x="94" y="140"/>
                        <a:pt x="94" y="140"/>
                        <a:pt x="94" y="140"/>
                      </a:cubicBezTo>
                      <a:cubicBezTo>
                        <a:pt x="93" y="139"/>
                        <a:pt x="93" y="139"/>
                        <a:pt x="93" y="139"/>
                      </a:cubicBezTo>
                      <a:cubicBezTo>
                        <a:pt x="93" y="138"/>
                        <a:pt x="93" y="138"/>
                        <a:pt x="93" y="138"/>
                      </a:cubicBezTo>
                      <a:cubicBezTo>
                        <a:pt x="94" y="138"/>
                        <a:pt x="94" y="138"/>
                        <a:pt x="94" y="138"/>
                      </a:cubicBezTo>
                      <a:cubicBezTo>
                        <a:pt x="94" y="138"/>
                        <a:pt x="94" y="138"/>
                        <a:pt x="94" y="138"/>
                      </a:cubicBezTo>
                      <a:cubicBezTo>
                        <a:pt x="94" y="137"/>
                        <a:pt x="94" y="137"/>
                        <a:pt x="94" y="137"/>
                      </a:cubicBezTo>
                      <a:cubicBezTo>
                        <a:pt x="93" y="137"/>
                        <a:pt x="93" y="137"/>
                        <a:pt x="93" y="137"/>
                      </a:cubicBezTo>
                      <a:cubicBezTo>
                        <a:pt x="93" y="136"/>
                        <a:pt x="93" y="136"/>
                        <a:pt x="93" y="136"/>
                      </a:cubicBezTo>
                      <a:cubicBezTo>
                        <a:pt x="93" y="136"/>
                        <a:pt x="93" y="136"/>
                        <a:pt x="93" y="136"/>
                      </a:cubicBezTo>
                      <a:cubicBezTo>
                        <a:pt x="92" y="136"/>
                        <a:pt x="92" y="136"/>
                        <a:pt x="92" y="136"/>
                      </a:cubicBezTo>
                      <a:cubicBezTo>
                        <a:pt x="92" y="135"/>
                        <a:pt x="92" y="135"/>
                        <a:pt x="92" y="135"/>
                      </a:cubicBezTo>
                      <a:cubicBezTo>
                        <a:pt x="92" y="134"/>
                        <a:pt x="92" y="134"/>
                        <a:pt x="92" y="134"/>
                      </a:cubicBezTo>
                      <a:cubicBezTo>
                        <a:pt x="91" y="134"/>
                        <a:pt x="91" y="134"/>
                        <a:pt x="91" y="134"/>
                      </a:cubicBezTo>
                      <a:cubicBezTo>
                        <a:pt x="90" y="133"/>
                        <a:pt x="90" y="133"/>
                        <a:pt x="90" y="133"/>
                      </a:cubicBezTo>
                      <a:cubicBezTo>
                        <a:pt x="91" y="133"/>
                        <a:pt x="91" y="133"/>
                        <a:pt x="91" y="133"/>
                      </a:cubicBezTo>
                      <a:cubicBezTo>
                        <a:pt x="91" y="133"/>
                        <a:pt x="91" y="133"/>
                        <a:pt x="91" y="133"/>
                      </a:cubicBezTo>
                      <a:cubicBezTo>
                        <a:pt x="90" y="132"/>
                        <a:pt x="90" y="132"/>
                        <a:pt x="90" y="132"/>
                      </a:cubicBezTo>
                      <a:cubicBezTo>
                        <a:pt x="89" y="132"/>
                        <a:pt x="89" y="132"/>
                        <a:pt x="89" y="132"/>
                      </a:cubicBezTo>
                      <a:cubicBezTo>
                        <a:pt x="89" y="131"/>
                        <a:pt x="89" y="131"/>
                        <a:pt x="89" y="131"/>
                      </a:cubicBezTo>
                      <a:cubicBezTo>
                        <a:pt x="89" y="130"/>
                        <a:pt x="89" y="130"/>
                        <a:pt x="89" y="130"/>
                      </a:cubicBezTo>
                      <a:cubicBezTo>
                        <a:pt x="88" y="130"/>
                        <a:pt x="88" y="130"/>
                        <a:pt x="88" y="130"/>
                      </a:cubicBezTo>
                      <a:cubicBezTo>
                        <a:pt x="88" y="130"/>
                        <a:pt x="88" y="130"/>
                        <a:pt x="88" y="130"/>
                      </a:cubicBezTo>
                      <a:cubicBezTo>
                        <a:pt x="87" y="129"/>
                        <a:pt x="87" y="129"/>
                        <a:pt x="87" y="129"/>
                      </a:cubicBezTo>
                      <a:cubicBezTo>
                        <a:pt x="86" y="128"/>
                        <a:pt x="86" y="128"/>
                        <a:pt x="86" y="128"/>
                      </a:cubicBezTo>
                      <a:cubicBezTo>
                        <a:pt x="85" y="128"/>
                        <a:pt x="85" y="128"/>
                        <a:pt x="85" y="128"/>
                      </a:cubicBezTo>
                      <a:cubicBezTo>
                        <a:pt x="76" y="127"/>
                        <a:pt x="76" y="127"/>
                        <a:pt x="76" y="127"/>
                      </a:cubicBezTo>
                      <a:cubicBezTo>
                        <a:pt x="76" y="129"/>
                        <a:pt x="76" y="129"/>
                        <a:pt x="76" y="129"/>
                      </a:cubicBezTo>
                      <a:cubicBezTo>
                        <a:pt x="60" y="129"/>
                        <a:pt x="60" y="129"/>
                        <a:pt x="60" y="129"/>
                      </a:cubicBezTo>
                      <a:cubicBezTo>
                        <a:pt x="41" y="121"/>
                        <a:pt x="41" y="121"/>
                        <a:pt x="41" y="121"/>
                      </a:cubicBezTo>
                      <a:cubicBezTo>
                        <a:pt x="41" y="120"/>
                        <a:pt x="41" y="120"/>
                        <a:pt x="41" y="120"/>
                      </a:cubicBezTo>
                      <a:cubicBezTo>
                        <a:pt x="41" y="120"/>
                        <a:pt x="41" y="120"/>
                        <a:pt x="41" y="120"/>
                      </a:cubicBezTo>
                      <a:cubicBezTo>
                        <a:pt x="27" y="120"/>
                        <a:pt x="27" y="120"/>
                        <a:pt x="27" y="120"/>
                      </a:cubicBezTo>
                      <a:cubicBezTo>
                        <a:pt x="27" y="119"/>
                        <a:pt x="27" y="119"/>
                        <a:pt x="27" y="119"/>
                      </a:cubicBezTo>
                      <a:cubicBezTo>
                        <a:pt x="28" y="118"/>
                        <a:pt x="28" y="118"/>
                        <a:pt x="28" y="118"/>
                      </a:cubicBezTo>
                      <a:cubicBezTo>
                        <a:pt x="27" y="117"/>
                        <a:pt x="27" y="117"/>
                        <a:pt x="27" y="117"/>
                      </a:cubicBezTo>
                      <a:cubicBezTo>
                        <a:pt x="25" y="114"/>
                        <a:pt x="25" y="114"/>
                        <a:pt x="25" y="114"/>
                      </a:cubicBezTo>
                      <a:cubicBezTo>
                        <a:pt x="24" y="113"/>
                        <a:pt x="24" y="113"/>
                        <a:pt x="24" y="113"/>
                      </a:cubicBezTo>
                      <a:cubicBezTo>
                        <a:pt x="23" y="113"/>
                        <a:pt x="23" y="113"/>
                        <a:pt x="23" y="113"/>
                      </a:cubicBezTo>
                      <a:cubicBezTo>
                        <a:pt x="23" y="113"/>
                        <a:pt x="23" y="113"/>
                        <a:pt x="23" y="113"/>
                      </a:cubicBezTo>
                      <a:cubicBezTo>
                        <a:pt x="22" y="113"/>
                        <a:pt x="22" y="113"/>
                        <a:pt x="22" y="113"/>
                      </a:cubicBezTo>
                      <a:cubicBezTo>
                        <a:pt x="23" y="112"/>
                        <a:pt x="23" y="112"/>
                        <a:pt x="23" y="112"/>
                      </a:cubicBezTo>
                      <a:cubicBezTo>
                        <a:pt x="22" y="111"/>
                        <a:pt x="22" y="111"/>
                        <a:pt x="22" y="111"/>
                      </a:cubicBezTo>
                      <a:cubicBezTo>
                        <a:pt x="21" y="111"/>
                        <a:pt x="21" y="111"/>
                        <a:pt x="21" y="111"/>
                      </a:cubicBezTo>
                      <a:cubicBezTo>
                        <a:pt x="20" y="111"/>
                        <a:pt x="20" y="111"/>
                        <a:pt x="20" y="111"/>
                      </a:cubicBezTo>
                      <a:cubicBezTo>
                        <a:pt x="18" y="110"/>
                        <a:pt x="18" y="110"/>
                        <a:pt x="18" y="110"/>
                      </a:cubicBezTo>
                      <a:cubicBezTo>
                        <a:pt x="18" y="109"/>
                        <a:pt x="18" y="109"/>
                        <a:pt x="18" y="109"/>
                      </a:cubicBezTo>
                      <a:cubicBezTo>
                        <a:pt x="18" y="109"/>
                        <a:pt x="18" y="109"/>
                        <a:pt x="18" y="109"/>
                      </a:cubicBezTo>
                      <a:cubicBezTo>
                        <a:pt x="16" y="109"/>
                        <a:pt x="16" y="109"/>
                        <a:pt x="16" y="109"/>
                      </a:cubicBezTo>
                      <a:cubicBezTo>
                        <a:pt x="15" y="109"/>
                        <a:pt x="15" y="109"/>
                        <a:pt x="15" y="109"/>
                      </a:cubicBezTo>
                      <a:cubicBezTo>
                        <a:pt x="15" y="108"/>
                        <a:pt x="15" y="108"/>
                        <a:pt x="15" y="108"/>
                      </a:cubicBezTo>
                      <a:cubicBezTo>
                        <a:pt x="13" y="108"/>
                        <a:pt x="13" y="108"/>
                        <a:pt x="13" y="108"/>
                      </a:cubicBezTo>
                      <a:cubicBezTo>
                        <a:pt x="11" y="108"/>
                        <a:pt x="11" y="108"/>
                        <a:pt x="11" y="108"/>
                      </a:cubicBezTo>
                      <a:cubicBezTo>
                        <a:pt x="11" y="107"/>
                        <a:pt x="11" y="107"/>
                        <a:pt x="11" y="107"/>
                      </a:cubicBezTo>
                      <a:cubicBezTo>
                        <a:pt x="11" y="107"/>
                        <a:pt x="11" y="107"/>
                        <a:pt x="11" y="107"/>
                      </a:cubicBezTo>
                      <a:cubicBezTo>
                        <a:pt x="11" y="106"/>
                        <a:pt x="11" y="106"/>
                        <a:pt x="11" y="106"/>
                      </a:cubicBezTo>
                      <a:cubicBezTo>
                        <a:pt x="11" y="106"/>
                        <a:pt x="11" y="106"/>
                        <a:pt x="11" y="106"/>
                      </a:cubicBezTo>
                      <a:cubicBezTo>
                        <a:pt x="12" y="104"/>
                        <a:pt x="12" y="104"/>
                        <a:pt x="12" y="104"/>
                      </a:cubicBezTo>
                      <a:cubicBezTo>
                        <a:pt x="11" y="103"/>
                        <a:pt x="11" y="103"/>
                        <a:pt x="11" y="103"/>
                      </a:cubicBezTo>
                      <a:cubicBezTo>
                        <a:pt x="10" y="102"/>
                        <a:pt x="10" y="102"/>
                        <a:pt x="10" y="102"/>
                      </a:cubicBezTo>
                      <a:cubicBezTo>
                        <a:pt x="10" y="102"/>
                        <a:pt x="10" y="102"/>
                        <a:pt x="10" y="102"/>
                      </a:cubicBezTo>
                      <a:cubicBezTo>
                        <a:pt x="10" y="101"/>
                        <a:pt x="10" y="101"/>
                        <a:pt x="10" y="101"/>
                      </a:cubicBezTo>
                      <a:cubicBezTo>
                        <a:pt x="10" y="101"/>
                        <a:pt x="10" y="101"/>
                        <a:pt x="10" y="101"/>
                      </a:cubicBezTo>
                      <a:cubicBezTo>
                        <a:pt x="9" y="100"/>
                        <a:pt x="9" y="100"/>
                        <a:pt x="9" y="100"/>
                      </a:cubicBezTo>
                      <a:cubicBezTo>
                        <a:pt x="8" y="98"/>
                        <a:pt x="8" y="98"/>
                        <a:pt x="8" y="98"/>
                      </a:cubicBezTo>
                      <a:cubicBezTo>
                        <a:pt x="8" y="96"/>
                        <a:pt x="8" y="96"/>
                        <a:pt x="8" y="96"/>
                      </a:cubicBezTo>
                      <a:cubicBezTo>
                        <a:pt x="7" y="95"/>
                        <a:pt x="7" y="95"/>
                        <a:pt x="7" y="95"/>
                      </a:cubicBezTo>
                      <a:cubicBezTo>
                        <a:pt x="7" y="95"/>
                        <a:pt x="7" y="95"/>
                        <a:pt x="7" y="95"/>
                      </a:cubicBezTo>
                      <a:cubicBezTo>
                        <a:pt x="7" y="94"/>
                        <a:pt x="7" y="94"/>
                        <a:pt x="7" y="94"/>
                      </a:cubicBezTo>
                      <a:cubicBezTo>
                        <a:pt x="6" y="93"/>
                        <a:pt x="6" y="93"/>
                        <a:pt x="6" y="93"/>
                      </a:cubicBezTo>
                      <a:cubicBezTo>
                        <a:pt x="6" y="92"/>
                        <a:pt x="6" y="92"/>
                        <a:pt x="6" y="92"/>
                      </a:cubicBezTo>
                      <a:cubicBezTo>
                        <a:pt x="7" y="92"/>
                        <a:pt x="7" y="92"/>
                        <a:pt x="7" y="92"/>
                      </a:cubicBezTo>
                      <a:cubicBezTo>
                        <a:pt x="8" y="92"/>
                        <a:pt x="8" y="92"/>
                        <a:pt x="8" y="92"/>
                      </a:cubicBezTo>
                      <a:cubicBezTo>
                        <a:pt x="8" y="91"/>
                        <a:pt x="8" y="91"/>
                        <a:pt x="8" y="91"/>
                      </a:cubicBezTo>
                      <a:cubicBezTo>
                        <a:pt x="7" y="90"/>
                        <a:pt x="7" y="90"/>
                        <a:pt x="7" y="90"/>
                      </a:cubicBezTo>
                      <a:cubicBezTo>
                        <a:pt x="6" y="90"/>
                        <a:pt x="6" y="90"/>
                        <a:pt x="6" y="90"/>
                      </a:cubicBezTo>
                      <a:cubicBezTo>
                        <a:pt x="6" y="89"/>
                        <a:pt x="6" y="89"/>
                        <a:pt x="6" y="89"/>
                      </a:cubicBezTo>
                      <a:cubicBezTo>
                        <a:pt x="5" y="89"/>
                        <a:pt x="5" y="89"/>
                        <a:pt x="5" y="89"/>
                      </a:cubicBezTo>
                      <a:cubicBezTo>
                        <a:pt x="5" y="88"/>
                        <a:pt x="5" y="88"/>
                        <a:pt x="5" y="88"/>
                      </a:cubicBezTo>
                      <a:cubicBezTo>
                        <a:pt x="6" y="87"/>
                        <a:pt x="6" y="87"/>
                        <a:pt x="6" y="87"/>
                      </a:cubicBezTo>
                      <a:cubicBezTo>
                        <a:pt x="5" y="86"/>
                        <a:pt x="5" y="86"/>
                        <a:pt x="5" y="86"/>
                      </a:cubicBezTo>
                      <a:cubicBezTo>
                        <a:pt x="6" y="86"/>
                        <a:pt x="6" y="86"/>
                        <a:pt x="6" y="86"/>
                      </a:cubicBezTo>
                      <a:cubicBezTo>
                        <a:pt x="6" y="85"/>
                        <a:pt x="6" y="85"/>
                        <a:pt x="6" y="85"/>
                      </a:cubicBezTo>
                      <a:cubicBezTo>
                        <a:pt x="6" y="85"/>
                        <a:pt x="6" y="85"/>
                        <a:pt x="6" y="85"/>
                      </a:cubicBezTo>
                      <a:cubicBezTo>
                        <a:pt x="7" y="85"/>
                        <a:pt x="7" y="85"/>
                        <a:pt x="7" y="85"/>
                      </a:cubicBezTo>
                      <a:cubicBezTo>
                        <a:pt x="7" y="86"/>
                        <a:pt x="7" y="86"/>
                        <a:pt x="7" y="86"/>
                      </a:cubicBezTo>
                      <a:cubicBezTo>
                        <a:pt x="8" y="86"/>
                        <a:pt x="8" y="86"/>
                        <a:pt x="8" y="86"/>
                      </a:cubicBezTo>
                      <a:cubicBezTo>
                        <a:pt x="8" y="86"/>
                        <a:pt x="8" y="86"/>
                        <a:pt x="8" y="86"/>
                      </a:cubicBezTo>
                      <a:cubicBezTo>
                        <a:pt x="7" y="85"/>
                        <a:pt x="7" y="85"/>
                        <a:pt x="7" y="85"/>
                      </a:cubicBezTo>
                      <a:cubicBezTo>
                        <a:pt x="7" y="84"/>
                        <a:pt x="7" y="84"/>
                        <a:pt x="7" y="84"/>
                      </a:cubicBezTo>
                      <a:cubicBezTo>
                        <a:pt x="7" y="84"/>
                        <a:pt x="7" y="84"/>
                        <a:pt x="7" y="84"/>
                      </a:cubicBezTo>
                      <a:cubicBezTo>
                        <a:pt x="7" y="83"/>
                        <a:pt x="7" y="83"/>
                        <a:pt x="7" y="83"/>
                      </a:cubicBezTo>
                      <a:cubicBezTo>
                        <a:pt x="7" y="83"/>
                        <a:pt x="7" y="83"/>
                        <a:pt x="7" y="83"/>
                      </a:cubicBezTo>
                      <a:cubicBezTo>
                        <a:pt x="8" y="83"/>
                        <a:pt x="8" y="83"/>
                        <a:pt x="8" y="83"/>
                      </a:cubicBezTo>
                      <a:cubicBezTo>
                        <a:pt x="9" y="83"/>
                        <a:pt x="9" y="83"/>
                        <a:pt x="9" y="83"/>
                      </a:cubicBezTo>
                      <a:cubicBezTo>
                        <a:pt x="10" y="83"/>
                        <a:pt x="10" y="83"/>
                        <a:pt x="10" y="83"/>
                      </a:cubicBezTo>
                      <a:cubicBezTo>
                        <a:pt x="8" y="83"/>
                        <a:pt x="8" y="83"/>
                        <a:pt x="8" y="83"/>
                      </a:cubicBezTo>
                      <a:cubicBezTo>
                        <a:pt x="8" y="82"/>
                        <a:pt x="8" y="82"/>
                        <a:pt x="8" y="82"/>
                      </a:cubicBezTo>
                      <a:cubicBezTo>
                        <a:pt x="7" y="82"/>
                        <a:pt x="7" y="82"/>
                        <a:pt x="7" y="82"/>
                      </a:cubicBezTo>
                      <a:cubicBezTo>
                        <a:pt x="7" y="82"/>
                        <a:pt x="7" y="82"/>
                        <a:pt x="7" y="82"/>
                      </a:cubicBezTo>
                      <a:cubicBezTo>
                        <a:pt x="7" y="82"/>
                        <a:pt x="7" y="82"/>
                        <a:pt x="7" y="82"/>
                      </a:cubicBezTo>
                      <a:cubicBezTo>
                        <a:pt x="6" y="82"/>
                        <a:pt x="6" y="82"/>
                        <a:pt x="6" y="82"/>
                      </a:cubicBezTo>
                      <a:cubicBezTo>
                        <a:pt x="6" y="83"/>
                        <a:pt x="6" y="83"/>
                        <a:pt x="6" y="83"/>
                      </a:cubicBezTo>
                      <a:cubicBezTo>
                        <a:pt x="6" y="84"/>
                        <a:pt x="6" y="84"/>
                        <a:pt x="6" y="84"/>
                      </a:cubicBezTo>
                      <a:cubicBezTo>
                        <a:pt x="6" y="84"/>
                        <a:pt x="6" y="84"/>
                        <a:pt x="6" y="84"/>
                      </a:cubicBezTo>
                      <a:cubicBezTo>
                        <a:pt x="5" y="84"/>
                        <a:pt x="5" y="84"/>
                        <a:pt x="5" y="84"/>
                      </a:cubicBezTo>
                      <a:cubicBezTo>
                        <a:pt x="5" y="83"/>
                        <a:pt x="5" y="83"/>
                        <a:pt x="5" y="83"/>
                      </a:cubicBezTo>
                      <a:cubicBezTo>
                        <a:pt x="4" y="82"/>
                        <a:pt x="4" y="82"/>
                        <a:pt x="4" y="82"/>
                      </a:cubicBezTo>
                      <a:cubicBezTo>
                        <a:pt x="3" y="81"/>
                        <a:pt x="3" y="81"/>
                        <a:pt x="3" y="81"/>
                      </a:cubicBezTo>
                      <a:cubicBezTo>
                        <a:pt x="4" y="81"/>
                        <a:pt x="4" y="81"/>
                        <a:pt x="4" y="81"/>
                      </a:cubicBezTo>
                      <a:cubicBezTo>
                        <a:pt x="4" y="80"/>
                        <a:pt x="4" y="80"/>
                        <a:pt x="4" y="80"/>
                      </a:cubicBezTo>
                      <a:cubicBezTo>
                        <a:pt x="1" y="77"/>
                        <a:pt x="1" y="77"/>
                        <a:pt x="1" y="77"/>
                      </a:cubicBezTo>
                      <a:cubicBezTo>
                        <a:pt x="1" y="76"/>
                        <a:pt x="1" y="76"/>
                        <a:pt x="1" y="76"/>
                      </a:cubicBezTo>
                      <a:cubicBezTo>
                        <a:pt x="1" y="75"/>
                        <a:pt x="1" y="75"/>
                        <a:pt x="1" y="75"/>
                      </a:cubicBezTo>
                      <a:cubicBezTo>
                        <a:pt x="2" y="75"/>
                        <a:pt x="2" y="75"/>
                        <a:pt x="2" y="75"/>
                      </a:cubicBezTo>
                      <a:cubicBezTo>
                        <a:pt x="2" y="73"/>
                        <a:pt x="2" y="73"/>
                        <a:pt x="2" y="73"/>
                      </a:cubicBezTo>
                      <a:cubicBezTo>
                        <a:pt x="1" y="73"/>
                        <a:pt x="1" y="73"/>
                        <a:pt x="1" y="73"/>
                      </a:cubicBezTo>
                      <a:cubicBezTo>
                        <a:pt x="1" y="72"/>
                        <a:pt x="1" y="72"/>
                        <a:pt x="1" y="72"/>
                      </a:cubicBezTo>
                      <a:cubicBezTo>
                        <a:pt x="2" y="71"/>
                        <a:pt x="2" y="71"/>
                        <a:pt x="2" y="71"/>
                      </a:cubicBezTo>
                      <a:cubicBezTo>
                        <a:pt x="2" y="70"/>
                        <a:pt x="2" y="70"/>
                        <a:pt x="2" y="70"/>
                      </a:cubicBezTo>
                      <a:cubicBezTo>
                        <a:pt x="2" y="68"/>
                        <a:pt x="2" y="68"/>
                        <a:pt x="2" y="68"/>
                      </a:cubicBezTo>
                      <a:cubicBezTo>
                        <a:pt x="1" y="66"/>
                        <a:pt x="1" y="66"/>
                        <a:pt x="1" y="66"/>
                      </a:cubicBezTo>
                      <a:cubicBezTo>
                        <a:pt x="0" y="65"/>
                        <a:pt x="0" y="65"/>
                        <a:pt x="0" y="65"/>
                      </a:cubicBezTo>
                      <a:cubicBezTo>
                        <a:pt x="0" y="64"/>
                        <a:pt x="0" y="64"/>
                        <a:pt x="0" y="64"/>
                      </a:cubicBezTo>
                      <a:cubicBezTo>
                        <a:pt x="1" y="63"/>
                        <a:pt x="1" y="63"/>
                        <a:pt x="1" y="63"/>
                      </a:cubicBezTo>
                      <a:cubicBezTo>
                        <a:pt x="2" y="62"/>
                        <a:pt x="2" y="62"/>
                        <a:pt x="2" y="62"/>
                      </a:cubicBezTo>
                      <a:cubicBezTo>
                        <a:pt x="3" y="60"/>
                        <a:pt x="3" y="60"/>
                        <a:pt x="3" y="60"/>
                      </a:cubicBezTo>
                      <a:cubicBezTo>
                        <a:pt x="3" y="60"/>
                        <a:pt x="3" y="60"/>
                        <a:pt x="3" y="60"/>
                      </a:cubicBezTo>
                      <a:cubicBezTo>
                        <a:pt x="2" y="59"/>
                        <a:pt x="2" y="59"/>
                        <a:pt x="2" y="59"/>
                      </a:cubicBezTo>
                      <a:cubicBezTo>
                        <a:pt x="3" y="59"/>
                        <a:pt x="3" y="59"/>
                        <a:pt x="3" y="59"/>
                      </a:cubicBezTo>
                      <a:cubicBezTo>
                        <a:pt x="4" y="58"/>
                        <a:pt x="4" y="58"/>
                        <a:pt x="4" y="58"/>
                      </a:cubicBezTo>
                      <a:cubicBezTo>
                        <a:pt x="4" y="56"/>
                        <a:pt x="4" y="56"/>
                        <a:pt x="4" y="56"/>
                      </a:cubicBezTo>
                      <a:cubicBezTo>
                        <a:pt x="3" y="54"/>
                        <a:pt x="3" y="54"/>
                        <a:pt x="3" y="54"/>
                      </a:cubicBezTo>
                      <a:cubicBezTo>
                        <a:pt x="3" y="54"/>
                        <a:pt x="3" y="54"/>
                        <a:pt x="3" y="54"/>
                      </a:cubicBezTo>
                      <a:cubicBezTo>
                        <a:pt x="4" y="53"/>
                        <a:pt x="4" y="53"/>
                        <a:pt x="4" y="53"/>
                      </a:cubicBezTo>
                      <a:cubicBezTo>
                        <a:pt x="3" y="52"/>
                        <a:pt x="3" y="52"/>
                        <a:pt x="3" y="52"/>
                      </a:cubicBezTo>
                      <a:cubicBezTo>
                        <a:pt x="3" y="51"/>
                        <a:pt x="3" y="51"/>
                        <a:pt x="3" y="51"/>
                      </a:cubicBezTo>
                      <a:cubicBezTo>
                        <a:pt x="4" y="49"/>
                        <a:pt x="4" y="49"/>
                        <a:pt x="4" y="49"/>
                      </a:cubicBezTo>
                      <a:cubicBezTo>
                        <a:pt x="4" y="47"/>
                        <a:pt x="4" y="47"/>
                        <a:pt x="4" y="47"/>
                      </a:cubicBezTo>
                      <a:cubicBezTo>
                        <a:pt x="4" y="46"/>
                        <a:pt x="4" y="46"/>
                        <a:pt x="4" y="46"/>
                      </a:cubicBezTo>
                      <a:cubicBezTo>
                        <a:pt x="6" y="44"/>
                        <a:pt x="6" y="44"/>
                        <a:pt x="6" y="44"/>
                      </a:cubicBezTo>
                      <a:cubicBezTo>
                        <a:pt x="6" y="43"/>
                        <a:pt x="6" y="43"/>
                        <a:pt x="6" y="43"/>
                      </a:cubicBezTo>
                      <a:cubicBezTo>
                        <a:pt x="6" y="43"/>
                        <a:pt x="6" y="43"/>
                        <a:pt x="6" y="43"/>
                      </a:cubicBezTo>
                      <a:cubicBezTo>
                        <a:pt x="7" y="41"/>
                        <a:pt x="7" y="41"/>
                        <a:pt x="7" y="41"/>
                      </a:cubicBezTo>
                      <a:cubicBezTo>
                        <a:pt x="8" y="40"/>
                        <a:pt x="8" y="40"/>
                        <a:pt x="8" y="40"/>
                      </a:cubicBezTo>
                      <a:cubicBezTo>
                        <a:pt x="9" y="38"/>
                        <a:pt x="9" y="38"/>
                        <a:pt x="9" y="38"/>
                      </a:cubicBezTo>
                      <a:cubicBezTo>
                        <a:pt x="9" y="36"/>
                        <a:pt x="9" y="36"/>
                        <a:pt x="9" y="36"/>
                      </a:cubicBezTo>
                      <a:cubicBezTo>
                        <a:pt x="11" y="33"/>
                        <a:pt x="11" y="33"/>
                        <a:pt x="11" y="33"/>
                      </a:cubicBezTo>
                      <a:cubicBezTo>
                        <a:pt x="11" y="31"/>
                        <a:pt x="11" y="31"/>
                        <a:pt x="11" y="31"/>
                      </a:cubicBezTo>
                      <a:cubicBezTo>
                        <a:pt x="12" y="28"/>
                        <a:pt x="12" y="28"/>
                        <a:pt x="12" y="28"/>
                      </a:cubicBezTo>
                      <a:cubicBezTo>
                        <a:pt x="13" y="27"/>
                        <a:pt x="13" y="27"/>
                        <a:pt x="13" y="27"/>
                      </a:cubicBezTo>
                      <a:cubicBezTo>
                        <a:pt x="14" y="25"/>
                        <a:pt x="14" y="25"/>
                        <a:pt x="14" y="25"/>
                      </a:cubicBezTo>
                      <a:cubicBezTo>
                        <a:pt x="14" y="25"/>
                        <a:pt x="14" y="25"/>
                        <a:pt x="14" y="25"/>
                      </a:cubicBezTo>
                      <a:cubicBezTo>
                        <a:pt x="14" y="24"/>
                        <a:pt x="14" y="24"/>
                        <a:pt x="14" y="24"/>
                      </a:cubicBezTo>
                      <a:cubicBezTo>
                        <a:pt x="15" y="23"/>
                        <a:pt x="15" y="23"/>
                        <a:pt x="15" y="23"/>
                      </a:cubicBezTo>
                      <a:cubicBezTo>
                        <a:pt x="15" y="22"/>
                        <a:pt x="15" y="22"/>
                        <a:pt x="15" y="22"/>
                      </a:cubicBezTo>
                      <a:cubicBezTo>
                        <a:pt x="15" y="22"/>
                        <a:pt x="15" y="22"/>
                        <a:pt x="15" y="22"/>
                      </a:cubicBezTo>
                      <a:cubicBezTo>
                        <a:pt x="16" y="22"/>
                        <a:pt x="16" y="22"/>
                        <a:pt x="16" y="22"/>
                      </a:cubicBezTo>
                      <a:cubicBezTo>
                        <a:pt x="18" y="22"/>
                        <a:pt x="18" y="22"/>
                        <a:pt x="18" y="22"/>
                      </a:cubicBezTo>
                      <a:cubicBezTo>
                        <a:pt x="19" y="23"/>
                        <a:pt x="19" y="23"/>
                        <a:pt x="19" y="23"/>
                      </a:cubicBezTo>
                      <a:cubicBezTo>
                        <a:pt x="19" y="22"/>
                        <a:pt x="19" y="22"/>
                        <a:pt x="19" y="22"/>
                      </a:cubicBezTo>
                      <a:cubicBezTo>
                        <a:pt x="20" y="23"/>
                        <a:pt x="20" y="23"/>
                        <a:pt x="20" y="23"/>
                      </a:cubicBezTo>
                      <a:cubicBezTo>
                        <a:pt x="21" y="24"/>
                        <a:pt x="21" y="24"/>
                        <a:pt x="21" y="24"/>
                      </a:cubicBezTo>
                      <a:cubicBezTo>
                        <a:pt x="21" y="23"/>
                        <a:pt x="21" y="23"/>
                        <a:pt x="21" y="23"/>
                      </a:cubicBezTo>
                      <a:cubicBezTo>
                        <a:pt x="20" y="22"/>
                        <a:pt x="20" y="22"/>
                        <a:pt x="20" y="22"/>
                      </a:cubicBezTo>
                      <a:cubicBezTo>
                        <a:pt x="19" y="22"/>
                        <a:pt x="19" y="22"/>
                        <a:pt x="19" y="22"/>
                      </a:cubicBezTo>
                      <a:cubicBezTo>
                        <a:pt x="18" y="21"/>
                        <a:pt x="18" y="21"/>
                        <a:pt x="18" y="21"/>
                      </a:cubicBezTo>
                      <a:cubicBezTo>
                        <a:pt x="16" y="21"/>
                        <a:pt x="16" y="21"/>
                        <a:pt x="16" y="21"/>
                      </a:cubicBezTo>
                      <a:cubicBezTo>
                        <a:pt x="15" y="21"/>
                        <a:pt x="15" y="21"/>
                        <a:pt x="15" y="21"/>
                      </a:cubicBezTo>
                      <a:cubicBezTo>
                        <a:pt x="15" y="20"/>
                        <a:pt x="15" y="20"/>
                        <a:pt x="15" y="20"/>
                      </a:cubicBezTo>
                      <a:cubicBezTo>
                        <a:pt x="15" y="20"/>
                        <a:pt x="15" y="20"/>
                        <a:pt x="15" y="20"/>
                      </a:cubicBezTo>
                      <a:cubicBezTo>
                        <a:pt x="15" y="20"/>
                        <a:pt x="15" y="20"/>
                        <a:pt x="15" y="20"/>
                      </a:cubicBezTo>
                      <a:cubicBezTo>
                        <a:pt x="16" y="19"/>
                        <a:pt x="16" y="19"/>
                        <a:pt x="16" y="19"/>
                      </a:cubicBezTo>
                      <a:cubicBezTo>
                        <a:pt x="16" y="18"/>
                        <a:pt x="16" y="18"/>
                        <a:pt x="16" y="18"/>
                      </a:cubicBezTo>
                      <a:cubicBezTo>
                        <a:pt x="17" y="18"/>
                        <a:pt x="17" y="18"/>
                        <a:pt x="17" y="18"/>
                      </a:cubicBezTo>
                      <a:cubicBezTo>
                        <a:pt x="16" y="17"/>
                        <a:pt x="16" y="17"/>
                        <a:pt x="16" y="17"/>
                      </a:cubicBezTo>
                      <a:cubicBezTo>
                        <a:pt x="15" y="17"/>
                        <a:pt x="15" y="17"/>
                        <a:pt x="15" y="17"/>
                      </a:cubicBezTo>
                      <a:cubicBezTo>
                        <a:pt x="15" y="16"/>
                        <a:pt x="15" y="16"/>
                        <a:pt x="15" y="16"/>
                      </a:cubicBezTo>
                      <a:cubicBezTo>
                        <a:pt x="16" y="16"/>
                        <a:pt x="16" y="16"/>
                        <a:pt x="16" y="16"/>
                      </a:cubicBezTo>
                      <a:cubicBezTo>
                        <a:pt x="17" y="15"/>
                        <a:pt x="17" y="15"/>
                        <a:pt x="17" y="15"/>
                      </a:cubicBezTo>
                      <a:cubicBezTo>
                        <a:pt x="16" y="15"/>
                        <a:pt x="16" y="15"/>
                        <a:pt x="16" y="15"/>
                      </a:cubicBezTo>
                      <a:cubicBezTo>
                        <a:pt x="16" y="15"/>
                        <a:pt x="16" y="15"/>
                        <a:pt x="16" y="15"/>
                      </a:cubicBezTo>
                      <a:cubicBezTo>
                        <a:pt x="16" y="14"/>
                        <a:pt x="16" y="14"/>
                        <a:pt x="16" y="14"/>
                      </a:cubicBezTo>
                      <a:cubicBezTo>
                        <a:pt x="16" y="13"/>
                        <a:pt x="16" y="13"/>
                        <a:pt x="16" y="13"/>
                      </a:cubicBezTo>
                      <a:cubicBezTo>
                        <a:pt x="16" y="12"/>
                        <a:pt x="16" y="12"/>
                        <a:pt x="16" y="12"/>
                      </a:cubicBezTo>
                      <a:cubicBezTo>
                        <a:pt x="16" y="9"/>
                        <a:pt x="16" y="9"/>
                        <a:pt x="16" y="9"/>
                      </a:cubicBezTo>
                      <a:cubicBezTo>
                        <a:pt x="16" y="7"/>
                        <a:pt x="16" y="7"/>
                        <a:pt x="16" y="7"/>
                      </a:cubicBezTo>
                      <a:cubicBezTo>
                        <a:pt x="15" y="6"/>
                        <a:pt x="15" y="6"/>
                        <a:pt x="15" y="6"/>
                      </a:cubicBezTo>
                      <a:cubicBezTo>
                        <a:pt x="16" y="4"/>
                        <a:pt x="16" y="4"/>
                        <a:pt x="16" y="4"/>
                      </a:cubicBezTo>
                      <a:cubicBezTo>
                        <a:pt x="17" y="3"/>
                        <a:pt x="17" y="3"/>
                        <a:pt x="17" y="3"/>
                      </a:cubicBezTo>
                      <a:cubicBezTo>
                        <a:pt x="17" y="3"/>
                        <a:pt x="17" y="3"/>
                        <a:pt x="17" y="3"/>
                      </a:cubicBezTo>
                      <a:cubicBezTo>
                        <a:pt x="20" y="5"/>
                        <a:pt x="20" y="5"/>
                        <a:pt x="20" y="5"/>
                      </a:cubicBezTo>
                      <a:cubicBezTo>
                        <a:pt x="21" y="6"/>
                        <a:pt x="21" y="6"/>
                        <a:pt x="21" y="6"/>
                      </a:cubicBezTo>
                      <a:cubicBezTo>
                        <a:pt x="23" y="6"/>
                        <a:pt x="23" y="6"/>
                        <a:pt x="23" y="6"/>
                      </a:cubicBezTo>
                      <a:cubicBezTo>
                        <a:pt x="24" y="7"/>
                        <a:pt x="24" y="7"/>
                        <a:pt x="24" y="7"/>
                      </a:cubicBezTo>
                      <a:cubicBezTo>
                        <a:pt x="25" y="8"/>
                        <a:pt x="25" y="8"/>
                        <a:pt x="25" y="8"/>
                      </a:cubicBezTo>
                      <a:cubicBezTo>
                        <a:pt x="25" y="7"/>
                        <a:pt x="25" y="7"/>
                        <a:pt x="25" y="7"/>
                      </a:cubicBezTo>
                      <a:cubicBezTo>
                        <a:pt x="26" y="7"/>
                        <a:pt x="26" y="7"/>
                        <a:pt x="26" y="7"/>
                      </a:cubicBezTo>
                      <a:cubicBezTo>
                        <a:pt x="26" y="8"/>
                        <a:pt x="26" y="8"/>
                        <a:pt x="26" y="8"/>
                      </a:cubicBezTo>
                      <a:cubicBezTo>
                        <a:pt x="26" y="9"/>
                        <a:pt x="26" y="9"/>
                        <a:pt x="26" y="9"/>
                      </a:cubicBezTo>
                      <a:cubicBezTo>
                        <a:pt x="25" y="9"/>
                        <a:pt x="25" y="9"/>
                        <a:pt x="25" y="9"/>
                      </a:cubicBezTo>
                      <a:cubicBezTo>
                        <a:pt x="24" y="10"/>
                        <a:pt x="24" y="10"/>
                        <a:pt x="24" y="10"/>
                      </a:cubicBezTo>
                      <a:cubicBezTo>
                        <a:pt x="24" y="10"/>
                        <a:pt x="24" y="10"/>
                        <a:pt x="24" y="10"/>
                      </a:cubicBezTo>
                      <a:cubicBezTo>
                        <a:pt x="25" y="10"/>
                        <a:pt x="25" y="10"/>
                        <a:pt x="25" y="10"/>
                      </a:cubicBezTo>
                      <a:cubicBezTo>
                        <a:pt x="25" y="10"/>
                        <a:pt x="25" y="10"/>
                        <a:pt x="25" y="10"/>
                      </a:cubicBezTo>
                      <a:cubicBezTo>
                        <a:pt x="26" y="9"/>
                        <a:pt x="26" y="9"/>
                        <a:pt x="26" y="9"/>
                      </a:cubicBezTo>
                      <a:cubicBezTo>
                        <a:pt x="27" y="9"/>
                        <a:pt x="27" y="9"/>
                        <a:pt x="27" y="9"/>
                      </a:cubicBezTo>
                      <a:cubicBezTo>
                        <a:pt x="27" y="10"/>
                        <a:pt x="27" y="10"/>
                        <a:pt x="27" y="10"/>
                      </a:cubicBezTo>
                      <a:cubicBezTo>
                        <a:pt x="26" y="10"/>
                        <a:pt x="26" y="10"/>
                        <a:pt x="26" y="10"/>
                      </a:cubicBezTo>
                      <a:cubicBezTo>
                        <a:pt x="25" y="12"/>
                        <a:pt x="25" y="12"/>
                        <a:pt x="25" y="12"/>
                      </a:cubicBezTo>
                      <a:cubicBezTo>
                        <a:pt x="25" y="13"/>
                        <a:pt x="25" y="13"/>
                        <a:pt x="25" y="13"/>
                      </a:cubicBezTo>
                      <a:cubicBezTo>
                        <a:pt x="25" y="13"/>
                        <a:pt x="25" y="13"/>
                        <a:pt x="25" y="13"/>
                      </a:cubicBezTo>
                      <a:cubicBezTo>
                        <a:pt x="25" y="12"/>
                        <a:pt x="25" y="12"/>
                        <a:pt x="25" y="12"/>
                      </a:cubicBezTo>
                      <a:cubicBezTo>
                        <a:pt x="24" y="13"/>
                        <a:pt x="24" y="13"/>
                        <a:pt x="24" y="13"/>
                      </a:cubicBezTo>
                      <a:cubicBezTo>
                        <a:pt x="24" y="13"/>
                        <a:pt x="24" y="13"/>
                        <a:pt x="24" y="13"/>
                      </a:cubicBezTo>
                      <a:cubicBezTo>
                        <a:pt x="23" y="13"/>
                        <a:pt x="23" y="13"/>
                        <a:pt x="23" y="13"/>
                      </a:cubicBezTo>
                      <a:cubicBezTo>
                        <a:pt x="23" y="14"/>
                        <a:pt x="23" y="14"/>
                        <a:pt x="23" y="14"/>
                      </a:cubicBezTo>
                      <a:cubicBezTo>
                        <a:pt x="24" y="14"/>
                        <a:pt x="24" y="14"/>
                        <a:pt x="24" y="14"/>
                      </a:cubicBezTo>
                      <a:cubicBezTo>
                        <a:pt x="25" y="14"/>
                        <a:pt x="25" y="14"/>
                        <a:pt x="25" y="14"/>
                      </a:cubicBezTo>
                      <a:cubicBezTo>
                        <a:pt x="26" y="13"/>
                        <a:pt x="26" y="13"/>
                        <a:pt x="26" y="13"/>
                      </a:cubicBezTo>
                      <a:cubicBezTo>
                        <a:pt x="26" y="12"/>
                        <a:pt x="26" y="12"/>
                        <a:pt x="26" y="12"/>
                      </a:cubicBezTo>
                      <a:cubicBezTo>
                        <a:pt x="26" y="11"/>
                        <a:pt x="26" y="11"/>
                        <a:pt x="26" y="11"/>
                      </a:cubicBezTo>
                      <a:cubicBezTo>
                        <a:pt x="27" y="11"/>
                        <a:pt x="27" y="11"/>
                        <a:pt x="27" y="11"/>
                      </a:cubicBezTo>
                      <a:cubicBezTo>
                        <a:pt x="27" y="9"/>
                        <a:pt x="27" y="9"/>
                        <a:pt x="27" y="9"/>
                      </a:cubicBezTo>
                      <a:cubicBezTo>
                        <a:pt x="28" y="9"/>
                        <a:pt x="28" y="9"/>
                        <a:pt x="28" y="9"/>
                      </a:cubicBezTo>
                      <a:cubicBezTo>
                        <a:pt x="29" y="8"/>
                        <a:pt x="29" y="8"/>
                        <a:pt x="29" y="8"/>
                      </a:cubicBezTo>
                      <a:cubicBezTo>
                        <a:pt x="29" y="7"/>
                        <a:pt x="29" y="7"/>
                        <a:pt x="29" y="7"/>
                      </a:cubicBezTo>
                      <a:cubicBezTo>
                        <a:pt x="29" y="6"/>
                        <a:pt x="29" y="6"/>
                        <a:pt x="29" y="6"/>
                      </a:cubicBezTo>
                      <a:cubicBezTo>
                        <a:pt x="28" y="6"/>
                        <a:pt x="28" y="6"/>
                        <a:pt x="28" y="6"/>
                      </a:cubicBezTo>
                      <a:cubicBezTo>
                        <a:pt x="29" y="5"/>
                        <a:pt x="29" y="5"/>
                        <a:pt x="29" y="5"/>
                      </a:cubicBezTo>
                      <a:cubicBezTo>
                        <a:pt x="29" y="5"/>
                        <a:pt x="29" y="5"/>
                        <a:pt x="29" y="5"/>
                      </a:cubicBezTo>
                      <a:cubicBezTo>
                        <a:pt x="29" y="4"/>
                        <a:pt x="29" y="4"/>
                        <a:pt x="29" y="4"/>
                      </a:cubicBezTo>
                      <a:cubicBezTo>
                        <a:pt x="28" y="4"/>
                        <a:pt x="28" y="4"/>
                        <a:pt x="28" y="4"/>
                      </a:cubicBezTo>
                      <a:cubicBezTo>
                        <a:pt x="29" y="3"/>
                        <a:pt x="29" y="3"/>
                        <a:pt x="29" y="3"/>
                      </a:cubicBezTo>
                      <a:cubicBezTo>
                        <a:pt x="29" y="2"/>
                        <a:pt x="29" y="2"/>
                        <a:pt x="29" y="2"/>
                      </a:cubicBezTo>
                      <a:cubicBezTo>
                        <a:pt x="28" y="1"/>
                        <a:pt x="28" y="1"/>
                        <a:pt x="28" y="1"/>
                      </a:cubicBezTo>
                      <a:cubicBezTo>
                        <a:pt x="28" y="0"/>
                        <a:pt x="28" y="0"/>
                        <a:pt x="28" y="0"/>
                      </a:cubicBezTo>
                      <a:close/>
                      <a:moveTo>
                        <a:pt x="292" y="72"/>
                      </a:moveTo>
                      <a:cubicBezTo>
                        <a:pt x="293" y="72"/>
                        <a:pt x="293" y="72"/>
                        <a:pt x="293" y="72"/>
                      </a:cubicBezTo>
                      <a:cubicBezTo>
                        <a:pt x="293" y="72"/>
                        <a:pt x="293" y="72"/>
                        <a:pt x="293" y="72"/>
                      </a:cubicBezTo>
                      <a:cubicBezTo>
                        <a:pt x="294" y="72"/>
                        <a:pt x="294" y="72"/>
                        <a:pt x="294" y="72"/>
                      </a:cubicBezTo>
                      <a:cubicBezTo>
                        <a:pt x="294" y="72"/>
                        <a:pt x="294" y="72"/>
                        <a:pt x="294" y="72"/>
                      </a:cubicBezTo>
                      <a:cubicBezTo>
                        <a:pt x="294" y="71"/>
                        <a:pt x="294" y="71"/>
                        <a:pt x="294" y="71"/>
                      </a:cubicBezTo>
                      <a:cubicBezTo>
                        <a:pt x="293" y="71"/>
                        <a:pt x="293" y="71"/>
                        <a:pt x="293" y="71"/>
                      </a:cubicBezTo>
                      <a:cubicBezTo>
                        <a:pt x="293" y="72"/>
                        <a:pt x="293" y="72"/>
                        <a:pt x="293" y="72"/>
                      </a:cubicBezTo>
                      <a:cubicBezTo>
                        <a:pt x="292" y="72"/>
                        <a:pt x="292" y="72"/>
                        <a:pt x="292" y="72"/>
                      </a:cubicBezTo>
                      <a:close/>
                      <a:moveTo>
                        <a:pt x="275" y="76"/>
                      </a:moveTo>
                      <a:cubicBezTo>
                        <a:pt x="275" y="76"/>
                        <a:pt x="275" y="76"/>
                        <a:pt x="275" y="76"/>
                      </a:cubicBezTo>
                      <a:cubicBezTo>
                        <a:pt x="276" y="76"/>
                        <a:pt x="276" y="76"/>
                        <a:pt x="276" y="76"/>
                      </a:cubicBezTo>
                      <a:cubicBezTo>
                        <a:pt x="276" y="76"/>
                        <a:pt x="276" y="76"/>
                        <a:pt x="276" y="76"/>
                      </a:cubicBezTo>
                      <a:cubicBezTo>
                        <a:pt x="277" y="76"/>
                        <a:pt x="277" y="76"/>
                        <a:pt x="277" y="76"/>
                      </a:cubicBezTo>
                      <a:cubicBezTo>
                        <a:pt x="278" y="76"/>
                        <a:pt x="278" y="76"/>
                        <a:pt x="278" y="76"/>
                      </a:cubicBezTo>
                      <a:cubicBezTo>
                        <a:pt x="280" y="75"/>
                        <a:pt x="280" y="75"/>
                        <a:pt x="280" y="75"/>
                      </a:cubicBezTo>
                      <a:cubicBezTo>
                        <a:pt x="281" y="75"/>
                        <a:pt x="281" y="75"/>
                        <a:pt x="281" y="75"/>
                      </a:cubicBezTo>
                      <a:cubicBezTo>
                        <a:pt x="283" y="75"/>
                        <a:pt x="283" y="75"/>
                        <a:pt x="283" y="75"/>
                      </a:cubicBezTo>
                      <a:cubicBezTo>
                        <a:pt x="283" y="75"/>
                        <a:pt x="283" y="75"/>
                        <a:pt x="283" y="75"/>
                      </a:cubicBezTo>
                      <a:cubicBezTo>
                        <a:pt x="284" y="75"/>
                        <a:pt x="284" y="75"/>
                        <a:pt x="284" y="75"/>
                      </a:cubicBezTo>
                      <a:cubicBezTo>
                        <a:pt x="285" y="74"/>
                        <a:pt x="285" y="74"/>
                        <a:pt x="285" y="74"/>
                      </a:cubicBezTo>
                      <a:cubicBezTo>
                        <a:pt x="286" y="74"/>
                        <a:pt x="286" y="74"/>
                        <a:pt x="286" y="74"/>
                      </a:cubicBezTo>
                      <a:cubicBezTo>
                        <a:pt x="285" y="74"/>
                        <a:pt x="285" y="74"/>
                        <a:pt x="285" y="74"/>
                      </a:cubicBezTo>
                      <a:cubicBezTo>
                        <a:pt x="284" y="74"/>
                        <a:pt x="284" y="74"/>
                        <a:pt x="284" y="74"/>
                      </a:cubicBezTo>
                      <a:cubicBezTo>
                        <a:pt x="283" y="74"/>
                        <a:pt x="283" y="74"/>
                        <a:pt x="283" y="74"/>
                      </a:cubicBezTo>
                      <a:cubicBezTo>
                        <a:pt x="283" y="74"/>
                        <a:pt x="283" y="74"/>
                        <a:pt x="283" y="74"/>
                      </a:cubicBezTo>
                      <a:cubicBezTo>
                        <a:pt x="284" y="73"/>
                        <a:pt x="284" y="73"/>
                        <a:pt x="284" y="73"/>
                      </a:cubicBezTo>
                      <a:cubicBezTo>
                        <a:pt x="284" y="73"/>
                        <a:pt x="284" y="73"/>
                        <a:pt x="284" y="73"/>
                      </a:cubicBezTo>
                      <a:cubicBezTo>
                        <a:pt x="282" y="74"/>
                        <a:pt x="282" y="74"/>
                        <a:pt x="282" y="74"/>
                      </a:cubicBezTo>
                      <a:cubicBezTo>
                        <a:pt x="281" y="74"/>
                        <a:pt x="281" y="74"/>
                        <a:pt x="281" y="74"/>
                      </a:cubicBezTo>
                      <a:cubicBezTo>
                        <a:pt x="279" y="74"/>
                        <a:pt x="279" y="74"/>
                        <a:pt x="279" y="74"/>
                      </a:cubicBezTo>
                      <a:cubicBezTo>
                        <a:pt x="278" y="74"/>
                        <a:pt x="278" y="74"/>
                        <a:pt x="278" y="74"/>
                      </a:cubicBezTo>
                      <a:cubicBezTo>
                        <a:pt x="276" y="75"/>
                        <a:pt x="276" y="75"/>
                        <a:pt x="276" y="75"/>
                      </a:cubicBezTo>
                      <a:cubicBezTo>
                        <a:pt x="275" y="75"/>
                        <a:pt x="275" y="75"/>
                        <a:pt x="275" y="75"/>
                      </a:cubicBezTo>
                      <a:cubicBezTo>
                        <a:pt x="274" y="76"/>
                        <a:pt x="274" y="76"/>
                        <a:pt x="274" y="76"/>
                      </a:cubicBezTo>
                      <a:cubicBezTo>
                        <a:pt x="275" y="76"/>
                        <a:pt x="275" y="76"/>
                        <a:pt x="275" y="76"/>
                      </a:cubicBezTo>
                      <a:cubicBezTo>
                        <a:pt x="275" y="76"/>
                        <a:pt x="275" y="76"/>
                        <a:pt x="275" y="76"/>
                      </a:cubicBezTo>
                      <a:close/>
                      <a:moveTo>
                        <a:pt x="28" y="5"/>
                      </a:moveTo>
                      <a:cubicBezTo>
                        <a:pt x="27" y="5"/>
                        <a:pt x="27" y="5"/>
                        <a:pt x="27" y="5"/>
                      </a:cubicBezTo>
                      <a:cubicBezTo>
                        <a:pt x="27" y="7"/>
                        <a:pt x="27" y="7"/>
                        <a:pt x="27" y="7"/>
                      </a:cubicBezTo>
                      <a:cubicBezTo>
                        <a:pt x="28" y="8"/>
                        <a:pt x="28" y="8"/>
                        <a:pt x="28" y="8"/>
                      </a:cubicBezTo>
                      <a:cubicBezTo>
                        <a:pt x="28" y="8"/>
                        <a:pt x="28" y="8"/>
                        <a:pt x="28" y="8"/>
                      </a:cubicBezTo>
                      <a:cubicBezTo>
                        <a:pt x="27" y="6"/>
                        <a:pt x="27" y="6"/>
                        <a:pt x="27" y="6"/>
                      </a:cubicBezTo>
                      <a:cubicBezTo>
                        <a:pt x="28" y="5"/>
                        <a:pt x="28" y="5"/>
                        <a:pt x="28" y="5"/>
                      </a:cubicBezTo>
                      <a:cubicBezTo>
                        <a:pt x="28" y="5"/>
                        <a:pt x="28" y="5"/>
                        <a:pt x="28" y="5"/>
                      </a:cubicBezTo>
                      <a:cubicBezTo>
                        <a:pt x="28" y="5"/>
                        <a:pt x="28" y="5"/>
                        <a:pt x="28" y="5"/>
                      </a:cubicBezTo>
                      <a:close/>
                      <a:moveTo>
                        <a:pt x="135" y="153"/>
                      </a:moveTo>
                      <a:cubicBezTo>
                        <a:pt x="135" y="153"/>
                        <a:pt x="135" y="153"/>
                        <a:pt x="135" y="153"/>
                      </a:cubicBezTo>
                      <a:cubicBezTo>
                        <a:pt x="136" y="151"/>
                        <a:pt x="136" y="151"/>
                        <a:pt x="136" y="151"/>
                      </a:cubicBezTo>
                      <a:cubicBezTo>
                        <a:pt x="137" y="150"/>
                        <a:pt x="137" y="150"/>
                        <a:pt x="137" y="150"/>
                      </a:cubicBezTo>
                      <a:cubicBezTo>
                        <a:pt x="136" y="151"/>
                        <a:pt x="136" y="151"/>
                        <a:pt x="136" y="151"/>
                      </a:cubicBezTo>
                      <a:cubicBezTo>
                        <a:pt x="135" y="153"/>
                        <a:pt x="135" y="153"/>
                        <a:pt x="135" y="153"/>
                      </a:cubicBezTo>
                      <a:close/>
                      <a:moveTo>
                        <a:pt x="133" y="156"/>
                      </a:moveTo>
                      <a:cubicBezTo>
                        <a:pt x="134" y="155"/>
                        <a:pt x="134" y="155"/>
                        <a:pt x="134" y="155"/>
                      </a:cubicBezTo>
                      <a:cubicBezTo>
                        <a:pt x="134" y="154"/>
                        <a:pt x="134" y="154"/>
                        <a:pt x="134" y="154"/>
                      </a:cubicBezTo>
                      <a:cubicBezTo>
                        <a:pt x="134" y="154"/>
                        <a:pt x="134" y="154"/>
                        <a:pt x="134" y="154"/>
                      </a:cubicBezTo>
                      <a:cubicBezTo>
                        <a:pt x="133" y="156"/>
                        <a:pt x="133" y="156"/>
                        <a:pt x="133" y="156"/>
                      </a:cubicBezTo>
                      <a:close/>
                      <a:moveTo>
                        <a:pt x="133" y="163"/>
                      </a:moveTo>
                      <a:cubicBezTo>
                        <a:pt x="132" y="161"/>
                        <a:pt x="132" y="161"/>
                        <a:pt x="132" y="161"/>
                      </a:cubicBezTo>
                      <a:cubicBezTo>
                        <a:pt x="132" y="159"/>
                        <a:pt x="132" y="159"/>
                        <a:pt x="132" y="159"/>
                      </a:cubicBezTo>
                      <a:cubicBezTo>
                        <a:pt x="133" y="156"/>
                        <a:pt x="133" y="156"/>
                        <a:pt x="133" y="156"/>
                      </a:cubicBezTo>
                      <a:cubicBezTo>
                        <a:pt x="132" y="158"/>
                        <a:pt x="132" y="158"/>
                        <a:pt x="132" y="158"/>
                      </a:cubicBezTo>
                      <a:cubicBezTo>
                        <a:pt x="132" y="161"/>
                        <a:pt x="132" y="161"/>
                        <a:pt x="132" y="161"/>
                      </a:cubicBezTo>
                      <a:cubicBezTo>
                        <a:pt x="132" y="161"/>
                        <a:pt x="133" y="163"/>
                        <a:pt x="133" y="163"/>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6" name="Freeform 177"/>
                <p:cNvSpPr>
                  <a:spLocks noEditPoints="1"/>
                </p:cNvSpPr>
                <p:nvPr/>
              </p:nvSpPr>
              <p:spPr bwMode="auto">
                <a:xfrm>
                  <a:off x="14260902" y="-206096"/>
                  <a:ext cx="825531" cy="780537"/>
                </a:xfrm>
                <a:custGeom>
                  <a:avLst/>
                  <a:gdLst>
                    <a:gd name="T0" fmla="*/ 131 w 221"/>
                    <a:gd name="T1" fmla="*/ 28 h 209"/>
                    <a:gd name="T2" fmla="*/ 133 w 221"/>
                    <a:gd name="T3" fmla="*/ 27 h 209"/>
                    <a:gd name="T4" fmla="*/ 135 w 221"/>
                    <a:gd name="T5" fmla="*/ 27 h 209"/>
                    <a:gd name="T6" fmla="*/ 139 w 221"/>
                    <a:gd name="T7" fmla="*/ 28 h 209"/>
                    <a:gd name="T8" fmla="*/ 127 w 221"/>
                    <a:gd name="T9" fmla="*/ 6 h 209"/>
                    <a:gd name="T10" fmla="*/ 119 w 221"/>
                    <a:gd name="T11" fmla="*/ 16 h 209"/>
                    <a:gd name="T12" fmla="*/ 112 w 221"/>
                    <a:gd name="T13" fmla="*/ 17 h 209"/>
                    <a:gd name="T14" fmla="*/ 101 w 221"/>
                    <a:gd name="T15" fmla="*/ 15 h 209"/>
                    <a:gd name="T16" fmla="*/ 96 w 221"/>
                    <a:gd name="T17" fmla="*/ 17 h 209"/>
                    <a:gd name="T18" fmla="*/ 82 w 221"/>
                    <a:gd name="T19" fmla="*/ 20 h 209"/>
                    <a:gd name="T20" fmla="*/ 82 w 221"/>
                    <a:gd name="T21" fmla="*/ 7 h 209"/>
                    <a:gd name="T22" fmla="*/ 75 w 221"/>
                    <a:gd name="T23" fmla="*/ 0 h 209"/>
                    <a:gd name="T24" fmla="*/ 56 w 221"/>
                    <a:gd name="T25" fmla="*/ 7 h 209"/>
                    <a:gd name="T26" fmla="*/ 59 w 221"/>
                    <a:gd name="T27" fmla="*/ 15 h 209"/>
                    <a:gd name="T28" fmla="*/ 39 w 221"/>
                    <a:gd name="T29" fmla="*/ 21 h 209"/>
                    <a:gd name="T30" fmla="*/ 23 w 221"/>
                    <a:gd name="T31" fmla="*/ 21 h 209"/>
                    <a:gd name="T32" fmla="*/ 26 w 221"/>
                    <a:gd name="T33" fmla="*/ 36 h 209"/>
                    <a:gd name="T34" fmla="*/ 13 w 221"/>
                    <a:gd name="T35" fmla="*/ 51 h 209"/>
                    <a:gd name="T36" fmla="*/ 4 w 221"/>
                    <a:gd name="T37" fmla="*/ 63 h 209"/>
                    <a:gd name="T38" fmla="*/ 7 w 221"/>
                    <a:gd name="T39" fmla="*/ 76 h 209"/>
                    <a:gd name="T40" fmla="*/ 20 w 221"/>
                    <a:gd name="T41" fmla="*/ 85 h 209"/>
                    <a:gd name="T42" fmla="*/ 34 w 221"/>
                    <a:gd name="T43" fmla="*/ 84 h 209"/>
                    <a:gd name="T44" fmla="*/ 48 w 221"/>
                    <a:gd name="T45" fmla="*/ 83 h 209"/>
                    <a:gd name="T46" fmla="*/ 64 w 221"/>
                    <a:gd name="T47" fmla="*/ 96 h 209"/>
                    <a:gd name="T48" fmla="*/ 79 w 221"/>
                    <a:gd name="T49" fmla="*/ 110 h 209"/>
                    <a:gd name="T50" fmla="*/ 94 w 221"/>
                    <a:gd name="T51" fmla="*/ 135 h 209"/>
                    <a:gd name="T52" fmla="*/ 107 w 221"/>
                    <a:gd name="T53" fmla="*/ 145 h 209"/>
                    <a:gd name="T54" fmla="*/ 115 w 221"/>
                    <a:gd name="T55" fmla="*/ 161 h 209"/>
                    <a:gd name="T56" fmla="*/ 117 w 221"/>
                    <a:gd name="T57" fmla="*/ 172 h 209"/>
                    <a:gd name="T58" fmla="*/ 105 w 221"/>
                    <a:gd name="T59" fmla="*/ 182 h 209"/>
                    <a:gd name="T60" fmla="*/ 107 w 221"/>
                    <a:gd name="T61" fmla="*/ 190 h 209"/>
                    <a:gd name="T62" fmla="*/ 121 w 221"/>
                    <a:gd name="T63" fmla="*/ 199 h 209"/>
                    <a:gd name="T64" fmla="*/ 129 w 221"/>
                    <a:gd name="T65" fmla="*/ 203 h 209"/>
                    <a:gd name="T66" fmla="*/ 134 w 221"/>
                    <a:gd name="T67" fmla="*/ 193 h 209"/>
                    <a:gd name="T68" fmla="*/ 138 w 221"/>
                    <a:gd name="T69" fmla="*/ 189 h 209"/>
                    <a:gd name="T70" fmla="*/ 132 w 221"/>
                    <a:gd name="T71" fmla="*/ 198 h 209"/>
                    <a:gd name="T72" fmla="*/ 147 w 221"/>
                    <a:gd name="T73" fmla="*/ 178 h 209"/>
                    <a:gd name="T74" fmla="*/ 147 w 221"/>
                    <a:gd name="T75" fmla="*/ 169 h 209"/>
                    <a:gd name="T76" fmla="*/ 151 w 221"/>
                    <a:gd name="T77" fmla="*/ 160 h 209"/>
                    <a:gd name="T78" fmla="*/ 166 w 221"/>
                    <a:gd name="T79" fmla="*/ 151 h 209"/>
                    <a:gd name="T80" fmla="*/ 173 w 221"/>
                    <a:gd name="T81" fmla="*/ 147 h 209"/>
                    <a:gd name="T82" fmla="*/ 179 w 221"/>
                    <a:gd name="T83" fmla="*/ 147 h 209"/>
                    <a:gd name="T84" fmla="*/ 189 w 221"/>
                    <a:gd name="T85" fmla="*/ 138 h 209"/>
                    <a:gd name="T86" fmla="*/ 195 w 221"/>
                    <a:gd name="T87" fmla="*/ 122 h 209"/>
                    <a:gd name="T88" fmla="*/ 198 w 221"/>
                    <a:gd name="T89" fmla="*/ 100 h 209"/>
                    <a:gd name="T90" fmla="*/ 197 w 221"/>
                    <a:gd name="T91" fmla="*/ 93 h 209"/>
                    <a:gd name="T92" fmla="*/ 204 w 221"/>
                    <a:gd name="T93" fmla="*/ 91 h 209"/>
                    <a:gd name="T94" fmla="*/ 219 w 221"/>
                    <a:gd name="T95" fmla="*/ 72 h 209"/>
                    <a:gd name="T96" fmla="*/ 214 w 221"/>
                    <a:gd name="T97" fmla="*/ 54 h 209"/>
                    <a:gd name="T98" fmla="*/ 192 w 221"/>
                    <a:gd name="T99" fmla="*/ 42 h 209"/>
                    <a:gd name="T100" fmla="*/ 180 w 221"/>
                    <a:gd name="T101" fmla="*/ 42 h 209"/>
                    <a:gd name="T102" fmla="*/ 171 w 221"/>
                    <a:gd name="T103" fmla="*/ 41 h 209"/>
                    <a:gd name="T104" fmla="*/ 165 w 221"/>
                    <a:gd name="T105" fmla="*/ 44 h 209"/>
                    <a:gd name="T106" fmla="*/ 160 w 221"/>
                    <a:gd name="T107" fmla="*/ 37 h 209"/>
                    <a:gd name="T108" fmla="*/ 153 w 221"/>
                    <a:gd name="T109" fmla="*/ 33 h 209"/>
                    <a:gd name="T110" fmla="*/ 144 w 221"/>
                    <a:gd name="T111" fmla="*/ 35 h 209"/>
                    <a:gd name="T112" fmla="*/ 136 w 221"/>
                    <a:gd name="T113" fmla="*/ 43 h 209"/>
                    <a:gd name="T114" fmla="*/ 133 w 221"/>
                    <a:gd name="T115" fmla="*/ 37 h 209"/>
                    <a:gd name="T116" fmla="*/ 144 w 221"/>
                    <a:gd name="T117" fmla="*/ 31 h 209"/>
                    <a:gd name="T118" fmla="*/ 131 w 221"/>
                    <a:gd name="T119" fmla="*/ 32 h 209"/>
                    <a:gd name="T120" fmla="*/ 126 w 221"/>
                    <a:gd name="T121" fmla="*/ 32 h 209"/>
                    <a:gd name="T122" fmla="*/ 135 w 221"/>
                    <a:gd name="T123" fmla="*/ 22 h 209"/>
                    <a:gd name="T124" fmla="*/ 129 w 221"/>
                    <a:gd name="T125" fmla="*/ 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 h="209">
                      <a:moveTo>
                        <a:pt x="129" y="31"/>
                      </a:moveTo>
                      <a:cubicBezTo>
                        <a:pt x="129" y="31"/>
                        <a:pt x="129" y="31"/>
                        <a:pt x="129" y="31"/>
                      </a:cubicBezTo>
                      <a:cubicBezTo>
                        <a:pt x="130" y="30"/>
                        <a:pt x="130" y="30"/>
                        <a:pt x="130" y="30"/>
                      </a:cubicBezTo>
                      <a:cubicBezTo>
                        <a:pt x="131" y="30"/>
                        <a:pt x="131" y="30"/>
                        <a:pt x="131" y="30"/>
                      </a:cubicBezTo>
                      <a:cubicBezTo>
                        <a:pt x="130" y="31"/>
                        <a:pt x="130" y="31"/>
                        <a:pt x="130" y="31"/>
                      </a:cubicBezTo>
                      <a:cubicBezTo>
                        <a:pt x="129" y="31"/>
                        <a:pt x="129" y="31"/>
                        <a:pt x="129" y="31"/>
                      </a:cubicBezTo>
                      <a:cubicBezTo>
                        <a:pt x="129" y="31"/>
                        <a:pt x="129" y="31"/>
                        <a:pt x="129" y="31"/>
                      </a:cubicBezTo>
                      <a:close/>
                      <a:moveTo>
                        <a:pt x="128" y="31"/>
                      </a:moveTo>
                      <a:cubicBezTo>
                        <a:pt x="128" y="31"/>
                        <a:pt x="128" y="31"/>
                        <a:pt x="128" y="31"/>
                      </a:cubicBezTo>
                      <a:cubicBezTo>
                        <a:pt x="129" y="31"/>
                        <a:pt x="129" y="31"/>
                        <a:pt x="129" y="31"/>
                      </a:cubicBezTo>
                      <a:cubicBezTo>
                        <a:pt x="130" y="29"/>
                        <a:pt x="130" y="29"/>
                        <a:pt x="130" y="29"/>
                      </a:cubicBezTo>
                      <a:cubicBezTo>
                        <a:pt x="130" y="29"/>
                        <a:pt x="130" y="29"/>
                        <a:pt x="130" y="29"/>
                      </a:cubicBezTo>
                      <a:cubicBezTo>
                        <a:pt x="131" y="28"/>
                        <a:pt x="131" y="28"/>
                        <a:pt x="131" y="28"/>
                      </a:cubicBezTo>
                      <a:cubicBezTo>
                        <a:pt x="131" y="28"/>
                        <a:pt x="131" y="28"/>
                        <a:pt x="131" y="28"/>
                      </a:cubicBezTo>
                      <a:cubicBezTo>
                        <a:pt x="131" y="28"/>
                        <a:pt x="131" y="28"/>
                        <a:pt x="131" y="28"/>
                      </a:cubicBezTo>
                      <a:cubicBezTo>
                        <a:pt x="130" y="28"/>
                        <a:pt x="130" y="28"/>
                        <a:pt x="130" y="28"/>
                      </a:cubicBezTo>
                      <a:cubicBezTo>
                        <a:pt x="130" y="28"/>
                        <a:pt x="130" y="28"/>
                        <a:pt x="130" y="28"/>
                      </a:cubicBezTo>
                      <a:cubicBezTo>
                        <a:pt x="129" y="29"/>
                        <a:pt x="129" y="29"/>
                        <a:pt x="129" y="29"/>
                      </a:cubicBezTo>
                      <a:cubicBezTo>
                        <a:pt x="128" y="31"/>
                        <a:pt x="128" y="31"/>
                        <a:pt x="128" y="31"/>
                      </a:cubicBezTo>
                      <a:close/>
                      <a:moveTo>
                        <a:pt x="133" y="27"/>
                      </a:moveTo>
                      <a:cubicBezTo>
                        <a:pt x="133" y="27"/>
                        <a:pt x="133" y="27"/>
                        <a:pt x="133" y="27"/>
                      </a:cubicBezTo>
                      <a:cubicBezTo>
                        <a:pt x="132" y="27"/>
                        <a:pt x="132" y="27"/>
                        <a:pt x="132" y="27"/>
                      </a:cubicBezTo>
                      <a:cubicBezTo>
                        <a:pt x="132" y="27"/>
                        <a:pt x="132" y="27"/>
                        <a:pt x="132" y="27"/>
                      </a:cubicBezTo>
                      <a:cubicBezTo>
                        <a:pt x="132" y="28"/>
                        <a:pt x="132" y="28"/>
                        <a:pt x="132" y="28"/>
                      </a:cubicBezTo>
                      <a:cubicBezTo>
                        <a:pt x="133" y="28"/>
                        <a:pt x="133" y="28"/>
                        <a:pt x="133" y="28"/>
                      </a:cubicBezTo>
                      <a:cubicBezTo>
                        <a:pt x="133" y="27"/>
                        <a:pt x="133" y="27"/>
                        <a:pt x="133" y="27"/>
                      </a:cubicBezTo>
                      <a:close/>
                      <a:moveTo>
                        <a:pt x="133" y="26"/>
                      </a:moveTo>
                      <a:cubicBezTo>
                        <a:pt x="133" y="25"/>
                        <a:pt x="133" y="25"/>
                        <a:pt x="133" y="25"/>
                      </a:cubicBezTo>
                      <a:cubicBezTo>
                        <a:pt x="133" y="25"/>
                        <a:pt x="133" y="25"/>
                        <a:pt x="133" y="25"/>
                      </a:cubicBezTo>
                      <a:cubicBezTo>
                        <a:pt x="134" y="25"/>
                        <a:pt x="134" y="25"/>
                        <a:pt x="134" y="25"/>
                      </a:cubicBezTo>
                      <a:cubicBezTo>
                        <a:pt x="135" y="24"/>
                        <a:pt x="135" y="24"/>
                        <a:pt x="135" y="24"/>
                      </a:cubicBezTo>
                      <a:cubicBezTo>
                        <a:pt x="135" y="24"/>
                        <a:pt x="135" y="24"/>
                        <a:pt x="135" y="24"/>
                      </a:cubicBezTo>
                      <a:cubicBezTo>
                        <a:pt x="135" y="25"/>
                        <a:pt x="135" y="25"/>
                        <a:pt x="135" y="25"/>
                      </a:cubicBezTo>
                      <a:cubicBezTo>
                        <a:pt x="134" y="25"/>
                        <a:pt x="134" y="25"/>
                        <a:pt x="134" y="25"/>
                      </a:cubicBezTo>
                      <a:cubicBezTo>
                        <a:pt x="134" y="26"/>
                        <a:pt x="134" y="26"/>
                        <a:pt x="134" y="26"/>
                      </a:cubicBezTo>
                      <a:cubicBezTo>
                        <a:pt x="133" y="26"/>
                        <a:pt x="133" y="26"/>
                        <a:pt x="133" y="26"/>
                      </a:cubicBezTo>
                      <a:close/>
                      <a:moveTo>
                        <a:pt x="133" y="27"/>
                      </a:moveTo>
                      <a:cubicBezTo>
                        <a:pt x="134" y="27"/>
                        <a:pt x="134" y="27"/>
                        <a:pt x="134" y="27"/>
                      </a:cubicBezTo>
                      <a:cubicBezTo>
                        <a:pt x="135" y="27"/>
                        <a:pt x="135" y="27"/>
                        <a:pt x="135" y="27"/>
                      </a:cubicBezTo>
                      <a:cubicBezTo>
                        <a:pt x="136" y="28"/>
                        <a:pt x="136" y="28"/>
                        <a:pt x="136" y="28"/>
                      </a:cubicBezTo>
                      <a:cubicBezTo>
                        <a:pt x="136" y="27"/>
                        <a:pt x="136" y="27"/>
                        <a:pt x="136" y="27"/>
                      </a:cubicBezTo>
                      <a:cubicBezTo>
                        <a:pt x="137" y="27"/>
                        <a:pt x="137" y="27"/>
                        <a:pt x="137" y="27"/>
                      </a:cubicBezTo>
                      <a:cubicBezTo>
                        <a:pt x="136" y="26"/>
                        <a:pt x="136" y="26"/>
                        <a:pt x="136" y="26"/>
                      </a:cubicBezTo>
                      <a:cubicBezTo>
                        <a:pt x="134" y="27"/>
                        <a:pt x="134" y="27"/>
                        <a:pt x="134" y="27"/>
                      </a:cubicBezTo>
                      <a:cubicBezTo>
                        <a:pt x="134" y="27"/>
                        <a:pt x="134" y="27"/>
                        <a:pt x="134" y="27"/>
                      </a:cubicBezTo>
                      <a:cubicBezTo>
                        <a:pt x="133" y="27"/>
                        <a:pt x="133" y="27"/>
                        <a:pt x="133" y="27"/>
                      </a:cubicBezTo>
                      <a:close/>
                      <a:moveTo>
                        <a:pt x="136" y="28"/>
                      </a:moveTo>
                      <a:cubicBezTo>
                        <a:pt x="137" y="28"/>
                        <a:pt x="137" y="28"/>
                        <a:pt x="137" y="28"/>
                      </a:cubicBezTo>
                      <a:cubicBezTo>
                        <a:pt x="138" y="27"/>
                        <a:pt x="138" y="27"/>
                        <a:pt x="138" y="27"/>
                      </a:cubicBezTo>
                      <a:cubicBezTo>
                        <a:pt x="138" y="27"/>
                        <a:pt x="138" y="27"/>
                        <a:pt x="138" y="27"/>
                      </a:cubicBezTo>
                      <a:cubicBezTo>
                        <a:pt x="139" y="28"/>
                        <a:pt x="139" y="28"/>
                        <a:pt x="139" y="28"/>
                      </a:cubicBezTo>
                      <a:cubicBezTo>
                        <a:pt x="139" y="28"/>
                        <a:pt x="139" y="28"/>
                        <a:pt x="139" y="28"/>
                      </a:cubicBezTo>
                      <a:cubicBezTo>
                        <a:pt x="137" y="29"/>
                        <a:pt x="137" y="29"/>
                        <a:pt x="137" y="29"/>
                      </a:cubicBezTo>
                      <a:cubicBezTo>
                        <a:pt x="136" y="28"/>
                        <a:pt x="136" y="28"/>
                        <a:pt x="136" y="28"/>
                      </a:cubicBezTo>
                      <a:close/>
                      <a:moveTo>
                        <a:pt x="133" y="18"/>
                      </a:moveTo>
                      <a:cubicBezTo>
                        <a:pt x="132" y="17"/>
                        <a:pt x="132" y="17"/>
                        <a:pt x="132" y="17"/>
                      </a:cubicBezTo>
                      <a:cubicBezTo>
                        <a:pt x="132" y="16"/>
                        <a:pt x="132" y="16"/>
                        <a:pt x="132" y="16"/>
                      </a:cubicBezTo>
                      <a:cubicBezTo>
                        <a:pt x="132" y="15"/>
                        <a:pt x="132" y="15"/>
                        <a:pt x="132" y="15"/>
                      </a:cubicBezTo>
                      <a:cubicBezTo>
                        <a:pt x="133" y="16"/>
                        <a:pt x="133" y="16"/>
                        <a:pt x="133" y="16"/>
                      </a:cubicBezTo>
                      <a:cubicBezTo>
                        <a:pt x="134" y="17"/>
                        <a:pt x="134" y="17"/>
                        <a:pt x="134" y="17"/>
                      </a:cubicBezTo>
                      <a:cubicBezTo>
                        <a:pt x="134" y="18"/>
                        <a:pt x="134" y="18"/>
                        <a:pt x="134" y="18"/>
                      </a:cubicBezTo>
                      <a:cubicBezTo>
                        <a:pt x="134" y="18"/>
                        <a:pt x="133" y="18"/>
                        <a:pt x="133" y="18"/>
                      </a:cubicBezTo>
                      <a:close/>
                      <a:moveTo>
                        <a:pt x="128" y="8"/>
                      </a:moveTo>
                      <a:cubicBezTo>
                        <a:pt x="127" y="7"/>
                        <a:pt x="127" y="7"/>
                        <a:pt x="127" y="7"/>
                      </a:cubicBezTo>
                      <a:cubicBezTo>
                        <a:pt x="127" y="6"/>
                        <a:pt x="127" y="6"/>
                        <a:pt x="127" y="6"/>
                      </a:cubicBezTo>
                      <a:cubicBezTo>
                        <a:pt x="127" y="5"/>
                        <a:pt x="127" y="5"/>
                        <a:pt x="127" y="5"/>
                      </a:cubicBezTo>
                      <a:cubicBezTo>
                        <a:pt x="126" y="5"/>
                        <a:pt x="126" y="5"/>
                        <a:pt x="126" y="5"/>
                      </a:cubicBezTo>
                      <a:cubicBezTo>
                        <a:pt x="126" y="6"/>
                        <a:pt x="126" y="6"/>
                        <a:pt x="126" y="6"/>
                      </a:cubicBezTo>
                      <a:cubicBezTo>
                        <a:pt x="126" y="7"/>
                        <a:pt x="126" y="7"/>
                        <a:pt x="126" y="7"/>
                      </a:cubicBezTo>
                      <a:cubicBezTo>
                        <a:pt x="125" y="7"/>
                        <a:pt x="125" y="7"/>
                        <a:pt x="125" y="7"/>
                      </a:cubicBezTo>
                      <a:cubicBezTo>
                        <a:pt x="125" y="7"/>
                        <a:pt x="125" y="7"/>
                        <a:pt x="125" y="7"/>
                      </a:cubicBezTo>
                      <a:cubicBezTo>
                        <a:pt x="125" y="7"/>
                        <a:pt x="125" y="7"/>
                        <a:pt x="125" y="7"/>
                      </a:cubicBezTo>
                      <a:cubicBezTo>
                        <a:pt x="124" y="8"/>
                        <a:pt x="124" y="8"/>
                        <a:pt x="124" y="8"/>
                      </a:cubicBezTo>
                      <a:cubicBezTo>
                        <a:pt x="123" y="9"/>
                        <a:pt x="123" y="9"/>
                        <a:pt x="123" y="9"/>
                      </a:cubicBezTo>
                      <a:cubicBezTo>
                        <a:pt x="121" y="11"/>
                        <a:pt x="121" y="11"/>
                        <a:pt x="121" y="11"/>
                      </a:cubicBezTo>
                      <a:cubicBezTo>
                        <a:pt x="121" y="12"/>
                        <a:pt x="121" y="12"/>
                        <a:pt x="121" y="12"/>
                      </a:cubicBezTo>
                      <a:cubicBezTo>
                        <a:pt x="120" y="14"/>
                        <a:pt x="120" y="14"/>
                        <a:pt x="120" y="14"/>
                      </a:cubicBezTo>
                      <a:cubicBezTo>
                        <a:pt x="119" y="16"/>
                        <a:pt x="119" y="16"/>
                        <a:pt x="119" y="16"/>
                      </a:cubicBezTo>
                      <a:cubicBezTo>
                        <a:pt x="119" y="17"/>
                        <a:pt x="119" y="17"/>
                        <a:pt x="119" y="17"/>
                      </a:cubicBezTo>
                      <a:cubicBezTo>
                        <a:pt x="118" y="17"/>
                        <a:pt x="118" y="17"/>
                        <a:pt x="118" y="17"/>
                      </a:cubicBezTo>
                      <a:cubicBezTo>
                        <a:pt x="117" y="17"/>
                        <a:pt x="117" y="17"/>
                        <a:pt x="117" y="17"/>
                      </a:cubicBezTo>
                      <a:cubicBezTo>
                        <a:pt x="117" y="18"/>
                        <a:pt x="117" y="18"/>
                        <a:pt x="117" y="18"/>
                      </a:cubicBezTo>
                      <a:cubicBezTo>
                        <a:pt x="116" y="19"/>
                        <a:pt x="116" y="19"/>
                        <a:pt x="116" y="19"/>
                      </a:cubicBezTo>
                      <a:cubicBezTo>
                        <a:pt x="115" y="19"/>
                        <a:pt x="115" y="19"/>
                        <a:pt x="115" y="19"/>
                      </a:cubicBezTo>
                      <a:cubicBezTo>
                        <a:pt x="115" y="17"/>
                        <a:pt x="115" y="17"/>
                        <a:pt x="115" y="17"/>
                      </a:cubicBezTo>
                      <a:cubicBezTo>
                        <a:pt x="115" y="17"/>
                        <a:pt x="115" y="17"/>
                        <a:pt x="115" y="17"/>
                      </a:cubicBezTo>
                      <a:cubicBezTo>
                        <a:pt x="115" y="17"/>
                        <a:pt x="115" y="17"/>
                        <a:pt x="115" y="17"/>
                      </a:cubicBezTo>
                      <a:cubicBezTo>
                        <a:pt x="114" y="17"/>
                        <a:pt x="114" y="17"/>
                        <a:pt x="114" y="17"/>
                      </a:cubicBezTo>
                      <a:cubicBezTo>
                        <a:pt x="113" y="17"/>
                        <a:pt x="113" y="17"/>
                        <a:pt x="113" y="17"/>
                      </a:cubicBezTo>
                      <a:cubicBezTo>
                        <a:pt x="113" y="18"/>
                        <a:pt x="113" y="18"/>
                        <a:pt x="113" y="18"/>
                      </a:cubicBezTo>
                      <a:cubicBezTo>
                        <a:pt x="112" y="17"/>
                        <a:pt x="112" y="17"/>
                        <a:pt x="112" y="17"/>
                      </a:cubicBezTo>
                      <a:cubicBezTo>
                        <a:pt x="111" y="17"/>
                        <a:pt x="111" y="17"/>
                        <a:pt x="111" y="17"/>
                      </a:cubicBezTo>
                      <a:cubicBezTo>
                        <a:pt x="111" y="16"/>
                        <a:pt x="111" y="16"/>
                        <a:pt x="111" y="16"/>
                      </a:cubicBezTo>
                      <a:cubicBezTo>
                        <a:pt x="111" y="16"/>
                        <a:pt x="111" y="16"/>
                        <a:pt x="111" y="16"/>
                      </a:cubicBezTo>
                      <a:cubicBezTo>
                        <a:pt x="110" y="15"/>
                        <a:pt x="110" y="15"/>
                        <a:pt x="110" y="15"/>
                      </a:cubicBezTo>
                      <a:cubicBezTo>
                        <a:pt x="110" y="15"/>
                        <a:pt x="110" y="15"/>
                        <a:pt x="110" y="15"/>
                      </a:cubicBezTo>
                      <a:cubicBezTo>
                        <a:pt x="109" y="14"/>
                        <a:pt x="109" y="14"/>
                        <a:pt x="109" y="14"/>
                      </a:cubicBezTo>
                      <a:cubicBezTo>
                        <a:pt x="108" y="13"/>
                        <a:pt x="108" y="13"/>
                        <a:pt x="108" y="13"/>
                      </a:cubicBezTo>
                      <a:cubicBezTo>
                        <a:pt x="107" y="13"/>
                        <a:pt x="107" y="13"/>
                        <a:pt x="107" y="13"/>
                      </a:cubicBezTo>
                      <a:cubicBezTo>
                        <a:pt x="106" y="14"/>
                        <a:pt x="106" y="14"/>
                        <a:pt x="106" y="14"/>
                      </a:cubicBezTo>
                      <a:cubicBezTo>
                        <a:pt x="103" y="14"/>
                        <a:pt x="103" y="14"/>
                        <a:pt x="103" y="14"/>
                      </a:cubicBezTo>
                      <a:cubicBezTo>
                        <a:pt x="102" y="14"/>
                        <a:pt x="102" y="14"/>
                        <a:pt x="102" y="14"/>
                      </a:cubicBezTo>
                      <a:cubicBezTo>
                        <a:pt x="101" y="14"/>
                        <a:pt x="101" y="14"/>
                        <a:pt x="101" y="14"/>
                      </a:cubicBezTo>
                      <a:cubicBezTo>
                        <a:pt x="101" y="15"/>
                        <a:pt x="101" y="15"/>
                        <a:pt x="101" y="15"/>
                      </a:cubicBezTo>
                      <a:cubicBezTo>
                        <a:pt x="102" y="16"/>
                        <a:pt x="102" y="16"/>
                        <a:pt x="102" y="16"/>
                      </a:cubicBezTo>
                      <a:cubicBezTo>
                        <a:pt x="102" y="17"/>
                        <a:pt x="102" y="17"/>
                        <a:pt x="102" y="17"/>
                      </a:cubicBezTo>
                      <a:cubicBezTo>
                        <a:pt x="103" y="18"/>
                        <a:pt x="103" y="18"/>
                        <a:pt x="103" y="18"/>
                      </a:cubicBezTo>
                      <a:cubicBezTo>
                        <a:pt x="102" y="18"/>
                        <a:pt x="102" y="18"/>
                        <a:pt x="102" y="18"/>
                      </a:cubicBezTo>
                      <a:cubicBezTo>
                        <a:pt x="101" y="18"/>
                        <a:pt x="101" y="18"/>
                        <a:pt x="101" y="18"/>
                      </a:cubicBezTo>
                      <a:cubicBezTo>
                        <a:pt x="100" y="18"/>
                        <a:pt x="100" y="18"/>
                        <a:pt x="100" y="18"/>
                      </a:cubicBezTo>
                      <a:cubicBezTo>
                        <a:pt x="100" y="18"/>
                        <a:pt x="100" y="18"/>
                        <a:pt x="100" y="18"/>
                      </a:cubicBezTo>
                      <a:cubicBezTo>
                        <a:pt x="99" y="18"/>
                        <a:pt x="99" y="18"/>
                        <a:pt x="99" y="18"/>
                      </a:cubicBezTo>
                      <a:cubicBezTo>
                        <a:pt x="99" y="18"/>
                        <a:pt x="99" y="18"/>
                        <a:pt x="99" y="18"/>
                      </a:cubicBezTo>
                      <a:cubicBezTo>
                        <a:pt x="99" y="18"/>
                        <a:pt x="99" y="18"/>
                        <a:pt x="99" y="18"/>
                      </a:cubicBezTo>
                      <a:cubicBezTo>
                        <a:pt x="97" y="18"/>
                        <a:pt x="97" y="18"/>
                        <a:pt x="97" y="18"/>
                      </a:cubicBezTo>
                      <a:cubicBezTo>
                        <a:pt x="96" y="18"/>
                        <a:pt x="96" y="18"/>
                        <a:pt x="96" y="18"/>
                      </a:cubicBezTo>
                      <a:cubicBezTo>
                        <a:pt x="96" y="17"/>
                        <a:pt x="96" y="17"/>
                        <a:pt x="96" y="17"/>
                      </a:cubicBezTo>
                      <a:cubicBezTo>
                        <a:pt x="94" y="17"/>
                        <a:pt x="94" y="17"/>
                        <a:pt x="94" y="17"/>
                      </a:cubicBezTo>
                      <a:cubicBezTo>
                        <a:pt x="93" y="18"/>
                        <a:pt x="93" y="18"/>
                        <a:pt x="93" y="18"/>
                      </a:cubicBezTo>
                      <a:cubicBezTo>
                        <a:pt x="92" y="19"/>
                        <a:pt x="92" y="19"/>
                        <a:pt x="92" y="19"/>
                      </a:cubicBezTo>
                      <a:cubicBezTo>
                        <a:pt x="90" y="19"/>
                        <a:pt x="90" y="19"/>
                        <a:pt x="90" y="19"/>
                      </a:cubicBezTo>
                      <a:cubicBezTo>
                        <a:pt x="89" y="20"/>
                        <a:pt x="89" y="20"/>
                        <a:pt x="89" y="20"/>
                      </a:cubicBezTo>
                      <a:cubicBezTo>
                        <a:pt x="89" y="20"/>
                        <a:pt x="89" y="20"/>
                        <a:pt x="89" y="20"/>
                      </a:cubicBezTo>
                      <a:cubicBezTo>
                        <a:pt x="88" y="21"/>
                        <a:pt x="88" y="21"/>
                        <a:pt x="88" y="21"/>
                      </a:cubicBezTo>
                      <a:cubicBezTo>
                        <a:pt x="87" y="21"/>
                        <a:pt x="87" y="21"/>
                        <a:pt x="87" y="21"/>
                      </a:cubicBezTo>
                      <a:cubicBezTo>
                        <a:pt x="86" y="21"/>
                        <a:pt x="86" y="21"/>
                        <a:pt x="86" y="21"/>
                      </a:cubicBezTo>
                      <a:cubicBezTo>
                        <a:pt x="86" y="21"/>
                        <a:pt x="86" y="21"/>
                        <a:pt x="86" y="21"/>
                      </a:cubicBezTo>
                      <a:cubicBezTo>
                        <a:pt x="85" y="22"/>
                        <a:pt x="85" y="22"/>
                        <a:pt x="85" y="22"/>
                      </a:cubicBezTo>
                      <a:cubicBezTo>
                        <a:pt x="84" y="22"/>
                        <a:pt x="84" y="22"/>
                        <a:pt x="84" y="22"/>
                      </a:cubicBezTo>
                      <a:cubicBezTo>
                        <a:pt x="82" y="20"/>
                        <a:pt x="82" y="20"/>
                        <a:pt x="82" y="20"/>
                      </a:cubicBezTo>
                      <a:cubicBezTo>
                        <a:pt x="81" y="19"/>
                        <a:pt x="81" y="19"/>
                        <a:pt x="81" y="19"/>
                      </a:cubicBezTo>
                      <a:cubicBezTo>
                        <a:pt x="81" y="18"/>
                        <a:pt x="81" y="18"/>
                        <a:pt x="81" y="18"/>
                      </a:cubicBezTo>
                      <a:cubicBezTo>
                        <a:pt x="80" y="17"/>
                        <a:pt x="80" y="17"/>
                        <a:pt x="80" y="17"/>
                      </a:cubicBezTo>
                      <a:cubicBezTo>
                        <a:pt x="79" y="16"/>
                        <a:pt x="79" y="16"/>
                        <a:pt x="79" y="16"/>
                      </a:cubicBezTo>
                      <a:cubicBezTo>
                        <a:pt x="79" y="15"/>
                        <a:pt x="79" y="15"/>
                        <a:pt x="79" y="15"/>
                      </a:cubicBezTo>
                      <a:cubicBezTo>
                        <a:pt x="79" y="14"/>
                        <a:pt x="79" y="14"/>
                        <a:pt x="79" y="14"/>
                      </a:cubicBezTo>
                      <a:cubicBezTo>
                        <a:pt x="79" y="14"/>
                        <a:pt x="79" y="14"/>
                        <a:pt x="79" y="14"/>
                      </a:cubicBezTo>
                      <a:cubicBezTo>
                        <a:pt x="79" y="13"/>
                        <a:pt x="79" y="13"/>
                        <a:pt x="79" y="13"/>
                      </a:cubicBezTo>
                      <a:cubicBezTo>
                        <a:pt x="79" y="12"/>
                        <a:pt x="79" y="12"/>
                        <a:pt x="79" y="12"/>
                      </a:cubicBezTo>
                      <a:cubicBezTo>
                        <a:pt x="79" y="11"/>
                        <a:pt x="79" y="11"/>
                        <a:pt x="79" y="11"/>
                      </a:cubicBezTo>
                      <a:cubicBezTo>
                        <a:pt x="80" y="9"/>
                        <a:pt x="80" y="9"/>
                        <a:pt x="80" y="9"/>
                      </a:cubicBezTo>
                      <a:cubicBezTo>
                        <a:pt x="81" y="8"/>
                        <a:pt x="81" y="8"/>
                        <a:pt x="81" y="8"/>
                      </a:cubicBezTo>
                      <a:cubicBezTo>
                        <a:pt x="82" y="7"/>
                        <a:pt x="82" y="7"/>
                        <a:pt x="82" y="7"/>
                      </a:cubicBezTo>
                      <a:cubicBezTo>
                        <a:pt x="82" y="6"/>
                        <a:pt x="82" y="6"/>
                        <a:pt x="82" y="6"/>
                      </a:cubicBezTo>
                      <a:cubicBezTo>
                        <a:pt x="80" y="6"/>
                        <a:pt x="80" y="6"/>
                        <a:pt x="80" y="6"/>
                      </a:cubicBezTo>
                      <a:cubicBezTo>
                        <a:pt x="80" y="6"/>
                        <a:pt x="80" y="6"/>
                        <a:pt x="80" y="6"/>
                      </a:cubicBezTo>
                      <a:cubicBezTo>
                        <a:pt x="80" y="5"/>
                        <a:pt x="80" y="5"/>
                        <a:pt x="80" y="5"/>
                      </a:cubicBezTo>
                      <a:cubicBezTo>
                        <a:pt x="78" y="5"/>
                        <a:pt x="78" y="5"/>
                        <a:pt x="78" y="5"/>
                      </a:cubicBezTo>
                      <a:cubicBezTo>
                        <a:pt x="77" y="5"/>
                        <a:pt x="77" y="5"/>
                        <a:pt x="77" y="5"/>
                      </a:cubicBezTo>
                      <a:cubicBezTo>
                        <a:pt x="78" y="4"/>
                        <a:pt x="78" y="4"/>
                        <a:pt x="78" y="4"/>
                      </a:cubicBezTo>
                      <a:cubicBezTo>
                        <a:pt x="79" y="3"/>
                        <a:pt x="79" y="3"/>
                        <a:pt x="79" y="3"/>
                      </a:cubicBezTo>
                      <a:cubicBezTo>
                        <a:pt x="79" y="2"/>
                        <a:pt x="79" y="2"/>
                        <a:pt x="79" y="2"/>
                      </a:cubicBezTo>
                      <a:cubicBezTo>
                        <a:pt x="78" y="1"/>
                        <a:pt x="78" y="1"/>
                        <a:pt x="78" y="1"/>
                      </a:cubicBezTo>
                      <a:cubicBezTo>
                        <a:pt x="76" y="0"/>
                        <a:pt x="76" y="0"/>
                        <a:pt x="76" y="0"/>
                      </a:cubicBezTo>
                      <a:cubicBezTo>
                        <a:pt x="76" y="1"/>
                        <a:pt x="76" y="1"/>
                        <a:pt x="76" y="1"/>
                      </a:cubicBezTo>
                      <a:cubicBezTo>
                        <a:pt x="75" y="0"/>
                        <a:pt x="75" y="0"/>
                        <a:pt x="75" y="0"/>
                      </a:cubicBezTo>
                      <a:cubicBezTo>
                        <a:pt x="75" y="0"/>
                        <a:pt x="75" y="0"/>
                        <a:pt x="75" y="0"/>
                      </a:cubicBezTo>
                      <a:cubicBezTo>
                        <a:pt x="75" y="1"/>
                        <a:pt x="75" y="1"/>
                        <a:pt x="75" y="1"/>
                      </a:cubicBezTo>
                      <a:cubicBezTo>
                        <a:pt x="74" y="3"/>
                        <a:pt x="74" y="3"/>
                        <a:pt x="74" y="3"/>
                      </a:cubicBezTo>
                      <a:cubicBezTo>
                        <a:pt x="71" y="4"/>
                        <a:pt x="71" y="4"/>
                        <a:pt x="71" y="4"/>
                      </a:cubicBezTo>
                      <a:cubicBezTo>
                        <a:pt x="70" y="5"/>
                        <a:pt x="70" y="5"/>
                        <a:pt x="70" y="5"/>
                      </a:cubicBezTo>
                      <a:cubicBezTo>
                        <a:pt x="67" y="5"/>
                        <a:pt x="67" y="5"/>
                        <a:pt x="67" y="5"/>
                      </a:cubicBezTo>
                      <a:cubicBezTo>
                        <a:pt x="66" y="5"/>
                        <a:pt x="66" y="5"/>
                        <a:pt x="66" y="5"/>
                      </a:cubicBezTo>
                      <a:cubicBezTo>
                        <a:pt x="65" y="5"/>
                        <a:pt x="65" y="5"/>
                        <a:pt x="65" y="5"/>
                      </a:cubicBezTo>
                      <a:cubicBezTo>
                        <a:pt x="63" y="7"/>
                        <a:pt x="63" y="7"/>
                        <a:pt x="63" y="7"/>
                      </a:cubicBezTo>
                      <a:cubicBezTo>
                        <a:pt x="61" y="7"/>
                        <a:pt x="61" y="7"/>
                        <a:pt x="61" y="7"/>
                      </a:cubicBezTo>
                      <a:cubicBezTo>
                        <a:pt x="60" y="7"/>
                        <a:pt x="60" y="7"/>
                        <a:pt x="60" y="7"/>
                      </a:cubicBezTo>
                      <a:cubicBezTo>
                        <a:pt x="58" y="7"/>
                        <a:pt x="58" y="7"/>
                        <a:pt x="58" y="7"/>
                      </a:cubicBezTo>
                      <a:cubicBezTo>
                        <a:pt x="56" y="7"/>
                        <a:pt x="56" y="7"/>
                        <a:pt x="56" y="7"/>
                      </a:cubicBezTo>
                      <a:cubicBezTo>
                        <a:pt x="54" y="6"/>
                        <a:pt x="54" y="6"/>
                        <a:pt x="54" y="6"/>
                      </a:cubicBezTo>
                      <a:cubicBezTo>
                        <a:pt x="52" y="6"/>
                        <a:pt x="52" y="6"/>
                        <a:pt x="52" y="6"/>
                      </a:cubicBezTo>
                      <a:cubicBezTo>
                        <a:pt x="51" y="6"/>
                        <a:pt x="51" y="6"/>
                        <a:pt x="51" y="6"/>
                      </a:cubicBezTo>
                      <a:cubicBezTo>
                        <a:pt x="52" y="7"/>
                        <a:pt x="52" y="7"/>
                        <a:pt x="52" y="7"/>
                      </a:cubicBezTo>
                      <a:cubicBezTo>
                        <a:pt x="53" y="7"/>
                        <a:pt x="53" y="7"/>
                        <a:pt x="53" y="7"/>
                      </a:cubicBezTo>
                      <a:cubicBezTo>
                        <a:pt x="54" y="8"/>
                        <a:pt x="54" y="8"/>
                        <a:pt x="54" y="8"/>
                      </a:cubicBezTo>
                      <a:cubicBezTo>
                        <a:pt x="54" y="9"/>
                        <a:pt x="54" y="9"/>
                        <a:pt x="54" y="9"/>
                      </a:cubicBezTo>
                      <a:cubicBezTo>
                        <a:pt x="53" y="12"/>
                        <a:pt x="53" y="12"/>
                        <a:pt x="53" y="12"/>
                      </a:cubicBezTo>
                      <a:cubicBezTo>
                        <a:pt x="53" y="13"/>
                        <a:pt x="53" y="13"/>
                        <a:pt x="53" y="13"/>
                      </a:cubicBezTo>
                      <a:cubicBezTo>
                        <a:pt x="53" y="14"/>
                        <a:pt x="53" y="14"/>
                        <a:pt x="53" y="14"/>
                      </a:cubicBezTo>
                      <a:cubicBezTo>
                        <a:pt x="56" y="15"/>
                        <a:pt x="56" y="15"/>
                        <a:pt x="56" y="15"/>
                      </a:cubicBezTo>
                      <a:cubicBezTo>
                        <a:pt x="57" y="15"/>
                        <a:pt x="57" y="15"/>
                        <a:pt x="57" y="15"/>
                      </a:cubicBezTo>
                      <a:cubicBezTo>
                        <a:pt x="59" y="15"/>
                        <a:pt x="59" y="15"/>
                        <a:pt x="59" y="15"/>
                      </a:cubicBezTo>
                      <a:cubicBezTo>
                        <a:pt x="59" y="16"/>
                        <a:pt x="59" y="16"/>
                        <a:pt x="59" y="16"/>
                      </a:cubicBezTo>
                      <a:cubicBezTo>
                        <a:pt x="58" y="17"/>
                        <a:pt x="58" y="17"/>
                        <a:pt x="58" y="17"/>
                      </a:cubicBezTo>
                      <a:cubicBezTo>
                        <a:pt x="55" y="17"/>
                        <a:pt x="55" y="17"/>
                        <a:pt x="55" y="17"/>
                      </a:cubicBezTo>
                      <a:cubicBezTo>
                        <a:pt x="54" y="18"/>
                        <a:pt x="54" y="18"/>
                        <a:pt x="54" y="18"/>
                      </a:cubicBezTo>
                      <a:cubicBezTo>
                        <a:pt x="54" y="19"/>
                        <a:pt x="54" y="19"/>
                        <a:pt x="54" y="19"/>
                      </a:cubicBezTo>
                      <a:cubicBezTo>
                        <a:pt x="51" y="21"/>
                        <a:pt x="51" y="21"/>
                        <a:pt x="51" y="21"/>
                      </a:cubicBezTo>
                      <a:cubicBezTo>
                        <a:pt x="50" y="22"/>
                        <a:pt x="50" y="22"/>
                        <a:pt x="50" y="22"/>
                      </a:cubicBezTo>
                      <a:cubicBezTo>
                        <a:pt x="48" y="23"/>
                        <a:pt x="48" y="23"/>
                        <a:pt x="48" y="23"/>
                      </a:cubicBezTo>
                      <a:cubicBezTo>
                        <a:pt x="47" y="24"/>
                        <a:pt x="47" y="24"/>
                        <a:pt x="47" y="24"/>
                      </a:cubicBezTo>
                      <a:cubicBezTo>
                        <a:pt x="45" y="24"/>
                        <a:pt x="45" y="24"/>
                        <a:pt x="45" y="24"/>
                      </a:cubicBezTo>
                      <a:cubicBezTo>
                        <a:pt x="43" y="24"/>
                        <a:pt x="43" y="24"/>
                        <a:pt x="43" y="24"/>
                      </a:cubicBezTo>
                      <a:cubicBezTo>
                        <a:pt x="41" y="23"/>
                        <a:pt x="41" y="23"/>
                        <a:pt x="41" y="23"/>
                      </a:cubicBezTo>
                      <a:cubicBezTo>
                        <a:pt x="39" y="21"/>
                        <a:pt x="39" y="21"/>
                        <a:pt x="39" y="21"/>
                      </a:cubicBezTo>
                      <a:cubicBezTo>
                        <a:pt x="37" y="22"/>
                        <a:pt x="37" y="22"/>
                        <a:pt x="37" y="22"/>
                      </a:cubicBezTo>
                      <a:cubicBezTo>
                        <a:pt x="37" y="20"/>
                        <a:pt x="37" y="20"/>
                        <a:pt x="37" y="20"/>
                      </a:cubicBezTo>
                      <a:cubicBezTo>
                        <a:pt x="37" y="19"/>
                        <a:pt x="37" y="19"/>
                        <a:pt x="37" y="19"/>
                      </a:cubicBezTo>
                      <a:cubicBezTo>
                        <a:pt x="36" y="18"/>
                        <a:pt x="36" y="18"/>
                        <a:pt x="36" y="18"/>
                      </a:cubicBezTo>
                      <a:cubicBezTo>
                        <a:pt x="36" y="17"/>
                        <a:pt x="36" y="17"/>
                        <a:pt x="36" y="17"/>
                      </a:cubicBezTo>
                      <a:cubicBezTo>
                        <a:pt x="34" y="18"/>
                        <a:pt x="34" y="18"/>
                        <a:pt x="34" y="18"/>
                      </a:cubicBezTo>
                      <a:cubicBezTo>
                        <a:pt x="33" y="19"/>
                        <a:pt x="33" y="19"/>
                        <a:pt x="33" y="19"/>
                      </a:cubicBezTo>
                      <a:cubicBezTo>
                        <a:pt x="33" y="19"/>
                        <a:pt x="33" y="19"/>
                        <a:pt x="33" y="19"/>
                      </a:cubicBezTo>
                      <a:cubicBezTo>
                        <a:pt x="32" y="18"/>
                        <a:pt x="32" y="18"/>
                        <a:pt x="32" y="18"/>
                      </a:cubicBezTo>
                      <a:cubicBezTo>
                        <a:pt x="31" y="18"/>
                        <a:pt x="31" y="18"/>
                        <a:pt x="31" y="18"/>
                      </a:cubicBezTo>
                      <a:cubicBezTo>
                        <a:pt x="30" y="19"/>
                        <a:pt x="30" y="19"/>
                        <a:pt x="30" y="19"/>
                      </a:cubicBezTo>
                      <a:cubicBezTo>
                        <a:pt x="24" y="19"/>
                        <a:pt x="24" y="19"/>
                        <a:pt x="24" y="19"/>
                      </a:cubicBezTo>
                      <a:cubicBezTo>
                        <a:pt x="23" y="21"/>
                        <a:pt x="23" y="21"/>
                        <a:pt x="23" y="21"/>
                      </a:cubicBezTo>
                      <a:cubicBezTo>
                        <a:pt x="24" y="22"/>
                        <a:pt x="24" y="22"/>
                        <a:pt x="24" y="22"/>
                      </a:cubicBezTo>
                      <a:cubicBezTo>
                        <a:pt x="26" y="22"/>
                        <a:pt x="26" y="22"/>
                        <a:pt x="26" y="22"/>
                      </a:cubicBezTo>
                      <a:cubicBezTo>
                        <a:pt x="27" y="24"/>
                        <a:pt x="27" y="24"/>
                        <a:pt x="27" y="24"/>
                      </a:cubicBezTo>
                      <a:cubicBezTo>
                        <a:pt x="26" y="24"/>
                        <a:pt x="26" y="24"/>
                        <a:pt x="26" y="24"/>
                      </a:cubicBezTo>
                      <a:cubicBezTo>
                        <a:pt x="27" y="25"/>
                        <a:pt x="27" y="25"/>
                        <a:pt x="27" y="25"/>
                      </a:cubicBezTo>
                      <a:cubicBezTo>
                        <a:pt x="27" y="26"/>
                        <a:pt x="27" y="26"/>
                        <a:pt x="27" y="26"/>
                      </a:cubicBezTo>
                      <a:cubicBezTo>
                        <a:pt x="25" y="25"/>
                        <a:pt x="25" y="25"/>
                        <a:pt x="25" y="25"/>
                      </a:cubicBezTo>
                      <a:cubicBezTo>
                        <a:pt x="22" y="26"/>
                        <a:pt x="22" y="26"/>
                        <a:pt x="22" y="26"/>
                      </a:cubicBezTo>
                      <a:cubicBezTo>
                        <a:pt x="22" y="29"/>
                        <a:pt x="22" y="29"/>
                        <a:pt x="22" y="29"/>
                      </a:cubicBezTo>
                      <a:cubicBezTo>
                        <a:pt x="23" y="30"/>
                        <a:pt x="23" y="30"/>
                        <a:pt x="23" y="30"/>
                      </a:cubicBezTo>
                      <a:cubicBezTo>
                        <a:pt x="25" y="32"/>
                        <a:pt x="25" y="32"/>
                        <a:pt x="25" y="32"/>
                      </a:cubicBezTo>
                      <a:cubicBezTo>
                        <a:pt x="26" y="34"/>
                        <a:pt x="26" y="34"/>
                        <a:pt x="26" y="34"/>
                      </a:cubicBezTo>
                      <a:cubicBezTo>
                        <a:pt x="26" y="36"/>
                        <a:pt x="26" y="36"/>
                        <a:pt x="26" y="36"/>
                      </a:cubicBezTo>
                      <a:cubicBezTo>
                        <a:pt x="26" y="36"/>
                        <a:pt x="26" y="36"/>
                        <a:pt x="26" y="36"/>
                      </a:cubicBezTo>
                      <a:cubicBezTo>
                        <a:pt x="23" y="47"/>
                        <a:pt x="23" y="47"/>
                        <a:pt x="23" y="47"/>
                      </a:cubicBezTo>
                      <a:cubicBezTo>
                        <a:pt x="22" y="50"/>
                        <a:pt x="22" y="50"/>
                        <a:pt x="22" y="50"/>
                      </a:cubicBezTo>
                      <a:cubicBezTo>
                        <a:pt x="22" y="50"/>
                        <a:pt x="22" y="50"/>
                        <a:pt x="22" y="50"/>
                      </a:cubicBezTo>
                      <a:cubicBezTo>
                        <a:pt x="22" y="51"/>
                        <a:pt x="22" y="51"/>
                        <a:pt x="22" y="51"/>
                      </a:cubicBezTo>
                      <a:cubicBezTo>
                        <a:pt x="20" y="51"/>
                        <a:pt x="20" y="51"/>
                        <a:pt x="20" y="51"/>
                      </a:cubicBezTo>
                      <a:cubicBezTo>
                        <a:pt x="21" y="50"/>
                        <a:pt x="21" y="50"/>
                        <a:pt x="21" y="50"/>
                      </a:cubicBezTo>
                      <a:cubicBezTo>
                        <a:pt x="19" y="50"/>
                        <a:pt x="19" y="50"/>
                        <a:pt x="19" y="50"/>
                      </a:cubicBezTo>
                      <a:cubicBezTo>
                        <a:pt x="19" y="50"/>
                        <a:pt x="19" y="50"/>
                        <a:pt x="19" y="50"/>
                      </a:cubicBezTo>
                      <a:cubicBezTo>
                        <a:pt x="18" y="50"/>
                        <a:pt x="18" y="50"/>
                        <a:pt x="18" y="50"/>
                      </a:cubicBezTo>
                      <a:cubicBezTo>
                        <a:pt x="17" y="50"/>
                        <a:pt x="17" y="50"/>
                        <a:pt x="17" y="50"/>
                      </a:cubicBezTo>
                      <a:cubicBezTo>
                        <a:pt x="17" y="50"/>
                        <a:pt x="17" y="50"/>
                        <a:pt x="17" y="50"/>
                      </a:cubicBezTo>
                      <a:cubicBezTo>
                        <a:pt x="13" y="51"/>
                        <a:pt x="13" y="51"/>
                        <a:pt x="13" y="51"/>
                      </a:cubicBezTo>
                      <a:cubicBezTo>
                        <a:pt x="10" y="52"/>
                        <a:pt x="10" y="52"/>
                        <a:pt x="10" y="52"/>
                      </a:cubicBezTo>
                      <a:cubicBezTo>
                        <a:pt x="9" y="53"/>
                        <a:pt x="9" y="53"/>
                        <a:pt x="9" y="53"/>
                      </a:cubicBezTo>
                      <a:cubicBezTo>
                        <a:pt x="9" y="53"/>
                        <a:pt x="9" y="53"/>
                        <a:pt x="9" y="53"/>
                      </a:cubicBezTo>
                      <a:cubicBezTo>
                        <a:pt x="8" y="54"/>
                        <a:pt x="8" y="54"/>
                        <a:pt x="8" y="54"/>
                      </a:cubicBezTo>
                      <a:cubicBezTo>
                        <a:pt x="6" y="54"/>
                        <a:pt x="6" y="54"/>
                        <a:pt x="6" y="54"/>
                      </a:cubicBezTo>
                      <a:cubicBezTo>
                        <a:pt x="5" y="55"/>
                        <a:pt x="5" y="55"/>
                        <a:pt x="5" y="55"/>
                      </a:cubicBezTo>
                      <a:cubicBezTo>
                        <a:pt x="5" y="56"/>
                        <a:pt x="5" y="56"/>
                        <a:pt x="5" y="56"/>
                      </a:cubicBezTo>
                      <a:cubicBezTo>
                        <a:pt x="5" y="57"/>
                        <a:pt x="5" y="57"/>
                        <a:pt x="5" y="57"/>
                      </a:cubicBezTo>
                      <a:cubicBezTo>
                        <a:pt x="5" y="58"/>
                        <a:pt x="5" y="58"/>
                        <a:pt x="5" y="58"/>
                      </a:cubicBezTo>
                      <a:cubicBezTo>
                        <a:pt x="3" y="59"/>
                        <a:pt x="3" y="59"/>
                        <a:pt x="3" y="59"/>
                      </a:cubicBezTo>
                      <a:cubicBezTo>
                        <a:pt x="4" y="61"/>
                        <a:pt x="4" y="61"/>
                        <a:pt x="4" y="61"/>
                      </a:cubicBezTo>
                      <a:cubicBezTo>
                        <a:pt x="5" y="62"/>
                        <a:pt x="5" y="62"/>
                        <a:pt x="5" y="62"/>
                      </a:cubicBezTo>
                      <a:cubicBezTo>
                        <a:pt x="4" y="63"/>
                        <a:pt x="4" y="63"/>
                        <a:pt x="4" y="63"/>
                      </a:cubicBezTo>
                      <a:cubicBezTo>
                        <a:pt x="3" y="63"/>
                        <a:pt x="3" y="63"/>
                        <a:pt x="3" y="63"/>
                      </a:cubicBezTo>
                      <a:cubicBezTo>
                        <a:pt x="1" y="64"/>
                        <a:pt x="1" y="64"/>
                        <a:pt x="1" y="64"/>
                      </a:cubicBezTo>
                      <a:cubicBezTo>
                        <a:pt x="1" y="65"/>
                        <a:pt x="1" y="65"/>
                        <a:pt x="1" y="65"/>
                      </a:cubicBezTo>
                      <a:cubicBezTo>
                        <a:pt x="1" y="65"/>
                        <a:pt x="1" y="65"/>
                        <a:pt x="1" y="65"/>
                      </a:cubicBezTo>
                      <a:cubicBezTo>
                        <a:pt x="1" y="66"/>
                        <a:pt x="1" y="66"/>
                        <a:pt x="1" y="66"/>
                      </a:cubicBezTo>
                      <a:cubicBezTo>
                        <a:pt x="1" y="67"/>
                        <a:pt x="1" y="67"/>
                        <a:pt x="1" y="67"/>
                      </a:cubicBezTo>
                      <a:cubicBezTo>
                        <a:pt x="0" y="68"/>
                        <a:pt x="0" y="68"/>
                        <a:pt x="0" y="68"/>
                      </a:cubicBezTo>
                      <a:cubicBezTo>
                        <a:pt x="1" y="69"/>
                        <a:pt x="1" y="69"/>
                        <a:pt x="1" y="69"/>
                      </a:cubicBezTo>
                      <a:cubicBezTo>
                        <a:pt x="0" y="70"/>
                        <a:pt x="0" y="70"/>
                        <a:pt x="0" y="70"/>
                      </a:cubicBezTo>
                      <a:cubicBezTo>
                        <a:pt x="2" y="71"/>
                        <a:pt x="2" y="71"/>
                        <a:pt x="2" y="71"/>
                      </a:cubicBezTo>
                      <a:cubicBezTo>
                        <a:pt x="5" y="75"/>
                        <a:pt x="5" y="75"/>
                        <a:pt x="5" y="75"/>
                      </a:cubicBezTo>
                      <a:cubicBezTo>
                        <a:pt x="3" y="77"/>
                        <a:pt x="3" y="77"/>
                        <a:pt x="3" y="77"/>
                      </a:cubicBezTo>
                      <a:cubicBezTo>
                        <a:pt x="7" y="76"/>
                        <a:pt x="7" y="76"/>
                        <a:pt x="7" y="76"/>
                      </a:cubicBezTo>
                      <a:cubicBezTo>
                        <a:pt x="8" y="77"/>
                        <a:pt x="8" y="77"/>
                        <a:pt x="8" y="77"/>
                      </a:cubicBezTo>
                      <a:cubicBezTo>
                        <a:pt x="10" y="78"/>
                        <a:pt x="10" y="78"/>
                        <a:pt x="10" y="78"/>
                      </a:cubicBezTo>
                      <a:cubicBezTo>
                        <a:pt x="10" y="80"/>
                        <a:pt x="10" y="80"/>
                        <a:pt x="10" y="80"/>
                      </a:cubicBezTo>
                      <a:cubicBezTo>
                        <a:pt x="12" y="80"/>
                        <a:pt x="12" y="80"/>
                        <a:pt x="12" y="80"/>
                      </a:cubicBezTo>
                      <a:cubicBezTo>
                        <a:pt x="15" y="80"/>
                        <a:pt x="15" y="80"/>
                        <a:pt x="15" y="80"/>
                      </a:cubicBezTo>
                      <a:cubicBezTo>
                        <a:pt x="18" y="78"/>
                        <a:pt x="18" y="78"/>
                        <a:pt x="18" y="78"/>
                      </a:cubicBezTo>
                      <a:cubicBezTo>
                        <a:pt x="20" y="77"/>
                        <a:pt x="20" y="77"/>
                        <a:pt x="20" y="77"/>
                      </a:cubicBezTo>
                      <a:cubicBezTo>
                        <a:pt x="20" y="77"/>
                        <a:pt x="20" y="77"/>
                        <a:pt x="20" y="77"/>
                      </a:cubicBezTo>
                      <a:cubicBezTo>
                        <a:pt x="20" y="79"/>
                        <a:pt x="20" y="79"/>
                        <a:pt x="20" y="79"/>
                      </a:cubicBezTo>
                      <a:cubicBezTo>
                        <a:pt x="20" y="79"/>
                        <a:pt x="20" y="79"/>
                        <a:pt x="20" y="79"/>
                      </a:cubicBezTo>
                      <a:cubicBezTo>
                        <a:pt x="20" y="81"/>
                        <a:pt x="20" y="81"/>
                        <a:pt x="20" y="81"/>
                      </a:cubicBezTo>
                      <a:cubicBezTo>
                        <a:pt x="20" y="84"/>
                        <a:pt x="20" y="84"/>
                        <a:pt x="20" y="84"/>
                      </a:cubicBezTo>
                      <a:cubicBezTo>
                        <a:pt x="20" y="85"/>
                        <a:pt x="20" y="85"/>
                        <a:pt x="20" y="85"/>
                      </a:cubicBezTo>
                      <a:cubicBezTo>
                        <a:pt x="21" y="86"/>
                        <a:pt x="21" y="86"/>
                        <a:pt x="21" y="86"/>
                      </a:cubicBezTo>
                      <a:cubicBezTo>
                        <a:pt x="22" y="85"/>
                        <a:pt x="22" y="85"/>
                        <a:pt x="22" y="85"/>
                      </a:cubicBezTo>
                      <a:cubicBezTo>
                        <a:pt x="23" y="85"/>
                        <a:pt x="23" y="85"/>
                        <a:pt x="23" y="85"/>
                      </a:cubicBezTo>
                      <a:cubicBezTo>
                        <a:pt x="24" y="85"/>
                        <a:pt x="24" y="85"/>
                        <a:pt x="24" y="85"/>
                      </a:cubicBezTo>
                      <a:cubicBezTo>
                        <a:pt x="25" y="85"/>
                        <a:pt x="25" y="85"/>
                        <a:pt x="25" y="85"/>
                      </a:cubicBezTo>
                      <a:cubicBezTo>
                        <a:pt x="25" y="85"/>
                        <a:pt x="25" y="85"/>
                        <a:pt x="25" y="85"/>
                      </a:cubicBezTo>
                      <a:cubicBezTo>
                        <a:pt x="25" y="85"/>
                        <a:pt x="25" y="85"/>
                        <a:pt x="25" y="85"/>
                      </a:cubicBezTo>
                      <a:cubicBezTo>
                        <a:pt x="25" y="85"/>
                        <a:pt x="25" y="85"/>
                        <a:pt x="25" y="85"/>
                      </a:cubicBezTo>
                      <a:cubicBezTo>
                        <a:pt x="29" y="85"/>
                        <a:pt x="29" y="85"/>
                        <a:pt x="29" y="85"/>
                      </a:cubicBezTo>
                      <a:cubicBezTo>
                        <a:pt x="31" y="85"/>
                        <a:pt x="31" y="85"/>
                        <a:pt x="31" y="85"/>
                      </a:cubicBezTo>
                      <a:cubicBezTo>
                        <a:pt x="32" y="85"/>
                        <a:pt x="32" y="85"/>
                        <a:pt x="32" y="85"/>
                      </a:cubicBezTo>
                      <a:cubicBezTo>
                        <a:pt x="33" y="85"/>
                        <a:pt x="33" y="85"/>
                        <a:pt x="33" y="85"/>
                      </a:cubicBezTo>
                      <a:cubicBezTo>
                        <a:pt x="34" y="84"/>
                        <a:pt x="34" y="84"/>
                        <a:pt x="34" y="84"/>
                      </a:cubicBezTo>
                      <a:cubicBezTo>
                        <a:pt x="36" y="84"/>
                        <a:pt x="36" y="84"/>
                        <a:pt x="36" y="84"/>
                      </a:cubicBezTo>
                      <a:cubicBezTo>
                        <a:pt x="37" y="83"/>
                        <a:pt x="37" y="83"/>
                        <a:pt x="37" y="83"/>
                      </a:cubicBezTo>
                      <a:cubicBezTo>
                        <a:pt x="38" y="81"/>
                        <a:pt x="38" y="81"/>
                        <a:pt x="38" y="81"/>
                      </a:cubicBezTo>
                      <a:cubicBezTo>
                        <a:pt x="41" y="79"/>
                        <a:pt x="41" y="79"/>
                        <a:pt x="41" y="79"/>
                      </a:cubicBezTo>
                      <a:cubicBezTo>
                        <a:pt x="43" y="79"/>
                        <a:pt x="43" y="79"/>
                        <a:pt x="43" y="79"/>
                      </a:cubicBezTo>
                      <a:cubicBezTo>
                        <a:pt x="45" y="78"/>
                        <a:pt x="45" y="78"/>
                        <a:pt x="45" y="78"/>
                      </a:cubicBezTo>
                      <a:cubicBezTo>
                        <a:pt x="46" y="78"/>
                        <a:pt x="46" y="78"/>
                        <a:pt x="46" y="78"/>
                      </a:cubicBezTo>
                      <a:cubicBezTo>
                        <a:pt x="47" y="79"/>
                        <a:pt x="47" y="79"/>
                        <a:pt x="47" y="79"/>
                      </a:cubicBezTo>
                      <a:cubicBezTo>
                        <a:pt x="48" y="78"/>
                        <a:pt x="48" y="78"/>
                        <a:pt x="48" y="78"/>
                      </a:cubicBezTo>
                      <a:cubicBezTo>
                        <a:pt x="49" y="79"/>
                        <a:pt x="49" y="79"/>
                        <a:pt x="49" y="79"/>
                      </a:cubicBezTo>
                      <a:cubicBezTo>
                        <a:pt x="49" y="80"/>
                        <a:pt x="49" y="80"/>
                        <a:pt x="49" y="80"/>
                      </a:cubicBezTo>
                      <a:cubicBezTo>
                        <a:pt x="49" y="82"/>
                        <a:pt x="49" y="82"/>
                        <a:pt x="49" y="82"/>
                      </a:cubicBezTo>
                      <a:cubicBezTo>
                        <a:pt x="48" y="83"/>
                        <a:pt x="48" y="83"/>
                        <a:pt x="48" y="83"/>
                      </a:cubicBezTo>
                      <a:cubicBezTo>
                        <a:pt x="49" y="86"/>
                        <a:pt x="49" y="86"/>
                        <a:pt x="49" y="86"/>
                      </a:cubicBezTo>
                      <a:cubicBezTo>
                        <a:pt x="49" y="87"/>
                        <a:pt x="49" y="87"/>
                        <a:pt x="49" y="87"/>
                      </a:cubicBezTo>
                      <a:cubicBezTo>
                        <a:pt x="50" y="89"/>
                        <a:pt x="50" y="89"/>
                        <a:pt x="50" y="89"/>
                      </a:cubicBezTo>
                      <a:cubicBezTo>
                        <a:pt x="51" y="89"/>
                        <a:pt x="51" y="89"/>
                        <a:pt x="51" y="89"/>
                      </a:cubicBezTo>
                      <a:cubicBezTo>
                        <a:pt x="51" y="91"/>
                        <a:pt x="51" y="91"/>
                        <a:pt x="51" y="91"/>
                      </a:cubicBezTo>
                      <a:cubicBezTo>
                        <a:pt x="53" y="91"/>
                        <a:pt x="53" y="91"/>
                        <a:pt x="53" y="91"/>
                      </a:cubicBezTo>
                      <a:cubicBezTo>
                        <a:pt x="54" y="92"/>
                        <a:pt x="54" y="92"/>
                        <a:pt x="54" y="92"/>
                      </a:cubicBezTo>
                      <a:cubicBezTo>
                        <a:pt x="56" y="93"/>
                        <a:pt x="56" y="93"/>
                        <a:pt x="56" y="93"/>
                      </a:cubicBezTo>
                      <a:cubicBezTo>
                        <a:pt x="56" y="93"/>
                        <a:pt x="56" y="93"/>
                        <a:pt x="56" y="93"/>
                      </a:cubicBezTo>
                      <a:cubicBezTo>
                        <a:pt x="59" y="92"/>
                        <a:pt x="59" y="92"/>
                        <a:pt x="59" y="92"/>
                      </a:cubicBezTo>
                      <a:cubicBezTo>
                        <a:pt x="61" y="94"/>
                        <a:pt x="61" y="94"/>
                        <a:pt x="61" y="94"/>
                      </a:cubicBezTo>
                      <a:cubicBezTo>
                        <a:pt x="62" y="94"/>
                        <a:pt x="62" y="94"/>
                        <a:pt x="62" y="94"/>
                      </a:cubicBezTo>
                      <a:cubicBezTo>
                        <a:pt x="64" y="96"/>
                        <a:pt x="64" y="96"/>
                        <a:pt x="64" y="96"/>
                      </a:cubicBezTo>
                      <a:cubicBezTo>
                        <a:pt x="65" y="96"/>
                        <a:pt x="65" y="96"/>
                        <a:pt x="65" y="96"/>
                      </a:cubicBezTo>
                      <a:cubicBezTo>
                        <a:pt x="67" y="96"/>
                        <a:pt x="67" y="96"/>
                        <a:pt x="67" y="96"/>
                      </a:cubicBezTo>
                      <a:cubicBezTo>
                        <a:pt x="69" y="97"/>
                        <a:pt x="69" y="97"/>
                        <a:pt x="69" y="97"/>
                      </a:cubicBezTo>
                      <a:cubicBezTo>
                        <a:pt x="69" y="98"/>
                        <a:pt x="69" y="98"/>
                        <a:pt x="69" y="98"/>
                      </a:cubicBezTo>
                      <a:cubicBezTo>
                        <a:pt x="70" y="99"/>
                        <a:pt x="70" y="99"/>
                        <a:pt x="70" y="99"/>
                      </a:cubicBezTo>
                      <a:cubicBezTo>
                        <a:pt x="72" y="99"/>
                        <a:pt x="72" y="99"/>
                        <a:pt x="72" y="99"/>
                      </a:cubicBezTo>
                      <a:cubicBezTo>
                        <a:pt x="75" y="99"/>
                        <a:pt x="75" y="99"/>
                        <a:pt x="75" y="99"/>
                      </a:cubicBezTo>
                      <a:cubicBezTo>
                        <a:pt x="77" y="100"/>
                        <a:pt x="77" y="100"/>
                        <a:pt x="77" y="100"/>
                      </a:cubicBezTo>
                      <a:cubicBezTo>
                        <a:pt x="78" y="101"/>
                        <a:pt x="78" y="101"/>
                        <a:pt x="78" y="101"/>
                      </a:cubicBezTo>
                      <a:cubicBezTo>
                        <a:pt x="77" y="103"/>
                        <a:pt x="77" y="103"/>
                        <a:pt x="77" y="103"/>
                      </a:cubicBezTo>
                      <a:cubicBezTo>
                        <a:pt x="78" y="105"/>
                        <a:pt x="78" y="105"/>
                        <a:pt x="78" y="105"/>
                      </a:cubicBezTo>
                      <a:cubicBezTo>
                        <a:pt x="77" y="106"/>
                        <a:pt x="77" y="106"/>
                        <a:pt x="77" y="106"/>
                      </a:cubicBezTo>
                      <a:cubicBezTo>
                        <a:pt x="79" y="110"/>
                        <a:pt x="79" y="110"/>
                        <a:pt x="79" y="110"/>
                      </a:cubicBezTo>
                      <a:cubicBezTo>
                        <a:pt x="79" y="112"/>
                        <a:pt x="79" y="112"/>
                        <a:pt x="79" y="112"/>
                      </a:cubicBezTo>
                      <a:cubicBezTo>
                        <a:pt x="89" y="112"/>
                        <a:pt x="89" y="112"/>
                        <a:pt x="89" y="112"/>
                      </a:cubicBezTo>
                      <a:cubicBezTo>
                        <a:pt x="90" y="115"/>
                        <a:pt x="90" y="115"/>
                        <a:pt x="90" y="115"/>
                      </a:cubicBezTo>
                      <a:cubicBezTo>
                        <a:pt x="89" y="118"/>
                        <a:pt x="89" y="118"/>
                        <a:pt x="89" y="118"/>
                      </a:cubicBezTo>
                      <a:cubicBezTo>
                        <a:pt x="92" y="118"/>
                        <a:pt x="92" y="118"/>
                        <a:pt x="92" y="118"/>
                      </a:cubicBezTo>
                      <a:cubicBezTo>
                        <a:pt x="95" y="123"/>
                        <a:pt x="95" y="123"/>
                        <a:pt x="95" y="123"/>
                      </a:cubicBezTo>
                      <a:cubicBezTo>
                        <a:pt x="96" y="125"/>
                        <a:pt x="96" y="125"/>
                        <a:pt x="96" y="125"/>
                      </a:cubicBezTo>
                      <a:cubicBezTo>
                        <a:pt x="93" y="130"/>
                        <a:pt x="93" y="130"/>
                        <a:pt x="93" y="130"/>
                      </a:cubicBezTo>
                      <a:cubicBezTo>
                        <a:pt x="93" y="131"/>
                        <a:pt x="93" y="131"/>
                        <a:pt x="93" y="131"/>
                      </a:cubicBezTo>
                      <a:cubicBezTo>
                        <a:pt x="92" y="132"/>
                        <a:pt x="92" y="132"/>
                        <a:pt x="92" y="132"/>
                      </a:cubicBezTo>
                      <a:cubicBezTo>
                        <a:pt x="93" y="132"/>
                        <a:pt x="93" y="132"/>
                        <a:pt x="93" y="132"/>
                      </a:cubicBezTo>
                      <a:cubicBezTo>
                        <a:pt x="92" y="134"/>
                        <a:pt x="92" y="134"/>
                        <a:pt x="92" y="134"/>
                      </a:cubicBezTo>
                      <a:cubicBezTo>
                        <a:pt x="94" y="135"/>
                        <a:pt x="94" y="135"/>
                        <a:pt x="94" y="135"/>
                      </a:cubicBezTo>
                      <a:cubicBezTo>
                        <a:pt x="94" y="136"/>
                        <a:pt x="94" y="136"/>
                        <a:pt x="94" y="136"/>
                      </a:cubicBezTo>
                      <a:cubicBezTo>
                        <a:pt x="95" y="138"/>
                        <a:pt x="95" y="138"/>
                        <a:pt x="95" y="138"/>
                      </a:cubicBezTo>
                      <a:cubicBezTo>
                        <a:pt x="94" y="141"/>
                        <a:pt x="94" y="141"/>
                        <a:pt x="94" y="141"/>
                      </a:cubicBezTo>
                      <a:cubicBezTo>
                        <a:pt x="95" y="142"/>
                        <a:pt x="95" y="142"/>
                        <a:pt x="95" y="142"/>
                      </a:cubicBezTo>
                      <a:cubicBezTo>
                        <a:pt x="94" y="143"/>
                        <a:pt x="94" y="143"/>
                        <a:pt x="94" y="143"/>
                      </a:cubicBezTo>
                      <a:cubicBezTo>
                        <a:pt x="95" y="144"/>
                        <a:pt x="95" y="144"/>
                        <a:pt x="95" y="144"/>
                      </a:cubicBezTo>
                      <a:cubicBezTo>
                        <a:pt x="97" y="144"/>
                        <a:pt x="97" y="144"/>
                        <a:pt x="97" y="144"/>
                      </a:cubicBezTo>
                      <a:cubicBezTo>
                        <a:pt x="98" y="144"/>
                        <a:pt x="98" y="144"/>
                        <a:pt x="98" y="144"/>
                      </a:cubicBezTo>
                      <a:cubicBezTo>
                        <a:pt x="100" y="144"/>
                        <a:pt x="100" y="144"/>
                        <a:pt x="100" y="144"/>
                      </a:cubicBezTo>
                      <a:cubicBezTo>
                        <a:pt x="102" y="145"/>
                        <a:pt x="102" y="145"/>
                        <a:pt x="102" y="145"/>
                      </a:cubicBezTo>
                      <a:cubicBezTo>
                        <a:pt x="105" y="144"/>
                        <a:pt x="105" y="144"/>
                        <a:pt x="105" y="144"/>
                      </a:cubicBezTo>
                      <a:cubicBezTo>
                        <a:pt x="106" y="145"/>
                        <a:pt x="106" y="145"/>
                        <a:pt x="106" y="145"/>
                      </a:cubicBezTo>
                      <a:cubicBezTo>
                        <a:pt x="107" y="145"/>
                        <a:pt x="107" y="145"/>
                        <a:pt x="107" y="145"/>
                      </a:cubicBezTo>
                      <a:cubicBezTo>
                        <a:pt x="107" y="146"/>
                        <a:pt x="107" y="146"/>
                        <a:pt x="107" y="146"/>
                      </a:cubicBezTo>
                      <a:cubicBezTo>
                        <a:pt x="109" y="152"/>
                        <a:pt x="109" y="152"/>
                        <a:pt x="109" y="152"/>
                      </a:cubicBezTo>
                      <a:cubicBezTo>
                        <a:pt x="110" y="154"/>
                        <a:pt x="110" y="154"/>
                        <a:pt x="110" y="154"/>
                      </a:cubicBezTo>
                      <a:cubicBezTo>
                        <a:pt x="111" y="154"/>
                        <a:pt x="111" y="154"/>
                        <a:pt x="111" y="154"/>
                      </a:cubicBezTo>
                      <a:cubicBezTo>
                        <a:pt x="113" y="153"/>
                        <a:pt x="113" y="153"/>
                        <a:pt x="113" y="153"/>
                      </a:cubicBezTo>
                      <a:cubicBezTo>
                        <a:pt x="114" y="153"/>
                        <a:pt x="114" y="153"/>
                        <a:pt x="114" y="153"/>
                      </a:cubicBezTo>
                      <a:cubicBezTo>
                        <a:pt x="115" y="154"/>
                        <a:pt x="115" y="154"/>
                        <a:pt x="115" y="154"/>
                      </a:cubicBezTo>
                      <a:cubicBezTo>
                        <a:pt x="116" y="154"/>
                        <a:pt x="116" y="154"/>
                        <a:pt x="116" y="154"/>
                      </a:cubicBezTo>
                      <a:cubicBezTo>
                        <a:pt x="115" y="155"/>
                        <a:pt x="115" y="155"/>
                        <a:pt x="115" y="155"/>
                      </a:cubicBezTo>
                      <a:cubicBezTo>
                        <a:pt x="115" y="160"/>
                        <a:pt x="115" y="160"/>
                        <a:pt x="115" y="160"/>
                      </a:cubicBezTo>
                      <a:cubicBezTo>
                        <a:pt x="115" y="160"/>
                        <a:pt x="115" y="160"/>
                        <a:pt x="115" y="160"/>
                      </a:cubicBezTo>
                      <a:cubicBezTo>
                        <a:pt x="115" y="160"/>
                        <a:pt x="115" y="160"/>
                        <a:pt x="115" y="160"/>
                      </a:cubicBezTo>
                      <a:cubicBezTo>
                        <a:pt x="115" y="161"/>
                        <a:pt x="115" y="161"/>
                        <a:pt x="115" y="161"/>
                      </a:cubicBezTo>
                      <a:cubicBezTo>
                        <a:pt x="115" y="162"/>
                        <a:pt x="115" y="162"/>
                        <a:pt x="115" y="162"/>
                      </a:cubicBezTo>
                      <a:cubicBezTo>
                        <a:pt x="115" y="162"/>
                        <a:pt x="115" y="162"/>
                        <a:pt x="115" y="162"/>
                      </a:cubicBezTo>
                      <a:cubicBezTo>
                        <a:pt x="116" y="162"/>
                        <a:pt x="116" y="162"/>
                        <a:pt x="116" y="162"/>
                      </a:cubicBezTo>
                      <a:cubicBezTo>
                        <a:pt x="118" y="162"/>
                        <a:pt x="118" y="162"/>
                        <a:pt x="118" y="162"/>
                      </a:cubicBezTo>
                      <a:cubicBezTo>
                        <a:pt x="118" y="163"/>
                        <a:pt x="118" y="163"/>
                        <a:pt x="118" y="163"/>
                      </a:cubicBezTo>
                      <a:cubicBezTo>
                        <a:pt x="119" y="165"/>
                        <a:pt x="119" y="165"/>
                        <a:pt x="119" y="165"/>
                      </a:cubicBezTo>
                      <a:cubicBezTo>
                        <a:pt x="119" y="167"/>
                        <a:pt x="119" y="167"/>
                        <a:pt x="119" y="167"/>
                      </a:cubicBezTo>
                      <a:cubicBezTo>
                        <a:pt x="120" y="169"/>
                        <a:pt x="120" y="169"/>
                        <a:pt x="120" y="169"/>
                      </a:cubicBezTo>
                      <a:cubicBezTo>
                        <a:pt x="120" y="171"/>
                        <a:pt x="120" y="171"/>
                        <a:pt x="120" y="171"/>
                      </a:cubicBezTo>
                      <a:cubicBezTo>
                        <a:pt x="119" y="171"/>
                        <a:pt x="119" y="171"/>
                        <a:pt x="119" y="171"/>
                      </a:cubicBezTo>
                      <a:cubicBezTo>
                        <a:pt x="118" y="171"/>
                        <a:pt x="118" y="171"/>
                        <a:pt x="118" y="171"/>
                      </a:cubicBezTo>
                      <a:cubicBezTo>
                        <a:pt x="117" y="172"/>
                        <a:pt x="117" y="172"/>
                        <a:pt x="117" y="172"/>
                      </a:cubicBezTo>
                      <a:cubicBezTo>
                        <a:pt x="117" y="172"/>
                        <a:pt x="117" y="172"/>
                        <a:pt x="117" y="172"/>
                      </a:cubicBezTo>
                      <a:cubicBezTo>
                        <a:pt x="116" y="173"/>
                        <a:pt x="116" y="173"/>
                        <a:pt x="116" y="173"/>
                      </a:cubicBezTo>
                      <a:cubicBezTo>
                        <a:pt x="116" y="173"/>
                        <a:pt x="116" y="173"/>
                        <a:pt x="116" y="173"/>
                      </a:cubicBezTo>
                      <a:cubicBezTo>
                        <a:pt x="113" y="174"/>
                        <a:pt x="113" y="174"/>
                        <a:pt x="113" y="174"/>
                      </a:cubicBezTo>
                      <a:cubicBezTo>
                        <a:pt x="113" y="175"/>
                        <a:pt x="113" y="175"/>
                        <a:pt x="113" y="175"/>
                      </a:cubicBezTo>
                      <a:cubicBezTo>
                        <a:pt x="112" y="175"/>
                        <a:pt x="112" y="175"/>
                        <a:pt x="112" y="175"/>
                      </a:cubicBezTo>
                      <a:cubicBezTo>
                        <a:pt x="110" y="177"/>
                        <a:pt x="110" y="177"/>
                        <a:pt x="110" y="177"/>
                      </a:cubicBezTo>
                      <a:cubicBezTo>
                        <a:pt x="109" y="177"/>
                        <a:pt x="109" y="177"/>
                        <a:pt x="109" y="177"/>
                      </a:cubicBezTo>
                      <a:cubicBezTo>
                        <a:pt x="109" y="178"/>
                        <a:pt x="109" y="178"/>
                        <a:pt x="109" y="178"/>
                      </a:cubicBezTo>
                      <a:cubicBezTo>
                        <a:pt x="108" y="178"/>
                        <a:pt x="108" y="178"/>
                        <a:pt x="108" y="178"/>
                      </a:cubicBezTo>
                      <a:cubicBezTo>
                        <a:pt x="108" y="178"/>
                        <a:pt x="108" y="178"/>
                        <a:pt x="108" y="178"/>
                      </a:cubicBezTo>
                      <a:cubicBezTo>
                        <a:pt x="106" y="180"/>
                        <a:pt x="106" y="180"/>
                        <a:pt x="106" y="180"/>
                      </a:cubicBezTo>
                      <a:cubicBezTo>
                        <a:pt x="105" y="181"/>
                        <a:pt x="105" y="181"/>
                        <a:pt x="105" y="181"/>
                      </a:cubicBezTo>
                      <a:cubicBezTo>
                        <a:pt x="105" y="182"/>
                        <a:pt x="105" y="182"/>
                        <a:pt x="105" y="182"/>
                      </a:cubicBezTo>
                      <a:cubicBezTo>
                        <a:pt x="105" y="182"/>
                        <a:pt x="105" y="182"/>
                        <a:pt x="105" y="182"/>
                      </a:cubicBezTo>
                      <a:cubicBezTo>
                        <a:pt x="104" y="183"/>
                        <a:pt x="104" y="183"/>
                        <a:pt x="104" y="183"/>
                      </a:cubicBezTo>
                      <a:cubicBezTo>
                        <a:pt x="103" y="185"/>
                        <a:pt x="103" y="185"/>
                        <a:pt x="103" y="185"/>
                      </a:cubicBezTo>
                      <a:cubicBezTo>
                        <a:pt x="102" y="186"/>
                        <a:pt x="102" y="186"/>
                        <a:pt x="102" y="186"/>
                      </a:cubicBezTo>
                      <a:cubicBezTo>
                        <a:pt x="101" y="187"/>
                        <a:pt x="101" y="187"/>
                        <a:pt x="101" y="187"/>
                      </a:cubicBezTo>
                      <a:cubicBezTo>
                        <a:pt x="101" y="188"/>
                        <a:pt x="101" y="188"/>
                        <a:pt x="101" y="188"/>
                      </a:cubicBezTo>
                      <a:cubicBezTo>
                        <a:pt x="100" y="188"/>
                        <a:pt x="100" y="188"/>
                        <a:pt x="100" y="188"/>
                      </a:cubicBezTo>
                      <a:cubicBezTo>
                        <a:pt x="100" y="189"/>
                        <a:pt x="100" y="189"/>
                        <a:pt x="100" y="189"/>
                      </a:cubicBezTo>
                      <a:cubicBezTo>
                        <a:pt x="101" y="189"/>
                        <a:pt x="101" y="189"/>
                        <a:pt x="101" y="189"/>
                      </a:cubicBezTo>
                      <a:cubicBezTo>
                        <a:pt x="102" y="189"/>
                        <a:pt x="102" y="189"/>
                        <a:pt x="102" y="189"/>
                      </a:cubicBezTo>
                      <a:cubicBezTo>
                        <a:pt x="104" y="188"/>
                        <a:pt x="104" y="188"/>
                        <a:pt x="104" y="188"/>
                      </a:cubicBezTo>
                      <a:cubicBezTo>
                        <a:pt x="106" y="189"/>
                        <a:pt x="106" y="189"/>
                        <a:pt x="106" y="189"/>
                      </a:cubicBezTo>
                      <a:cubicBezTo>
                        <a:pt x="107" y="190"/>
                        <a:pt x="107" y="190"/>
                        <a:pt x="107" y="190"/>
                      </a:cubicBezTo>
                      <a:cubicBezTo>
                        <a:pt x="108" y="191"/>
                        <a:pt x="108" y="191"/>
                        <a:pt x="108" y="191"/>
                      </a:cubicBezTo>
                      <a:cubicBezTo>
                        <a:pt x="109" y="192"/>
                        <a:pt x="109" y="192"/>
                        <a:pt x="109" y="192"/>
                      </a:cubicBezTo>
                      <a:cubicBezTo>
                        <a:pt x="110" y="194"/>
                        <a:pt x="110" y="194"/>
                        <a:pt x="110" y="194"/>
                      </a:cubicBezTo>
                      <a:cubicBezTo>
                        <a:pt x="111" y="194"/>
                        <a:pt x="111" y="194"/>
                        <a:pt x="111" y="194"/>
                      </a:cubicBezTo>
                      <a:cubicBezTo>
                        <a:pt x="112" y="193"/>
                        <a:pt x="112" y="193"/>
                        <a:pt x="112" y="193"/>
                      </a:cubicBezTo>
                      <a:cubicBezTo>
                        <a:pt x="112" y="193"/>
                        <a:pt x="112" y="193"/>
                        <a:pt x="112" y="193"/>
                      </a:cubicBezTo>
                      <a:cubicBezTo>
                        <a:pt x="114" y="195"/>
                        <a:pt x="114" y="195"/>
                        <a:pt x="114" y="195"/>
                      </a:cubicBezTo>
                      <a:cubicBezTo>
                        <a:pt x="115" y="196"/>
                        <a:pt x="115" y="196"/>
                        <a:pt x="115" y="196"/>
                      </a:cubicBezTo>
                      <a:cubicBezTo>
                        <a:pt x="117" y="196"/>
                        <a:pt x="117" y="196"/>
                        <a:pt x="117" y="196"/>
                      </a:cubicBezTo>
                      <a:cubicBezTo>
                        <a:pt x="118" y="197"/>
                        <a:pt x="118" y="197"/>
                        <a:pt x="118" y="197"/>
                      </a:cubicBezTo>
                      <a:cubicBezTo>
                        <a:pt x="118" y="199"/>
                        <a:pt x="118" y="199"/>
                        <a:pt x="118" y="199"/>
                      </a:cubicBezTo>
                      <a:cubicBezTo>
                        <a:pt x="119" y="198"/>
                        <a:pt x="119" y="198"/>
                        <a:pt x="119" y="198"/>
                      </a:cubicBezTo>
                      <a:cubicBezTo>
                        <a:pt x="121" y="199"/>
                        <a:pt x="121" y="199"/>
                        <a:pt x="121" y="199"/>
                      </a:cubicBezTo>
                      <a:cubicBezTo>
                        <a:pt x="122" y="201"/>
                        <a:pt x="122" y="201"/>
                        <a:pt x="122" y="201"/>
                      </a:cubicBezTo>
                      <a:cubicBezTo>
                        <a:pt x="124" y="203"/>
                        <a:pt x="124" y="203"/>
                        <a:pt x="124" y="203"/>
                      </a:cubicBezTo>
                      <a:cubicBezTo>
                        <a:pt x="125" y="203"/>
                        <a:pt x="125" y="203"/>
                        <a:pt x="125" y="203"/>
                      </a:cubicBezTo>
                      <a:cubicBezTo>
                        <a:pt x="125" y="205"/>
                        <a:pt x="125" y="205"/>
                        <a:pt x="125" y="205"/>
                      </a:cubicBezTo>
                      <a:cubicBezTo>
                        <a:pt x="124" y="206"/>
                        <a:pt x="124" y="206"/>
                        <a:pt x="124" y="206"/>
                      </a:cubicBezTo>
                      <a:cubicBezTo>
                        <a:pt x="124" y="208"/>
                        <a:pt x="124" y="208"/>
                        <a:pt x="124" y="208"/>
                      </a:cubicBezTo>
                      <a:cubicBezTo>
                        <a:pt x="125" y="208"/>
                        <a:pt x="125" y="208"/>
                        <a:pt x="125" y="208"/>
                      </a:cubicBezTo>
                      <a:cubicBezTo>
                        <a:pt x="125" y="208"/>
                        <a:pt x="125" y="208"/>
                        <a:pt x="125" y="208"/>
                      </a:cubicBezTo>
                      <a:cubicBezTo>
                        <a:pt x="125" y="209"/>
                        <a:pt x="125" y="209"/>
                        <a:pt x="125" y="209"/>
                      </a:cubicBezTo>
                      <a:cubicBezTo>
                        <a:pt x="126" y="209"/>
                        <a:pt x="126" y="209"/>
                        <a:pt x="126" y="209"/>
                      </a:cubicBezTo>
                      <a:cubicBezTo>
                        <a:pt x="128" y="208"/>
                        <a:pt x="128" y="208"/>
                        <a:pt x="128" y="208"/>
                      </a:cubicBezTo>
                      <a:cubicBezTo>
                        <a:pt x="129" y="206"/>
                        <a:pt x="129" y="206"/>
                        <a:pt x="129" y="206"/>
                      </a:cubicBezTo>
                      <a:cubicBezTo>
                        <a:pt x="129" y="203"/>
                        <a:pt x="129" y="203"/>
                        <a:pt x="129" y="203"/>
                      </a:cubicBezTo>
                      <a:cubicBezTo>
                        <a:pt x="130" y="200"/>
                        <a:pt x="130" y="200"/>
                        <a:pt x="130" y="200"/>
                      </a:cubicBezTo>
                      <a:cubicBezTo>
                        <a:pt x="131" y="200"/>
                        <a:pt x="131" y="200"/>
                        <a:pt x="131" y="200"/>
                      </a:cubicBezTo>
                      <a:cubicBezTo>
                        <a:pt x="130" y="199"/>
                        <a:pt x="130" y="199"/>
                        <a:pt x="130" y="199"/>
                      </a:cubicBezTo>
                      <a:cubicBezTo>
                        <a:pt x="129" y="198"/>
                        <a:pt x="129" y="198"/>
                        <a:pt x="129" y="198"/>
                      </a:cubicBezTo>
                      <a:cubicBezTo>
                        <a:pt x="130" y="197"/>
                        <a:pt x="130" y="197"/>
                        <a:pt x="130" y="197"/>
                      </a:cubicBezTo>
                      <a:cubicBezTo>
                        <a:pt x="131" y="197"/>
                        <a:pt x="131" y="197"/>
                        <a:pt x="131" y="197"/>
                      </a:cubicBezTo>
                      <a:cubicBezTo>
                        <a:pt x="131" y="196"/>
                        <a:pt x="131" y="196"/>
                        <a:pt x="131" y="196"/>
                      </a:cubicBezTo>
                      <a:cubicBezTo>
                        <a:pt x="132" y="195"/>
                        <a:pt x="132" y="195"/>
                        <a:pt x="132" y="195"/>
                      </a:cubicBezTo>
                      <a:cubicBezTo>
                        <a:pt x="132" y="194"/>
                        <a:pt x="132" y="194"/>
                        <a:pt x="132" y="194"/>
                      </a:cubicBezTo>
                      <a:cubicBezTo>
                        <a:pt x="132" y="195"/>
                        <a:pt x="132" y="195"/>
                        <a:pt x="132" y="195"/>
                      </a:cubicBezTo>
                      <a:cubicBezTo>
                        <a:pt x="133" y="195"/>
                        <a:pt x="133" y="195"/>
                        <a:pt x="133" y="195"/>
                      </a:cubicBezTo>
                      <a:cubicBezTo>
                        <a:pt x="134" y="194"/>
                        <a:pt x="134" y="194"/>
                        <a:pt x="134" y="194"/>
                      </a:cubicBezTo>
                      <a:cubicBezTo>
                        <a:pt x="134" y="193"/>
                        <a:pt x="134" y="193"/>
                        <a:pt x="134" y="193"/>
                      </a:cubicBezTo>
                      <a:cubicBezTo>
                        <a:pt x="134" y="192"/>
                        <a:pt x="134" y="192"/>
                        <a:pt x="134" y="192"/>
                      </a:cubicBezTo>
                      <a:cubicBezTo>
                        <a:pt x="134" y="191"/>
                        <a:pt x="134" y="191"/>
                        <a:pt x="134" y="191"/>
                      </a:cubicBezTo>
                      <a:cubicBezTo>
                        <a:pt x="135" y="191"/>
                        <a:pt x="135" y="191"/>
                        <a:pt x="135" y="191"/>
                      </a:cubicBezTo>
                      <a:cubicBezTo>
                        <a:pt x="135" y="191"/>
                        <a:pt x="135" y="191"/>
                        <a:pt x="135" y="191"/>
                      </a:cubicBezTo>
                      <a:cubicBezTo>
                        <a:pt x="136" y="190"/>
                        <a:pt x="136" y="190"/>
                        <a:pt x="136" y="190"/>
                      </a:cubicBezTo>
                      <a:cubicBezTo>
                        <a:pt x="135" y="189"/>
                        <a:pt x="135" y="189"/>
                        <a:pt x="135" y="189"/>
                      </a:cubicBezTo>
                      <a:cubicBezTo>
                        <a:pt x="135" y="189"/>
                        <a:pt x="135" y="189"/>
                        <a:pt x="135" y="189"/>
                      </a:cubicBezTo>
                      <a:cubicBezTo>
                        <a:pt x="135" y="187"/>
                        <a:pt x="135" y="187"/>
                        <a:pt x="135" y="187"/>
                      </a:cubicBezTo>
                      <a:cubicBezTo>
                        <a:pt x="134" y="187"/>
                        <a:pt x="134" y="187"/>
                        <a:pt x="134" y="187"/>
                      </a:cubicBezTo>
                      <a:cubicBezTo>
                        <a:pt x="135" y="187"/>
                        <a:pt x="135" y="187"/>
                        <a:pt x="135" y="187"/>
                      </a:cubicBezTo>
                      <a:cubicBezTo>
                        <a:pt x="136" y="188"/>
                        <a:pt x="136" y="188"/>
                        <a:pt x="136" y="188"/>
                      </a:cubicBezTo>
                      <a:cubicBezTo>
                        <a:pt x="137" y="189"/>
                        <a:pt x="137" y="189"/>
                        <a:pt x="137" y="189"/>
                      </a:cubicBezTo>
                      <a:cubicBezTo>
                        <a:pt x="138" y="189"/>
                        <a:pt x="138" y="189"/>
                        <a:pt x="138" y="189"/>
                      </a:cubicBezTo>
                      <a:cubicBezTo>
                        <a:pt x="138" y="189"/>
                        <a:pt x="138" y="189"/>
                        <a:pt x="138" y="189"/>
                      </a:cubicBezTo>
                      <a:cubicBezTo>
                        <a:pt x="139" y="189"/>
                        <a:pt x="139" y="189"/>
                        <a:pt x="139" y="189"/>
                      </a:cubicBezTo>
                      <a:cubicBezTo>
                        <a:pt x="139" y="190"/>
                        <a:pt x="139" y="190"/>
                        <a:pt x="139" y="190"/>
                      </a:cubicBezTo>
                      <a:cubicBezTo>
                        <a:pt x="138" y="190"/>
                        <a:pt x="138" y="190"/>
                        <a:pt x="138" y="190"/>
                      </a:cubicBezTo>
                      <a:cubicBezTo>
                        <a:pt x="138" y="192"/>
                        <a:pt x="138" y="192"/>
                        <a:pt x="138" y="192"/>
                      </a:cubicBezTo>
                      <a:cubicBezTo>
                        <a:pt x="136" y="194"/>
                        <a:pt x="136" y="194"/>
                        <a:pt x="136" y="194"/>
                      </a:cubicBezTo>
                      <a:cubicBezTo>
                        <a:pt x="135" y="194"/>
                        <a:pt x="135" y="194"/>
                        <a:pt x="135" y="194"/>
                      </a:cubicBezTo>
                      <a:cubicBezTo>
                        <a:pt x="135" y="195"/>
                        <a:pt x="135" y="195"/>
                        <a:pt x="135" y="195"/>
                      </a:cubicBezTo>
                      <a:cubicBezTo>
                        <a:pt x="135" y="196"/>
                        <a:pt x="135" y="196"/>
                        <a:pt x="135" y="196"/>
                      </a:cubicBezTo>
                      <a:cubicBezTo>
                        <a:pt x="134" y="196"/>
                        <a:pt x="134" y="196"/>
                        <a:pt x="134" y="196"/>
                      </a:cubicBezTo>
                      <a:cubicBezTo>
                        <a:pt x="133" y="197"/>
                        <a:pt x="133" y="197"/>
                        <a:pt x="133" y="197"/>
                      </a:cubicBezTo>
                      <a:cubicBezTo>
                        <a:pt x="132" y="197"/>
                        <a:pt x="132" y="197"/>
                        <a:pt x="132" y="197"/>
                      </a:cubicBezTo>
                      <a:cubicBezTo>
                        <a:pt x="132" y="198"/>
                        <a:pt x="132" y="198"/>
                        <a:pt x="132" y="198"/>
                      </a:cubicBezTo>
                      <a:cubicBezTo>
                        <a:pt x="131" y="198"/>
                        <a:pt x="131" y="198"/>
                        <a:pt x="131" y="198"/>
                      </a:cubicBezTo>
                      <a:cubicBezTo>
                        <a:pt x="131" y="198"/>
                        <a:pt x="131" y="198"/>
                        <a:pt x="131" y="198"/>
                      </a:cubicBezTo>
                      <a:cubicBezTo>
                        <a:pt x="131" y="199"/>
                        <a:pt x="131" y="199"/>
                        <a:pt x="131" y="199"/>
                      </a:cubicBezTo>
                      <a:cubicBezTo>
                        <a:pt x="132" y="199"/>
                        <a:pt x="132" y="199"/>
                        <a:pt x="132" y="199"/>
                      </a:cubicBezTo>
                      <a:cubicBezTo>
                        <a:pt x="135" y="197"/>
                        <a:pt x="135" y="197"/>
                        <a:pt x="135" y="197"/>
                      </a:cubicBezTo>
                      <a:cubicBezTo>
                        <a:pt x="137" y="195"/>
                        <a:pt x="137" y="195"/>
                        <a:pt x="137" y="195"/>
                      </a:cubicBezTo>
                      <a:cubicBezTo>
                        <a:pt x="140" y="191"/>
                        <a:pt x="140" y="191"/>
                        <a:pt x="140" y="191"/>
                      </a:cubicBezTo>
                      <a:cubicBezTo>
                        <a:pt x="141" y="189"/>
                        <a:pt x="141" y="189"/>
                        <a:pt x="141" y="189"/>
                      </a:cubicBezTo>
                      <a:cubicBezTo>
                        <a:pt x="142" y="186"/>
                        <a:pt x="142" y="186"/>
                        <a:pt x="142" y="186"/>
                      </a:cubicBezTo>
                      <a:cubicBezTo>
                        <a:pt x="145" y="182"/>
                        <a:pt x="145" y="182"/>
                        <a:pt x="145" y="182"/>
                      </a:cubicBezTo>
                      <a:cubicBezTo>
                        <a:pt x="147" y="179"/>
                        <a:pt x="147" y="179"/>
                        <a:pt x="147" y="179"/>
                      </a:cubicBezTo>
                      <a:cubicBezTo>
                        <a:pt x="147" y="178"/>
                        <a:pt x="147" y="178"/>
                        <a:pt x="147" y="178"/>
                      </a:cubicBezTo>
                      <a:cubicBezTo>
                        <a:pt x="147" y="178"/>
                        <a:pt x="147" y="178"/>
                        <a:pt x="147" y="178"/>
                      </a:cubicBezTo>
                      <a:cubicBezTo>
                        <a:pt x="147" y="177"/>
                        <a:pt x="147" y="177"/>
                        <a:pt x="147" y="177"/>
                      </a:cubicBezTo>
                      <a:cubicBezTo>
                        <a:pt x="148" y="177"/>
                        <a:pt x="148" y="177"/>
                        <a:pt x="148" y="177"/>
                      </a:cubicBezTo>
                      <a:cubicBezTo>
                        <a:pt x="148" y="176"/>
                        <a:pt x="148" y="176"/>
                        <a:pt x="148" y="176"/>
                      </a:cubicBezTo>
                      <a:cubicBezTo>
                        <a:pt x="149" y="175"/>
                        <a:pt x="149" y="175"/>
                        <a:pt x="149" y="175"/>
                      </a:cubicBezTo>
                      <a:cubicBezTo>
                        <a:pt x="149" y="174"/>
                        <a:pt x="149" y="174"/>
                        <a:pt x="149" y="174"/>
                      </a:cubicBezTo>
                      <a:cubicBezTo>
                        <a:pt x="149" y="174"/>
                        <a:pt x="149" y="174"/>
                        <a:pt x="149" y="174"/>
                      </a:cubicBezTo>
                      <a:cubicBezTo>
                        <a:pt x="149" y="174"/>
                        <a:pt x="149" y="174"/>
                        <a:pt x="149" y="174"/>
                      </a:cubicBezTo>
                      <a:cubicBezTo>
                        <a:pt x="148" y="173"/>
                        <a:pt x="148" y="173"/>
                        <a:pt x="148" y="173"/>
                      </a:cubicBezTo>
                      <a:cubicBezTo>
                        <a:pt x="148" y="172"/>
                        <a:pt x="148" y="172"/>
                        <a:pt x="148" y="172"/>
                      </a:cubicBezTo>
                      <a:cubicBezTo>
                        <a:pt x="147" y="171"/>
                        <a:pt x="147" y="171"/>
                        <a:pt x="147" y="171"/>
                      </a:cubicBezTo>
                      <a:cubicBezTo>
                        <a:pt x="147" y="170"/>
                        <a:pt x="147" y="170"/>
                        <a:pt x="147" y="170"/>
                      </a:cubicBezTo>
                      <a:cubicBezTo>
                        <a:pt x="147" y="170"/>
                        <a:pt x="147" y="170"/>
                        <a:pt x="147" y="170"/>
                      </a:cubicBezTo>
                      <a:cubicBezTo>
                        <a:pt x="147" y="169"/>
                        <a:pt x="147" y="169"/>
                        <a:pt x="147" y="169"/>
                      </a:cubicBezTo>
                      <a:cubicBezTo>
                        <a:pt x="147" y="167"/>
                        <a:pt x="147" y="167"/>
                        <a:pt x="147" y="167"/>
                      </a:cubicBezTo>
                      <a:cubicBezTo>
                        <a:pt x="146" y="166"/>
                        <a:pt x="146" y="166"/>
                        <a:pt x="146" y="166"/>
                      </a:cubicBezTo>
                      <a:cubicBezTo>
                        <a:pt x="147" y="166"/>
                        <a:pt x="147" y="166"/>
                        <a:pt x="147" y="166"/>
                      </a:cubicBezTo>
                      <a:cubicBezTo>
                        <a:pt x="148" y="165"/>
                        <a:pt x="148" y="165"/>
                        <a:pt x="148" y="165"/>
                      </a:cubicBezTo>
                      <a:cubicBezTo>
                        <a:pt x="148" y="164"/>
                        <a:pt x="148" y="164"/>
                        <a:pt x="148" y="164"/>
                      </a:cubicBezTo>
                      <a:cubicBezTo>
                        <a:pt x="147" y="164"/>
                        <a:pt x="147" y="164"/>
                        <a:pt x="147" y="164"/>
                      </a:cubicBezTo>
                      <a:cubicBezTo>
                        <a:pt x="148" y="164"/>
                        <a:pt x="148" y="164"/>
                        <a:pt x="148" y="164"/>
                      </a:cubicBezTo>
                      <a:cubicBezTo>
                        <a:pt x="149" y="163"/>
                        <a:pt x="149" y="163"/>
                        <a:pt x="149" y="163"/>
                      </a:cubicBezTo>
                      <a:cubicBezTo>
                        <a:pt x="147" y="162"/>
                        <a:pt x="147" y="162"/>
                        <a:pt x="147" y="162"/>
                      </a:cubicBezTo>
                      <a:cubicBezTo>
                        <a:pt x="148" y="162"/>
                        <a:pt x="148" y="162"/>
                        <a:pt x="148" y="162"/>
                      </a:cubicBezTo>
                      <a:cubicBezTo>
                        <a:pt x="149" y="161"/>
                        <a:pt x="149" y="161"/>
                        <a:pt x="149" y="161"/>
                      </a:cubicBezTo>
                      <a:cubicBezTo>
                        <a:pt x="150" y="161"/>
                        <a:pt x="150" y="161"/>
                        <a:pt x="150" y="161"/>
                      </a:cubicBezTo>
                      <a:cubicBezTo>
                        <a:pt x="151" y="160"/>
                        <a:pt x="151" y="160"/>
                        <a:pt x="151" y="160"/>
                      </a:cubicBezTo>
                      <a:cubicBezTo>
                        <a:pt x="152" y="159"/>
                        <a:pt x="152" y="159"/>
                        <a:pt x="152" y="159"/>
                      </a:cubicBezTo>
                      <a:cubicBezTo>
                        <a:pt x="152" y="159"/>
                        <a:pt x="152" y="159"/>
                        <a:pt x="152" y="159"/>
                      </a:cubicBezTo>
                      <a:cubicBezTo>
                        <a:pt x="154" y="158"/>
                        <a:pt x="154" y="158"/>
                        <a:pt x="154" y="158"/>
                      </a:cubicBezTo>
                      <a:cubicBezTo>
                        <a:pt x="156" y="157"/>
                        <a:pt x="156" y="157"/>
                        <a:pt x="156" y="157"/>
                      </a:cubicBezTo>
                      <a:cubicBezTo>
                        <a:pt x="158" y="154"/>
                        <a:pt x="158" y="154"/>
                        <a:pt x="158" y="154"/>
                      </a:cubicBezTo>
                      <a:cubicBezTo>
                        <a:pt x="160" y="154"/>
                        <a:pt x="160" y="154"/>
                        <a:pt x="160" y="154"/>
                      </a:cubicBezTo>
                      <a:cubicBezTo>
                        <a:pt x="161" y="153"/>
                        <a:pt x="161" y="153"/>
                        <a:pt x="161" y="153"/>
                      </a:cubicBezTo>
                      <a:cubicBezTo>
                        <a:pt x="162" y="152"/>
                        <a:pt x="162" y="152"/>
                        <a:pt x="162" y="152"/>
                      </a:cubicBezTo>
                      <a:cubicBezTo>
                        <a:pt x="163" y="152"/>
                        <a:pt x="163" y="152"/>
                        <a:pt x="163" y="152"/>
                      </a:cubicBezTo>
                      <a:cubicBezTo>
                        <a:pt x="164" y="153"/>
                        <a:pt x="164" y="153"/>
                        <a:pt x="164" y="153"/>
                      </a:cubicBezTo>
                      <a:cubicBezTo>
                        <a:pt x="165" y="153"/>
                        <a:pt x="165" y="153"/>
                        <a:pt x="165" y="153"/>
                      </a:cubicBezTo>
                      <a:cubicBezTo>
                        <a:pt x="165" y="152"/>
                        <a:pt x="165" y="152"/>
                        <a:pt x="165" y="152"/>
                      </a:cubicBezTo>
                      <a:cubicBezTo>
                        <a:pt x="166" y="151"/>
                        <a:pt x="166" y="151"/>
                        <a:pt x="166" y="151"/>
                      </a:cubicBezTo>
                      <a:cubicBezTo>
                        <a:pt x="168" y="149"/>
                        <a:pt x="168" y="149"/>
                        <a:pt x="168" y="149"/>
                      </a:cubicBezTo>
                      <a:cubicBezTo>
                        <a:pt x="169" y="149"/>
                        <a:pt x="169" y="149"/>
                        <a:pt x="169" y="149"/>
                      </a:cubicBezTo>
                      <a:cubicBezTo>
                        <a:pt x="169" y="149"/>
                        <a:pt x="169" y="149"/>
                        <a:pt x="169" y="149"/>
                      </a:cubicBezTo>
                      <a:cubicBezTo>
                        <a:pt x="169" y="148"/>
                        <a:pt x="169" y="148"/>
                        <a:pt x="169" y="148"/>
                      </a:cubicBezTo>
                      <a:cubicBezTo>
                        <a:pt x="168" y="148"/>
                        <a:pt x="168" y="148"/>
                        <a:pt x="168" y="148"/>
                      </a:cubicBezTo>
                      <a:cubicBezTo>
                        <a:pt x="167" y="148"/>
                        <a:pt x="167" y="148"/>
                        <a:pt x="167" y="148"/>
                      </a:cubicBezTo>
                      <a:cubicBezTo>
                        <a:pt x="168" y="147"/>
                        <a:pt x="168" y="147"/>
                        <a:pt x="168" y="147"/>
                      </a:cubicBezTo>
                      <a:cubicBezTo>
                        <a:pt x="170" y="147"/>
                        <a:pt x="170" y="147"/>
                        <a:pt x="170" y="147"/>
                      </a:cubicBezTo>
                      <a:cubicBezTo>
                        <a:pt x="171" y="147"/>
                        <a:pt x="171" y="147"/>
                        <a:pt x="171" y="147"/>
                      </a:cubicBezTo>
                      <a:cubicBezTo>
                        <a:pt x="172" y="147"/>
                        <a:pt x="172" y="147"/>
                        <a:pt x="172" y="147"/>
                      </a:cubicBezTo>
                      <a:cubicBezTo>
                        <a:pt x="172" y="146"/>
                        <a:pt x="172" y="146"/>
                        <a:pt x="172" y="146"/>
                      </a:cubicBezTo>
                      <a:cubicBezTo>
                        <a:pt x="173" y="146"/>
                        <a:pt x="173" y="146"/>
                        <a:pt x="173" y="146"/>
                      </a:cubicBezTo>
                      <a:cubicBezTo>
                        <a:pt x="173" y="147"/>
                        <a:pt x="173" y="147"/>
                        <a:pt x="173" y="147"/>
                      </a:cubicBezTo>
                      <a:cubicBezTo>
                        <a:pt x="172" y="147"/>
                        <a:pt x="172" y="147"/>
                        <a:pt x="172" y="147"/>
                      </a:cubicBezTo>
                      <a:cubicBezTo>
                        <a:pt x="170" y="148"/>
                        <a:pt x="170" y="148"/>
                        <a:pt x="170" y="148"/>
                      </a:cubicBezTo>
                      <a:cubicBezTo>
                        <a:pt x="170" y="148"/>
                        <a:pt x="170" y="148"/>
                        <a:pt x="170" y="148"/>
                      </a:cubicBezTo>
                      <a:cubicBezTo>
                        <a:pt x="171" y="148"/>
                        <a:pt x="171" y="148"/>
                        <a:pt x="171" y="148"/>
                      </a:cubicBezTo>
                      <a:cubicBezTo>
                        <a:pt x="173" y="148"/>
                        <a:pt x="173" y="148"/>
                        <a:pt x="173" y="148"/>
                      </a:cubicBezTo>
                      <a:cubicBezTo>
                        <a:pt x="175" y="147"/>
                        <a:pt x="175" y="147"/>
                        <a:pt x="175" y="147"/>
                      </a:cubicBezTo>
                      <a:cubicBezTo>
                        <a:pt x="175" y="146"/>
                        <a:pt x="175" y="146"/>
                        <a:pt x="175" y="146"/>
                      </a:cubicBezTo>
                      <a:cubicBezTo>
                        <a:pt x="176" y="146"/>
                        <a:pt x="176" y="146"/>
                        <a:pt x="176" y="146"/>
                      </a:cubicBezTo>
                      <a:cubicBezTo>
                        <a:pt x="177" y="146"/>
                        <a:pt x="177" y="146"/>
                        <a:pt x="177" y="146"/>
                      </a:cubicBezTo>
                      <a:cubicBezTo>
                        <a:pt x="176" y="146"/>
                        <a:pt x="176" y="146"/>
                        <a:pt x="176" y="146"/>
                      </a:cubicBezTo>
                      <a:cubicBezTo>
                        <a:pt x="176" y="146"/>
                        <a:pt x="176" y="147"/>
                        <a:pt x="176" y="147"/>
                      </a:cubicBezTo>
                      <a:cubicBezTo>
                        <a:pt x="177" y="147"/>
                        <a:pt x="178" y="148"/>
                        <a:pt x="178" y="148"/>
                      </a:cubicBezTo>
                      <a:cubicBezTo>
                        <a:pt x="179" y="147"/>
                        <a:pt x="179" y="147"/>
                        <a:pt x="179" y="147"/>
                      </a:cubicBezTo>
                      <a:cubicBezTo>
                        <a:pt x="181" y="147"/>
                        <a:pt x="181" y="147"/>
                        <a:pt x="181" y="147"/>
                      </a:cubicBezTo>
                      <a:cubicBezTo>
                        <a:pt x="182" y="147"/>
                        <a:pt x="182" y="147"/>
                        <a:pt x="182" y="147"/>
                      </a:cubicBezTo>
                      <a:cubicBezTo>
                        <a:pt x="184" y="147"/>
                        <a:pt x="184" y="147"/>
                        <a:pt x="184" y="147"/>
                      </a:cubicBezTo>
                      <a:cubicBezTo>
                        <a:pt x="184" y="146"/>
                        <a:pt x="184" y="146"/>
                        <a:pt x="184" y="146"/>
                      </a:cubicBezTo>
                      <a:cubicBezTo>
                        <a:pt x="183" y="146"/>
                        <a:pt x="183" y="146"/>
                        <a:pt x="183" y="146"/>
                      </a:cubicBezTo>
                      <a:cubicBezTo>
                        <a:pt x="183" y="145"/>
                        <a:pt x="183" y="145"/>
                        <a:pt x="183" y="145"/>
                      </a:cubicBezTo>
                      <a:cubicBezTo>
                        <a:pt x="186" y="144"/>
                        <a:pt x="186" y="144"/>
                        <a:pt x="186" y="144"/>
                      </a:cubicBezTo>
                      <a:cubicBezTo>
                        <a:pt x="188" y="143"/>
                        <a:pt x="188" y="143"/>
                        <a:pt x="188" y="143"/>
                      </a:cubicBezTo>
                      <a:cubicBezTo>
                        <a:pt x="189" y="142"/>
                        <a:pt x="189" y="142"/>
                        <a:pt x="189" y="142"/>
                      </a:cubicBezTo>
                      <a:cubicBezTo>
                        <a:pt x="190" y="142"/>
                        <a:pt x="190" y="142"/>
                        <a:pt x="190" y="142"/>
                      </a:cubicBezTo>
                      <a:cubicBezTo>
                        <a:pt x="189" y="141"/>
                        <a:pt x="189" y="141"/>
                        <a:pt x="189" y="141"/>
                      </a:cubicBezTo>
                      <a:cubicBezTo>
                        <a:pt x="188" y="139"/>
                        <a:pt x="188" y="139"/>
                        <a:pt x="188" y="139"/>
                      </a:cubicBezTo>
                      <a:cubicBezTo>
                        <a:pt x="189" y="138"/>
                        <a:pt x="189" y="138"/>
                        <a:pt x="189" y="138"/>
                      </a:cubicBezTo>
                      <a:cubicBezTo>
                        <a:pt x="190" y="137"/>
                        <a:pt x="190" y="137"/>
                        <a:pt x="190" y="137"/>
                      </a:cubicBezTo>
                      <a:cubicBezTo>
                        <a:pt x="190" y="136"/>
                        <a:pt x="190" y="136"/>
                        <a:pt x="190" y="136"/>
                      </a:cubicBezTo>
                      <a:cubicBezTo>
                        <a:pt x="190" y="136"/>
                        <a:pt x="190" y="136"/>
                        <a:pt x="190" y="136"/>
                      </a:cubicBezTo>
                      <a:cubicBezTo>
                        <a:pt x="191" y="135"/>
                        <a:pt x="191" y="135"/>
                        <a:pt x="191" y="135"/>
                      </a:cubicBezTo>
                      <a:cubicBezTo>
                        <a:pt x="191" y="134"/>
                        <a:pt x="191" y="134"/>
                        <a:pt x="191" y="134"/>
                      </a:cubicBezTo>
                      <a:cubicBezTo>
                        <a:pt x="191" y="134"/>
                        <a:pt x="191" y="134"/>
                        <a:pt x="191" y="134"/>
                      </a:cubicBezTo>
                      <a:cubicBezTo>
                        <a:pt x="193" y="132"/>
                        <a:pt x="193" y="132"/>
                        <a:pt x="193" y="132"/>
                      </a:cubicBezTo>
                      <a:cubicBezTo>
                        <a:pt x="195" y="130"/>
                        <a:pt x="195" y="130"/>
                        <a:pt x="195" y="130"/>
                      </a:cubicBezTo>
                      <a:cubicBezTo>
                        <a:pt x="195" y="128"/>
                        <a:pt x="195" y="128"/>
                        <a:pt x="195" y="128"/>
                      </a:cubicBezTo>
                      <a:cubicBezTo>
                        <a:pt x="195" y="125"/>
                        <a:pt x="195" y="125"/>
                        <a:pt x="195" y="125"/>
                      </a:cubicBezTo>
                      <a:cubicBezTo>
                        <a:pt x="194" y="125"/>
                        <a:pt x="194" y="125"/>
                        <a:pt x="194" y="125"/>
                      </a:cubicBezTo>
                      <a:cubicBezTo>
                        <a:pt x="195" y="123"/>
                        <a:pt x="195" y="123"/>
                        <a:pt x="195" y="123"/>
                      </a:cubicBezTo>
                      <a:cubicBezTo>
                        <a:pt x="195" y="122"/>
                        <a:pt x="195" y="122"/>
                        <a:pt x="195" y="122"/>
                      </a:cubicBezTo>
                      <a:cubicBezTo>
                        <a:pt x="196" y="121"/>
                        <a:pt x="196" y="121"/>
                        <a:pt x="196" y="121"/>
                      </a:cubicBezTo>
                      <a:cubicBezTo>
                        <a:pt x="197" y="120"/>
                        <a:pt x="197" y="120"/>
                        <a:pt x="197" y="120"/>
                      </a:cubicBezTo>
                      <a:cubicBezTo>
                        <a:pt x="197" y="119"/>
                        <a:pt x="197" y="119"/>
                        <a:pt x="197" y="119"/>
                      </a:cubicBezTo>
                      <a:cubicBezTo>
                        <a:pt x="197" y="118"/>
                        <a:pt x="197" y="118"/>
                        <a:pt x="197" y="118"/>
                      </a:cubicBezTo>
                      <a:cubicBezTo>
                        <a:pt x="198" y="115"/>
                        <a:pt x="198" y="115"/>
                        <a:pt x="198" y="115"/>
                      </a:cubicBezTo>
                      <a:cubicBezTo>
                        <a:pt x="198" y="114"/>
                        <a:pt x="198" y="114"/>
                        <a:pt x="198" y="114"/>
                      </a:cubicBezTo>
                      <a:cubicBezTo>
                        <a:pt x="198" y="112"/>
                        <a:pt x="198" y="112"/>
                        <a:pt x="198" y="112"/>
                      </a:cubicBezTo>
                      <a:cubicBezTo>
                        <a:pt x="198" y="112"/>
                        <a:pt x="198" y="112"/>
                        <a:pt x="198" y="112"/>
                      </a:cubicBezTo>
                      <a:cubicBezTo>
                        <a:pt x="198" y="110"/>
                        <a:pt x="198" y="110"/>
                        <a:pt x="198" y="110"/>
                      </a:cubicBezTo>
                      <a:cubicBezTo>
                        <a:pt x="198" y="103"/>
                        <a:pt x="198" y="103"/>
                        <a:pt x="198" y="103"/>
                      </a:cubicBezTo>
                      <a:cubicBezTo>
                        <a:pt x="198" y="101"/>
                        <a:pt x="198" y="101"/>
                        <a:pt x="198" y="101"/>
                      </a:cubicBezTo>
                      <a:cubicBezTo>
                        <a:pt x="198" y="100"/>
                        <a:pt x="198" y="100"/>
                        <a:pt x="198" y="100"/>
                      </a:cubicBezTo>
                      <a:cubicBezTo>
                        <a:pt x="198" y="100"/>
                        <a:pt x="198" y="100"/>
                        <a:pt x="198" y="100"/>
                      </a:cubicBezTo>
                      <a:cubicBezTo>
                        <a:pt x="198" y="100"/>
                        <a:pt x="198" y="100"/>
                        <a:pt x="198" y="100"/>
                      </a:cubicBezTo>
                      <a:cubicBezTo>
                        <a:pt x="197" y="99"/>
                        <a:pt x="197" y="99"/>
                        <a:pt x="197" y="99"/>
                      </a:cubicBezTo>
                      <a:cubicBezTo>
                        <a:pt x="197" y="99"/>
                        <a:pt x="197" y="99"/>
                        <a:pt x="197" y="99"/>
                      </a:cubicBezTo>
                      <a:cubicBezTo>
                        <a:pt x="198" y="98"/>
                        <a:pt x="198" y="98"/>
                        <a:pt x="198" y="98"/>
                      </a:cubicBezTo>
                      <a:cubicBezTo>
                        <a:pt x="197" y="97"/>
                        <a:pt x="197" y="97"/>
                        <a:pt x="197" y="97"/>
                      </a:cubicBezTo>
                      <a:cubicBezTo>
                        <a:pt x="198" y="96"/>
                        <a:pt x="198" y="96"/>
                        <a:pt x="198" y="96"/>
                      </a:cubicBezTo>
                      <a:cubicBezTo>
                        <a:pt x="198" y="96"/>
                        <a:pt x="198" y="96"/>
                        <a:pt x="198" y="96"/>
                      </a:cubicBezTo>
                      <a:cubicBezTo>
                        <a:pt x="199" y="94"/>
                        <a:pt x="199" y="94"/>
                        <a:pt x="199" y="94"/>
                      </a:cubicBezTo>
                      <a:cubicBezTo>
                        <a:pt x="198" y="93"/>
                        <a:pt x="198" y="93"/>
                        <a:pt x="198" y="93"/>
                      </a:cubicBezTo>
                      <a:cubicBezTo>
                        <a:pt x="196" y="93"/>
                        <a:pt x="196" y="93"/>
                        <a:pt x="196" y="93"/>
                      </a:cubicBezTo>
                      <a:cubicBezTo>
                        <a:pt x="197" y="93"/>
                        <a:pt x="197" y="93"/>
                        <a:pt x="197" y="93"/>
                      </a:cubicBezTo>
                      <a:cubicBezTo>
                        <a:pt x="197" y="92"/>
                        <a:pt x="197" y="92"/>
                        <a:pt x="197" y="92"/>
                      </a:cubicBezTo>
                      <a:cubicBezTo>
                        <a:pt x="197" y="93"/>
                        <a:pt x="197" y="93"/>
                        <a:pt x="197" y="93"/>
                      </a:cubicBezTo>
                      <a:cubicBezTo>
                        <a:pt x="198" y="93"/>
                        <a:pt x="198" y="93"/>
                        <a:pt x="198" y="93"/>
                      </a:cubicBezTo>
                      <a:cubicBezTo>
                        <a:pt x="199" y="93"/>
                        <a:pt x="199" y="93"/>
                        <a:pt x="199" y="93"/>
                      </a:cubicBezTo>
                      <a:cubicBezTo>
                        <a:pt x="199" y="92"/>
                        <a:pt x="199" y="92"/>
                        <a:pt x="199" y="92"/>
                      </a:cubicBezTo>
                      <a:cubicBezTo>
                        <a:pt x="200" y="92"/>
                        <a:pt x="200" y="92"/>
                        <a:pt x="200" y="92"/>
                      </a:cubicBezTo>
                      <a:cubicBezTo>
                        <a:pt x="200" y="93"/>
                        <a:pt x="200" y="93"/>
                        <a:pt x="200" y="93"/>
                      </a:cubicBezTo>
                      <a:cubicBezTo>
                        <a:pt x="201" y="93"/>
                        <a:pt x="201" y="93"/>
                        <a:pt x="201" y="93"/>
                      </a:cubicBezTo>
                      <a:cubicBezTo>
                        <a:pt x="200" y="94"/>
                        <a:pt x="200" y="94"/>
                        <a:pt x="200" y="94"/>
                      </a:cubicBezTo>
                      <a:cubicBezTo>
                        <a:pt x="199" y="94"/>
                        <a:pt x="199" y="94"/>
                        <a:pt x="199" y="94"/>
                      </a:cubicBezTo>
                      <a:cubicBezTo>
                        <a:pt x="199" y="95"/>
                        <a:pt x="199" y="95"/>
                        <a:pt x="199" y="95"/>
                      </a:cubicBezTo>
                      <a:cubicBezTo>
                        <a:pt x="200" y="95"/>
                        <a:pt x="200" y="95"/>
                        <a:pt x="200" y="95"/>
                      </a:cubicBezTo>
                      <a:cubicBezTo>
                        <a:pt x="201" y="94"/>
                        <a:pt x="201" y="94"/>
                        <a:pt x="201" y="94"/>
                      </a:cubicBezTo>
                      <a:cubicBezTo>
                        <a:pt x="202" y="94"/>
                        <a:pt x="202" y="94"/>
                        <a:pt x="202" y="94"/>
                      </a:cubicBezTo>
                      <a:cubicBezTo>
                        <a:pt x="204" y="91"/>
                        <a:pt x="204" y="91"/>
                        <a:pt x="204" y="91"/>
                      </a:cubicBezTo>
                      <a:cubicBezTo>
                        <a:pt x="205" y="89"/>
                        <a:pt x="205" y="89"/>
                        <a:pt x="205" y="89"/>
                      </a:cubicBezTo>
                      <a:cubicBezTo>
                        <a:pt x="205" y="88"/>
                        <a:pt x="205" y="88"/>
                        <a:pt x="205" y="88"/>
                      </a:cubicBezTo>
                      <a:cubicBezTo>
                        <a:pt x="206" y="87"/>
                        <a:pt x="206" y="87"/>
                        <a:pt x="206" y="87"/>
                      </a:cubicBezTo>
                      <a:cubicBezTo>
                        <a:pt x="207" y="85"/>
                        <a:pt x="207" y="85"/>
                        <a:pt x="207" y="85"/>
                      </a:cubicBezTo>
                      <a:cubicBezTo>
                        <a:pt x="208" y="84"/>
                        <a:pt x="208" y="84"/>
                        <a:pt x="208" y="84"/>
                      </a:cubicBezTo>
                      <a:cubicBezTo>
                        <a:pt x="211" y="82"/>
                        <a:pt x="211" y="82"/>
                        <a:pt x="211" y="82"/>
                      </a:cubicBezTo>
                      <a:cubicBezTo>
                        <a:pt x="211" y="81"/>
                        <a:pt x="211" y="81"/>
                        <a:pt x="211" y="81"/>
                      </a:cubicBezTo>
                      <a:cubicBezTo>
                        <a:pt x="212" y="81"/>
                        <a:pt x="212" y="81"/>
                        <a:pt x="212" y="81"/>
                      </a:cubicBezTo>
                      <a:cubicBezTo>
                        <a:pt x="213" y="80"/>
                        <a:pt x="213" y="80"/>
                        <a:pt x="213" y="80"/>
                      </a:cubicBezTo>
                      <a:cubicBezTo>
                        <a:pt x="215" y="78"/>
                        <a:pt x="215" y="78"/>
                        <a:pt x="215" y="78"/>
                      </a:cubicBezTo>
                      <a:cubicBezTo>
                        <a:pt x="217" y="75"/>
                        <a:pt x="217" y="75"/>
                        <a:pt x="217" y="75"/>
                      </a:cubicBezTo>
                      <a:cubicBezTo>
                        <a:pt x="218" y="75"/>
                        <a:pt x="218" y="75"/>
                        <a:pt x="218" y="75"/>
                      </a:cubicBezTo>
                      <a:cubicBezTo>
                        <a:pt x="219" y="72"/>
                        <a:pt x="219" y="72"/>
                        <a:pt x="219" y="72"/>
                      </a:cubicBezTo>
                      <a:cubicBezTo>
                        <a:pt x="220" y="71"/>
                        <a:pt x="220" y="71"/>
                        <a:pt x="220" y="71"/>
                      </a:cubicBezTo>
                      <a:cubicBezTo>
                        <a:pt x="220" y="70"/>
                        <a:pt x="220" y="70"/>
                        <a:pt x="220" y="70"/>
                      </a:cubicBezTo>
                      <a:cubicBezTo>
                        <a:pt x="220" y="69"/>
                        <a:pt x="220" y="69"/>
                        <a:pt x="220" y="69"/>
                      </a:cubicBezTo>
                      <a:cubicBezTo>
                        <a:pt x="220" y="68"/>
                        <a:pt x="220" y="68"/>
                        <a:pt x="220" y="68"/>
                      </a:cubicBezTo>
                      <a:cubicBezTo>
                        <a:pt x="220" y="67"/>
                        <a:pt x="220" y="67"/>
                        <a:pt x="220" y="67"/>
                      </a:cubicBezTo>
                      <a:cubicBezTo>
                        <a:pt x="221" y="66"/>
                        <a:pt x="221" y="66"/>
                        <a:pt x="221" y="66"/>
                      </a:cubicBezTo>
                      <a:cubicBezTo>
                        <a:pt x="220" y="64"/>
                        <a:pt x="220" y="64"/>
                        <a:pt x="220" y="64"/>
                      </a:cubicBezTo>
                      <a:cubicBezTo>
                        <a:pt x="220" y="63"/>
                        <a:pt x="220" y="63"/>
                        <a:pt x="220" y="63"/>
                      </a:cubicBezTo>
                      <a:cubicBezTo>
                        <a:pt x="219" y="62"/>
                        <a:pt x="219" y="62"/>
                        <a:pt x="219" y="62"/>
                      </a:cubicBezTo>
                      <a:cubicBezTo>
                        <a:pt x="218" y="58"/>
                        <a:pt x="218" y="58"/>
                        <a:pt x="218" y="58"/>
                      </a:cubicBezTo>
                      <a:cubicBezTo>
                        <a:pt x="218" y="57"/>
                        <a:pt x="218" y="57"/>
                        <a:pt x="218" y="57"/>
                      </a:cubicBezTo>
                      <a:cubicBezTo>
                        <a:pt x="217" y="55"/>
                        <a:pt x="217" y="55"/>
                        <a:pt x="217" y="55"/>
                      </a:cubicBezTo>
                      <a:cubicBezTo>
                        <a:pt x="214" y="54"/>
                        <a:pt x="214" y="54"/>
                        <a:pt x="214" y="54"/>
                      </a:cubicBezTo>
                      <a:cubicBezTo>
                        <a:pt x="211" y="54"/>
                        <a:pt x="211" y="54"/>
                        <a:pt x="211" y="54"/>
                      </a:cubicBezTo>
                      <a:cubicBezTo>
                        <a:pt x="210" y="54"/>
                        <a:pt x="210" y="54"/>
                        <a:pt x="210" y="54"/>
                      </a:cubicBezTo>
                      <a:cubicBezTo>
                        <a:pt x="209" y="53"/>
                        <a:pt x="209" y="53"/>
                        <a:pt x="209" y="53"/>
                      </a:cubicBezTo>
                      <a:cubicBezTo>
                        <a:pt x="208" y="53"/>
                        <a:pt x="208" y="53"/>
                        <a:pt x="208" y="53"/>
                      </a:cubicBezTo>
                      <a:cubicBezTo>
                        <a:pt x="206" y="52"/>
                        <a:pt x="206" y="52"/>
                        <a:pt x="206" y="52"/>
                      </a:cubicBezTo>
                      <a:cubicBezTo>
                        <a:pt x="205" y="51"/>
                        <a:pt x="205" y="51"/>
                        <a:pt x="205" y="51"/>
                      </a:cubicBezTo>
                      <a:cubicBezTo>
                        <a:pt x="204" y="51"/>
                        <a:pt x="204" y="51"/>
                        <a:pt x="204" y="51"/>
                      </a:cubicBezTo>
                      <a:cubicBezTo>
                        <a:pt x="201" y="48"/>
                        <a:pt x="201" y="48"/>
                        <a:pt x="201" y="48"/>
                      </a:cubicBezTo>
                      <a:cubicBezTo>
                        <a:pt x="199" y="46"/>
                        <a:pt x="199" y="46"/>
                        <a:pt x="199" y="46"/>
                      </a:cubicBezTo>
                      <a:cubicBezTo>
                        <a:pt x="198" y="46"/>
                        <a:pt x="198" y="46"/>
                        <a:pt x="198" y="46"/>
                      </a:cubicBezTo>
                      <a:cubicBezTo>
                        <a:pt x="197" y="44"/>
                        <a:pt x="197" y="44"/>
                        <a:pt x="197" y="44"/>
                      </a:cubicBezTo>
                      <a:cubicBezTo>
                        <a:pt x="196" y="44"/>
                        <a:pt x="196" y="44"/>
                        <a:pt x="196" y="44"/>
                      </a:cubicBezTo>
                      <a:cubicBezTo>
                        <a:pt x="192" y="42"/>
                        <a:pt x="192" y="42"/>
                        <a:pt x="192" y="42"/>
                      </a:cubicBezTo>
                      <a:cubicBezTo>
                        <a:pt x="191" y="42"/>
                        <a:pt x="191" y="42"/>
                        <a:pt x="191" y="42"/>
                      </a:cubicBezTo>
                      <a:cubicBezTo>
                        <a:pt x="189" y="42"/>
                        <a:pt x="189" y="42"/>
                        <a:pt x="189" y="42"/>
                      </a:cubicBezTo>
                      <a:cubicBezTo>
                        <a:pt x="188" y="42"/>
                        <a:pt x="188" y="42"/>
                        <a:pt x="188" y="42"/>
                      </a:cubicBezTo>
                      <a:cubicBezTo>
                        <a:pt x="186" y="42"/>
                        <a:pt x="186" y="42"/>
                        <a:pt x="186" y="42"/>
                      </a:cubicBezTo>
                      <a:cubicBezTo>
                        <a:pt x="185" y="42"/>
                        <a:pt x="185" y="42"/>
                        <a:pt x="185" y="42"/>
                      </a:cubicBezTo>
                      <a:cubicBezTo>
                        <a:pt x="184" y="42"/>
                        <a:pt x="184" y="42"/>
                        <a:pt x="184" y="42"/>
                      </a:cubicBezTo>
                      <a:cubicBezTo>
                        <a:pt x="184" y="43"/>
                        <a:pt x="184" y="43"/>
                        <a:pt x="184" y="43"/>
                      </a:cubicBezTo>
                      <a:cubicBezTo>
                        <a:pt x="183" y="42"/>
                        <a:pt x="183" y="42"/>
                        <a:pt x="183" y="42"/>
                      </a:cubicBezTo>
                      <a:cubicBezTo>
                        <a:pt x="181" y="41"/>
                        <a:pt x="181" y="41"/>
                        <a:pt x="181" y="41"/>
                      </a:cubicBezTo>
                      <a:cubicBezTo>
                        <a:pt x="181" y="42"/>
                        <a:pt x="181" y="42"/>
                        <a:pt x="181" y="42"/>
                      </a:cubicBezTo>
                      <a:cubicBezTo>
                        <a:pt x="181" y="41"/>
                        <a:pt x="181" y="41"/>
                        <a:pt x="181" y="41"/>
                      </a:cubicBezTo>
                      <a:cubicBezTo>
                        <a:pt x="180" y="42"/>
                        <a:pt x="180" y="42"/>
                        <a:pt x="180" y="42"/>
                      </a:cubicBezTo>
                      <a:cubicBezTo>
                        <a:pt x="180" y="42"/>
                        <a:pt x="180" y="42"/>
                        <a:pt x="180" y="42"/>
                      </a:cubicBezTo>
                      <a:cubicBezTo>
                        <a:pt x="179" y="42"/>
                        <a:pt x="179" y="42"/>
                        <a:pt x="179" y="42"/>
                      </a:cubicBezTo>
                      <a:cubicBezTo>
                        <a:pt x="179" y="41"/>
                        <a:pt x="179" y="41"/>
                        <a:pt x="179" y="41"/>
                      </a:cubicBezTo>
                      <a:cubicBezTo>
                        <a:pt x="179" y="41"/>
                        <a:pt x="179" y="41"/>
                        <a:pt x="179" y="41"/>
                      </a:cubicBezTo>
                      <a:cubicBezTo>
                        <a:pt x="179" y="41"/>
                        <a:pt x="179" y="41"/>
                        <a:pt x="179" y="41"/>
                      </a:cubicBezTo>
                      <a:cubicBezTo>
                        <a:pt x="179" y="42"/>
                        <a:pt x="179" y="42"/>
                        <a:pt x="179" y="42"/>
                      </a:cubicBezTo>
                      <a:cubicBezTo>
                        <a:pt x="177" y="41"/>
                        <a:pt x="177" y="41"/>
                        <a:pt x="177" y="41"/>
                      </a:cubicBezTo>
                      <a:cubicBezTo>
                        <a:pt x="176" y="41"/>
                        <a:pt x="176" y="41"/>
                        <a:pt x="176" y="41"/>
                      </a:cubicBezTo>
                      <a:cubicBezTo>
                        <a:pt x="175" y="41"/>
                        <a:pt x="175" y="41"/>
                        <a:pt x="175" y="41"/>
                      </a:cubicBezTo>
                      <a:cubicBezTo>
                        <a:pt x="172" y="40"/>
                        <a:pt x="172" y="40"/>
                        <a:pt x="172" y="40"/>
                      </a:cubicBezTo>
                      <a:cubicBezTo>
                        <a:pt x="171" y="40"/>
                        <a:pt x="171" y="40"/>
                        <a:pt x="171" y="40"/>
                      </a:cubicBezTo>
                      <a:cubicBezTo>
                        <a:pt x="171" y="40"/>
                        <a:pt x="171" y="40"/>
                        <a:pt x="171" y="40"/>
                      </a:cubicBezTo>
                      <a:cubicBezTo>
                        <a:pt x="171" y="41"/>
                        <a:pt x="171" y="41"/>
                        <a:pt x="171" y="41"/>
                      </a:cubicBezTo>
                      <a:cubicBezTo>
                        <a:pt x="171" y="41"/>
                        <a:pt x="171" y="41"/>
                        <a:pt x="171" y="41"/>
                      </a:cubicBezTo>
                      <a:cubicBezTo>
                        <a:pt x="170" y="41"/>
                        <a:pt x="170" y="41"/>
                        <a:pt x="170" y="41"/>
                      </a:cubicBezTo>
                      <a:cubicBezTo>
                        <a:pt x="170" y="41"/>
                        <a:pt x="170" y="41"/>
                        <a:pt x="170" y="41"/>
                      </a:cubicBezTo>
                      <a:cubicBezTo>
                        <a:pt x="169" y="41"/>
                        <a:pt x="169" y="41"/>
                        <a:pt x="169" y="41"/>
                      </a:cubicBezTo>
                      <a:cubicBezTo>
                        <a:pt x="168" y="42"/>
                        <a:pt x="168" y="42"/>
                        <a:pt x="168" y="42"/>
                      </a:cubicBezTo>
                      <a:cubicBezTo>
                        <a:pt x="168" y="42"/>
                        <a:pt x="168" y="42"/>
                        <a:pt x="168" y="42"/>
                      </a:cubicBezTo>
                      <a:cubicBezTo>
                        <a:pt x="168" y="43"/>
                        <a:pt x="168" y="43"/>
                        <a:pt x="168" y="43"/>
                      </a:cubicBezTo>
                      <a:cubicBezTo>
                        <a:pt x="167" y="42"/>
                        <a:pt x="167" y="42"/>
                        <a:pt x="167" y="42"/>
                      </a:cubicBezTo>
                      <a:cubicBezTo>
                        <a:pt x="167" y="42"/>
                        <a:pt x="167" y="42"/>
                        <a:pt x="167" y="42"/>
                      </a:cubicBezTo>
                      <a:cubicBezTo>
                        <a:pt x="166" y="42"/>
                        <a:pt x="166" y="42"/>
                        <a:pt x="166" y="42"/>
                      </a:cubicBezTo>
                      <a:cubicBezTo>
                        <a:pt x="166" y="43"/>
                        <a:pt x="166" y="43"/>
                        <a:pt x="166" y="43"/>
                      </a:cubicBezTo>
                      <a:cubicBezTo>
                        <a:pt x="166" y="44"/>
                        <a:pt x="166" y="44"/>
                        <a:pt x="166" y="44"/>
                      </a:cubicBezTo>
                      <a:cubicBezTo>
                        <a:pt x="166" y="46"/>
                        <a:pt x="166" y="46"/>
                        <a:pt x="166" y="46"/>
                      </a:cubicBezTo>
                      <a:cubicBezTo>
                        <a:pt x="165" y="44"/>
                        <a:pt x="165" y="44"/>
                        <a:pt x="165" y="44"/>
                      </a:cubicBezTo>
                      <a:cubicBezTo>
                        <a:pt x="166" y="43"/>
                        <a:pt x="166" y="43"/>
                        <a:pt x="166" y="43"/>
                      </a:cubicBezTo>
                      <a:cubicBezTo>
                        <a:pt x="165" y="42"/>
                        <a:pt x="165" y="42"/>
                        <a:pt x="165" y="42"/>
                      </a:cubicBezTo>
                      <a:cubicBezTo>
                        <a:pt x="166" y="40"/>
                        <a:pt x="166" y="40"/>
                        <a:pt x="166" y="40"/>
                      </a:cubicBezTo>
                      <a:cubicBezTo>
                        <a:pt x="166" y="40"/>
                        <a:pt x="166" y="40"/>
                        <a:pt x="166" y="40"/>
                      </a:cubicBezTo>
                      <a:cubicBezTo>
                        <a:pt x="166" y="40"/>
                        <a:pt x="166" y="40"/>
                        <a:pt x="166" y="40"/>
                      </a:cubicBezTo>
                      <a:cubicBezTo>
                        <a:pt x="165" y="40"/>
                        <a:pt x="165" y="40"/>
                        <a:pt x="165" y="40"/>
                      </a:cubicBezTo>
                      <a:cubicBezTo>
                        <a:pt x="166" y="38"/>
                        <a:pt x="166" y="38"/>
                        <a:pt x="166" y="38"/>
                      </a:cubicBezTo>
                      <a:cubicBezTo>
                        <a:pt x="165" y="37"/>
                        <a:pt x="165" y="37"/>
                        <a:pt x="165" y="37"/>
                      </a:cubicBezTo>
                      <a:cubicBezTo>
                        <a:pt x="164" y="36"/>
                        <a:pt x="164" y="36"/>
                        <a:pt x="164" y="36"/>
                      </a:cubicBezTo>
                      <a:cubicBezTo>
                        <a:pt x="163" y="36"/>
                        <a:pt x="163" y="36"/>
                        <a:pt x="163" y="36"/>
                      </a:cubicBezTo>
                      <a:cubicBezTo>
                        <a:pt x="162" y="36"/>
                        <a:pt x="162" y="36"/>
                        <a:pt x="162" y="36"/>
                      </a:cubicBezTo>
                      <a:cubicBezTo>
                        <a:pt x="161" y="36"/>
                        <a:pt x="161" y="36"/>
                        <a:pt x="161" y="36"/>
                      </a:cubicBezTo>
                      <a:cubicBezTo>
                        <a:pt x="160" y="37"/>
                        <a:pt x="160" y="37"/>
                        <a:pt x="160" y="37"/>
                      </a:cubicBezTo>
                      <a:cubicBezTo>
                        <a:pt x="160" y="36"/>
                        <a:pt x="160" y="36"/>
                        <a:pt x="160" y="36"/>
                      </a:cubicBezTo>
                      <a:cubicBezTo>
                        <a:pt x="159" y="36"/>
                        <a:pt x="159" y="36"/>
                        <a:pt x="159" y="36"/>
                      </a:cubicBezTo>
                      <a:cubicBezTo>
                        <a:pt x="159" y="35"/>
                        <a:pt x="159" y="35"/>
                        <a:pt x="159" y="35"/>
                      </a:cubicBezTo>
                      <a:cubicBezTo>
                        <a:pt x="159" y="34"/>
                        <a:pt x="159" y="34"/>
                        <a:pt x="159" y="34"/>
                      </a:cubicBezTo>
                      <a:cubicBezTo>
                        <a:pt x="158" y="34"/>
                        <a:pt x="158" y="34"/>
                        <a:pt x="158" y="34"/>
                      </a:cubicBezTo>
                      <a:cubicBezTo>
                        <a:pt x="157" y="34"/>
                        <a:pt x="157" y="34"/>
                        <a:pt x="157" y="34"/>
                      </a:cubicBezTo>
                      <a:cubicBezTo>
                        <a:pt x="156" y="34"/>
                        <a:pt x="156" y="34"/>
                        <a:pt x="156" y="34"/>
                      </a:cubicBezTo>
                      <a:cubicBezTo>
                        <a:pt x="156" y="34"/>
                        <a:pt x="156" y="34"/>
                        <a:pt x="156" y="34"/>
                      </a:cubicBezTo>
                      <a:cubicBezTo>
                        <a:pt x="156" y="34"/>
                        <a:pt x="156" y="34"/>
                        <a:pt x="156" y="34"/>
                      </a:cubicBezTo>
                      <a:cubicBezTo>
                        <a:pt x="155" y="33"/>
                        <a:pt x="155" y="33"/>
                        <a:pt x="155" y="33"/>
                      </a:cubicBezTo>
                      <a:cubicBezTo>
                        <a:pt x="155" y="33"/>
                        <a:pt x="155" y="33"/>
                        <a:pt x="155" y="33"/>
                      </a:cubicBezTo>
                      <a:cubicBezTo>
                        <a:pt x="154" y="33"/>
                        <a:pt x="154" y="33"/>
                        <a:pt x="154" y="33"/>
                      </a:cubicBezTo>
                      <a:cubicBezTo>
                        <a:pt x="153" y="33"/>
                        <a:pt x="153" y="33"/>
                        <a:pt x="153" y="33"/>
                      </a:cubicBezTo>
                      <a:cubicBezTo>
                        <a:pt x="151" y="32"/>
                        <a:pt x="151" y="32"/>
                        <a:pt x="151" y="32"/>
                      </a:cubicBezTo>
                      <a:cubicBezTo>
                        <a:pt x="151" y="32"/>
                        <a:pt x="151" y="32"/>
                        <a:pt x="151" y="32"/>
                      </a:cubicBezTo>
                      <a:cubicBezTo>
                        <a:pt x="151" y="32"/>
                        <a:pt x="151" y="32"/>
                        <a:pt x="151" y="32"/>
                      </a:cubicBezTo>
                      <a:cubicBezTo>
                        <a:pt x="150" y="32"/>
                        <a:pt x="150" y="32"/>
                        <a:pt x="150" y="32"/>
                      </a:cubicBezTo>
                      <a:cubicBezTo>
                        <a:pt x="149" y="32"/>
                        <a:pt x="149" y="32"/>
                        <a:pt x="149" y="32"/>
                      </a:cubicBezTo>
                      <a:cubicBezTo>
                        <a:pt x="149" y="32"/>
                        <a:pt x="149" y="32"/>
                        <a:pt x="149" y="32"/>
                      </a:cubicBezTo>
                      <a:cubicBezTo>
                        <a:pt x="148" y="32"/>
                        <a:pt x="148" y="32"/>
                        <a:pt x="148" y="32"/>
                      </a:cubicBezTo>
                      <a:cubicBezTo>
                        <a:pt x="148" y="32"/>
                        <a:pt x="148" y="32"/>
                        <a:pt x="148" y="32"/>
                      </a:cubicBezTo>
                      <a:cubicBezTo>
                        <a:pt x="147" y="32"/>
                        <a:pt x="147" y="32"/>
                        <a:pt x="147" y="32"/>
                      </a:cubicBezTo>
                      <a:cubicBezTo>
                        <a:pt x="145" y="32"/>
                        <a:pt x="145" y="32"/>
                        <a:pt x="145" y="32"/>
                      </a:cubicBezTo>
                      <a:cubicBezTo>
                        <a:pt x="145" y="33"/>
                        <a:pt x="145" y="33"/>
                        <a:pt x="145" y="33"/>
                      </a:cubicBezTo>
                      <a:cubicBezTo>
                        <a:pt x="145" y="34"/>
                        <a:pt x="145" y="34"/>
                        <a:pt x="145" y="34"/>
                      </a:cubicBezTo>
                      <a:cubicBezTo>
                        <a:pt x="144" y="35"/>
                        <a:pt x="144" y="35"/>
                        <a:pt x="144" y="35"/>
                      </a:cubicBezTo>
                      <a:cubicBezTo>
                        <a:pt x="142" y="36"/>
                        <a:pt x="142" y="36"/>
                        <a:pt x="142" y="36"/>
                      </a:cubicBezTo>
                      <a:cubicBezTo>
                        <a:pt x="140" y="37"/>
                        <a:pt x="140" y="37"/>
                        <a:pt x="140" y="37"/>
                      </a:cubicBezTo>
                      <a:cubicBezTo>
                        <a:pt x="139" y="38"/>
                        <a:pt x="139" y="38"/>
                        <a:pt x="139" y="38"/>
                      </a:cubicBezTo>
                      <a:cubicBezTo>
                        <a:pt x="139" y="39"/>
                        <a:pt x="139" y="39"/>
                        <a:pt x="139" y="39"/>
                      </a:cubicBezTo>
                      <a:cubicBezTo>
                        <a:pt x="138" y="41"/>
                        <a:pt x="138" y="41"/>
                        <a:pt x="138" y="41"/>
                      </a:cubicBezTo>
                      <a:cubicBezTo>
                        <a:pt x="138" y="41"/>
                        <a:pt x="138" y="41"/>
                        <a:pt x="138" y="41"/>
                      </a:cubicBezTo>
                      <a:cubicBezTo>
                        <a:pt x="137" y="42"/>
                        <a:pt x="137" y="42"/>
                        <a:pt x="137" y="42"/>
                      </a:cubicBezTo>
                      <a:cubicBezTo>
                        <a:pt x="137" y="43"/>
                        <a:pt x="137" y="43"/>
                        <a:pt x="137" y="43"/>
                      </a:cubicBezTo>
                      <a:cubicBezTo>
                        <a:pt x="137" y="44"/>
                        <a:pt x="137" y="44"/>
                        <a:pt x="137" y="44"/>
                      </a:cubicBezTo>
                      <a:cubicBezTo>
                        <a:pt x="137" y="46"/>
                        <a:pt x="137" y="46"/>
                        <a:pt x="137" y="46"/>
                      </a:cubicBezTo>
                      <a:cubicBezTo>
                        <a:pt x="137" y="45"/>
                        <a:pt x="137" y="45"/>
                        <a:pt x="137" y="45"/>
                      </a:cubicBezTo>
                      <a:cubicBezTo>
                        <a:pt x="136" y="43"/>
                        <a:pt x="136" y="43"/>
                        <a:pt x="136" y="43"/>
                      </a:cubicBezTo>
                      <a:cubicBezTo>
                        <a:pt x="136" y="43"/>
                        <a:pt x="136" y="43"/>
                        <a:pt x="136" y="43"/>
                      </a:cubicBezTo>
                      <a:cubicBezTo>
                        <a:pt x="137" y="42"/>
                        <a:pt x="137" y="42"/>
                        <a:pt x="137" y="42"/>
                      </a:cubicBezTo>
                      <a:cubicBezTo>
                        <a:pt x="137" y="41"/>
                        <a:pt x="137" y="41"/>
                        <a:pt x="137" y="41"/>
                      </a:cubicBezTo>
                      <a:cubicBezTo>
                        <a:pt x="137" y="40"/>
                        <a:pt x="137" y="40"/>
                        <a:pt x="137" y="40"/>
                      </a:cubicBezTo>
                      <a:cubicBezTo>
                        <a:pt x="138" y="38"/>
                        <a:pt x="138" y="38"/>
                        <a:pt x="138" y="38"/>
                      </a:cubicBezTo>
                      <a:cubicBezTo>
                        <a:pt x="138" y="38"/>
                        <a:pt x="138" y="38"/>
                        <a:pt x="138" y="38"/>
                      </a:cubicBezTo>
                      <a:cubicBezTo>
                        <a:pt x="137" y="38"/>
                        <a:pt x="137" y="38"/>
                        <a:pt x="137" y="38"/>
                      </a:cubicBezTo>
                      <a:cubicBezTo>
                        <a:pt x="136" y="38"/>
                        <a:pt x="136" y="38"/>
                        <a:pt x="136" y="38"/>
                      </a:cubicBezTo>
                      <a:cubicBezTo>
                        <a:pt x="134" y="38"/>
                        <a:pt x="134" y="38"/>
                        <a:pt x="134" y="38"/>
                      </a:cubicBezTo>
                      <a:cubicBezTo>
                        <a:pt x="133" y="38"/>
                        <a:pt x="133" y="38"/>
                        <a:pt x="133" y="38"/>
                      </a:cubicBezTo>
                      <a:cubicBezTo>
                        <a:pt x="132" y="38"/>
                        <a:pt x="132" y="38"/>
                        <a:pt x="132" y="38"/>
                      </a:cubicBezTo>
                      <a:cubicBezTo>
                        <a:pt x="131" y="38"/>
                        <a:pt x="131" y="38"/>
                        <a:pt x="131" y="38"/>
                      </a:cubicBezTo>
                      <a:cubicBezTo>
                        <a:pt x="132" y="38"/>
                        <a:pt x="132" y="38"/>
                        <a:pt x="132" y="38"/>
                      </a:cubicBezTo>
                      <a:cubicBezTo>
                        <a:pt x="133" y="37"/>
                        <a:pt x="133" y="37"/>
                        <a:pt x="133" y="37"/>
                      </a:cubicBezTo>
                      <a:cubicBezTo>
                        <a:pt x="134" y="37"/>
                        <a:pt x="134" y="37"/>
                        <a:pt x="134" y="37"/>
                      </a:cubicBezTo>
                      <a:cubicBezTo>
                        <a:pt x="136" y="37"/>
                        <a:pt x="136" y="37"/>
                        <a:pt x="136" y="37"/>
                      </a:cubicBezTo>
                      <a:cubicBezTo>
                        <a:pt x="137" y="37"/>
                        <a:pt x="137" y="37"/>
                        <a:pt x="137" y="37"/>
                      </a:cubicBezTo>
                      <a:cubicBezTo>
                        <a:pt x="138" y="36"/>
                        <a:pt x="138" y="36"/>
                        <a:pt x="138" y="36"/>
                      </a:cubicBezTo>
                      <a:cubicBezTo>
                        <a:pt x="138" y="36"/>
                        <a:pt x="138" y="36"/>
                        <a:pt x="138" y="36"/>
                      </a:cubicBezTo>
                      <a:cubicBezTo>
                        <a:pt x="139" y="36"/>
                        <a:pt x="139" y="36"/>
                        <a:pt x="139" y="36"/>
                      </a:cubicBezTo>
                      <a:cubicBezTo>
                        <a:pt x="139" y="36"/>
                        <a:pt x="139" y="36"/>
                        <a:pt x="139" y="36"/>
                      </a:cubicBezTo>
                      <a:cubicBezTo>
                        <a:pt x="140" y="36"/>
                        <a:pt x="140" y="36"/>
                        <a:pt x="140" y="36"/>
                      </a:cubicBezTo>
                      <a:cubicBezTo>
                        <a:pt x="142" y="35"/>
                        <a:pt x="142" y="35"/>
                        <a:pt x="142" y="35"/>
                      </a:cubicBezTo>
                      <a:cubicBezTo>
                        <a:pt x="142" y="34"/>
                        <a:pt x="142" y="34"/>
                        <a:pt x="142" y="34"/>
                      </a:cubicBezTo>
                      <a:cubicBezTo>
                        <a:pt x="143" y="32"/>
                        <a:pt x="143" y="32"/>
                        <a:pt x="143" y="32"/>
                      </a:cubicBezTo>
                      <a:cubicBezTo>
                        <a:pt x="143" y="31"/>
                        <a:pt x="143" y="31"/>
                        <a:pt x="143" y="31"/>
                      </a:cubicBezTo>
                      <a:cubicBezTo>
                        <a:pt x="144" y="31"/>
                        <a:pt x="144" y="31"/>
                        <a:pt x="144" y="31"/>
                      </a:cubicBezTo>
                      <a:cubicBezTo>
                        <a:pt x="144" y="30"/>
                        <a:pt x="144" y="30"/>
                        <a:pt x="144" y="30"/>
                      </a:cubicBezTo>
                      <a:cubicBezTo>
                        <a:pt x="142" y="29"/>
                        <a:pt x="142" y="29"/>
                        <a:pt x="142" y="29"/>
                      </a:cubicBezTo>
                      <a:cubicBezTo>
                        <a:pt x="141" y="28"/>
                        <a:pt x="141" y="28"/>
                        <a:pt x="141" y="28"/>
                      </a:cubicBezTo>
                      <a:cubicBezTo>
                        <a:pt x="140" y="28"/>
                        <a:pt x="140" y="28"/>
                        <a:pt x="140" y="28"/>
                      </a:cubicBezTo>
                      <a:cubicBezTo>
                        <a:pt x="138" y="29"/>
                        <a:pt x="138" y="29"/>
                        <a:pt x="138" y="29"/>
                      </a:cubicBezTo>
                      <a:cubicBezTo>
                        <a:pt x="137" y="29"/>
                        <a:pt x="137" y="29"/>
                        <a:pt x="137" y="29"/>
                      </a:cubicBezTo>
                      <a:cubicBezTo>
                        <a:pt x="135" y="29"/>
                        <a:pt x="135" y="29"/>
                        <a:pt x="135" y="29"/>
                      </a:cubicBezTo>
                      <a:cubicBezTo>
                        <a:pt x="133" y="29"/>
                        <a:pt x="133" y="29"/>
                        <a:pt x="133" y="29"/>
                      </a:cubicBezTo>
                      <a:cubicBezTo>
                        <a:pt x="131" y="30"/>
                        <a:pt x="131" y="30"/>
                        <a:pt x="131" y="30"/>
                      </a:cubicBezTo>
                      <a:cubicBezTo>
                        <a:pt x="131" y="31"/>
                        <a:pt x="131" y="31"/>
                        <a:pt x="131" y="31"/>
                      </a:cubicBezTo>
                      <a:cubicBezTo>
                        <a:pt x="132" y="31"/>
                        <a:pt x="132" y="31"/>
                        <a:pt x="132" y="31"/>
                      </a:cubicBezTo>
                      <a:cubicBezTo>
                        <a:pt x="132" y="31"/>
                        <a:pt x="132" y="31"/>
                        <a:pt x="132" y="31"/>
                      </a:cubicBezTo>
                      <a:cubicBezTo>
                        <a:pt x="131" y="32"/>
                        <a:pt x="131" y="32"/>
                        <a:pt x="131" y="32"/>
                      </a:cubicBezTo>
                      <a:cubicBezTo>
                        <a:pt x="131" y="32"/>
                        <a:pt x="131" y="32"/>
                        <a:pt x="131" y="32"/>
                      </a:cubicBezTo>
                      <a:cubicBezTo>
                        <a:pt x="131" y="33"/>
                        <a:pt x="131" y="33"/>
                        <a:pt x="131" y="33"/>
                      </a:cubicBezTo>
                      <a:cubicBezTo>
                        <a:pt x="130" y="32"/>
                        <a:pt x="130" y="32"/>
                        <a:pt x="130" y="32"/>
                      </a:cubicBezTo>
                      <a:cubicBezTo>
                        <a:pt x="130" y="32"/>
                        <a:pt x="130" y="32"/>
                        <a:pt x="130" y="32"/>
                      </a:cubicBezTo>
                      <a:cubicBezTo>
                        <a:pt x="129" y="32"/>
                        <a:pt x="129" y="32"/>
                        <a:pt x="129" y="32"/>
                      </a:cubicBezTo>
                      <a:cubicBezTo>
                        <a:pt x="127" y="34"/>
                        <a:pt x="127" y="34"/>
                        <a:pt x="127" y="34"/>
                      </a:cubicBezTo>
                      <a:cubicBezTo>
                        <a:pt x="126" y="36"/>
                        <a:pt x="126" y="36"/>
                        <a:pt x="126" y="36"/>
                      </a:cubicBezTo>
                      <a:cubicBezTo>
                        <a:pt x="127" y="34"/>
                        <a:pt x="127" y="34"/>
                        <a:pt x="127" y="34"/>
                      </a:cubicBezTo>
                      <a:cubicBezTo>
                        <a:pt x="127" y="33"/>
                        <a:pt x="127" y="33"/>
                        <a:pt x="127" y="33"/>
                      </a:cubicBezTo>
                      <a:cubicBezTo>
                        <a:pt x="127" y="32"/>
                        <a:pt x="127" y="32"/>
                        <a:pt x="127" y="32"/>
                      </a:cubicBezTo>
                      <a:cubicBezTo>
                        <a:pt x="127" y="32"/>
                        <a:pt x="127" y="32"/>
                        <a:pt x="127" y="32"/>
                      </a:cubicBezTo>
                      <a:cubicBezTo>
                        <a:pt x="127" y="32"/>
                        <a:pt x="127" y="32"/>
                        <a:pt x="127" y="32"/>
                      </a:cubicBezTo>
                      <a:cubicBezTo>
                        <a:pt x="126" y="32"/>
                        <a:pt x="126" y="32"/>
                        <a:pt x="126" y="32"/>
                      </a:cubicBezTo>
                      <a:cubicBezTo>
                        <a:pt x="125" y="34"/>
                        <a:pt x="125" y="34"/>
                        <a:pt x="125" y="34"/>
                      </a:cubicBezTo>
                      <a:cubicBezTo>
                        <a:pt x="124" y="35"/>
                        <a:pt x="124" y="35"/>
                        <a:pt x="124" y="35"/>
                      </a:cubicBezTo>
                      <a:cubicBezTo>
                        <a:pt x="123" y="35"/>
                        <a:pt x="123" y="35"/>
                        <a:pt x="123" y="35"/>
                      </a:cubicBezTo>
                      <a:cubicBezTo>
                        <a:pt x="124" y="34"/>
                        <a:pt x="124" y="34"/>
                        <a:pt x="124" y="34"/>
                      </a:cubicBezTo>
                      <a:cubicBezTo>
                        <a:pt x="125" y="33"/>
                        <a:pt x="125" y="33"/>
                        <a:pt x="125" y="33"/>
                      </a:cubicBezTo>
                      <a:cubicBezTo>
                        <a:pt x="127" y="30"/>
                        <a:pt x="127" y="30"/>
                        <a:pt x="127" y="30"/>
                      </a:cubicBezTo>
                      <a:cubicBezTo>
                        <a:pt x="127" y="29"/>
                        <a:pt x="127" y="29"/>
                        <a:pt x="127" y="29"/>
                      </a:cubicBezTo>
                      <a:cubicBezTo>
                        <a:pt x="128" y="28"/>
                        <a:pt x="128" y="28"/>
                        <a:pt x="128" y="28"/>
                      </a:cubicBezTo>
                      <a:cubicBezTo>
                        <a:pt x="129" y="27"/>
                        <a:pt x="129" y="27"/>
                        <a:pt x="129" y="27"/>
                      </a:cubicBezTo>
                      <a:cubicBezTo>
                        <a:pt x="130" y="27"/>
                        <a:pt x="130" y="27"/>
                        <a:pt x="130" y="27"/>
                      </a:cubicBezTo>
                      <a:cubicBezTo>
                        <a:pt x="131" y="26"/>
                        <a:pt x="131" y="26"/>
                        <a:pt x="131" y="26"/>
                      </a:cubicBezTo>
                      <a:cubicBezTo>
                        <a:pt x="132" y="25"/>
                        <a:pt x="132" y="25"/>
                        <a:pt x="132" y="25"/>
                      </a:cubicBezTo>
                      <a:cubicBezTo>
                        <a:pt x="135" y="22"/>
                        <a:pt x="135" y="22"/>
                        <a:pt x="135" y="22"/>
                      </a:cubicBezTo>
                      <a:cubicBezTo>
                        <a:pt x="135" y="22"/>
                        <a:pt x="135" y="22"/>
                        <a:pt x="135" y="22"/>
                      </a:cubicBezTo>
                      <a:cubicBezTo>
                        <a:pt x="135" y="22"/>
                        <a:pt x="135" y="22"/>
                        <a:pt x="135" y="22"/>
                      </a:cubicBezTo>
                      <a:cubicBezTo>
                        <a:pt x="135" y="21"/>
                        <a:pt x="135" y="21"/>
                        <a:pt x="135" y="21"/>
                      </a:cubicBezTo>
                      <a:cubicBezTo>
                        <a:pt x="135" y="20"/>
                        <a:pt x="135" y="20"/>
                        <a:pt x="135" y="20"/>
                      </a:cubicBezTo>
                      <a:cubicBezTo>
                        <a:pt x="135" y="20"/>
                        <a:pt x="135" y="20"/>
                        <a:pt x="135" y="20"/>
                      </a:cubicBezTo>
                      <a:cubicBezTo>
                        <a:pt x="135" y="19"/>
                        <a:pt x="135" y="19"/>
                        <a:pt x="135" y="19"/>
                      </a:cubicBezTo>
                      <a:cubicBezTo>
                        <a:pt x="134" y="18"/>
                        <a:pt x="134" y="18"/>
                        <a:pt x="134" y="18"/>
                      </a:cubicBezTo>
                      <a:cubicBezTo>
                        <a:pt x="133" y="18"/>
                        <a:pt x="133" y="18"/>
                        <a:pt x="133" y="18"/>
                      </a:cubicBezTo>
                      <a:cubicBezTo>
                        <a:pt x="133" y="19"/>
                        <a:pt x="133" y="19"/>
                        <a:pt x="133" y="19"/>
                      </a:cubicBezTo>
                      <a:cubicBezTo>
                        <a:pt x="132" y="18"/>
                        <a:pt x="132" y="18"/>
                        <a:pt x="132" y="18"/>
                      </a:cubicBezTo>
                      <a:cubicBezTo>
                        <a:pt x="131" y="16"/>
                        <a:pt x="131" y="16"/>
                        <a:pt x="131" y="16"/>
                      </a:cubicBezTo>
                      <a:cubicBezTo>
                        <a:pt x="130" y="13"/>
                        <a:pt x="130" y="13"/>
                        <a:pt x="130" y="13"/>
                      </a:cubicBezTo>
                      <a:cubicBezTo>
                        <a:pt x="129" y="12"/>
                        <a:pt x="129" y="12"/>
                        <a:pt x="129" y="12"/>
                      </a:cubicBezTo>
                      <a:cubicBezTo>
                        <a:pt x="128" y="10"/>
                        <a:pt x="128" y="10"/>
                        <a:pt x="128" y="10"/>
                      </a:cubicBezTo>
                      <a:cubicBezTo>
                        <a:pt x="128" y="9"/>
                        <a:pt x="128" y="9"/>
                        <a:pt x="128" y="9"/>
                      </a:cubicBezTo>
                      <a:lnTo>
                        <a:pt x="128" y="8"/>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178"/>
                <p:cNvSpPr>
                  <a:spLocks/>
                </p:cNvSpPr>
                <p:nvPr/>
              </p:nvSpPr>
              <p:spPr bwMode="auto">
                <a:xfrm>
                  <a:off x="14671713" y="-213922"/>
                  <a:ext cx="58687" cy="78249"/>
                </a:xfrm>
                <a:custGeom>
                  <a:avLst/>
                  <a:gdLst>
                    <a:gd name="T0" fmla="*/ 0 w 30"/>
                    <a:gd name="T1" fmla="*/ 32 h 40"/>
                    <a:gd name="T2" fmla="*/ 0 w 30"/>
                    <a:gd name="T3" fmla="*/ 32 h 40"/>
                    <a:gd name="T4" fmla="*/ 2 w 30"/>
                    <a:gd name="T5" fmla="*/ 34 h 40"/>
                    <a:gd name="T6" fmla="*/ 2 w 30"/>
                    <a:gd name="T7" fmla="*/ 34 h 40"/>
                    <a:gd name="T8" fmla="*/ 2 w 30"/>
                    <a:gd name="T9" fmla="*/ 36 h 40"/>
                    <a:gd name="T10" fmla="*/ 4 w 30"/>
                    <a:gd name="T11" fmla="*/ 36 h 40"/>
                    <a:gd name="T12" fmla="*/ 6 w 30"/>
                    <a:gd name="T13" fmla="*/ 38 h 40"/>
                    <a:gd name="T14" fmla="*/ 6 w 30"/>
                    <a:gd name="T15" fmla="*/ 36 h 40"/>
                    <a:gd name="T16" fmla="*/ 8 w 30"/>
                    <a:gd name="T17" fmla="*/ 36 h 40"/>
                    <a:gd name="T18" fmla="*/ 9 w 30"/>
                    <a:gd name="T19" fmla="*/ 36 h 40"/>
                    <a:gd name="T20" fmla="*/ 9 w 30"/>
                    <a:gd name="T21" fmla="*/ 36 h 40"/>
                    <a:gd name="T22" fmla="*/ 9 w 30"/>
                    <a:gd name="T23" fmla="*/ 36 h 40"/>
                    <a:gd name="T24" fmla="*/ 9 w 30"/>
                    <a:gd name="T25" fmla="*/ 40 h 40"/>
                    <a:gd name="T26" fmla="*/ 11 w 30"/>
                    <a:gd name="T27" fmla="*/ 40 h 40"/>
                    <a:gd name="T28" fmla="*/ 13 w 30"/>
                    <a:gd name="T29" fmla="*/ 38 h 40"/>
                    <a:gd name="T30" fmla="*/ 13 w 30"/>
                    <a:gd name="T31" fmla="*/ 36 h 40"/>
                    <a:gd name="T32" fmla="*/ 15 w 30"/>
                    <a:gd name="T33" fmla="*/ 36 h 40"/>
                    <a:gd name="T34" fmla="*/ 17 w 30"/>
                    <a:gd name="T35" fmla="*/ 36 h 40"/>
                    <a:gd name="T36" fmla="*/ 17 w 30"/>
                    <a:gd name="T37" fmla="*/ 34 h 40"/>
                    <a:gd name="T38" fmla="*/ 19 w 30"/>
                    <a:gd name="T39" fmla="*/ 31 h 40"/>
                    <a:gd name="T40" fmla="*/ 21 w 30"/>
                    <a:gd name="T41" fmla="*/ 27 h 40"/>
                    <a:gd name="T42" fmla="*/ 21 w 30"/>
                    <a:gd name="T43" fmla="*/ 25 h 40"/>
                    <a:gd name="T44" fmla="*/ 25 w 30"/>
                    <a:gd name="T45" fmla="*/ 21 h 40"/>
                    <a:gd name="T46" fmla="*/ 27 w 30"/>
                    <a:gd name="T47" fmla="*/ 19 h 40"/>
                    <a:gd name="T48" fmla="*/ 29 w 30"/>
                    <a:gd name="T49" fmla="*/ 17 h 40"/>
                    <a:gd name="T50" fmla="*/ 29 w 30"/>
                    <a:gd name="T51" fmla="*/ 17 h 40"/>
                    <a:gd name="T52" fmla="*/ 30 w 30"/>
                    <a:gd name="T53" fmla="*/ 15 h 40"/>
                    <a:gd name="T54" fmla="*/ 30 w 30"/>
                    <a:gd name="T55" fmla="*/ 13 h 40"/>
                    <a:gd name="T56" fmla="*/ 29 w 30"/>
                    <a:gd name="T57" fmla="*/ 11 h 40"/>
                    <a:gd name="T58" fmla="*/ 27 w 30"/>
                    <a:gd name="T59" fmla="*/ 11 h 40"/>
                    <a:gd name="T60" fmla="*/ 25 w 30"/>
                    <a:gd name="T61" fmla="*/ 11 h 40"/>
                    <a:gd name="T62" fmla="*/ 25 w 30"/>
                    <a:gd name="T63" fmla="*/ 10 h 40"/>
                    <a:gd name="T64" fmla="*/ 21 w 30"/>
                    <a:gd name="T65" fmla="*/ 6 h 40"/>
                    <a:gd name="T66" fmla="*/ 21 w 30"/>
                    <a:gd name="T67" fmla="*/ 6 h 40"/>
                    <a:gd name="T68" fmla="*/ 17 w 30"/>
                    <a:gd name="T69" fmla="*/ 4 h 40"/>
                    <a:gd name="T70" fmla="*/ 11 w 30"/>
                    <a:gd name="T71" fmla="*/ 2 h 40"/>
                    <a:gd name="T72" fmla="*/ 9 w 30"/>
                    <a:gd name="T73" fmla="*/ 0 h 40"/>
                    <a:gd name="T74" fmla="*/ 6 w 30"/>
                    <a:gd name="T75" fmla="*/ 0 h 40"/>
                    <a:gd name="T76" fmla="*/ 4 w 30"/>
                    <a:gd name="T77" fmla="*/ 2 h 40"/>
                    <a:gd name="T78" fmla="*/ 2 w 30"/>
                    <a:gd name="T79" fmla="*/ 2 h 40"/>
                    <a:gd name="T80" fmla="*/ 2 w 30"/>
                    <a:gd name="T81" fmla="*/ 2 h 40"/>
                    <a:gd name="T82" fmla="*/ 2 w 30"/>
                    <a:gd name="T83" fmla="*/ 2 h 40"/>
                    <a:gd name="T84" fmla="*/ 2 w 30"/>
                    <a:gd name="T85" fmla="*/ 4 h 40"/>
                    <a:gd name="T86" fmla="*/ 0 w 30"/>
                    <a:gd name="T87" fmla="*/ 6 h 40"/>
                    <a:gd name="T88" fmla="*/ 0 w 30"/>
                    <a:gd name="T89" fmla="*/ 8 h 40"/>
                    <a:gd name="T90" fmla="*/ 0 w 30"/>
                    <a:gd name="T91" fmla="*/ 10 h 40"/>
                    <a:gd name="T92" fmla="*/ 0 w 30"/>
                    <a:gd name="T93" fmla="*/ 11 h 40"/>
                    <a:gd name="T94" fmla="*/ 0 w 30"/>
                    <a:gd name="T95" fmla="*/ 13 h 40"/>
                    <a:gd name="T96" fmla="*/ 2 w 30"/>
                    <a:gd name="T97" fmla="*/ 15 h 40"/>
                    <a:gd name="T98" fmla="*/ 4 w 30"/>
                    <a:gd name="T99" fmla="*/ 17 h 40"/>
                    <a:gd name="T100" fmla="*/ 4 w 30"/>
                    <a:gd name="T101" fmla="*/ 19 h 40"/>
                    <a:gd name="T102" fmla="*/ 6 w 30"/>
                    <a:gd name="T103" fmla="*/ 21 h 40"/>
                    <a:gd name="T104" fmla="*/ 6 w 30"/>
                    <a:gd name="T105" fmla="*/ 21 h 40"/>
                    <a:gd name="T106" fmla="*/ 6 w 30"/>
                    <a:gd name="T107" fmla="*/ 23 h 40"/>
                    <a:gd name="T108" fmla="*/ 4 w 30"/>
                    <a:gd name="T109" fmla="*/ 25 h 40"/>
                    <a:gd name="T110" fmla="*/ 4 w 30"/>
                    <a:gd name="T111" fmla="*/ 27 h 40"/>
                    <a:gd name="T112" fmla="*/ 4 w 30"/>
                    <a:gd name="T113" fmla="*/ 29 h 40"/>
                    <a:gd name="T114" fmla="*/ 4 w 30"/>
                    <a:gd name="T115" fmla="*/ 31 h 40"/>
                    <a:gd name="T116" fmla="*/ 0 w 30"/>
                    <a:gd name="T117" fmla="*/ 32 h 40"/>
                    <a:gd name="T118" fmla="*/ 0 w 30"/>
                    <a:gd name="T1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0">
                      <a:moveTo>
                        <a:pt x="0" y="32"/>
                      </a:moveTo>
                      <a:lnTo>
                        <a:pt x="0" y="32"/>
                      </a:lnTo>
                      <a:lnTo>
                        <a:pt x="2" y="34"/>
                      </a:lnTo>
                      <a:lnTo>
                        <a:pt x="2" y="34"/>
                      </a:lnTo>
                      <a:lnTo>
                        <a:pt x="2" y="36"/>
                      </a:lnTo>
                      <a:lnTo>
                        <a:pt x="4" y="36"/>
                      </a:lnTo>
                      <a:lnTo>
                        <a:pt x="6" y="38"/>
                      </a:lnTo>
                      <a:lnTo>
                        <a:pt x="6" y="36"/>
                      </a:lnTo>
                      <a:lnTo>
                        <a:pt x="8" y="36"/>
                      </a:lnTo>
                      <a:lnTo>
                        <a:pt x="9" y="36"/>
                      </a:lnTo>
                      <a:lnTo>
                        <a:pt x="9" y="36"/>
                      </a:lnTo>
                      <a:lnTo>
                        <a:pt x="9" y="36"/>
                      </a:lnTo>
                      <a:lnTo>
                        <a:pt x="9" y="40"/>
                      </a:lnTo>
                      <a:lnTo>
                        <a:pt x="11" y="40"/>
                      </a:lnTo>
                      <a:lnTo>
                        <a:pt x="13" y="38"/>
                      </a:lnTo>
                      <a:lnTo>
                        <a:pt x="13" y="36"/>
                      </a:lnTo>
                      <a:lnTo>
                        <a:pt x="15" y="36"/>
                      </a:lnTo>
                      <a:lnTo>
                        <a:pt x="17" y="36"/>
                      </a:lnTo>
                      <a:lnTo>
                        <a:pt x="17" y="34"/>
                      </a:lnTo>
                      <a:lnTo>
                        <a:pt x="19" y="31"/>
                      </a:lnTo>
                      <a:lnTo>
                        <a:pt x="21" y="27"/>
                      </a:lnTo>
                      <a:lnTo>
                        <a:pt x="21" y="25"/>
                      </a:lnTo>
                      <a:lnTo>
                        <a:pt x="25" y="21"/>
                      </a:lnTo>
                      <a:lnTo>
                        <a:pt x="27" y="19"/>
                      </a:lnTo>
                      <a:lnTo>
                        <a:pt x="29" y="17"/>
                      </a:lnTo>
                      <a:lnTo>
                        <a:pt x="29" y="17"/>
                      </a:lnTo>
                      <a:lnTo>
                        <a:pt x="30" y="15"/>
                      </a:lnTo>
                      <a:lnTo>
                        <a:pt x="30" y="13"/>
                      </a:lnTo>
                      <a:lnTo>
                        <a:pt x="29" y="11"/>
                      </a:lnTo>
                      <a:lnTo>
                        <a:pt x="27" y="11"/>
                      </a:lnTo>
                      <a:lnTo>
                        <a:pt x="25" y="11"/>
                      </a:lnTo>
                      <a:lnTo>
                        <a:pt x="25" y="10"/>
                      </a:lnTo>
                      <a:lnTo>
                        <a:pt x="21" y="6"/>
                      </a:lnTo>
                      <a:lnTo>
                        <a:pt x="21" y="6"/>
                      </a:lnTo>
                      <a:lnTo>
                        <a:pt x="17" y="4"/>
                      </a:lnTo>
                      <a:lnTo>
                        <a:pt x="11" y="2"/>
                      </a:lnTo>
                      <a:lnTo>
                        <a:pt x="9" y="0"/>
                      </a:lnTo>
                      <a:lnTo>
                        <a:pt x="6" y="0"/>
                      </a:lnTo>
                      <a:lnTo>
                        <a:pt x="4" y="2"/>
                      </a:lnTo>
                      <a:lnTo>
                        <a:pt x="2" y="2"/>
                      </a:lnTo>
                      <a:lnTo>
                        <a:pt x="2" y="2"/>
                      </a:lnTo>
                      <a:lnTo>
                        <a:pt x="2" y="2"/>
                      </a:lnTo>
                      <a:lnTo>
                        <a:pt x="2" y="4"/>
                      </a:lnTo>
                      <a:lnTo>
                        <a:pt x="0" y="6"/>
                      </a:lnTo>
                      <a:lnTo>
                        <a:pt x="0" y="8"/>
                      </a:lnTo>
                      <a:lnTo>
                        <a:pt x="0" y="10"/>
                      </a:lnTo>
                      <a:lnTo>
                        <a:pt x="0" y="11"/>
                      </a:lnTo>
                      <a:lnTo>
                        <a:pt x="0" y="13"/>
                      </a:lnTo>
                      <a:lnTo>
                        <a:pt x="2" y="15"/>
                      </a:lnTo>
                      <a:lnTo>
                        <a:pt x="4" y="17"/>
                      </a:lnTo>
                      <a:lnTo>
                        <a:pt x="4" y="19"/>
                      </a:lnTo>
                      <a:lnTo>
                        <a:pt x="6" y="21"/>
                      </a:lnTo>
                      <a:lnTo>
                        <a:pt x="6" y="21"/>
                      </a:lnTo>
                      <a:lnTo>
                        <a:pt x="6" y="23"/>
                      </a:lnTo>
                      <a:lnTo>
                        <a:pt x="4" y="25"/>
                      </a:lnTo>
                      <a:lnTo>
                        <a:pt x="4" y="27"/>
                      </a:lnTo>
                      <a:lnTo>
                        <a:pt x="4" y="29"/>
                      </a:lnTo>
                      <a:lnTo>
                        <a:pt x="4" y="31"/>
                      </a:lnTo>
                      <a:lnTo>
                        <a:pt x="0" y="32"/>
                      </a:lnTo>
                      <a:lnTo>
                        <a:pt x="0"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179"/>
                <p:cNvSpPr>
                  <a:spLocks/>
                </p:cNvSpPr>
                <p:nvPr/>
              </p:nvSpPr>
              <p:spPr bwMode="auto">
                <a:xfrm>
                  <a:off x="14597375" y="-221747"/>
                  <a:ext cx="86075" cy="82161"/>
                </a:xfrm>
                <a:custGeom>
                  <a:avLst/>
                  <a:gdLst>
                    <a:gd name="T0" fmla="*/ 17 w 44"/>
                    <a:gd name="T1" fmla="*/ 42 h 42"/>
                    <a:gd name="T2" fmla="*/ 19 w 44"/>
                    <a:gd name="T3" fmla="*/ 42 h 42"/>
                    <a:gd name="T4" fmla="*/ 23 w 44"/>
                    <a:gd name="T5" fmla="*/ 42 h 42"/>
                    <a:gd name="T6" fmla="*/ 23 w 44"/>
                    <a:gd name="T7" fmla="*/ 40 h 42"/>
                    <a:gd name="T8" fmla="*/ 21 w 44"/>
                    <a:gd name="T9" fmla="*/ 36 h 42"/>
                    <a:gd name="T10" fmla="*/ 23 w 44"/>
                    <a:gd name="T11" fmla="*/ 35 h 42"/>
                    <a:gd name="T12" fmla="*/ 30 w 44"/>
                    <a:gd name="T13" fmla="*/ 35 h 42"/>
                    <a:gd name="T14" fmla="*/ 34 w 44"/>
                    <a:gd name="T15" fmla="*/ 33 h 42"/>
                    <a:gd name="T16" fmla="*/ 38 w 44"/>
                    <a:gd name="T17" fmla="*/ 36 h 42"/>
                    <a:gd name="T18" fmla="*/ 42 w 44"/>
                    <a:gd name="T19" fmla="*/ 33 h 42"/>
                    <a:gd name="T20" fmla="*/ 42 w 44"/>
                    <a:gd name="T21" fmla="*/ 29 h 42"/>
                    <a:gd name="T22" fmla="*/ 44 w 44"/>
                    <a:gd name="T23" fmla="*/ 25 h 42"/>
                    <a:gd name="T24" fmla="*/ 42 w 44"/>
                    <a:gd name="T25" fmla="*/ 23 h 42"/>
                    <a:gd name="T26" fmla="*/ 40 w 44"/>
                    <a:gd name="T27" fmla="*/ 19 h 42"/>
                    <a:gd name="T28" fmla="*/ 38 w 44"/>
                    <a:gd name="T29" fmla="*/ 15 h 42"/>
                    <a:gd name="T30" fmla="*/ 38 w 44"/>
                    <a:gd name="T31" fmla="*/ 12 h 42"/>
                    <a:gd name="T32" fmla="*/ 40 w 44"/>
                    <a:gd name="T33" fmla="*/ 8 h 42"/>
                    <a:gd name="T34" fmla="*/ 40 w 44"/>
                    <a:gd name="T35" fmla="*/ 6 h 42"/>
                    <a:gd name="T36" fmla="*/ 42 w 44"/>
                    <a:gd name="T37" fmla="*/ 2 h 42"/>
                    <a:gd name="T38" fmla="*/ 36 w 44"/>
                    <a:gd name="T39" fmla="*/ 2 h 42"/>
                    <a:gd name="T40" fmla="*/ 30 w 44"/>
                    <a:gd name="T41" fmla="*/ 0 h 42"/>
                    <a:gd name="T42" fmla="*/ 24 w 44"/>
                    <a:gd name="T43" fmla="*/ 0 h 42"/>
                    <a:gd name="T44" fmla="*/ 17 w 44"/>
                    <a:gd name="T45" fmla="*/ 0 h 42"/>
                    <a:gd name="T46" fmla="*/ 9 w 44"/>
                    <a:gd name="T47" fmla="*/ 2 h 42"/>
                    <a:gd name="T48" fmla="*/ 9 w 44"/>
                    <a:gd name="T49" fmla="*/ 4 h 42"/>
                    <a:gd name="T50" fmla="*/ 9 w 44"/>
                    <a:gd name="T51" fmla="*/ 8 h 42"/>
                    <a:gd name="T52" fmla="*/ 5 w 44"/>
                    <a:gd name="T53" fmla="*/ 10 h 42"/>
                    <a:gd name="T54" fmla="*/ 2 w 44"/>
                    <a:gd name="T55" fmla="*/ 12 h 42"/>
                    <a:gd name="T56" fmla="*/ 0 w 44"/>
                    <a:gd name="T57" fmla="*/ 17 h 42"/>
                    <a:gd name="T58" fmla="*/ 2 w 44"/>
                    <a:gd name="T59" fmla="*/ 21 h 42"/>
                    <a:gd name="T60" fmla="*/ 3 w 44"/>
                    <a:gd name="T61" fmla="*/ 23 h 42"/>
                    <a:gd name="T62" fmla="*/ 5 w 44"/>
                    <a:gd name="T63" fmla="*/ 25 h 42"/>
                    <a:gd name="T64" fmla="*/ 7 w 44"/>
                    <a:gd name="T65" fmla="*/ 27 h 42"/>
                    <a:gd name="T66" fmla="*/ 9 w 44"/>
                    <a:gd name="T67" fmla="*/ 29 h 42"/>
                    <a:gd name="T68" fmla="*/ 9 w 44"/>
                    <a:gd name="T69" fmla="*/ 33 h 42"/>
                    <a:gd name="T70" fmla="*/ 13 w 44"/>
                    <a:gd name="T71" fmla="*/ 36 h 42"/>
                    <a:gd name="T72" fmla="*/ 15 w 44"/>
                    <a:gd name="T73" fmla="*/ 38 h 42"/>
                    <a:gd name="T74" fmla="*/ 15 w 44"/>
                    <a:gd name="T75"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2">
                      <a:moveTo>
                        <a:pt x="17" y="42"/>
                      </a:moveTo>
                      <a:lnTo>
                        <a:pt x="17" y="42"/>
                      </a:lnTo>
                      <a:lnTo>
                        <a:pt x="19" y="42"/>
                      </a:lnTo>
                      <a:lnTo>
                        <a:pt x="19" y="42"/>
                      </a:lnTo>
                      <a:lnTo>
                        <a:pt x="21" y="42"/>
                      </a:lnTo>
                      <a:lnTo>
                        <a:pt x="23" y="42"/>
                      </a:lnTo>
                      <a:lnTo>
                        <a:pt x="24" y="42"/>
                      </a:lnTo>
                      <a:lnTo>
                        <a:pt x="23" y="40"/>
                      </a:lnTo>
                      <a:lnTo>
                        <a:pt x="23" y="38"/>
                      </a:lnTo>
                      <a:lnTo>
                        <a:pt x="21" y="36"/>
                      </a:lnTo>
                      <a:lnTo>
                        <a:pt x="21" y="35"/>
                      </a:lnTo>
                      <a:lnTo>
                        <a:pt x="23" y="35"/>
                      </a:lnTo>
                      <a:lnTo>
                        <a:pt x="24" y="35"/>
                      </a:lnTo>
                      <a:lnTo>
                        <a:pt x="30" y="35"/>
                      </a:lnTo>
                      <a:lnTo>
                        <a:pt x="32" y="33"/>
                      </a:lnTo>
                      <a:lnTo>
                        <a:pt x="34" y="33"/>
                      </a:lnTo>
                      <a:lnTo>
                        <a:pt x="36" y="35"/>
                      </a:lnTo>
                      <a:lnTo>
                        <a:pt x="38" y="36"/>
                      </a:lnTo>
                      <a:lnTo>
                        <a:pt x="42" y="35"/>
                      </a:lnTo>
                      <a:lnTo>
                        <a:pt x="42" y="33"/>
                      </a:lnTo>
                      <a:lnTo>
                        <a:pt x="42" y="31"/>
                      </a:lnTo>
                      <a:lnTo>
                        <a:pt x="42" y="29"/>
                      </a:lnTo>
                      <a:lnTo>
                        <a:pt x="44" y="27"/>
                      </a:lnTo>
                      <a:lnTo>
                        <a:pt x="44" y="25"/>
                      </a:lnTo>
                      <a:lnTo>
                        <a:pt x="44" y="25"/>
                      </a:lnTo>
                      <a:lnTo>
                        <a:pt x="42" y="23"/>
                      </a:lnTo>
                      <a:lnTo>
                        <a:pt x="42" y="21"/>
                      </a:lnTo>
                      <a:lnTo>
                        <a:pt x="40" y="19"/>
                      </a:lnTo>
                      <a:lnTo>
                        <a:pt x="38" y="17"/>
                      </a:lnTo>
                      <a:lnTo>
                        <a:pt x="38" y="15"/>
                      </a:lnTo>
                      <a:lnTo>
                        <a:pt x="38" y="14"/>
                      </a:lnTo>
                      <a:lnTo>
                        <a:pt x="38" y="12"/>
                      </a:lnTo>
                      <a:lnTo>
                        <a:pt x="38" y="10"/>
                      </a:lnTo>
                      <a:lnTo>
                        <a:pt x="40" y="8"/>
                      </a:lnTo>
                      <a:lnTo>
                        <a:pt x="40" y="6"/>
                      </a:lnTo>
                      <a:lnTo>
                        <a:pt x="40" y="6"/>
                      </a:lnTo>
                      <a:lnTo>
                        <a:pt x="42" y="4"/>
                      </a:lnTo>
                      <a:lnTo>
                        <a:pt x="42" y="2"/>
                      </a:lnTo>
                      <a:lnTo>
                        <a:pt x="40" y="2"/>
                      </a:lnTo>
                      <a:lnTo>
                        <a:pt x="36" y="2"/>
                      </a:lnTo>
                      <a:lnTo>
                        <a:pt x="32" y="0"/>
                      </a:lnTo>
                      <a:lnTo>
                        <a:pt x="30" y="0"/>
                      </a:lnTo>
                      <a:lnTo>
                        <a:pt x="28" y="0"/>
                      </a:lnTo>
                      <a:lnTo>
                        <a:pt x="24" y="0"/>
                      </a:lnTo>
                      <a:lnTo>
                        <a:pt x="21" y="2"/>
                      </a:lnTo>
                      <a:lnTo>
                        <a:pt x="17" y="0"/>
                      </a:lnTo>
                      <a:lnTo>
                        <a:pt x="13" y="0"/>
                      </a:lnTo>
                      <a:lnTo>
                        <a:pt x="9" y="2"/>
                      </a:lnTo>
                      <a:lnTo>
                        <a:pt x="9" y="4"/>
                      </a:lnTo>
                      <a:lnTo>
                        <a:pt x="9" y="4"/>
                      </a:lnTo>
                      <a:lnTo>
                        <a:pt x="9" y="6"/>
                      </a:lnTo>
                      <a:lnTo>
                        <a:pt x="9" y="8"/>
                      </a:lnTo>
                      <a:lnTo>
                        <a:pt x="7" y="8"/>
                      </a:lnTo>
                      <a:lnTo>
                        <a:pt x="5" y="10"/>
                      </a:lnTo>
                      <a:lnTo>
                        <a:pt x="3" y="10"/>
                      </a:lnTo>
                      <a:lnTo>
                        <a:pt x="2" y="12"/>
                      </a:lnTo>
                      <a:lnTo>
                        <a:pt x="2" y="14"/>
                      </a:lnTo>
                      <a:lnTo>
                        <a:pt x="0" y="17"/>
                      </a:lnTo>
                      <a:lnTo>
                        <a:pt x="0" y="19"/>
                      </a:lnTo>
                      <a:lnTo>
                        <a:pt x="2" y="21"/>
                      </a:lnTo>
                      <a:lnTo>
                        <a:pt x="3" y="21"/>
                      </a:lnTo>
                      <a:lnTo>
                        <a:pt x="3" y="23"/>
                      </a:lnTo>
                      <a:lnTo>
                        <a:pt x="5" y="25"/>
                      </a:lnTo>
                      <a:lnTo>
                        <a:pt x="5" y="25"/>
                      </a:lnTo>
                      <a:lnTo>
                        <a:pt x="5" y="27"/>
                      </a:lnTo>
                      <a:lnTo>
                        <a:pt x="7" y="27"/>
                      </a:lnTo>
                      <a:lnTo>
                        <a:pt x="9" y="27"/>
                      </a:lnTo>
                      <a:lnTo>
                        <a:pt x="9" y="29"/>
                      </a:lnTo>
                      <a:lnTo>
                        <a:pt x="9" y="31"/>
                      </a:lnTo>
                      <a:lnTo>
                        <a:pt x="9" y="33"/>
                      </a:lnTo>
                      <a:lnTo>
                        <a:pt x="11" y="35"/>
                      </a:lnTo>
                      <a:lnTo>
                        <a:pt x="13" y="36"/>
                      </a:lnTo>
                      <a:lnTo>
                        <a:pt x="13" y="38"/>
                      </a:lnTo>
                      <a:lnTo>
                        <a:pt x="15" y="38"/>
                      </a:lnTo>
                      <a:lnTo>
                        <a:pt x="15" y="38"/>
                      </a:lnTo>
                      <a:lnTo>
                        <a:pt x="15" y="40"/>
                      </a:lnTo>
                      <a:lnTo>
                        <a:pt x="17"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180"/>
                <p:cNvSpPr>
                  <a:spLocks/>
                </p:cNvSpPr>
                <p:nvPr/>
              </p:nvSpPr>
              <p:spPr bwMode="auto">
                <a:xfrm>
                  <a:off x="14524995" y="-270653"/>
                  <a:ext cx="105637" cy="146717"/>
                </a:xfrm>
                <a:custGeom>
                  <a:avLst/>
                  <a:gdLst>
                    <a:gd name="T0" fmla="*/ 8 w 54"/>
                    <a:gd name="T1" fmla="*/ 33 h 75"/>
                    <a:gd name="T2" fmla="*/ 10 w 54"/>
                    <a:gd name="T3" fmla="*/ 33 h 75"/>
                    <a:gd name="T4" fmla="*/ 16 w 54"/>
                    <a:gd name="T5" fmla="*/ 37 h 75"/>
                    <a:gd name="T6" fmla="*/ 14 w 54"/>
                    <a:gd name="T7" fmla="*/ 40 h 75"/>
                    <a:gd name="T8" fmla="*/ 14 w 54"/>
                    <a:gd name="T9" fmla="*/ 42 h 75"/>
                    <a:gd name="T10" fmla="*/ 18 w 54"/>
                    <a:gd name="T11" fmla="*/ 44 h 75"/>
                    <a:gd name="T12" fmla="*/ 21 w 54"/>
                    <a:gd name="T13" fmla="*/ 44 h 75"/>
                    <a:gd name="T14" fmla="*/ 19 w 54"/>
                    <a:gd name="T15" fmla="*/ 48 h 75"/>
                    <a:gd name="T16" fmla="*/ 16 w 54"/>
                    <a:gd name="T17" fmla="*/ 54 h 75"/>
                    <a:gd name="T18" fmla="*/ 16 w 54"/>
                    <a:gd name="T19" fmla="*/ 58 h 75"/>
                    <a:gd name="T20" fmla="*/ 16 w 54"/>
                    <a:gd name="T21" fmla="*/ 60 h 75"/>
                    <a:gd name="T22" fmla="*/ 16 w 54"/>
                    <a:gd name="T23" fmla="*/ 63 h 75"/>
                    <a:gd name="T24" fmla="*/ 19 w 54"/>
                    <a:gd name="T25" fmla="*/ 67 h 75"/>
                    <a:gd name="T26" fmla="*/ 21 w 54"/>
                    <a:gd name="T27" fmla="*/ 71 h 75"/>
                    <a:gd name="T28" fmla="*/ 27 w 54"/>
                    <a:gd name="T29" fmla="*/ 75 h 75"/>
                    <a:gd name="T30" fmla="*/ 29 w 54"/>
                    <a:gd name="T31" fmla="*/ 73 h 75"/>
                    <a:gd name="T32" fmla="*/ 33 w 54"/>
                    <a:gd name="T33" fmla="*/ 73 h 75"/>
                    <a:gd name="T34" fmla="*/ 35 w 54"/>
                    <a:gd name="T35" fmla="*/ 71 h 75"/>
                    <a:gd name="T36" fmla="*/ 40 w 54"/>
                    <a:gd name="T37" fmla="*/ 69 h 75"/>
                    <a:gd name="T38" fmla="*/ 44 w 54"/>
                    <a:gd name="T39" fmla="*/ 65 h 75"/>
                    <a:gd name="T40" fmla="*/ 48 w 54"/>
                    <a:gd name="T41" fmla="*/ 67 h 75"/>
                    <a:gd name="T42" fmla="*/ 54 w 54"/>
                    <a:gd name="T43" fmla="*/ 67 h 75"/>
                    <a:gd name="T44" fmla="*/ 52 w 54"/>
                    <a:gd name="T45" fmla="*/ 63 h 75"/>
                    <a:gd name="T46" fmla="*/ 50 w 54"/>
                    <a:gd name="T47" fmla="*/ 63 h 75"/>
                    <a:gd name="T48" fmla="*/ 48 w 54"/>
                    <a:gd name="T49" fmla="*/ 60 h 75"/>
                    <a:gd name="T50" fmla="*/ 46 w 54"/>
                    <a:gd name="T51" fmla="*/ 56 h 75"/>
                    <a:gd name="T52" fmla="*/ 46 w 54"/>
                    <a:gd name="T53" fmla="*/ 52 h 75"/>
                    <a:gd name="T54" fmla="*/ 42 w 54"/>
                    <a:gd name="T55" fmla="*/ 52 h 75"/>
                    <a:gd name="T56" fmla="*/ 42 w 54"/>
                    <a:gd name="T57" fmla="*/ 50 h 75"/>
                    <a:gd name="T58" fmla="*/ 40 w 54"/>
                    <a:gd name="T59" fmla="*/ 46 h 75"/>
                    <a:gd name="T60" fmla="*/ 37 w 54"/>
                    <a:gd name="T61" fmla="*/ 44 h 75"/>
                    <a:gd name="T62" fmla="*/ 39 w 54"/>
                    <a:gd name="T63" fmla="*/ 39 h 75"/>
                    <a:gd name="T64" fmla="*/ 40 w 54"/>
                    <a:gd name="T65" fmla="*/ 35 h 75"/>
                    <a:gd name="T66" fmla="*/ 44 w 54"/>
                    <a:gd name="T67" fmla="*/ 33 h 75"/>
                    <a:gd name="T68" fmla="*/ 46 w 54"/>
                    <a:gd name="T69" fmla="*/ 31 h 75"/>
                    <a:gd name="T70" fmla="*/ 46 w 54"/>
                    <a:gd name="T71" fmla="*/ 29 h 75"/>
                    <a:gd name="T72" fmla="*/ 46 w 54"/>
                    <a:gd name="T73" fmla="*/ 27 h 75"/>
                    <a:gd name="T74" fmla="*/ 46 w 54"/>
                    <a:gd name="T75" fmla="*/ 23 h 75"/>
                    <a:gd name="T76" fmla="*/ 39 w 54"/>
                    <a:gd name="T77" fmla="*/ 19 h 75"/>
                    <a:gd name="T78" fmla="*/ 35 w 54"/>
                    <a:gd name="T79" fmla="*/ 18 h 75"/>
                    <a:gd name="T80" fmla="*/ 31 w 54"/>
                    <a:gd name="T81" fmla="*/ 19 h 75"/>
                    <a:gd name="T82" fmla="*/ 31 w 54"/>
                    <a:gd name="T83" fmla="*/ 19 h 75"/>
                    <a:gd name="T84" fmla="*/ 31 w 54"/>
                    <a:gd name="T85" fmla="*/ 14 h 75"/>
                    <a:gd name="T86" fmla="*/ 29 w 54"/>
                    <a:gd name="T87" fmla="*/ 10 h 75"/>
                    <a:gd name="T88" fmla="*/ 21 w 54"/>
                    <a:gd name="T89" fmla="*/ 4 h 75"/>
                    <a:gd name="T90" fmla="*/ 19 w 54"/>
                    <a:gd name="T91" fmla="*/ 2 h 75"/>
                    <a:gd name="T92" fmla="*/ 16 w 54"/>
                    <a:gd name="T93" fmla="*/ 0 h 75"/>
                    <a:gd name="T94" fmla="*/ 14 w 54"/>
                    <a:gd name="T95" fmla="*/ 6 h 75"/>
                    <a:gd name="T96" fmla="*/ 10 w 54"/>
                    <a:gd name="T97" fmla="*/ 6 h 75"/>
                    <a:gd name="T98" fmla="*/ 6 w 54"/>
                    <a:gd name="T99" fmla="*/ 12 h 75"/>
                    <a:gd name="T100" fmla="*/ 10 w 54"/>
                    <a:gd name="T101" fmla="*/ 14 h 75"/>
                    <a:gd name="T102" fmla="*/ 12 w 54"/>
                    <a:gd name="T103" fmla="*/ 18 h 75"/>
                    <a:gd name="T104" fmla="*/ 8 w 54"/>
                    <a:gd name="T105" fmla="*/ 18 h 75"/>
                    <a:gd name="T106" fmla="*/ 4 w 54"/>
                    <a:gd name="T107" fmla="*/ 18 h 75"/>
                    <a:gd name="T108" fmla="*/ 2 w 54"/>
                    <a:gd name="T109" fmla="*/ 21 h 75"/>
                    <a:gd name="T110" fmla="*/ 0 w 54"/>
                    <a:gd name="T111" fmla="*/ 27 h 75"/>
                    <a:gd name="T112" fmla="*/ 8 w 54"/>
                    <a:gd name="T113" fmla="*/ 3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5">
                      <a:moveTo>
                        <a:pt x="8" y="33"/>
                      </a:moveTo>
                      <a:lnTo>
                        <a:pt x="8" y="33"/>
                      </a:lnTo>
                      <a:lnTo>
                        <a:pt x="10" y="35"/>
                      </a:lnTo>
                      <a:lnTo>
                        <a:pt x="10" y="33"/>
                      </a:lnTo>
                      <a:lnTo>
                        <a:pt x="14" y="35"/>
                      </a:lnTo>
                      <a:lnTo>
                        <a:pt x="16" y="37"/>
                      </a:lnTo>
                      <a:lnTo>
                        <a:pt x="16" y="39"/>
                      </a:lnTo>
                      <a:lnTo>
                        <a:pt x="14" y="40"/>
                      </a:lnTo>
                      <a:lnTo>
                        <a:pt x="12" y="42"/>
                      </a:lnTo>
                      <a:lnTo>
                        <a:pt x="14" y="42"/>
                      </a:lnTo>
                      <a:lnTo>
                        <a:pt x="18" y="42"/>
                      </a:lnTo>
                      <a:lnTo>
                        <a:pt x="18" y="44"/>
                      </a:lnTo>
                      <a:lnTo>
                        <a:pt x="18" y="44"/>
                      </a:lnTo>
                      <a:lnTo>
                        <a:pt x="21" y="44"/>
                      </a:lnTo>
                      <a:lnTo>
                        <a:pt x="21" y="46"/>
                      </a:lnTo>
                      <a:lnTo>
                        <a:pt x="19" y="48"/>
                      </a:lnTo>
                      <a:lnTo>
                        <a:pt x="18" y="50"/>
                      </a:lnTo>
                      <a:lnTo>
                        <a:pt x="16" y="54"/>
                      </a:lnTo>
                      <a:lnTo>
                        <a:pt x="16" y="56"/>
                      </a:lnTo>
                      <a:lnTo>
                        <a:pt x="16" y="58"/>
                      </a:lnTo>
                      <a:lnTo>
                        <a:pt x="16" y="60"/>
                      </a:lnTo>
                      <a:lnTo>
                        <a:pt x="16" y="60"/>
                      </a:lnTo>
                      <a:lnTo>
                        <a:pt x="16" y="61"/>
                      </a:lnTo>
                      <a:lnTo>
                        <a:pt x="16" y="63"/>
                      </a:lnTo>
                      <a:lnTo>
                        <a:pt x="18" y="65"/>
                      </a:lnTo>
                      <a:lnTo>
                        <a:pt x="19" y="67"/>
                      </a:lnTo>
                      <a:lnTo>
                        <a:pt x="19" y="69"/>
                      </a:lnTo>
                      <a:lnTo>
                        <a:pt x="21" y="71"/>
                      </a:lnTo>
                      <a:lnTo>
                        <a:pt x="25" y="75"/>
                      </a:lnTo>
                      <a:lnTo>
                        <a:pt x="27" y="75"/>
                      </a:lnTo>
                      <a:lnTo>
                        <a:pt x="29" y="73"/>
                      </a:lnTo>
                      <a:lnTo>
                        <a:pt x="29" y="73"/>
                      </a:lnTo>
                      <a:lnTo>
                        <a:pt x="31" y="73"/>
                      </a:lnTo>
                      <a:lnTo>
                        <a:pt x="33" y="73"/>
                      </a:lnTo>
                      <a:lnTo>
                        <a:pt x="35" y="71"/>
                      </a:lnTo>
                      <a:lnTo>
                        <a:pt x="35" y="71"/>
                      </a:lnTo>
                      <a:lnTo>
                        <a:pt x="37" y="69"/>
                      </a:lnTo>
                      <a:lnTo>
                        <a:pt x="40" y="69"/>
                      </a:lnTo>
                      <a:lnTo>
                        <a:pt x="42" y="67"/>
                      </a:lnTo>
                      <a:lnTo>
                        <a:pt x="44" y="65"/>
                      </a:lnTo>
                      <a:lnTo>
                        <a:pt x="48" y="65"/>
                      </a:lnTo>
                      <a:lnTo>
                        <a:pt x="48" y="67"/>
                      </a:lnTo>
                      <a:lnTo>
                        <a:pt x="50" y="67"/>
                      </a:lnTo>
                      <a:lnTo>
                        <a:pt x="54" y="67"/>
                      </a:lnTo>
                      <a:lnTo>
                        <a:pt x="52" y="65"/>
                      </a:lnTo>
                      <a:lnTo>
                        <a:pt x="52" y="63"/>
                      </a:lnTo>
                      <a:lnTo>
                        <a:pt x="52" y="63"/>
                      </a:lnTo>
                      <a:lnTo>
                        <a:pt x="50" y="63"/>
                      </a:lnTo>
                      <a:lnTo>
                        <a:pt x="50" y="61"/>
                      </a:lnTo>
                      <a:lnTo>
                        <a:pt x="48" y="60"/>
                      </a:lnTo>
                      <a:lnTo>
                        <a:pt x="46" y="58"/>
                      </a:lnTo>
                      <a:lnTo>
                        <a:pt x="46" y="56"/>
                      </a:lnTo>
                      <a:lnTo>
                        <a:pt x="46" y="54"/>
                      </a:lnTo>
                      <a:lnTo>
                        <a:pt x="46" y="52"/>
                      </a:lnTo>
                      <a:lnTo>
                        <a:pt x="44" y="52"/>
                      </a:lnTo>
                      <a:lnTo>
                        <a:pt x="42" y="52"/>
                      </a:lnTo>
                      <a:lnTo>
                        <a:pt x="42" y="50"/>
                      </a:lnTo>
                      <a:lnTo>
                        <a:pt x="42" y="50"/>
                      </a:lnTo>
                      <a:lnTo>
                        <a:pt x="40" y="48"/>
                      </a:lnTo>
                      <a:lnTo>
                        <a:pt x="40" y="46"/>
                      </a:lnTo>
                      <a:lnTo>
                        <a:pt x="39" y="46"/>
                      </a:lnTo>
                      <a:lnTo>
                        <a:pt x="37" y="44"/>
                      </a:lnTo>
                      <a:lnTo>
                        <a:pt x="37" y="42"/>
                      </a:lnTo>
                      <a:lnTo>
                        <a:pt x="39" y="39"/>
                      </a:lnTo>
                      <a:lnTo>
                        <a:pt x="39" y="37"/>
                      </a:lnTo>
                      <a:lnTo>
                        <a:pt x="40" y="35"/>
                      </a:lnTo>
                      <a:lnTo>
                        <a:pt x="42" y="35"/>
                      </a:lnTo>
                      <a:lnTo>
                        <a:pt x="44" y="33"/>
                      </a:lnTo>
                      <a:lnTo>
                        <a:pt x="46" y="33"/>
                      </a:lnTo>
                      <a:lnTo>
                        <a:pt x="46" y="31"/>
                      </a:lnTo>
                      <a:lnTo>
                        <a:pt x="46" y="29"/>
                      </a:lnTo>
                      <a:lnTo>
                        <a:pt x="46" y="29"/>
                      </a:lnTo>
                      <a:lnTo>
                        <a:pt x="46" y="29"/>
                      </a:lnTo>
                      <a:lnTo>
                        <a:pt x="46" y="27"/>
                      </a:lnTo>
                      <a:lnTo>
                        <a:pt x="46" y="25"/>
                      </a:lnTo>
                      <a:lnTo>
                        <a:pt x="46" y="23"/>
                      </a:lnTo>
                      <a:lnTo>
                        <a:pt x="40" y="21"/>
                      </a:lnTo>
                      <a:lnTo>
                        <a:pt x="39" y="19"/>
                      </a:lnTo>
                      <a:lnTo>
                        <a:pt x="37" y="18"/>
                      </a:lnTo>
                      <a:lnTo>
                        <a:pt x="35" y="18"/>
                      </a:lnTo>
                      <a:lnTo>
                        <a:pt x="33" y="18"/>
                      </a:lnTo>
                      <a:lnTo>
                        <a:pt x="31" y="19"/>
                      </a:lnTo>
                      <a:lnTo>
                        <a:pt x="31" y="21"/>
                      </a:lnTo>
                      <a:lnTo>
                        <a:pt x="31" y="19"/>
                      </a:lnTo>
                      <a:lnTo>
                        <a:pt x="31" y="16"/>
                      </a:lnTo>
                      <a:lnTo>
                        <a:pt x="31" y="14"/>
                      </a:lnTo>
                      <a:lnTo>
                        <a:pt x="31" y="12"/>
                      </a:lnTo>
                      <a:lnTo>
                        <a:pt x="29" y="10"/>
                      </a:lnTo>
                      <a:lnTo>
                        <a:pt x="23" y="8"/>
                      </a:lnTo>
                      <a:lnTo>
                        <a:pt x="21" y="4"/>
                      </a:lnTo>
                      <a:lnTo>
                        <a:pt x="21" y="4"/>
                      </a:lnTo>
                      <a:lnTo>
                        <a:pt x="19" y="2"/>
                      </a:lnTo>
                      <a:lnTo>
                        <a:pt x="18" y="2"/>
                      </a:lnTo>
                      <a:lnTo>
                        <a:pt x="16" y="0"/>
                      </a:lnTo>
                      <a:lnTo>
                        <a:pt x="16" y="2"/>
                      </a:lnTo>
                      <a:lnTo>
                        <a:pt x="14" y="6"/>
                      </a:lnTo>
                      <a:lnTo>
                        <a:pt x="10" y="6"/>
                      </a:lnTo>
                      <a:lnTo>
                        <a:pt x="10" y="6"/>
                      </a:lnTo>
                      <a:lnTo>
                        <a:pt x="6" y="10"/>
                      </a:lnTo>
                      <a:lnTo>
                        <a:pt x="6" y="12"/>
                      </a:lnTo>
                      <a:lnTo>
                        <a:pt x="8" y="14"/>
                      </a:lnTo>
                      <a:lnTo>
                        <a:pt x="10" y="14"/>
                      </a:lnTo>
                      <a:lnTo>
                        <a:pt x="12" y="16"/>
                      </a:lnTo>
                      <a:lnTo>
                        <a:pt x="12" y="18"/>
                      </a:lnTo>
                      <a:lnTo>
                        <a:pt x="8" y="18"/>
                      </a:lnTo>
                      <a:lnTo>
                        <a:pt x="8" y="18"/>
                      </a:lnTo>
                      <a:lnTo>
                        <a:pt x="6" y="19"/>
                      </a:lnTo>
                      <a:lnTo>
                        <a:pt x="4" y="18"/>
                      </a:lnTo>
                      <a:lnTo>
                        <a:pt x="2" y="19"/>
                      </a:lnTo>
                      <a:lnTo>
                        <a:pt x="2" y="21"/>
                      </a:lnTo>
                      <a:lnTo>
                        <a:pt x="0" y="23"/>
                      </a:lnTo>
                      <a:lnTo>
                        <a:pt x="0" y="27"/>
                      </a:lnTo>
                      <a:lnTo>
                        <a:pt x="4" y="31"/>
                      </a:lnTo>
                      <a:lnTo>
                        <a:pt x="8" y="33"/>
                      </a:lnTo>
                      <a:lnTo>
                        <a:pt x="8" y="3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181"/>
                <p:cNvSpPr>
                  <a:spLocks noEditPoints="1"/>
                </p:cNvSpPr>
                <p:nvPr/>
              </p:nvSpPr>
              <p:spPr bwMode="auto">
                <a:xfrm>
                  <a:off x="14274597" y="-348903"/>
                  <a:ext cx="281697" cy="232792"/>
                </a:xfrm>
                <a:custGeom>
                  <a:avLst/>
                  <a:gdLst>
                    <a:gd name="T0" fmla="*/ 43 w 75"/>
                    <a:gd name="T1" fmla="*/ 62 h 62"/>
                    <a:gd name="T2" fmla="*/ 50 w 75"/>
                    <a:gd name="T3" fmla="*/ 56 h 62"/>
                    <a:gd name="T4" fmla="*/ 53 w 75"/>
                    <a:gd name="T5" fmla="*/ 53 h 62"/>
                    <a:gd name="T6" fmla="*/ 50 w 75"/>
                    <a:gd name="T7" fmla="*/ 47 h 62"/>
                    <a:gd name="T8" fmla="*/ 48 w 75"/>
                    <a:gd name="T9" fmla="*/ 44 h 62"/>
                    <a:gd name="T10" fmla="*/ 57 w 75"/>
                    <a:gd name="T11" fmla="*/ 45 h 62"/>
                    <a:gd name="T12" fmla="*/ 66 w 75"/>
                    <a:gd name="T13" fmla="*/ 43 h 62"/>
                    <a:gd name="T14" fmla="*/ 69 w 75"/>
                    <a:gd name="T15" fmla="*/ 37 h 62"/>
                    <a:gd name="T16" fmla="*/ 69 w 75"/>
                    <a:gd name="T17" fmla="*/ 30 h 62"/>
                    <a:gd name="T18" fmla="*/ 73 w 75"/>
                    <a:gd name="T19" fmla="*/ 29 h 62"/>
                    <a:gd name="T20" fmla="*/ 72 w 75"/>
                    <a:gd name="T21" fmla="*/ 24 h 62"/>
                    <a:gd name="T22" fmla="*/ 75 w 75"/>
                    <a:gd name="T23" fmla="*/ 21 h 62"/>
                    <a:gd name="T24" fmla="*/ 70 w 75"/>
                    <a:gd name="T25" fmla="*/ 20 h 62"/>
                    <a:gd name="T26" fmla="*/ 66 w 75"/>
                    <a:gd name="T27" fmla="*/ 21 h 62"/>
                    <a:gd name="T28" fmla="*/ 70 w 75"/>
                    <a:gd name="T29" fmla="*/ 18 h 62"/>
                    <a:gd name="T30" fmla="*/ 65 w 75"/>
                    <a:gd name="T31" fmla="*/ 15 h 62"/>
                    <a:gd name="T32" fmla="*/ 61 w 75"/>
                    <a:gd name="T33" fmla="*/ 13 h 62"/>
                    <a:gd name="T34" fmla="*/ 58 w 75"/>
                    <a:gd name="T35" fmla="*/ 12 h 62"/>
                    <a:gd name="T36" fmla="*/ 64 w 75"/>
                    <a:gd name="T37" fmla="*/ 10 h 62"/>
                    <a:gd name="T38" fmla="*/ 57 w 75"/>
                    <a:gd name="T39" fmla="*/ 9 h 62"/>
                    <a:gd name="T40" fmla="*/ 49 w 75"/>
                    <a:gd name="T41" fmla="*/ 11 h 62"/>
                    <a:gd name="T42" fmla="*/ 45 w 75"/>
                    <a:gd name="T43" fmla="*/ 13 h 62"/>
                    <a:gd name="T44" fmla="*/ 33 w 75"/>
                    <a:gd name="T45" fmla="*/ 11 h 62"/>
                    <a:gd name="T46" fmla="*/ 29 w 75"/>
                    <a:gd name="T47" fmla="*/ 9 h 62"/>
                    <a:gd name="T48" fmla="*/ 23 w 75"/>
                    <a:gd name="T49" fmla="*/ 6 h 62"/>
                    <a:gd name="T50" fmla="*/ 20 w 75"/>
                    <a:gd name="T51" fmla="*/ 2 h 62"/>
                    <a:gd name="T52" fmla="*/ 18 w 75"/>
                    <a:gd name="T53" fmla="*/ 5 h 62"/>
                    <a:gd name="T54" fmla="*/ 19 w 75"/>
                    <a:gd name="T55" fmla="*/ 7 h 62"/>
                    <a:gd name="T56" fmla="*/ 16 w 75"/>
                    <a:gd name="T57" fmla="*/ 7 h 62"/>
                    <a:gd name="T58" fmla="*/ 11 w 75"/>
                    <a:gd name="T59" fmla="*/ 11 h 62"/>
                    <a:gd name="T60" fmla="*/ 9 w 75"/>
                    <a:gd name="T61" fmla="*/ 19 h 62"/>
                    <a:gd name="T62" fmla="*/ 8 w 75"/>
                    <a:gd name="T63" fmla="*/ 14 h 62"/>
                    <a:gd name="T64" fmla="*/ 9 w 75"/>
                    <a:gd name="T65" fmla="*/ 8 h 62"/>
                    <a:gd name="T66" fmla="*/ 9 w 75"/>
                    <a:gd name="T67" fmla="*/ 5 h 62"/>
                    <a:gd name="T68" fmla="*/ 8 w 75"/>
                    <a:gd name="T69" fmla="*/ 5 h 62"/>
                    <a:gd name="T70" fmla="*/ 3 w 75"/>
                    <a:gd name="T71" fmla="*/ 10 h 62"/>
                    <a:gd name="T72" fmla="*/ 0 w 75"/>
                    <a:gd name="T73" fmla="*/ 17 h 62"/>
                    <a:gd name="T74" fmla="*/ 5 w 75"/>
                    <a:gd name="T75" fmla="*/ 23 h 62"/>
                    <a:gd name="T76" fmla="*/ 5 w 75"/>
                    <a:gd name="T77" fmla="*/ 27 h 62"/>
                    <a:gd name="T78" fmla="*/ 11 w 75"/>
                    <a:gd name="T79" fmla="*/ 29 h 62"/>
                    <a:gd name="T80" fmla="*/ 17 w 75"/>
                    <a:gd name="T81" fmla="*/ 29 h 62"/>
                    <a:gd name="T82" fmla="*/ 25 w 75"/>
                    <a:gd name="T83" fmla="*/ 33 h 62"/>
                    <a:gd name="T84" fmla="*/ 31 w 75"/>
                    <a:gd name="T85" fmla="*/ 33 h 62"/>
                    <a:gd name="T86" fmla="*/ 33 w 75"/>
                    <a:gd name="T87" fmla="*/ 36 h 62"/>
                    <a:gd name="T88" fmla="*/ 31 w 75"/>
                    <a:gd name="T89" fmla="*/ 40 h 62"/>
                    <a:gd name="T90" fmla="*/ 31 w 75"/>
                    <a:gd name="T91" fmla="*/ 45 h 62"/>
                    <a:gd name="T92" fmla="*/ 32 w 75"/>
                    <a:gd name="T93" fmla="*/ 52 h 62"/>
                    <a:gd name="T94" fmla="*/ 33 w 75"/>
                    <a:gd name="T95" fmla="*/ 55 h 62"/>
                    <a:gd name="T96" fmla="*/ 27 w 75"/>
                    <a:gd name="T97" fmla="*/ 1 h 62"/>
                    <a:gd name="T98" fmla="*/ 28 w 75"/>
                    <a:gd name="T99" fmla="*/ 2 h 62"/>
                    <a:gd name="T100" fmla="*/ 25 w 75"/>
                    <a:gd name="T101" fmla="*/ 3 h 62"/>
                    <a:gd name="T102" fmla="*/ 19 w 75"/>
                    <a:gd name="T103" fmla="*/ 1 h 62"/>
                    <a:gd name="T104" fmla="*/ 51 w 75"/>
                    <a:gd name="T105" fmla="*/ 8 h 62"/>
                    <a:gd name="T106" fmla="*/ 52 w 75"/>
                    <a:gd name="T107"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2">
                      <a:moveTo>
                        <a:pt x="35" y="59"/>
                      </a:moveTo>
                      <a:cubicBezTo>
                        <a:pt x="37" y="61"/>
                        <a:pt x="37" y="61"/>
                        <a:pt x="37" y="61"/>
                      </a:cubicBezTo>
                      <a:cubicBezTo>
                        <a:pt x="39" y="62"/>
                        <a:pt x="39" y="62"/>
                        <a:pt x="39" y="62"/>
                      </a:cubicBezTo>
                      <a:cubicBezTo>
                        <a:pt x="41" y="62"/>
                        <a:pt x="41" y="62"/>
                        <a:pt x="41" y="62"/>
                      </a:cubicBezTo>
                      <a:cubicBezTo>
                        <a:pt x="43" y="62"/>
                        <a:pt x="43" y="62"/>
                        <a:pt x="43" y="62"/>
                      </a:cubicBezTo>
                      <a:cubicBezTo>
                        <a:pt x="44" y="61"/>
                        <a:pt x="44" y="61"/>
                        <a:pt x="44" y="61"/>
                      </a:cubicBezTo>
                      <a:cubicBezTo>
                        <a:pt x="46" y="60"/>
                        <a:pt x="46" y="60"/>
                        <a:pt x="46" y="60"/>
                      </a:cubicBezTo>
                      <a:cubicBezTo>
                        <a:pt x="47" y="59"/>
                        <a:pt x="47" y="59"/>
                        <a:pt x="47" y="59"/>
                      </a:cubicBezTo>
                      <a:cubicBezTo>
                        <a:pt x="50" y="57"/>
                        <a:pt x="50" y="57"/>
                        <a:pt x="50" y="57"/>
                      </a:cubicBezTo>
                      <a:cubicBezTo>
                        <a:pt x="50" y="56"/>
                        <a:pt x="50" y="56"/>
                        <a:pt x="50" y="56"/>
                      </a:cubicBezTo>
                      <a:cubicBezTo>
                        <a:pt x="51" y="55"/>
                        <a:pt x="51" y="55"/>
                        <a:pt x="51" y="55"/>
                      </a:cubicBezTo>
                      <a:cubicBezTo>
                        <a:pt x="54" y="55"/>
                        <a:pt x="54" y="55"/>
                        <a:pt x="54" y="55"/>
                      </a:cubicBezTo>
                      <a:cubicBezTo>
                        <a:pt x="55" y="54"/>
                        <a:pt x="55" y="54"/>
                        <a:pt x="55" y="54"/>
                      </a:cubicBezTo>
                      <a:cubicBezTo>
                        <a:pt x="55" y="53"/>
                        <a:pt x="55" y="53"/>
                        <a:pt x="55" y="53"/>
                      </a:cubicBezTo>
                      <a:cubicBezTo>
                        <a:pt x="53" y="53"/>
                        <a:pt x="53" y="53"/>
                        <a:pt x="53" y="53"/>
                      </a:cubicBezTo>
                      <a:cubicBezTo>
                        <a:pt x="52" y="53"/>
                        <a:pt x="52" y="53"/>
                        <a:pt x="52" y="53"/>
                      </a:cubicBezTo>
                      <a:cubicBezTo>
                        <a:pt x="49" y="52"/>
                        <a:pt x="49" y="52"/>
                        <a:pt x="49" y="52"/>
                      </a:cubicBezTo>
                      <a:cubicBezTo>
                        <a:pt x="49" y="51"/>
                        <a:pt x="49" y="51"/>
                        <a:pt x="49" y="51"/>
                      </a:cubicBezTo>
                      <a:cubicBezTo>
                        <a:pt x="49" y="50"/>
                        <a:pt x="49" y="50"/>
                        <a:pt x="49" y="50"/>
                      </a:cubicBezTo>
                      <a:cubicBezTo>
                        <a:pt x="50" y="47"/>
                        <a:pt x="50" y="47"/>
                        <a:pt x="50" y="47"/>
                      </a:cubicBezTo>
                      <a:cubicBezTo>
                        <a:pt x="50" y="46"/>
                        <a:pt x="50" y="46"/>
                        <a:pt x="50" y="46"/>
                      </a:cubicBezTo>
                      <a:cubicBezTo>
                        <a:pt x="49" y="45"/>
                        <a:pt x="49" y="45"/>
                        <a:pt x="49" y="45"/>
                      </a:cubicBezTo>
                      <a:cubicBezTo>
                        <a:pt x="48" y="45"/>
                        <a:pt x="48" y="45"/>
                        <a:pt x="48" y="45"/>
                      </a:cubicBezTo>
                      <a:cubicBezTo>
                        <a:pt x="47" y="44"/>
                        <a:pt x="47" y="44"/>
                        <a:pt x="47" y="44"/>
                      </a:cubicBezTo>
                      <a:cubicBezTo>
                        <a:pt x="48" y="44"/>
                        <a:pt x="48" y="44"/>
                        <a:pt x="48" y="44"/>
                      </a:cubicBezTo>
                      <a:cubicBezTo>
                        <a:pt x="50" y="44"/>
                        <a:pt x="50" y="44"/>
                        <a:pt x="50" y="44"/>
                      </a:cubicBezTo>
                      <a:cubicBezTo>
                        <a:pt x="52" y="45"/>
                        <a:pt x="52" y="45"/>
                        <a:pt x="52" y="45"/>
                      </a:cubicBezTo>
                      <a:cubicBezTo>
                        <a:pt x="54" y="45"/>
                        <a:pt x="54" y="45"/>
                        <a:pt x="54" y="45"/>
                      </a:cubicBezTo>
                      <a:cubicBezTo>
                        <a:pt x="56" y="45"/>
                        <a:pt x="56" y="45"/>
                        <a:pt x="56" y="45"/>
                      </a:cubicBezTo>
                      <a:cubicBezTo>
                        <a:pt x="57" y="45"/>
                        <a:pt x="57" y="45"/>
                        <a:pt x="57" y="45"/>
                      </a:cubicBezTo>
                      <a:cubicBezTo>
                        <a:pt x="59" y="45"/>
                        <a:pt x="59" y="45"/>
                        <a:pt x="59" y="45"/>
                      </a:cubicBezTo>
                      <a:cubicBezTo>
                        <a:pt x="61" y="43"/>
                        <a:pt x="61" y="43"/>
                        <a:pt x="61" y="43"/>
                      </a:cubicBezTo>
                      <a:cubicBezTo>
                        <a:pt x="62" y="43"/>
                        <a:pt x="62" y="43"/>
                        <a:pt x="62" y="43"/>
                      </a:cubicBezTo>
                      <a:cubicBezTo>
                        <a:pt x="63" y="43"/>
                        <a:pt x="63" y="43"/>
                        <a:pt x="63" y="43"/>
                      </a:cubicBezTo>
                      <a:cubicBezTo>
                        <a:pt x="66" y="43"/>
                        <a:pt x="66" y="43"/>
                        <a:pt x="66" y="43"/>
                      </a:cubicBezTo>
                      <a:cubicBezTo>
                        <a:pt x="67" y="42"/>
                        <a:pt x="67" y="42"/>
                        <a:pt x="67" y="42"/>
                      </a:cubicBezTo>
                      <a:cubicBezTo>
                        <a:pt x="70" y="41"/>
                        <a:pt x="70" y="41"/>
                        <a:pt x="70" y="41"/>
                      </a:cubicBezTo>
                      <a:cubicBezTo>
                        <a:pt x="71" y="39"/>
                        <a:pt x="71" y="39"/>
                        <a:pt x="71" y="39"/>
                      </a:cubicBezTo>
                      <a:cubicBezTo>
                        <a:pt x="71" y="38"/>
                        <a:pt x="71" y="38"/>
                        <a:pt x="71" y="38"/>
                      </a:cubicBezTo>
                      <a:cubicBezTo>
                        <a:pt x="69" y="37"/>
                        <a:pt x="69" y="37"/>
                        <a:pt x="69" y="37"/>
                      </a:cubicBezTo>
                      <a:cubicBezTo>
                        <a:pt x="67" y="35"/>
                        <a:pt x="67" y="35"/>
                        <a:pt x="67" y="35"/>
                      </a:cubicBezTo>
                      <a:cubicBezTo>
                        <a:pt x="67" y="33"/>
                        <a:pt x="67" y="33"/>
                        <a:pt x="67" y="33"/>
                      </a:cubicBezTo>
                      <a:cubicBezTo>
                        <a:pt x="68" y="32"/>
                        <a:pt x="68" y="32"/>
                        <a:pt x="68" y="32"/>
                      </a:cubicBezTo>
                      <a:cubicBezTo>
                        <a:pt x="68" y="31"/>
                        <a:pt x="68" y="31"/>
                        <a:pt x="68" y="31"/>
                      </a:cubicBezTo>
                      <a:cubicBezTo>
                        <a:pt x="69" y="30"/>
                        <a:pt x="69" y="30"/>
                        <a:pt x="69" y="30"/>
                      </a:cubicBezTo>
                      <a:cubicBezTo>
                        <a:pt x="70" y="31"/>
                        <a:pt x="70" y="31"/>
                        <a:pt x="70" y="31"/>
                      </a:cubicBezTo>
                      <a:cubicBezTo>
                        <a:pt x="71" y="30"/>
                        <a:pt x="71" y="30"/>
                        <a:pt x="71" y="30"/>
                      </a:cubicBezTo>
                      <a:cubicBezTo>
                        <a:pt x="71" y="30"/>
                        <a:pt x="71" y="30"/>
                        <a:pt x="71" y="30"/>
                      </a:cubicBezTo>
                      <a:cubicBezTo>
                        <a:pt x="73" y="30"/>
                        <a:pt x="73" y="30"/>
                        <a:pt x="73" y="30"/>
                      </a:cubicBezTo>
                      <a:cubicBezTo>
                        <a:pt x="73" y="29"/>
                        <a:pt x="73" y="29"/>
                        <a:pt x="73" y="29"/>
                      </a:cubicBezTo>
                      <a:cubicBezTo>
                        <a:pt x="72" y="28"/>
                        <a:pt x="72" y="28"/>
                        <a:pt x="72" y="28"/>
                      </a:cubicBezTo>
                      <a:cubicBezTo>
                        <a:pt x="71" y="28"/>
                        <a:pt x="71" y="28"/>
                        <a:pt x="71" y="28"/>
                      </a:cubicBezTo>
                      <a:cubicBezTo>
                        <a:pt x="70" y="27"/>
                        <a:pt x="70" y="27"/>
                        <a:pt x="70" y="27"/>
                      </a:cubicBezTo>
                      <a:cubicBezTo>
                        <a:pt x="70" y="26"/>
                        <a:pt x="70" y="26"/>
                        <a:pt x="70" y="26"/>
                      </a:cubicBezTo>
                      <a:cubicBezTo>
                        <a:pt x="72" y="24"/>
                        <a:pt x="72" y="24"/>
                        <a:pt x="72" y="24"/>
                      </a:cubicBezTo>
                      <a:cubicBezTo>
                        <a:pt x="72" y="24"/>
                        <a:pt x="72" y="24"/>
                        <a:pt x="72" y="24"/>
                      </a:cubicBezTo>
                      <a:cubicBezTo>
                        <a:pt x="74" y="24"/>
                        <a:pt x="74" y="24"/>
                        <a:pt x="74" y="24"/>
                      </a:cubicBezTo>
                      <a:cubicBezTo>
                        <a:pt x="75" y="22"/>
                        <a:pt x="75" y="22"/>
                        <a:pt x="75" y="22"/>
                      </a:cubicBezTo>
                      <a:cubicBezTo>
                        <a:pt x="75" y="21"/>
                        <a:pt x="75" y="21"/>
                        <a:pt x="75" y="21"/>
                      </a:cubicBezTo>
                      <a:cubicBezTo>
                        <a:pt x="75" y="21"/>
                        <a:pt x="75" y="21"/>
                        <a:pt x="75" y="21"/>
                      </a:cubicBezTo>
                      <a:cubicBezTo>
                        <a:pt x="73" y="20"/>
                        <a:pt x="73" y="20"/>
                        <a:pt x="73" y="20"/>
                      </a:cubicBezTo>
                      <a:cubicBezTo>
                        <a:pt x="72" y="20"/>
                        <a:pt x="72" y="20"/>
                        <a:pt x="72" y="20"/>
                      </a:cubicBezTo>
                      <a:cubicBezTo>
                        <a:pt x="71" y="21"/>
                        <a:pt x="71" y="21"/>
                        <a:pt x="71" y="21"/>
                      </a:cubicBezTo>
                      <a:cubicBezTo>
                        <a:pt x="70" y="20"/>
                        <a:pt x="70" y="20"/>
                        <a:pt x="70" y="20"/>
                      </a:cubicBezTo>
                      <a:cubicBezTo>
                        <a:pt x="70" y="20"/>
                        <a:pt x="70" y="20"/>
                        <a:pt x="70" y="20"/>
                      </a:cubicBezTo>
                      <a:cubicBezTo>
                        <a:pt x="69" y="21"/>
                        <a:pt x="69" y="21"/>
                        <a:pt x="69" y="21"/>
                      </a:cubicBezTo>
                      <a:cubicBezTo>
                        <a:pt x="67" y="21"/>
                        <a:pt x="67" y="21"/>
                        <a:pt x="67" y="21"/>
                      </a:cubicBezTo>
                      <a:cubicBezTo>
                        <a:pt x="66" y="21"/>
                        <a:pt x="66" y="21"/>
                        <a:pt x="66" y="21"/>
                      </a:cubicBezTo>
                      <a:cubicBezTo>
                        <a:pt x="65" y="21"/>
                        <a:pt x="65" y="21"/>
                        <a:pt x="65" y="21"/>
                      </a:cubicBezTo>
                      <a:cubicBezTo>
                        <a:pt x="66" y="21"/>
                        <a:pt x="66" y="21"/>
                        <a:pt x="66" y="21"/>
                      </a:cubicBezTo>
                      <a:cubicBezTo>
                        <a:pt x="67" y="21"/>
                        <a:pt x="67" y="21"/>
                        <a:pt x="67" y="21"/>
                      </a:cubicBezTo>
                      <a:cubicBezTo>
                        <a:pt x="68" y="20"/>
                        <a:pt x="68" y="20"/>
                        <a:pt x="68" y="20"/>
                      </a:cubicBezTo>
                      <a:cubicBezTo>
                        <a:pt x="68" y="19"/>
                        <a:pt x="68" y="19"/>
                        <a:pt x="68" y="19"/>
                      </a:cubicBezTo>
                      <a:cubicBezTo>
                        <a:pt x="69" y="19"/>
                        <a:pt x="69" y="19"/>
                        <a:pt x="69" y="19"/>
                      </a:cubicBezTo>
                      <a:cubicBezTo>
                        <a:pt x="70" y="18"/>
                        <a:pt x="70" y="18"/>
                        <a:pt x="70" y="18"/>
                      </a:cubicBezTo>
                      <a:cubicBezTo>
                        <a:pt x="69" y="18"/>
                        <a:pt x="69" y="18"/>
                        <a:pt x="69" y="18"/>
                      </a:cubicBezTo>
                      <a:cubicBezTo>
                        <a:pt x="69" y="17"/>
                        <a:pt x="69" y="17"/>
                        <a:pt x="69" y="17"/>
                      </a:cubicBezTo>
                      <a:cubicBezTo>
                        <a:pt x="69" y="16"/>
                        <a:pt x="69" y="16"/>
                        <a:pt x="69" y="16"/>
                      </a:cubicBezTo>
                      <a:cubicBezTo>
                        <a:pt x="67" y="16"/>
                        <a:pt x="67" y="16"/>
                        <a:pt x="67" y="16"/>
                      </a:cubicBezTo>
                      <a:cubicBezTo>
                        <a:pt x="65" y="15"/>
                        <a:pt x="65" y="15"/>
                        <a:pt x="65" y="15"/>
                      </a:cubicBezTo>
                      <a:cubicBezTo>
                        <a:pt x="65" y="15"/>
                        <a:pt x="65" y="15"/>
                        <a:pt x="65" y="15"/>
                      </a:cubicBezTo>
                      <a:cubicBezTo>
                        <a:pt x="64" y="14"/>
                        <a:pt x="64" y="14"/>
                        <a:pt x="64" y="14"/>
                      </a:cubicBezTo>
                      <a:cubicBezTo>
                        <a:pt x="63" y="14"/>
                        <a:pt x="63" y="14"/>
                        <a:pt x="63" y="14"/>
                      </a:cubicBezTo>
                      <a:cubicBezTo>
                        <a:pt x="62" y="14"/>
                        <a:pt x="62" y="14"/>
                        <a:pt x="62" y="14"/>
                      </a:cubicBezTo>
                      <a:cubicBezTo>
                        <a:pt x="61" y="13"/>
                        <a:pt x="61" y="13"/>
                        <a:pt x="61" y="13"/>
                      </a:cubicBezTo>
                      <a:cubicBezTo>
                        <a:pt x="61" y="13"/>
                        <a:pt x="61" y="13"/>
                        <a:pt x="61" y="13"/>
                      </a:cubicBezTo>
                      <a:cubicBezTo>
                        <a:pt x="61" y="14"/>
                        <a:pt x="61" y="14"/>
                        <a:pt x="61" y="14"/>
                      </a:cubicBezTo>
                      <a:cubicBezTo>
                        <a:pt x="60" y="13"/>
                        <a:pt x="60" y="13"/>
                        <a:pt x="60" y="13"/>
                      </a:cubicBezTo>
                      <a:cubicBezTo>
                        <a:pt x="60" y="12"/>
                        <a:pt x="60" y="12"/>
                        <a:pt x="60" y="12"/>
                      </a:cubicBezTo>
                      <a:cubicBezTo>
                        <a:pt x="58" y="12"/>
                        <a:pt x="58" y="12"/>
                        <a:pt x="58" y="12"/>
                      </a:cubicBezTo>
                      <a:cubicBezTo>
                        <a:pt x="58" y="11"/>
                        <a:pt x="58" y="11"/>
                        <a:pt x="58" y="11"/>
                      </a:cubicBezTo>
                      <a:cubicBezTo>
                        <a:pt x="59" y="11"/>
                        <a:pt x="59" y="11"/>
                        <a:pt x="59" y="11"/>
                      </a:cubicBezTo>
                      <a:cubicBezTo>
                        <a:pt x="61" y="11"/>
                        <a:pt x="61" y="11"/>
                        <a:pt x="61" y="11"/>
                      </a:cubicBezTo>
                      <a:cubicBezTo>
                        <a:pt x="62" y="10"/>
                        <a:pt x="62" y="10"/>
                        <a:pt x="62" y="10"/>
                      </a:cubicBezTo>
                      <a:cubicBezTo>
                        <a:pt x="64" y="10"/>
                        <a:pt x="64" y="10"/>
                        <a:pt x="64" y="10"/>
                      </a:cubicBezTo>
                      <a:cubicBezTo>
                        <a:pt x="64" y="9"/>
                        <a:pt x="64" y="9"/>
                        <a:pt x="64" y="9"/>
                      </a:cubicBezTo>
                      <a:cubicBezTo>
                        <a:pt x="62" y="10"/>
                        <a:pt x="62" y="10"/>
                        <a:pt x="62" y="10"/>
                      </a:cubicBezTo>
                      <a:cubicBezTo>
                        <a:pt x="60" y="9"/>
                        <a:pt x="60" y="9"/>
                        <a:pt x="60" y="9"/>
                      </a:cubicBezTo>
                      <a:cubicBezTo>
                        <a:pt x="58" y="9"/>
                        <a:pt x="58" y="9"/>
                        <a:pt x="58" y="9"/>
                      </a:cubicBezTo>
                      <a:cubicBezTo>
                        <a:pt x="57" y="9"/>
                        <a:pt x="57" y="9"/>
                        <a:pt x="57" y="9"/>
                      </a:cubicBezTo>
                      <a:cubicBezTo>
                        <a:pt x="54" y="10"/>
                        <a:pt x="54" y="10"/>
                        <a:pt x="54" y="10"/>
                      </a:cubicBezTo>
                      <a:cubicBezTo>
                        <a:pt x="54" y="10"/>
                        <a:pt x="54" y="10"/>
                        <a:pt x="54" y="10"/>
                      </a:cubicBezTo>
                      <a:cubicBezTo>
                        <a:pt x="52" y="10"/>
                        <a:pt x="52" y="10"/>
                        <a:pt x="52" y="10"/>
                      </a:cubicBezTo>
                      <a:cubicBezTo>
                        <a:pt x="50" y="11"/>
                        <a:pt x="50" y="11"/>
                        <a:pt x="50" y="11"/>
                      </a:cubicBezTo>
                      <a:cubicBezTo>
                        <a:pt x="49" y="11"/>
                        <a:pt x="49" y="11"/>
                        <a:pt x="49" y="11"/>
                      </a:cubicBezTo>
                      <a:cubicBezTo>
                        <a:pt x="48" y="12"/>
                        <a:pt x="48" y="12"/>
                        <a:pt x="48" y="12"/>
                      </a:cubicBezTo>
                      <a:cubicBezTo>
                        <a:pt x="48" y="13"/>
                        <a:pt x="48" y="13"/>
                        <a:pt x="48" y="13"/>
                      </a:cubicBezTo>
                      <a:cubicBezTo>
                        <a:pt x="46" y="13"/>
                        <a:pt x="46" y="13"/>
                        <a:pt x="46" y="13"/>
                      </a:cubicBezTo>
                      <a:cubicBezTo>
                        <a:pt x="45" y="13"/>
                        <a:pt x="45" y="13"/>
                        <a:pt x="45" y="13"/>
                      </a:cubicBezTo>
                      <a:cubicBezTo>
                        <a:pt x="45" y="13"/>
                        <a:pt x="45" y="13"/>
                        <a:pt x="45" y="13"/>
                      </a:cubicBezTo>
                      <a:cubicBezTo>
                        <a:pt x="42" y="11"/>
                        <a:pt x="42" y="11"/>
                        <a:pt x="42" y="11"/>
                      </a:cubicBezTo>
                      <a:cubicBezTo>
                        <a:pt x="42" y="10"/>
                        <a:pt x="42" y="10"/>
                        <a:pt x="42" y="10"/>
                      </a:cubicBezTo>
                      <a:cubicBezTo>
                        <a:pt x="41" y="10"/>
                        <a:pt x="41" y="10"/>
                        <a:pt x="41" y="10"/>
                      </a:cubicBezTo>
                      <a:cubicBezTo>
                        <a:pt x="38" y="11"/>
                        <a:pt x="38" y="11"/>
                        <a:pt x="38" y="11"/>
                      </a:cubicBezTo>
                      <a:cubicBezTo>
                        <a:pt x="33" y="11"/>
                        <a:pt x="33" y="11"/>
                        <a:pt x="33" y="11"/>
                      </a:cubicBezTo>
                      <a:cubicBezTo>
                        <a:pt x="30" y="11"/>
                        <a:pt x="30" y="11"/>
                        <a:pt x="30" y="11"/>
                      </a:cubicBezTo>
                      <a:cubicBezTo>
                        <a:pt x="29" y="11"/>
                        <a:pt x="29" y="11"/>
                        <a:pt x="29" y="11"/>
                      </a:cubicBezTo>
                      <a:cubicBezTo>
                        <a:pt x="29" y="10"/>
                        <a:pt x="29" y="10"/>
                        <a:pt x="29" y="10"/>
                      </a:cubicBezTo>
                      <a:cubicBezTo>
                        <a:pt x="29" y="9"/>
                        <a:pt x="29" y="9"/>
                        <a:pt x="29" y="9"/>
                      </a:cubicBezTo>
                      <a:cubicBezTo>
                        <a:pt x="29" y="9"/>
                        <a:pt x="29" y="9"/>
                        <a:pt x="29" y="9"/>
                      </a:cubicBezTo>
                      <a:cubicBezTo>
                        <a:pt x="29" y="8"/>
                        <a:pt x="29" y="8"/>
                        <a:pt x="29" y="8"/>
                      </a:cubicBezTo>
                      <a:cubicBezTo>
                        <a:pt x="28" y="7"/>
                        <a:pt x="28" y="7"/>
                        <a:pt x="28" y="7"/>
                      </a:cubicBezTo>
                      <a:cubicBezTo>
                        <a:pt x="27" y="7"/>
                        <a:pt x="27" y="7"/>
                        <a:pt x="27" y="7"/>
                      </a:cubicBezTo>
                      <a:cubicBezTo>
                        <a:pt x="24" y="7"/>
                        <a:pt x="24" y="7"/>
                        <a:pt x="24" y="7"/>
                      </a:cubicBezTo>
                      <a:cubicBezTo>
                        <a:pt x="23" y="6"/>
                        <a:pt x="23" y="6"/>
                        <a:pt x="23" y="6"/>
                      </a:cubicBezTo>
                      <a:cubicBezTo>
                        <a:pt x="22" y="6"/>
                        <a:pt x="22" y="6"/>
                        <a:pt x="22" y="6"/>
                      </a:cubicBezTo>
                      <a:cubicBezTo>
                        <a:pt x="22" y="6"/>
                        <a:pt x="22" y="6"/>
                        <a:pt x="22" y="6"/>
                      </a:cubicBezTo>
                      <a:cubicBezTo>
                        <a:pt x="21" y="5"/>
                        <a:pt x="21" y="5"/>
                        <a:pt x="21" y="5"/>
                      </a:cubicBezTo>
                      <a:cubicBezTo>
                        <a:pt x="21" y="4"/>
                        <a:pt x="21" y="4"/>
                        <a:pt x="21" y="4"/>
                      </a:cubicBezTo>
                      <a:cubicBezTo>
                        <a:pt x="20" y="2"/>
                        <a:pt x="20" y="2"/>
                        <a:pt x="20" y="2"/>
                      </a:cubicBezTo>
                      <a:cubicBezTo>
                        <a:pt x="20" y="2"/>
                        <a:pt x="20" y="2"/>
                        <a:pt x="20" y="2"/>
                      </a:cubicBezTo>
                      <a:cubicBezTo>
                        <a:pt x="18" y="2"/>
                        <a:pt x="18" y="2"/>
                        <a:pt x="18" y="2"/>
                      </a:cubicBezTo>
                      <a:cubicBezTo>
                        <a:pt x="17" y="4"/>
                        <a:pt x="17" y="4"/>
                        <a:pt x="17" y="4"/>
                      </a:cubicBezTo>
                      <a:cubicBezTo>
                        <a:pt x="17" y="5"/>
                        <a:pt x="17" y="5"/>
                        <a:pt x="17" y="5"/>
                      </a:cubicBezTo>
                      <a:cubicBezTo>
                        <a:pt x="18" y="5"/>
                        <a:pt x="18" y="5"/>
                        <a:pt x="18" y="5"/>
                      </a:cubicBezTo>
                      <a:cubicBezTo>
                        <a:pt x="19" y="5"/>
                        <a:pt x="19" y="5"/>
                        <a:pt x="19" y="5"/>
                      </a:cubicBezTo>
                      <a:cubicBezTo>
                        <a:pt x="20" y="5"/>
                        <a:pt x="20" y="5"/>
                        <a:pt x="20" y="5"/>
                      </a:cubicBezTo>
                      <a:cubicBezTo>
                        <a:pt x="20" y="6"/>
                        <a:pt x="20" y="6"/>
                        <a:pt x="20" y="6"/>
                      </a:cubicBezTo>
                      <a:cubicBezTo>
                        <a:pt x="20" y="7"/>
                        <a:pt x="20" y="7"/>
                        <a:pt x="20" y="7"/>
                      </a:cubicBezTo>
                      <a:cubicBezTo>
                        <a:pt x="19" y="7"/>
                        <a:pt x="19" y="7"/>
                        <a:pt x="19" y="7"/>
                      </a:cubicBezTo>
                      <a:cubicBezTo>
                        <a:pt x="18" y="6"/>
                        <a:pt x="18" y="6"/>
                        <a:pt x="18" y="6"/>
                      </a:cubicBezTo>
                      <a:cubicBezTo>
                        <a:pt x="18" y="6"/>
                        <a:pt x="18" y="6"/>
                        <a:pt x="18" y="6"/>
                      </a:cubicBezTo>
                      <a:cubicBezTo>
                        <a:pt x="17" y="6"/>
                        <a:pt x="17" y="6"/>
                        <a:pt x="17" y="6"/>
                      </a:cubicBezTo>
                      <a:cubicBezTo>
                        <a:pt x="17" y="7"/>
                        <a:pt x="17" y="7"/>
                        <a:pt x="17" y="7"/>
                      </a:cubicBezTo>
                      <a:cubicBezTo>
                        <a:pt x="16" y="7"/>
                        <a:pt x="16" y="7"/>
                        <a:pt x="16" y="7"/>
                      </a:cubicBezTo>
                      <a:cubicBezTo>
                        <a:pt x="14" y="8"/>
                        <a:pt x="14" y="8"/>
                        <a:pt x="14" y="8"/>
                      </a:cubicBezTo>
                      <a:cubicBezTo>
                        <a:pt x="11" y="9"/>
                        <a:pt x="11" y="9"/>
                        <a:pt x="11" y="9"/>
                      </a:cubicBezTo>
                      <a:cubicBezTo>
                        <a:pt x="10" y="10"/>
                        <a:pt x="10" y="10"/>
                        <a:pt x="10" y="10"/>
                      </a:cubicBezTo>
                      <a:cubicBezTo>
                        <a:pt x="10" y="10"/>
                        <a:pt x="10" y="10"/>
                        <a:pt x="10" y="10"/>
                      </a:cubicBezTo>
                      <a:cubicBezTo>
                        <a:pt x="11" y="11"/>
                        <a:pt x="11" y="11"/>
                        <a:pt x="11" y="11"/>
                      </a:cubicBezTo>
                      <a:cubicBezTo>
                        <a:pt x="11" y="13"/>
                        <a:pt x="11" y="13"/>
                        <a:pt x="11" y="13"/>
                      </a:cubicBezTo>
                      <a:cubicBezTo>
                        <a:pt x="11" y="15"/>
                        <a:pt x="11" y="15"/>
                        <a:pt x="11" y="15"/>
                      </a:cubicBezTo>
                      <a:cubicBezTo>
                        <a:pt x="12" y="16"/>
                        <a:pt x="12" y="16"/>
                        <a:pt x="12" y="16"/>
                      </a:cubicBezTo>
                      <a:cubicBezTo>
                        <a:pt x="11" y="18"/>
                        <a:pt x="11" y="18"/>
                        <a:pt x="11" y="18"/>
                      </a:cubicBezTo>
                      <a:cubicBezTo>
                        <a:pt x="9" y="19"/>
                        <a:pt x="9" y="19"/>
                        <a:pt x="9" y="19"/>
                      </a:cubicBezTo>
                      <a:cubicBezTo>
                        <a:pt x="8" y="18"/>
                        <a:pt x="8" y="18"/>
                        <a:pt x="8" y="18"/>
                      </a:cubicBezTo>
                      <a:cubicBezTo>
                        <a:pt x="8" y="17"/>
                        <a:pt x="8" y="17"/>
                        <a:pt x="8" y="17"/>
                      </a:cubicBezTo>
                      <a:cubicBezTo>
                        <a:pt x="7" y="16"/>
                        <a:pt x="7" y="16"/>
                        <a:pt x="7" y="16"/>
                      </a:cubicBezTo>
                      <a:cubicBezTo>
                        <a:pt x="7" y="15"/>
                        <a:pt x="7" y="15"/>
                        <a:pt x="7" y="15"/>
                      </a:cubicBezTo>
                      <a:cubicBezTo>
                        <a:pt x="8" y="14"/>
                        <a:pt x="8" y="14"/>
                        <a:pt x="8" y="14"/>
                      </a:cubicBezTo>
                      <a:cubicBezTo>
                        <a:pt x="8" y="13"/>
                        <a:pt x="8" y="13"/>
                        <a:pt x="8" y="13"/>
                      </a:cubicBezTo>
                      <a:cubicBezTo>
                        <a:pt x="10" y="11"/>
                        <a:pt x="10" y="11"/>
                        <a:pt x="10" y="11"/>
                      </a:cubicBezTo>
                      <a:cubicBezTo>
                        <a:pt x="10" y="10"/>
                        <a:pt x="10" y="10"/>
                        <a:pt x="10" y="10"/>
                      </a:cubicBezTo>
                      <a:cubicBezTo>
                        <a:pt x="9" y="9"/>
                        <a:pt x="9" y="9"/>
                        <a:pt x="9" y="9"/>
                      </a:cubicBezTo>
                      <a:cubicBezTo>
                        <a:pt x="9" y="8"/>
                        <a:pt x="9" y="8"/>
                        <a:pt x="9" y="8"/>
                      </a:cubicBezTo>
                      <a:cubicBezTo>
                        <a:pt x="9" y="8"/>
                        <a:pt x="9" y="8"/>
                        <a:pt x="9" y="8"/>
                      </a:cubicBezTo>
                      <a:cubicBezTo>
                        <a:pt x="8" y="7"/>
                        <a:pt x="8" y="7"/>
                        <a:pt x="8" y="7"/>
                      </a:cubicBezTo>
                      <a:cubicBezTo>
                        <a:pt x="8" y="6"/>
                        <a:pt x="8" y="6"/>
                        <a:pt x="8" y="6"/>
                      </a:cubicBezTo>
                      <a:cubicBezTo>
                        <a:pt x="8" y="6"/>
                        <a:pt x="8" y="6"/>
                        <a:pt x="8" y="6"/>
                      </a:cubicBezTo>
                      <a:cubicBezTo>
                        <a:pt x="9" y="5"/>
                        <a:pt x="9" y="5"/>
                        <a:pt x="9" y="5"/>
                      </a:cubicBezTo>
                      <a:cubicBezTo>
                        <a:pt x="11" y="5"/>
                        <a:pt x="11" y="5"/>
                        <a:pt x="11" y="5"/>
                      </a:cubicBezTo>
                      <a:cubicBezTo>
                        <a:pt x="12" y="4"/>
                        <a:pt x="12" y="4"/>
                        <a:pt x="12" y="4"/>
                      </a:cubicBezTo>
                      <a:cubicBezTo>
                        <a:pt x="11" y="4"/>
                        <a:pt x="11" y="4"/>
                        <a:pt x="11" y="4"/>
                      </a:cubicBezTo>
                      <a:cubicBezTo>
                        <a:pt x="11" y="4"/>
                        <a:pt x="11" y="4"/>
                        <a:pt x="11" y="4"/>
                      </a:cubicBezTo>
                      <a:cubicBezTo>
                        <a:pt x="8" y="5"/>
                        <a:pt x="8" y="5"/>
                        <a:pt x="8" y="5"/>
                      </a:cubicBezTo>
                      <a:cubicBezTo>
                        <a:pt x="6" y="7"/>
                        <a:pt x="6" y="7"/>
                        <a:pt x="6" y="7"/>
                      </a:cubicBezTo>
                      <a:cubicBezTo>
                        <a:pt x="6" y="8"/>
                        <a:pt x="6" y="8"/>
                        <a:pt x="6" y="8"/>
                      </a:cubicBezTo>
                      <a:cubicBezTo>
                        <a:pt x="5" y="8"/>
                        <a:pt x="5" y="8"/>
                        <a:pt x="5" y="8"/>
                      </a:cubicBezTo>
                      <a:cubicBezTo>
                        <a:pt x="4" y="9"/>
                        <a:pt x="4" y="9"/>
                        <a:pt x="4" y="9"/>
                      </a:cubicBezTo>
                      <a:cubicBezTo>
                        <a:pt x="3" y="10"/>
                        <a:pt x="3" y="10"/>
                        <a:pt x="3" y="10"/>
                      </a:cubicBezTo>
                      <a:cubicBezTo>
                        <a:pt x="1" y="12"/>
                        <a:pt x="1" y="12"/>
                        <a:pt x="1" y="12"/>
                      </a:cubicBezTo>
                      <a:cubicBezTo>
                        <a:pt x="1" y="13"/>
                        <a:pt x="1" y="13"/>
                        <a:pt x="1" y="13"/>
                      </a:cubicBezTo>
                      <a:cubicBezTo>
                        <a:pt x="1" y="14"/>
                        <a:pt x="1" y="14"/>
                        <a:pt x="1" y="14"/>
                      </a:cubicBezTo>
                      <a:cubicBezTo>
                        <a:pt x="1" y="16"/>
                        <a:pt x="1" y="16"/>
                        <a:pt x="1" y="16"/>
                      </a:cubicBezTo>
                      <a:cubicBezTo>
                        <a:pt x="0" y="17"/>
                        <a:pt x="0" y="17"/>
                        <a:pt x="0" y="17"/>
                      </a:cubicBezTo>
                      <a:cubicBezTo>
                        <a:pt x="0" y="18"/>
                        <a:pt x="0" y="18"/>
                        <a:pt x="0" y="18"/>
                      </a:cubicBezTo>
                      <a:cubicBezTo>
                        <a:pt x="1" y="18"/>
                        <a:pt x="1" y="18"/>
                        <a:pt x="1" y="18"/>
                      </a:cubicBezTo>
                      <a:cubicBezTo>
                        <a:pt x="2" y="18"/>
                        <a:pt x="2" y="18"/>
                        <a:pt x="2" y="18"/>
                      </a:cubicBezTo>
                      <a:cubicBezTo>
                        <a:pt x="4" y="21"/>
                        <a:pt x="4" y="21"/>
                        <a:pt x="4" y="21"/>
                      </a:cubicBezTo>
                      <a:cubicBezTo>
                        <a:pt x="5" y="23"/>
                        <a:pt x="5" y="23"/>
                        <a:pt x="5" y="23"/>
                      </a:cubicBezTo>
                      <a:cubicBezTo>
                        <a:pt x="6" y="24"/>
                        <a:pt x="6" y="24"/>
                        <a:pt x="6" y="24"/>
                      </a:cubicBezTo>
                      <a:cubicBezTo>
                        <a:pt x="5" y="25"/>
                        <a:pt x="5" y="25"/>
                        <a:pt x="5" y="25"/>
                      </a:cubicBezTo>
                      <a:cubicBezTo>
                        <a:pt x="5" y="26"/>
                        <a:pt x="5" y="26"/>
                        <a:pt x="5" y="26"/>
                      </a:cubicBezTo>
                      <a:cubicBezTo>
                        <a:pt x="5" y="26"/>
                        <a:pt x="5" y="26"/>
                        <a:pt x="5" y="26"/>
                      </a:cubicBezTo>
                      <a:cubicBezTo>
                        <a:pt x="5" y="27"/>
                        <a:pt x="5" y="27"/>
                        <a:pt x="5" y="27"/>
                      </a:cubicBezTo>
                      <a:cubicBezTo>
                        <a:pt x="6" y="28"/>
                        <a:pt x="6" y="28"/>
                        <a:pt x="6" y="28"/>
                      </a:cubicBezTo>
                      <a:cubicBezTo>
                        <a:pt x="8" y="29"/>
                        <a:pt x="8" y="29"/>
                        <a:pt x="8" y="29"/>
                      </a:cubicBezTo>
                      <a:cubicBezTo>
                        <a:pt x="9" y="29"/>
                        <a:pt x="9" y="29"/>
                        <a:pt x="9" y="29"/>
                      </a:cubicBezTo>
                      <a:cubicBezTo>
                        <a:pt x="10" y="29"/>
                        <a:pt x="10" y="29"/>
                        <a:pt x="10" y="29"/>
                      </a:cubicBezTo>
                      <a:cubicBezTo>
                        <a:pt x="11" y="29"/>
                        <a:pt x="11" y="29"/>
                        <a:pt x="11" y="29"/>
                      </a:cubicBezTo>
                      <a:cubicBezTo>
                        <a:pt x="12" y="29"/>
                        <a:pt x="12" y="29"/>
                        <a:pt x="12" y="29"/>
                      </a:cubicBezTo>
                      <a:cubicBezTo>
                        <a:pt x="13" y="29"/>
                        <a:pt x="13" y="29"/>
                        <a:pt x="13" y="29"/>
                      </a:cubicBezTo>
                      <a:cubicBezTo>
                        <a:pt x="14" y="29"/>
                        <a:pt x="14" y="29"/>
                        <a:pt x="14" y="29"/>
                      </a:cubicBezTo>
                      <a:cubicBezTo>
                        <a:pt x="16" y="29"/>
                        <a:pt x="16" y="29"/>
                        <a:pt x="16" y="29"/>
                      </a:cubicBezTo>
                      <a:cubicBezTo>
                        <a:pt x="17" y="29"/>
                        <a:pt x="17" y="29"/>
                        <a:pt x="17" y="29"/>
                      </a:cubicBezTo>
                      <a:cubicBezTo>
                        <a:pt x="18" y="29"/>
                        <a:pt x="18" y="29"/>
                        <a:pt x="18" y="29"/>
                      </a:cubicBezTo>
                      <a:cubicBezTo>
                        <a:pt x="23" y="33"/>
                        <a:pt x="23" y="33"/>
                        <a:pt x="23" y="33"/>
                      </a:cubicBezTo>
                      <a:cubicBezTo>
                        <a:pt x="24" y="33"/>
                        <a:pt x="24" y="33"/>
                        <a:pt x="24" y="33"/>
                      </a:cubicBezTo>
                      <a:cubicBezTo>
                        <a:pt x="25" y="33"/>
                        <a:pt x="25" y="33"/>
                        <a:pt x="25" y="33"/>
                      </a:cubicBezTo>
                      <a:cubicBezTo>
                        <a:pt x="25" y="33"/>
                        <a:pt x="25" y="33"/>
                        <a:pt x="25" y="33"/>
                      </a:cubicBezTo>
                      <a:cubicBezTo>
                        <a:pt x="26" y="33"/>
                        <a:pt x="26" y="33"/>
                        <a:pt x="26" y="33"/>
                      </a:cubicBezTo>
                      <a:cubicBezTo>
                        <a:pt x="27" y="34"/>
                        <a:pt x="27" y="34"/>
                        <a:pt x="27" y="34"/>
                      </a:cubicBezTo>
                      <a:cubicBezTo>
                        <a:pt x="28" y="33"/>
                        <a:pt x="28" y="33"/>
                        <a:pt x="28" y="33"/>
                      </a:cubicBezTo>
                      <a:cubicBezTo>
                        <a:pt x="29" y="33"/>
                        <a:pt x="29" y="33"/>
                        <a:pt x="29" y="33"/>
                      </a:cubicBezTo>
                      <a:cubicBezTo>
                        <a:pt x="31" y="33"/>
                        <a:pt x="31" y="33"/>
                        <a:pt x="31" y="33"/>
                      </a:cubicBezTo>
                      <a:cubicBezTo>
                        <a:pt x="31" y="33"/>
                        <a:pt x="31" y="33"/>
                        <a:pt x="31" y="33"/>
                      </a:cubicBezTo>
                      <a:cubicBezTo>
                        <a:pt x="32" y="33"/>
                        <a:pt x="32" y="33"/>
                        <a:pt x="32" y="33"/>
                      </a:cubicBezTo>
                      <a:cubicBezTo>
                        <a:pt x="33" y="33"/>
                        <a:pt x="33" y="33"/>
                        <a:pt x="33" y="33"/>
                      </a:cubicBezTo>
                      <a:cubicBezTo>
                        <a:pt x="33" y="35"/>
                        <a:pt x="33" y="35"/>
                        <a:pt x="33" y="35"/>
                      </a:cubicBezTo>
                      <a:cubicBezTo>
                        <a:pt x="33" y="36"/>
                        <a:pt x="33" y="36"/>
                        <a:pt x="33" y="36"/>
                      </a:cubicBezTo>
                      <a:cubicBezTo>
                        <a:pt x="33" y="37"/>
                        <a:pt x="33" y="37"/>
                        <a:pt x="33" y="37"/>
                      </a:cubicBezTo>
                      <a:cubicBezTo>
                        <a:pt x="32" y="38"/>
                        <a:pt x="32" y="38"/>
                        <a:pt x="32" y="38"/>
                      </a:cubicBezTo>
                      <a:cubicBezTo>
                        <a:pt x="31" y="38"/>
                        <a:pt x="31" y="38"/>
                        <a:pt x="31" y="38"/>
                      </a:cubicBezTo>
                      <a:cubicBezTo>
                        <a:pt x="30" y="39"/>
                        <a:pt x="30" y="39"/>
                        <a:pt x="30" y="39"/>
                      </a:cubicBezTo>
                      <a:cubicBezTo>
                        <a:pt x="31" y="40"/>
                        <a:pt x="31" y="40"/>
                        <a:pt x="31" y="40"/>
                      </a:cubicBezTo>
                      <a:cubicBezTo>
                        <a:pt x="31" y="41"/>
                        <a:pt x="31" y="41"/>
                        <a:pt x="31" y="41"/>
                      </a:cubicBezTo>
                      <a:cubicBezTo>
                        <a:pt x="30" y="42"/>
                        <a:pt x="30" y="42"/>
                        <a:pt x="30" y="42"/>
                      </a:cubicBezTo>
                      <a:cubicBezTo>
                        <a:pt x="30" y="44"/>
                        <a:pt x="30" y="44"/>
                        <a:pt x="30" y="44"/>
                      </a:cubicBezTo>
                      <a:cubicBezTo>
                        <a:pt x="31" y="45"/>
                        <a:pt x="31" y="45"/>
                        <a:pt x="31" y="45"/>
                      </a:cubicBezTo>
                      <a:cubicBezTo>
                        <a:pt x="31" y="45"/>
                        <a:pt x="31" y="45"/>
                        <a:pt x="31" y="45"/>
                      </a:cubicBezTo>
                      <a:cubicBezTo>
                        <a:pt x="32" y="48"/>
                        <a:pt x="32" y="48"/>
                        <a:pt x="32" y="48"/>
                      </a:cubicBezTo>
                      <a:cubicBezTo>
                        <a:pt x="30" y="51"/>
                        <a:pt x="30" y="51"/>
                        <a:pt x="30" y="51"/>
                      </a:cubicBezTo>
                      <a:cubicBezTo>
                        <a:pt x="31" y="52"/>
                        <a:pt x="31" y="52"/>
                        <a:pt x="31" y="52"/>
                      </a:cubicBezTo>
                      <a:cubicBezTo>
                        <a:pt x="31" y="52"/>
                        <a:pt x="31" y="52"/>
                        <a:pt x="31" y="52"/>
                      </a:cubicBezTo>
                      <a:cubicBezTo>
                        <a:pt x="32" y="52"/>
                        <a:pt x="32" y="52"/>
                        <a:pt x="32" y="52"/>
                      </a:cubicBezTo>
                      <a:cubicBezTo>
                        <a:pt x="32" y="52"/>
                        <a:pt x="32" y="52"/>
                        <a:pt x="32" y="52"/>
                      </a:cubicBezTo>
                      <a:cubicBezTo>
                        <a:pt x="32" y="53"/>
                        <a:pt x="32" y="53"/>
                        <a:pt x="32" y="53"/>
                      </a:cubicBezTo>
                      <a:cubicBezTo>
                        <a:pt x="33" y="53"/>
                        <a:pt x="33" y="53"/>
                        <a:pt x="33" y="53"/>
                      </a:cubicBezTo>
                      <a:cubicBezTo>
                        <a:pt x="33" y="54"/>
                        <a:pt x="33" y="54"/>
                        <a:pt x="33" y="54"/>
                      </a:cubicBezTo>
                      <a:cubicBezTo>
                        <a:pt x="33" y="55"/>
                        <a:pt x="33" y="55"/>
                        <a:pt x="33" y="55"/>
                      </a:cubicBezTo>
                      <a:cubicBezTo>
                        <a:pt x="34" y="56"/>
                        <a:pt x="34" y="56"/>
                        <a:pt x="34" y="56"/>
                      </a:cubicBezTo>
                      <a:cubicBezTo>
                        <a:pt x="35" y="58"/>
                        <a:pt x="35" y="58"/>
                        <a:pt x="35" y="58"/>
                      </a:cubicBezTo>
                      <a:cubicBezTo>
                        <a:pt x="35" y="59"/>
                        <a:pt x="35" y="59"/>
                        <a:pt x="35" y="59"/>
                      </a:cubicBezTo>
                      <a:cubicBezTo>
                        <a:pt x="35" y="59"/>
                        <a:pt x="35" y="59"/>
                        <a:pt x="35" y="59"/>
                      </a:cubicBezTo>
                      <a:close/>
                      <a:moveTo>
                        <a:pt x="27" y="1"/>
                      </a:moveTo>
                      <a:cubicBezTo>
                        <a:pt x="28" y="1"/>
                        <a:pt x="28" y="1"/>
                        <a:pt x="28" y="1"/>
                      </a:cubicBezTo>
                      <a:cubicBezTo>
                        <a:pt x="30" y="2"/>
                        <a:pt x="30" y="2"/>
                        <a:pt x="30" y="2"/>
                      </a:cubicBezTo>
                      <a:cubicBezTo>
                        <a:pt x="29" y="3"/>
                        <a:pt x="29" y="3"/>
                        <a:pt x="29" y="3"/>
                      </a:cubicBezTo>
                      <a:cubicBezTo>
                        <a:pt x="29" y="2"/>
                        <a:pt x="29" y="2"/>
                        <a:pt x="29" y="2"/>
                      </a:cubicBezTo>
                      <a:cubicBezTo>
                        <a:pt x="28" y="2"/>
                        <a:pt x="28" y="2"/>
                        <a:pt x="28" y="2"/>
                      </a:cubicBezTo>
                      <a:cubicBezTo>
                        <a:pt x="27" y="1"/>
                        <a:pt x="27" y="1"/>
                        <a:pt x="27" y="1"/>
                      </a:cubicBezTo>
                      <a:close/>
                      <a:moveTo>
                        <a:pt x="24" y="1"/>
                      </a:moveTo>
                      <a:cubicBezTo>
                        <a:pt x="25" y="2"/>
                        <a:pt x="25" y="2"/>
                        <a:pt x="25" y="2"/>
                      </a:cubicBezTo>
                      <a:cubicBezTo>
                        <a:pt x="26" y="2"/>
                        <a:pt x="26" y="2"/>
                        <a:pt x="26" y="2"/>
                      </a:cubicBezTo>
                      <a:cubicBezTo>
                        <a:pt x="25" y="3"/>
                        <a:pt x="25" y="3"/>
                        <a:pt x="25" y="3"/>
                      </a:cubicBezTo>
                      <a:cubicBezTo>
                        <a:pt x="24" y="2"/>
                        <a:pt x="24" y="2"/>
                        <a:pt x="24" y="2"/>
                      </a:cubicBezTo>
                      <a:cubicBezTo>
                        <a:pt x="23" y="1"/>
                        <a:pt x="23" y="1"/>
                        <a:pt x="23" y="1"/>
                      </a:cubicBezTo>
                      <a:cubicBezTo>
                        <a:pt x="24" y="1"/>
                        <a:pt x="24" y="1"/>
                        <a:pt x="24" y="1"/>
                      </a:cubicBezTo>
                      <a:close/>
                      <a:moveTo>
                        <a:pt x="18" y="0"/>
                      </a:moveTo>
                      <a:cubicBezTo>
                        <a:pt x="19" y="1"/>
                        <a:pt x="19" y="1"/>
                        <a:pt x="19" y="1"/>
                      </a:cubicBezTo>
                      <a:cubicBezTo>
                        <a:pt x="20" y="1"/>
                        <a:pt x="20" y="1"/>
                        <a:pt x="20" y="1"/>
                      </a:cubicBezTo>
                      <a:cubicBezTo>
                        <a:pt x="19" y="0"/>
                        <a:pt x="19" y="0"/>
                        <a:pt x="19" y="0"/>
                      </a:cubicBezTo>
                      <a:cubicBezTo>
                        <a:pt x="18" y="0"/>
                        <a:pt x="18" y="0"/>
                        <a:pt x="18" y="0"/>
                      </a:cubicBezTo>
                      <a:close/>
                      <a:moveTo>
                        <a:pt x="50" y="9"/>
                      </a:moveTo>
                      <a:cubicBezTo>
                        <a:pt x="51" y="8"/>
                        <a:pt x="51" y="8"/>
                        <a:pt x="51" y="8"/>
                      </a:cubicBezTo>
                      <a:cubicBezTo>
                        <a:pt x="52" y="8"/>
                        <a:pt x="52" y="8"/>
                        <a:pt x="52" y="8"/>
                      </a:cubicBezTo>
                      <a:cubicBezTo>
                        <a:pt x="53" y="7"/>
                        <a:pt x="53" y="7"/>
                        <a:pt x="53" y="7"/>
                      </a:cubicBezTo>
                      <a:cubicBezTo>
                        <a:pt x="54" y="8"/>
                        <a:pt x="54" y="8"/>
                        <a:pt x="54" y="8"/>
                      </a:cubicBezTo>
                      <a:cubicBezTo>
                        <a:pt x="53" y="9"/>
                        <a:pt x="53" y="9"/>
                        <a:pt x="53" y="9"/>
                      </a:cubicBezTo>
                      <a:cubicBezTo>
                        <a:pt x="52" y="9"/>
                        <a:pt x="52" y="9"/>
                        <a:pt x="52" y="9"/>
                      </a:cubicBezTo>
                      <a:cubicBezTo>
                        <a:pt x="51" y="9"/>
                        <a:pt x="51" y="9"/>
                        <a:pt x="51" y="9"/>
                      </a:cubicBezTo>
                      <a:cubicBezTo>
                        <a:pt x="51" y="9"/>
                        <a:pt x="50" y="8"/>
                        <a:pt x="50" y="9"/>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182"/>
                <p:cNvSpPr>
                  <a:spLocks/>
                </p:cNvSpPr>
                <p:nvPr/>
              </p:nvSpPr>
              <p:spPr bwMode="auto">
                <a:xfrm>
                  <a:off x="14151354" y="-344990"/>
                  <a:ext cx="254311" cy="324735"/>
                </a:xfrm>
                <a:custGeom>
                  <a:avLst/>
                  <a:gdLst>
                    <a:gd name="T0" fmla="*/ 105 w 130"/>
                    <a:gd name="T1" fmla="*/ 136 h 166"/>
                    <a:gd name="T2" fmla="*/ 103 w 130"/>
                    <a:gd name="T3" fmla="*/ 119 h 166"/>
                    <a:gd name="T4" fmla="*/ 105 w 130"/>
                    <a:gd name="T5" fmla="*/ 113 h 166"/>
                    <a:gd name="T6" fmla="*/ 115 w 130"/>
                    <a:gd name="T7" fmla="*/ 105 h 166"/>
                    <a:gd name="T8" fmla="*/ 125 w 130"/>
                    <a:gd name="T9" fmla="*/ 103 h 166"/>
                    <a:gd name="T10" fmla="*/ 130 w 130"/>
                    <a:gd name="T11" fmla="*/ 111 h 166"/>
                    <a:gd name="T12" fmla="*/ 126 w 130"/>
                    <a:gd name="T13" fmla="*/ 99 h 166"/>
                    <a:gd name="T14" fmla="*/ 123 w 130"/>
                    <a:gd name="T15" fmla="*/ 98 h 166"/>
                    <a:gd name="T16" fmla="*/ 121 w 130"/>
                    <a:gd name="T17" fmla="*/ 82 h 166"/>
                    <a:gd name="T18" fmla="*/ 123 w 130"/>
                    <a:gd name="T19" fmla="*/ 71 h 166"/>
                    <a:gd name="T20" fmla="*/ 126 w 130"/>
                    <a:gd name="T21" fmla="*/ 61 h 166"/>
                    <a:gd name="T22" fmla="*/ 117 w 130"/>
                    <a:gd name="T23" fmla="*/ 61 h 166"/>
                    <a:gd name="T24" fmla="*/ 109 w 130"/>
                    <a:gd name="T25" fmla="*/ 61 h 166"/>
                    <a:gd name="T26" fmla="*/ 90 w 130"/>
                    <a:gd name="T27" fmla="*/ 54 h 166"/>
                    <a:gd name="T28" fmla="*/ 81 w 130"/>
                    <a:gd name="T29" fmla="*/ 54 h 166"/>
                    <a:gd name="T30" fmla="*/ 73 w 130"/>
                    <a:gd name="T31" fmla="*/ 48 h 166"/>
                    <a:gd name="T32" fmla="*/ 67 w 130"/>
                    <a:gd name="T33" fmla="*/ 33 h 166"/>
                    <a:gd name="T34" fmla="*/ 65 w 130"/>
                    <a:gd name="T35" fmla="*/ 25 h 166"/>
                    <a:gd name="T36" fmla="*/ 73 w 130"/>
                    <a:gd name="T37" fmla="*/ 14 h 166"/>
                    <a:gd name="T38" fmla="*/ 84 w 130"/>
                    <a:gd name="T39" fmla="*/ 6 h 166"/>
                    <a:gd name="T40" fmla="*/ 86 w 130"/>
                    <a:gd name="T41" fmla="*/ 2 h 166"/>
                    <a:gd name="T42" fmla="*/ 79 w 130"/>
                    <a:gd name="T43" fmla="*/ 2 h 166"/>
                    <a:gd name="T44" fmla="*/ 75 w 130"/>
                    <a:gd name="T45" fmla="*/ 4 h 166"/>
                    <a:gd name="T46" fmla="*/ 63 w 130"/>
                    <a:gd name="T47" fmla="*/ 10 h 166"/>
                    <a:gd name="T48" fmla="*/ 54 w 130"/>
                    <a:gd name="T49" fmla="*/ 14 h 166"/>
                    <a:gd name="T50" fmla="*/ 52 w 130"/>
                    <a:gd name="T51" fmla="*/ 15 h 166"/>
                    <a:gd name="T52" fmla="*/ 44 w 130"/>
                    <a:gd name="T53" fmla="*/ 15 h 166"/>
                    <a:gd name="T54" fmla="*/ 39 w 130"/>
                    <a:gd name="T55" fmla="*/ 25 h 166"/>
                    <a:gd name="T56" fmla="*/ 35 w 130"/>
                    <a:gd name="T57" fmla="*/ 29 h 166"/>
                    <a:gd name="T58" fmla="*/ 25 w 130"/>
                    <a:gd name="T59" fmla="*/ 36 h 166"/>
                    <a:gd name="T60" fmla="*/ 25 w 130"/>
                    <a:gd name="T61" fmla="*/ 44 h 166"/>
                    <a:gd name="T62" fmla="*/ 21 w 130"/>
                    <a:gd name="T63" fmla="*/ 40 h 166"/>
                    <a:gd name="T64" fmla="*/ 19 w 130"/>
                    <a:gd name="T65" fmla="*/ 42 h 166"/>
                    <a:gd name="T66" fmla="*/ 14 w 130"/>
                    <a:gd name="T67" fmla="*/ 52 h 166"/>
                    <a:gd name="T68" fmla="*/ 18 w 130"/>
                    <a:gd name="T69" fmla="*/ 57 h 166"/>
                    <a:gd name="T70" fmla="*/ 18 w 130"/>
                    <a:gd name="T71" fmla="*/ 63 h 166"/>
                    <a:gd name="T72" fmla="*/ 18 w 130"/>
                    <a:gd name="T73" fmla="*/ 69 h 166"/>
                    <a:gd name="T74" fmla="*/ 18 w 130"/>
                    <a:gd name="T75" fmla="*/ 82 h 166"/>
                    <a:gd name="T76" fmla="*/ 21 w 130"/>
                    <a:gd name="T77" fmla="*/ 86 h 166"/>
                    <a:gd name="T78" fmla="*/ 16 w 130"/>
                    <a:gd name="T79" fmla="*/ 96 h 166"/>
                    <a:gd name="T80" fmla="*/ 2 w 130"/>
                    <a:gd name="T81" fmla="*/ 109 h 166"/>
                    <a:gd name="T82" fmla="*/ 14 w 130"/>
                    <a:gd name="T83" fmla="*/ 117 h 166"/>
                    <a:gd name="T84" fmla="*/ 23 w 130"/>
                    <a:gd name="T85" fmla="*/ 122 h 166"/>
                    <a:gd name="T86" fmla="*/ 31 w 130"/>
                    <a:gd name="T87" fmla="*/ 120 h 166"/>
                    <a:gd name="T88" fmla="*/ 39 w 130"/>
                    <a:gd name="T89" fmla="*/ 124 h 166"/>
                    <a:gd name="T90" fmla="*/ 48 w 130"/>
                    <a:gd name="T91" fmla="*/ 126 h 166"/>
                    <a:gd name="T92" fmla="*/ 54 w 130"/>
                    <a:gd name="T93" fmla="*/ 136 h 166"/>
                    <a:gd name="T94" fmla="*/ 63 w 130"/>
                    <a:gd name="T95" fmla="*/ 143 h 166"/>
                    <a:gd name="T96" fmla="*/ 69 w 130"/>
                    <a:gd name="T97" fmla="*/ 149 h 166"/>
                    <a:gd name="T98" fmla="*/ 81 w 130"/>
                    <a:gd name="T99" fmla="*/ 147 h 166"/>
                    <a:gd name="T100" fmla="*/ 92 w 130"/>
                    <a:gd name="T101" fmla="*/ 147 h 166"/>
                    <a:gd name="T102" fmla="*/ 90 w 130"/>
                    <a:gd name="T103" fmla="*/ 161 h 166"/>
                    <a:gd name="T104" fmla="*/ 98 w 130"/>
                    <a:gd name="T10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166">
                      <a:moveTo>
                        <a:pt x="98" y="166"/>
                      </a:moveTo>
                      <a:lnTo>
                        <a:pt x="100" y="161"/>
                      </a:lnTo>
                      <a:lnTo>
                        <a:pt x="105" y="140"/>
                      </a:lnTo>
                      <a:lnTo>
                        <a:pt x="105" y="140"/>
                      </a:lnTo>
                      <a:lnTo>
                        <a:pt x="105" y="136"/>
                      </a:lnTo>
                      <a:lnTo>
                        <a:pt x="103" y="132"/>
                      </a:lnTo>
                      <a:lnTo>
                        <a:pt x="100" y="128"/>
                      </a:lnTo>
                      <a:lnTo>
                        <a:pt x="98" y="126"/>
                      </a:lnTo>
                      <a:lnTo>
                        <a:pt x="98" y="120"/>
                      </a:lnTo>
                      <a:lnTo>
                        <a:pt x="103" y="119"/>
                      </a:lnTo>
                      <a:lnTo>
                        <a:pt x="107" y="120"/>
                      </a:lnTo>
                      <a:lnTo>
                        <a:pt x="107" y="119"/>
                      </a:lnTo>
                      <a:lnTo>
                        <a:pt x="105" y="117"/>
                      </a:lnTo>
                      <a:lnTo>
                        <a:pt x="107" y="117"/>
                      </a:lnTo>
                      <a:lnTo>
                        <a:pt x="105" y="113"/>
                      </a:lnTo>
                      <a:lnTo>
                        <a:pt x="102" y="113"/>
                      </a:lnTo>
                      <a:lnTo>
                        <a:pt x="100" y="111"/>
                      </a:lnTo>
                      <a:lnTo>
                        <a:pt x="102" y="107"/>
                      </a:lnTo>
                      <a:lnTo>
                        <a:pt x="113" y="107"/>
                      </a:lnTo>
                      <a:lnTo>
                        <a:pt x="115" y="105"/>
                      </a:lnTo>
                      <a:lnTo>
                        <a:pt x="117" y="105"/>
                      </a:lnTo>
                      <a:lnTo>
                        <a:pt x="119" y="107"/>
                      </a:lnTo>
                      <a:lnTo>
                        <a:pt x="119" y="107"/>
                      </a:lnTo>
                      <a:lnTo>
                        <a:pt x="121" y="105"/>
                      </a:lnTo>
                      <a:lnTo>
                        <a:pt x="125" y="103"/>
                      </a:lnTo>
                      <a:lnTo>
                        <a:pt x="125" y="105"/>
                      </a:lnTo>
                      <a:lnTo>
                        <a:pt x="126" y="107"/>
                      </a:lnTo>
                      <a:lnTo>
                        <a:pt x="126" y="109"/>
                      </a:lnTo>
                      <a:lnTo>
                        <a:pt x="126" y="113"/>
                      </a:lnTo>
                      <a:lnTo>
                        <a:pt x="130" y="111"/>
                      </a:lnTo>
                      <a:lnTo>
                        <a:pt x="130" y="109"/>
                      </a:lnTo>
                      <a:lnTo>
                        <a:pt x="128" y="105"/>
                      </a:lnTo>
                      <a:lnTo>
                        <a:pt x="126" y="103"/>
                      </a:lnTo>
                      <a:lnTo>
                        <a:pt x="126" y="101"/>
                      </a:lnTo>
                      <a:lnTo>
                        <a:pt x="126" y="99"/>
                      </a:lnTo>
                      <a:lnTo>
                        <a:pt x="125" y="99"/>
                      </a:lnTo>
                      <a:lnTo>
                        <a:pt x="125" y="98"/>
                      </a:lnTo>
                      <a:lnTo>
                        <a:pt x="125" y="98"/>
                      </a:lnTo>
                      <a:lnTo>
                        <a:pt x="123" y="98"/>
                      </a:lnTo>
                      <a:lnTo>
                        <a:pt x="123" y="98"/>
                      </a:lnTo>
                      <a:lnTo>
                        <a:pt x="121" y="96"/>
                      </a:lnTo>
                      <a:lnTo>
                        <a:pt x="125" y="90"/>
                      </a:lnTo>
                      <a:lnTo>
                        <a:pt x="123" y="84"/>
                      </a:lnTo>
                      <a:lnTo>
                        <a:pt x="123" y="84"/>
                      </a:lnTo>
                      <a:lnTo>
                        <a:pt x="121" y="82"/>
                      </a:lnTo>
                      <a:lnTo>
                        <a:pt x="121" y="78"/>
                      </a:lnTo>
                      <a:lnTo>
                        <a:pt x="123" y="77"/>
                      </a:lnTo>
                      <a:lnTo>
                        <a:pt x="123" y="75"/>
                      </a:lnTo>
                      <a:lnTo>
                        <a:pt x="121" y="73"/>
                      </a:lnTo>
                      <a:lnTo>
                        <a:pt x="123" y="71"/>
                      </a:lnTo>
                      <a:lnTo>
                        <a:pt x="125" y="71"/>
                      </a:lnTo>
                      <a:lnTo>
                        <a:pt x="126" y="69"/>
                      </a:lnTo>
                      <a:lnTo>
                        <a:pt x="126" y="67"/>
                      </a:lnTo>
                      <a:lnTo>
                        <a:pt x="126" y="65"/>
                      </a:lnTo>
                      <a:lnTo>
                        <a:pt x="126" y="61"/>
                      </a:lnTo>
                      <a:lnTo>
                        <a:pt x="125" y="61"/>
                      </a:lnTo>
                      <a:lnTo>
                        <a:pt x="123" y="61"/>
                      </a:lnTo>
                      <a:lnTo>
                        <a:pt x="123" y="61"/>
                      </a:lnTo>
                      <a:lnTo>
                        <a:pt x="119" y="61"/>
                      </a:lnTo>
                      <a:lnTo>
                        <a:pt x="117" y="61"/>
                      </a:lnTo>
                      <a:lnTo>
                        <a:pt x="115" y="63"/>
                      </a:lnTo>
                      <a:lnTo>
                        <a:pt x="113" y="61"/>
                      </a:lnTo>
                      <a:lnTo>
                        <a:pt x="111" y="61"/>
                      </a:lnTo>
                      <a:lnTo>
                        <a:pt x="111" y="61"/>
                      </a:lnTo>
                      <a:lnTo>
                        <a:pt x="109" y="61"/>
                      </a:lnTo>
                      <a:lnTo>
                        <a:pt x="107" y="61"/>
                      </a:lnTo>
                      <a:lnTo>
                        <a:pt x="98" y="54"/>
                      </a:lnTo>
                      <a:lnTo>
                        <a:pt x="96" y="54"/>
                      </a:lnTo>
                      <a:lnTo>
                        <a:pt x="94" y="54"/>
                      </a:lnTo>
                      <a:lnTo>
                        <a:pt x="90" y="54"/>
                      </a:lnTo>
                      <a:lnTo>
                        <a:pt x="88" y="54"/>
                      </a:lnTo>
                      <a:lnTo>
                        <a:pt x="86" y="54"/>
                      </a:lnTo>
                      <a:lnTo>
                        <a:pt x="84" y="54"/>
                      </a:lnTo>
                      <a:lnTo>
                        <a:pt x="82" y="54"/>
                      </a:lnTo>
                      <a:lnTo>
                        <a:pt x="81" y="54"/>
                      </a:lnTo>
                      <a:lnTo>
                        <a:pt x="79" y="54"/>
                      </a:lnTo>
                      <a:lnTo>
                        <a:pt x="75" y="52"/>
                      </a:lnTo>
                      <a:lnTo>
                        <a:pt x="73" y="50"/>
                      </a:lnTo>
                      <a:lnTo>
                        <a:pt x="73" y="48"/>
                      </a:lnTo>
                      <a:lnTo>
                        <a:pt x="73" y="48"/>
                      </a:lnTo>
                      <a:lnTo>
                        <a:pt x="73" y="46"/>
                      </a:lnTo>
                      <a:lnTo>
                        <a:pt x="75" y="44"/>
                      </a:lnTo>
                      <a:lnTo>
                        <a:pt x="73" y="42"/>
                      </a:lnTo>
                      <a:lnTo>
                        <a:pt x="71" y="38"/>
                      </a:lnTo>
                      <a:lnTo>
                        <a:pt x="67" y="33"/>
                      </a:lnTo>
                      <a:lnTo>
                        <a:pt x="65" y="33"/>
                      </a:lnTo>
                      <a:lnTo>
                        <a:pt x="63" y="33"/>
                      </a:lnTo>
                      <a:lnTo>
                        <a:pt x="63" y="31"/>
                      </a:lnTo>
                      <a:lnTo>
                        <a:pt x="65" y="29"/>
                      </a:lnTo>
                      <a:lnTo>
                        <a:pt x="65" y="25"/>
                      </a:lnTo>
                      <a:lnTo>
                        <a:pt x="65" y="23"/>
                      </a:lnTo>
                      <a:lnTo>
                        <a:pt x="65" y="21"/>
                      </a:lnTo>
                      <a:lnTo>
                        <a:pt x="69" y="17"/>
                      </a:lnTo>
                      <a:lnTo>
                        <a:pt x="71" y="15"/>
                      </a:lnTo>
                      <a:lnTo>
                        <a:pt x="73" y="14"/>
                      </a:lnTo>
                      <a:lnTo>
                        <a:pt x="75" y="14"/>
                      </a:lnTo>
                      <a:lnTo>
                        <a:pt x="75" y="12"/>
                      </a:lnTo>
                      <a:lnTo>
                        <a:pt x="79" y="8"/>
                      </a:lnTo>
                      <a:lnTo>
                        <a:pt x="84" y="6"/>
                      </a:lnTo>
                      <a:lnTo>
                        <a:pt x="84" y="6"/>
                      </a:lnTo>
                      <a:lnTo>
                        <a:pt x="86" y="6"/>
                      </a:lnTo>
                      <a:lnTo>
                        <a:pt x="86" y="4"/>
                      </a:lnTo>
                      <a:lnTo>
                        <a:pt x="88" y="4"/>
                      </a:lnTo>
                      <a:lnTo>
                        <a:pt x="88" y="2"/>
                      </a:lnTo>
                      <a:lnTo>
                        <a:pt x="86" y="2"/>
                      </a:lnTo>
                      <a:lnTo>
                        <a:pt x="82" y="0"/>
                      </a:lnTo>
                      <a:lnTo>
                        <a:pt x="82" y="0"/>
                      </a:lnTo>
                      <a:lnTo>
                        <a:pt x="81" y="0"/>
                      </a:lnTo>
                      <a:lnTo>
                        <a:pt x="81" y="0"/>
                      </a:lnTo>
                      <a:lnTo>
                        <a:pt x="79" y="2"/>
                      </a:lnTo>
                      <a:lnTo>
                        <a:pt x="79" y="2"/>
                      </a:lnTo>
                      <a:lnTo>
                        <a:pt x="77" y="2"/>
                      </a:lnTo>
                      <a:lnTo>
                        <a:pt x="75" y="2"/>
                      </a:lnTo>
                      <a:lnTo>
                        <a:pt x="75" y="4"/>
                      </a:lnTo>
                      <a:lnTo>
                        <a:pt x="75" y="4"/>
                      </a:lnTo>
                      <a:lnTo>
                        <a:pt x="75" y="6"/>
                      </a:lnTo>
                      <a:lnTo>
                        <a:pt x="71" y="6"/>
                      </a:lnTo>
                      <a:lnTo>
                        <a:pt x="67" y="8"/>
                      </a:lnTo>
                      <a:lnTo>
                        <a:pt x="65" y="10"/>
                      </a:lnTo>
                      <a:lnTo>
                        <a:pt x="63" y="10"/>
                      </a:lnTo>
                      <a:lnTo>
                        <a:pt x="60" y="12"/>
                      </a:lnTo>
                      <a:lnTo>
                        <a:pt x="56" y="10"/>
                      </a:lnTo>
                      <a:lnTo>
                        <a:pt x="54" y="12"/>
                      </a:lnTo>
                      <a:lnTo>
                        <a:pt x="54" y="14"/>
                      </a:lnTo>
                      <a:lnTo>
                        <a:pt x="54" y="14"/>
                      </a:lnTo>
                      <a:lnTo>
                        <a:pt x="54" y="15"/>
                      </a:lnTo>
                      <a:lnTo>
                        <a:pt x="52" y="17"/>
                      </a:lnTo>
                      <a:lnTo>
                        <a:pt x="52" y="17"/>
                      </a:lnTo>
                      <a:lnTo>
                        <a:pt x="52" y="15"/>
                      </a:lnTo>
                      <a:lnTo>
                        <a:pt x="52" y="15"/>
                      </a:lnTo>
                      <a:lnTo>
                        <a:pt x="54" y="14"/>
                      </a:lnTo>
                      <a:lnTo>
                        <a:pt x="52" y="14"/>
                      </a:lnTo>
                      <a:lnTo>
                        <a:pt x="48" y="14"/>
                      </a:lnTo>
                      <a:lnTo>
                        <a:pt x="46" y="14"/>
                      </a:lnTo>
                      <a:lnTo>
                        <a:pt x="44" y="15"/>
                      </a:lnTo>
                      <a:lnTo>
                        <a:pt x="42" y="15"/>
                      </a:lnTo>
                      <a:lnTo>
                        <a:pt x="40" y="19"/>
                      </a:lnTo>
                      <a:lnTo>
                        <a:pt x="37" y="23"/>
                      </a:lnTo>
                      <a:lnTo>
                        <a:pt x="37" y="25"/>
                      </a:lnTo>
                      <a:lnTo>
                        <a:pt x="39" y="25"/>
                      </a:lnTo>
                      <a:lnTo>
                        <a:pt x="39" y="25"/>
                      </a:lnTo>
                      <a:lnTo>
                        <a:pt x="39" y="27"/>
                      </a:lnTo>
                      <a:lnTo>
                        <a:pt x="39" y="29"/>
                      </a:lnTo>
                      <a:lnTo>
                        <a:pt x="37" y="29"/>
                      </a:lnTo>
                      <a:lnTo>
                        <a:pt x="35" y="29"/>
                      </a:lnTo>
                      <a:lnTo>
                        <a:pt x="33" y="31"/>
                      </a:lnTo>
                      <a:lnTo>
                        <a:pt x="31" y="33"/>
                      </a:lnTo>
                      <a:lnTo>
                        <a:pt x="29" y="33"/>
                      </a:lnTo>
                      <a:lnTo>
                        <a:pt x="27" y="36"/>
                      </a:lnTo>
                      <a:lnTo>
                        <a:pt x="25" y="36"/>
                      </a:lnTo>
                      <a:lnTo>
                        <a:pt x="23" y="36"/>
                      </a:lnTo>
                      <a:lnTo>
                        <a:pt x="25" y="38"/>
                      </a:lnTo>
                      <a:lnTo>
                        <a:pt x="27" y="40"/>
                      </a:lnTo>
                      <a:lnTo>
                        <a:pt x="27" y="42"/>
                      </a:lnTo>
                      <a:lnTo>
                        <a:pt x="25" y="44"/>
                      </a:lnTo>
                      <a:lnTo>
                        <a:pt x="25" y="44"/>
                      </a:lnTo>
                      <a:lnTo>
                        <a:pt x="23" y="42"/>
                      </a:lnTo>
                      <a:lnTo>
                        <a:pt x="23" y="42"/>
                      </a:lnTo>
                      <a:lnTo>
                        <a:pt x="23" y="42"/>
                      </a:lnTo>
                      <a:lnTo>
                        <a:pt x="21" y="40"/>
                      </a:lnTo>
                      <a:lnTo>
                        <a:pt x="21" y="38"/>
                      </a:lnTo>
                      <a:lnTo>
                        <a:pt x="19" y="36"/>
                      </a:lnTo>
                      <a:lnTo>
                        <a:pt x="18" y="38"/>
                      </a:lnTo>
                      <a:lnTo>
                        <a:pt x="19" y="40"/>
                      </a:lnTo>
                      <a:lnTo>
                        <a:pt x="19" y="42"/>
                      </a:lnTo>
                      <a:lnTo>
                        <a:pt x="18" y="44"/>
                      </a:lnTo>
                      <a:lnTo>
                        <a:pt x="18" y="48"/>
                      </a:lnTo>
                      <a:lnTo>
                        <a:pt x="16" y="48"/>
                      </a:lnTo>
                      <a:lnTo>
                        <a:pt x="16" y="48"/>
                      </a:lnTo>
                      <a:lnTo>
                        <a:pt x="14" y="52"/>
                      </a:lnTo>
                      <a:lnTo>
                        <a:pt x="14" y="52"/>
                      </a:lnTo>
                      <a:lnTo>
                        <a:pt x="14" y="54"/>
                      </a:lnTo>
                      <a:lnTo>
                        <a:pt x="14" y="56"/>
                      </a:lnTo>
                      <a:lnTo>
                        <a:pt x="18" y="57"/>
                      </a:lnTo>
                      <a:lnTo>
                        <a:pt x="18" y="57"/>
                      </a:lnTo>
                      <a:lnTo>
                        <a:pt x="19" y="57"/>
                      </a:lnTo>
                      <a:lnTo>
                        <a:pt x="19" y="59"/>
                      </a:lnTo>
                      <a:lnTo>
                        <a:pt x="19" y="61"/>
                      </a:lnTo>
                      <a:lnTo>
                        <a:pt x="18" y="61"/>
                      </a:lnTo>
                      <a:lnTo>
                        <a:pt x="18" y="63"/>
                      </a:lnTo>
                      <a:lnTo>
                        <a:pt x="19" y="65"/>
                      </a:lnTo>
                      <a:lnTo>
                        <a:pt x="19" y="67"/>
                      </a:lnTo>
                      <a:lnTo>
                        <a:pt x="18" y="67"/>
                      </a:lnTo>
                      <a:lnTo>
                        <a:pt x="18" y="69"/>
                      </a:lnTo>
                      <a:lnTo>
                        <a:pt x="18" y="69"/>
                      </a:lnTo>
                      <a:lnTo>
                        <a:pt x="19" y="71"/>
                      </a:lnTo>
                      <a:lnTo>
                        <a:pt x="19" y="75"/>
                      </a:lnTo>
                      <a:lnTo>
                        <a:pt x="19" y="78"/>
                      </a:lnTo>
                      <a:lnTo>
                        <a:pt x="18" y="80"/>
                      </a:lnTo>
                      <a:lnTo>
                        <a:pt x="18" y="82"/>
                      </a:lnTo>
                      <a:lnTo>
                        <a:pt x="18" y="84"/>
                      </a:lnTo>
                      <a:lnTo>
                        <a:pt x="19" y="82"/>
                      </a:lnTo>
                      <a:lnTo>
                        <a:pt x="19" y="84"/>
                      </a:lnTo>
                      <a:lnTo>
                        <a:pt x="21" y="86"/>
                      </a:lnTo>
                      <a:lnTo>
                        <a:pt x="21" y="86"/>
                      </a:lnTo>
                      <a:lnTo>
                        <a:pt x="21" y="86"/>
                      </a:lnTo>
                      <a:lnTo>
                        <a:pt x="21" y="88"/>
                      </a:lnTo>
                      <a:lnTo>
                        <a:pt x="19" y="90"/>
                      </a:lnTo>
                      <a:lnTo>
                        <a:pt x="16" y="94"/>
                      </a:lnTo>
                      <a:lnTo>
                        <a:pt x="16" y="96"/>
                      </a:lnTo>
                      <a:lnTo>
                        <a:pt x="12" y="98"/>
                      </a:lnTo>
                      <a:lnTo>
                        <a:pt x="8" y="99"/>
                      </a:lnTo>
                      <a:lnTo>
                        <a:pt x="4" y="101"/>
                      </a:lnTo>
                      <a:lnTo>
                        <a:pt x="2" y="105"/>
                      </a:lnTo>
                      <a:lnTo>
                        <a:pt x="2" y="109"/>
                      </a:lnTo>
                      <a:lnTo>
                        <a:pt x="0" y="111"/>
                      </a:lnTo>
                      <a:lnTo>
                        <a:pt x="4" y="111"/>
                      </a:lnTo>
                      <a:lnTo>
                        <a:pt x="8" y="113"/>
                      </a:lnTo>
                      <a:lnTo>
                        <a:pt x="12" y="117"/>
                      </a:lnTo>
                      <a:lnTo>
                        <a:pt x="14" y="117"/>
                      </a:lnTo>
                      <a:lnTo>
                        <a:pt x="18" y="119"/>
                      </a:lnTo>
                      <a:lnTo>
                        <a:pt x="16" y="120"/>
                      </a:lnTo>
                      <a:lnTo>
                        <a:pt x="18" y="120"/>
                      </a:lnTo>
                      <a:lnTo>
                        <a:pt x="19" y="122"/>
                      </a:lnTo>
                      <a:lnTo>
                        <a:pt x="23" y="122"/>
                      </a:lnTo>
                      <a:lnTo>
                        <a:pt x="25" y="124"/>
                      </a:lnTo>
                      <a:lnTo>
                        <a:pt x="29" y="124"/>
                      </a:lnTo>
                      <a:lnTo>
                        <a:pt x="31" y="124"/>
                      </a:lnTo>
                      <a:lnTo>
                        <a:pt x="29" y="122"/>
                      </a:lnTo>
                      <a:lnTo>
                        <a:pt x="31" y="120"/>
                      </a:lnTo>
                      <a:lnTo>
                        <a:pt x="33" y="120"/>
                      </a:lnTo>
                      <a:lnTo>
                        <a:pt x="35" y="122"/>
                      </a:lnTo>
                      <a:lnTo>
                        <a:pt x="37" y="122"/>
                      </a:lnTo>
                      <a:lnTo>
                        <a:pt x="39" y="124"/>
                      </a:lnTo>
                      <a:lnTo>
                        <a:pt x="39" y="124"/>
                      </a:lnTo>
                      <a:lnTo>
                        <a:pt x="39" y="124"/>
                      </a:lnTo>
                      <a:lnTo>
                        <a:pt x="40" y="124"/>
                      </a:lnTo>
                      <a:lnTo>
                        <a:pt x="40" y="126"/>
                      </a:lnTo>
                      <a:lnTo>
                        <a:pt x="44" y="126"/>
                      </a:lnTo>
                      <a:lnTo>
                        <a:pt x="48" y="126"/>
                      </a:lnTo>
                      <a:lnTo>
                        <a:pt x="48" y="128"/>
                      </a:lnTo>
                      <a:lnTo>
                        <a:pt x="50" y="130"/>
                      </a:lnTo>
                      <a:lnTo>
                        <a:pt x="52" y="132"/>
                      </a:lnTo>
                      <a:lnTo>
                        <a:pt x="52" y="136"/>
                      </a:lnTo>
                      <a:lnTo>
                        <a:pt x="54" y="136"/>
                      </a:lnTo>
                      <a:lnTo>
                        <a:pt x="60" y="138"/>
                      </a:lnTo>
                      <a:lnTo>
                        <a:pt x="61" y="140"/>
                      </a:lnTo>
                      <a:lnTo>
                        <a:pt x="61" y="141"/>
                      </a:lnTo>
                      <a:lnTo>
                        <a:pt x="61" y="141"/>
                      </a:lnTo>
                      <a:lnTo>
                        <a:pt x="63" y="143"/>
                      </a:lnTo>
                      <a:lnTo>
                        <a:pt x="65" y="145"/>
                      </a:lnTo>
                      <a:lnTo>
                        <a:pt x="63" y="147"/>
                      </a:lnTo>
                      <a:lnTo>
                        <a:pt x="65" y="147"/>
                      </a:lnTo>
                      <a:lnTo>
                        <a:pt x="67" y="149"/>
                      </a:lnTo>
                      <a:lnTo>
                        <a:pt x="69" y="149"/>
                      </a:lnTo>
                      <a:lnTo>
                        <a:pt x="71" y="149"/>
                      </a:lnTo>
                      <a:lnTo>
                        <a:pt x="73" y="149"/>
                      </a:lnTo>
                      <a:lnTo>
                        <a:pt x="75" y="147"/>
                      </a:lnTo>
                      <a:lnTo>
                        <a:pt x="79" y="147"/>
                      </a:lnTo>
                      <a:lnTo>
                        <a:pt x="81" y="147"/>
                      </a:lnTo>
                      <a:lnTo>
                        <a:pt x="84" y="147"/>
                      </a:lnTo>
                      <a:lnTo>
                        <a:pt x="88" y="147"/>
                      </a:lnTo>
                      <a:lnTo>
                        <a:pt x="90" y="147"/>
                      </a:lnTo>
                      <a:lnTo>
                        <a:pt x="90" y="147"/>
                      </a:lnTo>
                      <a:lnTo>
                        <a:pt x="92" y="147"/>
                      </a:lnTo>
                      <a:lnTo>
                        <a:pt x="94" y="149"/>
                      </a:lnTo>
                      <a:lnTo>
                        <a:pt x="94" y="149"/>
                      </a:lnTo>
                      <a:lnTo>
                        <a:pt x="98" y="149"/>
                      </a:lnTo>
                      <a:lnTo>
                        <a:pt x="98" y="151"/>
                      </a:lnTo>
                      <a:lnTo>
                        <a:pt x="90" y="161"/>
                      </a:lnTo>
                      <a:lnTo>
                        <a:pt x="90" y="163"/>
                      </a:lnTo>
                      <a:lnTo>
                        <a:pt x="92" y="163"/>
                      </a:lnTo>
                      <a:lnTo>
                        <a:pt x="96" y="163"/>
                      </a:lnTo>
                      <a:lnTo>
                        <a:pt x="98" y="164"/>
                      </a:lnTo>
                      <a:lnTo>
                        <a:pt x="98" y="16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3" name="Freeform 183"/>
                <p:cNvSpPr>
                  <a:spLocks noEditPoints="1"/>
                </p:cNvSpPr>
                <p:nvPr/>
              </p:nvSpPr>
              <p:spPr bwMode="auto">
                <a:xfrm>
                  <a:off x="14110274" y="-127848"/>
                  <a:ext cx="123244" cy="123243"/>
                </a:xfrm>
                <a:custGeom>
                  <a:avLst/>
                  <a:gdLst>
                    <a:gd name="T0" fmla="*/ 60 w 63"/>
                    <a:gd name="T1" fmla="*/ 13 h 63"/>
                    <a:gd name="T2" fmla="*/ 58 w 63"/>
                    <a:gd name="T3" fmla="*/ 11 h 63"/>
                    <a:gd name="T4" fmla="*/ 54 w 63"/>
                    <a:gd name="T5" fmla="*/ 9 h 63"/>
                    <a:gd name="T6" fmla="*/ 50 w 63"/>
                    <a:gd name="T7" fmla="*/ 11 h 63"/>
                    <a:gd name="T8" fmla="*/ 50 w 63"/>
                    <a:gd name="T9" fmla="*/ 13 h 63"/>
                    <a:gd name="T10" fmla="*/ 44 w 63"/>
                    <a:gd name="T11" fmla="*/ 11 h 63"/>
                    <a:gd name="T12" fmla="*/ 39 w 63"/>
                    <a:gd name="T13" fmla="*/ 9 h 63"/>
                    <a:gd name="T14" fmla="*/ 39 w 63"/>
                    <a:gd name="T15" fmla="*/ 8 h 63"/>
                    <a:gd name="T16" fmla="*/ 33 w 63"/>
                    <a:gd name="T17" fmla="*/ 6 h 63"/>
                    <a:gd name="T18" fmla="*/ 25 w 63"/>
                    <a:gd name="T19" fmla="*/ 0 h 63"/>
                    <a:gd name="T20" fmla="*/ 21 w 63"/>
                    <a:gd name="T21" fmla="*/ 2 h 63"/>
                    <a:gd name="T22" fmla="*/ 14 w 63"/>
                    <a:gd name="T23" fmla="*/ 4 h 63"/>
                    <a:gd name="T24" fmla="*/ 8 w 63"/>
                    <a:gd name="T25" fmla="*/ 6 h 63"/>
                    <a:gd name="T26" fmla="*/ 10 w 63"/>
                    <a:gd name="T27" fmla="*/ 9 h 63"/>
                    <a:gd name="T28" fmla="*/ 10 w 63"/>
                    <a:gd name="T29" fmla="*/ 13 h 63"/>
                    <a:gd name="T30" fmla="*/ 6 w 63"/>
                    <a:gd name="T31" fmla="*/ 19 h 63"/>
                    <a:gd name="T32" fmla="*/ 4 w 63"/>
                    <a:gd name="T33" fmla="*/ 23 h 63"/>
                    <a:gd name="T34" fmla="*/ 0 w 63"/>
                    <a:gd name="T35" fmla="*/ 27 h 63"/>
                    <a:gd name="T36" fmla="*/ 2 w 63"/>
                    <a:gd name="T37" fmla="*/ 29 h 63"/>
                    <a:gd name="T38" fmla="*/ 2 w 63"/>
                    <a:gd name="T39" fmla="*/ 34 h 63"/>
                    <a:gd name="T40" fmla="*/ 0 w 63"/>
                    <a:gd name="T41" fmla="*/ 36 h 63"/>
                    <a:gd name="T42" fmla="*/ 2 w 63"/>
                    <a:gd name="T43" fmla="*/ 38 h 63"/>
                    <a:gd name="T44" fmla="*/ 6 w 63"/>
                    <a:gd name="T45" fmla="*/ 42 h 63"/>
                    <a:gd name="T46" fmla="*/ 8 w 63"/>
                    <a:gd name="T47" fmla="*/ 38 h 63"/>
                    <a:gd name="T48" fmla="*/ 12 w 63"/>
                    <a:gd name="T49" fmla="*/ 36 h 63"/>
                    <a:gd name="T50" fmla="*/ 12 w 63"/>
                    <a:gd name="T51" fmla="*/ 40 h 63"/>
                    <a:gd name="T52" fmla="*/ 12 w 63"/>
                    <a:gd name="T53" fmla="*/ 36 h 63"/>
                    <a:gd name="T54" fmla="*/ 14 w 63"/>
                    <a:gd name="T55" fmla="*/ 40 h 63"/>
                    <a:gd name="T56" fmla="*/ 12 w 63"/>
                    <a:gd name="T57" fmla="*/ 44 h 63"/>
                    <a:gd name="T58" fmla="*/ 8 w 63"/>
                    <a:gd name="T59" fmla="*/ 48 h 63"/>
                    <a:gd name="T60" fmla="*/ 10 w 63"/>
                    <a:gd name="T61" fmla="*/ 52 h 63"/>
                    <a:gd name="T62" fmla="*/ 6 w 63"/>
                    <a:gd name="T63" fmla="*/ 55 h 63"/>
                    <a:gd name="T64" fmla="*/ 10 w 63"/>
                    <a:gd name="T65" fmla="*/ 57 h 63"/>
                    <a:gd name="T66" fmla="*/ 12 w 63"/>
                    <a:gd name="T67" fmla="*/ 57 h 63"/>
                    <a:gd name="T68" fmla="*/ 18 w 63"/>
                    <a:gd name="T69" fmla="*/ 59 h 63"/>
                    <a:gd name="T70" fmla="*/ 21 w 63"/>
                    <a:gd name="T71" fmla="*/ 63 h 63"/>
                    <a:gd name="T72" fmla="*/ 33 w 63"/>
                    <a:gd name="T73" fmla="*/ 44 h 63"/>
                    <a:gd name="T74" fmla="*/ 46 w 63"/>
                    <a:gd name="T75" fmla="*/ 40 h 63"/>
                    <a:gd name="T76" fmla="*/ 58 w 63"/>
                    <a:gd name="T77" fmla="*/ 30 h 63"/>
                    <a:gd name="T78" fmla="*/ 61 w 63"/>
                    <a:gd name="T79" fmla="*/ 25 h 63"/>
                    <a:gd name="T80" fmla="*/ 63 w 63"/>
                    <a:gd name="T81" fmla="*/ 21 h 63"/>
                    <a:gd name="T82" fmla="*/ 61 w 63"/>
                    <a:gd name="T83" fmla="*/ 15 h 63"/>
                    <a:gd name="T84" fmla="*/ 60 w 63"/>
                    <a:gd name="T85" fmla="*/ 13 h 63"/>
                    <a:gd name="T86" fmla="*/ 60 w 63"/>
                    <a:gd name="T87" fmla="*/ 13 h 63"/>
                    <a:gd name="T88" fmla="*/ 6 w 63"/>
                    <a:gd name="T89" fmla="*/ 44 h 63"/>
                    <a:gd name="T90" fmla="*/ 10 w 63"/>
                    <a:gd name="T91" fmla="*/ 40 h 63"/>
                    <a:gd name="T92" fmla="*/ 10 w 63"/>
                    <a:gd name="T93" fmla="*/ 42 h 63"/>
                    <a:gd name="T94" fmla="*/ 10 w 63"/>
                    <a:gd name="T95" fmla="*/ 46 h 63"/>
                    <a:gd name="T96" fmla="*/ 8 w 63"/>
                    <a:gd name="T97"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 h="63">
                      <a:moveTo>
                        <a:pt x="60" y="13"/>
                      </a:moveTo>
                      <a:lnTo>
                        <a:pt x="60" y="13"/>
                      </a:lnTo>
                      <a:lnTo>
                        <a:pt x="60" y="13"/>
                      </a:lnTo>
                      <a:lnTo>
                        <a:pt x="58" y="11"/>
                      </a:lnTo>
                      <a:lnTo>
                        <a:pt x="56" y="11"/>
                      </a:lnTo>
                      <a:lnTo>
                        <a:pt x="54" y="9"/>
                      </a:lnTo>
                      <a:lnTo>
                        <a:pt x="52" y="9"/>
                      </a:lnTo>
                      <a:lnTo>
                        <a:pt x="50" y="11"/>
                      </a:lnTo>
                      <a:lnTo>
                        <a:pt x="52" y="13"/>
                      </a:lnTo>
                      <a:lnTo>
                        <a:pt x="50" y="13"/>
                      </a:lnTo>
                      <a:lnTo>
                        <a:pt x="46" y="13"/>
                      </a:lnTo>
                      <a:lnTo>
                        <a:pt x="44" y="11"/>
                      </a:lnTo>
                      <a:lnTo>
                        <a:pt x="40" y="11"/>
                      </a:lnTo>
                      <a:lnTo>
                        <a:pt x="39" y="9"/>
                      </a:lnTo>
                      <a:lnTo>
                        <a:pt x="37" y="9"/>
                      </a:lnTo>
                      <a:lnTo>
                        <a:pt x="39" y="8"/>
                      </a:lnTo>
                      <a:lnTo>
                        <a:pt x="35" y="6"/>
                      </a:lnTo>
                      <a:lnTo>
                        <a:pt x="33" y="6"/>
                      </a:lnTo>
                      <a:lnTo>
                        <a:pt x="29" y="2"/>
                      </a:lnTo>
                      <a:lnTo>
                        <a:pt x="25" y="0"/>
                      </a:lnTo>
                      <a:lnTo>
                        <a:pt x="21" y="0"/>
                      </a:lnTo>
                      <a:lnTo>
                        <a:pt x="21" y="2"/>
                      </a:lnTo>
                      <a:lnTo>
                        <a:pt x="18" y="2"/>
                      </a:lnTo>
                      <a:lnTo>
                        <a:pt x="14" y="4"/>
                      </a:lnTo>
                      <a:lnTo>
                        <a:pt x="10" y="6"/>
                      </a:lnTo>
                      <a:lnTo>
                        <a:pt x="8" y="6"/>
                      </a:lnTo>
                      <a:lnTo>
                        <a:pt x="10" y="8"/>
                      </a:lnTo>
                      <a:lnTo>
                        <a:pt x="10" y="9"/>
                      </a:lnTo>
                      <a:lnTo>
                        <a:pt x="10" y="11"/>
                      </a:lnTo>
                      <a:lnTo>
                        <a:pt x="10" y="13"/>
                      </a:lnTo>
                      <a:lnTo>
                        <a:pt x="6" y="17"/>
                      </a:lnTo>
                      <a:lnTo>
                        <a:pt x="6" y="19"/>
                      </a:lnTo>
                      <a:lnTo>
                        <a:pt x="6" y="21"/>
                      </a:lnTo>
                      <a:lnTo>
                        <a:pt x="4" y="23"/>
                      </a:lnTo>
                      <a:lnTo>
                        <a:pt x="2" y="23"/>
                      </a:lnTo>
                      <a:lnTo>
                        <a:pt x="0" y="27"/>
                      </a:lnTo>
                      <a:lnTo>
                        <a:pt x="0" y="27"/>
                      </a:lnTo>
                      <a:lnTo>
                        <a:pt x="2" y="29"/>
                      </a:lnTo>
                      <a:lnTo>
                        <a:pt x="2" y="30"/>
                      </a:lnTo>
                      <a:lnTo>
                        <a:pt x="2" y="34"/>
                      </a:lnTo>
                      <a:lnTo>
                        <a:pt x="0" y="36"/>
                      </a:lnTo>
                      <a:lnTo>
                        <a:pt x="0" y="36"/>
                      </a:lnTo>
                      <a:lnTo>
                        <a:pt x="0" y="38"/>
                      </a:lnTo>
                      <a:lnTo>
                        <a:pt x="2" y="38"/>
                      </a:lnTo>
                      <a:lnTo>
                        <a:pt x="6" y="40"/>
                      </a:lnTo>
                      <a:lnTo>
                        <a:pt x="6" y="42"/>
                      </a:lnTo>
                      <a:lnTo>
                        <a:pt x="8" y="42"/>
                      </a:lnTo>
                      <a:lnTo>
                        <a:pt x="8" y="38"/>
                      </a:lnTo>
                      <a:lnTo>
                        <a:pt x="10" y="38"/>
                      </a:lnTo>
                      <a:lnTo>
                        <a:pt x="12" y="36"/>
                      </a:lnTo>
                      <a:lnTo>
                        <a:pt x="12" y="38"/>
                      </a:lnTo>
                      <a:lnTo>
                        <a:pt x="12" y="40"/>
                      </a:lnTo>
                      <a:lnTo>
                        <a:pt x="12" y="38"/>
                      </a:lnTo>
                      <a:lnTo>
                        <a:pt x="12" y="36"/>
                      </a:lnTo>
                      <a:lnTo>
                        <a:pt x="12" y="38"/>
                      </a:lnTo>
                      <a:lnTo>
                        <a:pt x="14" y="40"/>
                      </a:lnTo>
                      <a:lnTo>
                        <a:pt x="12" y="42"/>
                      </a:lnTo>
                      <a:lnTo>
                        <a:pt x="12" y="44"/>
                      </a:lnTo>
                      <a:lnTo>
                        <a:pt x="12" y="46"/>
                      </a:lnTo>
                      <a:lnTo>
                        <a:pt x="8" y="48"/>
                      </a:lnTo>
                      <a:lnTo>
                        <a:pt x="10" y="50"/>
                      </a:lnTo>
                      <a:lnTo>
                        <a:pt x="10" y="52"/>
                      </a:lnTo>
                      <a:lnTo>
                        <a:pt x="8" y="53"/>
                      </a:lnTo>
                      <a:lnTo>
                        <a:pt x="6" y="55"/>
                      </a:lnTo>
                      <a:lnTo>
                        <a:pt x="8" y="57"/>
                      </a:lnTo>
                      <a:lnTo>
                        <a:pt x="10" y="57"/>
                      </a:lnTo>
                      <a:lnTo>
                        <a:pt x="12" y="55"/>
                      </a:lnTo>
                      <a:lnTo>
                        <a:pt x="12" y="57"/>
                      </a:lnTo>
                      <a:lnTo>
                        <a:pt x="16" y="57"/>
                      </a:lnTo>
                      <a:lnTo>
                        <a:pt x="18" y="59"/>
                      </a:lnTo>
                      <a:lnTo>
                        <a:pt x="21" y="63"/>
                      </a:lnTo>
                      <a:lnTo>
                        <a:pt x="21" y="63"/>
                      </a:lnTo>
                      <a:lnTo>
                        <a:pt x="25" y="61"/>
                      </a:lnTo>
                      <a:lnTo>
                        <a:pt x="33" y="44"/>
                      </a:lnTo>
                      <a:lnTo>
                        <a:pt x="35" y="44"/>
                      </a:lnTo>
                      <a:lnTo>
                        <a:pt x="46" y="40"/>
                      </a:lnTo>
                      <a:lnTo>
                        <a:pt x="50" y="38"/>
                      </a:lnTo>
                      <a:lnTo>
                        <a:pt x="58" y="30"/>
                      </a:lnTo>
                      <a:lnTo>
                        <a:pt x="60" y="25"/>
                      </a:lnTo>
                      <a:lnTo>
                        <a:pt x="61" y="25"/>
                      </a:lnTo>
                      <a:lnTo>
                        <a:pt x="63" y="25"/>
                      </a:lnTo>
                      <a:lnTo>
                        <a:pt x="63" y="21"/>
                      </a:lnTo>
                      <a:lnTo>
                        <a:pt x="63" y="19"/>
                      </a:lnTo>
                      <a:lnTo>
                        <a:pt x="61" y="15"/>
                      </a:lnTo>
                      <a:lnTo>
                        <a:pt x="61" y="15"/>
                      </a:lnTo>
                      <a:lnTo>
                        <a:pt x="60" y="13"/>
                      </a:lnTo>
                      <a:lnTo>
                        <a:pt x="60" y="13"/>
                      </a:lnTo>
                      <a:lnTo>
                        <a:pt x="60" y="13"/>
                      </a:lnTo>
                      <a:close/>
                      <a:moveTo>
                        <a:pt x="8" y="46"/>
                      </a:moveTo>
                      <a:lnTo>
                        <a:pt x="6" y="44"/>
                      </a:lnTo>
                      <a:lnTo>
                        <a:pt x="8" y="42"/>
                      </a:lnTo>
                      <a:lnTo>
                        <a:pt x="10" y="40"/>
                      </a:lnTo>
                      <a:lnTo>
                        <a:pt x="10" y="42"/>
                      </a:lnTo>
                      <a:lnTo>
                        <a:pt x="10" y="42"/>
                      </a:lnTo>
                      <a:lnTo>
                        <a:pt x="10" y="44"/>
                      </a:lnTo>
                      <a:lnTo>
                        <a:pt x="10" y="46"/>
                      </a:lnTo>
                      <a:lnTo>
                        <a:pt x="8" y="46"/>
                      </a:lnTo>
                      <a:lnTo>
                        <a:pt x="8" y="4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4" name="Freeform 184"/>
                <p:cNvSpPr>
                  <a:spLocks/>
                </p:cNvSpPr>
                <p:nvPr/>
              </p:nvSpPr>
              <p:spPr bwMode="auto">
                <a:xfrm>
                  <a:off x="14104405" y="-102417"/>
                  <a:ext cx="271917" cy="363860"/>
                </a:xfrm>
                <a:custGeom>
                  <a:avLst/>
                  <a:gdLst>
                    <a:gd name="T0" fmla="*/ 126 w 139"/>
                    <a:gd name="T1" fmla="*/ 109 h 186"/>
                    <a:gd name="T2" fmla="*/ 118 w 139"/>
                    <a:gd name="T3" fmla="*/ 109 h 186"/>
                    <a:gd name="T4" fmla="*/ 118 w 139"/>
                    <a:gd name="T5" fmla="*/ 98 h 186"/>
                    <a:gd name="T6" fmla="*/ 108 w 139"/>
                    <a:gd name="T7" fmla="*/ 100 h 186"/>
                    <a:gd name="T8" fmla="*/ 95 w 139"/>
                    <a:gd name="T9" fmla="*/ 94 h 186"/>
                    <a:gd name="T10" fmla="*/ 84 w 139"/>
                    <a:gd name="T11" fmla="*/ 82 h 186"/>
                    <a:gd name="T12" fmla="*/ 82 w 139"/>
                    <a:gd name="T13" fmla="*/ 75 h 186"/>
                    <a:gd name="T14" fmla="*/ 82 w 139"/>
                    <a:gd name="T15" fmla="*/ 69 h 186"/>
                    <a:gd name="T16" fmla="*/ 87 w 139"/>
                    <a:gd name="T17" fmla="*/ 63 h 186"/>
                    <a:gd name="T18" fmla="*/ 89 w 139"/>
                    <a:gd name="T19" fmla="*/ 54 h 186"/>
                    <a:gd name="T20" fmla="*/ 97 w 139"/>
                    <a:gd name="T21" fmla="*/ 48 h 186"/>
                    <a:gd name="T22" fmla="*/ 112 w 139"/>
                    <a:gd name="T23" fmla="*/ 42 h 186"/>
                    <a:gd name="T24" fmla="*/ 116 w 139"/>
                    <a:gd name="T25" fmla="*/ 42 h 186"/>
                    <a:gd name="T26" fmla="*/ 122 w 139"/>
                    <a:gd name="T27" fmla="*/ 42 h 186"/>
                    <a:gd name="T28" fmla="*/ 114 w 139"/>
                    <a:gd name="T29" fmla="*/ 39 h 186"/>
                    <a:gd name="T30" fmla="*/ 118 w 139"/>
                    <a:gd name="T31" fmla="*/ 25 h 186"/>
                    <a:gd name="T32" fmla="*/ 114 w 139"/>
                    <a:gd name="T33" fmla="*/ 23 h 186"/>
                    <a:gd name="T34" fmla="*/ 103 w 139"/>
                    <a:gd name="T35" fmla="*/ 23 h 186"/>
                    <a:gd name="T36" fmla="*/ 93 w 139"/>
                    <a:gd name="T37" fmla="*/ 25 h 186"/>
                    <a:gd name="T38" fmla="*/ 89 w 139"/>
                    <a:gd name="T39" fmla="*/ 21 h 186"/>
                    <a:gd name="T40" fmla="*/ 85 w 139"/>
                    <a:gd name="T41" fmla="*/ 16 h 186"/>
                    <a:gd name="T42" fmla="*/ 76 w 139"/>
                    <a:gd name="T43" fmla="*/ 8 h 186"/>
                    <a:gd name="T44" fmla="*/ 68 w 139"/>
                    <a:gd name="T45" fmla="*/ 2 h 186"/>
                    <a:gd name="T46" fmla="*/ 64 w 139"/>
                    <a:gd name="T47" fmla="*/ 2 h 186"/>
                    <a:gd name="T48" fmla="*/ 66 w 139"/>
                    <a:gd name="T49" fmla="*/ 12 h 186"/>
                    <a:gd name="T50" fmla="*/ 53 w 139"/>
                    <a:gd name="T51" fmla="*/ 25 h 186"/>
                    <a:gd name="T52" fmla="*/ 28 w 139"/>
                    <a:gd name="T53" fmla="*/ 48 h 186"/>
                    <a:gd name="T54" fmla="*/ 19 w 139"/>
                    <a:gd name="T55" fmla="*/ 44 h 186"/>
                    <a:gd name="T56" fmla="*/ 11 w 139"/>
                    <a:gd name="T57" fmla="*/ 44 h 186"/>
                    <a:gd name="T58" fmla="*/ 13 w 139"/>
                    <a:gd name="T59" fmla="*/ 37 h 186"/>
                    <a:gd name="T60" fmla="*/ 5 w 139"/>
                    <a:gd name="T61" fmla="*/ 39 h 186"/>
                    <a:gd name="T62" fmla="*/ 0 w 139"/>
                    <a:gd name="T63" fmla="*/ 48 h 186"/>
                    <a:gd name="T64" fmla="*/ 0 w 139"/>
                    <a:gd name="T65" fmla="*/ 52 h 186"/>
                    <a:gd name="T66" fmla="*/ 1 w 139"/>
                    <a:gd name="T67" fmla="*/ 60 h 186"/>
                    <a:gd name="T68" fmla="*/ 3 w 139"/>
                    <a:gd name="T69" fmla="*/ 63 h 186"/>
                    <a:gd name="T70" fmla="*/ 17 w 139"/>
                    <a:gd name="T71" fmla="*/ 69 h 186"/>
                    <a:gd name="T72" fmla="*/ 21 w 139"/>
                    <a:gd name="T73" fmla="*/ 79 h 186"/>
                    <a:gd name="T74" fmla="*/ 28 w 139"/>
                    <a:gd name="T75" fmla="*/ 88 h 186"/>
                    <a:gd name="T76" fmla="*/ 34 w 139"/>
                    <a:gd name="T77" fmla="*/ 98 h 186"/>
                    <a:gd name="T78" fmla="*/ 40 w 139"/>
                    <a:gd name="T79" fmla="*/ 107 h 186"/>
                    <a:gd name="T80" fmla="*/ 42 w 139"/>
                    <a:gd name="T81" fmla="*/ 113 h 186"/>
                    <a:gd name="T82" fmla="*/ 47 w 139"/>
                    <a:gd name="T83" fmla="*/ 123 h 186"/>
                    <a:gd name="T84" fmla="*/ 55 w 139"/>
                    <a:gd name="T85" fmla="*/ 132 h 186"/>
                    <a:gd name="T86" fmla="*/ 57 w 139"/>
                    <a:gd name="T87" fmla="*/ 138 h 186"/>
                    <a:gd name="T88" fmla="*/ 59 w 139"/>
                    <a:gd name="T89" fmla="*/ 142 h 186"/>
                    <a:gd name="T90" fmla="*/ 63 w 139"/>
                    <a:gd name="T91" fmla="*/ 147 h 186"/>
                    <a:gd name="T92" fmla="*/ 70 w 139"/>
                    <a:gd name="T93" fmla="*/ 151 h 186"/>
                    <a:gd name="T94" fmla="*/ 76 w 139"/>
                    <a:gd name="T95" fmla="*/ 155 h 186"/>
                    <a:gd name="T96" fmla="*/ 82 w 139"/>
                    <a:gd name="T97" fmla="*/ 159 h 186"/>
                    <a:gd name="T98" fmla="*/ 87 w 139"/>
                    <a:gd name="T99" fmla="*/ 165 h 186"/>
                    <a:gd name="T100" fmla="*/ 97 w 139"/>
                    <a:gd name="T101" fmla="*/ 166 h 186"/>
                    <a:gd name="T102" fmla="*/ 105 w 139"/>
                    <a:gd name="T103" fmla="*/ 170 h 186"/>
                    <a:gd name="T104" fmla="*/ 110 w 139"/>
                    <a:gd name="T105" fmla="*/ 176 h 186"/>
                    <a:gd name="T106" fmla="*/ 116 w 139"/>
                    <a:gd name="T107" fmla="*/ 180 h 186"/>
                    <a:gd name="T108" fmla="*/ 124 w 139"/>
                    <a:gd name="T109" fmla="*/ 186 h 186"/>
                    <a:gd name="T110" fmla="*/ 131 w 139"/>
                    <a:gd name="T111" fmla="*/ 182 h 186"/>
                    <a:gd name="T112" fmla="*/ 133 w 139"/>
                    <a:gd name="T113" fmla="*/ 176 h 186"/>
                    <a:gd name="T114" fmla="*/ 131 w 139"/>
                    <a:gd name="T115" fmla="*/ 174 h 186"/>
                    <a:gd name="T116" fmla="*/ 137 w 139"/>
                    <a:gd name="T117" fmla="*/ 165 h 186"/>
                    <a:gd name="T118" fmla="*/ 135 w 139"/>
                    <a:gd name="T119" fmla="*/ 151 h 186"/>
                    <a:gd name="T120" fmla="*/ 137 w 139"/>
                    <a:gd name="T121" fmla="*/ 140 h 186"/>
                    <a:gd name="T122" fmla="*/ 139 w 139"/>
                    <a:gd name="T123" fmla="*/ 1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186">
                      <a:moveTo>
                        <a:pt x="127" y="109"/>
                      </a:moveTo>
                      <a:lnTo>
                        <a:pt x="127" y="109"/>
                      </a:lnTo>
                      <a:lnTo>
                        <a:pt x="127" y="109"/>
                      </a:lnTo>
                      <a:lnTo>
                        <a:pt x="126" y="109"/>
                      </a:lnTo>
                      <a:lnTo>
                        <a:pt x="124" y="109"/>
                      </a:lnTo>
                      <a:lnTo>
                        <a:pt x="122" y="109"/>
                      </a:lnTo>
                      <a:lnTo>
                        <a:pt x="120" y="111"/>
                      </a:lnTo>
                      <a:lnTo>
                        <a:pt x="118" y="109"/>
                      </a:lnTo>
                      <a:lnTo>
                        <a:pt x="118" y="107"/>
                      </a:lnTo>
                      <a:lnTo>
                        <a:pt x="118" y="102"/>
                      </a:lnTo>
                      <a:lnTo>
                        <a:pt x="118" y="98"/>
                      </a:lnTo>
                      <a:lnTo>
                        <a:pt x="118" y="98"/>
                      </a:lnTo>
                      <a:lnTo>
                        <a:pt x="118" y="94"/>
                      </a:lnTo>
                      <a:lnTo>
                        <a:pt x="118" y="94"/>
                      </a:lnTo>
                      <a:lnTo>
                        <a:pt x="114" y="96"/>
                      </a:lnTo>
                      <a:lnTo>
                        <a:pt x="108" y="100"/>
                      </a:lnTo>
                      <a:lnTo>
                        <a:pt x="103" y="100"/>
                      </a:lnTo>
                      <a:lnTo>
                        <a:pt x="99" y="100"/>
                      </a:lnTo>
                      <a:lnTo>
                        <a:pt x="99" y="96"/>
                      </a:lnTo>
                      <a:lnTo>
                        <a:pt x="95" y="94"/>
                      </a:lnTo>
                      <a:lnTo>
                        <a:pt x="93" y="92"/>
                      </a:lnTo>
                      <a:lnTo>
                        <a:pt x="85" y="94"/>
                      </a:lnTo>
                      <a:lnTo>
                        <a:pt x="89" y="90"/>
                      </a:lnTo>
                      <a:lnTo>
                        <a:pt x="84" y="82"/>
                      </a:lnTo>
                      <a:lnTo>
                        <a:pt x="80" y="81"/>
                      </a:lnTo>
                      <a:lnTo>
                        <a:pt x="82" y="79"/>
                      </a:lnTo>
                      <a:lnTo>
                        <a:pt x="80" y="77"/>
                      </a:lnTo>
                      <a:lnTo>
                        <a:pt x="82" y="75"/>
                      </a:lnTo>
                      <a:lnTo>
                        <a:pt x="82" y="73"/>
                      </a:lnTo>
                      <a:lnTo>
                        <a:pt x="82" y="71"/>
                      </a:lnTo>
                      <a:lnTo>
                        <a:pt x="82" y="71"/>
                      </a:lnTo>
                      <a:lnTo>
                        <a:pt x="82" y="69"/>
                      </a:lnTo>
                      <a:lnTo>
                        <a:pt x="85" y="67"/>
                      </a:lnTo>
                      <a:lnTo>
                        <a:pt x="87" y="67"/>
                      </a:lnTo>
                      <a:lnTo>
                        <a:pt x="89" y="65"/>
                      </a:lnTo>
                      <a:lnTo>
                        <a:pt x="87" y="63"/>
                      </a:lnTo>
                      <a:lnTo>
                        <a:pt x="85" y="60"/>
                      </a:lnTo>
                      <a:lnTo>
                        <a:pt x="89" y="58"/>
                      </a:lnTo>
                      <a:lnTo>
                        <a:pt x="89" y="56"/>
                      </a:lnTo>
                      <a:lnTo>
                        <a:pt x="89" y="54"/>
                      </a:lnTo>
                      <a:lnTo>
                        <a:pt x="89" y="52"/>
                      </a:lnTo>
                      <a:lnTo>
                        <a:pt x="91" y="50"/>
                      </a:lnTo>
                      <a:lnTo>
                        <a:pt x="95" y="50"/>
                      </a:lnTo>
                      <a:lnTo>
                        <a:pt x="97" y="48"/>
                      </a:lnTo>
                      <a:lnTo>
                        <a:pt x="97" y="48"/>
                      </a:lnTo>
                      <a:lnTo>
                        <a:pt x="99" y="46"/>
                      </a:lnTo>
                      <a:lnTo>
                        <a:pt x="105" y="44"/>
                      </a:lnTo>
                      <a:lnTo>
                        <a:pt x="112" y="42"/>
                      </a:lnTo>
                      <a:lnTo>
                        <a:pt x="112" y="42"/>
                      </a:lnTo>
                      <a:lnTo>
                        <a:pt x="114" y="42"/>
                      </a:lnTo>
                      <a:lnTo>
                        <a:pt x="116" y="42"/>
                      </a:lnTo>
                      <a:lnTo>
                        <a:pt x="116" y="42"/>
                      </a:lnTo>
                      <a:lnTo>
                        <a:pt x="120" y="42"/>
                      </a:lnTo>
                      <a:lnTo>
                        <a:pt x="118" y="44"/>
                      </a:lnTo>
                      <a:lnTo>
                        <a:pt x="122" y="44"/>
                      </a:lnTo>
                      <a:lnTo>
                        <a:pt x="122" y="42"/>
                      </a:lnTo>
                      <a:lnTo>
                        <a:pt x="122" y="40"/>
                      </a:lnTo>
                      <a:lnTo>
                        <a:pt x="120" y="39"/>
                      </a:lnTo>
                      <a:lnTo>
                        <a:pt x="116" y="39"/>
                      </a:lnTo>
                      <a:lnTo>
                        <a:pt x="114" y="39"/>
                      </a:lnTo>
                      <a:lnTo>
                        <a:pt x="114" y="37"/>
                      </a:lnTo>
                      <a:lnTo>
                        <a:pt x="122" y="27"/>
                      </a:lnTo>
                      <a:lnTo>
                        <a:pt x="122" y="25"/>
                      </a:lnTo>
                      <a:lnTo>
                        <a:pt x="118" y="25"/>
                      </a:lnTo>
                      <a:lnTo>
                        <a:pt x="118" y="25"/>
                      </a:lnTo>
                      <a:lnTo>
                        <a:pt x="116" y="23"/>
                      </a:lnTo>
                      <a:lnTo>
                        <a:pt x="114" y="23"/>
                      </a:lnTo>
                      <a:lnTo>
                        <a:pt x="114" y="23"/>
                      </a:lnTo>
                      <a:lnTo>
                        <a:pt x="112" y="23"/>
                      </a:lnTo>
                      <a:lnTo>
                        <a:pt x="108" y="23"/>
                      </a:lnTo>
                      <a:lnTo>
                        <a:pt x="105" y="23"/>
                      </a:lnTo>
                      <a:lnTo>
                        <a:pt x="103" y="23"/>
                      </a:lnTo>
                      <a:lnTo>
                        <a:pt x="99" y="23"/>
                      </a:lnTo>
                      <a:lnTo>
                        <a:pt x="97" y="25"/>
                      </a:lnTo>
                      <a:lnTo>
                        <a:pt x="95" y="25"/>
                      </a:lnTo>
                      <a:lnTo>
                        <a:pt x="93" y="25"/>
                      </a:lnTo>
                      <a:lnTo>
                        <a:pt x="91" y="25"/>
                      </a:lnTo>
                      <a:lnTo>
                        <a:pt x="89" y="23"/>
                      </a:lnTo>
                      <a:lnTo>
                        <a:pt x="87" y="23"/>
                      </a:lnTo>
                      <a:lnTo>
                        <a:pt x="89" y="21"/>
                      </a:lnTo>
                      <a:lnTo>
                        <a:pt x="87" y="19"/>
                      </a:lnTo>
                      <a:lnTo>
                        <a:pt x="85" y="17"/>
                      </a:lnTo>
                      <a:lnTo>
                        <a:pt x="85" y="17"/>
                      </a:lnTo>
                      <a:lnTo>
                        <a:pt x="85" y="16"/>
                      </a:lnTo>
                      <a:lnTo>
                        <a:pt x="84" y="14"/>
                      </a:lnTo>
                      <a:lnTo>
                        <a:pt x="78" y="12"/>
                      </a:lnTo>
                      <a:lnTo>
                        <a:pt x="76" y="12"/>
                      </a:lnTo>
                      <a:lnTo>
                        <a:pt x="76" y="8"/>
                      </a:lnTo>
                      <a:lnTo>
                        <a:pt x="74" y="6"/>
                      </a:lnTo>
                      <a:lnTo>
                        <a:pt x="72" y="4"/>
                      </a:lnTo>
                      <a:lnTo>
                        <a:pt x="72" y="2"/>
                      </a:lnTo>
                      <a:lnTo>
                        <a:pt x="68" y="2"/>
                      </a:lnTo>
                      <a:lnTo>
                        <a:pt x="64" y="2"/>
                      </a:lnTo>
                      <a:lnTo>
                        <a:pt x="64" y="0"/>
                      </a:lnTo>
                      <a:lnTo>
                        <a:pt x="63" y="0"/>
                      </a:lnTo>
                      <a:lnTo>
                        <a:pt x="64" y="2"/>
                      </a:lnTo>
                      <a:lnTo>
                        <a:pt x="64" y="2"/>
                      </a:lnTo>
                      <a:lnTo>
                        <a:pt x="66" y="6"/>
                      </a:lnTo>
                      <a:lnTo>
                        <a:pt x="66" y="8"/>
                      </a:lnTo>
                      <a:lnTo>
                        <a:pt x="66" y="12"/>
                      </a:lnTo>
                      <a:lnTo>
                        <a:pt x="64" y="12"/>
                      </a:lnTo>
                      <a:lnTo>
                        <a:pt x="63" y="12"/>
                      </a:lnTo>
                      <a:lnTo>
                        <a:pt x="61" y="17"/>
                      </a:lnTo>
                      <a:lnTo>
                        <a:pt x="53" y="25"/>
                      </a:lnTo>
                      <a:lnTo>
                        <a:pt x="49" y="27"/>
                      </a:lnTo>
                      <a:lnTo>
                        <a:pt x="38" y="31"/>
                      </a:lnTo>
                      <a:lnTo>
                        <a:pt x="36" y="31"/>
                      </a:lnTo>
                      <a:lnTo>
                        <a:pt x="28" y="48"/>
                      </a:lnTo>
                      <a:lnTo>
                        <a:pt x="24" y="50"/>
                      </a:lnTo>
                      <a:lnTo>
                        <a:pt x="24" y="50"/>
                      </a:lnTo>
                      <a:lnTo>
                        <a:pt x="21" y="46"/>
                      </a:lnTo>
                      <a:lnTo>
                        <a:pt x="19" y="44"/>
                      </a:lnTo>
                      <a:lnTo>
                        <a:pt x="15" y="44"/>
                      </a:lnTo>
                      <a:lnTo>
                        <a:pt x="15" y="42"/>
                      </a:lnTo>
                      <a:lnTo>
                        <a:pt x="13" y="44"/>
                      </a:lnTo>
                      <a:lnTo>
                        <a:pt x="11" y="44"/>
                      </a:lnTo>
                      <a:lnTo>
                        <a:pt x="9" y="42"/>
                      </a:lnTo>
                      <a:lnTo>
                        <a:pt x="11" y="40"/>
                      </a:lnTo>
                      <a:lnTo>
                        <a:pt x="13" y="39"/>
                      </a:lnTo>
                      <a:lnTo>
                        <a:pt x="13" y="37"/>
                      </a:lnTo>
                      <a:lnTo>
                        <a:pt x="11" y="35"/>
                      </a:lnTo>
                      <a:lnTo>
                        <a:pt x="11" y="37"/>
                      </a:lnTo>
                      <a:lnTo>
                        <a:pt x="7" y="39"/>
                      </a:lnTo>
                      <a:lnTo>
                        <a:pt x="5" y="39"/>
                      </a:lnTo>
                      <a:lnTo>
                        <a:pt x="1" y="42"/>
                      </a:lnTo>
                      <a:lnTo>
                        <a:pt x="0" y="44"/>
                      </a:lnTo>
                      <a:lnTo>
                        <a:pt x="0" y="46"/>
                      </a:lnTo>
                      <a:lnTo>
                        <a:pt x="0" y="48"/>
                      </a:lnTo>
                      <a:lnTo>
                        <a:pt x="1" y="50"/>
                      </a:lnTo>
                      <a:lnTo>
                        <a:pt x="1" y="50"/>
                      </a:lnTo>
                      <a:lnTo>
                        <a:pt x="0" y="52"/>
                      </a:lnTo>
                      <a:lnTo>
                        <a:pt x="0" y="52"/>
                      </a:lnTo>
                      <a:lnTo>
                        <a:pt x="1" y="54"/>
                      </a:lnTo>
                      <a:lnTo>
                        <a:pt x="3" y="58"/>
                      </a:lnTo>
                      <a:lnTo>
                        <a:pt x="3" y="60"/>
                      </a:lnTo>
                      <a:lnTo>
                        <a:pt x="1" y="60"/>
                      </a:lnTo>
                      <a:lnTo>
                        <a:pt x="0" y="60"/>
                      </a:lnTo>
                      <a:lnTo>
                        <a:pt x="0" y="61"/>
                      </a:lnTo>
                      <a:lnTo>
                        <a:pt x="1" y="63"/>
                      </a:lnTo>
                      <a:lnTo>
                        <a:pt x="3" y="63"/>
                      </a:lnTo>
                      <a:lnTo>
                        <a:pt x="7" y="65"/>
                      </a:lnTo>
                      <a:lnTo>
                        <a:pt x="9" y="65"/>
                      </a:lnTo>
                      <a:lnTo>
                        <a:pt x="15" y="69"/>
                      </a:lnTo>
                      <a:lnTo>
                        <a:pt x="17" y="69"/>
                      </a:lnTo>
                      <a:lnTo>
                        <a:pt x="17" y="71"/>
                      </a:lnTo>
                      <a:lnTo>
                        <a:pt x="19" y="75"/>
                      </a:lnTo>
                      <a:lnTo>
                        <a:pt x="19" y="77"/>
                      </a:lnTo>
                      <a:lnTo>
                        <a:pt x="21" y="79"/>
                      </a:lnTo>
                      <a:lnTo>
                        <a:pt x="24" y="81"/>
                      </a:lnTo>
                      <a:lnTo>
                        <a:pt x="26" y="84"/>
                      </a:lnTo>
                      <a:lnTo>
                        <a:pt x="28" y="86"/>
                      </a:lnTo>
                      <a:lnTo>
                        <a:pt x="28" y="88"/>
                      </a:lnTo>
                      <a:lnTo>
                        <a:pt x="30" y="92"/>
                      </a:lnTo>
                      <a:lnTo>
                        <a:pt x="30" y="94"/>
                      </a:lnTo>
                      <a:lnTo>
                        <a:pt x="32" y="94"/>
                      </a:lnTo>
                      <a:lnTo>
                        <a:pt x="34" y="98"/>
                      </a:lnTo>
                      <a:lnTo>
                        <a:pt x="34" y="100"/>
                      </a:lnTo>
                      <a:lnTo>
                        <a:pt x="34" y="102"/>
                      </a:lnTo>
                      <a:lnTo>
                        <a:pt x="36" y="103"/>
                      </a:lnTo>
                      <a:lnTo>
                        <a:pt x="40" y="107"/>
                      </a:lnTo>
                      <a:lnTo>
                        <a:pt x="40" y="109"/>
                      </a:lnTo>
                      <a:lnTo>
                        <a:pt x="40" y="111"/>
                      </a:lnTo>
                      <a:lnTo>
                        <a:pt x="40" y="113"/>
                      </a:lnTo>
                      <a:lnTo>
                        <a:pt x="42" y="113"/>
                      </a:lnTo>
                      <a:lnTo>
                        <a:pt x="45" y="117"/>
                      </a:lnTo>
                      <a:lnTo>
                        <a:pt x="47" y="119"/>
                      </a:lnTo>
                      <a:lnTo>
                        <a:pt x="47" y="121"/>
                      </a:lnTo>
                      <a:lnTo>
                        <a:pt x="47" y="123"/>
                      </a:lnTo>
                      <a:lnTo>
                        <a:pt x="51" y="123"/>
                      </a:lnTo>
                      <a:lnTo>
                        <a:pt x="51" y="124"/>
                      </a:lnTo>
                      <a:lnTo>
                        <a:pt x="55" y="130"/>
                      </a:lnTo>
                      <a:lnTo>
                        <a:pt x="55" y="132"/>
                      </a:lnTo>
                      <a:lnTo>
                        <a:pt x="59" y="136"/>
                      </a:lnTo>
                      <a:lnTo>
                        <a:pt x="59" y="138"/>
                      </a:lnTo>
                      <a:lnTo>
                        <a:pt x="57" y="138"/>
                      </a:lnTo>
                      <a:lnTo>
                        <a:pt x="57" y="138"/>
                      </a:lnTo>
                      <a:lnTo>
                        <a:pt x="57" y="140"/>
                      </a:lnTo>
                      <a:lnTo>
                        <a:pt x="57" y="140"/>
                      </a:lnTo>
                      <a:lnTo>
                        <a:pt x="57" y="142"/>
                      </a:lnTo>
                      <a:lnTo>
                        <a:pt x="59" y="142"/>
                      </a:lnTo>
                      <a:lnTo>
                        <a:pt x="59" y="144"/>
                      </a:lnTo>
                      <a:lnTo>
                        <a:pt x="61" y="144"/>
                      </a:lnTo>
                      <a:lnTo>
                        <a:pt x="59" y="145"/>
                      </a:lnTo>
                      <a:lnTo>
                        <a:pt x="63" y="147"/>
                      </a:lnTo>
                      <a:lnTo>
                        <a:pt x="66" y="149"/>
                      </a:lnTo>
                      <a:lnTo>
                        <a:pt x="66" y="149"/>
                      </a:lnTo>
                      <a:lnTo>
                        <a:pt x="68" y="151"/>
                      </a:lnTo>
                      <a:lnTo>
                        <a:pt x="70" y="151"/>
                      </a:lnTo>
                      <a:lnTo>
                        <a:pt x="70" y="153"/>
                      </a:lnTo>
                      <a:lnTo>
                        <a:pt x="72" y="155"/>
                      </a:lnTo>
                      <a:lnTo>
                        <a:pt x="74" y="155"/>
                      </a:lnTo>
                      <a:lnTo>
                        <a:pt x="76" y="155"/>
                      </a:lnTo>
                      <a:lnTo>
                        <a:pt x="78" y="153"/>
                      </a:lnTo>
                      <a:lnTo>
                        <a:pt x="76" y="155"/>
                      </a:lnTo>
                      <a:lnTo>
                        <a:pt x="78" y="157"/>
                      </a:lnTo>
                      <a:lnTo>
                        <a:pt x="82" y="159"/>
                      </a:lnTo>
                      <a:lnTo>
                        <a:pt x="84" y="161"/>
                      </a:lnTo>
                      <a:lnTo>
                        <a:pt x="84" y="163"/>
                      </a:lnTo>
                      <a:lnTo>
                        <a:pt x="85" y="163"/>
                      </a:lnTo>
                      <a:lnTo>
                        <a:pt x="87" y="165"/>
                      </a:lnTo>
                      <a:lnTo>
                        <a:pt x="89" y="163"/>
                      </a:lnTo>
                      <a:lnTo>
                        <a:pt x="91" y="165"/>
                      </a:lnTo>
                      <a:lnTo>
                        <a:pt x="95" y="166"/>
                      </a:lnTo>
                      <a:lnTo>
                        <a:pt x="97" y="166"/>
                      </a:lnTo>
                      <a:lnTo>
                        <a:pt x="101" y="166"/>
                      </a:lnTo>
                      <a:lnTo>
                        <a:pt x="101" y="168"/>
                      </a:lnTo>
                      <a:lnTo>
                        <a:pt x="101" y="168"/>
                      </a:lnTo>
                      <a:lnTo>
                        <a:pt x="105" y="170"/>
                      </a:lnTo>
                      <a:lnTo>
                        <a:pt x="106" y="172"/>
                      </a:lnTo>
                      <a:lnTo>
                        <a:pt x="108" y="174"/>
                      </a:lnTo>
                      <a:lnTo>
                        <a:pt x="110" y="174"/>
                      </a:lnTo>
                      <a:lnTo>
                        <a:pt x="110" y="176"/>
                      </a:lnTo>
                      <a:lnTo>
                        <a:pt x="110" y="176"/>
                      </a:lnTo>
                      <a:lnTo>
                        <a:pt x="110" y="178"/>
                      </a:lnTo>
                      <a:lnTo>
                        <a:pt x="112" y="178"/>
                      </a:lnTo>
                      <a:lnTo>
                        <a:pt x="116" y="180"/>
                      </a:lnTo>
                      <a:lnTo>
                        <a:pt x="118" y="182"/>
                      </a:lnTo>
                      <a:lnTo>
                        <a:pt x="122" y="184"/>
                      </a:lnTo>
                      <a:lnTo>
                        <a:pt x="124" y="186"/>
                      </a:lnTo>
                      <a:lnTo>
                        <a:pt x="124" y="186"/>
                      </a:lnTo>
                      <a:lnTo>
                        <a:pt x="126" y="184"/>
                      </a:lnTo>
                      <a:lnTo>
                        <a:pt x="127" y="184"/>
                      </a:lnTo>
                      <a:lnTo>
                        <a:pt x="129" y="184"/>
                      </a:lnTo>
                      <a:lnTo>
                        <a:pt x="131" y="182"/>
                      </a:lnTo>
                      <a:lnTo>
                        <a:pt x="133" y="180"/>
                      </a:lnTo>
                      <a:lnTo>
                        <a:pt x="131" y="178"/>
                      </a:lnTo>
                      <a:lnTo>
                        <a:pt x="131" y="176"/>
                      </a:lnTo>
                      <a:lnTo>
                        <a:pt x="133" y="176"/>
                      </a:lnTo>
                      <a:lnTo>
                        <a:pt x="133" y="176"/>
                      </a:lnTo>
                      <a:lnTo>
                        <a:pt x="133" y="174"/>
                      </a:lnTo>
                      <a:lnTo>
                        <a:pt x="131" y="174"/>
                      </a:lnTo>
                      <a:lnTo>
                        <a:pt x="131" y="174"/>
                      </a:lnTo>
                      <a:lnTo>
                        <a:pt x="133" y="170"/>
                      </a:lnTo>
                      <a:lnTo>
                        <a:pt x="135" y="168"/>
                      </a:lnTo>
                      <a:lnTo>
                        <a:pt x="137" y="166"/>
                      </a:lnTo>
                      <a:lnTo>
                        <a:pt x="137" y="165"/>
                      </a:lnTo>
                      <a:lnTo>
                        <a:pt x="135" y="157"/>
                      </a:lnTo>
                      <a:lnTo>
                        <a:pt x="135" y="155"/>
                      </a:lnTo>
                      <a:lnTo>
                        <a:pt x="135" y="153"/>
                      </a:lnTo>
                      <a:lnTo>
                        <a:pt x="135" y="151"/>
                      </a:lnTo>
                      <a:lnTo>
                        <a:pt x="135" y="149"/>
                      </a:lnTo>
                      <a:lnTo>
                        <a:pt x="135" y="149"/>
                      </a:lnTo>
                      <a:lnTo>
                        <a:pt x="137" y="145"/>
                      </a:lnTo>
                      <a:lnTo>
                        <a:pt x="137" y="140"/>
                      </a:lnTo>
                      <a:lnTo>
                        <a:pt x="135" y="136"/>
                      </a:lnTo>
                      <a:lnTo>
                        <a:pt x="137" y="134"/>
                      </a:lnTo>
                      <a:lnTo>
                        <a:pt x="137" y="126"/>
                      </a:lnTo>
                      <a:lnTo>
                        <a:pt x="139" y="124"/>
                      </a:lnTo>
                      <a:lnTo>
                        <a:pt x="139" y="123"/>
                      </a:lnTo>
                      <a:lnTo>
                        <a:pt x="127" y="10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185"/>
                <p:cNvSpPr>
                  <a:spLocks/>
                </p:cNvSpPr>
                <p:nvPr/>
              </p:nvSpPr>
              <p:spPr bwMode="auto">
                <a:xfrm>
                  <a:off x="14352846" y="85381"/>
                  <a:ext cx="266048" cy="264091"/>
                </a:xfrm>
                <a:custGeom>
                  <a:avLst/>
                  <a:gdLst>
                    <a:gd name="T0" fmla="*/ 130 w 136"/>
                    <a:gd name="T1" fmla="*/ 99 h 135"/>
                    <a:gd name="T2" fmla="*/ 128 w 136"/>
                    <a:gd name="T3" fmla="*/ 76 h 135"/>
                    <a:gd name="T4" fmla="*/ 123 w 136"/>
                    <a:gd name="T5" fmla="*/ 65 h 135"/>
                    <a:gd name="T6" fmla="*/ 100 w 136"/>
                    <a:gd name="T7" fmla="*/ 53 h 135"/>
                    <a:gd name="T8" fmla="*/ 102 w 136"/>
                    <a:gd name="T9" fmla="*/ 44 h 135"/>
                    <a:gd name="T10" fmla="*/ 90 w 136"/>
                    <a:gd name="T11" fmla="*/ 40 h 135"/>
                    <a:gd name="T12" fmla="*/ 85 w 136"/>
                    <a:gd name="T13" fmla="*/ 36 h 135"/>
                    <a:gd name="T14" fmla="*/ 75 w 136"/>
                    <a:gd name="T15" fmla="*/ 34 h 135"/>
                    <a:gd name="T16" fmla="*/ 65 w 136"/>
                    <a:gd name="T17" fmla="*/ 27 h 135"/>
                    <a:gd name="T18" fmla="*/ 56 w 136"/>
                    <a:gd name="T19" fmla="*/ 27 h 135"/>
                    <a:gd name="T20" fmla="*/ 50 w 136"/>
                    <a:gd name="T21" fmla="*/ 21 h 135"/>
                    <a:gd name="T22" fmla="*/ 46 w 136"/>
                    <a:gd name="T23" fmla="*/ 15 h 135"/>
                    <a:gd name="T24" fmla="*/ 46 w 136"/>
                    <a:gd name="T25" fmla="*/ 4 h 135"/>
                    <a:gd name="T26" fmla="*/ 43 w 136"/>
                    <a:gd name="T27" fmla="*/ 2 h 135"/>
                    <a:gd name="T28" fmla="*/ 35 w 136"/>
                    <a:gd name="T29" fmla="*/ 2 h 135"/>
                    <a:gd name="T30" fmla="*/ 23 w 136"/>
                    <a:gd name="T31" fmla="*/ 9 h 135"/>
                    <a:gd name="T32" fmla="*/ 16 w 136"/>
                    <a:gd name="T33" fmla="*/ 13 h 135"/>
                    <a:gd name="T34" fmla="*/ 8 w 136"/>
                    <a:gd name="T35" fmla="*/ 13 h 135"/>
                    <a:gd name="T36" fmla="*/ 12 w 136"/>
                    <a:gd name="T37" fmla="*/ 28 h 135"/>
                    <a:gd name="T38" fmla="*/ 8 w 136"/>
                    <a:gd name="T39" fmla="*/ 40 h 135"/>
                    <a:gd name="T40" fmla="*/ 8 w 136"/>
                    <a:gd name="T41" fmla="*/ 53 h 135"/>
                    <a:gd name="T42" fmla="*/ 8 w 136"/>
                    <a:gd name="T43" fmla="*/ 57 h 135"/>
                    <a:gd name="T44" fmla="*/ 10 w 136"/>
                    <a:gd name="T45" fmla="*/ 69 h 135"/>
                    <a:gd name="T46" fmla="*/ 6 w 136"/>
                    <a:gd name="T47" fmla="*/ 74 h 135"/>
                    <a:gd name="T48" fmla="*/ 6 w 136"/>
                    <a:gd name="T49" fmla="*/ 78 h 135"/>
                    <a:gd name="T50" fmla="*/ 8 w 136"/>
                    <a:gd name="T51" fmla="*/ 82 h 135"/>
                    <a:gd name="T52" fmla="*/ 12 w 136"/>
                    <a:gd name="T53" fmla="*/ 88 h 135"/>
                    <a:gd name="T54" fmla="*/ 12 w 136"/>
                    <a:gd name="T55" fmla="*/ 93 h 135"/>
                    <a:gd name="T56" fmla="*/ 20 w 136"/>
                    <a:gd name="T57" fmla="*/ 101 h 135"/>
                    <a:gd name="T58" fmla="*/ 16 w 136"/>
                    <a:gd name="T59" fmla="*/ 111 h 135"/>
                    <a:gd name="T60" fmla="*/ 31 w 136"/>
                    <a:gd name="T61" fmla="*/ 135 h 135"/>
                    <a:gd name="T62" fmla="*/ 35 w 136"/>
                    <a:gd name="T63" fmla="*/ 133 h 135"/>
                    <a:gd name="T64" fmla="*/ 39 w 136"/>
                    <a:gd name="T65" fmla="*/ 130 h 135"/>
                    <a:gd name="T66" fmla="*/ 48 w 136"/>
                    <a:gd name="T67" fmla="*/ 126 h 135"/>
                    <a:gd name="T68" fmla="*/ 56 w 136"/>
                    <a:gd name="T69" fmla="*/ 126 h 135"/>
                    <a:gd name="T70" fmla="*/ 62 w 136"/>
                    <a:gd name="T71" fmla="*/ 128 h 135"/>
                    <a:gd name="T72" fmla="*/ 65 w 136"/>
                    <a:gd name="T73" fmla="*/ 133 h 135"/>
                    <a:gd name="T74" fmla="*/ 67 w 136"/>
                    <a:gd name="T75" fmla="*/ 128 h 135"/>
                    <a:gd name="T76" fmla="*/ 81 w 136"/>
                    <a:gd name="T77" fmla="*/ 126 h 135"/>
                    <a:gd name="T78" fmla="*/ 86 w 136"/>
                    <a:gd name="T79" fmla="*/ 118 h 135"/>
                    <a:gd name="T80" fmla="*/ 85 w 136"/>
                    <a:gd name="T81" fmla="*/ 111 h 135"/>
                    <a:gd name="T82" fmla="*/ 88 w 136"/>
                    <a:gd name="T83" fmla="*/ 101 h 135"/>
                    <a:gd name="T84" fmla="*/ 119 w 136"/>
                    <a:gd name="T85" fmla="*/ 97 h 135"/>
                    <a:gd name="T86" fmla="*/ 128 w 136"/>
                    <a:gd name="T87" fmla="*/ 10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5">
                      <a:moveTo>
                        <a:pt x="128" y="103"/>
                      </a:moveTo>
                      <a:lnTo>
                        <a:pt x="130" y="101"/>
                      </a:lnTo>
                      <a:lnTo>
                        <a:pt x="130" y="99"/>
                      </a:lnTo>
                      <a:lnTo>
                        <a:pt x="136" y="90"/>
                      </a:lnTo>
                      <a:lnTo>
                        <a:pt x="134" y="86"/>
                      </a:lnTo>
                      <a:lnTo>
                        <a:pt x="128" y="76"/>
                      </a:lnTo>
                      <a:lnTo>
                        <a:pt x="123" y="76"/>
                      </a:lnTo>
                      <a:lnTo>
                        <a:pt x="125" y="70"/>
                      </a:lnTo>
                      <a:lnTo>
                        <a:pt x="123" y="65"/>
                      </a:lnTo>
                      <a:lnTo>
                        <a:pt x="104" y="65"/>
                      </a:lnTo>
                      <a:lnTo>
                        <a:pt x="104" y="61"/>
                      </a:lnTo>
                      <a:lnTo>
                        <a:pt x="100" y="53"/>
                      </a:lnTo>
                      <a:lnTo>
                        <a:pt x="102" y="51"/>
                      </a:lnTo>
                      <a:lnTo>
                        <a:pt x="100" y="48"/>
                      </a:lnTo>
                      <a:lnTo>
                        <a:pt x="102" y="44"/>
                      </a:lnTo>
                      <a:lnTo>
                        <a:pt x="100" y="42"/>
                      </a:lnTo>
                      <a:lnTo>
                        <a:pt x="96" y="40"/>
                      </a:lnTo>
                      <a:lnTo>
                        <a:pt x="90" y="40"/>
                      </a:lnTo>
                      <a:lnTo>
                        <a:pt x="86" y="40"/>
                      </a:lnTo>
                      <a:lnTo>
                        <a:pt x="85" y="38"/>
                      </a:lnTo>
                      <a:lnTo>
                        <a:pt x="85" y="36"/>
                      </a:lnTo>
                      <a:lnTo>
                        <a:pt x="81" y="34"/>
                      </a:lnTo>
                      <a:lnTo>
                        <a:pt x="77" y="34"/>
                      </a:lnTo>
                      <a:lnTo>
                        <a:pt x="75" y="34"/>
                      </a:lnTo>
                      <a:lnTo>
                        <a:pt x="71" y="30"/>
                      </a:lnTo>
                      <a:lnTo>
                        <a:pt x="69" y="30"/>
                      </a:lnTo>
                      <a:lnTo>
                        <a:pt x="65" y="27"/>
                      </a:lnTo>
                      <a:lnTo>
                        <a:pt x="60" y="28"/>
                      </a:lnTo>
                      <a:lnTo>
                        <a:pt x="60" y="28"/>
                      </a:lnTo>
                      <a:lnTo>
                        <a:pt x="56" y="27"/>
                      </a:lnTo>
                      <a:lnTo>
                        <a:pt x="54" y="25"/>
                      </a:lnTo>
                      <a:lnTo>
                        <a:pt x="50" y="25"/>
                      </a:lnTo>
                      <a:lnTo>
                        <a:pt x="50" y="21"/>
                      </a:lnTo>
                      <a:lnTo>
                        <a:pt x="48" y="21"/>
                      </a:lnTo>
                      <a:lnTo>
                        <a:pt x="46" y="17"/>
                      </a:lnTo>
                      <a:lnTo>
                        <a:pt x="46" y="15"/>
                      </a:lnTo>
                      <a:lnTo>
                        <a:pt x="44" y="9"/>
                      </a:lnTo>
                      <a:lnTo>
                        <a:pt x="46" y="7"/>
                      </a:lnTo>
                      <a:lnTo>
                        <a:pt x="46" y="4"/>
                      </a:lnTo>
                      <a:lnTo>
                        <a:pt x="46" y="2"/>
                      </a:lnTo>
                      <a:lnTo>
                        <a:pt x="44" y="0"/>
                      </a:lnTo>
                      <a:lnTo>
                        <a:pt x="43" y="2"/>
                      </a:lnTo>
                      <a:lnTo>
                        <a:pt x="41" y="0"/>
                      </a:lnTo>
                      <a:lnTo>
                        <a:pt x="39" y="0"/>
                      </a:lnTo>
                      <a:lnTo>
                        <a:pt x="35" y="2"/>
                      </a:lnTo>
                      <a:lnTo>
                        <a:pt x="31" y="2"/>
                      </a:lnTo>
                      <a:lnTo>
                        <a:pt x="25" y="6"/>
                      </a:lnTo>
                      <a:lnTo>
                        <a:pt x="23" y="9"/>
                      </a:lnTo>
                      <a:lnTo>
                        <a:pt x="22" y="11"/>
                      </a:lnTo>
                      <a:lnTo>
                        <a:pt x="18" y="11"/>
                      </a:lnTo>
                      <a:lnTo>
                        <a:pt x="16" y="13"/>
                      </a:lnTo>
                      <a:lnTo>
                        <a:pt x="14" y="13"/>
                      </a:lnTo>
                      <a:lnTo>
                        <a:pt x="12" y="13"/>
                      </a:lnTo>
                      <a:lnTo>
                        <a:pt x="8" y="13"/>
                      </a:lnTo>
                      <a:lnTo>
                        <a:pt x="0" y="13"/>
                      </a:lnTo>
                      <a:lnTo>
                        <a:pt x="12" y="27"/>
                      </a:lnTo>
                      <a:lnTo>
                        <a:pt x="12" y="28"/>
                      </a:lnTo>
                      <a:lnTo>
                        <a:pt x="10" y="30"/>
                      </a:lnTo>
                      <a:lnTo>
                        <a:pt x="10" y="38"/>
                      </a:lnTo>
                      <a:lnTo>
                        <a:pt x="8" y="40"/>
                      </a:lnTo>
                      <a:lnTo>
                        <a:pt x="10" y="44"/>
                      </a:lnTo>
                      <a:lnTo>
                        <a:pt x="10" y="49"/>
                      </a:lnTo>
                      <a:lnTo>
                        <a:pt x="8" y="53"/>
                      </a:lnTo>
                      <a:lnTo>
                        <a:pt x="8" y="53"/>
                      </a:lnTo>
                      <a:lnTo>
                        <a:pt x="8" y="55"/>
                      </a:lnTo>
                      <a:lnTo>
                        <a:pt x="8" y="57"/>
                      </a:lnTo>
                      <a:lnTo>
                        <a:pt x="8" y="59"/>
                      </a:lnTo>
                      <a:lnTo>
                        <a:pt x="8" y="61"/>
                      </a:lnTo>
                      <a:lnTo>
                        <a:pt x="10" y="69"/>
                      </a:lnTo>
                      <a:lnTo>
                        <a:pt x="10" y="70"/>
                      </a:lnTo>
                      <a:lnTo>
                        <a:pt x="8" y="72"/>
                      </a:lnTo>
                      <a:lnTo>
                        <a:pt x="6" y="74"/>
                      </a:lnTo>
                      <a:lnTo>
                        <a:pt x="4" y="78"/>
                      </a:lnTo>
                      <a:lnTo>
                        <a:pt x="4" y="78"/>
                      </a:lnTo>
                      <a:lnTo>
                        <a:pt x="6" y="78"/>
                      </a:lnTo>
                      <a:lnTo>
                        <a:pt x="6" y="80"/>
                      </a:lnTo>
                      <a:lnTo>
                        <a:pt x="8" y="80"/>
                      </a:lnTo>
                      <a:lnTo>
                        <a:pt x="8" y="82"/>
                      </a:lnTo>
                      <a:lnTo>
                        <a:pt x="10" y="84"/>
                      </a:lnTo>
                      <a:lnTo>
                        <a:pt x="10" y="86"/>
                      </a:lnTo>
                      <a:lnTo>
                        <a:pt x="12" y="88"/>
                      </a:lnTo>
                      <a:lnTo>
                        <a:pt x="10" y="90"/>
                      </a:lnTo>
                      <a:lnTo>
                        <a:pt x="12" y="90"/>
                      </a:lnTo>
                      <a:lnTo>
                        <a:pt x="12" y="93"/>
                      </a:lnTo>
                      <a:lnTo>
                        <a:pt x="14" y="95"/>
                      </a:lnTo>
                      <a:lnTo>
                        <a:pt x="18" y="99"/>
                      </a:lnTo>
                      <a:lnTo>
                        <a:pt x="20" y="101"/>
                      </a:lnTo>
                      <a:lnTo>
                        <a:pt x="18" y="103"/>
                      </a:lnTo>
                      <a:lnTo>
                        <a:pt x="18" y="105"/>
                      </a:lnTo>
                      <a:lnTo>
                        <a:pt x="16" y="111"/>
                      </a:lnTo>
                      <a:lnTo>
                        <a:pt x="18" y="112"/>
                      </a:lnTo>
                      <a:lnTo>
                        <a:pt x="22" y="116"/>
                      </a:lnTo>
                      <a:lnTo>
                        <a:pt x="31" y="135"/>
                      </a:lnTo>
                      <a:lnTo>
                        <a:pt x="33" y="135"/>
                      </a:lnTo>
                      <a:lnTo>
                        <a:pt x="35" y="135"/>
                      </a:lnTo>
                      <a:lnTo>
                        <a:pt x="35" y="133"/>
                      </a:lnTo>
                      <a:lnTo>
                        <a:pt x="35" y="133"/>
                      </a:lnTo>
                      <a:lnTo>
                        <a:pt x="37" y="133"/>
                      </a:lnTo>
                      <a:lnTo>
                        <a:pt x="39" y="130"/>
                      </a:lnTo>
                      <a:lnTo>
                        <a:pt x="43" y="126"/>
                      </a:lnTo>
                      <a:lnTo>
                        <a:pt x="46" y="124"/>
                      </a:lnTo>
                      <a:lnTo>
                        <a:pt x="48" y="126"/>
                      </a:lnTo>
                      <a:lnTo>
                        <a:pt x="52" y="126"/>
                      </a:lnTo>
                      <a:lnTo>
                        <a:pt x="54" y="126"/>
                      </a:lnTo>
                      <a:lnTo>
                        <a:pt x="56" y="126"/>
                      </a:lnTo>
                      <a:lnTo>
                        <a:pt x="60" y="126"/>
                      </a:lnTo>
                      <a:lnTo>
                        <a:pt x="62" y="126"/>
                      </a:lnTo>
                      <a:lnTo>
                        <a:pt x="62" y="128"/>
                      </a:lnTo>
                      <a:lnTo>
                        <a:pt x="64" y="133"/>
                      </a:lnTo>
                      <a:lnTo>
                        <a:pt x="65" y="133"/>
                      </a:lnTo>
                      <a:lnTo>
                        <a:pt x="65" y="133"/>
                      </a:lnTo>
                      <a:lnTo>
                        <a:pt x="65" y="132"/>
                      </a:lnTo>
                      <a:lnTo>
                        <a:pt x="67" y="130"/>
                      </a:lnTo>
                      <a:lnTo>
                        <a:pt x="67" y="128"/>
                      </a:lnTo>
                      <a:lnTo>
                        <a:pt x="69" y="124"/>
                      </a:lnTo>
                      <a:lnTo>
                        <a:pt x="75" y="124"/>
                      </a:lnTo>
                      <a:lnTo>
                        <a:pt x="81" y="126"/>
                      </a:lnTo>
                      <a:lnTo>
                        <a:pt x="83" y="126"/>
                      </a:lnTo>
                      <a:lnTo>
                        <a:pt x="83" y="124"/>
                      </a:lnTo>
                      <a:lnTo>
                        <a:pt x="86" y="118"/>
                      </a:lnTo>
                      <a:lnTo>
                        <a:pt x="86" y="116"/>
                      </a:lnTo>
                      <a:lnTo>
                        <a:pt x="86" y="112"/>
                      </a:lnTo>
                      <a:lnTo>
                        <a:pt x="85" y="111"/>
                      </a:lnTo>
                      <a:lnTo>
                        <a:pt x="88" y="107"/>
                      </a:lnTo>
                      <a:lnTo>
                        <a:pt x="88" y="103"/>
                      </a:lnTo>
                      <a:lnTo>
                        <a:pt x="88" y="101"/>
                      </a:lnTo>
                      <a:lnTo>
                        <a:pt x="92" y="101"/>
                      </a:lnTo>
                      <a:lnTo>
                        <a:pt x="106" y="97"/>
                      </a:lnTo>
                      <a:lnTo>
                        <a:pt x="119" y="97"/>
                      </a:lnTo>
                      <a:lnTo>
                        <a:pt x="127" y="101"/>
                      </a:lnTo>
                      <a:lnTo>
                        <a:pt x="128" y="101"/>
                      </a:lnTo>
                      <a:lnTo>
                        <a:pt x="128"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186"/>
                <p:cNvSpPr>
                  <a:spLocks/>
                </p:cNvSpPr>
                <p:nvPr/>
              </p:nvSpPr>
              <p:spPr bwMode="auto">
                <a:xfrm>
                  <a:off x="14515215" y="275136"/>
                  <a:ext cx="178017" cy="172149"/>
                </a:xfrm>
                <a:custGeom>
                  <a:avLst/>
                  <a:gdLst>
                    <a:gd name="T0" fmla="*/ 0 w 91"/>
                    <a:gd name="T1" fmla="*/ 27 h 88"/>
                    <a:gd name="T2" fmla="*/ 3 w 91"/>
                    <a:gd name="T3" fmla="*/ 19 h 88"/>
                    <a:gd name="T4" fmla="*/ 2 w 91"/>
                    <a:gd name="T5" fmla="*/ 14 h 88"/>
                    <a:gd name="T6" fmla="*/ 5 w 91"/>
                    <a:gd name="T7" fmla="*/ 6 h 88"/>
                    <a:gd name="T8" fmla="*/ 9 w 91"/>
                    <a:gd name="T9" fmla="*/ 4 h 88"/>
                    <a:gd name="T10" fmla="*/ 36 w 91"/>
                    <a:gd name="T11" fmla="*/ 0 h 88"/>
                    <a:gd name="T12" fmla="*/ 45 w 91"/>
                    <a:gd name="T13" fmla="*/ 4 h 88"/>
                    <a:gd name="T14" fmla="*/ 45 w 91"/>
                    <a:gd name="T15" fmla="*/ 10 h 88"/>
                    <a:gd name="T16" fmla="*/ 49 w 91"/>
                    <a:gd name="T17" fmla="*/ 14 h 88"/>
                    <a:gd name="T18" fmla="*/ 49 w 91"/>
                    <a:gd name="T19" fmla="*/ 23 h 88"/>
                    <a:gd name="T20" fmla="*/ 49 w 91"/>
                    <a:gd name="T21" fmla="*/ 27 h 88"/>
                    <a:gd name="T22" fmla="*/ 55 w 91"/>
                    <a:gd name="T23" fmla="*/ 29 h 88"/>
                    <a:gd name="T24" fmla="*/ 61 w 91"/>
                    <a:gd name="T25" fmla="*/ 29 h 88"/>
                    <a:gd name="T26" fmla="*/ 70 w 91"/>
                    <a:gd name="T27" fmla="*/ 29 h 88"/>
                    <a:gd name="T28" fmla="*/ 74 w 91"/>
                    <a:gd name="T29" fmla="*/ 31 h 88"/>
                    <a:gd name="T30" fmla="*/ 78 w 91"/>
                    <a:gd name="T31" fmla="*/ 44 h 88"/>
                    <a:gd name="T32" fmla="*/ 82 w 91"/>
                    <a:gd name="T33" fmla="*/ 48 h 88"/>
                    <a:gd name="T34" fmla="*/ 88 w 91"/>
                    <a:gd name="T35" fmla="*/ 46 h 88"/>
                    <a:gd name="T36" fmla="*/ 91 w 91"/>
                    <a:gd name="T37" fmla="*/ 48 h 88"/>
                    <a:gd name="T38" fmla="*/ 89 w 91"/>
                    <a:gd name="T39" fmla="*/ 59 h 88"/>
                    <a:gd name="T40" fmla="*/ 89 w 91"/>
                    <a:gd name="T41" fmla="*/ 59 h 88"/>
                    <a:gd name="T42" fmla="*/ 89 w 91"/>
                    <a:gd name="T43" fmla="*/ 63 h 88"/>
                    <a:gd name="T44" fmla="*/ 88 w 91"/>
                    <a:gd name="T45" fmla="*/ 63 h 88"/>
                    <a:gd name="T46" fmla="*/ 88 w 91"/>
                    <a:gd name="T47" fmla="*/ 67 h 88"/>
                    <a:gd name="T48" fmla="*/ 86 w 91"/>
                    <a:gd name="T49" fmla="*/ 73 h 88"/>
                    <a:gd name="T50" fmla="*/ 84 w 91"/>
                    <a:gd name="T51" fmla="*/ 77 h 88"/>
                    <a:gd name="T52" fmla="*/ 78 w 91"/>
                    <a:gd name="T53" fmla="*/ 82 h 88"/>
                    <a:gd name="T54" fmla="*/ 74 w 91"/>
                    <a:gd name="T55" fmla="*/ 84 h 88"/>
                    <a:gd name="T56" fmla="*/ 70 w 91"/>
                    <a:gd name="T57" fmla="*/ 88 h 88"/>
                    <a:gd name="T58" fmla="*/ 68 w 91"/>
                    <a:gd name="T59" fmla="*/ 86 h 88"/>
                    <a:gd name="T60" fmla="*/ 61 w 91"/>
                    <a:gd name="T61" fmla="*/ 84 h 88"/>
                    <a:gd name="T62" fmla="*/ 47 w 91"/>
                    <a:gd name="T63" fmla="*/ 84 h 88"/>
                    <a:gd name="T64" fmla="*/ 45 w 91"/>
                    <a:gd name="T65" fmla="*/ 82 h 88"/>
                    <a:gd name="T66" fmla="*/ 51 w 91"/>
                    <a:gd name="T67" fmla="*/ 75 h 88"/>
                    <a:gd name="T68" fmla="*/ 51 w 91"/>
                    <a:gd name="T69" fmla="*/ 71 h 88"/>
                    <a:gd name="T70" fmla="*/ 55 w 91"/>
                    <a:gd name="T71" fmla="*/ 67 h 88"/>
                    <a:gd name="T72" fmla="*/ 55 w 91"/>
                    <a:gd name="T73" fmla="*/ 63 h 88"/>
                    <a:gd name="T74" fmla="*/ 49 w 91"/>
                    <a:gd name="T75" fmla="*/ 59 h 88"/>
                    <a:gd name="T76" fmla="*/ 38 w 91"/>
                    <a:gd name="T77" fmla="*/ 56 h 88"/>
                    <a:gd name="T78" fmla="*/ 30 w 91"/>
                    <a:gd name="T79" fmla="*/ 52 h 88"/>
                    <a:gd name="T80" fmla="*/ 21 w 91"/>
                    <a:gd name="T81" fmla="*/ 48 h 88"/>
                    <a:gd name="T82" fmla="*/ 15 w 91"/>
                    <a:gd name="T83" fmla="*/ 44 h 88"/>
                    <a:gd name="T84" fmla="*/ 7 w 91"/>
                    <a:gd name="T85" fmla="*/ 36 h 88"/>
                    <a:gd name="T86" fmla="*/ 2 w 91"/>
                    <a:gd name="T87" fmla="*/ 33 h 88"/>
                    <a:gd name="T88" fmla="*/ 0 w 91"/>
                    <a:gd name="T89" fmla="*/ 2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88">
                      <a:moveTo>
                        <a:pt x="0" y="29"/>
                      </a:moveTo>
                      <a:lnTo>
                        <a:pt x="0" y="27"/>
                      </a:lnTo>
                      <a:lnTo>
                        <a:pt x="3" y="21"/>
                      </a:lnTo>
                      <a:lnTo>
                        <a:pt x="3" y="19"/>
                      </a:lnTo>
                      <a:lnTo>
                        <a:pt x="3" y="15"/>
                      </a:lnTo>
                      <a:lnTo>
                        <a:pt x="2" y="14"/>
                      </a:lnTo>
                      <a:lnTo>
                        <a:pt x="5" y="10"/>
                      </a:lnTo>
                      <a:lnTo>
                        <a:pt x="5" y="6"/>
                      </a:lnTo>
                      <a:lnTo>
                        <a:pt x="5" y="4"/>
                      </a:lnTo>
                      <a:lnTo>
                        <a:pt x="9" y="4"/>
                      </a:lnTo>
                      <a:lnTo>
                        <a:pt x="23" y="0"/>
                      </a:lnTo>
                      <a:lnTo>
                        <a:pt x="36" y="0"/>
                      </a:lnTo>
                      <a:lnTo>
                        <a:pt x="44" y="4"/>
                      </a:lnTo>
                      <a:lnTo>
                        <a:pt x="45" y="4"/>
                      </a:lnTo>
                      <a:lnTo>
                        <a:pt x="47" y="6"/>
                      </a:lnTo>
                      <a:lnTo>
                        <a:pt x="45" y="10"/>
                      </a:lnTo>
                      <a:lnTo>
                        <a:pt x="49" y="12"/>
                      </a:lnTo>
                      <a:lnTo>
                        <a:pt x="49" y="14"/>
                      </a:lnTo>
                      <a:lnTo>
                        <a:pt x="51" y="17"/>
                      </a:lnTo>
                      <a:lnTo>
                        <a:pt x="49" y="23"/>
                      </a:lnTo>
                      <a:lnTo>
                        <a:pt x="51" y="25"/>
                      </a:lnTo>
                      <a:lnTo>
                        <a:pt x="49" y="27"/>
                      </a:lnTo>
                      <a:lnTo>
                        <a:pt x="51" y="29"/>
                      </a:lnTo>
                      <a:lnTo>
                        <a:pt x="55" y="29"/>
                      </a:lnTo>
                      <a:lnTo>
                        <a:pt x="57" y="29"/>
                      </a:lnTo>
                      <a:lnTo>
                        <a:pt x="61" y="29"/>
                      </a:lnTo>
                      <a:lnTo>
                        <a:pt x="65" y="31"/>
                      </a:lnTo>
                      <a:lnTo>
                        <a:pt x="70" y="29"/>
                      </a:lnTo>
                      <a:lnTo>
                        <a:pt x="72" y="31"/>
                      </a:lnTo>
                      <a:lnTo>
                        <a:pt x="74" y="31"/>
                      </a:lnTo>
                      <a:lnTo>
                        <a:pt x="74" y="33"/>
                      </a:lnTo>
                      <a:lnTo>
                        <a:pt x="78" y="44"/>
                      </a:lnTo>
                      <a:lnTo>
                        <a:pt x="80" y="48"/>
                      </a:lnTo>
                      <a:lnTo>
                        <a:pt x="82" y="48"/>
                      </a:lnTo>
                      <a:lnTo>
                        <a:pt x="86" y="46"/>
                      </a:lnTo>
                      <a:lnTo>
                        <a:pt x="88" y="46"/>
                      </a:lnTo>
                      <a:lnTo>
                        <a:pt x="89" y="48"/>
                      </a:lnTo>
                      <a:lnTo>
                        <a:pt x="91" y="48"/>
                      </a:lnTo>
                      <a:lnTo>
                        <a:pt x="89" y="50"/>
                      </a:lnTo>
                      <a:lnTo>
                        <a:pt x="89" y="59"/>
                      </a:lnTo>
                      <a:lnTo>
                        <a:pt x="89" y="59"/>
                      </a:lnTo>
                      <a:lnTo>
                        <a:pt x="89" y="59"/>
                      </a:lnTo>
                      <a:lnTo>
                        <a:pt x="89" y="61"/>
                      </a:lnTo>
                      <a:lnTo>
                        <a:pt x="89" y="63"/>
                      </a:lnTo>
                      <a:lnTo>
                        <a:pt x="89" y="63"/>
                      </a:lnTo>
                      <a:lnTo>
                        <a:pt x="88" y="63"/>
                      </a:lnTo>
                      <a:lnTo>
                        <a:pt x="88" y="67"/>
                      </a:lnTo>
                      <a:lnTo>
                        <a:pt x="88" y="67"/>
                      </a:lnTo>
                      <a:lnTo>
                        <a:pt x="88" y="71"/>
                      </a:lnTo>
                      <a:lnTo>
                        <a:pt x="86" y="73"/>
                      </a:lnTo>
                      <a:lnTo>
                        <a:pt x="84" y="75"/>
                      </a:lnTo>
                      <a:lnTo>
                        <a:pt x="84" y="77"/>
                      </a:lnTo>
                      <a:lnTo>
                        <a:pt x="80" y="80"/>
                      </a:lnTo>
                      <a:lnTo>
                        <a:pt x="78" y="82"/>
                      </a:lnTo>
                      <a:lnTo>
                        <a:pt x="76" y="84"/>
                      </a:lnTo>
                      <a:lnTo>
                        <a:pt x="74" y="84"/>
                      </a:lnTo>
                      <a:lnTo>
                        <a:pt x="72" y="84"/>
                      </a:lnTo>
                      <a:lnTo>
                        <a:pt x="70" y="88"/>
                      </a:lnTo>
                      <a:lnTo>
                        <a:pt x="70" y="86"/>
                      </a:lnTo>
                      <a:lnTo>
                        <a:pt x="68" y="86"/>
                      </a:lnTo>
                      <a:lnTo>
                        <a:pt x="66" y="88"/>
                      </a:lnTo>
                      <a:lnTo>
                        <a:pt x="61" y="84"/>
                      </a:lnTo>
                      <a:lnTo>
                        <a:pt x="55" y="82"/>
                      </a:lnTo>
                      <a:lnTo>
                        <a:pt x="47" y="84"/>
                      </a:lnTo>
                      <a:lnTo>
                        <a:pt x="45" y="84"/>
                      </a:lnTo>
                      <a:lnTo>
                        <a:pt x="45" y="82"/>
                      </a:lnTo>
                      <a:lnTo>
                        <a:pt x="49" y="78"/>
                      </a:lnTo>
                      <a:lnTo>
                        <a:pt x="51" y="75"/>
                      </a:lnTo>
                      <a:lnTo>
                        <a:pt x="51" y="73"/>
                      </a:lnTo>
                      <a:lnTo>
                        <a:pt x="51" y="71"/>
                      </a:lnTo>
                      <a:lnTo>
                        <a:pt x="53" y="71"/>
                      </a:lnTo>
                      <a:lnTo>
                        <a:pt x="55" y="67"/>
                      </a:lnTo>
                      <a:lnTo>
                        <a:pt x="55" y="65"/>
                      </a:lnTo>
                      <a:lnTo>
                        <a:pt x="55" y="63"/>
                      </a:lnTo>
                      <a:lnTo>
                        <a:pt x="51" y="61"/>
                      </a:lnTo>
                      <a:lnTo>
                        <a:pt x="49" y="59"/>
                      </a:lnTo>
                      <a:lnTo>
                        <a:pt x="42" y="57"/>
                      </a:lnTo>
                      <a:lnTo>
                        <a:pt x="38" y="56"/>
                      </a:lnTo>
                      <a:lnTo>
                        <a:pt x="32" y="52"/>
                      </a:lnTo>
                      <a:lnTo>
                        <a:pt x="30" y="52"/>
                      </a:lnTo>
                      <a:lnTo>
                        <a:pt x="26" y="50"/>
                      </a:lnTo>
                      <a:lnTo>
                        <a:pt x="21" y="48"/>
                      </a:lnTo>
                      <a:lnTo>
                        <a:pt x="19" y="46"/>
                      </a:lnTo>
                      <a:lnTo>
                        <a:pt x="15" y="44"/>
                      </a:lnTo>
                      <a:lnTo>
                        <a:pt x="13" y="42"/>
                      </a:lnTo>
                      <a:lnTo>
                        <a:pt x="7" y="36"/>
                      </a:lnTo>
                      <a:lnTo>
                        <a:pt x="3" y="33"/>
                      </a:lnTo>
                      <a:lnTo>
                        <a:pt x="2" y="33"/>
                      </a:lnTo>
                      <a:lnTo>
                        <a:pt x="0" y="31"/>
                      </a:lnTo>
                      <a:lnTo>
                        <a:pt x="0" y="2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187"/>
                <p:cNvSpPr>
                  <a:spLocks/>
                </p:cNvSpPr>
                <p:nvPr/>
              </p:nvSpPr>
              <p:spPr bwMode="auto">
                <a:xfrm>
                  <a:off x="14622808" y="496191"/>
                  <a:ext cx="107593" cy="107592"/>
                </a:xfrm>
                <a:custGeom>
                  <a:avLst/>
                  <a:gdLst>
                    <a:gd name="T0" fmla="*/ 8 w 55"/>
                    <a:gd name="T1" fmla="*/ 2 h 55"/>
                    <a:gd name="T2" fmla="*/ 13 w 55"/>
                    <a:gd name="T3" fmla="*/ 0 h 55"/>
                    <a:gd name="T4" fmla="*/ 19 w 55"/>
                    <a:gd name="T5" fmla="*/ 4 h 55"/>
                    <a:gd name="T6" fmla="*/ 23 w 55"/>
                    <a:gd name="T7" fmla="*/ 7 h 55"/>
                    <a:gd name="T8" fmla="*/ 27 w 55"/>
                    <a:gd name="T9" fmla="*/ 11 h 55"/>
                    <a:gd name="T10" fmla="*/ 29 w 55"/>
                    <a:gd name="T11" fmla="*/ 9 h 55"/>
                    <a:gd name="T12" fmla="*/ 34 w 55"/>
                    <a:gd name="T13" fmla="*/ 15 h 55"/>
                    <a:gd name="T14" fmla="*/ 40 w 55"/>
                    <a:gd name="T15" fmla="*/ 17 h 55"/>
                    <a:gd name="T16" fmla="*/ 42 w 55"/>
                    <a:gd name="T17" fmla="*/ 19 h 55"/>
                    <a:gd name="T18" fmla="*/ 48 w 55"/>
                    <a:gd name="T19" fmla="*/ 25 h 55"/>
                    <a:gd name="T20" fmla="*/ 54 w 55"/>
                    <a:gd name="T21" fmla="*/ 28 h 55"/>
                    <a:gd name="T22" fmla="*/ 52 w 55"/>
                    <a:gd name="T23" fmla="*/ 34 h 55"/>
                    <a:gd name="T24" fmla="*/ 54 w 55"/>
                    <a:gd name="T25" fmla="*/ 38 h 55"/>
                    <a:gd name="T26" fmla="*/ 54 w 55"/>
                    <a:gd name="T27" fmla="*/ 40 h 55"/>
                    <a:gd name="T28" fmla="*/ 54 w 55"/>
                    <a:gd name="T29" fmla="*/ 42 h 55"/>
                    <a:gd name="T30" fmla="*/ 52 w 55"/>
                    <a:gd name="T31" fmla="*/ 46 h 55"/>
                    <a:gd name="T32" fmla="*/ 50 w 55"/>
                    <a:gd name="T33" fmla="*/ 49 h 55"/>
                    <a:gd name="T34" fmla="*/ 50 w 55"/>
                    <a:gd name="T35" fmla="*/ 51 h 55"/>
                    <a:gd name="T36" fmla="*/ 42 w 55"/>
                    <a:gd name="T37" fmla="*/ 55 h 55"/>
                    <a:gd name="T38" fmla="*/ 40 w 55"/>
                    <a:gd name="T39" fmla="*/ 53 h 55"/>
                    <a:gd name="T40" fmla="*/ 40 w 55"/>
                    <a:gd name="T41" fmla="*/ 55 h 55"/>
                    <a:gd name="T42" fmla="*/ 36 w 55"/>
                    <a:gd name="T43" fmla="*/ 55 h 55"/>
                    <a:gd name="T44" fmla="*/ 34 w 55"/>
                    <a:gd name="T45" fmla="*/ 55 h 55"/>
                    <a:gd name="T46" fmla="*/ 29 w 55"/>
                    <a:gd name="T47" fmla="*/ 55 h 55"/>
                    <a:gd name="T48" fmla="*/ 25 w 55"/>
                    <a:gd name="T49" fmla="*/ 55 h 55"/>
                    <a:gd name="T50" fmla="*/ 25 w 55"/>
                    <a:gd name="T51" fmla="*/ 53 h 55"/>
                    <a:gd name="T52" fmla="*/ 23 w 55"/>
                    <a:gd name="T53" fmla="*/ 53 h 55"/>
                    <a:gd name="T54" fmla="*/ 17 w 55"/>
                    <a:gd name="T55" fmla="*/ 51 h 55"/>
                    <a:gd name="T56" fmla="*/ 10 w 55"/>
                    <a:gd name="T57" fmla="*/ 51 h 55"/>
                    <a:gd name="T58" fmla="*/ 6 w 55"/>
                    <a:gd name="T59" fmla="*/ 49 h 55"/>
                    <a:gd name="T60" fmla="*/ 2 w 55"/>
                    <a:gd name="T61" fmla="*/ 44 h 55"/>
                    <a:gd name="T62" fmla="*/ 0 w 55"/>
                    <a:gd name="T63" fmla="*/ 36 h 55"/>
                    <a:gd name="T64" fmla="*/ 0 w 55"/>
                    <a:gd name="T65" fmla="*/ 36 h 55"/>
                    <a:gd name="T66" fmla="*/ 2 w 55"/>
                    <a:gd name="T67" fmla="*/ 34 h 55"/>
                    <a:gd name="T68" fmla="*/ 2 w 55"/>
                    <a:gd name="T69" fmla="*/ 27 h 55"/>
                    <a:gd name="T70" fmla="*/ 2 w 55"/>
                    <a:gd name="T71" fmla="*/ 21 h 55"/>
                    <a:gd name="T72" fmla="*/ 2 w 55"/>
                    <a:gd name="T73" fmla="*/ 19 h 55"/>
                    <a:gd name="T74" fmla="*/ 4 w 55"/>
                    <a:gd name="T75" fmla="*/ 11 h 55"/>
                    <a:gd name="T76" fmla="*/ 4 w 55"/>
                    <a:gd name="T77" fmla="*/ 9 h 55"/>
                    <a:gd name="T78" fmla="*/ 4 w 55"/>
                    <a:gd name="T79" fmla="*/ 4 h 55"/>
                    <a:gd name="T80" fmla="*/ 6 w 55"/>
                    <a:gd name="T81"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55">
                      <a:moveTo>
                        <a:pt x="6" y="2"/>
                      </a:moveTo>
                      <a:lnTo>
                        <a:pt x="8" y="2"/>
                      </a:lnTo>
                      <a:lnTo>
                        <a:pt x="10" y="2"/>
                      </a:lnTo>
                      <a:lnTo>
                        <a:pt x="13" y="0"/>
                      </a:lnTo>
                      <a:lnTo>
                        <a:pt x="17" y="2"/>
                      </a:lnTo>
                      <a:lnTo>
                        <a:pt x="19" y="4"/>
                      </a:lnTo>
                      <a:lnTo>
                        <a:pt x="21" y="6"/>
                      </a:lnTo>
                      <a:lnTo>
                        <a:pt x="23" y="7"/>
                      </a:lnTo>
                      <a:lnTo>
                        <a:pt x="25" y="11"/>
                      </a:lnTo>
                      <a:lnTo>
                        <a:pt x="27" y="11"/>
                      </a:lnTo>
                      <a:lnTo>
                        <a:pt x="29" y="9"/>
                      </a:lnTo>
                      <a:lnTo>
                        <a:pt x="29" y="9"/>
                      </a:lnTo>
                      <a:lnTo>
                        <a:pt x="33" y="13"/>
                      </a:lnTo>
                      <a:lnTo>
                        <a:pt x="34" y="15"/>
                      </a:lnTo>
                      <a:lnTo>
                        <a:pt x="38" y="15"/>
                      </a:lnTo>
                      <a:lnTo>
                        <a:pt x="40" y="17"/>
                      </a:lnTo>
                      <a:lnTo>
                        <a:pt x="40" y="21"/>
                      </a:lnTo>
                      <a:lnTo>
                        <a:pt x="42" y="19"/>
                      </a:lnTo>
                      <a:lnTo>
                        <a:pt x="46" y="21"/>
                      </a:lnTo>
                      <a:lnTo>
                        <a:pt x="48" y="25"/>
                      </a:lnTo>
                      <a:lnTo>
                        <a:pt x="52" y="28"/>
                      </a:lnTo>
                      <a:lnTo>
                        <a:pt x="54" y="28"/>
                      </a:lnTo>
                      <a:lnTo>
                        <a:pt x="54" y="32"/>
                      </a:lnTo>
                      <a:lnTo>
                        <a:pt x="52" y="34"/>
                      </a:lnTo>
                      <a:lnTo>
                        <a:pt x="52" y="38"/>
                      </a:lnTo>
                      <a:lnTo>
                        <a:pt x="54" y="38"/>
                      </a:lnTo>
                      <a:lnTo>
                        <a:pt x="54" y="38"/>
                      </a:lnTo>
                      <a:lnTo>
                        <a:pt x="54" y="40"/>
                      </a:lnTo>
                      <a:lnTo>
                        <a:pt x="55" y="40"/>
                      </a:lnTo>
                      <a:lnTo>
                        <a:pt x="54" y="42"/>
                      </a:lnTo>
                      <a:lnTo>
                        <a:pt x="52" y="44"/>
                      </a:lnTo>
                      <a:lnTo>
                        <a:pt x="52" y="46"/>
                      </a:lnTo>
                      <a:lnTo>
                        <a:pt x="50" y="48"/>
                      </a:lnTo>
                      <a:lnTo>
                        <a:pt x="50" y="49"/>
                      </a:lnTo>
                      <a:lnTo>
                        <a:pt x="50" y="49"/>
                      </a:lnTo>
                      <a:lnTo>
                        <a:pt x="50" y="51"/>
                      </a:lnTo>
                      <a:lnTo>
                        <a:pt x="46" y="53"/>
                      </a:lnTo>
                      <a:lnTo>
                        <a:pt x="42" y="55"/>
                      </a:lnTo>
                      <a:lnTo>
                        <a:pt x="42" y="53"/>
                      </a:lnTo>
                      <a:lnTo>
                        <a:pt x="40" y="53"/>
                      </a:lnTo>
                      <a:lnTo>
                        <a:pt x="40" y="55"/>
                      </a:lnTo>
                      <a:lnTo>
                        <a:pt x="40" y="55"/>
                      </a:lnTo>
                      <a:lnTo>
                        <a:pt x="38" y="55"/>
                      </a:lnTo>
                      <a:lnTo>
                        <a:pt x="36" y="55"/>
                      </a:lnTo>
                      <a:lnTo>
                        <a:pt x="34" y="55"/>
                      </a:lnTo>
                      <a:lnTo>
                        <a:pt x="34" y="55"/>
                      </a:lnTo>
                      <a:lnTo>
                        <a:pt x="33" y="53"/>
                      </a:lnTo>
                      <a:lnTo>
                        <a:pt x="29" y="55"/>
                      </a:lnTo>
                      <a:lnTo>
                        <a:pt x="27" y="55"/>
                      </a:lnTo>
                      <a:lnTo>
                        <a:pt x="25" y="55"/>
                      </a:lnTo>
                      <a:lnTo>
                        <a:pt x="25" y="55"/>
                      </a:lnTo>
                      <a:lnTo>
                        <a:pt x="25" y="53"/>
                      </a:lnTo>
                      <a:lnTo>
                        <a:pt x="25" y="53"/>
                      </a:lnTo>
                      <a:lnTo>
                        <a:pt x="23" y="53"/>
                      </a:lnTo>
                      <a:lnTo>
                        <a:pt x="21" y="53"/>
                      </a:lnTo>
                      <a:lnTo>
                        <a:pt x="17" y="51"/>
                      </a:lnTo>
                      <a:lnTo>
                        <a:pt x="15" y="51"/>
                      </a:lnTo>
                      <a:lnTo>
                        <a:pt x="10" y="51"/>
                      </a:lnTo>
                      <a:lnTo>
                        <a:pt x="10" y="51"/>
                      </a:lnTo>
                      <a:lnTo>
                        <a:pt x="6" y="49"/>
                      </a:lnTo>
                      <a:lnTo>
                        <a:pt x="6" y="49"/>
                      </a:lnTo>
                      <a:lnTo>
                        <a:pt x="2" y="44"/>
                      </a:lnTo>
                      <a:lnTo>
                        <a:pt x="0" y="42"/>
                      </a:lnTo>
                      <a:lnTo>
                        <a:pt x="0" y="36"/>
                      </a:lnTo>
                      <a:lnTo>
                        <a:pt x="0" y="36"/>
                      </a:lnTo>
                      <a:lnTo>
                        <a:pt x="0" y="36"/>
                      </a:lnTo>
                      <a:lnTo>
                        <a:pt x="2" y="34"/>
                      </a:lnTo>
                      <a:lnTo>
                        <a:pt x="2" y="34"/>
                      </a:lnTo>
                      <a:lnTo>
                        <a:pt x="2" y="30"/>
                      </a:lnTo>
                      <a:lnTo>
                        <a:pt x="2" y="27"/>
                      </a:lnTo>
                      <a:lnTo>
                        <a:pt x="2" y="25"/>
                      </a:lnTo>
                      <a:lnTo>
                        <a:pt x="2" y="21"/>
                      </a:lnTo>
                      <a:lnTo>
                        <a:pt x="2" y="19"/>
                      </a:lnTo>
                      <a:lnTo>
                        <a:pt x="2" y="19"/>
                      </a:lnTo>
                      <a:lnTo>
                        <a:pt x="4" y="17"/>
                      </a:lnTo>
                      <a:lnTo>
                        <a:pt x="4" y="11"/>
                      </a:lnTo>
                      <a:lnTo>
                        <a:pt x="2" y="11"/>
                      </a:lnTo>
                      <a:lnTo>
                        <a:pt x="4" y="9"/>
                      </a:lnTo>
                      <a:lnTo>
                        <a:pt x="2" y="6"/>
                      </a:lnTo>
                      <a:lnTo>
                        <a:pt x="4" y="4"/>
                      </a:lnTo>
                      <a:lnTo>
                        <a:pt x="6" y="2"/>
                      </a:lnTo>
                      <a:lnTo>
                        <a:pt x="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188"/>
                <p:cNvSpPr>
                  <a:spLocks noEditPoints="1"/>
                </p:cNvSpPr>
                <p:nvPr/>
              </p:nvSpPr>
              <p:spPr bwMode="auto">
                <a:xfrm>
                  <a:off x="14368497" y="327955"/>
                  <a:ext cx="340385" cy="788363"/>
                </a:xfrm>
                <a:custGeom>
                  <a:avLst/>
                  <a:gdLst>
                    <a:gd name="T0" fmla="*/ 46 w 174"/>
                    <a:gd name="T1" fmla="*/ 2 h 403"/>
                    <a:gd name="T2" fmla="*/ 57 w 174"/>
                    <a:gd name="T3" fmla="*/ 8 h 403"/>
                    <a:gd name="T4" fmla="*/ 78 w 174"/>
                    <a:gd name="T5" fmla="*/ 6 h 403"/>
                    <a:gd name="T6" fmla="*/ 107 w 174"/>
                    <a:gd name="T7" fmla="*/ 25 h 403"/>
                    <a:gd name="T8" fmla="*/ 128 w 174"/>
                    <a:gd name="T9" fmla="*/ 44 h 403"/>
                    <a:gd name="T10" fmla="*/ 130 w 174"/>
                    <a:gd name="T11" fmla="*/ 55 h 403"/>
                    <a:gd name="T12" fmla="*/ 151 w 174"/>
                    <a:gd name="T13" fmla="*/ 57 h 403"/>
                    <a:gd name="T14" fmla="*/ 163 w 174"/>
                    <a:gd name="T15" fmla="*/ 40 h 403"/>
                    <a:gd name="T16" fmla="*/ 174 w 174"/>
                    <a:gd name="T17" fmla="*/ 53 h 403"/>
                    <a:gd name="T18" fmla="*/ 161 w 174"/>
                    <a:gd name="T19" fmla="*/ 61 h 403"/>
                    <a:gd name="T20" fmla="*/ 145 w 174"/>
                    <a:gd name="T21" fmla="*/ 72 h 403"/>
                    <a:gd name="T22" fmla="*/ 136 w 174"/>
                    <a:gd name="T23" fmla="*/ 86 h 403"/>
                    <a:gd name="T24" fmla="*/ 132 w 174"/>
                    <a:gd name="T25" fmla="*/ 105 h 403"/>
                    <a:gd name="T26" fmla="*/ 130 w 174"/>
                    <a:gd name="T27" fmla="*/ 122 h 403"/>
                    <a:gd name="T28" fmla="*/ 132 w 174"/>
                    <a:gd name="T29" fmla="*/ 134 h 403"/>
                    <a:gd name="T30" fmla="*/ 145 w 174"/>
                    <a:gd name="T31" fmla="*/ 153 h 403"/>
                    <a:gd name="T32" fmla="*/ 153 w 174"/>
                    <a:gd name="T33" fmla="*/ 164 h 403"/>
                    <a:gd name="T34" fmla="*/ 147 w 174"/>
                    <a:gd name="T35" fmla="*/ 177 h 403"/>
                    <a:gd name="T36" fmla="*/ 117 w 174"/>
                    <a:gd name="T37" fmla="*/ 189 h 403"/>
                    <a:gd name="T38" fmla="*/ 99 w 174"/>
                    <a:gd name="T39" fmla="*/ 187 h 403"/>
                    <a:gd name="T40" fmla="*/ 103 w 174"/>
                    <a:gd name="T41" fmla="*/ 198 h 403"/>
                    <a:gd name="T42" fmla="*/ 103 w 174"/>
                    <a:gd name="T43" fmla="*/ 206 h 403"/>
                    <a:gd name="T44" fmla="*/ 90 w 174"/>
                    <a:gd name="T45" fmla="*/ 218 h 403"/>
                    <a:gd name="T46" fmla="*/ 73 w 174"/>
                    <a:gd name="T47" fmla="*/ 214 h 403"/>
                    <a:gd name="T48" fmla="*/ 84 w 174"/>
                    <a:gd name="T49" fmla="*/ 231 h 403"/>
                    <a:gd name="T50" fmla="*/ 84 w 174"/>
                    <a:gd name="T51" fmla="*/ 229 h 403"/>
                    <a:gd name="T52" fmla="*/ 94 w 174"/>
                    <a:gd name="T53" fmla="*/ 235 h 403"/>
                    <a:gd name="T54" fmla="*/ 80 w 174"/>
                    <a:gd name="T55" fmla="*/ 235 h 403"/>
                    <a:gd name="T56" fmla="*/ 78 w 174"/>
                    <a:gd name="T57" fmla="*/ 244 h 403"/>
                    <a:gd name="T58" fmla="*/ 77 w 174"/>
                    <a:gd name="T59" fmla="*/ 256 h 403"/>
                    <a:gd name="T60" fmla="*/ 78 w 174"/>
                    <a:gd name="T61" fmla="*/ 265 h 403"/>
                    <a:gd name="T62" fmla="*/ 63 w 174"/>
                    <a:gd name="T63" fmla="*/ 271 h 403"/>
                    <a:gd name="T64" fmla="*/ 61 w 174"/>
                    <a:gd name="T65" fmla="*/ 286 h 403"/>
                    <a:gd name="T66" fmla="*/ 80 w 174"/>
                    <a:gd name="T67" fmla="*/ 294 h 403"/>
                    <a:gd name="T68" fmla="*/ 84 w 174"/>
                    <a:gd name="T69" fmla="*/ 303 h 403"/>
                    <a:gd name="T70" fmla="*/ 77 w 174"/>
                    <a:gd name="T71" fmla="*/ 313 h 403"/>
                    <a:gd name="T72" fmla="*/ 67 w 174"/>
                    <a:gd name="T73" fmla="*/ 324 h 403"/>
                    <a:gd name="T74" fmla="*/ 61 w 174"/>
                    <a:gd name="T75" fmla="*/ 332 h 403"/>
                    <a:gd name="T76" fmla="*/ 57 w 174"/>
                    <a:gd name="T77" fmla="*/ 344 h 403"/>
                    <a:gd name="T78" fmla="*/ 63 w 174"/>
                    <a:gd name="T79" fmla="*/ 357 h 403"/>
                    <a:gd name="T80" fmla="*/ 65 w 174"/>
                    <a:gd name="T81" fmla="*/ 363 h 403"/>
                    <a:gd name="T82" fmla="*/ 31 w 174"/>
                    <a:gd name="T83" fmla="*/ 353 h 403"/>
                    <a:gd name="T84" fmla="*/ 14 w 174"/>
                    <a:gd name="T85" fmla="*/ 338 h 403"/>
                    <a:gd name="T86" fmla="*/ 19 w 174"/>
                    <a:gd name="T87" fmla="*/ 302 h 403"/>
                    <a:gd name="T88" fmla="*/ 17 w 174"/>
                    <a:gd name="T89" fmla="*/ 277 h 403"/>
                    <a:gd name="T90" fmla="*/ 12 w 174"/>
                    <a:gd name="T91" fmla="*/ 263 h 403"/>
                    <a:gd name="T92" fmla="*/ 10 w 174"/>
                    <a:gd name="T93" fmla="*/ 252 h 403"/>
                    <a:gd name="T94" fmla="*/ 8 w 174"/>
                    <a:gd name="T95" fmla="*/ 227 h 403"/>
                    <a:gd name="T96" fmla="*/ 8 w 174"/>
                    <a:gd name="T97" fmla="*/ 193 h 403"/>
                    <a:gd name="T98" fmla="*/ 10 w 174"/>
                    <a:gd name="T99" fmla="*/ 158 h 403"/>
                    <a:gd name="T100" fmla="*/ 12 w 174"/>
                    <a:gd name="T101" fmla="*/ 134 h 403"/>
                    <a:gd name="T102" fmla="*/ 0 w 174"/>
                    <a:gd name="T103" fmla="*/ 103 h 403"/>
                    <a:gd name="T104" fmla="*/ 6 w 174"/>
                    <a:gd name="T105" fmla="*/ 78 h 403"/>
                    <a:gd name="T106" fmla="*/ 17 w 174"/>
                    <a:gd name="T107" fmla="*/ 51 h 403"/>
                    <a:gd name="T108" fmla="*/ 15 w 174"/>
                    <a:gd name="T109" fmla="*/ 36 h 403"/>
                    <a:gd name="T110" fmla="*/ 117 w 174"/>
                    <a:gd name="T111" fmla="*/ 399 h 403"/>
                    <a:gd name="T112" fmla="*/ 117 w 174"/>
                    <a:gd name="T113" fmla="*/ 399 h 403"/>
                    <a:gd name="T114" fmla="*/ 71 w 174"/>
                    <a:gd name="T115" fmla="*/ 376 h 403"/>
                    <a:gd name="T116" fmla="*/ 78 w 174"/>
                    <a:gd name="T117" fmla="*/ 384 h 403"/>
                    <a:gd name="T118" fmla="*/ 101 w 174"/>
                    <a:gd name="T119" fmla="*/ 397 h 403"/>
                    <a:gd name="T120" fmla="*/ 103 w 174"/>
                    <a:gd name="T121" fmla="*/ 401 h 403"/>
                    <a:gd name="T122" fmla="*/ 78 w 174"/>
                    <a:gd name="T123" fmla="*/ 401 h 403"/>
                    <a:gd name="T124" fmla="*/ 80 w 174"/>
                    <a:gd name="T125" fmla="*/ 39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 h="403">
                      <a:moveTo>
                        <a:pt x="27" y="9"/>
                      </a:moveTo>
                      <a:lnTo>
                        <a:pt x="29" y="9"/>
                      </a:lnTo>
                      <a:lnTo>
                        <a:pt x="31" y="6"/>
                      </a:lnTo>
                      <a:lnTo>
                        <a:pt x="35" y="2"/>
                      </a:lnTo>
                      <a:lnTo>
                        <a:pt x="38" y="0"/>
                      </a:lnTo>
                      <a:lnTo>
                        <a:pt x="40" y="2"/>
                      </a:lnTo>
                      <a:lnTo>
                        <a:pt x="44" y="2"/>
                      </a:lnTo>
                      <a:lnTo>
                        <a:pt x="46" y="2"/>
                      </a:lnTo>
                      <a:lnTo>
                        <a:pt x="48" y="2"/>
                      </a:lnTo>
                      <a:lnTo>
                        <a:pt x="52" y="2"/>
                      </a:lnTo>
                      <a:lnTo>
                        <a:pt x="54" y="2"/>
                      </a:lnTo>
                      <a:lnTo>
                        <a:pt x="54" y="4"/>
                      </a:lnTo>
                      <a:lnTo>
                        <a:pt x="56" y="9"/>
                      </a:lnTo>
                      <a:lnTo>
                        <a:pt x="57" y="9"/>
                      </a:lnTo>
                      <a:lnTo>
                        <a:pt x="57" y="9"/>
                      </a:lnTo>
                      <a:lnTo>
                        <a:pt x="57" y="8"/>
                      </a:lnTo>
                      <a:lnTo>
                        <a:pt x="59" y="6"/>
                      </a:lnTo>
                      <a:lnTo>
                        <a:pt x="59" y="4"/>
                      </a:lnTo>
                      <a:lnTo>
                        <a:pt x="61" y="0"/>
                      </a:lnTo>
                      <a:lnTo>
                        <a:pt x="67" y="0"/>
                      </a:lnTo>
                      <a:lnTo>
                        <a:pt x="73" y="2"/>
                      </a:lnTo>
                      <a:lnTo>
                        <a:pt x="75" y="4"/>
                      </a:lnTo>
                      <a:lnTo>
                        <a:pt x="77" y="6"/>
                      </a:lnTo>
                      <a:lnTo>
                        <a:pt x="78" y="6"/>
                      </a:lnTo>
                      <a:lnTo>
                        <a:pt x="82" y="9"/>
                      </a:lnTo>
                      <a:lnTo>
                        <a:pt x="88" y="15"/>
                      </a:lnTo>
                      <a:lnTo>
                        <a:pt x="90" y="17"/>
                      </a:lnTo>
                      <a:lnTo>
                        <a:pt x="94" y="19"/>
                      </a:lnTo>
                      <a:lnTo>
                        <a:pt x="96" y="21"/>
                      </a:lnTo>
                      <a:lnTo>
                        <a:pt x="101" y="23"/>
                      </a:lnTo>
                      <a:lnTo>
                        <a:pt x="105" y="25"/>
                      </a:lnTo>
                      <a:lnTo>
                        <a:pt x="107" y="25"/>
                      </a:lnTo>
                      <a:lnTo>
                        <a:pt x="113" y="29"/>
                      </a:lnTo>
                      <a:lnTo>
                        <a:pt x="117" y="30"/>
                      </a:lnTo>
                      <a:lnTo>
                        <a:pt x="124" y="32"/>
                      </a:lnTo>
                      <a:lnTo>
                        <a:pt x="126" y="34"/>
                      </a:lnTo>
                      <a:lnTo>
                        <a:pt x="130" y="36"/>
                      </a:lnTo>
                      <a:lnTo>
                        <a:pt x="130" y="38"/>
                      </a:lnTo>
                      <a:lnTo>
                        <a:pt x="130" y="40"/>
                      </a:lnTo>
                      <a:lnTo>
                        <a:pt x="128" y="44"/>
                      </a:lnTo>
                      <a:lnTo>
                        <a:pt x="126" y="44"/>
                      </a:lnTo>
                      <a:lnTo>
                        <a:pt x="126" y="46"/>
                      </a:lnTo>
                      <a:lnTo>
                        <a:pt x="126" y="48"/>
                      </a:lnTo>
                      <a:lnTo>
                        <a:pt x="124" y="51"/>
                      </a:lnTo>
                      <a:lnTo>
                        <a:pt x="120" y="55"/>
                      </a:lnTo>
                      <a:lnTo>
                        <a:pt x="120" y="57"/>
                      </a:lnTo>
                      <a:lnTo>
                        <a:pt x="122" y="57"/>
                      </a:lnTo>
                      <a:lnTo>
                        <a:pt x="130" y="55"/>
                      </a:lnTo>
                      <a:lnTo>
                        <a:pt x="136" y="57"/>
                      </a:lnTo>
                      <a:lnTo>
                        <a:pt x="141" y="61"/>
                      </a:lnTo>
                      <a:lnTo>
                        <a:pt x="143" y="59"/>
                      </a:lnTo>
                      <a:lnTo>
                        <a:pt x="145" y="59"/>
                      </a:lnTo>
                      <a:lnTo>
                        <a:pt x="145" y="61"/>
                      </a:lnTo>
                      <a:lnTo>
                        <a:pt x="147" y="57"/>
                      </a:lnTo>
                      <a:lnTo>
                        <a:pt x="149" y="57"/>
                      </a:lnTo>
                      <a:lnTo>
                        <a:pt x="151" y="57"/>
                      </a:lnTo>
                      <a:lnTo>
                        <a:pt x="153" y="55"/>
                      </a:lnTo>
                      <a:lnTo>
                        <a:pt x="155" y="53"/>
                      </a:lnTo>
                      <a:lnTo>
                        <a:pt x="159" y="50"/>
                      </a:lnTo>
                      <a:lnTo>
                        <a:pt x="159" y="48"/>
                      </a:lnTo>
                      <a:lnTo>
                        <a:pt x="161" y="46"/>
                      </a:lnTo>
                      <a:lnTo>
                        <a:pt x="163" y="44"/>
                      </a:lnTo>
                      <a:lnTo>
                        <a:pt x="163" y="40"/>
                      </a:lnTo>
                      <a:lnTo>
                        <a:pt x="163" y="40"/>
                      </a:lnTo>
                      <a:lnTo>
                        <a:pt x="163" y="36"/>
                      </a:lnTo>
                      <a:lnTo>
                        <a:pt x="166" y="36"/>
                      </a:lnTo>
                      <a:lnTo>
                        <a:pt x="170" y="36"/>
                      </a:lnTo>
                      <a:lnTo>
                        <a:pt x="170" y="38"/>
                      </a:lnTo>
                      <a:lnTo>
                        <a:pt x="172" y="42"/>
                      </a:lnTo>
                      <a:lnTo>
                        <a:pt x="172" y="46"/>
                      </a:lnTo>
                      <a:lnTo>
                        <a:pt x="174" y="50"/>
                      </a:lnTo>
                      <a:lnTo>
                        <a:pt x="174" y="53"/>
                      </a:lnTo>
                      <a:lnTo>
                        <a:pt x="172" y="53"/>
                      </a:lnTo>
                      <a:lnTo>
                        <a:pt x="170" y="53"/>
                      </a:lnTo>
                      <a:lnTo>
                        <a:pt x="168" y="55"/>
                      </a:lnTo>
                      <a:lnTo>
                        <a:pt x="168" y="55"/>
                      </a:lnTo>
                      <a:lnTo>
                        <a:pt x="166" y="57"/>
                      </a:lnTo>
                      <a:lnTo>
                        <a:pt x="166" y="57"/>
                      </a:lnTo>
                      <a:lnTo>
                        <a:pt x="161" y="59"/>
                      </a:lnTo>
                      <a:lnTo>
                        <a:pt x="161" y="61"/>
                      </a:lnTo>
                      <a:lnTo>
                        <a:pt x="159" y="61"/>
                      </a:lnTo>
                      <a:lnTo>
                        <a:pt x="155" y="65"/>
                      </a:lnTo>
                      <a:lnTo>
                        <a:pt x="153" y="65"/>
                      </a:lnTo>
                      <a:lnTo>
                        <a:pt x="153" y="67"/>
                      </a:lnTo>
                      <a:lnTo>
                        <a:pt x="151" y="67"/>
                      </a:lnTo>
                      <a:lnTo>
                        <a:pt x="151" y="67"/>
                      </a:lnTo>
                      <a:lnTo>
                        <a:pt x="147" y="71"/>
                      </a:lnTo>
                      <a:lnTo>
                        <a:pt x="145" y="72"/>
                      </a:lnTo>
                      <a:lnTo>
                        <a:pt x="145" y="74"/>
                      </a:lnTo>
                      <a:lnTo>
                        <a:pt x="145" y="74"/>
                      </a:lnTo>
                      <a:lnTo>
                        <a:pt x="143" y="76"/>
                      </a:lnTo>
                      <a:lnTo>
                        <a:pt x="141" y="80"/>
                      </a:lnTo>
                      <a:lnTo>
                        <a:pt x="140" y="82"/>
                      </a:lnTo>
                      <a:lnTo>
                        <a:pt x="138" y="84"/>
                      </a:lnTo>
                      <a:lnTo>
                        <a:pt x="138" y="86"/>
                      </a:lnTo>
                      <a:lnTo>
                        <a:pt x="136" y="86"/>
                      </a:lnTo>
                      <a:lnTo>
                        <a:pt x="136" y="88"/>
                      </a:lnTo>
                      <a:lnTo>
                        <a:pt x="134" y="90"/>
                      </a:lnTo>
                      <a:lnTo>
                        <a:pt x="132" y="92"/>
                      </a:lnTo>
                      <a:lnTo>
                        <a:pt x="134" y="95"/>
                      </a:lnTo>
                      <a:lnTo>
                        <a:pt x="132" y="97"/>
                      </a:lnTo>
                      <a:lnTo>
                        <a:pt x="134" y="97"/>
                      </a:lnTo>
                      <a:lnTo>
                        <a:pt x="134" y="103"/>
                      </a:lnTo>
                      <a:lnTo>
                        <a:pt x="132" y="105"/>
                      </a:lnTo>
                      <a:lnTo>
                        <a:pt x="132" y="105"/>
                      </a:lnTo>
                      <a:lnTo>
                        <a:pt x="132" y="107"/>
                      </a:lnTo>
                      <a:lnTo>
                        <a:pt x="132" y="111"/>
                      </a:lnTo>
                      <a:lnTo>
                        <a:pt x="132" y="113"/>
                      </a:lnTo>
                      <a:lnTo>
                        <a:pt x="132" y="116"/>
                      </a:lnTo>
                      <a:lnTo>
                        <a:pt x="132" y="120"/>
                      </a:lnTo>
                      <a:lnTo>
                        <a:pt x="132" y="120"/>
                      </a:lnTo>
                      <a:lnTo>
                        <a:pt x="130" y="122"/>
                      </a:lnTo>
                      <a:lnTo>
                        <a:pt x="130" y="122"/>
                      </a:lnTo>
                      <a:lnTo>
                        <a:pt x="130" y="122"/>
                      </a:lnTo>
                      <a:lnTo>
                        <a:pt x="130" y="122"/>
                      </a:lnTo>
                      <a:lnTo>
                        <a:pt x="130" y="126"/>
                      </a:lnTo>
                      <a:lnTo>
                        <a:pt x="130" y="130"/>
                      </a:lnTo>
                      <a:lnTo>
                        <a:pt x="130" y="132"/>
                      </a:lnTo>
                      <a:lnTo>
                        <a:pt x="132" y="134"/>
                      </a:lnTo>
                      <a:lnTo>
                        <a:pt x="132" y="134"/>
                      </a:lnTo>
                      <a:lnTo>
                        <a:pt x="130" y="135"/>
                      </a:lnTo>
                      <a:lnTo>
                        <a:pt x="132" y="137"/>
                      </a:lnTo>
                      <a:lnTo>
                        <a:pt x="136" y="139"/>
                      </a:lnTo>
                      <a:lnTo>
                        <a:pt x="141" y="141"/>
                      </a:lnTo>
                      <a:lnTo>
                        <a:pt x="147" y="145"/>
                      </a:lnTo>
                      <a:lnTo>
                        <a:pt x="147" y="147"/>
                      </a:lnTo>
                      <a:lnTo>
                        <a:pt x="147" y="149"/>
                      </a:lnTo>
                      <a:lnTo>
                        <a:pt x="145" y="153"/>
                      </a:lnTo>
                      <a:lnTo>
                        <a:pt x="145" y="155"/>
                      </a:lnTo>
                      <a:lnTo>
                        <a:pt x="145" y="158"/>
                      </a:lnTo>
                      <a:lnTo>
                        <a:pt x="149" y="160"/>
                      </a:lnTo>
                      <a:lnTo>
                        <a:pt x="151" y="160"/>
                      </a:lnTo>
                      <a:lnTo>
                        <a:pt x="153" y="158"/>
                      </a:lnTo>
                      <a:lnTo>
                        <a:pt x="153" y="158"/>
                      </a:lnTo>
                      <a:lnTo>
                        <a:pt x="153" y="160"/>
                      </a:lnTo>
                      <a:lnTo>
                        <a:pt x="153" y="164"/>
                      </a:lnTo>
                      <a:lnTo>
                        <a:pt x="153" y="166"/>
                      </a:lnTo>
                      <a:lnTo>
                        <a:pt x="151" y="170"/>
                      </a:lnTo>
                      <a:lnTo>
                        <a:pt x="151" y="172"/>
                      </a:lnTo>
                      <a:lnTo>
                        <a:pt x="149" y="174"/>
                      </a:lnTo>
                      <a:lnTo>
                        <a:pt x="149" y="172"/>
                      </a:lnTo>
                      <a:lnTo>
                        <a:pt x="149" y="172"/>
                      </a:lnTo>
                      <a:lnTo>
                        <a:pt x="147" y="176"/>
                      </a:lnTo>
                      <a:lnTo>
                        <a:pt x="147" y="177"/>
                      </a:lnTo>
                      <a:lnTo>
                        <a:pt x="147" y="179"/>
                      </a:lnTo>
                      <a:lnTo>
                        <a:pt x="141" y="183"/>
                      </a:lnTo>
                      <a:lnTo>
                        <a:pt x="138" y="185"/>
                      </a:lnTo>
                      <a:lnTo>
                        <a:pt x="136" y="183"/>
                      </a:lnTo>
                      <a:lnTo>
                        <a:pt x="136" y="185"/>
                      </a:lnTo>
                      <a:lnTo>
                        <a:pt x="130" y="187"/>
                      </a:lnTo>
                      <a:lnTo>
                        <a:pt x="122" y="189"/>
                      </a:lnTo>
                      <a:lnTo>
                        <a:pt x="117" y="189"/>
                      </a:lnTo>
                      <a:lnTo>
                        <a:pt x="113" y="189"/>
                      </a:lnTo>
                      <a:lnTo>
                        <a:pt x="111" y="189"/>
                      </a:lnTo>
                      <a:lnTo>
                        <a:pt x="109" y="189"/>
                      </a:lnTo>
                      <a:lnTo>
                        <a:pt x="105" y="187"/>
                      </a:lnTo>
                      <a:lnTo>
                        <a:pt x="103" y="187"/>
                      </a:lnTo>
                      <a:lnTo>
                        <a:pt x="101" y="187"/>
                      </a:lnTo>
                      <a:lnTo>
                        <a:pt x="99" y="185"/>
                      </a:lnTo>
                      <a:lnTo>
                        <a:pt x="99" y="187"/>
                      </a:lnTo>
                      <a:lnTo>
                        <a:pt x="99" y="187"/>
                      </a:lnTo>
                      <a:lnTo>
                        <a:pt x="99" y="189"/>
                      </a:lnTo>
                      <a:lnTo>
                        <a:pt x="99" y="193"/>
                      </a:lnTo>
                      <a:lnTo>
                        <a:pt x="101" y="195"/>
                      </a:lnTo>
                      <a:lnTo>
                        <a:pt x="101" y="195"/>
                      </a:lnTo>
                      <a:lnTo>
                        <a:pt x="103" y="195"/>
                      </a:lnTo>
                      <a:lnTo>
                        <a:pt x="103" y="197"/>
                      </a:lnTo>
                      <a:lnTo>
                        <a:pt x="103" y="198"/>
                      </a:lnTo>
                      <a:lnTo>
                        <a:pt x="101" y="198"/>
                      </a:lnTo>
                      <a:lnTo>
                        <a:pt x="101" y="198"/>
                      </a:lnTo>
                      <a:lnTo>
                        <a:pt x="99" y="200"/>
                      </a:lnTo>
                      <a:lnTo>
                        <a:pt x="101" y="202"/>
                      </a:lnTo>
                      <a:lnTo>
                        <a:pt x="99" y="202"/>
                      </a:lnTo>
                      <a:lnTo>
                        <a:pt x="99" y="204"/>
                      </a:lnTo>
                      <a:lnTo>
                        <a:pt x="101" y="206"/>
                      </a:lnTo>
                      <a:lnTo>
                        <a:pt x="103" y="206"/>
                      </a:lnTo>
                      <a:lnTo>
                        <a:pt x="103" y="208"/>
                      </a:lnTo>
                      <a:lnTo>
                        <a:pt x="101" y="210"/>
                      </a:lnTo>
                      <a:lnTo>
                        <a:pt x="101" y="212"/>
                      </a:lnTo>
                      <a:lnTo>
                        <a:pt x="101" y="214"/>
                      </a:lnTo>
                      <a:lnTo>
                        <a:pt x="99" y="214"/>
                      </a:lnTo>
                      <a:lnTo>
                        <a:pt x="99" y="216"/>
                      </a:lnTo>
                      <a:lnTo>
                        <a:pt x="96" y="218"/>
                      </a:lnTo>
                      <a:lnTo>
                        <a:pt x="90" y="218"/>
                      </a:lnTo>
                      <a:lnTo>
                        <a:pt x="86" y="218"/>
                      </a:lnTo>
                      <a:lnTo>
                        <a:pt x="82" y="214"/>
                      </a:lnTo>
                      <a:lnTo>
                        <a:pt x="78" y="212"/>
                      </a:lnTo>
                      <a:lnTo>
                        <a:pt x="77" y="214"/>
                      </a:lnTo>
                      <a:lnTo>
                        <a:pt x="77" y="212"/>
                      </a:lnTo>
                      <a:lnTo>
                        <a:pt x="77" y="212"/>
                      </a:lnTo>
                      <a:lnTo>
                        <a:pt x="75" y="212"/>
                      </a:lnTo>
                      <a:lnTo>
                        <a:pt x="73" y="214"/>
                      </a:lnTo>
                      <a:lnTo>
                        <a:pt x="73" y="218"/>
                      </a:lnTo>
                      <a:lnTo>
                        <a:pt x="75" y="219"/>
                      </a:lnTo>
                      <a:lnTo>
                        <a:pt x="77" y="221"/>
                      </a:lnTo>
                      <a:lnTo>
                        <a:pt x="77" y="227"/>
                      </a:lnTo>
                      <a:lnTo>
                        <a:pt x="77" y="229"/>
                      </a:lnTo>
                      <a:lnTo>
                        <a:pt x="78" y="229"/>
                      </a:lnTo>
                      <a:lnTo>
                        <a:pt x="82" y="229"/>
                      </a:lnTo>
                      <a:lnTo>
                        <a:pt x="84" y="231"/>
                      </a:lnTo>
                      <a:lnTo>
                        <a:pt x="82" y="231"/>
                      </a:lnTo>
                      <a:lnTo>
                        <a:pt x="80" y="231"/>
                      </a:lnTo>
                      <a:lnTo>
                        <a:pt x="82" y="233"/>
                      </a:lnTo>
                      <a:lnTo>
                        <a:pt x="86" y="231"/>
                      </a:lnTo>
                      <a:lnTo>
                        <a:pt x="86" y="231"/>
                      </a:lnTo>
                      <a:lnTo>
                        <a:pt x="84" y="229"/>
                      </a:lnTo>
                      <a:lnTo>
                        <a:pt x="84" y="229"/>
                      </a:lnTo>
                      <a:lnTo>
                        <a:pt x="84" y="229"/>
                      </a:lnTo>
                      <a:lnTo>
                        <a:pt x="86" y="229"/>
                      </a:lnTo>
                      <a:lnTo>
                        <a:pt x="88" y="227"/>
                      </a:lnTo>
                      <a:lnTo>
                        <a:pt x="90" y="227"/>
                      </a:lnTo>
                      <a:lnTo>
                        <a:pt x="92" y="229"/>
                      </a:lnTo>
                      <a:lnTo>
                        <a:pt x="92" y="231"/>
                      </a:lnTo>
                      <a:lnTo>
                        <a:pt x="90" y="231"/>
                      </a:lnTo>
                      <a:lnTo>
                        <a:pt x="92" y="233"/>
                      </a:lnTo>
                      <a:lnTo>
                        <a:pt x="94" y="235"/>
                      </a:lnTo>
                      <a:lnTo>
                        <a:pt x="92" y="237"/>
                      </a:lnTo>
                      <a:lnTo>
                        <a:pt x="88" y="239"/>
                      </a:lnTo>
                      <a:lnTo>
                        <a:pt x="86" y="239"/>
                      </a:lnTo>
                      <a:lnTo>
                        <a:pt x="86" y="237"/>
                      </a:lnTo>
                      <a:lnTo>
                        <a:pt x="86" y="237"/>
                      </a:lnTo>
                      <a:lnTo>
                        <a:pt x="86" y="235"/>
                      </a:lnTo>
                      <a:lnTo>
                        <a:pt x="84" y="235"/>
                      </a:lnTo>
                      <a:lnTo>
                        <a:pt x="80" y="235"/>
                      </a:lnTo>
                      <a:lnTo>
                        <a:pt x="78" y="237"/>
                      </a:lnTo>
                      <a:lnTo>
                        <a:pt x="78" y="237"/>
                      </a:lnTo>
                      <a:lnTo>
                        <a:pt x="78" y="239"/>
                      </a:lnTo>
                      <a:lnTo>
                        <a:pt x="82" y="239"/>
                      </a:lnTo>
                      <a:lnTo>
                        <a:pt x="84" y="240"/>
                      </a:lnTo>
                      <a:lnTo>
                        <a:pt x="84" y="240"/>
                      </a:lnTo>
                      <a:lnTo>
                        <a:pt x="82" y="242"/>
                      </a:lnTo>
                      <a:lnTo>
                        <a:pt x="78" y="244"/>
                      </a:lnTo>
                      <a:lnTo>
                        <a:pt x="78" y="244"/>
                      </a:lnTo>
                      <a:lnTo>
                        <a:pt x="78" y="246"/>
                      </a:lnTo>
                      <a:lnTo>
                        <a:pt x="78" y="248"/>
                      </a:lnTo>
                      <a:lnTo>
                        <a:pt x="77" y="250"/>
                      </a:lnTo>
                      <a:lnTo>
                        <a:pt x="77" y="252"/>
                      </a:lnTo>
                      <a:lnTo>
                        <a:pt x="78" y="252"/>
                      </a:lnTo>
                      <a:lnTo>
                        <a:pt x="78" y="254"/>
                      </a:lnTo>
                      <a:lnTo>
                        <a:pt x="77" y="256"/>
                      </a:lnTo>
                      <a:lnTo>
                        <a:pt x="80" y="258"/>
                      </a:lnTo>
                      <a:lnTo>
                        <a:pt x="80" y="258"/>
                      </a:lnTo>
                      <a:lnTo>
                        <a:pt x="78" y="260"/>
                      </a:lnTo>
                      <a:lnTo>
                        <a:pt x="78" y="260"/>
                      </a:lnTo>
                      <a:lnTo>
                        <a:pt x="77" y="261"/>
                      </a:lnTo>
                      <a:lnTo>
                        <a:pt x="77" y="263"/>
                      </a:lnTo>
                      <a:lnTo>
                        <a:pt x="75" y="265"/>
                      </a:lnTo>
                      <a:lnTo>
                        <a:pt x="78" y="265"/>
                      </a:lnTo>
                      <a:lnTo>
                        <a:pt x="78" y="265"/>
                      </a:lnTo>
                      <a:lnTo>
                        <a:pt x="78" y="267"/>
                      </a:lnTo>
                      <a:lnTo>
                        <a:pt x="75" y="267"/>
                      </a:lnTo>
                      <a:lnTo>
                        <a:pt x="73" y="267"/>
                      </a:lnTo>
                      <a:lnTo>
                        <a:pt x="71" y="267"/>
                      </a:lnTo>
                      <a:lnTo>
                        <a:pt x="69" y="269"/>
                      </a:lnTo>
                      <a:lnTo>
                        <a:pt x="65" y="269"/>
                      </a:lnTo>
                      <a:lnTo>
                        <a:pt x="63" y="271"/>
                      </a:lnTo>
                      <a:lnTo>
                        <a:pt x="63" y="273"/>
                      </a:lnTo>
                      <a:lnTo>
                        <a:pt x="61" y="275"/>
                      </a:lnTo>
                      <a:lnTo>
                        <a:pt x="61" y="277"/>
                      </a:lnTo>
                      <a:lnTo>
                        <a:pt x="57" y="277"/>
                      </a:lnTo>
                      <a:lnTo>
                        <a:pt x="57" y="279"/>
                      </a:lnTo>
                      <a:lnTo>
                        <a:pt x="59" y="281"/>
                      </a:lnTo>
                      <a:lnTo>
                        <a:pt x="59" y="282"/>
                      </a:lnTo>
                      <a:lnTo>
                        <a:pt x="61" y="286"/>
                      </a:lnTo>
                      <a:lnTo>
                        <a:pt x="63" y="288"/>
                      </a:lnTo>
                      <a:lnTo>
                        <a:pt x="65" y="288"/>
                      </a:lnTo>
                      <a:lnTo>
                        <a:pt x="69" y="290"/>
                      </a:lnTo>
                      <a:lnTo>
                        <a:pt x="73" y="294"/>
                      </a:lnTo>
                      <a:lnTo>
                        <a:pt x="77" y="294"/>
                      </a:lnTo>
                      <a:lnTo>
                        <a:pt x="78" y="294"/>
                      </a:lnTo>
                      <a:lnTo>
                        <a:pt x="78" y="294"/>
                      </a:lnTo>
                      <a:lnTo>
                        <a:pt x="80" y="294"/>
                      </a:lnTo>
                      <a:lnTo>
                        <a:pt x="82" y="294"/>
                      </a:lnTo>
                      <a:lnTo>
                        <a:pt x="80" y="296"/>
                      </a:lnTo>
                      <a:lnTo>
                        <a:pt x="80" y="296"/>
                      </a:lnTo>
                      <a:lnTo>
                        <a:pt x="82" y="300"/>
                      </a:lnTo>
                      <a:lnTo>
                        <a:pt x="82" y="300"/>
                      </a:lnTo>
                      <a:lnTo>
                        <a:pt x="80" y="302"/>
                      </a:lnTo>
                      <a:lnTo>
                        <a:pt x="80" y="302"/>
                      </a:lnTo>
                      <a:lnTo>
                        <a:pt x="84" y="303"/>
                      </a:lnTo>
                      <a:lnTo>
                        <a:pt x="82" y="305"/>
                      </a:lnTo>
                      <a:lnTo>
                        <a:pt x="82" y="305"/>
                      </a:lnTo>
                      <a:lnTo>
                        <a:pt x="82" y="307"/>
                      </a:lnTo>
                      <a:lnTo>
                        <a:pt x="80" y="307"/>
                      </a:lnTo>
                      <a:lnTo>
                        <a:pt x="78" y="309"/>
                      </a:lnTo>
                      <a:lnTo>
                        <a:pt x="78" y="311"/>
                      </a:lnTo>
                      <a:lnTo>
                        <a:pt x="77" y="311"/>
                      </a:lnTo>
                      <a:lnTo>
                        <a:pt x="77" y="313"/>
                      </a:lnTo>
                      <a:lnTo>
                        <a:pt x="75" y="315"/>
                      </a:lnTo>
                      <a:lnTo>
                        <a:pt x="73" y="315"/>
                      </a:lnTo>
                      <a:lnTo>
                        <a:pt x="71" y="317"/>
                      </a:lnTo>
                      <a:lnTo>
                        <a:pt x="69" y="319"/>
                      </a:lnTo>
                      <a:lnTo>
                        <a:pt x="69" y="321"/>
                      </a:lnTo>
                      <a:lnTo>
                        <a:pt x="67" y="323"/>
                      </a:lnTo>
                      <a:lnTo>
                        <a:pt x="67" y="324"/>
                      </a:lnTo>
                      <a:lnTo>
                        <a:pt x="67" y="324"/>
                      </a:lnTo>
                      <a:lnTo>
                        <a:pt x="69" y="324"/>
                      </a:lnTo>
                      <a:lnTo>
                        <a:pt x="71" y="326"/>
                      </a:lnTo>
                      <a:lnTo>
                        <a:pt x="69" y="328"/>
                      </a:lnTo>
                      <a:lnTo>
                        <a:pt x="67" y="330"/>
                      </a:lnTo>
                      <a:lnTo>
                        <a:pt x="67" y="332"/>
                      </a:lnTo>
                      <a:lnTo>
                        <a:pt x="65" y="334"/>
                      </a:lnTo>
                      <a:lnTo>
                        <a:pt x="63" y="334"/>
                      </a:lnTo>
                      <a:lnTo>
                        <a:pt x="61" y="332"/>
                      </a:lnTo>
                      <a:lnTo>
                        <a:pt x="61" y="332"/>
                      </a:lnTo>
                      <a:lnTo>
                        <a:pt x="61" y="332"/>
                      </a:lnTo>
                      <a:lnTo>
                        <a:pt x="61" y="334"/>
                      </a:lnTo>
                      <a:lnTo>
                        <a:pt x="63" y="334"/>
                      </a:lnTo>
                      <a:lnTo>
                        <a:pt x="61" y="336"/>
                      </a:lnTo>
                      <a:lnTo>
                        <a:pt x="59" y="338"/>
                      </a:lnTo>
                      <a:lnTo>
                        <a:pt x="57" y="342"/>
                      </a:lnTo>
                      <a:lnTo>
                        <a:pt x="57" y="344"/>
                      </a:lnTo>
                      <a:lnTo>
                        <a:pt x="59" y="347"/>
                      </a:lnTo>
                      <a:lnTo>
                        <a:pt x="61" y="351"/>
                      </a:lnTo>
                      <a:lnTo>
                        <a:pt x="61" y="353"/>
                      </a:lnTo>
                      <a:lnTo>
                        <a:pt x="63" y="353"/>
                      </a:lnTo>
                      <a:lnTo>
                        <a:pt x="61" y="355"/>
                      </a:lnTo>
                      <a:lnTo>
                        <a:pt x="61" y="355"/>
                      </a:lnTo>
                      <a:lnTo>
                        <a:pt x="61" y="357"/>
                      </a:lnTo>
                      <a:lnTo>
                        <a:pt x="63" y="357"/>
                      </a:lnTo>
                      <a:lnTo>
                        <a:pt x="65" y="359"/>
                      </a:lnTo>
                      <a:lnTo>
                        <a:pt x="65" y="361"/>
                      </a:lnTo>
                      <a:lnTo>
                        <a:pt x="69" y="363"/>
                      </a:lnTo>
                      <a:lnTo>
                        <a:pt x="71" y="363"/>
                      </a:lnTo>
                      <a:lnTo>
                        <a:pt x="71" y="365"/>
                      </a:lnTo>
                      <a:lnTo>
                        <a:pt x="71" y="365"/>
                      </a:lnTo>
                      <a:lnTo>
                        <a:pt x="67" y="365"/>
                      </a:lnTo>
                      <a:lnTo>
                        <a:pt x="65" y="363"/>
                      </a:lnTo>
                      <a:lnTo>
                        <a:pt x="63" y="361"/>
                      </a:lnTo>
                      <a:lnTo>
                        <a:pt x="61" y="361"/>
                      </a:lnTo>
                      <a:lnTo>
                        <a:pt x="48" y="361"/>
                      </a:lnTo>
                      <a:lnTo>
                        <a:pt x="40" y="363"/>
                      </a:lnTo>
                      <a:lnTo>
                        <a:pt x="38" y="361"/>
                      </a:lnTo>
                      <a:lnTo>
                        <a:pt x="33" y="361"/>
                      </a:lnTo>
                      <a:lnTo>
                        <a:pt x="31" y="357"/>
                      </a:lnTo>
                      <a:lnTo>
                        <a:pt x="31" y="353"/>
                      </a:lnTo>
                      <a:lnTo>
                        <a:pt x="29" y="351"/>
                      </a:lnTo>
                      <a:lnTo>
                        <a:pt x="27" y="345"/>
                      </a:lnTo>
                      <a:lnTo>
                        <a:pt x="27" y="344"/>
                      </a:lnTo>
                      <a:lnTo>
                        <a:pt x="25" y="344"/>
                      </a:lnTo>
                      <a:lnTo>
                        <a:pt x="21" y="345"/>
                      </a:lnTo>
                      <a:lnTo>
                        <a:pt x="19" y="347"/>
                      </a:lnTo>
                      <a:lnTo>
                        <a:pt x="17" y="347"/>
                      </a:lnTo>
                      <a:lnTo>
                        <a:pt x="14" y="338"/>
                      </a:lnTo>
                      <a:lnTo>
                        <a:pt x="12" y="334"/>
                      </a:lnTo>
                      <a:lnTo>
                        <a:pt x="14" y="326"/>
                      </a:lnTo>
                      <a:lnTo>
                        <a:pt x="15" y="323"/>
                      </a:lnTo>
                      <a:lnTo>
                        <a:pt x="19" y="319"/>
                      </a:lnTo>
                      <a:lnTo>
                        <a:pt x="21" y="315"/>
                      </a:lnTo>
                      <a:lnTo>
                        <a:pt x="19" y="309"/>
                      </a:lnTo>
                      <a:lnTo>
                        <a:pt x="17" y="305"/>
                      </a:lnTo>
                      <a:lnTo>
                        <a:pt x="19" y="302"/>
                      </a:lnTo>
                      <a:lnTo>
                        <a:pt x="21" y="300"/>
                      </a:lnTo>
                      <a:lnTo>
                        <a:pt x="19" y="294"/>
                      </a:lnTo>
                      <a:lnTo>
                        <a:pt x="19" y="292"/>
                      </a:lnTo>
                      <a:lnTo>
                        <a:pt x="21" y="290"/>
                      </a:lnTo>
                      <a:lnTo>
                        <a:pt x="19" y="286"/>
                      </a:lnTo>
                      <a:lnTo>
                        <a:pt x="19" y="281"/>
                      </a:lnTo>
                      <a:lnTo>
                        <a:pt x="17" y="279"/>
                      </a:lnTo>
                      <a:lnTo>
                        <a:pt x="17" y="277"/>
                      </a:lnTo>
                      <a:lnTo>
                        <a:pt x="21" y="275"/>
                      </a:lnTo>
                      <a:lnTo>
                        <a:pt x="21" y="273"/>
                      </a:lnTo>
                      <a:lnTo>
                        <a:pt x="19" y="269"/>
                      </a:lnTo>
                      <a:lnTo>
                        <a:pt x="15" y="267"/>
                      </a:lnTo>
                      <a:lnTo>
                        <a:pt x="14" y="267"/>
                      </a:lnTo>
                      <a:lnTo>
                        <a:pt x="12" y="267"/>
                      </a:lnTo>
                      <a:lnTo>
                        <a:pt x="10" y="265"/>
                      </a:lnTo>
                      <a:lnTo>
                        <a:pt x="12" y="263"/>
                      </a:lnTo>
                      <a:lnTo>
                        <a:pt x="15" y="263"/>
                      </a:lnTo>
                      <a:lnTo>
                        <a:pt x="19" y="261"/>
                      </a:lnTo>
                      <a:lnTo>
                        <a:pt x="19" y="260"/>
                      </a:lnTo>
                      <a:lnTo>
                        <a:pt x="17" y="260"/>
                      </a:lnTo>
                      <a:lnTo>
                        <a:pt x="15" y="260"/>
                      </a:lnTo>
                      <a:lnTo>
                        <a:pt x="14" y="260"/>
                      </a:lnTo>
                      <a:lnTo>
                        <a:pt x="12" y="256"/>
                      </a:lnTo>
                      <a:lnTo>
                        <a:pt x="10" y="252"/>
                      </a:lnTo>
                      <a:lnTo>
                        <a:pt x="10" y="248"/>
                      </a:lnTo>
                      <a:lnTo>
                        <a:pt x="10" y="244"/>
                      </a:lnTo>
                      <a:lnTo>
                        <a:pt x="8" y="244"/>
                      </a:lnTo>
                      <a:lnTo>
                        <a:pt x="6" y="240"/>
                      </a:lnTo>
                      <a:lnTo>
                        <a:pt x="6" y="233"/>
                      </a:lnTo>
                      <a:lnTo>
                        <a:pt x="8" y="233"/>
                      </a:lnTo>
                      <a:lnTo>
                        <a:pt x="8" y="229"/>
                      </a:lnTo>
                      <a:lnTo>
                        <a:pt x="8" y="227"/>
                      </a:lnTo>
                      <a:lnTo>
                        <a:pt x="6" y="227"/>
                      </a:lnTo>
                      <a:lnTo>
                        <a:pt x="4" y="221"/>
                      </a:lnTo>
                      <a:lnTo>
                        <a:pt x="4" y="216"/>
                      </a:lnTo>
                      <a:lnTo>
                        <a:pt x="4" y="208"/>
                      </a:lnTo>
                      <a:lnTo>
                        <a:pt x="2" y="206"/>
                      </a:lnTo>
                      <a:lnTo>
                        <a:pt x="2" y="202"/>
                      </a:lnTo>
                      <a:lnTo>
                        <a:pt x="6" y="197"/>
                      </a:lnTo>
                      <a:lnTo>
                        <a:pt x="8" y="193"/>
                      </a:lnTo>
                      <a:lnTo>
                        <a:pt x="10" y="191"/>
                      </a:lnTo>
                      <a:lnTo>
                        <a:pt x="12" y="189"/>
                      </a:lnTo>
                      <a:lnTo>
                        <a:pt x="4" y="177"/>
                      </a:lnTo>
                      <a:lnTo>
                        <a:pt x="6" y="174"/>
                      </a:lnTo>
                      <a:lnTo>
                        <a:pt x="6" y="172"/>
                      </a:lnTo>
                      <a:lnTo>
                        <a:pt x="6" y="164"/>
                      </a:lnTo>
                      <a:lnTo>
                        <a:pt x="8" y="160"/>
                      </a:lnTo>
                      <a:lnTo>
                        <a:pt x="10" y="158"/>
                      </a:lnTo>
                      <a:lnTo>
                        <a:pt x="10" y="155"/>
                      </a:lnTo>
                      <a:lnTo>
                        <a:pt x="8" y="151"/>
                      </a:lnTo>
                      <a:lnTo>
                        <a:pt x="6" y="151"/>
                      </a:lnTo>
                      <a:lnTo>
                        <a:pt x="8" y="147"/>
                      </a:lnTo>
                      <a:lnTo>
                        <a:pt x="8" y="143"/>
                      </a:lnTo>
                      <a:lnTo>
                        <a:pt x="10" y="139"/>
                      </a:lnTo>
                      <a:lnTo>
                        <a:pt x="12" y="139"/>
                      </a:lnTo>
                      <a:lnTo>
                        <a:pt x="12" y="134"/>
                      </a:lnTo>
                      <a:lnTo>
                        <a:pt x="12" y="126"/>
                      </a:lnTo>
                      <a:lnTo>
                        <a:pt x="10" y="126"/>
                      </a:lnTo>
                      <a:lnTo>
                        <a:pt x="8" y="120"/>
                      </a:lnTo>
                      <a:lnTo>
                        <a:pt x="8" y="116"/>
                      </a:lnTo>
                      <a:lnTo>
                        <a:pt x="4" y="113"/>
                      </a:lnTo>
                      <a:lnTo>
                        <a:pt x="4" y="111"/>
                      </a:lnTo>
                      <a:lnTo>
                        <a:pt x="2" y="109"/>
                      </a:lnTo>
                      <a:lnTo>
                        <a:pt x="0" y="103"/>
                      </a:lnTo>
                      <a:lnTo>
                        <a:pt x="2" y="101"/>
                      </a:lnTo>
                      <a:lnTo>
                        <a:pt x="4" y="99"/>
                      </a:lnTo>
                      <a:lnTo>
                        <a:pt x="4" y="93"/>
                      </a:lnTo>
                      <a:lnTo>
                        <a:pt x="6" y="92"/>
                      </a:lnTo>
                      <a:lnTo>
                        <a:pt x="6" y="88"/>
                      </a:lnTo>
                      <a:lnTo>
                        <a:pt x="4" y="84"/>
                      </a:lnTo>
                      <a:lnTo>
                        <a:pt x="4" y="78"/>
                      </a:lnTo>
                      <a:lnTo>
                        <a:pt x="6" y="78"/>
                      </a:lnTo>
                      <a:lnTo>
                        <a:pt x="6" y="71"/>
                      </a:lnTo>
                      <a:lnTo>
                        <a:pt x="8" y="67"/>
                      </a:lnTo>
                      <a:lnTo>
                        <a:pt x="12" y="61"/>
                      </a:lnTo>
                      <a:lnTo>
                        <a:pt x="14" y="59"/>
                      </a:lnTo>
                      <a:lnTo>
                        <a:pt x="15" y="57"/>
                      </a:lnTo>
                      <a:lnTo>
                        <a:pt x="17" y="55"/>
                      </a:lnTo>
                      <a:lnTo>
                        <a:pt x="17" y="55"/>
                      </a:lnTo>
                      <a:lnTo>
                        <a:pt x="17" y="51"/>
                      </a:lnTo>
                      <a:lnTo>
                        <a:pt x="15" y="51"/>
                      </a:lnTo>
                      <a:lnTo>
                        <a:pt x="15" y="50"/>
                      </a:lnTo>
                      <a:lnTo>
                        <a:pt x="15" y="48"/>
                      </a:lnTo>
                      <a:lnTo>
                        <a:pt x="17" y="46"/>
                      </a:lnTo>
                      <a:lnTo>
                        <a:pt x="17" y="44"/>
                      </a:lnTo>
                      <a:lnTo>
                        <a:pt x="15" y="42"/>
                      </a:lnTo>
                      <a:lnTo>
                        <a:pt x="14" y="38"/>
                      </a:lnTo>
                      <a:lnTo>
                        <a:pt x="15" y="36"/>
                      </a:lnTo>
                      <a:lnTo>
                        <a:pt x="15" y="34"/>
                      </a:lnTo>
                      <a:lnTo>
                        <a:pt x="14" y="32"/>
                      </a:lnTo>
                      <a:lnTo>
                        <a:pt x="14" y="30"/>
                      </a:lnTo>
                      <a:lnTo>
                        <a:pt x="27" y="25"/>
                      </a:lnTo>
                      <a:lnTo>
                        <a:pt x="29" y="13"/>
                      </a:lnTo>
                      <a:lnTo>
                        <a:pt x="27" y="9"/>
                      </a:lnTo>
                      <a:lnTo>
                        <a:pt x="27" y="9"/>
                      </a:lnTo>
                      <a:close/>
                      <a:moveTo>
                        <a:pt x="117" y="399"/>
                      </a:moveTo>
                      <a:lnTo>
                        <a:pt x="119" y="399"/>
                      </a:lnTo>
                      <a:lnTo>
                        <a:pt x="120" y="399"/>
                      </a:lnTo>
                      <a:lnTo>
                        <a:pt x="122" y="397"/>
                      </a:lnTo>
                      <a:lnTo>
                        <a:pt x="124" y="397"/>
                      </a:lnTo>
                      <a:lnTo>
                        <a:pt x="122" y="395"/>
                      </a:lnTo>
                      <a:lnTo>
                        <a:pt x="120" y="397"/>
                      </a:lnTo>
                      <a:lnTo>
                        <a:pt x="117" y="397"/>
                      </a:lnTo>
                      <a:lnTo>
                        <a:pt x="117" y="399"/>
                      </a:lnTo>
                      <a:lnTo>
                        <a:pt x="117" y="399"/>
                      </a:lnTo>
                      <a:close/>
                      <a:moveTo>
                        <a:pt x="67" y="366"/>
                      </a:moveTo>
                      <a:lnTo>
                        <a:pt x="69" y="366"/>
                      </a:lnTo>
                      <a:lnTo>
                        <a:pt x="71" y="370"/>
                      </a:lnTo>
                      <a:lnTo>
                        <a:pt x="73" y="372"/>
                      </a:lnTo>
                      <a:lnTo>
                        <a:pt x="75" y="378"/>
                      </a:lnTo>
                      <a:lnTo>
                        <a:pt x="73" y="376"/>
                      </a:lnTo>
                      <a:lnTo>
                        <a:pt x="71" y="376"/>
                      </a:lnTo>
                      <a:lnTo>
                        <a:pt x="71" y="378"/>
                      </a:lnTo>
                      <a:lnTo>
                        <a:pt x="67" y="366"/>
                      </a:lnTo>
                      <a:lnTo>
                        <a:pt x="67" y="366"/>
                      </a:lnTo>
                      <a:close/>
                      <a:moveTo>
                        <a:pt x="71" y="378"/>
                      </a:moveTo>
                      <a:lnTo>
                        <a:pt x="73" y="380"/>
                      </a:lnTo>
                      <a:lnTo>
                        <a:pt x="77" y="380"/>
                      </a:lnTo>
                      <a:lnTo>
                        <a:pt x="77" y="382"/>
                      </a:lnTo>
                      <a:lnTo>
                        <a:pt x="78" y="384"/>
                      </a:lnTo>
                      <a:lnTo>
                        <a:pt x="80" y="386"/>
                      </a:lnTo>
                      <a:lnTo>
                        <a:pt x="84" y="387"/>
                      </a:lnTo>
                      <a:lnTo>
                        <a:pt x="84" y="389"/>
                      </a:lnTo>
                      <a:lnTo>
                        <a:pt x="86" y="389"/>
                      </a:lnTo>
                      <a:lnTo>
                        <a:pt x="96" y="391"/>
                      </a:lnTo>
                      <a:lnTo>
                        <a:pt x="96" y="393"/>
                      </a:lnTo>
                      <a:lnTo>
                        <a:pt x="99" y="393"/>
                      </a:lnTo>
                      <a:lnTo>
                        <a:pt x="101" y="397"/>
                      </a:lnTo>
                      <a:lnTo>
                        <a:pt x="103" y="397"/>
                      </a:lnTo>
                      <a:lnTo>
                        <a:pt x="107" y="395"/>
                      </a:lnTo>
                      <a:lnTo>
                        <a:pt x="109" y="397"/>
                      </a:lnTo>
                      <a:lnTo>
                        <a:pt x="109" y="397"/>
                      </a:lnTo>
                      <a:lnTo>
                        <a:pt x="107" y="399"/>
                      </a:lnTo>
                      <a:lnTo>
                        <a:pt x="107" y="399"/>
                      </a:lnTo>
                      <a:lnTo>
                        <a:pt x="103" y="399"/>
                      </a:lnTo>
                      <a:lnTo>
                        <a:pt x="103" y="401"/>
                      </a:lnTo>
                      <a:lnTo>
                        <a:pt x="101" y="403"/>
                      </a:lnTo>
                      <a:lnTo>
                        <a:pt x="99" y="403"/>
                      </a:lnTo>
                      <a:lnTo>
                        <a:pt x="98" y="403"/>
                      </a:lnTo>
                      <a:lnTo>
                        <a:pt x="94" y="401"/>
                      </a:lnTo>
                      <a:lnTo>
                        <a:pt x="90" y="401"/>
                      </a:lnTo>
                      <a:lnTo>
                        <a:pt x="86" y="401"/>
                      </a:lnTo>
                      <a:lnTo>
                        <a:pt x="82" y="401"/>
                      </a:lnTo>
                      <a:lnTo>
                        <a:pt x="78" y="401"/>
                      </a:lnTo>
                      <a:lnTo>
                        <a:pt x="77" y="401"/>
                      </a:lnTo>
                      <a:lnTo>
                        <a:pt x="77" y="399"/>
                      </a:lnTo>
                      <a:lnTo>
                        <a:pt x="82" y="397"/>
                      </a:lnTo>
                      <a:lnTo>
                        <a:pt x="84" y="397"/>
                      </a:lnTo>
                      <a:lnTo>
                        <a:pt x="86" y="397"/>
                      </a:lnTo>
                      <a:lnTo>
                        <a:pt x="86" y="395"/>
                      </a:lnTo>
                      <a:lnTo>
                        <a:pt x="84" y="397"/>
                      </a:lnTo>
                      <a:lnTo>
                        <a:pt x="80" y="397"/>
                      </a:lnTo>
                      <a:lnTo>
                        <a:pt x="77" y="397"/>
                      </a:lnTo>
                      <a:lnTo>
                        <a:pt x="77" y="397"/>
                      </a:lnTo>
                      <a:lnTo>
                        <a:pt x="71" y="37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189"/>
                <p:cNvSpPr>
                  <a:spLocks noEditPoints="1"/>
                </p:cNvSpPr>
                <p:nvPr/>
              </p:nvSpPr>
              <p:spPr bwMode="auto">
                <a:xfrm>
                  <a:off x="14323502" y="241881"/>
                  <a:ext cx="228880" cy="899868"/>
                </a:xfrm>
                <a:custGeom>
                  <a:avLst/>
                  <a:gdLst>
                    <a:gd name="T0" fmla="*/ 42 w 61"/>
                    <a:gd name="T1" fmla="*/ 232 h 241"/>
                    <a:gd name="T2" fmla="*/ 41 w 61"/>
                    <a:gd name="T3" fmla="*/ 234 h 241"/>
                    <a:gd name="T4" fmla="*/ 51 w 61"/>
                    <a:gd name="T5" fmla="*/ 234 h 241"/>
                    <a:gd name="T6" fmla="*/ 42 w 61"/>
                    <a:gd name="T7" fmla="*/ 224 h 241"/>
                    <a:gd name="T8" fmla="*/ 49 w 61"/>
                    <a:gd name="T9" fmla="*/ 221 h 241"/>
                    <a:gd name="T10" fmla="*/ 18 w 61"/>
                    <a:gd name="T11" fmla="*/ 198 h 241"/>
                    <a:gd name="T12" fmla="*/ 18 w 61"/>
                    <a:gd name="T13" fmla="*/ 163 h 241"/>
                    <a:gd name="T14" fmla="*/ 14 w 61"/>
                    <a:gd name="T15" fmla="*/ 136 h 241"/>
                    <a:gd name="T16" fmla="*/ 18 w 61"/>
                    <a:gd name="T17" fmla="*/ 93 h 241"/>
                    <a:gd name="T18" fmla="*/ 20 w 61"/>
                    <a:gd name="T19" fmla="*/ 53 h 241"/>
                    <a:gd name="T20" fmla="*/ 19 w 61"/>
                    <a:gd name="T21" fmla="*/ 19 h 241"/>
                    <a:gd name="T22" fmla="*/ 9 w 61"/>
                    <a:gd name="T23" fmla="*/ 4 h 241"/>
                    <a:gd name="T24" fmla="*/ 6 w 61"/>
                    <a:gd name="T25" fmla="*/ 31 h 241"/>
                    <a:gd name="T26" fmla="*/ 6 w 61"/>
                    <a:gd name="T27" fmla="*/ 59 h 241"/>
                    <a:gd name="T28" fmla="*/ 7 w 61"/>
                    <a:gd name="T29" fmla="*/ 85 h 241"/>
                    <a:gd name="T30" fmla="*/ 5 w 61"/>
                    <a:gd name="T31" fmla="*/ 103 h 241"/>
                    <a:gd name="T32" fmla="*/ 2 w 61"/>
                    <a:gd name="T33" fmla="*/ 119 h 241"/>
                    <a:gd name="T34" fmla="*/ 3 w 61"/>
                    <a:gd name="T35" fmla="*/ 138 h 241"/>
                    <a:gd name="T36" fmla="*/ 13 w 61"/>
                    <a:gd name="T37" fmla="*/ 147 h 241"/>
                    <a:gd name="T38" fmla="*/ 11 w 61"/>
                    <a:gd name="T39" fmla="*/ 158 h 241"/>
                    <a:gd name="T40" fmla="*/ 11 w 61"/>
                    <a:gd name="T41" fmla="*/ 174 h 241"/>
                    <a:gd name="T42" fmla="*/ 3 w 61"/>
                    <a:gd name="T43" fmla="*/ 171 h 241"/>
                    <a:gd name="T44" fmla="*/ 7 w 61"/>
                    <a:gd name="T45" fmla="*/ 177 h 241"/>
                    <a:gd name="T46" fmla="*/ 13 w 61"/>
                    <a:gd name="T47" fmla="*/ 183 h 241"/>
                    <a:gd name="T48" fmla="*/ 12 w 61"/>
                    <a:gd name="T49" fmla="*/ 190 h 241"/>
                    <a:gd name="T50" fmla="*/ 14 w 61"/>
                    <a:gd name="T51" fmla="*/ 198 h 241"/>
                    <a:gd name="T52" fmla="*/ 19 w 61"/>
                    <a:gd name="T53" fmla="*/ 209 h 241"/>
                    <a:gd name="T54" fmla="*/ 25 w 61"/>
                    <a:gd name="T55" fmla="*/ 212 h 241"/>
                    <a:gd name="T56" fmla="*/ 27 w 61"/>
                    <a:gd name="T57" fmla="*/ 216 h 241"/>
                    <a:gd name="T58" fmla="*/ 23 w 61"/>
                    <a:gd name="T59" fmla="*/ 218 h 241"/>
                    <a:gd name="T60" fmla="*/ 29 w 61"/>
                    <a:gd name="T61" fmla="*/ 217 h 241"/>
                    <a:gd name="T62" fmla="*/ 27 w 61"/>
                    <a:gd name="T63" fmla="*/ 222 h 241"/>
                    <a:gd name="T64" fmla="*/ 36 w 61"/>
                    <a:gd name="T65" fmla="*/ 220 h 241"/>
                    <a:gd name="T66" fmla="*/ 37 w 61"/>
                    <a:gd name="T67" fmla="*/ 227 h 241"/>
                    <a:gd name="T68" fmla="*/ 47 w 61"/>
                    <a:gd name="T69" fmla="*/ 214 h 241"/>
                    <a:gd name="T70" fmla="*/ 3 w 61"/>
                    <a:gd name="T71" fmla="*/ 149 h 241"/>
                    <a:gd name="T72" fmla="*/ 9 w 61"/>
                    <a:gd name="T73" fmla="*/ 146 h 241"/>
                    <a:gd name="T74" fmla="*/ 8 w 61"/>
                    <a:gd name="T75" fmla="*/ 157 h 241"/>
                    <a:gd name="T76" fmla="*/ 3 w 61"/>
                    <a:gd name="T77" fmla="*/ 162 h 241"/>
                    <a:gd name="T78" fmla="*/ 5 w 61"/>
                    <a:gd name="T79" fmla="*/ 162 h 241"/>
                    <a:gd name="T80" fmla="*/ 12 w 61"/>
                    <a:gd name="T81" fmla="*/ 160 h 241"/>
                    <a:gd name="T82" fmla="*/ 7 w 61"/>
                    <a:gd name="T83" fmla="*/ 165 h 241"/>
                    <a:gd name="T84" fmla="*/ 8 w 61"/>
                    <a:gd name="T85" fmla="*/ 188 h 241"/>
                    <a:gd name="T86" fmla="*/ 7 w 61"/>
                    <a:gd name="T87" fmla="*/ 187 h 241"/>
                    <a:gd name="T88" fmla="*/ 6 w 61"/>
                    <a:gd name="T89" fmla="*/ 193 h 241"/>
                    <a:gd name="T90" fmla="*/ 8 w 61"/>
                    <a:gd name="T91" fmla="*/ 195 h 241"/>
                    <a:gd name="T92" fmla="*/ 11 w 61"/>
                    <a:gd name="T93" fmla="*/ 198 h 241"/>
                    <a:gd name="T94" fmla="*/ 12 w 61"/>
                    <a:gd name="T95" fmla="*/ 205 h 241"/>
                    <a:gd name="T96" fmla="*/ 12 w 61"/>
                    <a:gd name="T97" fmla="*/ 205 h 241"/>
                    <a:gd name="T98" fmla="*/ 14 w 61"/>
                    <a:gd name="T99" fmla="*/ 212 h 241"/>
                    <a:gd name="T100" fmla="*/ 18 w 61"/>
                    <a:gd name="T101" fmla="*/ 214 h 241"/>
                    <a:gd name="T102" fmla="*/ 19 w 61"/>
                    <a:gd name="T103" fmla="*/ 214 h 241"/>
                    <a:gd name="T104" fmla="*/ 22 w 61"/>
                    <a:gd name="T105" fmla="*/ 218 h 241"/>
                    <a:gd name="T106" fmla="*/ 27 w 61"/>
                    <a:gd name="T107" fmla="*/ 224 h 241"/>
                    <a:gd name="T108" fmla="*/ 27 w 61"/>
                    <a:gd name="T109" fmla="*/ 229 h 241"/>
                    <a:gd name="T110" fmla="*/ 32 w 61"/>
                    <a:gd name="T111" fmla="*/ 229 h 241"/>
                    <a:gd name="T112" fmla="*/ 34 w 61"/>
                    <a:gd name="T113" fmla="*/ 229 h 241"/>
                    <a:gd name="T114" fmla="*/ 40 w 61"/>
                    <a:gd name="T115" fmla="*/ 227 h 241"/>
                    <a:gd name="T116" fmla="*/ 61 w 61"/>
                    <a:gd name="T117" fmla="*/ 239 h 241"/>
                    <a:gd name="T118" fmla="*/ 57 w 61"/>
                    <a:gd name="T119" fmla="*/ 236 h 241"/>
                    <a:gd name="T120" fmla="*/ 52 w 61"/>
                    <a:gd name="T121" fmla="*/ 23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 h="241">
                      <a:moveTo>
                        <a:pt x="52" y="233"/>
                      </a:moveTo>
                      <a:cubicBezTo>
                        <a:pt x="52" y="232"/>
                        <a:pt x="52" y="232"/>
                        <a:pt x="52" y="232"/>
                      </a:cubicBezTo>
                      <a:cubicBezTo>
                        <a:pt x="51" y="232"/>
                        <a:pt x="51" y="232"/>
                        <a:pt x="51" y="232"/>
                      </a:cubicBezTo>
                      <a:cubicBezTo>
                        <a:pt x="50" y="231"/>
                        <a:pt x="50" y="231"/>
                        <a:pt x="50" y="231"/>
                      </a:cubicBezTo>
                      <a:cubicBezTo>
                        <a:pt x="48" y="230"/>
                        <a:pt x="48" y="230"/>
                        <a:pt x="48" y="230"/>
                      </a:cubicBezTo>
                      <a:cubicBezTo>
                        <a:pt x="45" y="230"/>
                        <a:pt x="45" y="230"/>
                        <a:pt x="45" y="230"/>
                      </a:cubicBezTo>
                      <a:cubicBezTo>
                        <a:pt x="44" y="229"/>
                        <a:pt x="44" y="229"/>
                        <a:pt x="44" y="229"/>
                      </a:cubicBezTo>
                      <a:cubicBezTo>
                        <a:pt x="44" y="230"/>
                        <a:pt x="44" y="230"/>
                        <a:pt x="44" y="230"/>
                      </a:cubicBezTo>
                      <a:cubicBezTo>
                        <a:pt x="44" y="230"/>
                        <a:pt x="44" y="230"/>
                        <a:pt x="44" y="230"/>
                      </a:cubicBezTo>
                      <a:cubicBezTo>
                        <a:pt x="44" y="230"/>
                        <a:pt x="44" y="230"/>
                        <a:pt x="44" y="230"/>
                      </a:cubicBezTo>
                      <a:cubicBezTo>
                        <a:pt x="44" y="230"/>
                        <a:pt x="44" y="230"/>
                        <a:pt x="44" y="230"/>
                      </a:cubicBezTo>
                      <a:cubicBezTo>
                        <a:pt x="42" y="229"/>
                        <a:pt x="42" y="229"/>
                        <a:pt x="42" y="229"/>
                      </a:cubicBezTo>
                      <a:cubicBezTo>
                        <a:pt x="41" y="229"/>
                        <a:pt x="41" y="229"/>
                        <a:pt x="41" y="229"/>
                      </a:cubicBezTo>
                      <a:cubicBezTo>
                        <a:pt x="40" y="229"/>
                        <a:pt x="40" y="229"/>
                        <a:pt x="40" y="229"/>
                      </a:cubicBezTo>
                      <a:cubicBezTo>
                        <a:pt x="41" y="230"/>
                        <a:pt x="41" y="230"/>
                        <a:pt x="41" y="230"/>
                      </a:cubicBezTo>
                      <a:cubicBezTo>
                        <a:pt x="43" y="231"/>
                        <a:pt x="43" y="231"/>
                        <a:pt x="43" y="231"/>
                      </a:cubicBezTo>
                      <a:cubicBezTo>
                        <a:pt x="43" y="231"/>
                        <a:pt x="43" y="231"/>
                        <a:pt x="43" y="231"/>
                      </a:cubicBezTo>
                      <a:cubicBezTo>
                        <a:pt x="43" y="231"/>
                        <a:pt x="43" y="231"/>
                        <a:pt x="43" y="231"/>
                      </a:cubicBezTo>
                      <a:cubicBezTo>
                        <a:pt x="42" y="231"/>
                        <a:pt x="42" y="231"/>
                        <a:pt x="42" y="231"/>
                      </a:cubicBezTo>
                      <a:cubicBezTo>
                        <a:pt x="42" y="232"/>
                        <a:pt x="42" y="232"/>
                        <a:pt x="42" y="232"/>
                      </a:cubicBezTo>
                      <a:cubicBezTo>
                        <a:pt x="42" y="232"/>
                        <a:pt x="42" y="232"/>
                        <a:pt x="42" y="232"/>
                      </a:cubicBezTo>
                      <a:cubicBezTo>
                        <a:pt x="42" y="231"/>
                        <a:pt x="42" y="231"/>
                        <a:pt x="42" y="231"/>
                      </a:cubicBezTo>
                      <a:cubicBezTo>
                        <a:pt x="40" y="230"/>
                        <a:pt x="40" y="230"/>
                        <a:pt x="40" y="230"/>
                      </a:cubicBezTo>
                      <a:cubicBezTo>
                        <a:pt x="40" y="231"/>
                        <a:pt x="40" y="231"/>
                        <a:pt x="40" y="231"/>
                      </a:cubicBezTo>
                      <a:cubicBezTo>
                        <a:pt x="40" y="231"/>
                        <a:pt x="40" y="231"/>
                        <a:pt x="40" y="231"/>
                      </a:cubicBezTo>
                      <a:cubicBezTo>
                        <a:pt x="40" y="231"/>
                        <a:pt x="40" y="231"/>
                        <a:pt x="40" y="231"/>
                      </a:cubicBezTo>
                      <a:cubicBezTo>
                        <a:pt x="38" y="232"/>
                        <a:pt x="38" y="232"/>
                        <a:pt x="38" y="232"/>
                      </a:cubicBezTo>
                      <a:cubicBezTo>
                        <a:pt x="37" y="232"/>
                        <a:pt x="37" y="232"/>
                        <a:pt x="37" y="232"/>
                      </a:cubicBezTo>
                      <a:cubicBezTo>
                        <a:pt x="38" y="232"/>
                        <a:pt x="38" y="232"/>
                        <a:pt x="38" y="232"/>
                      </a:cubicBezTo>
                      <a:cubicBezTo>
                        <a:pt x="37" y="232"/>
                        <a:pt x="37" y="232"/>
                        <a:pt x="37" y="232"/>
                      </a:cubicBezTo>
                      <a:cubicBezTo>
                        <a:pt x="37" y="232"/>
                        <a:pt x="37" y="232"/>
                        <a:pt x="37" y="232"/>
                      </a:cubicBezTo>
                      <a:cubicBezTo>
                        <a:pt x="35" y="233"/>
                        <a:pt x="35" y="233"/>
                        <a:pt x="35" y="233"/>
                      </a:cubicBezTo>
                      <a:cubicBezTo>
                        <a:pt x="36" y="233"/>
                        <a:pt x="36" y="233"/>
                        <a:pt x="36" y="233"/>
                      </a:cubicBezTo>
                      <a:cubicBezTo>
                        <a:pt x="37" y="233"/>
                        <a:pt x="37" y="233"/>
                        <a:pt x="37" y="233"/>
                      </a:cubicBezTo>
                      <a:cubicBezTo>
                        <a:pt x="38" y="233"/>
                        <a:pt x="38" y="233"/>
                        <a:pt x="38" y="233"/>
                      </a:cubicBezTo>
                      <a:cubicBezTo>
                        <a:pt x="38" y="233"/>
                        <a:pt x="38" y="233"/>
                        <a:pt x="38" y="233"/>
                      </a:cubicBezTo>
                      <a:cubicBezTo>
                        <a:pt x="39" y="233"/>
                        <a:pt x="39" y="233"/>
                        <a:pt x="39" y="233"/>
                      </a:cubicBezTo>
                      <a:cubicBezTo>
                        <a:pt x="39" y="233"/>
                        <a:pt x="39" y="233"/>
                        <a:pt x="39" y="233"/>
                      </a:cubicBezTo>
                      <a:cubicBezTo>
                        <a:pt x="40" y="234"/>
                        <a:pt x="40" y="234"/>
                        <a:pt x="40" y="234"/>
                      </a:cubicBezTo>
                      <a:cubicBezTo>
                        <a:pt x="41" y="233"/>
                        <a:pt x="41" y="233"/>
                        <a:pt x="41" y="233"/>
                      </a:cubicBezTo>
                      <a:cubicBezTo>
                        <a:pt x="41" y="234"/>
                        <a:pt x="41" y="234"/>
                        <a:pt x="41" y="234"/>
                      </a:cubicBezTo>
                      <a:cubicBezTo>
                        <a:pt x="41" y="234"/>
                        <a:pt x="41" y="234"/>
                        <a:pt x="41" y="234"/>
                      </a:cubicBezTo>
                      <a:cubicBezTo>
                        <a:pt x="42" y="235"/>
                        <a:pt x="42" y="235"/>
                        <a:pt x="42" y="235"/>
                      </a:cubicBezTo>
                      <a:cubicBezTo>
                        <a:pt x="41" y="235"/>
                        <a:pt x="41" y="235"/>
                        <a:pt x="41" y="235"/>
                      </a:cubicBezTo>
                      <a:cubicBezTo>
                        <a:pt x="41" y="236"/>
                        <a:pt x="41" y="236"/>
                        <a:pt x="41" y="236"/>
                      </a:cubicBezTo>
                      <a:cubicBezTo>
                        <a:pt x="41" y="237"/>
                        <a:pt x="41" y="237"/>
                        <a:pt x="41" y="237"/>
                      </a:cubicBezTo>
                      <a:cubicBezTo>
                        <a:pt x="42" y="237"/>
                        <a:pt x="42" y="237"/>
                        <a:pt x="42" y="237"/>
                      </a:cubicBezTo>
                      <a:cubicBezTo>
                        <a:pt x="43" y="237"/>
                        <a:pt x="43" y="237"/>
                        <a:pt x="43" y="237"/>
                      </a:cubicBezTo>
                      <a:cubicBezTo>
                        <a:pt x="43" y="238"/>
                        <a:pt x="43" y="238"/>
                        <a:pt x="43" y="238"/>
                      </a:cubicBezTo>
                      <a:cubicBezTo>
                        <a:pt x="44" y="238"/>
                        <a:pt x="44" y="238"/>
                        <a:pt x="44" y="238"/>
                      </a:cubicBezTo>
                      <a:cubicBezTo>
                        <a:pt x="44" y="237"/>
                        <a:pt x="44" y="237"/>
                        <a:pt x="44" y="237"/>
                      </a:cubicBezTo>
                      <a:cubicBezTo>
                        <a:pt x="44" y="237"/>
                        <a:pt x="44" y="237"/>
                        <a:pt x="44" y="237"/>
                      </a:cubicBezTo>
                      <a:cubicBezTo>
                        <a:pt x="43" y="236"/>
                        <a:pt x="43" y="236"/>
                        <a:pt x="43" y="236"/>
                      </a:cubicBezTo>
                      <a:cubicBezTo>
                        <a:pt x="42" y="236"/>
                        <a:pt x="42" y="236"/>
                        <a:pt x="42" y="236"/>
                      </a:cubicBezTo>
                      <a:cubicBezTo>
                        <a:pt x="43" y="236"/>
                        <a:pt x="43" y="236"/>
                        <a:pt x="43" y="236"/>
                      </a:cubicBezTo>
                      <a:cubicBezTo>
                        <a:pt x="43" y="236"/>
                        <a:pt x="43" y="236"/>
                        <a:pt x="43" y="236"/>
                      </a:cubicBezTo>
                      <a:cubicBezTo>
                        <a:pt x="44" y="236"/>
                        <a:pt x="44" y="236"/>
                        <a:pt x="44" y="236"/>
                      </a:cubicBezTo>
                      <a:cubicBezTo>
                        <a:pt x="44" y="235"/>
                        <a:pt x="44" y="235"/>
                        <a:pt x="44" y="235"/>
                      </a:cubicBezTo>
                      <a:cubicBezTo>
                        <a:pt x="44" y="235"/>
                        <a:pt x="44" y="235"/>
                        <a:pt x="44" y="235"/>
                      </a:cubicBezTo>
                      <a:cubicBezTo>
                        <a:pt x="43" y="235"/>
                        <a:pt x="43" y="235"/>
                        <a:pt x="43" y="235"/>
                      </a:cubicBezTo>
                      <a:cubicBezTo>
                        <a:pt x="45" y="234"/>
                        <a:pt x="45" y="234"/>
                        <a:pt x="45" y="234"/>
                      </a:cubicBezTo>
                      <a:cubicBezTo>
                        <a:pt x="46" y="233"/>
                        <a:pt x="46" y="233"/>
                        <a:pt x="46" y="233"/>
                      </a:cubicBezTo>
                      <a:cubicBezTo>
                        <a:pt x="51" y="234"/>
                        <a:pt x="51" y="234"/>
                        <a:pt x="51" y="234"/>
                      </a:cubicBezTo>
                      <a:cubicBezTo>
                        <a:pt x="51" y="234"/>
                        <a:pt x="51" y="234"/>
                        <a:pt x="51" y="234"/>
                      </a:cubicBezTo>
                      <a:cubicBezTo>
                        <a:pt x="51" y="233"/>
                        <a:pt x="51" y="233"/>
                        <a:pt x="51" y="233"/>
                      </a:cubicBezTo>
                      <a:cubicBezTo>
                        <a:pt x="52" y="233"/>
                        <a:pt x="52" y="233"/>
                        <a:pt x="52" y="233"/>
                      </a:cubicBezTo>
                      <a:close/>
                      <a:moveTo>
                        <a:pt x="52" y="231"/>
                      </a:moveTo>
                      <a:cubicBezTo>
                        <a:pt x="50" y="231"/>
                        <a:pt x="50" y="231"/>
                        <a:pt x="50" y="231"/>
                      </a:cubicBezTo>
                      <a:cubicBezTo>
                        <a:pt x="48" y="229"/>
                        <a:pt x="48" y="229"/>
                        <a:pt x="48" y="229"/>
                      </a:cubicBezTo>
                      <a:cubicBezTo>
                        <a:pt x="46" y="228"/>
                        <a:pt x="46" y="228"/>
                        <a:pt x="46" y="228"/>
                      </a:cubicBezTo>
                      <a:cubicBezTo>
                        <a:pt x="45" y="229"/>
                        <a:pt x="45" y="229"/>
                        <a:pt x="45" y="229"/>
                      </a:cubicBezTo>
                      <a:cubicBezTo>
                        <a:pt x="44" y="228"/>
                        <a:pt x="44" y="228"/>
                        <a:pt x="44" y="228"/>
                      </a:cubicBezTo>
                      <a:cubicBezTo>
                        <a:pt x="43" y="227"/>
                        <a:pt x="43" y="227"/>
                        <a:pt x="43" y="227"/>
                      </a:cubicBezTo>
                      <a:cubicBezTo>
                        <a:pt x="43" y="227"/>
                        <a:pt x="43" y="227"/>
                        <a:pt x="43" y="227"/>
                      </a:cubicBezTo>
                      <a:cubicBezTo>
                        <a:pt x="43" y="226"/>
                        <a:pt x="43" y="226"/>
                        <a:pt x="43" y="226"/>
                      </a:cubicBezTo>
                      <a:cubicBezTo>
                        <a:pt x="44" y="225"/>
                        <a:pt x="44" y="225"/>
                        <a:pt x="44" y="225"/>
                      </a:cubicBezTo>
                      <a:cubicBezTo>
                        <a:pt x="45" y="225"/>
                        <a:pt x="45" y="225"/>
                        <a:pt x="45" y="225"/>
                      </a:cubicBezTo>
                      <a:cubicBezTo>
                        <a:pt x="46" y="224"/>
                        <a:pt x="46" y="224"/>
                        <a:pt x="46" y="224"/>
                      </a:cubicBezTo>
                      <a:cubicBezTo>
                        <a:pt x="46" y="223"/>
                        <a:pt x="46" y="223"/>
                        <a:pt x="46" y="223"/>
                      </a:cubicBezTo>
                      <a:cubicBezTo>
                        <a:pt x="46" y="222"/>
                        <a:pt x="46" y="222"/>
                        <a:pt x="46" y="222"/>
                      </a:cubicBezTo>
                      <a:cubicBezTo>
                        <a:pt x="45" y="222"/>
                        <a:pt x="45" y="222"/>
                        <a:pt x="45" y="222"/>
                      </a:cubicBezTo>
                      <a:cubicBezTo>
                        <a:pt x="43" y="223"/>
                        <a:pt x="43" y="223"/>
                        <a:pt x="43" y="223"/>
                      </a:cubicBezTo>
                      <a:cubicBezTo>
                        <a:pt x="42" y="224"/>
                        <a:pt x="42" y="224"/>
                        <a:pt x="42" y="224"/>
                      </a:cubicBezTo>
                      <a:cubicBezTo>
                        <a:pt x="42" y="224"/>
                        <a:pt x="42" y="224"/>
                        <a:pt x="42" y="224"/>
                      </a:cubicBezTo>
                      <a:cubicBezTo>
                        <a:pt x="41" y="223"/>
                        <a:pt x="41" y="223"/>
                        <a:pt x="41" y="223"/>
                      </a:cubicBezTo>
                      <a:cubicBezTo>
                        <a:pt x="40" y="222"/>
                        <a:pt x="40" y="222"/>
                        <a:pt x="40" y="222"/>
                      </a:cubicBezTo>
                      <a:cubicBezTo>
                        <a:pt x="40" y="221"/>
                        <a:pt x="40" y="221"/>
                        <a:pt x="40" y="221"/>
                      </a:cubicBezTo>
                      <a:cubicBezTo>
                        <a:pt x="41" y="220"/>
                        <a:pt x="41" y="220"/>
                        <a:pt x="41" y="220"/>
                      </a:cubicBezTo>
                      <a:cubicBezTo>
                        <a:pt x="41" y="219"/>
                        <a:pt x="41" y="219"/>
                        <a:pt x="41" y="219"/>
                      </a:cubicBezTo>
                      <a:cubicBezTo>
                        <a:pt x="40" y="220"/>
                        <a:pt x="40" y="220"/>
                        <a:pt x="40" y="220"/>
                      </a:cubicBezTo>
                      <a:cubicBezTo>
                        <a:pt x="40" y="219"/>
                        <a:pt x="40" y="219"/>
                        <a:pt x="40" y="219"/>
                      </a:cubicBezTo>
                      <a:cubicBezTo>
                        <a:pt x="40" y="218"/>
                        <a:pt x="40" y="218"/>
                        <a:pt x="40" y="218"/>
                      </a:cubicBezTo>
                      <a:cubicBezTo>
                        <a:pt x="41" y="218"/>
                        <a:pt x="41" y="218"/>
                        <a:pt x="41" y="218"/>
                      </a:cubicBezTo>
                      <a:cubicBezTo>
                        <a:pt x="42" y="219"/>
                        <a:pt x="42" y="219"/>
                        <a:pt x="42" y="219"/>
                      </a:cubicBezTo>
                      <a:cubicBezTo>
                        <a:pt x="42" y="219"/>
                        <a:pt x="42" y="219"/>
                        <a:pt x="42" y="219"/>
                      </a:cubicBezTo>
                      <a:cubicBezTo>
                        <a:pt x="43" y="218"/>
                        <a:pt x="43" y="218"/>
                        <a:pt x="43" y="218"/>
                      </a:cubicBezTo>
                      <a:cubicBezTo>
                        <a:pt x="44" y="217"/>
                        <a:pt x="44" y="217"/>
                        <a:pt x="44" y="217"/>
                      </a:cubicBezTo>
                      <a:cubicBezTo>
                        <a:pt x="43" y="216"/>
                        <a:pt x="43" y="216"/>
                        <a:pt x="43" y="216"/>
                      </a:cubicBezTo>
                      <a:cubicBezTo>
                        <a:pt x="44" y="216"/>
                        <a:pt x="44" y="216"/>
                        <a:pt x="44" y="216"/>
                      </a:cubicBezTo>
                      <a:cubicBezTo>
                        <a:pt x="45" y="216"/>
                        <a:pt x="45" y="216"/>
                        <a:pt x="45" y="216"/>
                      </a:cubicBezTo>
                      <a:cubicBezTo>
                        <a:pt x="45" y="216"/>
                        <a:pt x="45" y="216"/>
                        <a:pt x="45" y="216"/>
                      </a:cubicBezTo>
                      <a:cubicBezTo>
                        <a:pt x="46" y="216"/>
                        <a:pt x="46" y="216"/>
                        <a:pt x="46" y="216"/>
                      </a:cubicBezTo>
                      <a:cubicBezTo>
                        <a:pt x="47" y="215"/>
                        <a:pt x="47" y="215"/>
                        <a:pt x="47" y="215"/>
                      </a:cubicBezTo>
                      <a:cubicBezTo>
                        <a:pt x="49" y="221"/>
                        <a:pt x="49" y="221"/>
                        <a:pt x="49" y="221"/>
                      </a:cubicBezTo>
                      <a:cubicBezTo>
                        <a:pt x="49" y="221"/>
                        <a:pt x="49" y="221"/>
                        <a:pt x="49" y="221"/>
                      </a:cubicBezTo>
                      <a:cubicBezTo>
                        <a:pt x="49" y="221"/>
                        <a:pt x="49" y="221"/>
                        <a:pt x="49" y="221"/>
                      </a:cubicBezTo>
                      <a:cubicBezTo>
                        <a:pt x="52" y="231"/>
                        <a:pt x="52" y="231"/>
                        <a:pt x="52" y="231"/>
                      </a:cubicBezTo>
                      <a:close/>
                      <a:moveTo>
                        <a:pt x="47" y="214"/>
                      </a:moveTo>
                      <a:cubicBezTo>
                        <a:pt x="46" y="213"/>
                        <a:pt x="46" y="213"/>
                        <a:pt x="46" y="213"/>
                      </a:cubicBezTo>
                      <a:cubicBezTo>
                        <a:pt x="45" y="212"/>
                        <a:pt x="45" y="212"/>
                        <a:pt x="45" y="212"/>
                      </a:cubicBezTo>
                      <a:cubicBezTo>
                        <a:pt x="44" y="212"/>
                        <a:pt x="44" y="212"/>
                        <a:pt x="44" y="212"/>
                      </a:cubicBezTo>
                      <a:cubicBezTo>
                        <a:pt x="37" y="212"/>
                        <a:pt x="37" y="212"/>
                        <a:pt x="37" y="212"/>
                      </a:cubicBezTo>
                      <a:cubicBezTo>
                        <a:pt x="33" y="213"/>
                        <a:pt x="33" y="213"/>
                        <a:pt x="33" y="213"/>
                      </a:cubicBezTo>
                      <a:cubicBezTo>
                        <a:pt x="32" y="212"/>
                        <a:pt x="32" y="212"/>
                        <a:pt x="32" y="212"/>
                      </a:cubicBezTo>
                      <a:cubicBezTo>
                        <a:pt x="29" y="212"/>
                        <a:pt x="29" y="212"/>
                        <a:pt x="29" y="212"/>
                      </a:cubicBezTo>
                      <a:cubicBezTo>
                        <a:pt x="28" y="210"/>
                        <a:pt x="28" y="210"/>
                        <a:pt x="28" y="210"/>
                      </a:cubicBezTo>
                      <a:cubicBezTo>
                        <a:pt x="28" y="208"/>
                        <a:pt x="28" y="208"/>
                        <a:pt x="28" y="208"/>
                      </a:cubicBezTo>
                      <a:cubicBezTo>
                        <a:pt x="27" y="207"/>
                        <a:pt x="27" y="207"/>
                        <a:pt x="27" y="207"/>
                      </a:cubicBezTo>
                      <a:cubicBezTo>
                        <a:pt x="26" y="204"/>
                        <a:pt x="26" y="204"/>
                        <a:pt x="26" y="204"/>
                      </a:cubicBezTo>
                      <a:cubicBezTo>
                        <a:pt x="26" y="203"/>
                        <a:pt x="26" y="203"/>
                        <a:pt x="26" y="203"/>
                      </a:cubicBezTo>
                      <a:cubicBezTo>
                        <a:pt x="25" y="203"/>
                        <a:pt x="25" y="203"/>
                        <a:pt x="25" y="203"/>
                      </a:cubicBezTo>
                      <a:cubicBezTo>
                        <a:pt x="23" y="204"/>
                        <a:pt x="23" y="204"/>
                        <a:pt x="23" y="204"/>
                      </a:cubicBezTo>
                      <a:cubicBezTo>
                        <a:pt x="22" y="205"/>
                        <a:pt x="22" y="205"/>
                        <a:pt x="22" y="205"/>
                      </a:cubicBezTo>
                      <a:cubicBezTo>
                        <a:pt x="21" y="205"/>
                        <a:pt x="21" y="205"/>
                        <a:pt x="21" y="205"/>
                      </a:cubicBezTo>
                      <a:cubicBezTo>
                        <a:pt x="19" y="200"/>
                        <a:pt x="19" y="200"/>
                        <a:pt x="19" y="200"/>
                      </a:cubicBezTo>
                      <a:cubicBezTo>
                        <a:pt x="18" y="198"/>
                        <a:pt x="18" y="198"/>
                        <a:pt x="18" y="198"/>
                      </a:cubicBezTo>
                      <a:cubicBezTo>
                        <a:pt x="19" y="194"/>
                        <a:pt x="19" y="194"/>
                        <a:pt x="19" y="194"/>
                      </a:cubicBezTo>
                      <a:cubicBezTo>
                        <a:pt x="20" y="192"/>
                        <a:pt x="20" y="192"/>
                        <a:pt x="20" y="192"/>
                      </a:cubicBezTo>
                      <a:cubicBezTo>
                        <a:pt x="22" y="190"/>
                        <a:pt x="22" y="190"/>
                        <a:pt x="22" y="190"/>
                      </a:cubicBezTo>
                      <a:cubicBezTo>
                        <a:pt x="23" y="188"/>
                        <a:pt x="23" y="188"/>
                        <a:pt x="23" y="188"/>
                      </a:cubicBezTo>
                      <a:cubicBezTo>
                        <a:pt x="22" y="185"/>
                        <a:pt x="22" y="185"/>
                        <a:pt x="22" y="185"/>
                      </a:cubicBezTo>
                      <a:cubicBezTo>
                        <a:pt x="21" y="183"/>
                        <a:pt x="21" y="183"/>
                        <a:pt x="21" y="183"/>
                      </a:cubicBezTo>
                      <a:cubicBezTo>
                        <a:pt x="22" y="181"/>
                        <a:pt x="22" y="181"/>
                        <a:pt x="22" y="181"/>
                      </a:cubicBezTo>
                      <a:cubicBezTo>
                        <a:pt x="23" y="180"/>
                        <a:pt x="23" y="180"/>
                        <a:pt x="23" y="180"/>
                      </a:cubicBezTo>
                      <a:cubicBezTo>
                        <a:pt x="22" y="177"/>
                        <a:pt x="22" y="177"/>
                        <a:pt x="22" y="177"/>
                      </a:cubicBezTo>
                      <a:cubicBezTo>
                        <a:pt x="22" y="176"/>
                        <a:pt x="22" y="176"/>
                        <a:pt x="22" y="176"/>
                      </a:cubicBezTo>
                      <a:cubicBezTo>
                        <a:pt x="23" y="175"/>
                        <a:pt x="23" y="175"/>
                        <a:pt x="23" y="175"/>
                      </a:cubicBezTo>
                      <a:cubicBezTo>
                        <a:pt x="22" y="173"/>
                        <a:pt x="22" y="173"/>
                        <a:pt x="22" y="173"/>
                      </a:cubicBezTo>
                      <a:cubicBezTo>
                        <a:pt x="22" y="170"/>
                        <a:pt x="22" y="170"/>
                        <a:pt x="22" y="170"/>
                      </a:cubicBezTo>
                      <a:cubicBezTo>
                        <a:pt x="21" y="169"/>
                        <a:pt x="21" y="169"/>
                        <a:pt x="21" y="169"/>
                      </a:cubicBezTo>
                      <a:cubicBezTo>
                        <a:pt x="21" y="168"/>
                        <a:pt x="21" y="168"/>
                        <a:pt x="21" y="168"/>
                      </a:cubicBezTo>
                      <a:cubicBezTo>
                        <a:pt x="23" y="167"/>
                        <a:pt x="23" y="167"/>
                        <a:pt x="23" y="167"/>
                      </a:cubicBezTo>
                      <a:cubicBezTo>
                        <a:pt x="23" y="166"/>
                        <a:pt x="23" y="166"/>
                        <a:pt x="23" y="166"/>
                      </a:cubicBezTo>
                      <a:cubicBezTo>
                        <a:pt x="22" y="164"/>
                        <a:pt x="22" y="164"/>
                        <a:pt x="22" y="164"/>
                      </a:cubicBezTo>
                      <a:cubicBezTo>
                        <a:pt x="20" y="163"/>
                        <a:pt x="20" y="163"/>
                        <a:pt x="20" y="163"/>
                      </a:cubicBezTo>
                      <a:cubicBezTo>
                        <a:pt x="19" y="163"/>
                        <a:pt x="19" y="163"/>
                        <a:pt x="19" y="163"/>
                      </a:cubicBezTo>
                      <a:cubicBezTo>
                        <a:pt x="18" y="163"/>
                        <a:pt x="18" y="163"/>
                        <a:pt x="18" y="163"/>
                      </a:cubicBezTo>
                      <a:cubicBezTo>
                        <a:pt x="17" y="162"/>
                        <a:pt x="17" y="162"/>
                        <a:pt x="17" y="162"/>
                      </a:cubicBezTo>
                      <a:cubicBezTo>
                        <a:pt x="18" y="161"/>
                        <a:pt x="18" y="161"/>
                        <a:pt x="18" y="161"/>
                      </a:cubicBezTo>
                      <a:cubicBezTo>
                        <a:pt x="20" y="161"/>
                        <a:pt x="20" y="161"/>
                        <a:pt x="20" y="161"/>
                      </a:cubicBezTo>
                      <a:cubicBezTo>
                        <a:pt x="22" y="160"/>
                        <a:pt x="22" y="160"/>
                        <a:pt x="22" y="160"/>
                      </a:cubicBezTo>
                      <a:cubicBezTo>
                        <a:pt x="22" y="159"/>
                        <a:pt x="22" y="159"/>
                        <a:pt x="22" y="159"/>
                      </a:cubicBezTo>
                      <a:cubicBezTo>
                        <a:pt x="21" y="159"/>
                        <a:pt x="21" y="159"/>
                        <a:pt x="21" y="159"/>
                      </a:cubicBezTo>
                      <a:cubicBezTo>
                        <a:pt x="20" y="159"/>
                        <a:pt x="20" y="159"/>
                        <a:pt x="20" y="159"/>
                      </a:cubicBezTo>
                      <a:cubicBezTo>
                        <a:pt x="19" y="159"/>
                        <a:pt x="19" y="159"/>
                        <a:pt x="19" y="159"/>
                      </a:cubicBezTo>
                      <a:cubicBezTo>
                        <a:pt x="18" y="157"/>
                        <a:pt x="18" y="157"/>
                        <a:pt x="18" y="157"/>
                      </a:cubicBezTo>
                      <a:cubicBezTo>
                        <a:pt x="17" y="155"/>
                        <a:pt x="17" y="155"/>
                        <a:pt x="17" y="155"/>
                      </a:cubicBezTo>
                      <a:cubicBezTo>
                        <a:pt x="17" y="153"/>
                        <a:pt x="17" y="153"/>
                        <a:pt x="17" y="153"/>
                      </a:cubicBezTo>
                      <a:cubicBezTo>
                        <a:pt x="17" y="151"/>
                        <a:pt x="17" y="151"/>
                        <a:pt x="17" y="151"/>
                      </a:cubicBezTo>
                      <a:cubicBezTo>
                        <a:pt x="16" y="151"/>
                        <a:pt x="16" y="151"/>
                        <a:pt x="16" y="151"/>
                      </a:cubicBezTo>
                      <a:cubicBezTo>
                        <a:pt x="15" y="149"/>
                        <a:pt x="15" y="149"/>
                        <a:pt x="15" y="149"/>
                      </a:cubicBezTo>
                      <a:cubicBezTo>
                        <a:pt x="15" y="145"/>
                        <a:pt x="15" y="145"/>
                        <a:pt x="15" y="145"/>
                      </a:cubicBezTo>
                      <a:cubicBezTo>
                        <a:pt x="16" y="145"/>
                        <a:pt x="16" y="145"/>
                        <a:pt x="16" y="145"/>
                      </a:cubicBezTo>
                      <a:cubicBezTo>
                        <a:pt x="16" y="143"/>
                        <a:pt x="16" y="143"/>
                        <a:pt x="16" y="143"/>
                      </a:cubicBezTo>
                      <a:cubicBezTo>
                        <a:pt x="16" y="142"/>
                        <a:pt x="16" y="142"/>
                        <a:pt x="16" y="142"/>
                      </a:cubicBezTo>
                      <a:cubicBezTo>
                        <a:pt x="15" y="142"/>
                        <a:pt x="15" y="142"/>
                        <a:pt x="15" y="142"/>
                      </a:cubicBezTo>
                      <a:cubicBezTo>
                        <a:pt x="14" y="139"/>
                        <a:pt x="14" y="139"/>
                        <a:pt x="14" y="139"/>
                      </a:cubicBezTo>
                      <a:cubicBezTo>
                        <a:pt x="14" y="136"/>
                        <a:pt x="14" y="136"/>
                        <a:pt x="14" y="136"/>
                      </a:cubicBezTo>
                      <a:cubicBezTo>
                        <a:pt x="14" y="132"/>
                        <a:pt x="14" y="132"/>
                        <a:pt x="14" y="132"/>
                      </a:cubicBezTo>
                      <a:cubicBezTo>
                        <a:pt x="13" y="131"/>
                        <a:pt x="13" y="131"/>
                        <a:pt x="13" y="131"/>
                      </a:cubicBezTo>
                      <a:cubicBezTo>
                        <a:pt x="13" y="129"/>
                        <a:pt x="13" y="129"/>
                        <a:pt x="13" y="129"/>
                      </a:cubicBezTo>
                      <a:cubicBezTo>
                        <a:pt x="15" y="126"/>
                        <a:pt x="15" y="126"/>
                        <a:pt x="15" y="126"/>
                      </a:cubicBezTo>
                      <a:cubicBezTo>
                        <a:pt x="16" y="124"/>
                        <a:pt x="16" y="124"/>
                        <a:pt x="16" y="124"/>
                      </a:cubicBezTo>
                      <a:cubicBezTo>
                        <a:pt x="17" y="123"/>
                        <a:pt x="17" y="123"/>
                        <a:pt x="17" y="123"/>
                      </a:cubicBezTo>
                      <a:cubicBezTo>
                        <a:pt x="18" y="122"/>
                        <a:pt x="18" y="122"/>
                        <a:pt x="18" y="122"/>
                      </a:cubicBezTo>
                      <a:cubicBezTo>
                        <a:pt x="14" y="116"/>
                        <a:pt x="14" y="116"/>
                        <a:pt x="14" y="116"/>
                      </a:cubicBezTo>
                      <a:cubicBezTo>
                        <a:pt x="15" y="114"/>
                        <a:pt x="15" y="114"/>
                        <a:pt x="15" y="114"/>
                      </a:cubicBezTo>
                      <a:cubicBezTo>
                        <a:pt x="15" y="113"/>
                        <a:pt x="15" y="113"/>
                        <a:pt x="15" y="113"/>
                      </a:cubicBezTo>
                      <a:cubicBezTo>
                        <a:pt x="15" y="109"/>
                        <a:pt x="15" y="109"/>
                        <a:pt x="15" y="109"/>
                      </a:cubicBezTo>
                      <a:cubicBezTo>
                        <a:pt x="16" y="107"/>
                        <a:pt x="16" y="107"/>
                        <a:pt x="16" y="107"/>
                      </a:cubicBezTo>
                      <a:cubicBezTo>
                        <a:pt x="17" y="106"/>
                        <a:pt x="17" y="106"/>
                        <a:pt x="17" y="106"/>
                      </a:cubicBezTo>
                      <a:cubicBezTo>
                        <a:pt x="17" y="104"/>
                        <a:pt x="17" y="104"/>
                        <a:pt x="17" y="104"/>
                      </a:cubicBezTo>
                      <a:cubicBezTo>
                        <a:pt x="16" y="102"/>
                        <a:pt x="16" y="102"/>
                        <a:pt x="16" y="102"/>
                      </a:cubicBezTo>
                      <a:cubicBezTo>
                        <a:pt x="15" y="102"/>
                        <a:pt x="15" y="102"/>
                        <a:pt x="15" y="102"/>
                      </a:cubicBezTo>
                      <a:cubicBezTo>
                        <a:pt x="16" y="100"/>
                        <a:pt x="16" y="100"/>
                        <a:pt x="16" y="100"/>
                      </a:cubicBezTo>
                      <a:cubicBezTo>
                        <a:pt x="16" y="98"/>
                        <a:pt x="16" y="98"/>
                        <a:pt x="16" y="98"/>
                      </a:cubicBezTo>
                      <a:cubicBezTo>
                        <a:pt x="17" y="96"/>
                        <a:pt x="17" y="96"/>
                        <a:pt x="17" y="96"/>
                      </a:cubicBezTo>
                      <a:cubicBezTo>
                        <a:pt x="18" y="96"/>
                        <a:pt x="18" y="96"/>
                        <a:pt x="18" y="96"/>
                      </a:cubicBezTo>
                      <a:cubicBezTo>
                        <a:pt x="18" y="93"/>
                        <a:pt x="18" y="93"/>
                        <a:pt x="18" y="93"/>
                      </a:cubicBezTo>
                      <a:cubicBezTo>
                        <a:pt x="18" y="89"/>
                        <a:pt x="18" y="89"/>
                        <a:pt x="18" y="89"/>
                      </a:cubicBezTo>
                      <a:cubicBezTo>
                        <a:pt x="17" y="89"/>
                        <a:pt x="17" y="89"/>
                        <a:pt x="17" y="89"/>
                      </a:cubicBezTo>
                      <a:cubicBezTo>
                        <a:pt x="16" y="86"/>
                        <a:pt x="16" y="86"/>
                        <a:pt x="16" y="86"/>
                      </a:cubicBezTo>
                      <a:cubicBezTo>
                        <a:pt x="16" y="84"/>
                        <a:pt x="16" y="84"/>
                        <a:pt x="16" y="84"/>
                      </a:cubicBezTo>
                      <a:cubicBezTo>
                        <a:pt x="14" y="82"/>
                        <a:pt x="14" y="82"/>
                        <a:pt x="14" y="82"/>
                      </a:cubicBezTo>
                      <a:cubicBezTo>
                        <a:pt x="14" y="81"/>
                        <a:pt x="14" y="81"/>
                        <a:pt x="14" y="81"/>
                      </a:cubicBezTo>
                      <a:cubicBezTo>
                        <a:pt x="13" y="80"/>
                        <a:pt x="13" y="80"/>
                        <a:pt x="13" y="80"/>
                      </a:cubicBezTo>
                      <a:cubicBezTo>
                        <a:pt x="12" y="77"/>
                        <a:pt x="12" y="77"/>
                        <a:pt x="12" y="77"/>
                      </a:cubicBezTo>
                      <a:cubicBezTo>
                        <a:pt x="13" y="76"/>
                        <a:pt x="13" y="76"/>
                        <a:pt x="13" y="76"/>
                      </a:cubicBezTo>
                      <a:cubicBezTo>
                        <a:pt x="14" y="75"/>
                        <a:pt x="14" y="75"/>
                        <a:pt x="14" y="75"/>
                      </a:cubicBezTo>
                      <a:cubicBezTo>
                        <a:pt x="14" y="72"/>
                        <a:pt x="14" y="72"/>
                        <a:pt x="14" y="72"/>
                      </a:cubicBezTo>
                      <a:cubicBezTo>
                        <a:pt x="15" y="71"/>
                        <a:pt x="15" y="71"/>
                        <a:pt x="15" y="71"/>
                      </a:cubicBezTo>
                      <a:cubicBezTo>
                        <a:pt x="15" y="69"/>
                        <a:pt x="15" y="69"/>
                        <a:pt x="15" y="69"/>
                      </a:cubicBezTo>
                      <a:cubicBezTo>
                        <a:pt x="14" y="67"/>
                        <a:pt x="14" y="67"/>
                        <a:pt x="14" y="67"/>
                      </a:cubicBezTo>
                      <a:cubicBezTo>
                        <a:pt x="14" y="64"/>
                        <a:pt x="14" y="64"/>
                        <a:pt x="14" y="64"/>
                      </a:cubicBezTo>
                      <a:cubicBezTo>
                        <a:pt x="15" y="64"/>
                        <a:pt x="15" y="64"/>
                        <a:pt x="15" y="64"/>
                      </a:cubicBezTo>
                      <a:cubicBezTo>
                        <a:pt x="15" y="60"/>
                        <a:pt x="15" y="60"/>
                        <a:pt x="15" y="60"/>
                      </a:cubicBezTo>
                      <a:cubicBezTo>
                        <a:pt x="16" y="58"/>
                        <a:pt x="16" y="58"/>
                        <a:pt x="16" y="58"/>
                      </a:cubicBezTo>
                      <a:cubicBezTo>
                        <a:pt x="18" y="55"/>
                        <a:pt x="18" y="55"/>
                        <a:pt x="18" y="55"/>
                      </a:cubicBezTo>
                      <a:cubicBezTo>
                        <a:pt x="19" y="54"/>
                        <a:pt x="19" y="54"/>
                        <a:pt x="19" y="54"/>
                      </a:cubicBezTo>
                      <a:cubicBezTo>
                        <a:pt x="20" y="53"/>
                        <a:pt x="20" y="53"/>
                        <a:pt x="20" y="53"/>
                      </a:cubicBezTo>
                      <a:cubicBezTo>
                        <a:pt x="21" y="52"/>
                        <a:pt x="21" y="52"/>
                        <a:pt x="21" y="52"/>
                      </a:cubicBezTo>
                      <a:cubicBezTo>
                        <a:pt x="21" y="52"/>
                        <a:pt x="21" y="52"/>
                        <a:pt x="21" y="52"/>
                      </a:cubicBezTo>
                      <a:cubicBezTo>
                        <a:pt x="21" y="50"/>
                        <a:pt x="21" y="50"/>
                        <a:pt x="21" y="50"/>
                      </a:cubicBezTo>
                      <a:cubicBezTo>
                        <a:pt x="20" y="50"/>
                        <a:pt x="20" y="50"/>
                        <a:pt x="20" y="50"/>
                      </a:cubicBezTo>
                      <a:cubicBezTo>
                        <a:pt x="20" y="49"/>
                        <a:pt x="20" y="49"/>
                        <a:pt x="20" y="49"/>
                      </a:cubicBezTo>
                      <a:cubicBezTo>
                        <a:pt x="20" y="48"/>
                        <a:pt x="20" y="48"/>
                        <a:pt x="20" y="48"/>
                      </a:cubicBezTo>
                      <a:cubicBezTo>
                        <a:pt x="21" y="47"/>
                        <a:pt x="21" y="47"/>
                        <a:pt x="21" y="47"/>
                      </a:cubicBezTo>
                      <a:cubicBezTo>
                        <a:pt x="21" y="46"/>
                        <a:pt x="21" y="46"/>
                        <a:pt x="21" y="46"/>
                      </a:cubicBezTo>
                      <a:cubicBezTo>
                        <a:pt x="20" y="45"/>
                        <a:pt x="20" y="45"/>
                        <a:pt x="20" y="45"/>
                      </a:cubicBezTo>
                      <a:cubicBezTo>
                        <a:pt x="19" y="43"/>
                        <a:pt x="19" y="43"/>
                        <a:pt x="19" y="43"/>
                      </a:cubicBezTo>
                      <a:cubicBezTo>
                        <a:pt x="20" y="42"/>
                        <a:pt x="20" y="42"/>
                        <a:pt x="20" y="42"/>
                      </a:cubicBezTo>
                      <a:cubicBezTo>
                        <a:pt x="20" y="41"/>
                        <a:pt x="20" y="41"/>
                        <a:pt x="20" y="41"/>
                      </a:cubicBezTo>
                      <a:cubicBezTo>
                        <a:pt x="19" y="40"/>
                        <a:pt x="19" y="40"/>
                        <a:pt x="19" y="40"/>
                      </a:cubicBezTo>
                      <a:cubicBezTo>
                        <a:pt x="19" y="39"/>
                        <a:pt x="19" y="39"/>
                        <a:pt x="19" y="39"/>
                      </a:cubicBezTo>
                      <a:cubicBezTo>
                        <a:pt x="26" y="36"/>
                        <a:pt x="26" y="36"/>
                        <a:pt x="26" y="36"/>
                      </a:cubicBezTo>
                      <a:cubicBezTo>
                        <a:pt x="27" y="30"/>
                        <a:pt x="27" y="30"/>
                        <a:pt x="27" y="30"/>
                      </a:cubicBezTo>
                      <a:cubicBezTo>
                        <a:pt x="26" y="28"/>
                        <a:pt x="26" y="28"/>
                        <a:pt x="26" y="28"/>
                      </a:cubicBezTo>
                      <a:cubicBezTo>
                        <a:pt x="26" y="29"/>
                        <a:pt x="26" y="29"/>
                        <a:pt x="26" y="29"/>
                      </a:cubicBezTo>
                      <a:cubicBezTo>
                        <a:pt x="25" y="29"/>
                        <a:pt x="25" y="29"/>
                        <a:pt x="25" y="29"/>
                      </a:cubicBezTo>
                      <a:cubicBezTo>
                        <a:pt x="24" y="29"/>
                        <a:pt x="24" y="29"/>
                        <a:pt x="24" y="29"/>
                      </a:cubicBezTo>
                      <a:cubicBezTo>
                        <a:pt x="19" y="19"/>
                        <a:pt x="19" y="19"/>
                        <a:pt x="19" y="19"/>
                      </a:cubicBezTo>
                      <a:cubicBezTo>
                        <a:pt x="17" y="17"/>
                        <a:pt x="17" y="17"/>
                        <a:pt x="17" y="17"/>
                      </a:cubicBezTo>
                      <a:cubicBezTo>
                        <a:pt x="16" y="16"/>
                        <a:pt x="16" y="16"/>
                        <a:pt x="16" y="16"/>
                      </a:cubicBezTo>
                      <a:cubicBezTo>
                        <a:pt x="17" y="13"/>
                        <a:pt x="17" y="13"/>
                        <a:pt x="17" y="13"/>
                      </a:cubicBezTo>
                      <a:cubicBezTo>
                        <a:pt x="17" y="12"/>
                        <a:pt x="17" y="12"/>
                        <a:pt x="17" y="12"/>
                      </a:cubicBezTo>
                      <a:cubicBezTo>
                        <a:pt x="18" y="11"/>
                        <a:pt x="18" y="11"/>
                        <a:pt x="18" y="11"/>
                      </a:cubicBezTo>
                      <a:cubicBezTo>
                        <a:pt x="17" y="10"/>
                        <a:pt x="17" y="10"/>
                        <a:pt x="17" y="10"/>
                      </a:cubicBezTo>
                      <a:cubicBezTo>
                        <a:pt x="15" y="8"/>
                        <a:pt x="15" y="8"/>
                        <a:pt x="15" y="8"/>
                      </a:cubicBezTo>
                      <a:cubicBezTo>
                        <a:pt x="14" y="7"/>
                        <a:pt x="14" y="7"/>
                        <a:pt x="14" y="7"/>
                      </a:cubicBezTo>
                      <a:cubicBezTo>
                        <a:pt x="14" y="5"/>
                        <a:pt x="14" y="5"/>
                        <a:pt x="14" y="5"/>
                      </a:cubicBezTo>
                      <a:cubicBezTo>
                        <a:pt x="13" y="5"/>
                        <a:pt x="13" y="5"/>
                        <a:pt x="13" y="5"/>
                      </a:cubicBezTo>
                      <a:cubicBezTo>
                        <a:pt x="14" y="4"/>
                        <a:pt x="14" y="4"/>
                        <a:pt x="14" y="4"/>
                      </a:cubicBezTo>
                      <a:cubicBezTo>
                        <a:pt x="13" y="3"/>
                        <a:pt x="13" y="3"/>
                        <a:pt x="13" y="3"/>
                      </a:cubicBezTo>
                      <a:cubicBezTo>
                        <a:pt x="13" y="2"/>
                        <a:pt x="13" y="2"/>
                        <a:pt x="13" y="2"/>
                      </a:cubicBezTo>
                      <a:cubicBezTo>
                        <a:pt x="12" y="1"/>
                        <a:pt x="12" y="1"/>
                        <a:pt x="12" y="1"/>
                      </a:cubicBezTo>
                      <a:cubicBezTo>
                        <a:pt x="12" y="0"/>
                        <a:pt x="12" y="0"/>
                        <a:pt x="12" y="0"/>
                      </a:cubicBezTo>
                      <a:cubicBezTo>
                        <a:pt x="11" y="0"/>
                        <a:pt x="11" y="0"/>
                        <a:pt x="11" y="0"/>
                      </a:cubicBezTo>
                      <a:cubicBezTo>
                        <a:pt x="10" y="0"/>
                        <a:pt x="10" y="0"/>
                        <a:pt x="10" y="0"/>
                      </a:cubicBezTo>
                      <a:cubicBezTo>
                        <a:pt x="10" y="1"/>
                        <a:pt x="10" y="1"/>
                        <a:pt x="10" y="1"/>
                      </a:cubicBezTo>
                      <a:cubicBezTo>
                        <a:pt x="11" y="2"/>
                        <a:pt x="11" y="2"/>
                        <a:pt x="11" y="2"/>
                      </a:cubicBezTo>
                      <a:cubicBezTo>
                        <a:pt x="10" y="3"/>
                        <a:pt x="10" y="3"/>
                        <a:pt x="10" y="3"/>
                      </a:cubicBezTo>
                      <a:cubicBezTo>
                        <a:pt x="9" y="4"/>
                        <a:pt x="9" y="4"/>
                        <a:pt x="9" y="4"/>
                      </a:cubicBezTo>
                      <a:cubicBezTo>
                        <a:pt x="8" y="4"/>
                        <a:pt x="8" y="4"/>
                        <a:pt x="8" y="4"/>
                      </a:cubicBezTo>
                      <a:cubicBezTo>
                        <a:pt x="7" y="4"/>
                        <a:pt x="7" y="4"/>
                        <a:pt x="7" y="4"/>
                      </a:cubicBezTo>
                      <a:cubicBezTo>
                        <a:pt x="6" y="5"/>
                        <a:pt x="6" y="5"/>
                        <a:pt x="6" y="5"/>
                      </a:cubicBezTo>
                      <a:cubicBezTo>
                        <a:pt x="6" y="5"/>
                        <a:pt x="6" y="5"/>
                        <a:pt x="6" y="5"/>
                      </a:cubicBezTo>
                      <a:cubicBezTo>
                        <a:pt x="6" y="7"/>
                        <a:pt x="6" y="7"/>
                        <a:pt x="6" y="7"/>
                      </a:cubicBezTo>
                      <a:cubicBezTo>
                        <a:pt x="6" y="8"/>
                        <a:pt x="6" y="8"/>
                        <a:pt x="6" y="8"/>
                      </a:cubicBezTo>
                      <a:cubicBezTo>
                        <a:pt x="6" y="9"/>
                        <a:pt x="6" y="9"/>
                        <a:pt x="6" y="9"/>
                      </a:cubicBezTo>
                      <a:cubicBezTo>
                        <a:pt x="7" y="13"/>
                        <a:pt x="7" y="13"/>
                        <a:pt x="7" y="13"/>
                      </a:cubicBezTo>
                      <a:cubicBezTo>
                        <a:pt x="7" y="14"/>
                        <a:pt x="7" y="14"/>
                        <a:pt x="7" y="14"/>
                      </a:cubicBezTo>
                      <a:cubicBezTo>
                        <a:pt x="7" y="15"/>
                        <a:pt x="7" y="15"/>
                        <a:pt x="7" y="15"/>
                      </a:cubicBezTo>
                      <a:cubicBezTo>
                        <a:pt x="6" y="16"/>
                        <a:pt x="6" y="16"/>
                        <a:pt x="6" y="16"/>
                      </a:cubicBezTo>
                      <a:cubicBezTo>
                        <a:pt x="7" y="18"/>
                        <a:pt x="7" y="18"/>
                        <a:pt x="7" y="18"/>
                      </a:cubicBezTo>
                      <a:cubicBezTo>
                        <a:pt x="8" y="20"/>
                        <a:pt x="8" y="20"/>
                        <a:pt x="8" y="20"/>
                      </a:cubicBezTo>
                      <a:cubicBezTo>
                        <a:pt x="8" y="22"/>
                        <a:pt x="8" y="22"/>
                        <a:pt x="8" y="22"/>
                      </a:cubicBezTo>
                      <a:cubicBezTo>
                        <a:pt x="8" y="24"/>
                        <a:pt x="8" y="24"/>
                        <a:pt x="8" y="24"/>
                      </a:cubicBezTo>
                      <a:cubicBezTo>
                        <a:pt x="8" y="25"/>
                        <a:pt x="8" y="25"/>
                        <a:pt x="8" y="25"/>
                      </a:cubicBezTo>
                      <a:cubicBezTo>
                        <a:pt x="8" y="25"/>
                        <a:pt x="8" y="25"/>
                        <a:pt x="8" y="25"/>
                      </a:cubicBezTo>
                      <a:cubicBezTo>
                        <a:pt x="8" y="29"/>
                        <a:pt x="8" y="29"/>
                        <a:pt x="8" y="29"/>
                      </a:cubicBezTo>
                      <a:cubicBezTo>
                        <a:pt x="8" y="30"/>
                        <a:pt x="8" y="30"/>
                        <a:pt x="8" y="30"/>
                      </a:cubicBezTo>
                      <a:cubicBezTo>
                        <a:pt x="7" y="30"/>
                        <a:pt x="7" y="30"/>
                        <a:pt x="7" y="30"/>
                      </a:cubicBezTo>
                      <a:cubicBezTo>
                        <a:pt x="6" y="31"/>
                        <a:pt x="6" y="31"/>
                        <a:pt x="6" y="31"/>
                      </a:cubicBezTo>
                      <a:cubicBezTo>
                        <a:pt x="6" y="33"/>
                        <a:pt x="6" y="33"/>
                        <a:pt x="6" y="33"/>
                      </a:cubicBezTo>
                      <a:cubicBezTo>
                        <a:pt x="7" y="33"/>
                        <a:pt x="7" y="33"/>
                        <a:pt x="7" y="33"/>
                      </a:cubicBezTo>
                      <a:cubicBezTo>
                        <a:pt x="8" y="33"/>
                        <a:pt x="8" y="33"/>
                        <a:pt x="8" y="33"/>
                      </a:cubicBezTo>
                      <a:cubicBezTo>
                        <a:pt x="8" y="33"/>
                        <a:pt x="8" y="33"/>
                        <a:pt x="8" y="33"/>
                      </a:cubicBezTo>
                      <a:cubicBezTo>
                        <a:pt x="7" y="34"/>
                        <a:pt x="7" y="34"/>
                        <a:pt x="7" y="34"/>
                      </a:cubicBezTo>
                      <a:cubicBezTo>
                        <a:pt x="7" y="39"/>
                        <a:pt x="7" y="39"/>
                        <a:pt x="7" y="39"/>
                      </a:cubicBezTo>
                      <a:cubicBezTo>
                        <a:pt x="8" y="41"/>
                        <a:pt x="8" y="41"/>
                        <a:pt x="8" y="41"/>
                      </a:cubicBezTo>
                      <a:cubicBezTo>
                        <a:pt x="8" y="43"/>
                        <a:pt x="8" y="43"/>
                        <a:pt x="8" y="43"/>
                      </a:cubicBezTo>
                      <a:cubicBezTo>
                        <a:pt x="8" y="44"/>
                        <a:pt x="8" y="44"/>
                        <a:pt x="8" y="44"/>
                      </a:cubicBezTo>
                      <a:cubicBezTo>
                        <a:pt x="7" y="45"/>
                        <a:pt x="7" y="45"/>
                        <a:pt x="7" y="45"/>
                      </a:cubicBezTo>
                      <a:cubicBezTo>
                        <a:pt x="7" y="47"/>
                        <a:pt x="7" y="47"/>
                        <a:pt x="7" y="47"/>
                      </a:cubicBezTo>
                      <a:cubicBezTo>
                        <a:pt x="8" y="48"/>
                        <a:pt x="8" y="48"/>
                        <a:pt x="8" y="48"/>
                      </a:cubicBezTo>
                      <a:cubicBezTo>
                        <a:pt x="8" y="49"/>
                        <a:pt x="8" y="49"/>
                        <a:pt x="8" y="49"/>
                      </a:cubicBezTo>
                      <a:cubicBezTo>
                        <a:pt x="8" y="52"/>
                        <a:pt x="8" y="52"/>
                        <a:pt x="8" y="52"/>
                      </a:cubicBezTo>
                      <a:cubicBezTo>
                        <a:pt x="7" y="53"/>
                        <a:pt x="7" y="53"/>
                        <a:pt x="7" y="53"/>
                      </a:cubicBezTo>
                      <a:cubicBezTo>
                        <a:pt x="7" y="54"/>
                        <a:pt x="7" y="54"/>
                        <a:pt x="7" y="54"/>
                      </a:cubicBezTo>
                      <a:cubicBezTo>
                        <a:pt x="8" y="55"/>
                        <a:pt x="8" y="55"/>
                        <a:pt x="8" y="55"/>
                      </a:cubicBezTo>
                      <a:cubicBezTo>
                        <a:pt x="8" y="56"/>
                        <a:pt x="8" y="56"/>
                        <a:pt x="8" y="56"/>
                      </a:cubicBezTo>
                      <a:cubicBezTo>
                        <a:pt x="7" y="57"/>
                        <a:pt x="7" y="57"/>
                        <a:pt x="7" y="57"/>
                      </a:cubicBezTo>
                      <a:cubicBezTo>
                        <a:pt x="7" y="58"/>
                        <a:pt x="7" y="58"/>
                        <a:pt x="7" y="58"/>
                      </a:cubicBezTo>
                      <a:cubicBezTo>
                        <a:pt x="6" y="59"/>
                        <a:pt x="6" y="59"/>
                        <a:pt x="6" y="59"/>
                      </a:cubicBezTo>
                      <a:cubicBezTo>
                        <a:pt x="6" y="61"/>
                        <a:pt x="6" y="61"/>
                        <a:pt x="6" y="61"/>
                      </a:cubicBezTo>
                      <a:cubicBezTo>
                        <a:pt x="6" y="61"/>
                        <a:pt x="6" y="61"/>
                        <a:pt x="6" y="61"/>
                      </a:cubicBezTo>
                      <a:cubicBezTo>
                        <a:pt x="5" y="63"/>
                        <a:pt x="5" y="63"/>
                        <a:pt x="5" y="63"/>
                      </a:cubicBezTo>
                      <a:cubicBezTo>
                        <a:pt x="5" y="64"/>
                        <a:pt x="5" y="64"/>
                        <a:pt x="5" y="64"/>
                      </a:cubicBezTo>
                      <a:cubicBezTo>
                        <a:pt x="6" y="66"/>
                        <a:pt x="6" y="66"/>
                        <a:pt x="6" y="66"/>
                      </a:cubicBezTo>
                      <a:cubicBezTo>
                        <a:pt x="6" y="67"/>
                        <a:pt x="6" y="67"/>
                        <a:pt x="6" y="67"/>
                      </a:cubicBezTo>
                      <a:cubicBezTo>
                        <a:pt x="7" y="68"/>
                        <a:pt x="7" y="68"/>
                        <a:pt x="7" y="68"/>
                      </a:cubicBezTo>
                      <a:cubicBezTo>
                        <a:pt x="6" y="69"/>
                        <a:pt x="6" y="69"/>
                        <a:pt x="6" y="69"/>
                      </a:cubicBezTo>
                      <a:cubicBezTo>
                        <a:pt x="6" y="70"/>
                        <a:pt x="6" y="70"/>
                        <a:pt x="6" y="70"/>
                      </a:cubicBezTo>
                      <a:cubicBezTo>
                        <a:pt x="7" y="71"/>
                        <a:pt x="7" y="71"/>
                        <a:pt x="7" y="71"/>
                      </a:cubicBezTo>
                      <a:cubicBezTo>
                        <a:pt x="6" y="71"/>
                        <a:pt x="6" y="71"/>
                        <a:pt x="6" y="71"/>
                      </a:cubicBezTo>
                      <a:cubicBezTo>
                        <a:pt x="5" y="72"/>
                        <a:pt x="5" y="72"/>
                        <a:pt x="5" y="72"/>
                      </a:cubicBezTo>
                      <a:cubicBezTo>
                        <a:pt x="5" y="73"/>
                        <a:pt x="5" y="73"/>
                        <a:pt x="5" y="73"/>
                      </a:cubicBezTo>
                      <a:cubicBezTo>
                        <a:pt x="5" y="74"/>
                        <a:pt x="5" y="74"/>
                        <a:pt x="5" y="74"/>
                      </a:cubicBezTo>
                      <a:cubicBezTo>
                        <a:pt x="5" y="75"/>
                        <a:pt x="5" y="75"/>
                        <a:pt x="5" y="75"/>
                      </a:cubicBezTo>
                      <a:cubicBezTo>
                        <a:pt x="7" y="78"/>
                        <a:pt x="7" y="78"/>
                        <a:pt x="7" y="78"/>
                      </a:cubicBezTo>
                      <a:cubicBezTo>
                        <a:pt x="7" y="80"/>
                        <a:pt x="7" y="80"/>
                        <a:pt x="7" y="80"/>
                      </a:cubicBezTo>
                      <a:cubicBezTo>
                        <a:pt x="6" y="81"/>
                        <a:pt x="6" y="81"/>
                        <a:pt x="6" y="81"/>
                      </a:cubicBezTo>
                      <a:cubicBezTo>
                        <a:pt x="6" y="81"/>
                        <a:pt x="6" y="81"/>
                        <a:pt x="6" y="81"/>
                      </a:cubicBezTo>
                      <a:cubicBezTo>
                        <a:pt x="7" y="83"/>
                        <a:pt x="7" y="83"/>
                        <a:pt x="7" y="83"/>
                      </a:cubicBezTo>
                      <a:cubicBezTo>
                        <a:pt x="7" y="85"/>
                        <a:pt x="7" y="85"/>
                        <a:pt x="7" y="85"/>
                      </a:cubicBezTo>
                      <a:cubicBezTo>
                        <a:pt x="7" y="86"/>
                        <a:pt x="7" y="86"/>
                        <a:pt x="7" y="86"/>
                      </a:cubicBezTo>
                      <a:cubicBezTo>
                        <a:pt x="7" y="87"/>
                        <a:pt x="7" y="87"/>
                        <a:pt x="7" y="87"/>
                      </a:cubicBezTo>
                      <a:cubicBezTo>
                        <a:pt x="7" y="87"/>
                        <a:pt x="7" y="87"/>
                        <a:pt x="7" y="87"/>
                      </a:cubicBezTo>
                      <a:cubicBezTo>
                        <a:pt x="7" y="88"/>
                        <a:pt x="7" y="88"/>
                        <a:pt x="7" y="88"/>
                      </a:cubicBezTo>
                      <a:cubicBezTo>
                        <a:pt x="7" y="89"/>
                        <a:pt x="7" y="89"/>
                        <a:pt x="7" y="89"/>
                      </a:cubicBezTo>
                      <a:cubicBezTo>
                        <a:pt x="7" y="90"/>
                        <a:pt x="7" y="90"/>
                        <a:pt x="7" y="90"/>
                      </a:cubicBezTo>
                      <a:cubicBezTo>
                        <a:pt x="9" y="91"/>
                        <a:pt x="9" y="91"/>
                        <a:pt x="9" y="91"/>
                      </a:cubicBezTo>
                      <a:cubicBezTo>
                        <a:pt x="9" y="92"/>
                        <a:pt x="9" y="92"/>
                        <a:pt x="9" y="92"/>
                      </a:cubicBezTo>
                      <a:cubicBezTo>
                        <a:pt x="8" y="93"/>
                        <a:pt x="8" y="93"/>
                        <a:pt x="8" y="93"/>
                      </a:cubicBezTo>
                      <a:cubicBezTo>
                        <a:pt x="7" y="93"/>
                        <a:pt x="7" y="93"/>
                        <a:pt x="7" y="93"/>
                      </a:cubicBezTo>
                      <a:cubicBezTo>
                        <a:pt x="6" y="95"/>
                        <a:pt x="6" y="95"/>
                        <a:pt x="6" y="95"/>
                      </a:cubicBezTo>
                      <a:cubicBezTo>
                        <a:pt x="6" y="95"/>
                        <a:pt x="6" y="95"/>
                        <a:pt x="6" y="95"/>
                      </a:cubicBezTo>
                      <a:cubicBezTo>
                        <a:pt x="7" y="96"/>
                        <a:pt x="7" y="96"/>
                        <a:pt x="7" y="96"/>
                      </a:cubicBezTo>
                      <a:cubicBezTo>
                        <a:pt x="6" y="97"/>
                        <a:pt x="6" y="97"/>
                        <a:pt x="6" y="97"/>
                      </a:cubicBezTo>
                      <a:cubicBezTo>
                        <a:pt x="6" y="98"/>
                        <a:pt x="6" y="98"/>
                        <a:pt x="6" y="98"/>
                      </a:cubicBezTo>
                      <a:cubicBezTo>
                        <a:pt x="6" y="98"/>
                        <a:pt x="6" y="98"/>
                        <a:pt x="6" y="98"/>
                      </a:cubicBezTo>
                      <a:cubicBezTo>
                        <a:pt x="6" y="100"/>
                        <a:pt x="6" y="100"/>
                        <a:pt x="6" y="100"/>
                      </a:cubicBezTo>
                      <a:cubicBezTo>
                        <a:pt x="5" y="101"/>
                        <a:pt x="5" y="101"/>
                        <a:pt x="5" y="101"/>
                      </a:cubicBezTo>
                      <a:cubicBezTo>
                        <a:pt x="5" y="102"/>
                        <a:pt x="5" y="102"/>
                        <a:pt x="5" y="102"/>
                      </a:cubicBezTo>
                      <a:cubicBezTo>
                        <a:pt x="5" y="102"/>
                        <a:pt x="5" y="102"/>
                        <a:pt x="5" y="102"/>
                      </a:cubicBezTo>
                      <a:cubicBezTo>
                        <a:pt x="5" y="103"/>
                        <a:pt x="5" y="103"/>
                        <a:pt x="5" y="103"/>
                      </a:cubicBezTo>
                      <a:cubicBezTo>
                        <a:pt x="4" y="104"/>
                        <a:pt x="4" y="104"/>
                        <a:pt x="4" y="104"/>
                      </a:cubicBezTo>
                      <a:cubicBezTo>
                        <a:pt x="4" y="105"/>
                        <a:pt x="4" y="105"/>
                        <a:pt x="4" y="105"/>
                      </a:cubicBezTo>
                      <a:cubicBezTo>
                        <a:pt x="5" y="105"/>
                        <a:pt x="5" y="105"/>
                        <a:pt x="5" y="105"/>
                      </a:cubicBezTo>
                      <a:cubicBezTo>
                        <a:pt x="4" y="106"/>
                        <a:pt x="4" y="106"/>
                        <a:pt x="4" y="106"/>
                      </a:cubicBezTo>
                      <a:cubicBezTo>
                        <a:pt x="4" y="107"/>
                        <a:pt x="4" y="107"/>
                        <a:pt x="4" y="107"/>
                      </a:cubicBezTo>
                      <a:cubicBezTo>
                        <a:pt x="4" y="108"/>
                        <a:pt x="4" y="108"/>
                        <a:pt x="4" y="108"/>
                      </a:cubicBezTo>
                      <a:cubicBezTo>
                        <a:pt x="3" y="109"/>
                        <a:pt x="3" y="109"/>
                        <a:pt x="3" y="109"/>
                      </a:cubicBezTo>
                      <a:cubicBezTo>
                        <a:pt x="3" y="110"/>
                        <a:pt x="3" y="110"/>
                        <a:pt x="3" y="110"/>
                      </a:cubicBezTo>
                      <a:cubicBezTo>
                        <a:pt x="3" y="110"/>
                        <a:pt x="3" y="110"/>
                        <a:pt x="3" y="110"/>
                      </a:cubicBezTo>
                      <a:cubicBezTo>
                        <a:pt x="3" y="111"/>
                        <a:pt x="3" y="111"/>
                        <a:pt x="3" y="111"/>
                      </a:cubicBezTo>
                      <a:cubicBezTo>
                        <a:pt x="3" y="112"/>
                        <a:pt x="3" y="112"/>
                        <a:pt x="3" y="112"/>
                      </a:cubicBezTo>
                      <a:cubicBezTo>
                        <a:pt x="3" y="113"/>
                        <a:pt x="3" y="113"/>
                        <a:pt x="3" y="113"/>
                      </a:cubicBezTo>
                      <a:cubicBezTo>
                        <a:pt x="2" y="114"/>
                        <a:pt x="2" y="114"/>
                        <a:pt x="2" y="114"/>
                      </a:cubicBezTo>
                      <a:cubicBezTo>
                        <a:pt x="2" y="114"/>
                        <a:pt x="2" y="114"/>
                        <a:pt x="2" y="114"/>
                      </a:cubicBezTo>
                      <a:cubicBezTo>
                        <a:pt x="1" y="113"/>
                        <a:pt x="1" y="113"/>
                        <a:pt x="1" y="113"/>
                      </a:cubicBezTo>
                      <a:cubicBezTo>
                        <a:pt x="0" y="114"/>
                        <a:pt x="0" y="114"/>
                        <a:pt x="0" y="114"/>
                      </a:cubicBezTo>
                      <a:cubicBezTo>
                        <a:pt x="0" y="114"/>
                        <a:pt x="0" y="114"/>
                        <a:pt x="0" y="114"/>
                      </a:cubicBezTo>
                      <a:cubicBezTo>
                        <a:pt x="0" y="115"/>
                        <a:pt x="0" y="115"/>
                        <a:pt x="0" y="115"/>
                      </a:cubicBezTo>
                      <a:cubicBezTo>
                        <a:pt x="0" y="117"/>
                        <a:pt x="0" y="117"/>
                        <a:pt x="0" y="117"/>
                      </a:cubicBezTo>
                      <a:cubicBezTo>
                        <a:pt x="1" y="118"/>
                        <a:pt x="1" y="118"/>
                        <a:pt x="1" y="118"/>
                      </a:cubicBezTo>
                      <a:cubicBezTo>
                        <a:pt x="2" y="119"/>
                        <a:pt x="2" y="119"/>
                        <a:pt x="2" y="119"/>
                      </a:cubicBezTo>
                      <a:cubicBezTo>
                        <a:pt x="3" y="120"/>
                        <a:pt x="3" y="120"/>
                        <a:pt x="3" y="120"/>
                      </a:cubicBezTo>
                      <a:cubicBezTo>
                        <a:pt x="2" y="121"/>
                        <a:pt x="2" y="121"/>
                        <a:pt x="2" y="121"/>
                      </a:cubicBezTo>
                      <a:cubicBezTo>
                        <a:pt x="4" y="124"/>
                        <a:pt x="4" y="124"/>
                        <a:pt x="4" y="124"/>
                      </a:cubicBezTo>
                      <a:cubicBezTo>
                        <a:pt x="4" y="125"/>
                        <a:pt x="4" y="125"/>
                        <a:pt x="4" y="125"/>
                      </a:cubicBezTo>
                      <a:cubicBezTo>
                        <a:pt x="5" y="125"/>
                        <a:pt x="5" y="125"/>
                        <a:pt x="5" y="125"/>
                      </a:cubicBezTo>
                      <a:cubicBezTo>
                        <a:pt x="5" y="127"/>
                        <a:pt x="5" y="127"/>
                        <a:pt x="5" y="127"/>
                      </a:cubicBezTo>
                      <a:cubicBezTo>
                        <a:pt x="5" y="129"/>
                        <a:pt x="5" y="129"/>
                        <a:pt x="5" y="129"/>
                      </a:cubicBezTo>
                      <a:cubicBezTo>
                        <a:pt x="4" y="130"/>
                        <a:pt x="4" y="130"/>
                        <a:pt x="4" y="130"/>
                      </a:cubicBezTo>
                      <a:cubicBezTo>
                        <a:pt x="4" y="130"/>
                        <a:pt x="4" y="130"/>
                        <a:pt x="4" y="130"/>
                      </a:cubicBezTo>
                      <a:cubicBezTo>
                        <a:pt x="4" y="131"/>
                        <a:pt x="4" y="131"/>
                        <a:pt x="4" y="131"/>
                      </a:cubicBezTo>
                      <a:cubicBezTo>
                        <a:pt x="4" y="131"/>
                        <a:pt x="4" y="131"/>
                        <a:pt x="4" y="131"/>
                      </a:cubicBezTo>
                      <a:cubicBezTo>
                        <a:pt x="3" y="131"/>
                        <a:pt x="3" y="131"/>
                        <a:pt x="3" y="131"/>
                      </a:cubicBezTo>
                      <a:cubicBezTo>
                        <a:pt x="3" y="132"/>
                        <a:pt x="3" y="132"/>
                        <a:pt x="3" y="132"/>
                      </a:cubicBezTo>
                      <a:cubicBezTo>
                        <a:pt x="3" y="133"/>
                        <a:pt x="3" y="133"/>
                        <a:pt x="3" y="133"/>
                      </a:cubicBezTo>
                      <a:cubicBezTo>
                        <a:pt x="4" y="133"/>
                        <a:pt x="4" y="133"/>
                        <a:pt x="4" y="133"/>
                      </a:cubicBezTo>
                      <a:cubicBezTo>
                        <a:pt x="3" y="135"/>
                        <a:pt x="3" y="135"/>
                        <a:pt x="3" y="135"/>
                      </a:cubicBezTo>
                      <a:cubicBezTo>
                        <a:pt x="3" y="136"/>
                        <a:pt x="3" y="136"/>
                        <a:pt x="3" y="136"/>
                      </a:cubicBezTo>
                      <a:cubicBezTo>
                        <a:pt x="3" y="137"/>
                        <a:pt x="3" y="137"/>
                        <a:pt x="3" y="137"/>
                      </a:cubicBezTo>
                      <a:cubicBezTo>
                        <a:pt x="3" y="137"/>
                        <a:pt x="3" y="137"/>
                        <a:pt x="3" y="137"/>
                      </a:cubicBezTo>
                      <a:cubicBezTo>
                        <a:pt x="3" y="138"/>
                        <a:pt x="3" y="138"/>
                        <a:pt x="3" y="138"/>
                      </a:cubicBezTo>
                      <a:cubicBezTo>
                        <a:pt x="3" y="138"/>
                        <a:pt x="3" y="138"/>
                        <a:pt x="3" y="138"/>
                      </a:cubicBezTo>
                      <a:cubicBezTo>
                        <a:pt x="3" y="139"/>
                        <a:pt x="3" y="139"/>
                        <a:pt x="3" y="139"/>
                      </a:cubicBezTo>
                      <a:cubicBezTo>
                        <a:pt x="5" y="141"/>
                        <a:pt x="5" y="141"/>
                        <a:pt x="5" y="141"/>
                      </a:cubicBezTo>
                      <a:cubicBezTo>
                        <a:pt x="6" y="142"/>
                        <a:pt x="6" y="142"/>
                        <a:pt x="6" y="142"/>
                      </a:cubicBezTo>
                      <a:cubicBezTo>
                        <a:pt x="6" y="142"/>
                        <a:pt x="6" y="142"/>
                        <a:pt x="6" y="142"/>
                      </a:cubicBezTo>
                      <a:cubicBezTo>
                        <a:pt x="8" y="143"/>
                        <a:pt x="8" y="143"/>
                        <a:pt x="8" y="143"/>
                      </a:cubicBezTo>
                      <a:cubicBezTo>
                        <a:pt x="9" y="143"/>
                        <a:pt x="9" y="143"/>
                        <a:pt x="9" y="143"/>
                      </a:cubicBezTo>
                      <a:cubicBezTo>
                        <a:pt x="9" y="141"/>
                        <a:pt x="9" y="141"/>
                        <a:pt x="9" y="141"/>
                      </a:cubicBezTo>
                      <a:cubicBezTo>
                        <a:pt x="9" y="141"/>
                        <a:pt x="9" y="141"/>
                        <a:pt x="9" y="141"/>
                      </a:cubicBezTo>
                      <a:cubicBezTo>
                        <a:pt x="11" y="141"/>
                        <a:pt x="11" y="141"/>
                        <a:pt x="11" y="141"/>
                      </a:cubicBezTo>
                      <a:cubicBezTo>
                        <a:pt x="11" y="142"/>
                        <a:pt x="11" y="142"/>
                        <a:pt x="11" y="142"/>
                      </a:cubicBezTo>
                      <a:cubicBezTo>
                        <a:pt x="12" y="142"/>
                        <a:pt x="12" y="142"/>
                        <a:pt x="12" y="142"/>
                      </a:cubicBezTo>
                      <a:cubicBezTo>
                        <a:pt x="12" y="142"/>
                        <a:pt x="12" y="142"/>
                        <a:pt x="12" y="142"/>
                      </a:cubicBezTo>
                      <a:cubicBezTo>
                        <a:pt x="12" y="142"/>
                        <a:pt x="12" y="142"/>
                        <a:pt x="12" y="142"/>
                      </a:cubicBezTo>
                      <a:cubicBezTo>
                        <a:pt x="11" y="143"/>
                        <a:pt x="11" y="143"/>
                        <a:pt x="11" y="143"/>
                      </a:cubicBezTo>
                      <a:cubicBezTo>
                        <a:pt x="11" y="144"/>
                        <a:pt x="11" y="144"/>
                        <a:pt x="11" y="144"/>
                      </a:cubicBezTo>
                      <a:cubicBezTo>
                        <a:pt x="12" y="144"/>
                        <a:pt x="12" y="144"/>
                        <a:pt x="12" y="144"/>
                      </a:cubicBezTo>
                      <a:cubicBezTo>
                        <a:pt x="12" y="144"/>
                        <a:pt x="12" y="144"/>
                        <a:pt x="12" y="144"/>
                      </a:cubicBezTo>
                      <a:cubicBezTo>
                        <a:pt x="12" y="145"/>
                        <a:pt x="12" y="145"/>
                        <a:pt x="12" y="145"/>
                      </a:cubicBezTo>
                      <a:cubicBezTo>
                        <a:pt x="12" y="147"/>
                        <a:pt x="12" y="147"/>
                        <a:pt x="12" y="147"/>
                      </a:cubicBezTo>
                      <a:cubicBezTo>
                        <a:pt x="13" y="147"/>
                        <a:pt x="13" y="147"/>
                        <a:pt x="13" y="147"/>
                      </a:cubicBezTo>
                      <a:cubicBezTo>
                        <a:pt x="13" y="147"/>
                        <a:pt x="13" y="147"/>
                        <a:pt x="13" y="147"/>
                      </a:cubicBezTo>
                      <a:cubicBezTo>
                        <a:pt x="12" y="147"/>
                        <a:pt x="12" y="147"/>
                        <a:pt x="12" y="147"/>
                      </a:cubicBezTo>
                      <a:cubicBezTo>
                        <a:pt x="12" y="146"/>
                        <a:pt x="12" y="146"/>
                        <a:pt x="12" y="146"/>
                      </a:cubicBezTo>
                      <a:cubicBezTo>
                        <a:pt x="11" y="146"/>
                        <a:pt x="11" y="146"/>
                        <a:pt x="11" y="146"/>
                      </a:cubicBezTo>
                      <a:cubicBezTo>
                        <a:pt x="11" y="146"/>
                        <a:pt x="11" y="146"/>
                        <a:pt x="11" y="146"/>
                      </a:cubicBezTo>
                      <a:cubicBezTo>
                        <a:pt x="11" y="147"/>
                        <a:pt x="11" y="147"/>
                        <a:pt x="11" y="147"/>
                      </a:cubicBezTo>
                      <a:cubicBezTo>
                        <a:pt x="12" y="148"/>
                        <a:pt x="12" y="148"/>
                        <a:pt x="12" y="148"/>
                      </a:cubicBezTo>
                      <a:cubicBezTo>
                        <a:pt x="12" y="148"/>
                        <a:pt x="12" y="148"/>
                        <a:pt x="12" y="148"/>
                      </a:cubicBezTo>
                      <a:cubicBezTo>
                        <a:pt x="11" y="148"/>
                        <a:pt x="11" y="148"/>
                        <a:pt x="11" y="148"/>
                      </a:cubicBezTo>
                      <a:cubicBezTo>
                        <a:pt x="11" y="149"/>
                        <a:pt x="11" y="149"/>
                        <a:pt x="11" y="149"/>
                      </a:cubicBezTo>
                      <a:cubicBezTo>
                        <a:pt x="11" y="150"/>
                        <a:pt x="11" y="150"/>
                        <a:pt x="11" y="150"/>
                      </a:cubicBezTo>
                      <a:cubicBezTo>
                        <a:pt x="12" y="151"/>
                        <a:pt x="12" y="151"/>
                        <a:pt x="12" y="151"/>
                      </a:cubicBezTo>
                      <a:cubicBezTo>
                        <a:pt x="11" y="152"/>
                        <a:pt x="11" y="152"/>
                        <a:pt x="11" y="152"/>
                      </a:cubicBezTo>
                      <a:cubicBezTo>
                        <a:pt x="11" y="152"/>
                        <a:pt x="11" y="152"/>
                        <a:pt x="11" y="152"/>
                      </a:cubicBezTo>
                      <a:cubicBezTo>
                        <a:pt x="11" y="153"/>
                        <a:pt x="11" y="153"/>
                        <a:pt x="11" y="153"/>
                      </a:cubicBezTo>
                      <a:cubicBezTo>
                        <a:pt x="10" y="153"/>
                        <a:pt x="10" y="153"/>
                        <a:pt x="10" y="153"/>
                      </a:cubicBezTo>
                      <a:cubicBezTo>
                        <a:pt x="11" y="154"/>
                        <a:pt x="11" y="154"/>
                        <a:pt x="11" y="154"/>
                      </a:cubicBezTo>
                      <a:cubicBezTo>
                        <a:pt x="12" y="155"/>
                        <a:pt x="12" y="155"/>
                        <a:pt x="12" y="155"/>
                      </a:cubicBezTo>
                      <a:cubicBezTo>
                        <a:pt x="12" y="156"/>
                        <a:pt x="12" y="156"/>
                        <a:pt x="12" y="156"/>
                      </a:cubicBezTo>
                      <a:cubicBezTo>
                        <a:pt x="11" y="157"/>
                        <a:pt x="11" y="157"/>
                        <a:pt x="11" y="157"/>
                      </a:cubicBezTo>
                      <a:cubicBezTo>
                        <a:pt x="11" y="158"/>
                        <a:pt x="11" y="158"/>
                        <a:pt x="11" y="158"/>
                      </a:cubicBezTo>
                      <a:cubicBezTo>
                        <a:pt x="11" y="158"/>
                        <a:pt x="11" y="158"/>
                        <a:pt x="11" y="158"/>
                      </a:cubicBezTo>
                      <a:cubicBezTo>
                        <a:pt x="11" y="159"/>
                        <a:pt x="11" y="159"/>
                        <a:pt x="11" y="159"/>
                      </a:cubicBezTo>
                      <a:cubicBezTo>
                        <a:pt x="12" y="159"/>
                        <a:pt x="12" y="159"/>
                        <a:pt x="12" y="159"/>
                      </a:cubicBezTo>
                      <a:cubicBezTo>
                        <a:pt x="13" y="159"/>
                        <a:pt x="13" y="159"/>
                        <a:pt x="13" y="159"/>
                      </a:cubicBezTo>
                      <a:cubicBezTo>
                        <a:pt x="13" y="160"/>
                        <a:pt x="13" y="160"/>
                        <a:pt x="13" y="160"/>
                      </a:cubicBezTo>
                      <a:cubicBezTo>
                        <a:pt x="14" y="160"/>
                        <a:pt x="14" y="160"/>
                        <a:pt x="14" y="160"/>
                      </a:cubicBezTo>
                      <a:cubicBezTo>
                        <a:pt x="14" y="161"/>
                        <a:pt x="14" y="161"/>
                        <a:pt x="14" y="161"/>
                      </a:cubicBezTo>
                      <a:cubicBezTo>
                        <a:pt x="14" y="163"/>
                        <a:pt x="14" y="163"/>
                        <a:pt x="14" y="163"/>
                      </a:cubicBezTo>
                      <a:cubicBezTo>
                        <a:pt x="14" y="164"/>
                        <a:pt x="14" y="164"/>
                        <a:pt x="14" y="164"/>
                      </a:cubicBezTo>
                      <a:cubicBezTo>
                        <a:pt x="12" y="164"/>
                        <a:pt x="12" y="164"/>
                        <a:pt x="12" y="164"/>
                      </a:cubicBezTo>
                      <a:cubicBezTo>
                        <a:pt x="11" y="164"/>
                        <a:pt x="11" y="164"/>
                        <a:pt x="11" y="164"/>
                      </a:cubicBezTo>
                      <a:cubicBezTo>
                        <a:pt x="11" y="165"/>
                        <a:pt x="11" y="165"/>
                        <a:pt x="11" y="165"/>
                      </a:cubicBezTo>
                      <a:cubicBezTo>
                        <a:pt x="12" y="167"/>
                        <a:pt x="12" y="167"/>
                        <a:pt x="12" y="167"/>
                      </a:cubicBezTo>
                      <a:cubicBezTo>
                        <a:pt x="11" y="167"/>
                        <a:pt x="11" y="167"/>
                        <a:pt x="11" y="167"/>
                      </a:cubicBezTo>
                      <a:cubicBezTo>
                        <a:pt x="11" y="168"/>
                        <a:pt x="11" y="168"/>
                        <a:pt x="11" y="168"/>
                      </a:cubicBezTo>
                      <a:cubicBezTo>
                        <a:pt x="12" y="168"/>
                        <a:pt x="12" y="168"/>
                        <a:pt x="12" y="168"/>
                      </a:cubicBezTo>
                      <a:cubicBezTo>
                        <a:pt x="11" y="169"/>
                        <a:pt x="11" y="169"/>
                        <a:pt x="11" y="169"/>
                      </a:cubicBezTo>
                      <a:cubicBezTo>
                        <a:pt x="10" y="170"/>
                        <a:pt x="10" y="170"/>
                        <a:pt x="10" y="170"/>
                      </a:cubicBezTo>
                      <a:cubicBezTo>
                        <a:pt x="10" y="171"/>
                        <a:pt x="10" y="171"/>
                        <a:pt x="10" y="171"/>
                      </a:cubicBezTo>
                      <a:cubicBezTo>
                        <a:pt x="11" y="172"/>
                        <a:pt x="11" y="172"/>
                        <a:pt x="11" y="172"/>
                      </a:cubicBezTo>
                      <a:cubicBezTo>
                        <a:pt x="11" y="172"/>
                        <a:pt x="11" y="172"/>
                        <a:pt x="11" y="172"/>
                      </a:cubicBezTo>
                      <a:cubicBezTo>
                        <a:pt x="11" y="174"/>
                        <a:pt x="11" y="174"/>
                        <a:pt x="11" y="174"/>
                      </a:cubicBezTo>
                      <a:cubicBezTo>
                        <a:pt x="10" y="175"/>
                        <a:pt x="10" y="175"/>
                        <a:pt x="10" y="175"/>
                      </a:cubicBezTo>
                      <a:cubicBezTo>
                        <a:pt x="10" y="176"/>
                        <a:pt x="10" y="176"/>
                        <a:pt x="10" y="176"/>
                      </a:cubicBezTo>
                      <a:cubicBezTo>
                        <a:pt x="9" y="175"/>
                        <a:pt x="9" y="175"/>
                        <a:pt x="9" y="175"/>
                      </a:cubicBezTo>
                      <a:cubicBezTo>
                        <a:pt x="10" y="174"/>
                        <a:pt x="10" y="174"/>
                        <a:pt x="10" y="174"/>
                      </a:cubicBezTo>
                      <a:cubicBezTo>
                        <a:pt x="10" y="173"/>
                        <a:pt x="10" y="173"/>
                        <a:pt x="10" y="173"/>
                      </a:cubicBezTo>
                      <a:cubicBezTo>
                        <a:pt x="10" y="172"/>
                        <a:pt x="10" y="172"/>
                        <a:pt x="10" y="172"/>
                      </a:cubicBezTo>
                      <a:cubicBezTo>
                        <a:pt x="10" y="172"/>
                        <a:pt x="10" y="172"/>
                        <a:pt x="10" y="172"/>
                      </a:cubicBezTo>
                      <a:cubicBezTo>
                        <a:pt x="10" y="171"/>
                        <a:pt x="10" y="171"/>
                        <a:pt x="10" y="171"/>
                      </a:cubicBezTo>
                      <a:cubicBezTo>
                        <a:pt x="8" y="172"/>
                        <a:pt x="8" y="172"/>
                        <a:pt x="8" y="172"/>
                      </a:cubicBezTo>
                      <a:cubicBezTo>
                        <a:pt x="7" y="172"/>
                        <a:pt x="7" y="172"/>
                        <a:pt x="7" y="172"/>
                      </a:cubicBezTo>
                      <a:cubicBezTo>
                        <a:pt x="6" y="172"/>
                        <a:pt x="6" y="172"/>
                        <a:pt x="6" y="172"/>
                      </a:cubicBezTo>
                      <a:cubicBezTo>
                        <a:pt x="6" y="172"/>
                        <a:pt x="6" y="172"/>
                        <a:pt x="6" y="172"/>
                      </a:cubicBezTo>
                      <a:cubicBezTo>
                        <a:pt x="7" y="172"/>
                        <a:pt x="7" y="172"/>
                        <a:pt x="7" y="172"/>
                      </a:cubicBezTo>
                      <a:cubicBezTo>
                        <a:pt x="8" y="171"/>
                        <a:pt x="8" y="171"/>
                        <a:pt x="8" y="171"/>
                      </a:cubicBezTo>
                      <a:cubicBezTo>
                        <a:pt x="8" y="170"/>
                        <a:pt x="8" y="170"/>
                        <a:pt x="8" y="170"/>
                      </a:cubicBezTo>
                      <a:cubicBezTo>
                        <a:pt x="8" y="170"/>
                        <a:pt x="8" y="170"/>
                        <a:pt x="8" y="170"/>
                      </a:cubicBezTo>
                      <a:cubicBezTo>
                        <a:pt x="7" y="170"/>
                        <a:pt x="7" y="170"/>
                        <a:pt x="7" y="170"/>
                      </a:cubicBezTo>
                      <a:cubicBezTo>
                        <a:pt x="5" y="170"/>
                        <a:pt x="5" y="170"/>
                        <a:pt x="5" y="170"/>
                      </a:cubicBezTo>
                      <a:cubicBezTo>
                        <a:pt x="4" y="170"/>
                        <a:pt x="4" y="170"/>
                        <a:pt x="4" y="170"/>
                      </a:cubicBezTo>
                      <a:cubicBezTo>
                        <a:pt x="3" y="170"/>
                        <a:pt x="3" y="170"/>
                        <a:pt x="3" y="170"/>
                      </a:cubicBezTo>
                      <a:cubicBezTo>
                        <a:pt x="3" y="171"/>
                        <a:pt x="3" y="171"/>
                        <a:pt x="3" y="171"/>
                      </a:cubicBezTo>
                      <a:cubicBezTo>
                        <a:pt x="4" y="172"/>
                        <a:pt x="4" y="172"/>
                        <a:pt x="4" y="172"/>
                      </a:cubicBezTo>
                      <a:cubicBezTo>
                        <a:pt x="4" y="172"/>
                        <a:pt x="4" y="172"/>
                        <a:pt x="4" y="172"/>
                      </a:cubicBezTo>
                      <a:cubicBezTo>
                        <a:pt x="4" y="172"/>
                        <a:pt x="4" y="172"/>
                        <a:pt x="4" y="172"/>
                      </a:cubicBezTo>
                      <a:cubicBezTo>
                        <a:pt x="4" y="173"/>
                        <a:pt x="4" y="173"/>
                        <a:pt x="4" y="173"/>
                      </a:cubicBezTo>
                      <a:cubicBezTo>
                        <a:pt x="3" y="174"/>
                        <a:pt x="3" y="174"/>
                        <a:pt x="3" y="174"/>
                      </a:cubicBezTo>
                      <a:cubicBezTo>
                        <a:pt x="3" y="174"/>
                        <a:pt x="3" y="174"/>
                        <a:pt x="3" y="174"/>
                      </a:cubicBezTo>
                      <a:cubicBezTo>
                        <a:pt x="2" y="175"/>
                        <a:pt x="2" y="175"/>
                        <a:pt x="2" y="175"/>
                      </a:cubicBezTo>
                      <a:cubicBezTo>
                        <a:pt x="1" y="176"/>
                        <a:pt x="1" y="176"/>
                        <a:pt x="1" y="176"/>
                      </a:cubicBezTo>
                      <a:cubicBezTo>
                        <a:pt x="1" y="176"/>
                        <a:pt x="1" y="176"/>
                        <a:pt x="1" y="176"/>
                      </a:cubicBezTo>
                      <a:cubicBezTo>
                        <a:pt x="2" y="178"/>
                        <a:pt x="2" y="178"/>
                        <a:pt x="2" y="178"/>
                      </a:cubicBezTo>
                      <a:cubicBezTo>
                        <a:pt x="3" y="178"/>
                        <a:pt x="3" y="178"/>
                        <a:pt x="3" y="178"/>
                      </a:cubicBezTo>
                      <a:cubicBezTo>
                        <a:pt x="3" y="178"/>
                        <a:pt x="3" y="178"/>
                        <a:pt x="3" y="178"/>
                      </a:cubicBezTo>
                      <a:cubicBezTo>
                        <a:pt x="3" y="177"/>
                        <a:pt x="3" y="177"/>
                        <a:pt x="3" y="177"/>
                      </a:cubicBezTo>
                      <a:cubicBezTo>
                        <a:pt x="2" y="177"/>
                        <a:pt x="2" y="177"/>
                        <a:pt x="2" y="177"/>
                      </a:cubicBezTo>
                      <a:cubicBezTo>
                        <a:pt x="2" y="176"/>
                        <a:pt x="2" y="176"/>
                        <a:pt x="2" y="176"/>
                      </a:cubicBezTo>
                      <a:cubicBezTo>
                        <a:pt x="3" y="175"/>
                        <a:pt x="3" y="175"/>
                        <a:pt x="3" y="175"/>
                      </a:cubicBezTo>
                      <a:cubicBezTo>
                        <a:pt x="4" y="175"/>
                        <a:pt x="4" y="175"/>
                        <a:pt x="4" y="175"/>
                      </a:cubicBezTo>
                      <a:cubicBezTo>
                        <a:pt x="5" y="175"/>
                        <a:pt x="5" y="175"/>
                        <a:pt x="5" y="175"/>
                      </a:cubicBezTo>
                      <a:cubicBezTo>
                        <a:pt x="5" y="176"/>
                        <a:pt x="5" y="176"/>
                        <a:pt x="5" y="176"/>
                      </a:cubicBezTo>
                      <a:cubicBezTo>
                        <a:pt x="6" y="177"/>
                        <a:pt x="6" y="177"/>
                        <a:pt x="6" y="177"/>
                      </a:cubicBezTo>
                      <a:cubicBezTo>
                        <a:pt x="7" y="177"/>
                        <a:pt x="7" y="177"/>
                        <a:pt x="7" y="177"/>
                      </a:cubicBezTo>
                      <a:cubicBezTo>
                        <a:pt x="8" y="176"/>
                        <a:pt x="8" y="176"/>
                        <a:pt x="8" y="176"/>
                      </a:cubicBezTo>
                      <a:cubicBezTo>
                        <a:pt x="8" y="176"/>
                        <a:pt x="8" y="176"/>
                        <a:pt x="8" y="176"/>
                      </a:cubicBezTo>
                      <a:cubicBezTo>
                        <a:pt x="9" y="177"/>
                        <a:pt x="9" y="177"/>
                        <a:pt x="9" y="177"/>
                      </a:cubicBezTo>
                      <a:cubicBezTo>
                        <a:pt x="10" y="177"/>
                        <a:pt x="10" y="177"/>
                        <a:pt x="10" y="177"/>
                      </a:cubicBezTo>
                      <a:cubicBezTo>
                        <a:pt x="11" y="178"/>
                        <a:pt x="11" y="178"/>
                        <a:pt x="11" y="178"/>
                      </a:cubicBezTo>
                      <a:cubicBezTo>
                        <a:pt x="10" y="178"/>
                        <a:pt x="10" y="178"/>
                        <a:pt x="10" y="178"/>
                      </a:cubicBezTo>
                      <a:cubicBezTo>
                        <a:pt x="10" y="179"/>
                        <a:pt x="10" y="179"/>
                        <a:pt x="10" y="179"/>
                      </a:cubicBezTo>
                      <a:cubicBezTo>
                        <a:pt x="10" y="179"/>
                        <a:pt x="10" y="179"/>
                        <a:pt x="10" y="179"/>
                      </a:cubicBezTo>
                      <a:cubicBezTo>
                        <a:pt x="10" y="180"/>
                        <a:pt x="10" y="180"/>
                        <a:pt x="10" y="180"/>
                      </a:cubicBezTo>
                      <a:cubicBezTo>
                        <a:pt x="9" y="180"/>
                        <a:pt x="9" y="180"/>
                        <a:pt x="9" y="180"/>
                      </a:cubicBezTo>
                      <a:cubicBezTo>
                        <a:pt x="10" y="181"/>
                        <a:pt x="10" y="181"/>
                        <a:pt x="10" y="181"/>
                      </a:cubicBezTo>
                      <a:cubicBezTo>
                        <a:pt x="11" y="182"/>
                        <a:pt x="11" y="182"/>
                        <a:pt x="11" y="182"/>
                      </a:cubicBezTo>
                      <a:cubicBezTo>
                        <a:pt x="10" y="182"/>
                        <a:pt x="10" y="182"/>
                        <a:pt x="10" y="182"/>
                      </a:cubicBezTo>
                      <a:cubicBezTo>
                        <a:pt x="9" y="182"/>
                        <a:pt x="9" y="182"/>
                        <a:pt x="9" y="182"/>
                      </a:cubicBezTo>
                      <a:cubicBezTo>
                        <a:pt x="9" y="181"/>
                        <a:pt x="9" y="181"/>
                        <a:pt x="9" y="181"/>
                      </a:cubicBezTo>
                      <a:cubicBezTo>
                        <a:pt x="8" y="181"/>
                        <a:pt x="8" y="181"/>
                        <a:pt x="8" y="181"/>
                      </a:cubicBezTo>
                      <a:cubicBezTo>
                        <a:pt x="8" y="182"/>
                        <a:pt x="8" y="182"/>
                        <a:pt x="8" y="182"/>
                      </a:cubicBezTo>
                      <a:cubicBezTo>
                        <a:pt x="9" y="183"/>
                        <a:pt x="9" y="183"/>
                        <a:pt x="9" y="183"/>
                      </a:cubicBezTo>
                      <a:cubicBezTo>
                        <a:pt x="10" y="183"/>
                        <a:pt x="10" y="183"/>
                        <a:pt x="10" y="183"/>
                      </a:cubicBezTo>
                      <a:cubicBezTo>
                        <a:pt x="11" y="184"/>
                        <a:pt x="11" y="184"/>
                        <a:pt x="11" y="184"/>
                      </a:cubicBezTo>
                      <a:cubicBezTo>
                        <a:pt x="13" y="183"/>
                        <a:pt x="13" y="183"/>
                        <a:pt x="13" y="183"/>
                      </a:cubicBezTo>
                      <a:cubicBezTo>
                        <a:pt x="13" y="183"/>
                        <a:pt x="13" y="183"/>
                        <a:pt x="13" y="183"/>
                      </a:cubicBezTo>
                      <a:cubicBezTo>
                        <a:pt x="14" y="183"/>
                        <a:pt x="14" y="183"/>
                        <a:pt x="14" y="183"/>
                      </a:cubicBezTo>
                      <a:cubicBezTo>
                        <a:pt x="15" y="183"/>
                        <a:pt x="15" y="183"/>
                        <a:pt x="15" y="183"/>
                      </a:cubicBezTo>
                      <a:cubicBezTo>
                        <a:pt x="14" y="184"/>
                        <a:pt x="14" y="184"/>
                        <a:pt x="14" y="184"/>
                      </a:cubicBezTo>
                      <a:cubicBezTo>
                        <a:pt x="15" y="184"/>
                        <a:pt x="15" y="184"/>
                        <a:pt x="15" y="184"/>
                      </a:cubicBezTo>
                      <a:cubicBezTo>
                        <a:pt x="14" y="184"/>
                        <a:pt x="14" y="184"/>
                        <a:pt x="14" y="184"/>
                      </a:cubicBezTo>
                      <a:cubicBezTo>
                        <a:pt x="13" y="184"/>
                        <a:pt x="13" y="184"/>
                        <a:pt x="13" y="184"/>
                      </a:cubicBezTo>
                      <a:cubicBezTo>
                        <a:pt x="13" y="185"/>
                        <a:pt x="13" y="185"/>
                        <a:pt x="13" y="185"/>
                      </a:cubicBezTo>
                      <a:cubicBezTo>
                        <a:pt x="12" y="184"/>
                        <a:pt x="12" y="184"/>
                        <a:pt x="12" y="184"/>
                      </a:cubicBezTo>
                      <a:cubicBezTo>
                        <a:pt x="10" y="184"/>
                        <a:pt x="10" y="184"/>
                        <a:pt x="10" y="184"/>
                      </a:cubicBezTo>
                      <a:cubicBezTo>
                        <a:pt x="10" y="185"/>
                        <a:pt x="10" y="185"/>
                        <a:pt x="10" y="185"/>
                      </a:cubicBezTo>
                      <a:cubicBezTo>
                        <a:pt x="10" y="186"/>
                        <a:pt x="10" y="186"/>
                        <a:pt x="10" y="186"/>
                      </a:cubicBezTo>
                      <a:cubicBezTo>
                        <a:pt x="11" y="186"/>
                        <a:pt x="11" y="186"/>
                        <a:pt x="11" y="186"/>
                      </a:cubicBezTo>
                      <a:cubicBezTo>
                        <a:pt x="11" y="187"/>
                        <a:pt x="11" y="187"/>
                        <a:pt x="11" y="187"/>
                      </a:cubicBezTo>
                      <a:cubicBezTo>
                        <a:pt x="12" y="187"/>
                        <a:pt x="12" y="187"/>
                        <a:pt x="12" y="187"/>
                      </a:cubicBezTo>
                      <a:cubicBezTo>
                        <a:pt x="13" y="187"/>
                        <a:pt x="13" y="187"/>
                        <a:pt x="13" y="187"/>
                      </a:cubicBezTo>
                      <a:cubicBezTo>
                        <a:pt x="13" y="188"/>
                        <a:pt x="13" y="188"/>
                        <a:pt x="13" y="188"/>
                      </a:cubicBezTo>
                      <a:cubicBezTo>
                        <a:pt x="12" y="188"/>
                        <a:pt x="12" y="188"/>
                        <a:pt x="12" y="188"/>
                      </a:cubicBezTo>
                      <a:cubicBezTo>
                        <a:pt x="12" y="189"/>
                        <a:pt x="12" y="189"/>
                        <a:pt x="12" y="189"/>
                      </a:cubicBezTo>
                      <a:cubicBezTo>
                        <a:pt x="12" y="189"/>
                        <a:pt x="12" y="189"/>
                        <a:pt x="12" y="189"/>
                      </a:cubicBezTo>
                      <a:cubicBezTo>
                        <a:pt x="12" y="190"/>
                        <a:pt x="12" y="190"/>
                        <a:pt x="12" y="190"/>
                      </a:cubicBezTo>
                      <a:cubicBezTo>
                        <a:pt x="12" y="190"/>
                        <a:pt x="12" y="190"/>
                        <a:pt x="12" y="190"/>
                      </a:cubicBezTo>
                      <a:cubicBezTo>
                        <a:pt x="11" y="191"/>
                        <a:pt x="11" y="191"/>
                        <a:pt x="11" y="191"/>
                      </a:cubicBezTo>
                      <a:cubicBezTo>
                        <a:pt x="12" y="193"/>
                        <a:pt x="12" y="193"/>
                        <a:pt x="12" y="193"/>
                      </a:cubicBezTo>
                      <a:cubicBezTo>
                        <a:pt x="13" y="194"/>
                        <a:pt x="13" y="194"/>
                        <a:pt x="13" y="194"/>
                      </a:cubicBezTo>
                      <a:cubicBezTo>
                        <a:pt x="13" y="195"/>
                        <a:pt x="13" y="195"/>
                        <a:pt x="13" y="195"/>
                      </a:cubicBezTo>
                      <a:cubicBezTo>
                        <a:pt x="13" y="196"/>
                        <a:pt x="13" y="196"/>
                        <a:pt x="13" y="196"/>
                      </a:cubicBezTo>
                      <a:cubicBezTo>
                        <a:pt x="14" y="196"/>
                        <a:pt x="14" y="196"/>
                        <a:pt x="14" y="196"/>
                      </a:cubicBezTo>
                      <a:cubicBezTo>
                        <a:pt x="14" y="194"/>
                        <a:pt x="14" y="194"/>
                        <a:pt x="14" y="194"/>
                      </a:cubicBezTo>
                      <a:cubicBezTo>
                        <a:pt x="15" y="193"/>
                        <a:pt x="15" y="193"/>
                        <a:pt x="15" y="193"/>
                      </a:cubicBezTo>
                      <a:cubicBezTo>
                        <a:pt x="16" y="192"/>
                        <a:pt x="16" y="192"/>
                        <a:pt x="16" y="192"/>
                      </a:cubicBezTo>
                      <a:cubicBezTo>
                        <a:pt x="16" y="192"/>
                        <a:pt x="16" y="192"/>
                        <a:pt x="16" y="192"/>
                      </a:cubicBezTo>
                      <a:cubicBezTo>
                        <a:pt x="15" y="193"/>
                        <a:pt x="15" y="193"/>
                        <a:pt x="15" y="193"/>
                      </a:cubicBezTo>
                      <a:cubicBezTo>
                        <a:pt x="15" y="195"/>
                        <a:pt x="15" y="195"/>
                        <a:pt x="15" y="195"/>
                      </a:cubicBezTo>
                      <a:cubicBezTo>
                        <a:pt x="15" y="195"/>
                        <a:pt x="15" y="195"/>
                        <a:pt x="15" y="195"/>
                      </a:cubicBezTo>
                      <a:cubicBezTo>
                        <a:pt x="16" y="196"/>
                        <a:pt x="16" y="196"/>
                        <a:pt x="16" y="196"/>
                      </a:cubicBezTo>
                      <a:cubicBezTo>
                        <a:pt x="16" y="196"/>
                        <a:pt x="16" y="196"/>
                        <a:pt x="16" y="196"/>
                      </a:cubicBezTo>
                      <a:cubicBezTo>
                        <a:pt x="16" y="196"/>
                        <a:pt x="16" y="196"/>
                        <a:pt x="16" y="196"/>
                      </a:cubicBezTo>
                      <a:cubicBezTo>
                        <a:pt x="15" y="196"/>
                        <a:pt x="15" y="196"/>
                        <a:pt x="15" y="196"/>
                      </a:cubicBezTo>
                      <a:cubicBezTo>
                        <a:pt x="14" y="197"/>
                        <a:pt x="14" y="197"/>
                        <a:pt x="14" y="197"/>
                      </a:cubicBezTo>
                      <a:cubicBezTo>
                        <a:pt x="14" y="198"/>
                        <a:pt x="14" y="198"/>
                        <a:pt x="14" y="198"/>
                      </a:cubicBezTo>
                      <a:cubicBezTo>
                        <a:pt x="14" y="198"/>
                        <a:pt x="14" y="198"/>
                        <a:pt x="14" y="198"/>
                      </a:cubicBezTo>
                      <a:cubicBezTo>
                        <a:pt x="14" y="199"/>
                        <a:pt x="14" y="199"/>
                        <a:pt x="14" y="199"/>
                      </a:cubicBezTo>
                      <a:cubicBezTo>
                        <a:pt x="13" y="200"/>
                        <a:pt x="13" y="200"/>
                        <a:pt x="13" y="200"/>
                      </a:cubicBezTo>
                      <a:cubicBezTo>
                        <a:pt x="13" y="201"/>
                        <a:pt x="13" y="201"/>
                        <a:pt x="13" y="201"/>
                      </a:cubicBezTo>
                      <a:cubicBezTo>
                        <a:pt x="13" y="201"/>
                        <a:pt x="13" y="201"/>
                        <a:pt x="13" y="201"/>
                      </a:cubicBezTo>
                      <a:cubicBezTo>
                        <a:pt x="14" y="202"/>
                        <a:pt x="14" y="202"/>
                        <a:pt x="14" y="202"/>
                      </a:cubicBezTo>
                      <a:cubicBezTo>
                        <a:pt x="16" y="203"/>
                        <a:pt x="16" y="203"/>
                        <a:pt x="16" y="203"/>
                      </a:cubicBezTo>
                      <a:cubicBezTo>
                        <a:pt x="17" y="203"/>
                        <a:pt x="17" y="203"/>
                        <a:pt x="17" y="203"/>
                      </a:cubicBezTo>
                      <a:cubicBezTo>
                        <a:pt x="17" y="204"/>
                        <a:pt x="17" y="204"/>
                        <a:pt x="17" y="204"/>
                      </a:cubicBezTo>
                      <a:cubicBezTo>
                        <a:pt x="17" y="204"/>
                        <a:pt x="17" y="204"/>
                        <a:pt x="17" y="204"/>
                      </a:cubicBezTo>
                      <a:cubicBezTo>
                        <a:pt x="17" y="205"/>
                        <a:pt x="17" y="205"/>
                        <a:pt x="17" y="205"/>
                      </a:cubicBezTo>
                      <a:cubicBezTo>
                        <a:pt x="17" y="205"/>
                        <a:pt x="17" y="205"/>
                        <a:pt x="17" y="205"/>
                      </a:cubicBezTo>
                      <a:cubicBezTo>
                        <a:pt x="18" y="204"/>
                        <a:pt x="18" y="204"/>
                        <a:pt x="18" y="204"/>
                      </a:cubicBezTo>
                      <a:cubicBezTo>
                        <a:pt x="18" y="205"/>
                        <a:pt x="18" y="205"/>
                        <a:pt x="18" y="205"/>
                      </a:cubicBezTo>
                      <a:cubicBezTo>
                        <a:pt x="18" y="206"/>
                        <a:pt x="18" y="206"/>
                        <a:pt x="18" y="206"/>
                      </a:cubicBezTo>
                      <a:cubicBezTo>
                        <a:pt x="17" y="206"/>
                        <a:pt x="17" y="206"/>
                        <a:pt x="17" y="206"/>
                      </a:cubicBezTo>
                      <a:cubicBezTo>
                        <a:pt x="16" y="207"/>
                        <a:pt x="16" y="207"/>
                        <a:pt x="16" y="207"/>
                      </a:cubicBezTo>
                      <a:cubicBezTo>
                        <a:pt x="17" y="207"/>
                        <a:pt x="17" y="207"/>
                        <a:pt x="17" y="207"/>
                      </a:cubicBezTo>
                      <a:cubicBezTo>
                        <a:pt x="18" y="207"/>
                        <a:pt x="18" y="207"/>
                        <a:pt x="18" y="207"/>
                      </a:cubicBezTo>
                      <a:cubicBezTo>
                        <a:pt x="18" y="208"/>
                        <a:pt x="18" y="208"/>
                        <a:pt x="18" y="208"/>
                      </a:cubicBezTo>
                      <a:cubicBezTo>
                        <a:pt x="19" y="209"/>
                        <a:pt x="19" y="209"/>
                        <a:pt x="19" y="209"/>
                      </a:cubicBezTo>
                      <a:cubicBezTo>
                        <a:pt x="19" y="209"/>
                        <a:pt x="19" y="209"/>
                        <a:pt x="19" y="209"/>
                      </a:cubicBezTo>
                      <a:cubicBezTo>
                        <a:pt x="20" y="208"/>
                        <a:pt x="20" y="208"/>
                        <a:pt x="20" y="208"/>
                      </a:cubicBezTo>
                      <a:cubicBezTo>
                        <a:pt x="20" y="209"/>
                        <a:pt x="20" y="209"/>
                        <a:pt x="20" y="209"/>
                      </a:cubicBezTo>
                      <a:cubicBezTo>
                        <a:pt x="20" y="210"/>
                        <a:pt x="20" y="210"/>
                        <a:pt x="20" y="210"/>
                      </a:cubicBezTo>
                      <a:cubicBezTo>
                        <a:pt x="20" y="210"/>
                        <a:pt x="20" y="210"/>
                        <a:pt x="20" y="210"/>
                      </a:cubicBezTo>
                      <a:cubicBezTo>
                        <a:pt x="19" y="210"/>
                        <a:pt x="19" y="210"/>
                        <a:pt x="19" y="210"/>
                      </a:cubicBezTo>
                      <a:cubicBezTo>
                        <a:pt x="19" y="210"/>
                        <a:pt x="19" y="210"/>
                        <a:pt x="19" y="210"/>
                      </a:cubicBezTo>
                      <a:cubicBezTo>
                        <a:pt x="18" y="210"/>
                        <a:pt x="18" y="210"/>
                        <a:pt x="18" y="210"/>
                      </a:cubicBezTo>
                      <a:cubicBezTo>
                        <a:pt x="19" y="211"/>
                        <a:pt x="19" y="211"/>
                        <a:pt x="19" y="211"/>
                      </a:cubicBezTo>
                      <a:cubicBezTo>
                        <a:pt x="20" y="212"/>
                        <a:pt x="20" y="212"/>
                        <a:pt x="20" y="212"/>
                      </a:cubicBezTo>
                      <a:cubicBezTo>
                        <a:pt x="20" y="213"/>
                        <a:pt x="20" y="213"/>
                        <a:pt x="20" y="213"/>
                      </a:cubicBezTo>
                      <a:cubicBezTo>
                        <a:pt x="21" y="213"/>
                        <a:pt x="21" y="213"/>
                        <a:pt x="21" y="213"/>
                      </a:cubicBezTo>
                      <a:cubicBezTo>
                        <a:pt x="21" y="214"/>
                        <a:pt x="21" y="214"/>
                        <a:pt x="21" y="214"/>
                      </a:cubicBezTo>
                      <a:cubicBezTo>
                        <a:pt x="22" y="214"/>
                        <a:pt x="22" y="214"/>
                        <a:pt x="22" y="214"/>
                      </a:cubicBezTo>
                      <a:cubicBezTo>
                        <a:pt x="22" y="213"/>
                        <a:pt x="22" y="213"/>
                        <a:pt x="22" y="213"/>
                      </a:cubicBezTo>
                      <a:cubicBezTo>
                        <a:pt x="22" y="212"/>
                        <a:pt x="22" y="212"/>
                        <a:pt x="22" y="212"/>
                      </a:cubicBezTo>
                      <a:cubicBezTo>
                        <a:pt x="22" y="211"/>
                        <a:pt x="22" y="211"/>
                        <a:pt x="22" y="211"/>
                      </a:cubicBezTo>
                      <a:cubicBezTo>
                        <a:pt x="23" y="212"/>
                        <a:pt x="23" y="212"/>
                        <a:pt x="23" y="212"/>
                      </a:cubicBezTo>
                      <a:cubicBezTo>
                        <a:pt x="23" y="213"/>
                        <a:pt x="23" y="213"/>
                        <a:pt x="23" y="213"/>
                      </a:cubicBezTo>
                      <a:cubicBezTo>
                        <a:pt x="23" y="213"/>
                        <a:pt x="23" y="213"/>
                        <a:pt x="23" y="213"/>
                      </a:cubicBezTo>
                      <a:cubicBezTo>
                        <a:pt x="24" y="212"/>
                        <a:pt x="24" y="212"/>
                        <a:pt x="24" y="212"/>
                      </a:cubicBezTo>
                      <a:cubicBezTo>
                        <a:pt x="25" y="212"/>
                        <a:pt x="25" y="212"/>
                        <a:pt x="25" y="212"/>
                      </a:cubicBezTo>
                      <a:cubicBezTo>
                        <a:pt x="24" y="211"/>
                        <a:pt x="24" y="211"/>
                        <a:pt x="24" y="211"/>
                      </a:cubicBezTo>
                      <a:cubicBezTo>
                        <a:pt x="24" y="211"/>
                        <a:pt x="24" y="211"/>
                        <a:pt x="24" y="211"/>
                      </a:cubicBezTo>
                      <a:cubicBezTo>
                        <a:pt x="22" y="211"/>
                        <a:pt x="22" y="211"/>
                        <a:pt x="22" y="211"/>
                      </a:cubicBezTo>
                      <a:cubicBezTo>
                        <a:pt x="22" y="210"/>
                        <a:pt x="22" y="210"/>
                        <a:pt x="22" y="210"/>
                      </a:cubicBezTo>
                      <a:cubicBezTo>
                        <a:pt x="23" y="210"/>
                        <a:pt x="23" y="210"/>
                        <a:pt x="23" y="210"/>
                      </a:cubicBezTo>
                      <a:cubicBezTo>
                        <a:pt x="25" y="211"/>
                        <a:pt x="25" y="211"/>
                        <a:pt x="25" y="211"/>
                      </a:cubicBezTo>
                      <a:cubicBezTo>
                        <a:pt x="25" y="211"/>
                        <a:pt x="25" y="211"/>
                        <a:pt x="25" y="211"/>
                      </a:cubicBezTo>
                      <a:cubicBezTo>
                        <a:pt x="26" y="211"/>
                        <a:pt x="26" y="211"/>
                        <a:pt x="26" y="211"/>
                      </a:cubicBezTo>
                      <a:cubicBezTo>
                        <a:pt x="26" y="210"/>
                        <a:pt x="26" y="210"/>
                        <a:pt x="26" y="210"/>
                      </a:cubicBezTo>
                      <a:cubicBezTo>
                        <a:pt x="25" y="210"/>
                        <a:pt x="25" y="210"/>
                        <a:pt x="25" y="210"/>
                      </a:cubicBezTo>
                      <a:cubicBezTo>
                        <a:pt x="23" y="210"/>
                        <a:pt x="23" y="210"/>
                        <a:pt x="23" y="210"/>
                      </a:cubicBezTo>
                      <a:cubicBezTo>
                        <a:pt x="23" y="209"/>
                        <a:pt x="23" y="209"/>
                        <a:pt x="23" y="209"/>
                      </a:cubicBezTo>
                      <a:cubicBezTo>
                        <a:pt x="24" y="209"/>
                        <a:pt x="24" y="209"/>
                        <a:pt x="24" y="209"/>
                      </a:cubicBezTo>
                      <a:cubicBezTo>
                        <a:pt x="25" y="210"/>
                        <a:pt x="25" y="210"/>
                        <a:pt x="25" y="210"/>
                      </a:cubicBezTo>
                      <a:cubicBezTo>
                        <a:pt x="27" y="211"/>
                        <a:pt x="27" y="211"/>
                        <a:pt x="27" y="211"/>
                      </a:cubicBezTo>
                      <a:cubicBezTo>
                        <a:pt x="27" y="212"/>
                        <a:pt x="27" y="212"/>
                        <a:pt x="27" y="212"/>
                      </a:cubicBezTo>
                      <a:cubicBezTo>
                        <a:pt x="27" y="212"/>
                        <a:pt x="27" y="212"/>
                        <a:pt x="27" y="212"/>
                      </a:cubicBezTo>
                      <a:cubicBezTo>
                        <a:pt x="27" y="213"/>
                        <a:pt x="27" y="213"/>
                        <a:pt x="27" y="213"/>
                      </a:cubicBezTo>
                      <a:cubicBezTo>
                        <a:pt x="27" y="215"/>
                        <a:pt x="27" y="215"/>
                        <a:pt x="27" y="215"/>
                      </a:cubicBezTo>
                      <a:cubicBezTo>
                        <a:pt x="27" y="215"/>
                        <a:pt x="27" y="215"/>
                        <a:pt x="27" y="215"/>
                      </a:cubicBezTo>
                      <a:cubicBezTo>
                        <a:pt x="27" y="216"/>
                        <a:pt x="27" y="216"/>
                        <a:pt x="27" y="216"/>
                      </a:cubicBezTo>
                      <a:cubicBezTo>
                        <a:pt x="27" y="215"/>
                        <a:pt x="27" y="215"/>
                        <a:pt x="27" y="215"/>
                      </a:cubicBezTo>
                      <a:cubicBezTo>
                        <a:pt x="26" y="213"/>
                        <a:pt x="26" y="213"/>
                        <a:pt x="26" y="213"/>
                      </a:cubicBezTo>
                      <a:cubicBezTo>
                        <a:pt x="25" y="212"/>
                        <a:pt x="25" y="212"/>
                        <a:pt x="25" y="212"/>
                      </a:cubicBezTo>
                      <a:cubicBezTo>
                        <a:pt x="25" y="213"/>
                        <a:pt x="25" y="213"/>
                        <a:pt x="25" y="213"/>
                      </a:cubicBezTo>
                      <a:cubicBezTo>
                        <a:pt x="25" y="214"/>
                        <a:pt x="25" y="214"/>
                        <a:pt x="25" y="214"/>
                      </a:cubicBezTo>
                      <a:cubicBezTo>
                        <a:pt x="25" y="215"/>
                        <a:pt x="25" y="215"/>
                        <a:pt x="25" y="215"/>
                      </a:cubicBezTo>
                      <a:cubicBezTo>
                        <a:pt x="25" y="215"/>
                        <a:pt x="25" y="215"/>
                        <a:pt x="25" y="215"/>
                      </a:cubicBezTo>
                      <a:cubicBezTo>
                        <a:pt x="25" y="215"/>
                        <a:pt x="25" y="215"/>
                        <a:pt x="25" y="215"/>
                      </a:cubicBezTo>
                      <a:cubicBezTo>
                        <a:pt x="24" y="214"/>
                        <a:pt x="24" y="214"/>
                        <a:pt x="24" y="214"/>
                      </a:cubicBezTo>
                      <a:cubicBezTo>
                        <a:pt x="24" y="214"/>
                        <a:pt x="24" y="214"/>
                        <a:pt x="24" y="214"/>
                      </a:cubicBezTo>
                      <a:cubicBezTo>
                        <a:pt x="23" y="215"/>
                        <a:pt x="23" y="215"/>
                        <a:pt x="23" y="215"/>
                      </a:cubicBezTo>
                      <a:cubicBezTo>
                        <a:pt x="22" y="215"/>
                        <a:pt x="22" y="215"/>
                        <a:pt x="22" y="215"/>
                      </a:cubicBezTo>
                      <a:cubicBezTo>
                        <a:pt x="21" y="215"/>
                        <a:pt x="21" y="215"/>
                        <a:pt x="21" y="215"/>
                      </a:cubicBezTo>
                      <a:cubicBezTo>
                        <a:pt x="21" y="216"/>
                        <a:pt x="21" y="216"/>
                        <a:pt x="21" y="216"/>
                      </a:cubicBezTo>
                      <a:cubicBezTo>
                        <a:pt x="22" y="217"/>
                        <a:pt x="22" y="217"/>
                        <a:pt x="22" y="217"/>
                      </a:cubicBezTo>
                      <a:cubicBezTo>
                        <a:pt x="22" y="218"/>
                        <a:pt x="22" y="218"/>
                        <a:pt x="22" y="218"/>
                      </a:cubicBezTo>
                      <a:cubicBezTo>
                        <a:pt x="22" y="218"/>
                        <a:pt x="22" y="218"/>
                        <a:pt x="22" y="218"/>
                      </a:cubicBezTo>
                      <a:cubicBezTo>
                        <a:pt x="22" y="219"/>
                        <a:pt x="22" y="219"/>
                        <a:pt x="22" y="219"/>
                      </a:cubicBezTo>
                      <a:cubicBezTo>
                        <a:pt x="22" y="219"/>
                        <a:pt x="22" y="219"/>
                        <a:pt x="22" y="219"/>
                      </a:cubicBezTo>
                      <a:cubicBezTo>
                        <a:pt x="23" y="219"/>
                        <a:pt x="23" y="219"/>
                        <a:pt x="23" y="219"/>
                      </a:cubicBezTo>
                      <a:cubicBezTo>
                        <a:pt x="23" y="218"/>
                        <a:pt x="23" y="218"/>
                        <a:pt x="23" y="218"/>
                      </a:cubicBezTo>
                      <a:cubicBezTo>
                        <a:pt x="24" y="219"/>
                        <a:pt x="24" y="219"/>
                        <a:pt x="24" y="219"/>
                      </a:cubicBezTo>
                      <a:cubicBezTo>
                        <a:pt x="25" y="219"/>
                        <a:pt x="25" y="219"/>
                        <a:pt x="25" y="219"/>
                      </a:cubicBezTo>
                      <a:cubicBezTo>
                        <a:pt x="25" y="219"/>
                        <a:pt x="25" y="219"/>
                        <a:pt x="25" y="219"/>
                      </a:cubicBezTo>
                      <a:cubicBezTo>
                        <a:pt x="24" y="220"/>
                        <a:pt x="24" y="220"/>
                        <a:pt x="24" y="220"/>
                      </a:cubicBezTo>
                      <a:cubicBezTo>
                        <a:pt x="23" y="220"/>
                        <a:pt x="23" y="220"/>
                        <a:pt x="23" y="220"/>
                      </a:cubicBezTo>
                      <a:cubicBezTo>
                        <a:pt x="23" y="221"/>
                        <a:pt x="23" y="221"/>
                        <a:pt x="23" y="221"/>
                      </a:cubicBezTo>
                      <a:cubicBezTo>
                        <a:pt x="25" y="221"/>
                        <a:pt x="25" y="221"/>
                        <a:pt x="25" y="221"/>
                      </a:cubicBezTo>
                      <a:cubicBezTo>
                        <a:pt x="26" y="222"/>
                        <a:pt x="26" y="222"/>
                        <a:pt x="26" y="222"/>
                      </a:cubicBezTo>
                      <a:cubicBezTo>
                        <a:pt x="27" y="221"/>
                        <a:pt x="27" y="221"/>
                        <a:pt x="27" y="221"/>
                      </a:cubicBezTo>
                      <a:cubicBezTo>
                        <a:pt x="27" y="221"/>
                        <a:pt x="27" y="221"/>
                        <a:pt x="27" y="221"/>
                      </a:cubicBezTo>
                      <a:cubicBezTo>
                        <a:pt x="27" y="220"/>
                        <a:pt x="27" y="220"/>
                        <a:pt x="27" y="220"/>
                      </a:cubicBezTo>
                      <a:cubicBezTo>
                        <a:pt x="27" y="219"/>
                        <a:pt x="27" y="219"/>
                        <a:pt x="27" y="219"/>
                      </a:cubicBezTo>
                      <a:cubicBezTo>
                        <a:pt x="27" y="218"/>
                        <a:pt x="27" y="218"/>
                        <a:pt x="27" y="218"/>
                      </a:cubicBezTo>
                      <a:cubicBezTo>
                        <a:pt x="26" y="218"/>
                        <a:pt x="26" y="218"/>
                        <a:pt x="26" y="218"/>
                      </a:cubicBezTo>
                      <a:cubicBezTo>
                        <a:pt x="25" y="218"/>
                        <a:pt x="25" y="218"/>
                        <a:pt x="25" y="218"/>
                      </a:cubicBezTo>
                      <a:cubicBezTo>
                        <a:pt x="26" y="218"/>
                        <a:pt x="26" y="218"/>
                        <a:pt x="26" y="218"/>
                      </a:cubicBezTo>
                      <a:cubicBezTo>
                        <a:pt x="26" y="218"/>
                        <a:pt x="26" y="218"/>
                        <a:pt x="26" y="218"/>
                      </a:cubicBezTo>
                      <a:cubicBezTo>
                        <a:pt x="26" y="217"/>
                        <a:pt x="26" y="217"/>
                        <a:pt x="26" y="217"/>
                      </a:cubicBezTo>
                      <a:cubicBezTo>
                        <a:pt x="27" y="217"/>
                        <a:pt x="27" y="217"/>
                        <a:pt x="27" y="217"/>
                      </a:cubicBezTo>
                      <a:cubicBezTo>
                        <a:pt x="28" y="217"/>
                        <a:pt x="28" y="217"/>
                        <a:pt x="28" y="217"/>
                      </a:cubicBezTo>
                      <a:cubicBezTo>
                        <a:pt x="29" y="217"/>
                        <a:pt x="29" y="217"/>
                        <a:pt x="29" y="217"/>
                      </a:cubicBezTo>
                      <a:cubicBezTo>
                        <a:pt x="29" y="217"/>
                        <a:pt x="29" y="217"/>
                        <a:pt x="29" y="217"/>
                      </a:cubicBezTo>
                      <a:cubicBezTo>
                        <a:pt x="29" y="218"/>
                        <a:pt x="29" y="218"/>
                        <a:pt x="29" y="218"/>
                      </a:cubicBezTo>
                      <a:cubicBezTo>
                        <a:pt x="30" y="217"/>
                        <a:pt x="30" y="217"/>
                        <a:pt x="30" y="217"/>
                      </a:cubicBezTo>
                      <a:cubicBezTo>
                        <a:pt x="31" y="217"/>
                        <a:pt x="31" y="217"/>
                        <a:pt x="31" y="217"/>
                      </a:cubicBezTo>
                      <a:cubicBezTo>
                        <a:pt x="32" y="217"/>
                        <a:pt x="32" y="217"/>
                        <a:pt x="32" y="217"/>
                      </a:cubicBezTo>
                      <a:cubicBezTo>
                        <a:pt x="33" y="217"/>
                        <a:pt x="33" y="217"/>
                        <a:pt x="33" y="217"/>
                      </a:cubicBezTo>
                      <a:cubicBezTo>
                        <a:pt x="34" y="217"/>
                        <a:pt x="34" y="217"/>
                        <a:pt x="34" y="217"/>
                      </a:cubicBezTo>
                      <a:cubicBezTo>
                        <a:pt x="34" y="218"/>
                        <a:pt x="34" y="218"/>
                        <a:pt x="34" y="218"/>
                      </a:cubicBezTo>
                      <a:cubicBezTo>
                        <a:pt x="33" y="218"/>
                        <a:pt x="33" y="218"/>
                        <a:pt x="33" y="218"/>
                      </a:cubicBezTo>
                      <a:cubicBezTo>
                        <a:pt x="33" y="218"/>
                        <a:pt x="33" y="218"/>
                        <a:pt x="33" y="218"/>
                      </a:cubicBezTo>
                      <a:cubicBezTo>
                        <a:pt x="32" y="218"/>
                        <a:pt x="32" y="218"/>
                        <a:pt x="32" y="218"/>
                      </a:cubicBezTo>
                      <a:cubicBezTo>
                        <a:pt x="31" y="218"/>
                        <a:pt x="31" y="218"/>
                        <a:pt x="31" y="218"/>
                      </a:cubicBezTo>
                      <a:cubicBezTo>
                        <a:pt x="31" y="218"/>
                        <a:pt x="31" y="218"/>
                        <a:pt x="31" y="218"/>
                      </a:cubicBezTo>
                      <a:cubicBezTo>
                        <a:pt x="29" y="219"/>
                        <a:pt x="29" y="219"/>
                        <a:pt x="29" y="219"/>
                      </a:cubicBezTo>
                      <a:cubicBezTo>
                        <a:pt x="29" y="219"/>
                        <a:pt x="29" y="219"/>
                        <a:pt x="29" y="219"/>
                      </a:cubicBezTo>
                      <a:cubicBezTo>
                        <a:pt x="28" y="219"/>
                        <a:pt x="28" y="219"/>
                        <a:pt x="28" y="219"/>
                      </a:cubicBezTo>
                      <a:cubicBezTo>
                        <a:pt x="27" y="220"/>
                        <a:pt x="27" y="220"/>
                        <a:pt x="27" y="220"/>
                      </a:cubicBezTo>
                      <a:cubicBezTo>
                        <a:pt x="28" y="221"/>
                        <a:pt x="28" y="221"/>
                        <a:pt x="28" y="221"/>
                      </a:cubicBezTo>
                      <a:cubicBezTo>
                        <a:pt x="27" y="221"/>
                        <a:pt x="27" y="221"/>
                        <a:pt x="27" y="221"/>
                      </a:cubicBezTo>
                      <a:cubicBezTo>
                        <a:pt x="27" y="222"/>
                        <a:pt x="27" y="222"/>
                        <a:pt x="27" y="222"/>
                      </a:cubicBezTo>
                      <a:cubicBezTo>
                        <a:pt x="27" y="222"/>
                        <a:pt x="27" y="222"/>
                        <a:pt x="27" y="222"/>
                      </a:cubicBezTo>
                      <a:cubicBezTo>
                        <a:pt x="27" y="222"/>
                        <a:pt x="27" y="222"/>
                        <a:pt x="27" y="222"/>
                      </a:cubicBezTo>
                      <a:cubicBezTo>
                        <a:pt x="27" y="223"/>
                        <a:pt x="27" y="223"/>
                        <a:pt x="27" y="223"/>
                      </a:cubicBezTo>
                      <a:cubicBezTo>
                        <a:pt x="27" y="223"/>
                        <a:pt x="27" y="223"/>
                        <a:pt x="27" y="223"/>
                      </a:cubicBezTo>
                      <a:cubicBezTo>
                        <a:pt x="29" y="224"/>
                        <a:pt x="29" y="224"/>
                        <a:pt x="29" y="224"/>
                      </a:cubicBezTo>
                      <a:cubicBezTo>
                        <a:pt x="30" y="225"/>
                        <a:pt x="30" y="225"/>
                        <a:pt x="30" y="225"/>
                      </a:cubicBezTo>
                      <a:cubicBezTo>
                        <a:pt x="30" y="225"/>
                        <a:pt x="30" y="225"/>
                        <a:pt x="30" y="225"/>
                      </a:cubicBezTo>
                      <a:cubicBezTo>
                        <a:pt x="30" y="224"/>
                        <a:pt x="30" y="224"/>
                        <a:pt x="30" y="224"/>
                      </a:cubicBezTo>
                      <a:cubicBezTo>
                        <a:pt x="30" y="223"/>
                        <a:pt x="30" y="223"/>
                        <a:pt x="30" y="223"/>
                      </a:cubicBezTo>
                      <a:cubicBezTo>
                        <a:pt x="31" y="223"/>
                        <a:pt x="31" y="223"/>
                        <a:pt x="31" y="223"/>
                      </a:cubicBezTo>
                      <a:cubicBezTo>
                        <a:pt x="31" y="222"/>
                        <a:pt x="31" y="222"/>
                        <a:pt x="31" y="222"/>
                      </a:cubicBezTo>
                      <a:cubicBezTo>
                        <a:pt x="32" y="222"/>
                        <a:pt x="32" y="222"/>
                        <a:pt x="32" y="222"/>
                      </a:cubicBezTo>
                      <a:cubicBezTo>
                        <a:pt x="31" y="221"/>
                        <a:pt x="31" y="221"/>
                        <a:pt x="31" y="221"/>
                      </a:cubicBezTo>
                      <a:cubicBezTo>
                        <a:pt x="32" y="221"/>
                        <a:pt x="32" y="221"/>
                        <a:pt x="32" y="221"/>
                      </a:cubicBezTo>
                      <a:cubicBezTo>
                        <a:pt x="33" y="220"/>
                        <a:pt x="33" y="220"/>
                        <a:pt x="33" y="220"/>
                      </a:cubicBezTo>
                      <a:cubicBezTo>
                        <a:pt x="34" y="219"/>
                        <a:pt x="34" y="219"/>
                        <a:pt x="34" y="219"/>
                      </a:cubicBezTo>
                      <a:cubicBezTo>
                        <a:pt x="35" y="219"/>
                        <a:pt x="35" y="219"/>
                        <a:pt x="35" y="219"/>
                      </a:cubicBezTo>
                      <a:cubicBezTo>
                        <a:pt x="35" y="219"/>
                        <a:pt x="35" y="219"/>
                        <a:pt x="35" y="219"/>
                      </a:cubicBezTo>
                      <a:cubicBezTo>
                        <a:pt x="36" y="219"/>
                        <a:pt x="36" y="219"/>
                        <a:pt x="36" y="219"/>
                      </a:cubicBezTo>
                      <a:cubicBezTo>
                        <a:pt x="36" y="219"/>
                        <a:pt x="36" y="219"/>
                        <a:pt x="36" y="219"/>
                      </a:cubicBezTo>
                      <a:cubicBezTo>
                        <a:pt x="36" y="219"/>
                        <a:pt x="36" y="219"/>
                        <a:pt x="36" y="219"/>
                      </a:cubicBezTo>
                      <a:cubicBezTo>
                        <a:pt x="36" y="220"/>
                        <a:pt x="36" y="220"/>
                        <a:pt x="36" y="220"/>
                      </a:cubicBezTo>
                      <a:cubicBezTo>
                        <a:pt x="35" y="221"/>
                        <a:pt x="35" y="221"/>
                        <a:pt x="35" y="221"/>
                      </a:cubicBezTo>
                      <a:cubicBezTo>
                        <a:pt x="35" y="221"/>
                        <a:pt x="35" y="221"/>
                        <a:pt x="35" y="221"/>
                      </a:cubicBezTo>
                      <a:cubicBezTo>
                        <a:pt x="34" y="222"/>
                        <a:pt x="34" y="222"/>
                        <a:pt x="34" y="222"/>
                      </a:cubicBezTo>
                      <a:cubicBezTo>
                        <a:pt x="34" y="223"/>
                        <a:pt x="34" y="223"/>
                        <a:pt x="34" y="223"/>
                      </a:cubicBezTo>
                      <a:cubicBezTo>
                        <a:pt x="34" y="224"/>
                        <a:pt x="34" y="224"/>
                        <a:pt x="34" y="224"/>
                      </a:cubicBezTo>
                      <a:cubicBezTo>
                        <a:pt x="34" y="224"/>
                        <a:pt x="34" y="224"/>
                        <a:pt x="34" y="224"/>
                      </a:cubicBezTo>
                      <a:cubicBezTo>
                        <a:pt x="33" y="225"/>
                        <a:pt x="33" y="225"/>
                        <a:pt x="33" y="225"/>
                      </a:cubicBezTo>
                      <a:cubicBezTo>
                        <a:pt x="33" y="224"/>
                        <a:pt x="33" y="224"/>
                        <a:pt x="33" y="224"/>
                      </a:cubicBezTo>
                      <a:cubicBezTo>
                        <a:pt x="33" y="224"/>
                        <a:pt x="33" y="224"/>
                        <a:pt x="33" y="224"/>
                      </a:cubicBezTo>
                      <a:cubicBezTo>
                        <a:pt x="33" y="223"/>
                        <a:pt x="33" y="223"/>
                        <a:pt x="33" y="223"/>
                      </a:cubicBezTo>
                      <a:cubicBezTo>
                        <a:pt x="33" y="222"/>
                        <a:pt x="33" y="222"/>
                        <a:pt x="33" y="222"/>
                      </a:cubicBezTo>
                      <a:cubicBezTo>
                        <a:pt x="32" y="223"/>
                        <a:pt x="32" y="223"/>
                        <a:pt x="32" y="223"/>
                      </a:cubicBezTo>
                      <a:cubicBezTo>
                        <a:pt x="32" y="224"/>
                        <a:pt x="32" y="224"/>
                        <a:pt x="32" y="224"/>
                      </a:cubicBezTo>
                      <a:cubicBezTo>
                        <a:pt x="32" y="223"/>
                        <a:pt x="32" y="223"/>
                        <a:pt x="32" y="223"/>
                      </a:cubicBezTo>
                      <a:cubicBezTo>
                        <a:pt x="31" y="223"/>
                        <a:pt x="31" y="223"/>
                        <a:pt x="31" y="223"/>
                      </a:cubicBezTo>
                      <a:cubicBezTo>
                        <a:pt x="31" y="224"/>
                        <a:pt x="31" y="224"/>
                        <a:pt x="31" y="224"/>
                      </a:cubicBezTo>
                      <a:cubicBezTo>
                        <a:pt x="31" y="225"/>
                        <a:pt x="31" y="225"/>
                        <a:pt x="31" y="225"/>
                      </a:cubicBezTo>
                      <a:cubicBezTo>
                        <a:pt x="33" y="226"/>
                        <a:pt x="33" y="226"/>
                        <a:pt x="33" y="226"/>
                      </a:cubicBezTo>
                      <a:cubicBezTo>
                        <a:pt x="35" y="227"/>
                        <a:pt x="35" y="227"/>
                        <a:pt x="35" y="227"/>
                      </a:cubicBezTo>
                      <a:cubicBezTo>
                        <a:pt x="36" y="227"/>
                        <a:pt x="36" y="227"/>
                        <a:pt x="36" y="227"/>
                      </a:cubicBezTo>
                      <a:cubicBezTo>
                        <a:pt x="37" y="227"/>
                        <a:pt x="37" y="227"/>
                        <a:pt x="37" y="227"/>
                      </a:cubicBezTo>
                      <a:cubicBezTo>
                        <a:pt x="37" y="227"/>
                        <a:pt x="37" y="227"/>
                        <a:pt x="37" y="227"/>
                      </a:cubicBezTo>
                      <a:cubicBezTo>
                        <a:pt x="38" y="227"/>
                        <a:pt x="38" y="227"/>
                        <a:pt x="38" y="227"/>
                      </a:cubicBezTo>
                      <a:cubicBezTo>
                        <a:pt x="39" y="226"/>
                        <a:pt x="39" y="226"/>
                        <a:pt x="39" y="226"/>
                      </a:cubicBezTo>
                      <a:cubicBezTo>
                        <a:pt x="38" y="224"/>
                        <a:pt x="38" y="224"/>
                        <a:pt x="38" y="224"/>
                      </a:cubicBezTo>
                      <a:cubicBezTo>
                        <a:pt x="38" y="224"/>
                        <a:pt x="38" y="224"/>
                        <a:pt x="38" y="224"/>
                      </a:cubicBezTo>
                      <a:cubicBezTo>
                        <a:pt x="38" y="223"/>
                        <a:pt x="38" y="223"/>
                        <a:pt x="38" y="223"/>
                      </a:cubicBezTo>
                      <a:cubicBezTo>
                        <a:pt x="38" y="221"/>
                        <a:pt x="38" y="221"/>
                        <a:pt x="38" y="221"/>
                      </a:cubicBezTo>
                      <a:cubicBezTo>
                        <a:pt x="38" y="220"/>
                        <a:pt x="38" y="220"/>
                        <a:pt x="38" y="220"/>
                      </a:cubicBezTo>
                      <a:cubicBezTo>
                        <a:pt x="38" y="219"/>
                        <a:pt x="38" y="219"/>
                        <a:pt x="38" y="219"/>
                      </a:cubicBezTo>
                      <a:cubicBezTo>
                        <a:pt x="38" y="218"/>
                        <a:pt x="38" y="218"/>
                        <a:pt x="38" y="218"/>
                      </a:cubicBezTo>
                      <a:cubicBezTo>
                        <a:pt x="40" y="218"/>
                        <a:pt x="40" y="218"/>
                        <a:pt x="40" y="218"/>
                      </a:cubicBezTo>
                      <a:cubicBezTo>
                        <a:pt x="41" y="216"/>
                        <a:pt x="41" y="216"/>
                        <a:pt x="41" y="216"/>
                      </a:cubicBezTo>
                      <a:cubicBezTo>
                        <a:pt x="42" y="216"/>
                        <a:pt x="42" y="216"/>
                        <a:pt x="42" y="216"/>
                      </a:cubicBezTo>
                      <a:cubicBezTo>
                        <a:pt x="43" y="216"/>
                        <a:pt x="43" y="216"/>
                        <a:pt x="43" y="216"/>
                      </a:cubicBezTo>
                      <a:cubicBezTo>
                        <a:pt x="43" y="215"/>
                        <a:pt x="43" y="215"/>
                        <a:pt x="43" y="215"/>
                      </a:cubicBezTo>
                      <a:cubicBezTo>
                        <a:pt x="43" y="214"/>
                        <a:pt x="43" y="214"/>
                        <a:pt x="43" y="214"/>
                      </a:cubicBezTo>
                      <a:cubicBezTo>
                        <a:pt x="44" y="214"/>
                        <a:pt x="44" y="214"/>
                        <a:pt x="44" y="214"/>
                      </a:cubicBezTo>
                      <a:cubicBezTo>
                        <a:pt x="45" y="213"/>
                        <a:pt x="45" y="213"/>
                        <a:pt x="45" y="213"/>
                      </a:cubicBezTo>
                      <a:cubicBezTo>
                        <a:pt x="46" y="214"/>
                        <a:pt x="46" y="214"/>
                        <a:pt x="46" y="214"/>
                      </a:cubicBezTo>
                      <a:cubicBezTo>
                        <a:pt x="47" y="214"/>
                        <a:pt x="47" y="214"/>
                        <a:pt x="47" y="214"/>
                      </a:cubicBezTo>
                      <a:cubicBezTo>
                        <a:pt x="47" y="214"/>
                        <a:pt x="47" y="214"/>
                        <a:pt x="47" y="214"/>
                      </a:cubicBezTo>
                      <a:close/>
                      <a:moveTo>
                        <a:pt x="59" y="241"/>
                      </a:moveTo>
                      <a:cubicBezTo>
                        <a:pt x="59" y="241"/>
                        <a:pt x="59" y="241"/>
                        <a:pt x="59" y="241"/>
                      </a:cubicBezTo>
                      <a:cubicBezTo>
                        <a:pt x="60" y="240"/>
                        <a:pt x="60" y="240"/>
                        <a:pt x="60" y="240"/>
                      </a:cubicBezTo>
                      <a:cubicBezTo>
                        <a:pt x="59" y="240"/>
                        <a:pt x="59" y="240"/>
                        <a:pt x="59" y="240"/>
                      </a:cubicBezTo>
                      <a:cubicBezTo>
                        <a:pt x="59" y="240"/>
                        <a:pt x="59" y="241"/>
                        <a:pt x="59" y="241"/>
                      </a:cubicBezTo>
                      <a:close/>
                      <a:moveTo>
                        <a:pt x="8" y="149"/>
                      </a:moveTo>
                      <a:cubicBezTo>
                        <a:pt x="7" y="148"/>
                        <a:pt x="7" y="148"/>
                        <a:pt x="7" y="148"/>
                      </a:cubicBezTo>
                      <a:cubicBezTo>
                        <a:pt x="6" y="148"/>
                        <a:pt x="6" y="148"/>
                        <a:pt x="6" y="148"/>
                      </a:cubicBezTo>
                      <a:cubicBezTo>
                        <a:pt x="6" y="149"/>
                        <a:pt x="6" y="149"/>
                        <a:pt x="6" y="149"/>
                      </a:cubicBezTo>
                      <a:cubicBezTo>
                        <a:pt x="7" y="150"/>
                        <a:pt x="7" y="150"/>
                        <a:pt x="7" y="150"/>
                      </a:cubicBezTo>
                      <a:cubicBezTo>
                        <a:pt x="7" y="150"/>
                        <a:pt x="7" y="150"/>
                        <a:pt x="7" y="150"/>
                      </a:cubicBezTo>
                      <a:cubicBezTo>
                        <a:pt x="8" y="151"/>
                        <a:pt x="8" y="151"/>
                        <a:pt x="8" y="151"/>
                      </a:cubicBezTo>
                      <a:cubicBezTo>
                        <a:pt x="8" y="151"/>
                        <a:pt x="8" y="151"/>
                        <a:pt x="8" y="151"/>
                      </a:cubicBezTo>
                      <a:cubicBezTo>
                        <a:pt x="7" y="151"/>
                        <a:pt x="7" y="151"/>
                        <a:pt x="7" y="151"/>
                      </a:cubicBezTo>
                      <a:cubicBezTo>
                        <a:pt x="6" y="152"/>
                        <a:pt x="6" y="152"/>
                        <a:pt x="6" y="152"/>
                      </a:cubicBezTo>
                      <a:cubicBezTo>
                        <a:pt x="6" y="153"/>
                        <a:pt x="6" y="153"/>
                        <a:pt x="6" y="153"/>
                      </a:cubicBezTo>
                      <a:cubicBezTo>
                        <a:pt x="6" y="153"/>
                        <a:pt x="6" y="153"/>
                        <a:pt x="6" y="153"/>
                      </a:cubicBezTo>
                      <a:cubicBezTo>
                        <a:pt x="4" y="153"/>
                        <a:pt x="4" y="153"/>
                        <a:pt x="4" y="153"/>
                      </a:cubicBezTo>
                      <a:cubicBezTo>
                        <a:pt x="3" y="153"/>
                        <a:pt x="3" y="153"/>
                        <a:pt x="3" y="153"/>
                      </a:cubicBezTo>
                      <a:cubicBezTo>
                        <a:pt x="4" y="152"/>
                        <a:pt x="4" y="152"/>
                        <a:pt x="4" y="152"/>
                      </a:cubicBezTo>
                      <a:cubicBezTo>
                        <a:pt x="3" y="149"/>
                        <a:pt x="3" y="149"/>
                        <a:pt x="3" y="149"/>
                      </a:cubicBezTo>
                      <a:cubicBezTo>
                        <a:pt x="3" y="147"/>
                        <a:pt x="3" y="147"/>
                        <a:pt x="3" y="147"/>
                      </a:cubicBezTo>
                      <a:cubicBezTo>
                        <a:pt x="3" y="147"/>
                        <a:pt x="3" y="147"/>
                        <a:pt x="3" y="147"/>
                      </a:cubicBezTo>
                      <a:cubicBezTo>
                        <a:pt x="2" y="147"/>
                        <a:pt x="2" y="147"/>
                        <a:pt x="2" y="147"/>
                      </a:cubicBezTo>
                      <a:cubicBezTo>
                        <a:pt x="3" y="146"/>
                        <a:pt x="3" y="146"/>
                        <a:pt x="3" y="146"/>
                      </a:cubicBezTo>
                      <a:cubicBezTo>
                        <a:pt x="3" y="145"/>
                        <a:pt x="3" y="145"/>
                        <a:pt x="3" y="145"/>
                      </a:cubicBezTo>
                      <a:cubicBezTo>
                        <a:pt x="3" y="145"/>
                        <a:pt x="3" y="145"/>
                        <a:pt x="3" y="145"/>
                      </a:cubicBezTo>
                      <a:cubicBezTo>
                        <a:pt x="3" y="144"/>
                        <a:pt x="3" y="144"/>
                        <a:pt x="3" y="144"/>
                      </a:cubicBezTo>
                      <a:cubicBezTo>
                        <a:pt x="3" y="143"/>
                        <a:pt x="3" y="143"/>
                        <a:pt x="3" y="143"/>
                      </a:cubicBezTo>
                      <a:cubicBezTo>
                        <a:pt x="4" y="143"/>
                        <a:pt x="4" y="143"/>
                        <a:pt x="4" y="143"/>
                      </a:cubicBezTo>
                      <a:cubicBezTo>
                        <a:pt x="5" y="143"/>
                        <a:pt x="5" y="143"/>
                        <a:pt x="5" y="143"/>
                      </a:cubicBezTo>
                      <a:cubicBezTo>
                        <a:pt x="6" y="143"/>
                        <a:pt x="6" y="143"/>
                        <a:pt x="6" y="143"/>
                      </a:cubicBezTo>
                      <a:cubicBezTo>
                        <a:pt x="7" y="145"/>
                        <a:pt x="7" y="145"/>
                        <a:pt x="7" y="145"/>
                      </a:cubicBezTo>
                      <a:cubicBezTo>
                        <a:pt x="7" y="146"/>
                        <a:pt x="7" y="146"/>
                        <a:pt x="7" y="146"/>
                      </a:cubicBezTo>
                      <a:cubicBezTo>
                        <a:pt x="7" y="146"/>
                        <a:pt x="7" y="146"/>
                        <a:pt x="7" y="146"/>
                      </a:cubicBezTo>
                      <a:cubicBezTo>
                        <a:pt x="7" y="147"/>
                        <a:pt x="7" y="147"/>
                        <a:pt x="7" y="147"/>
                      </a:cubicBezTo>
                      <a:cubicBezTo>
                        <a:pt x="6" y="147"/>
                        <a:pt x="6" y="147"/>
                        <a:pt x="6" y="147"/>
                      </a:cubicBezTo>
                      <a:cubicBezTo>
                        <a:pt x="7" y="148"/>
                        <a:pt x="7" y="148"/>
                        <a:pt x="7" y="148"/>
                      </a:cubicBezTo>
                      <a:cubicBezTo>
                        <a:pt x="8" y="148"/>
                        <a:pt x="8" y="148"/>
                        <a:pt x="8" y="148"/>
                      </a:cubicBezTo>
                      <a:cubicBezTo>
                        <a:pt x="8" y="149"/>
                        <a:pt x="8" y="149"/>
                        <a:pt x="8" y="149"/>
                      </a:cubicBezTo>
                      <a:close/>
                      <a:moveTo>
                        <a:pt x="8" y="146"/>
                      </a:moveTo>
                      <a:cubicBezTo>
                        <a:pt x="9" y="146"/>
                        <a:pt x="9" y="146"/>
                        <a:pt x="9" y="146"/>
                      </a:cubicBezTo>
                      <a:cubicBezTo>
                        <a:pt x="10" y="146"/>
                        <a:pt x="10" y="146"/>
                        <a:pt x="10" y="146"/>
                      </a:cubicBezTo>
                      <a:cubicBezTo>
                        <a:pt x="9" y="147"/>
                        <a:pt x="9" y="147"/>
                        <a:pt x="9" y="147"/>
                      </a:cubicBezTo>
                      <a:cubicBezTo>
                        <a:pt x="8" y="146"/>
                        <a:pt x="8" y="146"/>
                        <a:pt x="8" y="146"/>
                      </a:cubicBezTo>
                      <a:close/>
                      <a:moveTo>
                        <a:pt x="2" y="156"/>
                      </a:moveTo>
                      <a:cubicBezTo>
                        <a:pt x="2" y="155"/>
                        <a:pt x="2" y="155"/>
                        <a:pt x="2" y="155"/>
                      </a:cubicBezTo>
                      <a:cubicBezTo>
                        <a:pt x="3" y="155"/>
                        <a:pt x="3" y="155"/>
                        <a:pt x="3" y="155"/>
                      </a:cubicBezTo>
                      <a:cubicBezTo>
                        <a:pt x="4" y="156"/>
                        <a:pt x="4" y="156"/>
                        <a:pt x="4" y="156"/>
                      </a:cubicBezTo>
                      <a:cubicBezTo>
                        <a:pt x="2" y="156"/>
                        <a:pt x="2" y="156"/>
                        <a:pt x="2" y="156"/>
                      </a:cubicBezTo>
                      <a:cubicBezTo>
                        <a:pt x="2" y="156"/>
                        <a:pt x="2" y="156"/>
                        <a:pt x="2" y="156"/>
                      </a:cubicBezTo>
                      <a:close/>
                      <a:moveTo>
                        <a:pt x="10" y="157"/>
                      </a:moveTo>
                      <a:cubicBezTo>
                        <a:pt x="11" y="156"/>
                        <a:pt x="11" y="156"/>
                        <a:pt x="11" y="156"/>
                      </a:cubicBezTo>
                      <a:cubicBezTo>
                        <a:pt x="11" y="157"/>
                        <a:pt x="11" y="157"/>
                        <a:pt x="11" y="157"/>
                      </a:cubicBezTo>
                      <a:cubicBezTo>
                        <a:pt x="10" y="157"/>
                        <a:pt x="10" y="157"/>
                        <a:pt x="10" y="157"/>
                      </a:cubicBezTo>
                      <a:cubicBezTo>
                        <a:pt x="10" y="157"/>
                        <a:pt x="10" y="157"/>
                        <a:pt x="10" y="157"/>
                      </a:cubicBezTo>
                      <a:close/>
                      <a:moveTo>
                        <a:pt x="8" y="157"/>
                      </a:moveTo>
                      <a:cubicBezTo>
                        <a:pt x="9" y="157"/>
                        <a:pt x="9" y="157"/>
                        <a:pt x="9" y="157"/>
                      </a:cubicBezTo>
                      <a:cubicBezTo>
                        <a:pt x="9" y="158"/>
                        <a:pt x="9" y="158"/>
                        <a:pt x="9" y="158"/>
                      </a:cubicBezTo>
                      <a:cubicBezTo>
                        <a:pt x="8" y="158"/>
                        <a:pt x="8" y="158"/>
                        <a:pt x="8" y="158"/>
                      </a:cubicBezTo>
                      <a:cubicBezTo>
                        <a:pt x="8" y="158"/>
                        <a:pt x="8" y="158"/>
                        <a:pt x="8" y="158"/>
                      </a:cubicBezTo>
                      <a:cubicBezTo>
                        <a:pt x="7" y="157"/>
                        <a:pt x="7" y="157"/>
                        <a:pt x="7" y="157"/>
                      </a:cubicBezTo>
                      <a:cubicBezTo>
                        <a:pt x="8" y="157"/>
                        <a:pt x="8" y="157"/>
                        <a:pt x="8" y="157"/>
                      </a:cubicBezTo>
                      <a:close/>
                      <a:moveTo>
                        <a:pt x="5" y="156"/>
                      </a:moveTo>
                      <a:cubicBezTo>
                        <a:pt x="6" y="156"/>
                        <a:pt x="6" y="156"/>
                        <a:pt x="6" y="156"/>
                      </a:cubicBezTo>
                      <a:cubicBezTo>
                        <a:pt x="7" y="156"/>
                        <a:pt x="7" y="156"/>
                        <a:pt x="7" y="156"/>
                      </a:cubicBezTo>
                      <a:cubicBezTo>
                        <a:pt x="6" y="157"/>
                        <a:pt x="6" y="157"/>
                        <a:pt x="6" y="157"/>
                      </a:cubicBezTo>
                      <a:cubicBezTo>
                        <a:pt x="5" y="156"/>
                        <a:pt x="5" y="156"/>
                        <a:pt x="5" y="156"/>
                      </a:cubicBezTo>
                      <a:close/>
                      <a:moveTo>
                        <a:pt x="6" y="158"/>
                      </a:moveTo>
                      <a:cubicBezTo>
                        <a:pt x="6" y="158"/>
                        <a:pt x="6" y="158"/>
                        <a:pt x="6" y="158"/>
                      </a:cubicBezTo>
                      <a:cubicBezTo>
                        <a:pt x="6" y="158"/>
                        <a:pt x="6" y="158"/>
                        <a:pt x="6" y="158"/>
                      </a:cubicBezTo>
                      <a:cubicBezTo>
                        <a:pt x="6" y="159"/>
                        <a:pt x="6" y="159"/>
                        <a:pt x="6" y="159"/>
                      </a:cubicBezTo>
                      <a:cubicBezTo>
                        <a:pt x="6" y="158"/>
                        <a:pt x="6" y="158"/>
                        <a:pt x="6" y="158"/>
                      </a:cubicBezTo>
                      <a:close/>
                      <a:moveTo>
                        <a:pt x="4" y="159"/>
                      </a:moveTo>
                      <a:cubicBezTo>
                        <a:pt x="5" y="159"/>
                        <a:pt x="5" y="159"/>
                        <a:pt x="5" y="159"/>
                      </a:cubicBezTo>
                      <a:cubicBezTo>
                        <a:pt x="6" y="159"/>
                        <a:pt x="6" y="159"/>
                        <a:pt x="6" y="159"/>
                      </a:cubicBezTo>
                      <a:cubicBezTo>
                        <a:pt x="6" y="159"/>
                        <a:pt x="6" y="159"/>
                        <a:pt x="6" y="159"/>
                      </a:cubicBezTo>
                      <a:cubicBezTo>
                        <a:pt x="6" y="160"/>
                        <a:pt x="6" y="160"/>
                        <a:pt x="6" y="160"/>
                      </a:cubicBezTo>
                      <a:cubicBezTo>
                        <a:pt x="5" y="160"/>
                        <a:pt x="5" y="160"/>
                        <a:pt x="5" y="160"/>
                      </a:cubicBezTo>
                      <a:cubicBezTo>
                        <a:pt x="4" y="160"/>
                        <a:pt x="4" y="160"/>
                        <a:pt x="4" y="160"/>
                      </a:cubicBezTo>
                      <a:cubicBezTo>
                        <a:pt x="4" y="159"/>
                        <a:pt x="4" y="159"/>
                        <a:pt x="4" y="159"/>
                      </a:cubicBezTo>
                      <a:close/>
                      <a:moveTo>
                        <a:pt x="3" y="161"/>
                      </a:moveTo>
                      <a:cubicBezTo>
                        <a:pt x="4" y="162"/>
                        <a:pt x="4" y="162"/>
                        <a:pt x="4" y="162"/>
                      </a:cubicBezTo>
                      <a:cubicBezTo>
                        <a:pt x="3" y="162"/>
                        <a:pt x="3" y="162"/>
                        <a:pt x="3" y="162"/>
                      </a:cubicBezTo>
                      <a:cubicBezTo>
                        <a:pt x="3" y="162"/>
                        <a:pt x="3" y="162"/>
                        <a:pt x="3" y="162"/>
                      </a:cubicBezTo>
                      <a:cubicBezTo>
                        <a:pt x="3" y="161"/>
                        <a:pt x="3" y="161"/>
                        <a:pt x="3" y="161"/>
                      </a:cubicBezTo>
                      <a:close/>
                      <a:moveTo>
                        <a:pt x="9" y="161"/>
                      </a:moveTo>
                      <a:cubicBezTo>
                        <a:pt x="9" y="162"/>
                        <a:pt x="9" y="162"/>
                        <a:pt x="9" y="162"/>
                      </a:cubicBezTo>
                      <a:cubicBezTo>
                        <a:pt x="8" y="162"/>
                        <a:pt x="8" y="162"/>
                        <a:pt x="8" y="162"/>
                      </a:cubicBezTo>
                      <a:cubicBezTo>
                        <a:pt x="9" y="161"/>
                        <a:pt x="9" y="161"/>
                        <a:pt x="9" y="161"/>
                      </a:cubicBezTo>
                      <a:close/>
                      <a:moveTo>
                        <a:pt x="7" y="160"/>
                      </a:moveTo>
                      <a:cubicBezTo>
                        <a:pt x="8" y="160"/>
                        <a:pt x="8" y="160"/>
                        <a:pt x="8" y="160"/>
                      </a:cubicBezTo>
                      <a:cubicBezTo>
                        <a:pt x="8" y="161"/>
                        <a:pt x="8" y="161"/>
                        <a:pt x="8" y="161"/>
                      </a:cubicBezTo>
                      <a:cubicBezTo>
                        <a:pt x="7" y="160"/>
                        <a:pt x="7" y="160"/>
                        <a:pt x="7" y="160"/>
                      </a:cubicBezTo>
                      <a:close/>
                      <a:moveTo>
                        <a:pt x="4" y="168"/>
                      </a:moveTo>
                      <a:cubicBezTo>
                        <a:pt x="5" y="168"/>
                        <a:pt x="5" y="168"/>
                        <a:pt x="5" y="168"/>
                      </a:cubicBezTo>
                      <a:cubicBezTo>
                        <a:pt x="5" y="169"/>
                        <a:pt x="5" y="169"/>
                        <a:pt x="5" y="169"/>
                      </a:cubicBezTo>
                      <a:cubicBezTo>
                        <a:pt x="5" y="169"/>
                        <a:pt x="5" y="169"/>
                        <a:pt x="5" y="169"/>
                      </a:cubicBezTo>
                      <a:cubicBezTo>
                        <a:pt x="4" y="168"/>
                        <a:pt x="4" y="168"/>
                        <a:pt x="4" y="168"/>
                      </a:cubicBezTo>
                      <a:close/>
                      <a:moveTo>
                        <a:pt x="5" y="162"/>
                      </a:moveTo>
                      <a:cubicBezTo>
                        <a:pt x="5" y="161"/>
                        <a:pt x="5" y="161"/>
                        <a:pt x="5" y="161"/>
                      </a:cubicBezTo>
                      <a:cubicBezTo>
                        <a:pt x="4" y="160"/>
                        <a:pt x="4" y="160"/>
                        <a:pt x="4" y="160"/>
                      </a:cubicBezTo>
                      <a:cubicBezTo>
                        <a:pt x="6" y="160"/>
                        <a:pt x="6" y="160"/>
                        <a:pt x="6" y="160"/>
                      </a:cubicBezTo>
                      <a:cubicBezTo>
                        <a:pt x="6" y="161"/>
                        <a:pt x="6" y="161"/>
                        <a:pt x="6" y="161"/>
                      </a:cubicBezTo>
                      <a:cubicBezTo>
                        <a:pt x="5" y="162"/>
                        <a:pt x="5" y="162"/>
                        <a:pt x="5" y="162"/>
                      </a:cubicBezTo>
                      <a:cubicBezTo>
                        <a:pt x="5" y="162"/>
                        <a:pt x="5" y="162"/>
                        <a:pt x="5" y="162"/>
                      </a:cubicBezTo>
                      <a:close/>
                      <a:moveTo>
                        <a:pt x="2" y="163"/>
                      </a:moveTo>
                      <a:cubicBezTo>
                        <a:pt x="1" y="163"/>
                        <a:pt x="1" y="163"/>
                        <a:pt x="1" y="163"/>
                      </a:cubicBezTo>
                      <a:cubicBezTo>
                        <a:pt x="1" y="162"/>
                        <a:pt x="1" y="162"/>
                        <a:pt x="1" y="162"/>
                      </a:cubicBezTo>
                      <a:cubicBezTo>
                        <a:pt x="2" y="162"/>
                        <a:pt x="2" y="162"/>
                        <a:pt x="2" y="162"/>
                      </a:cubicBezTo>
                      <a:cubicBezTo>
                        <a:pt x="3" y="163"/>
                        <a:pt x="3" y="163"/>
                        <a:pt x="3" y="163"/>
                      </a:cubicBezTo>
                      <a:cubicBezTo>
                        <a:pt x="2" y="163"/>
                        <a:pt x="2" y="163"/>
                        <a:pt x="2" y="163"/>
                      </a:cubicBezTo>
                      <a:close/>
                      <a:moveTo>
                        <a:pt x="6" y="167"/>
                      </a:moveTo>
                      <a:cubicBezTo>
                        <a:pt x="7" y="167"/>
                        <a:pt x="7" y="167"/>
                        <a:pt x="7" y="167"/>
                      </a:cubicBezTo>
                      <a:cubicBezTo>
                        <a:pt x="7" y="168"/>
                        <a:pt x="7" y="168"/>
                        <a:pt x="7" y="168"/>
                      </a:cubicBezTo>
                      <a:cubicBezTo>
                        <a:pt x="6" y="167"/>
                        <a:pt x="6" y="167"/>
                        <a:pt x="6" y="167"/>
                      </a:cubicBezTo>
                      <a:close/>
                      <a:moveTo>
                        <a:pt x="8" y="168"/>
                      </a:moveTo>
                      <a:cubicBezTo>
                        <a:pt x="9" y="168"/>
                        <a:pt x="9" y="168"/>
                        <a:pt x="9" y="168"/>
                      </a:cubicBezTo>
                      <a:cubicBezTo>
                        <a:pt x="8" y="169"/>
                        <a:pt x="8" y="169"/>
                        <a:pt x="8" y="169"/>
                      </a:cubicBezTo>
                      <a:cubicBezTo>
                        <a:pt x="8" y="168"/>
                        <a:pt x="8" y="168"/>
                        <a:pt x="8" y="168"/>
                      </a:cubicBezTo>
                      <a:close/>
                      <a:moveTo>
                        <a:pt x="10" y="159"/>
                      </a:moveTo>
                      <a:cubicBezTo>
                        <a:pt x="10" y="159"/>
                        <a:pt x="10" y="159"/>
                        <a:pt x="10" y="159"/>
                      </a:cubicBezTo>
                      <a:cubicBezTo>
                        <a:pt x="11" y="160"/>
                        <a:pt x="11" y="160"/>
                        <a:pt x="11" y="160"/>
                      </a:cubicBezTo>
                      <a:cubicBezTo>
                        <a:pt x="10" y="160"/>
                        <a:pt x="10" y="160"/>
                        <a:pt x="10" y="160"/>
                      </a:cubicBezTo>
                      <a:cubicBezTo>
                        <a:pt x="10" y="159"/>
                        <a:pt x="10" y="159"/>
                        <a:pt x="10" y="159"/>
                      </a:cubicBezTo>
                      <a:close/>
                      <a:moveTo>
                        <a:pt x="12" y="160"/>
                      </a:moveTo>
                      <a:cubicBezTo>
                        <a:pt x="13" y="160"/>
                        <a:pt x="13" y="160"/>
                        <a:pt x="13" y="160"/>
                      </a:cubicBezTo>
                      <a:cubicBezTo>
                        <a:pt x="13" y="161"/>
                        <a:pt x="13" y="161"/>
                        <a:pt x="13" y="161"/>
                      </a:cubicBezTo>
                      <a:cubicBezTo>
                        <a:pt x="14" y="162"/>
                        <a:pt x="14" y="162"/>
                        <a:pt x="14" y="162"/>
                      </a:cubicBezTo>
                      <a:cubicBezTo>
                        <a:pt x="13" y="163"/>
                        <a:pt x="13" y="163"/>
                        <a:pt x="13" y="163"/>
                      </a:cubicBezTo>
                      <a:cubicBezTo>
                        <a:pt x="13" y="163"/>
                        <a:pt x="13" y="163"/>
                        <a:pt x="13" y="163"/>
                      </a:cubicBezTo>
                      <a:cubicBezTo>
                        <a:pt x="12" y="163"/>
                        <a:pt x="12" y="163"/>
                        <a:pt x="12" y="163"/>
                      </a:cubicBezTo>
                      <a:cubicBezTo>
                        <a:pt x="12" y="163"/>
                        <a:pt x="12" y="163"/>
                        <a:pt x="12" y="163"/>
                      </a:cubicBezTo>
                      <a:cubicBezTo>
                        <a:pt x="11" y="163"/>
                        <a:pt x="11" y="163"/>
                        <a:pt x="11" y="163"/>
                      </a:cubicBezTo>
                      <a:cubicBezTo>
                        <a:pt x="10" y="164"/>
                        <a:pt x="10" y="164"/>
                        <a:pt x="10" y="164"/>
                      </a:cubicBezTo>
                      <a:cubicBezTo>
                        <a:pt x="10" y="163"/>
                        <a:pt x="10" y="163"/>
                        <a:pt x="10" y="163"/>
                      </a:cubicBezTo>
                      <a:cubicBezTo>
                        <a:pt x="10" y="162"/>
                        <a:pt x="10" y="162"/>
                        <a:pt x="10" y="162"/>
                      </a:cubicBezTo>
                      <a:cubicBezTo>
                        <a:pt x="10" y="160"/>
                        <a:pt x="10" y="160"/>
                        <a:pt x="10" y="160"/>
                      </a:cubicBezTo>
                      <a:cubicBezTo>
                        <a:pt x="12" y="160"/>
                        <a:pt x="12" y="160"/>
                        <a:pt x="12" y="160"/>
                      </a:cubicBezTo>
                      <a:close/>
                      <a:moveTo>
                        <a:pt x="5" y="163"/>
                      </a:moveTo>
                      <a:cubicBezTo>
                        <a:pt x="6" y="162"/>
                        <a:pt x="6" y="162"/>
                        <a:pt x="6" y="162"/>
                      </a:cubicBezTo>
                      <a:cubicBezTo>
                        <a:pt x="8" y="162"/>
                        <a:pt x="8" y="162"/>
                        <a:pt x="8" y="162"/>
                      </a:cubicBezTo>
                      <a:cubicBezTo>
                        <a:pt x="7" y="163"/>
                        <a:pt x="7" y="163"/>
                        <a:pt x="7" y="163"/>
                      </a:cubicBezTo>
                      <a:cubicBezTo>
                        <a:pt x="6" y="163"/>
                        <a:pt x="6" y="163"/>
                        <a:pt x="6" y="163"/>
                      </a:cubicBezTo>
                      <a:cubicBezTo>
                        <a:pt x="6" y="163"/>
                        <a:pt x="6" y="163"/>
                        <a:pt x="6" y="163"/>
                      </a:cubicBezTo>
                      <a:cubicBezTo>
                        <a:pt x="6" y="163"/>
                        <a:pt x="5" y="163"/>
                        <a:pt x="5" y="163"/>
                      </a:cubicBezTo>
                      <a:close/>
                      <a:moveTo>
                        <a:pt x="7" y="165"/>
                      </a:moveTo>
                      <a:cubicBezTo>
                        <a:pt x="6" y="164"/>
                        <a:pt x="6" y="164"/>
                        <a:pt x="6" y="164"/>
                      </a:cubicBezTo>
                      <a:cubicBezTo>
                        <a:pt x="7" y="164"/>
                        <a:pt x="7" y="164"/>
                        <a:pt x="7" y="164"/>
                      </a:cubicBezTo>
                      <a:cubicBezTo>
                        <a:pt x="8" y="164"/>
                        <a:pt x="8" y="164"/>
                        <a:pt x="8" y="164"/>
                      </a:cubicBezTo>
                      <a:cubicBezTo>
                        <a:pt x="8" y="165"/>
                        <a:pt x="8" y="165"/>
                        <a:pt x="8" y="165"/>
                      </a:cubicBezTo>
                      <a:cubicBezTo>
                        <a:pt x="7" y="165"/>
                        <a:pt x="7" y="165"/>
                        <a:pt x="7" y="165"/>
                      </a:cubicBezTo>
                      <a:close/>
                      <a:moveTo>
                        <a:pt x="7" y="166"/>
                      </a:moveTo>
                      <a:cubicBezTo>
                        <a:pt x="8" y="165"/>
                        <a:pt x="8" y="165"/>
                        <a:pt x="8" y="165"/>
                      </a:cubicBezTo>
                      <a:cubicBezTo>
                        <a:pt x="9" y="165"/>
                        <a:pt x="9" y="165"/>
                        <a:pt x="9" y="165"/>
                      </a:cubicBezTo>
                      <a:cubicBezTo>
                        <a:pt x="9" y="167"/>
                        <a:pt x="9" y="167"/>
                        <a:pt x="9" y="167"/>
                      </a:cubicBezTo>
                      <a:cubicBezTo>
                        <a:pt x="9" y="167"/>
                        <a:pt x="9" y="167"/>
                        <a:pt x="9" y="167"/>
                      </a:cubicBezTo>
                      <a:cubicBezTo>
                        <a:pt x="8" y="167"/>
                        <a:pt x="8" y="167"/>
                        <a:pt x="8" y="167"/>
                      </a:cubicBezTo>
                      <a:cubicBezTo>
                        <a:pt x="8" y="166"/>
                        <a:pt x="8" y="166"/>
                        <a:pt x="8" y="166"/>
                      </a:cubicBezTo>
                      <a:cubicBezTo>
                        <a:pt x="7" y="166"/>
                        <a:pt x="7" y="166"/>
                        <a:pt x="7" y="166"/>
                      </a:cubicBezTo>
                      <a:close/>
                      <a:moveTo>
                        <a:pt x="5" y="168"/>
                      </a:moveTo>
                      <a:cubicBezTo>
                        <a:pt x="6" y="168"/>
                        <a:pt x="6" y="168"/>
                        <a:pt x="6" y="168"/>
                      </a:cubicBezTo>
                      <a:cubicBezTo>
                        <a:pt x="6" y="168"/>
                        <a:pt x="6" y="168"/>
                        <a:pt x="6" y="168"/>
                      </a:cubicBezTo>
                      <a:cubicBezTo>
                        <a:pt x="7" y="168"/>
                        <a:pt x="7" y="168"/>
                        <a:pt x="7" y="168"/>
                      </a:cubicBezTo>
                      <a:cubicBezTo>
                        <a:pt x="8" y="169"/>
                        <a:pt x="8" y="169"/>
                        <a:pt x="8" y="169"/>
                      </a:cubicBezTo>
                      <a:cubicBezTo>
                        <a:pt x="6" y="169"/>
                        <a:pt x="6" y="169"/>
                        <a:pt x="6" y="169"/>
                      </a:cubicBezTo>
                      <a:cubicBezTo>
                        <a:pt x="5" y="168"/>
                        <a:pt x="5" y="168"/>
                        <a:pt x="5" y="168"/>
                      </a:cubicBezTo>
                      <a:close/>
                      <a:moveTo>
                        <a:pt x="8" y="188"/>
                      </a:moveTo>
                      <a:cubicBezTo>
                        <a:pt x="9" y="188"/>
                        <a:pt x="9" y="188"/>
                        <a:pt x="9" y="188"/>
                      </a:cubicBezTo>
                      <a:cubicBezTo>
                        <a:pt x="9" y="187"/>
                        <a:pt x="9" y="187"/>
                        <a:pt x="9" y="187"/>
                      </a:cubicBezTo>
                      <a:cubicBezTo>
                        <a:pt x="8" y="187"/>
                        <a:pt x="8" y="187"/>
                        <a:pt x="8" y="187"/>
                      </a:cubicBezTo>
                      <a:cubicBezTo>
                        <a:pt x="7" y="186"/>
                        <a:pt x="7" y="186"/>
                        <a:pt x="7" y="186"/>
                      </a:cubicBezTo>
                      <a:cubicBezTo>
                        <a:pt x="6" y="185"/>
                        <a:pt x="6" y="185"/>
                        <a:pt x="6" y="185"/>
                      </a:cubicBezTo>
                      <a:cubicBezTo>
                        <a:pt x="6" y="184"/>
                        <a:pt x="6" y="184"/>
                        <a:pt x="6" y="184"/>
                      </a:cubicBezTo>
                      <a:cubicBezTo>
                        <a:pt x="7" y="184"/>
                        <a:pt x="7" y="184"/>
                        <a:pt x="7" y="184"/>
                      </a:cubicBezTo>
                      <a:cubicBezTo>
                        <a:pt x="8" y="184"/>
                        <a:pt x="8" y="184"/>
                        <a:pt x="8" y="184"/>
                      </a:cubicBezTo>
                      <a:cubicBezTo>
                        <a:pt x="8" y="185"/>
                        <a:pt x="8" y="185"/>
                        <a:pt x="8" y="185"/>
                      </a:cubicBezTo>
                      <a:cubicBezTo>
                        <a:pt x="9" y="186"/>
                        <a:pt x="9" y="186"/>
                        <a:pt x="9" y="186"/>
                      </a:cubicBezTo>
                      <a:cubicBezTo>
                        <a:pt x="9" y="187"/>
                        <a:pt x="9" y="187"/>
                        <a:pt x="9" y="187"/>
                      </a:cubicBezTo>
                      <a:cubicBezTo>
                        <a:pt x="10" y="188"/>
                        <a:pt x="10" y="188"/>
                        <a:pt x="10" y="188"/>
                      </a:cubicBezTo>
                      <a:cubicBezTo>
                        <a:pt x="11" y="189"/>
                        <a:pt x="11" y="189"/>
                        <a:pt x="11" y="189"/>
                      </a:cubicBezTo>
                      <a:cubicBezTo>
                        <a:pt x="10" y="189"/>
                        <a:pt x="10" y="189"/>
                        <a:pt x="10" y="189"/>
                      </a:cubicBezTo>
                      <a:cubicBezTo>
                        <a:pt x="9" y="189"/>
                        <a:pt x="9" y="189"/>
                        <a:pt x="9" y="189"/>
                      </a:cubicBezTo>
                      <a:cubicBezTo>
                        <a:pt x="8" y="188"/>
                        <a:pt x="8" y="188"/>
                        <a:pt x="8" y="188"/>
                      </a:cubicBezTo>
                      <a:close/>
                      <a:moveTo>
                        <a:pt x="4" y="186"/>
                      </a:moveTo>
                      <a:cubicBezTo>
                        <a:pt x="4" y="185"/>
                        <a:pt x="4" y="185"/>
                        <a:pt x="4" y="185"/>
                      </a:cubicBezTo>
                      <a:cubicBezTo>
                        <a:pt x="5" y="185"/>
                        <a:pt x="5" y="185"/>
                        <a:pt x="5" y="185"/>
                      </a:cubicBezTo>
                      <a:cubicBezTo>
                        <a:pt x="6" y="185"/>
                        <a:pt x="6" y="185"/>
                        <a:pt x="6" y="185"/>
                      </a:cubicBezTo>
                      <a:cubicBezTo>
                        <a:pt x="7" y="187"/>
                        <a:pt x="7" y="187"/>
                        <a:pt x="7" y="187"/>
                      </a:cubicBezTo>
                      <a:cubicBezTo>
                        <a:pt x="8" y="189"/>
                        <a:pt x="8" y="189"/>
                        <a:pt x="8" y="189"/>
                      </a:cubicBezTo>
                      <a:cubicBezTo>
                        <a:pt x="8" y="190"/>
                        <a:pt x="8" y="190"/>
                        <a:pt x="8" y="190"/>
                      </a:cubicBezTo>
                      <a:cubicBezTo>
                        <a:pt x="8" y="190"/>
                        <a:pt x="8" y="190"/>
                        <a:pt x="8" y="190"/>
                      </a:cubicBezTo>
                      <a:cubicBezTo>
                        <a:pt x="7" y="190"/>
                        <a:pt x="7" y="190"/>
                        <a:pt x="7" y="190"/>
                      </a:cubicBezTo>
                      <a:cubicBezTo>
                        <a:pt x="6" y="188"/>
                        <a:pt x="6" y="188"/>
                        <a:pt x="6" y="188"/>
                      </a:cubicBezTo>
                      <a:cubicBezTo>
                        <a:pt x="6" y="188"/>
                        <a:pt x="6" y="188"/>
                        <a:pt x="6" y="188"/>
                      </a:cubicBezTo>
                      <a:cubicBezTo>
                        <a:pt x="6" y="188"/>
                        <a:pt x="6" y="188"/>
                        <a:pt x="6" y="188"/>
                      </a:cubicBezTo>
                      <a:cubicBezTo>
                        <a:pt x="5" y="187"/>
                        <a:pt x="5" y="187"/>
                        <a:pt x="5" y="187"/>
                      </a:cubicBezTo>
                      <a:cubicBezTo>
                        <a:pt x="4" y="186"/>
                        <a:pt x="4" y="186"/>
                        <a:pt x="4" y="186"/>
                      </a:cubicBezTo>
                      <a:close/>
                      <a:moveTo>
                        <a:pt x="4" y="188"/>
                      </a:moveTo>
                      <a:cubicBezTo>
                        <a:pt x="5" y="188"/>
                        <a:pt x="5" y="188"/>
                        <a:pt x="5" y="188"/>
                      </a:cubicBezTo>
                      <a:cubicBezTo>
                        <a:pt x="6" y="188"/>
                        <a:pt x="6" y="188"/>
                        <a:pt x="6" y="188"/>
                      </a:cubicBezTo>
                      <a:cubicBezTo>
                        <a:pt x="6" y="189"/>
                        <a:pt x="6" y="189"/>
                        <a:pt x="6" y="189"/>
                      </a:cubicBezTo>
                      <a:cubicBezTo>
                        <a:pt x="6" y="190"/>
                        <a:pt x="6" y="190"/>
                        <a:pt x="6" y="190"/>
                      </a:cubicBezTo>
                      <a:cubicBezTo>
                        <a:pt x="5" y="190"/>
                        <a:pt x="5" y="190"/>
                        <a:pt x="5" y="190"/>
                      </a:cubicBezTo>
                      <a:cubicBezTo>
                        <a:pt x="5" y="190"/>
                        <a:pt x="5" y="190"/>
                        <a:pt x="5" y="190"/>
                      </a:cubicBezTo>
                      <a:cubicBezTo>
                        <a:pt x="4" y="189"/>
                        <a:pt x="4" y="189"/>
                        <a:pt x="4" y="189"/>
                      </a:cubicBezTo>
                      <a:cubicBezTo>
                        <a:pt x="4" y="188"/>
                        <a:pt x="4" y="188"/>
                        <a:pt x="4" y="188"/>
                      </a:cubicBezTo>
                      <a:close/>
                      <a:moveTo>
                        <a:pt x="7" y="194"/>
                      </a:moveTo>
                      <a:cubicBezTo>
                        <a:pt x="6" y="194"/>
                        <a:pt x="6" y="194"/>
                        <a:pt x="6" y="194"/>
                      </a:cubicBezTo>
                      <a:cubicBezTo>
                        <a:pt x="6" y="193"/>
                        <a:pt x="6" y="193"/>
                        <a:pt x="6" y="193"/>
                      </a:cubicBezTo>
                      <a:cubicBezTo>
                        <a:pt x="6" y="191"/>
                        <a:pt x="6" y="191"/>
                        <a:pt x="6" y="191"/>
                      </a:cubicBezTo>
                      <a:cubicBezTo>
                        <a:pt x="6" y="191"/>
                        <a:pt x="6" y="191"/>
                        <a:pt x="6" y="191"/>
                      </a:cubicBezTo>
                      <a:cubicBezTo>
                        <a:pt x="6" y="191"/>
                        <a:pt x="6" y="191"/>
                        <a:pt x="6" y="191"/>
                      </a:cubicBezTo>
                      <a:cubicBezTo>
                        <a:pt x="8" y="191"/>
                        <a:pt x="8" y="191"/>
                        <a:pt x="8" y="191"/>
                      </a:cubicBezTo>
                      <a:cubicBezTo>
                        <a:pt x="8" y="192"/>
                        <a:pt x="8" y="192"/>
                        <a:pt x="8" y="192"/>
                      </a:cubicBezTo>
                      <a:cubicBezTo>
                        <a:pt x="7" y="192"/>
                        <a:pt x="7" y="192"/>
                        <a:pt x="7" y="192"/>
                      </a:cubicBezTo>
                      <a:cubicBezTo>
                        <a:pt x="7" y="194"/>
                        <a:pt x="7" y="194"/>
                        <a:pt x="7" y="194"/>
                      </a:cubicBezTo>
                      <a:close/>
                      <a:moveTo>
                        <a:pt x="8" y="198"/>
                      </a:moveTo>
                      <a:cubicBezTo>
                        <a:pt x="7" y="198"/>
                        <a:pt x="7" y="198"/>
                        <a:pt x="7" y="198"/>
                      </a:cubicBezTo>
                      <a:cubicBezTo>
                        <a:pt x="7" y="198"/>
                        <a:pt x="7" y="198"/>
                        <a:pt x="7" y="198"/>
                      </a:cubicBezTo>
                      <a:cubicBezTo>
                        <a:pt x="7" y="197"/>
                        <a:pt x="7" y="197"/>
                        <a:pt x="7" y="197"/>
                      </a:cubicBezTo>
                      <a:cubicBezTo>
                        <a:pt x="6" y="196"/>
                        <a:pt x="6" y="196"/>
                        <a:pt x="6" y="196"/>
                      </a:cubicBezTo>
                      <a:cubicBezTo>
                        <a:pt x="8" y="196"/>
                        <a:pt x="8" y="196"/>
                        <a:pt x="8" y="196"/>
                      </a:cubicBezTo>
                      <a:cubicBezTo>
                        <a:pt x="8" y="197"/>
                        <a:pt x="8" y="197"/>
                        <a:pt x="8" y="197"/>
                      </a:cubicBezTo>
                      <a:cubicBezTo>
                        <a:pt x="8" y="198"/>
                        <a:pt x="8" y="198"/>
                        <a:pt x="8" y="198"/>
                      </a:cubicBezTo>
                      <a:close/>
                      <a:moveTo>
                        <a:pt x="11" y="197"/>
                      </a:moveTo>
                      <a:cubicBezTo>
                        <a:pt x="11" y="198"/>
                        <a:pt x="11" y="198"/>
                        <a:pt x="11" y="198"/>
                      </a:cubicBezTo>
                      <a:cubicBezTo>
                        <a:pt x="10" y="199"/>
                        <a:pt x="10" y="199"/>
                        <a:pt x="10" y="199"/>
                      </a:cubicBezTo>
                      <a:cubicBezTo>
                        <a:pt x="9" y="198"/>
                        <a:pt x="9" y="198"/>
                        <a:pt x="9" y="198"/>
                      </a:cubicBezTo>
                      <a:cubicBezTo>
                        <a:pt x="9" y="197"/>
                        <a:pt x="9" y="197"/>
                        <a:pt x="9" y="197"/>
                      </a:cubicBezTo>
                      <a:cubicBezTo>
                        <a:pt x="8" y="195"/>
                        <a:pt x="8" y="195"/>
                        <a:pt x="8" y="195"/>
                      </a:cubicBezTo>
                      <a:cubicBezTo>
                        <a:pt x="9" y="194"/>
                        <a:pt x="9" y="194"/>
                        <a:pt x="9" y="194"/>
                      </a:cubicBezTo>
                      <a:cubicBezTo>
                        <a:pt x="10" y="194"/>
                        <a:pt x="10" y="194"/>
                        <a:pt x="10" y="194"/>
                      </a:cubicBezTo>
                      <a:cubicBezTo>
                        <a:pt x="10" y="193"/>
                        <a:pt x="10" y="193"/>
                        <a:pt x="10" y="193"/>
                      </a:cubicBezTo>
                      <a:cubicBezTo>
                        <a:pt x="9" y="194"/>
                        <a:pt x="9" y="194"/>
                        <a:pt x="9" y="194"/>
                      </a:cubicBezTo>
                      <a:cubicBezTo>
                        <a:pt x="9" y="194"/>
                        <a:pt x="9" y="194"/>
                        <a:pt x="9" y="194"/>
                      </a:cubicBezTo>
                      <a:cubicBezTo>
                        <a:pt x="9" y="193"/>
                        <a:pt x="9" y="193"/>
                        <a:pt x="9" y="193"/>
                      </a:cubicBezTo>
                      <a:cubicBezTo>
                        <a:pt x="9" y="192"/>
                        <a:pt x="9" y="192"/>
                        <a:pt x="9" y="192"/>
                      </a:cubicBezTo>
                      <a:cubicBezTo>
                        <a:pt x="8" y="192"/>
                        <a:pt x="8" y="192"/>
                        <a:pt x="8" y="192"/>
                      </a:cubicBezTo>
                      <a:cubicBezTo>
                        <a:pt x="8" y="190"/>
                        <a:pt x="8" y="190"/>
                        <a:pt x="8" y="190"/>
                      </a:cubicBezTo>
                      <a:cubicBezTo>
                        <a:pt x="9" y="190"/>
                        <a:pt x="9" y="190"/>
                        <a:pt x="9" y="190"/>
                      </a:cubicBezTo>
                      <a:cubicBezTo>
                        <a:pt x="10" y="190"/>
                        <a:pt x="10" y="190"/>
                        <a:pt x="10" y="190"/>
                      </a:cubicBezTo>
                      <a:cubicBezTo>
                        <a:pt x="11" y="190"/>
                        <a:pt x="11" y="190"/>
                        <a:pt x="11" y="190"/>
                      </a:cubicBezTo>
                      <a:cubicBezTo>
                        <a:pt x="12" y="193"/>
                        <a:pt x="12" y="193"/>
                        <a:pt x="12" y="193"/>
                      </a:cubicBezTo>
                      <a:cubicBezTo>
                        <a:pt x="12" y="194"/>
                        <a:pt x="12" y="194"/>
                        <a:pt x="12" y="194"/>
                      </a:cubicBezTo>
                      <a:cubicBezTo>
                        <a:pt x="12" y="196"/>
                        <a:pt x="12" y="196"/>
                        <a:pt x="12" y="196"/>
                      </a:cubicBezTo>
                      <a:cubicBezTo>
                        <a:pt x="12" y="196"/>
                        <a:pt x="12" y="196"/>
                        <a:pt x="12" y="196"/>
                      </a:cubicBezTo>
                      <a:cubicBezTo>
                        <a:pt x="13" y="197"/>
                        <a:pt x="13" y="197"/>
                        <a:pt x="13" y="197"/>
                      </a:cubicBezTo>
                      <a:cubicBezTo>
                        <a:pt x="13" y="199"/>
                        <a:pt x="13" y="199"/>
                        <a:pt x="13" y="199"/>
                      </a:cubicBezTo>
                      <a:cubicBezTo>
                        <a:pt x="12" y="200"/>
                        <a:pt x="12" y="200"/>
                        <a:pt x="12" y="200"/>
                      </a:cubicBezTo>
                      <a:cubicBezTo>
                        <a:pt x="11" y="199"/>
                        <a:pt x="11" y="199"/>
                        <a:pt x="11" y="199"/>
                      </a:cubicBezTo>
                      <a:cubicBezTo>
                        <a:pt x="11" y="198"/>
                        <a:pt x="11" y="198"/>
                        <a:pt x="11" y="198"/>
                      </a:cubicBezTo>
                      <a:cubicBezTo>
                        <a:pt x="11" y="197"/>
                        <a:pt x="11" y="197"/>
                        <a:pt x="11" y="197"/>
                      </a:cubicBezTo>
                      <a:close/>
                      <a:moveTo>
                        <a:pt x="10" y="202"/>
                      </a:moveTo>
                      <a:cubicBezTo>
                        <a:pt x="10" y="202"/>
                        <a:pt x="10" y="202"/>
                        <a:pt x="10" y="202"/>
                      </a:cubicBezTo>
                      <a:cubicBezTo>
                        <a:pt x="9" y="201"/>
                        <a:pt x="9" y="201"/>
                        <a:pt x="9" y="201"/>
                      </a:cubicBezTo>
                      <a:cubicBezTo>
                        <a:pt x="9" y="201"/>
                        <a:pt x="9" y="201"/>
                        <a:pt x="9" y="201"/>
                      </a:cubicBezTo>
                      <a:cubicBezTo>
                        <a:pt x="9" y="200"/>
                        <a:pt x="9" y="200"/>
                        <a:pt x="9" y="200"/>
                      </a:cubicBezTo>
                      <a:cubicBezTo>
                        <a:pt x="10" y="200"/>
                        <a:pt x="10" y="200"/>
                        <a:pt x="10" y="200"/>
                      </a:cubicBezTo>
                      <a:cubicBezTo>
                        <a:pt x="10" y="200"/>
                        <a:pt x="10" y="200"/>
                        <a:pt x="10" y="200"/>
                      </a:cubicBezTo>
                      <a:cubicBezTo>
                        <a:pt x="12" y="200"/>
                        <a:pt x="12" y="200"/>
                        <a:pt x="12" y="200"/>
                      </a:cubicBezTo>
                      <a:cubicBezTo>
                        <a:pt x="11" y="201"/>
                        <a:pt x="11" y="201"/>
                        <a:pt x="11" y="201"/>
                      </a:cubicBezTo>
                      <a:cubicBezTo>
                        <a:pt x="11" y="202"/>
                        <a:pt x="11" y="202"/>
                        <a:pt x="11" y="202"/>
                      </a:cubicBezTo>
                      <a:cubicBezTo>
                        <a:pt x="10" y="202"/>
                        <a:pt x="10" y="202"/>
                        <a:pt x="10" y="202"/>
                      </a:cubicBezTo>
                      <a:cubicBezTo>
                        <a:pt x="10" y="202"/>
                        <a:pt x="10" y="202"/>
                        <a:pt x="10" y="202"/>
                      </a:cubicBezTo>
                      <a:close/>
                      <a:moveTo>
                        <a:pt x="9" y="204"/>
                      </a:moveTo>
                      <a:cubicBezTo>
                        <a:pt x="9" y="203"/>
                        <a:pt x="9" y="203"/>
                        <a:pt x="9" y="203"/>
                      </a:cubicBezTo>
                      <a:cubicBezTo>
                        <a:pt x="11" y="203"/>
                        <a:pt x="11" y="203"/>
                        <a:pt x="11" y="203"/>
                      </a:cubicBezTo>
                      <a:cubicBezTo>
                        <a:pt x="10" y="204"/>
                        <a:pt x="10" y="204"/>
                        <a:pt x="10" y="204"/>
                      </a:cubicBezTo>
                      <a:cubicBezTo>
                        <a:pt x="9" y="204"/>
                        <a:pt x="9" y="204"/>
                        <a:pt x="9" y="204"/>
                      </a:cubicBezTo>
                      <a:close/>
                      <a:moveTo>
                        <a:pt x="12" y="203"/>
                      </a:moveTo>
                      <a:cubicBezTo>
                        <a:pt x="12" y="204"/>
                        <a:pt x="12" y="204"/>
                        <a:pt x="12" y="204"/>
                      </a:cubicBezTo>
                      <a:cubicBezTo>
                        <a:pt x="12" y="205"/>
                        <a:pt x="12" y="205"/>
                        <a:pt x="12" y="205"/>
                      </a:cubicBezTo>
                      <a:cubicBezTo>
                        <a:pt x="12" y="205"/>
                        <a:pt x="12" y="205"/>
                        <a:pt x="12" y="205"/>
                      </a:cubicBezTo>
                      <a:cubicBezTo>
                        <a:pt x="11" y="204"/>
                        <a:pt x="11" y="204"/>
                        <a:pt x="11" y="204"/>
                      </a:cubicBezTo>
                      <a:cubicBezTo>
                        <a:pt x="12" y="203"/>
                        <a:pt x="12" y="203"/>
                        <a:pt x="12" y="203"/>
                      </a:cubicBezTo>
                      <a:close/>
                      <a:moveTo>
                        <a:pt x="12" y="203"/>
                      </a:moveTo>
                      <a:cubicBezTo>
                        <a:pt x="12" y="202"/>
                        <a:pt x="12" y="202"/>
                        <a:pt x="12" y="202"/>
                      </a:cubicBezTo>
                      <a:cubicBezTo>
                        <a:pt x="13" y="202"/>
                        <a:pt x="13" y="202"/>
                        <a:pt x="13" y="202"/>
                      </a:cubicBezTo>
                      <a:cubicBezTo>
                        <a:pt x="14" y="203"/>
                        <a:pt x="14" y="203"/>
                        <a:pt x="14" y="203"/>
                      </a:cubicBezTo>
                      <a:cubicBezTo>
                        <a:pt x="14" y="203"/>
                        <a:pt x="14" y="203"/>
                        <a:pt x="14" y="203"/>
                      </a:cubicBezTo>
                      <a:cubicBezTo>
                        <a:pt x="15" y="204"/>
                        <a:pt x="15" y="204"/>
                        <a:pt x="15" y="204"/>
                      </a:cubicBezTo>
                      <a:cubicBezTo>
                        <a:pt x="16" y="206"/>
                        <a:pt x="16" y="206"/>
                        <a:pt x="16" y="206"/>
                      </a:cubicBezTo>
                      <a:cubicBezTo>
                        <a:pt x="14" y="204"/>
                        <a:pt x="14" y="204"/>
                        <a:pt x="14" y="204"/>
                      </a:cubicBezTo>
                      <a:cubicBezTo>
                        <a:pt x="13" y="204"/>
                        <a:pt x="13" y="204"/>
                        <a:pt x="13" y="204"/>
                      </a:cubicBezTo>
                      <a:cubicBezTo>
                        <a:pt x="12" y="203"/>
                        <a:pt x="12" y="203"/>
                        <a:pt x="12" y="203"/>
                      </a:cubicBezTo>
                      <a:close/>
                      <a:moveTo>
                        <a:pt x="12" y="205"/>
                      </a:moveTo>
                      <a:cubicBezTo>
                        <a:pt x="13" y="204"/>
                        <a:pt x="13" y="204"/>
                        <a:pt x="13" y="204"/>
                      </a:cubicBezTo>
                      <a:cubicBezTo>
                        <a:pt x="14" y="205"/>
                        <a:pt x="14" y="205"/>
                        <a:pt x="14" y="205"/>
                      </a:cubicBezTo>
                      <a:cubicBezTo>
                        <a:pt x="15" y="207"/>
                        <a:pt x="15" y="207"/>
                        <a:pt x="15" y="207"/>
                      </a:cubicBezTo>
                      <a:cubicBezTo>
                        <a:pt x="15" y="207"/>
                        <a:pt x="15" y="207"/>
                        <a:pt x="15" y="207"/>
                      </a:cubicBezTo>
                      <a:cubicBezTo>
                        <a:pt x="14" y="207"/>
                        <a:pt x="14" y="207"/>
                        <a:pt x="14" y="207"/>
                      </a:cubicBezTo>
                      <a:cubicBezTo>
                        <a:pt x="13" y="206"/>
                        <a:pt x="13" y="206"/>
                        <a:pt x="13" y="206"/>
                      </a:cubicBezTo>
                      <a:cubicBezTo>
                        <a:pt x="12" y="205"/>
                        <a:pt x="12" y="205"/>
                        <a:pt x="12" y="205"/>
                      </a:cubicBezTo>
                      <a:close/>
                      <a:moveTo>
                        <a:pt x="13" y="210"/>
                      </a:moveTo>
                      <a:cubicBezTo>
                        <a:pt x="12" y="210"/>
                        <a:pt x="12" y="210"/>
                        <a:pt x="12" y="210"/>
                      </a:cubicBezTo>
                      <a:cubicBezTo>
                        <a:pt x="11" y="210"/>
                        <a:pt x="11" y="210"/>
                        <a:pt x="11" y="210"/>
                      </a:cubicBezTo>
                      <a:cubicBezTo>
                        <a:pt x="12" y="209"/>
                        <a:pt x="12" y="209"/>
                        <a:pt x="12" y="209"/>
                      </a:cubicBezTo>
                      <a:cubicBezTo>
                        <a:pt x="12" y="208"/>
                        <a:pt x="12" y="208"/>
                        <a:pt x="12" y="208"/>
                      </a:cubicBezTo>
                      <a:cubicBezTo>
                        <a:pt x="12" y="207"/>
                        <a:pt x="12" y="207"/>
                        <a:pt x="12" y="207"/>
                      </a:cubicBezTo>
                      <a:cubicBezTo>
                        <a:pt x="13" y="207"/>
                        <a:pt x="13" y="207"/>
                        <a:pt x="13" y="207"/>
                      </a:cubicBezTo>
                      <a:cubicBezTo>
                        <a:pt x="13" y="208"/>
                        <a:pt x="13" y="208"/>
                        <a:pt x="13" y="208"/>
                      </a:cubicBezTo>
                      <a:cubicBezTo>
                        <a:pt x="14" y="208"/>
                        <a:pt x="14" y="208"/>
                        <a:pt x="14" y="208"/>
                      </a:cubicBezTo>
                      <a:cubicBezTo>
                        <a:pt x="16" y="209"/>
                        <a:pt x="16" y="209"/>
                        <a:pt x="16" y="209"/>
                      </a:cubicBezTo>
                      <a:cubicBezTo>
                        <a:pt x="16" y="209"/>
                        <a:pt x="16" y="209"/>
                        <a:pt x="16" y="209"/>
                      </a:cubicBezTo>
                      <a:cubicBezTo>
                        <a:pt x="15" y="209"/>
                        <a:pt x="15" y="209"/>
                        <a:pt x="15" y="209"/>
                      </a:cubicBezTo>
                      <a:cubicBezTo>
                        <a:pt x="15" y="209"/>
                        <a:pt x="15" y="209"/>
                        <a:pt x="15" y="209"/>
                      </a:cubicBezTo>
                      <a:cubicBezTo>
                        <a:pt x="13" y="210"/>
                        <a:pt x="13" y="210"/>
                        <a:pt x="13" y="210"/>
                      </a:cubicBezTo>
                      <a:close/>
                      <a:moveTo>
                        <a:pt x="15" y="214"/>
                      </a:moveTo>
                      <a:cubicBezTo>
                        <a:pt x="14" y="214"/>
                        <a:pt x="14" y="214"/>
                        <a:pt x="14" y="214"/>
                      </a:cubicBezTo>
                      <a:cubicBezTo>
                        <a:pt x="14" y="213"/>
                        <a:pt x="14" y="213"/>
                        <a:pt x="14" y="213"/>
                      </a:cubicBezTo>
                      <a:cubicBezTo>
                        <a:pt x="13" y="213"/>
                        <a:pt x="13" y="213"/>
                        <a:pt x="13" y="213"/>
                      </a:cubicBezTo>
                      <a:cubicBezTo>
                        <a:pt x="14" y="212"/>
                        <a:pt x="14" y="212"/>
                        <a:pt x="14" y="212"/>
                      </a:cubicBezTo>
                      <a:cubicBezTo>
                        <a:pt x="14" y="212"/>
                        <a:pt x="14" y="212"/>
                        <a:pt x="14" y="212"/>
                      </a:cubicBezTo>
                      <a:cubicBezTo>
                        <a:pt x="14" y="212"/>
                        <a:pt x="14" y="212"/>
                        <a:pt x="14" y="212"/>
                      </a:cubicBezTo>
                      <a:cubicBezTo>
                        <a:pt x="14" y="211"/>
                        <a:pt x="14" y="211"/>
                        <a:pt x="14" y="211"/>
                      </a:cubicBezTo>
                      <a:cubicBezTo>
                        <a:pt x="14" y="211"/>
                        <a:pt x="14" y="211"/>
                        <a:pt x="14" y="211"/>
                      </a:cubicBezTo>
                      <a:cubicBezTo>
                        <a:pt x="15" y="212"/>
                        <a:pt x="15" y="212"/>
                        <a:pt x="15" y="212"/>
                      </a:cubicBezTo>
                      <a:cubicBezTo>
                        <a:pt x="15" y="213"/>
                        <a:pt x="15" y="213"/>
                        <a:pt x="15" y="213"/>
                      </a:cubicBezTo>
                      <a:cubicBezTo>
                        <a:pt x="14" y="213"/>
                        <a:pt x="14" y="213"/>
                        <a:pt x="14" y="213"/>
                      </a:cubicBezTo>
                      <a:cubicBezTo>
                        <a:pt x="15" y="214"/>
                        <a:pt x="15" y="214"/>
                        <a:pt x="15" y="214"/>
                      </a:cubicBezTo>
                      <a:close/>
                      <a:moveTo>
                        <a:pt x="15" y="212"/>
                      </a:moveTo>
                      <a:cubicBezTo>
                        <a:pt x="15" y="212"/>
                        <a:pt x="15" y="212"/>
                        <a:pt x="15" y="212"/>
                      </a:cubicBezTo>
                      <a:cubicBezTo>
                        <a:pt x="16" y="211"/>
                        <a:pt x="16" y="211"/>
                        <a:pt x="16" y="211"/>
                      </a:cubicBezTo>
                      <a:cubicBezTo>
                        <a:pt x="16" y="212"/>
                        <a:pt x="16" y="212"/>
                        <a:pt x="16" y="212"/>
                      </a:cubicBezTo>
                      <a:cubicBezTo>
                        <a:pt x="17" y="212"/>
                        <a:pt x="17" y="212"/>
                        <a:pt x="17" y="212"/>
                      </a:cubicBezTo>
                      <a:cubicBezTo>
                        <a:pt x="17" y="213"/>
                        <a:pt x="17" y="213"/>
                        <a:pt x="17" y="213"/>
                      </a:cubicBezTo>
                      <a:cubicBezTo>
                        <a:pt x="16" y="214"/>
                        <a:pt x="16" y="214"/>
                        <a:pt x="16" y="214"/>
                      </a:cubicBezTo>
                      <a:cubicBezTo>
                        <a:pt x="16" y="214"/>
                        <a:pt x="16" y="214"/>
                        <a:pt x="16" y="214"/>
                      </a:cubicBezTo>
                      <a:cubicBezTo>
                        <a:pt x="15" y="213"/>
                        <a:pt x="15" y="213"/>
                        <a:pt x="15" y="213"/>
                      </a:cubicBezTo>
                      <a:cubicBezTo>
                        <a:pt x="15" y="213"/>
                        <a:pt x="15" y="213"/>
                        <a:pt x="15" y="213"/>
                      </a:cubicBezTo>
                      <a:cubicBezTo>
                        <a:pt x="15" y="212"/>
                        <a:pt x="15" y="212"/>
                        <a:pt x="15" y="212"/>
                      </a:cubicBezTo>
                      <a:close/>
                      <a:moveTo>
                        <a:pt x="17" y="213"/>
                      </a:moveTo>
                      <a:cubicBezTo>
                        <a:pt x="18" y="213"/>
                        <a:pt x="18" y="213"/>
                        <a:pt x="18" y="213"/>
                      </a:cubicBezTo>
                      <a:cubicBezTo>
                        <a:pt x="18" y="214"/>
                        <a:pt x="18" y="214"/>
                        <a:pt x="18" y="214"/>
                      </a:cubicBezTo>
                      <a:cubicBezTo>
                        <a:pt x="18" y="214"/>
                        <a:pt x="18" y="214"/>
                        <a:pt x="18" y="214"/>
                      </a:cubicBezTo>
                      <a:cubicBezTo>
                        <a:pt x="17" y="213"/>
                        <a:pt x="17" y="213"/>
                        <a:pt x="17" y="213"/>
                      </a:cubicBezTo>
                      <a:cubicBezTo>
                        <a:pt x="17" y="213"/>
                        <a:pt x="17" y="213"/>
                        <a:pt x="17" y="213"/>
                      </a:cubicBezTo>
                      <a:close/>
                      <a:moveTo>
                        <a:pt x="16" y="216"/>
                      </a:moveTo>
                      <a:cubicBezTo>
                        <a:pt x="16" y="216"/>
                        <a:pt x="16" y="216"/>
                        <a:pt x="16" y="216"/>
                      </a:cubicBezTo>
                      <a:cubicBezTo>
                        <a:pt x="16" y="216"/>
                        <a:pt x="16" y="216"/>
                        <a:pt x="16" y="216"/>
                      </a:cubicBezTo>
                      <a:cubicBezTo>
                        <a:pt x="16" y="216"/>
                        <a:pt x="16" y="216"/>
                        <a:pt x="16" y="216"/>
                      </a:cubicBezTo>
                      <a:cubicBezTo>
                        <a:pt x="16" y="215"/>
                        <a:pt x="16" y="215"/>
                        <a:pt x="16" y="215"/>
                      </a:cubicBezTo>
                      <a:cubicBezTo>
                        <a:pt x="17" y="214"/>
                        <a:pt x="17" y="214"/>
                        <a:pt x="17" y="214"/>
                      </a:cubicBezTo>
                      <a:cubicBezTo>
                        <a:pt x="17" y="215"/>
                        <a:pt x="17" y="215"/>
                        <a:pt x="17" y="215"/>
                      </a:cubicBezTo>
                      <a:cubicBezTo>
                        <a:pt x="16" y="216"/>
                        <a:pt x="16" y="216"/>
                        <a:pt x="16" y="216"/>
                      </a:cubicBezTo>
                      <a:close/>
                      <a:moveTo>
                        <a:pt x="20" y="213"/>
                      </a:moveTo>
                      <a:cubicBezTo>
                        <a:pt x="18" y="213"/>
                        <a:pt x="18" y="213"/>
                        <a:pt x="18" y="213"/>
                      </a:cubicBezTo>
                      <a:cubicBezTo>
                        <a:pt x="18" y="212"/>
                        <a:pt x="18" y="212"/>
                        <a:pt x="18" y="212"/>
                      </a:cubicBezTo>
                      <a:cubicBezTo>
                        <a:pt x="18" y="211"/>
                        <a:pt x="18" y="211"/>
                        <a:pt x="18" y="211"/>
                      </a:cubicBezTo>
                      <a:cubicBezTo>
                        <a:pt x="18" y="211"/>
                        <a:pt x="18" y="211"/>
                        <a:pt x="18" y="211"/>
                      </a:cubicBezTo>
                      <a:cubicBezTo>
                        <a:pt x="19" y="212"/>
                        <a:pt x="19" y="212"/>
                        <a:pt x="19" y="212"/>
                      </a:cubicBezTo>
                      <a:cubicBezTo>
                        <a:pt x="20" y="213"/>
                        <a:pt x="20" y="213"/>
                        <a:pt x="20" y="213"/>
                      </a:cubicBezTo>
                      <a:cubicBezTo>
                        <a:pt x="20" y="213"/>
                        <a:pt x="20" y="213"/>
                        <a:pt x="20" y="213"/>
                      </a:cubicBezTo>
                      <a:cubicBezTo>
                        <a:pt x="20" y="213"/>
                        <a:pt x="20" y="213"/>
                        <a:pt x="20" y="213"/>
                      </a:cubicBezTo>
                      <a:close/>
                      <a:moveTo>
                        <a:pt x="19" y="215"/>
                      </a:moveTo>
                      <a:cubicBezTo>
                        <a:pt x="19" y="214"/>
                        <a:pt x="19" y="214"/>
                        <a:pt x="19" y="214"/>
                      </a:cubicBezTo>
                      <a:cubicBezTo>
                        <a:pt x="19" y="214"/>
                        <a:pt x="19" y="214"/>
                        <a:pt x="19" y="214"/>
                      </a:cubicBezTo>
                      <a:cubicBezTo>
                        <a:pt x="20" y="214"/>
                        <a:pt x="20" y="214"/>
                        <a:pt x="20" y="214"/>
                      </a:cubicBezTo>
                      <a:cubicBezTo>
                        <a:pt x="20" y="215"/>
                        <a:pt x="20" y="215"/>
                        <a:pt x="20" y="215"/>
                      </a:cubicBezTo>
                      <a:cubicBezTo>
                        <a:pt x="19" y="215"/>
                        <a:pt x="19" y="215"/>
                        <a:pt x="19" y="215"/>
                      </a:cubicBezTo>
                      <a:close/>
                      <a:moveTo>
                        <a:pt x="20" y="217"/>
                      </a:moveTo>
                      <a:cubicBezTo>
                        <a:pt x="19" y="216"/>
                        <a:pt x="19" y="216"/>
                        <a:pt x="19" y="216"/>
                      </a:cubicBezTo>
                      <a:cubicBezTo>
                        <a:pt x="18" y="215"/>
                        <a:pt x="18" y="215"/>
                        <a:pt x="18" y="215"/>
                      </a:cubicBezTo>
                      <a:cubicBezTo>
                        <a:pt x="19" y="215"/>
                        <a:pt x="19" y="215"/>
                        <a:pt x="19" y="215"/>
                      </a:cubicBezTo>
                      <a:cubicBezTo>
                        <a:pt x="20" y="216"/>
                        <a:pt x="20" y="216"/>
                        <a:pt x="20" y="216"/>
                      </a:cubicBezTo>
                      <a:cubicBezTo>
                        <a:pt x="20" y="217"/>
                        <a:pt x="20" y="217"/>
                        <a:pt x="20" y="217"/>
                      </a:cubicBezTo>
                      <a:cubicBezTo>
                        <a:pt x="20" y="217"/>
                        <a:pt x="20" y="217"/>
                        <a:pt x="20" y="217"/>
                      </a:cubicBezTo>
                      <a:close/>
                      <a:moveTo>
                        <a:pt x="21" y="219"/>
                      </a:moveTo>
                      <a:cubicBezTo>
                        <a:pt x="21" y="219"/>
                        <a:pt x="21" y="219"/>
                        <a:pt x="21" y="219"/>
                      </a:cubicBezTo>
                      <a:cubicBezTo>
                        <a:pt x="20" y="219"/>
                        <a:pt x="20" y="219"/>
                        <a:pt x="20" y="219"/>
                      </a:cubicBezTo>
                      <a:cubicBezTo>
                        <a:pt x="20" y="218"/>
                        <a:pt x="20" y="218"/>
                        <a:pt x="20" y="218"/>
                      </a:cubicBezTo>
                      <a:cubicBezTo>
                        <a:pt x="19" y="218"/>
                        <a:pt x="19" y="218"/>
                        <a:pt x="19" y="218"/>
                      </a:cubicBezTo>
                      <a:cubicBezTo>
                        <a:pt x="19" y="218"/>
                        <a:pt x="19" y="218"/>
                        <a:pt x="19" y="218"/>
                      </a:cubicBezTo>
                      <a:cubicBezTo>
                        <a:pt x="19" y="217"/>
                        <a:pt x="19" y="217"/>
                        <a:pt x="19" y="217"/>
                      </a:cubicBezTo>
                      <a:cubicBezTo>
                        <a:pt x="20" y="218"/>
                        <a:pt x="20" y="218"/>
                        <a:pt x="20" y="218"/>
                      </a:cubicBezTo>
                      <a:cubicBezTo>
                        <a:pt x="21" y="217"/>
                        <a:pt x="21" y="217"/>
                        <a:pt x="21" y="217"/>
                      </a:cubicBezTo>
                      <a:cubicBezTo>
                        <a:pt x="22" y="218"/>
                        <a:pt x="22" y="218"/>
                        <a:pt x="22" y="218"/>
                      </a:cubicBezTo>
                      <a:cubicBezTo>
                        <a:pt x="21" y="219"/>
                        <a:pt x="21" y="219"/>
                        <a:pt x="21" y="219"/>
                      </a:cubicBezTo>
                      <a:close/>
                      <a:moveTo>
                        <a:pt x="25" y="224"/>
                      </a:moveTo>
                      <a:cubicBezTo>
                        <a:pt x="23" y="224"/>
                        <a:pt x="23" y="224"/>
                        <a:pt x="23" y="224"/>
                      </a:cubicBezTo>
                      <a:cubicBezTo>
                        <a:pt x="23" y="224"/>
                        <a:pt x="23" y="224"/>
                        <a:pt x="23" y="224"/>
                      </a:cubicBezTo>
                      <a:cubicBezTo>
                        <a:pt x="22" y="224"/>
                        <a:pt x="22" y="224"/>
                        <a:pt x="22" y="224"/>
                      </a:cubicBezTo>
                      <a:cubicBezTo>
                        <a:pt x="21" y="223"/>
                        <a:pt x="21" y="223"/>
                        <a:pt x="21" y="223"/>
                      </a:cubicBezTo>
                      <a:cubicBezTo>
                        <a:pt x="20" y="223"/>
                        <a:pt x="20" y="223"/>
                        <a:pt x="20" y="223"/>
                      </a:cubicBezTo>
                      <a:cubicBezTo>
                        <a:pt x="19" y="223"/>
                        <a:pt x="19" y="223"/>
                        <a:pt x="19" y="223"/>
                      </a:cubicBezTo>
                      <a:cubicBezTo>
                        <a:pt x="18" y="221"/>
                        <a:pt x="18" y="221"/>
                        <a:pt x="18" y="221"/>
                      </a:cubicBezTo>
                      <a:cubicBezTo>
                        <a:pt x="18" y="220"/>
                        <a:pt x="18" y="220"/>
                        <a:pt x="18" y="220"/>
                      </a:cubicBezTo>
                      <a:cubicBezTo>
                        <a:pt x="18" y="220"/>
                        <a:pt x="18" y="220"/>
                        <a:pt x="18" y="220"/>
                      </a:cubicBezTo>
                      <a:cubicBezTo>
                        <a:pt x="19" y="220"/>
                        <a:pt x="19" y="220"/>
                        <a:pt x="19" y="220"/>
                      </a:cubicBezTo>
                      <a:cubicBezTo>
                        <a:pt x="20" y="222"/>
                        <a:pt x="20" y="222"/>
                        <a:pt x="20" y="222"/>
                      </a:cubicBezTo>
                      <a:cubicBezTo>
                        <a:pt x="20" y="222"/>
                        <a:pt x="20" y="222"/>
                        <a:pt x="20" y="222"/>
                      </a:cubicBezTo>
                      <a:cubicBezTo>
                        <a:pt x="21" y="222"/>
                        <a:pt x="21" y="222"/>
                        <a:pt x="21" y="222"/>
                      </a:cubicBezTo>
                      <a:cubicBezTo>
                        <a:pt x="22" y="222"/>
                        <a:pt x="22" y="222"/>
                        <a:pt x="22" y="222"/>
                      </a:cubicBezTo>
                      <a:cubicBezTo>
                        <a:pt x="23" y="223"/>
                        <a:pt x="23" y="223"/>
                        <a:pt x="23" y="223"/>
                      </a:cubicBezTo>
                      <a:cubicBezTo>
                        <a:pt x="25" y="223"/>
                        <a:pt x="25" y="223"/>
                        <a:pt x="25" y="223"/>
                      </a:cubicBezTo>
                      <a:cubicBezTo>
                        <a:pt x="25" y="223"/>
                        <a:pt x="25" y="223"/>
                        <a:pt x="25" y="223"/>
                      </a:cubicBezTo>
                      <a:cubicBezTo>
                        <a:pt x="26" y="224"/>
                        <a:pt x="26" y="224"/>
                        <a:pt x="26" y="224"/>
                      </a:cubicBezTo>
                      <a:cubicBezTo>
                        <a:pt x="27" y="224"/>
                        <a:pt x="27" y="224"/>
                        <a:pt x="27" y="224"/>
                      </a:cubicBezTo>
                      <a:cubicBezTo>
                        <a:pt x="27" y="224"/>
                        <a:pt x="27" y="224"/>
                        <a:pt x="27" y="224"/>
                      </a:cubicBezTo>
                      <a:cubicBezTo>
                        <a:pt x="27" y="225"/>
                        <a:pt x="27" y="225"/>
                        <a:pt x="27" y="225"/>
                      </a:cubicBezTo>
                      <a:cubicBezTo>
                        <a:pt x="26" y="225"/>
                        <a:pt x="26" y="225"/>
                        <a:pt x="26" y="225"/>
                      </a:cubicBezTo>
                      <a:cubicBezTo>
                        <a:pt x="25" y="224"/>
                        <a:pt x="25" y="224"/>
                        <a:pt x="25" y="224"/>
                      </a:cubicBezTo>
                      <a:close/>
                      <a:moveTo>
                        <a:pt x="21" y="225"/>
                      </a:moveTo>
                      <a:cubicBezTo>
                        <a:pt x="21" y="225"/>
                        <a:pt x="22" y="225"/>
                        <a:pt x="22" y="225"/>
                      </a:cubicBezTo>
                      <a:cubicBezTo>
                        <a:pt x="20" y="225"/>
                        <a:pt x="20" y="225"/>
                        <a:pt x="20" y="225"/>
                      </a:cubicBezTo>
                      <a:cubicBezTo>
                        <a:pt x="21" y="225"/>
                        <a:pt x="21" y="225"/>
                        <a:pt x="21" y="225"/>
                      </a:cubicBezTo>
                      <a:close/>
                      <a:moveTo>
                        <a:pt x="29" y="229"/>
                      </a:moveTo>
                      <a:cubicBezTo>
                        <a:pt x="29" y="230"/>
                        <a:pt x="29" y="230"/>
                        <a:pt x="29" y="230"/>
                      </a:cubicBezTo>
                      <a:cubicBezTo>
                        <a:pt x="30" y="229"/>
                        <a:pt x="30" y="229"/>
                        <a:pt x="30" y="229"/>
                      </a:cubicBezTo>
                      <a:cubicBezTo>
                        <a:pt x="29" y="229"/>
                        <a:pt x="29" y="229"/>
                        <a:pt x="29" y="229"/>
                      </a:cubicBezTo>
                      <a:cubicBezTo>
                        <a:pt x="28" y="229"/>
                        <a:pt x="28" y="229"/>
                        <a:pt x="28" y="229"/>
                      </a:cubicBezTo>
                      <a:cubicBezTo>
                        <a:pt x="29" y="229"/>
                        <a:pt x="29" y="229"/>
                        <a:pt x="29" y="229"/>
                      </a:cubicBezTo>
                      <a:close/>
                      <a:moveTo>
                        <a:pt x="32" y="230"/>
                      </a:moveTo>
                      <a:cubicBezTo>
                        <a:pt x="31" y="230"/>
                        <a:pt x="31" y="230"/>
                        <a:pt x="31" y="230"/>
                      </a:cubicBezTo>
                      <a:cubicBezTo>
                        <a:pt x="30" y="229"/>
                        <a:pt x="30" y="229"/>
                        <a:pt x="30" y="229"/>
                      </a:cubicBezTo>
                      <a:cubicBezTo>
                        <a:pt x="30" y="229"/>
                        <a:pt x="30" y="229"/>
                        <a:pt x="30" y="229"/>
                      </a:cubicBezTo>
                      <a:cubicBezTo>
                        <a:pt x="29" y="228"/>
                        <a:pt x="29" y="228"/>
                        <a:pt x="29" y="228"/>
                      </a:cubicBezTo>
                      <a:cubicBezTo>
                        <a:pt x="28" y="229"/>
                        <a:pt x="28" y="229"/>
                        <a:pt x="28" y="229"/>
                      </a:cubicBezTo>
                      <a:cubicBezTo>
                        <a:pt x="27" y="229"/>
                        <a:pt x="27" y="229"/>
                        <a:pt x="27" y="229"/>
                      </a:cubicBezTo>
                      <a:cubicBezTo>
                        <a:pt x="26" y="227"/>
                        <a:pt x="26" y="227"/>
                        <a:pt x="26" y="227"/>
                      </a:cubicBezTo>
                      <a:cubicBezTo>
                        <a:pt x="25" y="227"/>
                        <a:pt x="25" y="227"/>
                        <a:pt x="25" y="227"/>
                      </a:cubicBezTo>
                      <a:cubicBezTo>
                        <a:pt x="25" y="226"/>
                        <a:pt x="25" y="226"/>
                        <a:pt x="25" y="226"/>
                      </a:cubicBezTo>
                      <a:cubicBezTo>
                        <a:pt x="24" y="226"/>
                        <a:pt x="24" y="226"/>
                        <a:pt x="24" y="226"/>
                      </a:cubicBezTo>
                      <a:cubicBezTo>
                        <a:pt x="24" y="225"/>
                        <a:pt x="24" y="225"/>
                        <a:pt x="24" y="225"/>
                      </a:cubicBezTo>
                      <a:cubicBezTo>
                        <a:pt x="24" y="225"/>
                        <a:pt x="24" y="225"/>
                        <a:pt x="24" y="225"/>
                      </a:cubicBezTo>
                      <a:cubicBezTo>
                        <a:pt x="25" y="225"/>
                        <a:pt x="25" y="225"/>
                        <a:pt x="25" y="225"/>
                      </a:cubicBezTo>
                      <a:cubicBezTo>
                        <a:pt x="25" y="225"/>
                        <a:pt x="25" y="225"/>
                        <a:pt x="25" y="225"/>
                      </a:cubicBezTo>
                      <a:cubicBezTo>
                        <a:pt x="26" y="225"/>
                        <a:pt x="26" y="225"/>
                        <a:pt x="26" y="225"/>
                      </a:cubicBezTo>
                      <a:cubicBezTo>
                        <a:pt x="27" y="225"/>
                        <a:pt x="27" y="225"/>
                        <a:pt x="27" y="225"/>
                      </a:cubicBezTo>
                      <a:cubicBezTo>
                        <a:pt x="28" y="225"/>
                        <a:pt x="28" y="225"/>
                        <a:pt x="28" y="225"/>
                      </a:cubicBezTo>
                      <a:cubicBezTo>
                        <a:pt x="30" y="226"/>
                        <a:pt x="30" y="226"/>
                        <a:pt x="30" y="226"/>
                      </a:cubicBezTo>
                      <a:cubicBezTo>
                        <a:pt x="30" y="226"/>
                        <a:pt x="30" y="226"/>
                        <a:pt x="30" y="226"/>
                      </a:cubicBezTo>
                      <a:cubicBezTo>
                        <a:pt x="31" y="227"/>
                        <a:pt x="31" y="227"/>
                        <a:pt x="31" y="227"/>
                      </a:cubicBezTo>
                      <a:cubicBezTo>
                        <a:pt x="32" y="227"/>
                        <a:pt x="32" y="227"/>
                        <a:pt x="32" y="227"/>
                      </a:cubicBezTo>
                      <a:cubicBezTo>
                        <a:pt x="33" y="227"/>
                        <a:pt x="33" y="227"/>
                        <a:pt x="33" y="227"/>
                      </a:cubicBezTo>
                      <a:cubicBezTo>
                        <a:pt x="33" y="228"/>
                        <a:pt x="33" y="228"/>
                        <a:pt x="33" y="228"/>
                      </a:cubicBezTo>
                      <a:cubicBezTo>
                        <a:pt x="32" y="228"/>
                        <a:pt x="32" y="228"/>
                        <a:pt x="32" y="228"/>
                      </a:cubicBezTo>
                      <a:cubicBezTo>
                        <a:pt x="32" y="228"/>
                        <a:pt x="32" y="228"/>
                        <a:pt x="32" y="228"/>
                      </a:cubicBezTo>
                      <a:cubicBezTo>
                        <a:pt x="32" y="228"/>
                        <a:pt x="32" y="228"/>
                        <a:pt x="32" y="228"/>
                      </a:cubicBezTo>
                      <a:cubicBezTo>
                        <a:pt x="32" y="229"/>
                        <a:pt x="32" y="229"/>
                        <a:pt x="32" y="229"/>
                      </a:cubicBezTo>
                      <a:cubicBezTo>
                        <a:pt x="31" y="229"/>
                        <a:pt x="31" y="229"/>
                        <a:pt x="31" y="229"/>
                      </a:cubicBezTo>
                      <a:cubicBezTo>
                        <a:pt x="32" y="230"/>
                        <a:pt x="32" y="230"/>
                        <a:pt x="32" y="230"/>
                      </a:cubicBezTo>
                      <a:close/>
                      <a:moveTo>
                        <a:pt x="33" y="229"/>
                      </a:moveTo>
                      <a:cubicBezTo>
                        <a:pt x="32" y="230"/>
                        <a:pt x="32" y="230"/>
                        <a:pt x="32" y="230"/>
                      </a:cubicBezTo>
                      <a:cubicBezTo>
                        <a:pt x="32" y="231"/>
                        <a:pt x="32" y="231"/>
                        <a:pt x="32" y="231"/>
                      </a:cubicBezTo>
                      <a:cubicBezTo>
                        <a:pt x="33" y="231"/>
                        <a:pt x="33" y="231"/>
                        <a:pt x="33" y="231"/>
                      </a:cubicBezTo>
                      <a:cubicBezTo>
                        <a:pt x="34" y="230"/>
                        <a:pt x="34" y="230"/>
                        <a:pt x="34" y="230"/>
                      </a:cubicBezTo>
                      <a:cubicBezTo>
                        <a:pt x="34" y="230"/>
                        <a:pt x="34" y="230"/>
                        <a:pt x="34" y="230"/>
                      </a:cubicBezTo>
                      <a:cubicBezTo>
                        <a:pt x="33" y="229"/>
                        <a:pt x="33" y="229"/>
                        <a:pt x="33" y="229"/>
                      </a:cubicBezTo>
                      <a:cubicBezTo>
                        <a:pt x="33" y="229"/>
                        <a:pt x="33" y="229"/>
                        <a:pt x="33" y="229"/>
                      </a:cubicBezTo>
                      <a:close/>
                      <a:moveTo>
                        <a:pt x="39" y="229"/>
                      </a:moveTo>
                      <a:cubicBezTo>
                        <a:pt x="39" y="229"/>
                        <a:pt x="39" y="229"/>
                        <a:pt x="39" y="229"/>
                      </a:cubicBezTo>
                      <a:cubicBezTo>
                        <a:pt x="39" y="230"/>
                        <a:pt x="39" y="230"/>
                        <a:pt x="39" y="230"/>
                      </a:cubicBezTo>
                      <a:cubicBezTo>
                        <a:pt x="38" y="230"/>
                        <a:pt x="38" y="230"/>
                        <a:pt x="38" y="230"/>
                      </a:cubicBezTo>
                      <a:cubicBezTo>
                        <a:pt x="38" y="230"/>
                        <a:pt x="38" y="230"/>
                        <a:pt x="38" y="230"/>
                      </a:cubicBezTo>
                      <a:cubicBezTo>
                        <a:pt x="37" y="230"/>
                        <a:pt x="37" y="230"/>
                        <a:pt x="37" y="230"/>
                      </a:cubicBezTo>
                      <a:cubicBezTo>
                        <a:pt x="37" y="230"/>
                        <a:pt x="37" y="230"/>
                        <a:pt x="37" y="230"/>
                      </a:cubicBezTo>
                      <a:cubicBezTo>
                        <a:pt x="36" y="230"/>
                        <a:pt x="36" y="230"/>
                        <a:pt x="36" y="230"/>
                      </a:cubicBezTo>
                      <a:cubicBezTo>
                        <a:pt x="35" y="229"/>
                        <a:pt x="35" y="229"/>
                        <a:pt x="35" y="229"/>
                      </a:cubicBezTo>
                      <a:cubicBezTo>
                        <a:pt x="35" y="230"/>
                        <a:pt x="35" y="230"/>
                        <a:pt x="35" y="230"/>
                      </a:cubicBezTo>
                      <a:cubicBezTo>
                        <a:pt x="34" y="229"/>
                        <a:pt x="34" y="229"/>
                        <a:pt x="34" y="229"/>
                      </a:cubicBezTo>
                      <a:cubicBezTo>
                        <a:pt x="33" y="229"/>
                        <a:pt x="33" y="229"/>
                        <a:pt x="33" y="229"/>
                      </a:cubicBezTo>
                      <a:cubicBezTo>
                        <a:pt x="33" y="228"/>
                        <a:pt x="33" y="228"/>
                        <a:pt x="33" y="228"/>
                      </a:cubicBezTo>
                      <a:cubicBezTo>
                        <a:pt x="35" y="228"/>
                        <a:pt x="35" y="228"/>
                        <a:pt x="35" y="228"/>
                      </a:cubicBezTo>
                      <a:cubicBezTo>
                        <a:pt x="35" y="228"/>
                        <a:pt x="35" y="228"/>
                        <a:pt x="35" y="228"/>
                      </a:cubicBezTo>
                      <a:cubicBezTo>
                        <a:pt x="37" y="228"/>
                        <a:pt x="37" y="228"/>
                        <a:pt x="37" y="228"/>
                      </a:cubicBezTo>
                      <a:cubicBezTo>
                        <a:pt x="38" y="229"/>
                        <a:pt x="38" y="229"/>
                        <a:pt x="38" y="229"/>
                      </a:cubicBezTo>
                      <a:cubicBezTo>
                        <a:pt x="38" y="228"/>
                        <a:pt x="38" y="228"/>
                        <a:pt x="38" y="228"/>
                      </a:cubicBezTo>
                      <a:cubicBezTo>
                        <a:pt x="39" y="228"/>
                        <a:pt x="39" y="228"/>
                        <a:pt x="39" y="228"/>
                      </a:cubicBezTo>
                      <a:cubicBezTo>
                        <a:pt x="39" y="229"/>
                        <a:pt x="39" y="229"/>
                        <a:pt x="39" y="229"/>
                      </a:cubicBezTo>
                      <a:close/>
                      <a:moveTo>
                        <a:pt x="42" y="228"/>
                      </a:moveTo>
                      <a:cubicBezTo>
                        <a:pt x="41" y="227"/>
                        <a:pt x="41" y="227"/>
                        <a:pt x="41" y="227"/>
                      </a:cubicBezTo>
                      <a:cubicBezTo>
                        <a:pt x="42" y="227"/>
                        <a:pt x="42" y="227"/>
                        <a:pt x="42" y="227"/>
                      </a:cubicBezTo>
                      <a:cubicBezTo>
                        <a:pt x="41" y="226"/>
                        <a:pt x="41" y="226"/>
                        <a:pt x="41" y="226"/>
                      </a:cubicBezTo>
                      <a:cubicBezTo>
                        <a:pt x="42" y="226"/>
                        <a:pt x="42" y="226"/>
                        <a:pt x="42" y="226"/>
                      </a:cubicBezTo>
                      <a:cubicBezTo>
                        <a:pt x="41" y="225"/>
                        <a:pt x="41" y="225"/>
                        <a:pt x="41" y="225"/>
                      </a:cubicBezTo>
                      <a:cubicBezTo>
                        <a:pt x="41" y="224"/>
                        <a:pt x="41" y="224"/>
                        <a:pt x="41" y="224"/>
                      </a:cubicBezTo>
                      <a:cubicBezTo>
                        <a:pt x="40" y="223"/>
                        <a:pt x="40" y="223"/>
                        <a:pt x="40" y="223"/>
                      </a:cubicBezTo>
                      <a:cubicBezTo>
                        <a:pt x="40" y="224"/>
                        <a:pt x="40" y="224"/>
                        <a:pt x="40" y="224"/>
                      </a:cubicBezTo>
                      <a:cubicBezTo>
                        <a:pt x="39" y="225"/>
                        <a:pt x="39" y="225"/>
                        <a:pt x="39" y="225"/>
                      </a:cubicBezTo>
                      <a:cubicBezTo>
                        <a:pt x="40" y="226"/>
                        <a:pt x="40" y="226"/>
                        <a:pt x="40" y="226"/>
                      </a:cubicBezTo>
                      <a:cubicBezTo>
                        <a:pt x="40" y="227"/>
                        <a:pt x="40" y="227"/>
                        <a:pt x="40" y="227"/>
                      </a:cubicBezTo>
                      <a:cubicBezTo>
                        <a:pt x="40" y="228"/>
                        <a:pt x="40" y="228"/>
                        <a:pt x="40" y="228"/>
                      </a:cubicBezTo>
                      <a:cubicBezTo>
                        <a:pt x="41" y="228"/>
                        <a:pt x="41" y="228"/>
                        <a:pt x="41" y="228"/>
                      </a:cubicBezTo>
                      <a:cubicBezTo>
                        <a:pt x="42" y="228"/>
                        <a:pt x="42" y="228"/>
                        <a:pt x="42" y="228"/>
                      </a:cubicBezTo>
                      <a:cubicBezTo>
                        <a:pt x="42" y="229"/>
                        <a:pt x="42" y="229"/>
                        <a:pt x="42" y="229"/>
                      </a:cubicBezTo>
                      <a:cubicBezTo>
                        <a:pt x="42" y="228"/>
                        <a:pt x="42" y="228"/>
                        <a:pt x="42" y="228"/>
                      </a:cubicBezTo>
                      <a:close/>
                      <a:moveTo>
                        <a:pt x="38" y="236"/>
                      </a:moveTo>
                      <a:cubicBezTo>
                        <a:pt x="39" y="235"/>
                        <a:pt x="39" y="235"/>
                        <a:pt x="39" y="235"/>
                      </a:cubicBezTo>
                      <a:cubicBezTo>
                        <a:pt x="40" y="236"/>
                        <a:pt x="40" y="236"/>
                        <a:pt x="40" y="236"/>
                      </a:cubicBezTo>
                      <a:cubicBezTo>
                        <a:pt x="39" y="236"/>
                        <a:pt x="39" y="236"/>
                        <a:pt x="39" y="236"/>
                      </a:cubicBezTo>
                      <a:cubicBezTo>
                        <a:pt x="38" y="236"/>
                        <a:pt x="38" y="236"/>
                        <a:pt x="38" y="236"/>
                      </a:cubicBezTo>
                      <a:close/>
                      <a:moveTo>
                        <a:pt x="39" y="235"/>
                      </a:moveTo>
                      <a:cubicBezTo>
                        <a:pt x="38" y="235"/>
                        <a:pt x="38" y="235"/>
                        <a:pt x="38" y="235"/>
                      </a:cubicBezTo>
                      <a:cubicBezTo>
                        <a:pt x="38" y="234"/>
                        <a:pt x="38" y="234"/>
                        <a:pt x="38" y="234"/>
                      </a:cubicBezTo>
                      <a:cubicBezTo>
                        <a:pt x="39" y="234"/>
                        <a:pt x="39" y="234"/>
                        <a:pt x="39" y="234"/>
                      </a:cubicBezTo>
                      <a:cubicBezTo>
                        <a:pt x="39" y="235"/>
                        <a:pt x="39" y="235"/>
                        <a:pt x="39" y="235"/>
                      </a:cubicBezTo>
                      <a:cubicBezTo>
                        <a:pt x="39" y="235"/>
                        <a:pt x="39" y="235"/>
                        <a:pt x="39" y="235"/>
                      </a:cubicBezTo>
                      <a:close/>
                      <a:moveTo>
                        <a:pt x="61" y="240"/>
                      </a:moveTo>
                      <a:cubicBezTo>
                        <a:pt x="60" y="240"/>
                        <a:pt x="60" y="240"/>
                        <a:pt x="60" y="240"/>
                      </a:cubicBezTo>
                      <a:cubicBezTo>
                        <a:pt x="61" y="239"/>
                        <a:pt x="61" y="239"/>
                        <a:pt x="61" y="239"/>
                      </a:cubicBezTo>
                      <a:cubicBezTo>
                        <a:pt x="60" y="238"/>
                        <a:pt x="60" y="238"/>
                        <a:pt x="60" y="238"/>
                      </a:cubicBezTo>
                      <a:cubicBezTo>
                        <a:pt x="61" y="239"/>
                        <a:pt x="61" y="239"/>
                        <a:pt x="61" y="239"/>
                      </a:cubicBezTo>
                      <a:cubicBezTo>
                        <a:pt x="61" y="239"/>
                        <a:pt x="61" y="239"/>
                        <a:pt x="61" y="239"/>
                      </a:cubicBezTo>
                      <a:cubicBezTo>
                        <a:pt x="61" y="240"/>
                        <a:pt x="61" y="240"/>
                        <a:pt x="61" y="240"/>
                      </a:cubicBezTo>
                      <a:cubicBezTo>
                        <a:pt x="61" y="240"/>
                        <a:pt x="61" y="240"/>
                        <a:pt x="61" y="240"/>
                      </a:cubicBezTo>
                      <a:close/>
                      <a:moveTo>
                        <a:pt x="47" y="235"/>
                      </a:moveTo>
                      <a:cubicBezTo>
                        <a:pt x="47" y="235"/>
                        <a:pt x="47" y="235"/>
                        <a:pt x="47" y="235"/>
                      </a:cubicBezTo>
                      <a:cubicBezTo>
                        <a:pt x="48" y="235"/>
                        <a:pt x="48" y="235"/>
                        <a:pt x="48" y="235"/>
                      </a:cubicBezTo>
                      <a:cubicBezTo>
                        <a:pt x="49" y="235"/>
                        <a:pt x="49" y="235"/>
                        <a:pt x="49" y="235"/>
                      </a:cubicBezTo>
                      <a:cubicBezTo>
                        <a:pt x="50" y="235"/>
                        <a:pt x="50" y="235"/>
                        <a:pt x="50" y="235"/>
                      </a:cubicBezTo>
                      <a:cubicBezTo>
                        <a:pt x="53" y="234"/>
                        <a:pt x="53" y="234"/>
                        <a:pt x="53" y="234"/>
                      </a:cubicBezTo>
                      <a:cubicBezTo>
                        <a:pt x="54" y="234"/>
                        <a:pt x="54" y="234"/>
                        <a:pt x="54" y="234"/>
                      </a:cubicBezTo>
                      <a:cubicBezTo>
                        <a:pt x="56" y="234"/>
                        <a:pt x="56" y="234"/>
                        <a:pt x="56" y="234"/>
                      </a:cubicBezTo>
                      <a:cubicBezTo>
                        <a:pt x="57" y="234"/>
                        <a:pt x="57" y="234"/>
                        <a:pt x="57" y="234"/>
                      </a:cubicBezTo>
                      <a:cubicBezTo>
                        <a:pt x="59" y="234"/>
                        <a:pt x="59" y="234"/>
                        <a:pt x="59" y="234"/>
                      </a:cubicBezTo>
                      <a:cubicBezTo>
                        <a:pt x="60" y="234"/>
                        <a:pt x="60" y="234"/>
                        <a:pt x="60" y="234"/>
                      </a:cubicBezTo>
                      <a:cubicBezTo>
                        <a:pt x="60" y="235"/>
                        <a:pt x="60" y="235"/>
                        <a:pt x="60" y="235"/>
                      </a:cubicBezTo>
                      <a:cubicBezTo>
                        <a:pt x="61" y="235"/>
                        <a:pt x="61" y="235"/>
                        <a:pt x="61" y="235"/>
                      </a:cubicBezTo>
                      <a:cubicBezTo>
                        <a:pt x="60" y="236"/>
                        <a:pt x="60" y="236"/>
                        <a:pt x="60" y="236"/>
                      </a:cubicBezTo>
                      <a:cubicBezTo>
                        <a:pt x="60" y="236"/>
                        <a:pt x="60" y="236"/>
                        <a:pt x="60" y="236"/>
                      </a:cubicBezTo>
                      <a:cubicBezTo>
                        <a:pt x="59" y="236"/>
                        <a:pt x="59" y="236"/>
                        <a:pt x="59" y="236"/>
                      </a:cubicBezTo>
                      <a:cubicBezTo>
                        <a:pt x="58" y="236"/>
                        <a:pt x="58" y="236"/>
                        <a:pt x="58" y="236"/>
                      </a:cubicBezTo>
                      <a:cubicBezTo>
                        <a:pt x="57" y="236"/>
                        <a:pt x="57" y="236"/>
                        <a:pt x="57" y="236"/>
                      </a:cubicBezTo>
                      <a:cubicBezTo>
                        <a:pt x="56" y="236"/>
                        <a:pt x="56" y="236"/>
                        <a:pt x="56" y="236"/>
                      </a:cubicBezTo>
                      <a:cubicBezTo>
                        <a:pt x="56" y="236"/>
                        <a:pt x="56" y="236"/>
                        <a:pt x="56" y="236"/>
                      </a:cubicBezTo>
                      <a:cubicBezTo>
                        <a:pt x="55" y="235"/>
                        <a:pt x="55" y="235"/>
                        <a:pt x="55" y="235"/>
                      </a:cubicBezTo>
                      <a:cubicBezTo>
                        <a:pt x="54" y="235"/>
                        <a:pt x="54" y="235"/>
                        <a:pt x="54" y="235"/>
                      </a:cubicBezTo>
                      <a:cubicBezTo>
                        <a:pt x="53" y="235"/>
                        <a:pt x="53" y="235"/>
                        <a:pt x="53" y="235"/>
                      </a:cubicBezTo>
                      <a:cubicBezTo>
                        <a:pt x="53" y="235"/>
                        <a:pt x="53" y="235"/>
                        <a:pt x="53" y="235"/>
                      </a:cubicBezTo>
                      <a:cubicBezTo>
                        <a:pt x="51" y="236"/>
                        <a:pt x="51" y="236"/>
                        <a:pt x="51" y="236"/>
                      </a:cubicBezTo>
                      <a:cubicBezTo>
                        <a:pt x="52" y="236"/>
                        <a:pt x="52" y="236"/>
                        <a:pt x="52" y="236"/>
                      </a:cubicBezTo>
                      <a:cubicBezTo>
                        <a:pt x="53" y="236"/>
                        <a:pt x="53" y="236"/>
                        <a:pt x="53" y="236"/>
                      </a:cubicBezTo>
                      <a:cubicBezTo>
                        <a:pt x="54" y="237"/>
                        <a:pt x="54" y="237"/>
                        <a:pt x="54" y="237"/>
                      </a:cubicBezTo>
                      <a:cubicBezTo>
                        <a:pt x="55" y="237"/>
                        <a:pt x="55" y="237"/>
                        <a:pt x="55" y="237"/>
                      </a:cubicBezTo>
                      <a:cubicBezTo>
                        <a:pt x="54" y="237"/>
                        <a:pt x="54" y="237"/>
                        <a:pt x="54" y="237"/>
                      </a:cubicBezTo>
                      <a:cubicBezTo>
                        <a:pt x="55" y="238"/>
                        <a:pt x="55" y="238"/>
                        <a:pt x="55" y="238"/>
                      </a:cubicBezTo>
                      <a:cubicBezTo>
                        <a:pt x="56" y="239"/>
                        <a:pt x="56" y="239"/>
                        <a:pt x="56" y="239"/>
                      </a:cubicBezTo>
                      <a:cubicBezTo>
                        <a:pt x="56" y="239"/>
                        <a:pt x="56" y="239"/>
                        <a:pt x="56" y="239"/>
                      </a:cubicBezTo>
                      <a:cubicBezTo>
                        <a:pt x="56" y="239"/>
                        <a:pt x="56" y="239"/>
                        <a:pt x="56" y="239"/>
                      </a:cubicBezTo>
                      <a:cubicBezTo>
                        <a:pt x="55" y="238"/>
                        <a:pt x="55" y="238"/>
                        <a:pt x="55" y="238"/>
                      </a:cubicBezTo>
                      <a:cubicBezTo>
                        <a:pt x="54" y="238"/>
                        <a:pt x="54" y="238"/>
                        <a:pt x="54" y="238"/>
                      </a:cubicBezTo>
                      <a:cubicBezTo>
                        <a:pt x="53" y="239"/>
                        <a:pt x="53" y="239"/>
                        <a:pt x="53" y="239"/>
                      </a:cubicBezTo>
                      <a:cubicBezTo>
                        <a:pt x="52" y="238"/>
                        <a:pt x="52" y="238"/>
                        <a:pt x="52" y="238"/>
                      </a:cubicBezTo>
                      <a:cubicBezTo>
                        <a:pt x="52" y="237"/>
                        <a:pt x="52" y="237"/>
                        <a:pt x="52" y="237"/>
                      </a:cubicBezTo>
                      <a:cubicBezTo>
                        <a:pt x="51" y="237"/>
                        <a:pt x="51" y="237"/>
                        <a:pt x="51" y="237"/>
                      </a:cubicBezTo>
                      <a:cubicBezTo>
                        <a:pt x="50" y="238"/>
                        <a:pt x="50" y="238"/>
                        <a:pt x="50" y="238"/>
                      </a:cubicBezTo>
                      <a:cubicBezTo>
                        <a:pt x="51" y="238"/>
                        <a:pt x="51" y="238"/>
                        <a:pt x="51" y="238"/>
                      </a:cubicBezTo>
                      <a:cubicBezTo>
                        <a:pt x="51" y="239"/>
                        <a:pt x="51" y="239"/>
                        <a:pt x="51" y="239"/>
                      </a:cubicBezTo>
                      <a:cubicBezTo>
                        <a:pt x="51" y="239"/>
                        <a:pt x="51" y="239"/>
                        <a:pt x="51" y="239"/>
                      </a:cubicBezTo>
                      <a:cubicBezTo>
                        <a:pt x="49" y="238"/>
                        <a:pt x="49" y="238"/>
                        <a:pt x="49" y="238"/>
                      </a:cubicBezTo>
                      <a:cubicBezTo>
                        <a:pt x="49" y="239"/>
                        <a:pt x="49" y="239"/>
                        <a:pt x="49" y="239"/>
                      </a:cubicBezTo>
                      <a:cubicBezTo>
                        <a:pt x="48" y="238"/>
                        <a:pt x="48" y="238"/>
                        <a:pt x="48" y="238"/>
                      </a:cubicBezTo>
                      <a:cubicBezTo>
                        <a:pt x="48" y="238"/>
                        <a:pt x="48" y="238"/>
                        <a:pt x="48" y="238"/>
                      </a:cubicBezTo>
                      <a:cubicBezTo>
                        <a:pt x="48" y="237"/>
                        <a:pt x="48" y="237"/>
                        <a:pt x="48" y="237"/>
                      </a:cubicBezTo>
                      <a:cubicBezTo>
                        <a:pt x="47" y="238"/>
                        <a:pt x="47" y="238"/>
                        <a:pt x="47" y="238"/>
                      </a:cubicBezTo>
                      <a:cubicBezTo>
                        <a:pt x="46" y="237"/>
                        <a:pt x="46" y="237"/>
                        <a:pt x="46" y="237"/>
                      </a:cubicBezTo>
                      <a:cubicBezTo>
                        <a:pt x="46" y="237"/>
                        <a:pt x="46" y="237"/>
                        <a:pt x="46" y="237"/>
                      </a:cubicBezTo>
                      <a:cubicBezTo>
                        <a:pt x="47" y="236"/>
                        <a:pt x="47" y="236"/>
                        <a:pt x="47" y="236"/>
                      </a:cubicBezTo>
                      <a:cubicBezTo>
                        <a:pt x="49" y="236"/>
                        <a:pt x="49" y="236"/>
                        <a:pt x="49" y="236"/>
                      </a:cubicBezTo>
                      <a:cubicBezTo>
                        <a:pt x="48" y="235"/>
                        <a:pt x="48" y="235"/>
                        <a:pt x="48" y="235"/>
                      </a:cubicBezTo>
                      <a:cubicBezTo>
                        <a:pt x="47" y="236"/>
                        <a:pt x="47" y="236"/>
                        <a:pt x="47" y="236"/>
                      </a:cubicBezTo>
                      <a:lnTo>
                        <a:pt x="47" y="23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190"/>
                <p:cNvSpPr>
                  <a:spLocks/>
                </p:cNvSpPr>
                <p:nvPr/>
              </p:nvSpPr>
              <p:spPr bwMode="auto">
                <a:xfrm>
                  <a:off x="14511300" y="-434977"/>
                  <a:ext cx="3912" cy="391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191"/>
                <p:cNvSpPr>
                  <a:spLocks noEditPoints="1"/>
                </p:cNvSpPr>
                <p:nvPr/>
              </p:nvSpPr>
              <p:spPr bwMode="auto">
                <a:xfrm>
                  <a:off x="14519126" y="-431065"/>
                  <a:ext cx="13695" cy="19563"/>
                </a:xfrm>
                <a:custGeom>
                  <a:avLst/>
                  <a:gdLst>
                    <a:gd name="T0" fmla="*/ 7 w 7"/>
                    <a:gd name="T1" fmla="*/ 8 h 10"/>
                    <a:gd name="T2" fmla="*/ 5 w 7"/>
                    <a:gd name="T3" fmla="*/ 8 h 10"/>
                    <a:gd name="T4" fmla="*/ 7 w 7"/>
                    <a:gd name="T5" fmla="*/ 10 h 10"/>
                    <a:gd name="T6" fmla="*/ 7 w 7"/>
                    <a:gd name="T7" fmla="*/ 8 h 10"/>
                    <a:gd name="T8" fmla="*/ 7 w 7"/>
                    <a:gd name="T9" fmla="*/ 8 h 10"/>
                    <a:gd name="T10" fmla="*/ 7 w 7"/>
                    <a:gd name="T11" fmla="*/ 0 h 10"/>
                    <a:gd name="T12" fmla="*/ 3 w 7"/>
                    <a:gd name="T13" fmla="*/ 2 h 10"/>
                    <a:gd name="T14" fmla="*/ 5 w 7"/>
                    <a:gd name="T15" fmla="*/ 4 h 10"/>
                    <a:gd name="T16" fmla="*/ 7 w 7"/>
                    <a:gd name="T17" fmla="*/ 6 h 10"/>
                    <a:gd name="T18" fmla="*/ 7 w 7"/>
                    <a:gd name="T19" fmla="*/ 0 h 10"/>
                    <a:gd name="T20" fmla="*/ 7 w 7"/>
                    <a:gd name="T21" fmla="*/ 0 h 10"/>
                    <a:gd name="T22" fmla="*/ 1 w 7"/>
                    <a:gd name="T23" fmla="*/ 2 h 10"/>
                    <a:gd name="T24" fmla="*/ 3 w 7"/>
                    <a:gd name="T25" fmla="*/ 6 h 10"/>
                    <a:gd name="T26" fmla="*/ 3 w 7"/>
                    <a:gd name="T27" fmla="*/ 8 h 10"/>
                    <a:gd name="T28" fmla="*/ 0 w 7"/>
                    <a:gd name="T29" fmla="*/ 6 h 10"/>
                    <a:gd name="T30" fmla="*/ 1 w 7"/>
                    <a:gd name="T31" fmla="*/ 4 h 10"/>
                    <a:gd name="T32" fmla="*/ 1 w 7"/>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0">
                      <a:moveTo>
                        <a:pt x="7" y="8"/>
                      </a:moveTo>
                      <a:lnTo>
                        <a:pt x="5" y="8"/>
                      </a:lnTo>
                      <a:lnTo>
                        <a:pt x="7" y="10"/>
                      </a:lnTo>
                      <a:lnTo>
                        <a:pt x="7" y="8"/>
                      </a:lnTo>
                      <a:lnTo>
                        <a:pt x="7" y="8"/>
                      </a:lnTo>
                      <a:close/>
                      <a:moveTo>
                        <a:pt x="7" y="0"/>
                      </a:moveTo>
                      <a:lnTo>
                        <a:pt x="3" y="2"/>
                      </a:lnTo>
                      <a:lnTo>
                        <a:pt x="5" y="4"/>
                      </a:lnTo>
                      <a:lnTo>
                        <a:pt x="7" y="6"/>
                      </a:lnTo>
                      <a:lnTo>
                        <a:pt x="7" y="0"/>
                      </a:lnTo>
                      <a:lnTo>
                        <a:pt x="7" y="0"/>
                      </a:lnTo>
                      <a:close/>
                      <a:moveTo>
                        <a:pt x="1" y="2"/>
                      </a:moveTo>
                      <a:lnTo>
                        <a:pt x="3" y="6"/>
                      </a:lnTo>
                      <a:lnTo>
                        <a:pt x="3" y="8"/>
                      </a:lnTo>
                      <a:lnTo>
                        <a:pt x="0" y="6"/>
                      </a:lnTo>
                      <a:lnTo>
                        <a:pt x="1" y="4"/>
                      </a:lnTo>
                      <a:lnTo>
                        <a:pt x="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192"/>
                <p:cNvSpPr>
                  <a:spLocks/>
                </p:cNvSpPr>
                <p:nvPr/>
              </p:nvSpPr>
              <p:spPr bwMode="auto">
                <a:xfrm>
                  <a:off x="14524996" y="-407590"/>
                  <a:ext cx="7825" cy="7825"/>
                </a:xfrm>
                <a:custGeom>
                  <a:avLst/>
                  <a:gdLst>
                    <a:gd name="T0" fmla="*/ 1 w 2"/>
                    <a:gd name="T1" fmla="*/ 0 h 2"/>
                    <a:gd name="T2" fmla="*/ 2 w 2"/>
                    <a:gd name="T3" fmla="*/ 1 h 2"/>
                    <a:gd name="T4" fmla="*/ 2 w 2"/>
                    <a:gd name="T5" fmla="*/ 2 h 2"/>
                    <a:gd name="T6" fmla="*/ 1 w 2"/>
                    <a:gd name="T7" fmla="*/ 2 h 2"/>
                    <a:gd name="T8" fmla="*/ 0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2" y="1"/>
                        <a:pt x="2" y="1"/>
                        <a:pt x="2" y="1"/>
                      </a:cubicBezTo>
                      <a:cubicBezTo>
                        <a:pt x="2" y="2"/>
                        <a:pt x="2" y="2"/>
                        <a:pt x="2" y="2"/>
                      </a:cubicBezTo>
                      <a:cubicBezTo>
                        <a:pt x="1" y="2"/>
                        <a:pt x="1" y="2"/>
                        <a:pt x="1" y="2"/>
                      </a:cubicBezTo>
                      <a:cubicBezTo>
                        <a:pt x="0" y="1"/>
                        <a:pt x="0" y="1"/>
                        <a:pt x="0" y="1"/>
                      </a:cubicBezTo>
                      <a:cubicBezTo>
                        <a:pt x="0" y="1"/>
                        <a:pt x="1" y="0"/>
                        <a:pt x="1" y="0"/>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193"/>
                <p:cNvSpPr>
                  <a:spLocks noEditPoints="1"/>
                </p:cNvSpPr>
                <p:nvPr/>
              </p:nvSpPr>
              <p:spPr bwMode="auto">
                <a:xfrm>
                  <a:off x="14528908" y="-393896"/>
                  <a:ext cx="11737" cy="27387"/>
                </a:xfrm>
                <a:custGeom>
                  <a:avLst/>
                  <a:gdLst>
                    <a:gd name="T0" fmla="*/ 4 w 6"/>
                    <a:gd name="T1" fmla="*/ 8 h 14"/>
                    <a:gd name="T2" fmla="*/ 2 w 6"/>
                    <a:gd name="T3" fmla="*/ 12 h 14"/>
                    <a:gd name="T4" fmla="*/ 2 w 6"/>
                    <a:gd name="T5" fmla="*/ 14 h 14"/>
                    <a:gd name="T6" fmla="*/ 4 w 6"/>
                    <a:gd name="T7" fmla="*/ 14 h 14"/>
                    <a:gd name="T8" fmla="*/ 4 w 6"/>
                    <a:gd name="T9" fmla="*/ 12 h 14"/>
                    <a:gd name="T10" fmla="*/ 4 w 6"/>
                    <a:gd name="T11" fmla="*/ 8 h 14"/>
                    <a:gd name="T12" fmla="*/ 4 w 6"/>
                    <a:gd name="T13" fmla="*/ 8 h 14"/>
                    <a:gd name="T14" fmla="*/ 0 w 6"/>
                    <a:gd name="T15" fmla="*/ 0 h 14"/>
                    <a:gd name="T16" fmla="*/ 4 w 6"/>
                    <a:gd name="T17" fmla="*/ 0 h 14"/>
                    <a:gd name="T18" fmla="*/ 6 w 6"/>
                    <a:gd name="T19" fmla="*/ 4 h 14"/>
                    <a:gd name="T20" fmla="*/ 4 w 6"/>
                    <a:gd name="T21" fmla="*/ 6 h 14"/>
                    <a:gd name="T22" fmla="*/ 4 w 6"/>
                    <a:gd name="T23" fmla="*/ 6 h 14"/>
                    <a:gd name="T24" fmla="*/ 2 w 6"/>
                    <a:gd name="T25" fmla="*/ 6 h 14"/>
                    <a:gd name="T26" fmla="*/ 2 w 6"/>
                    <a:gd name="T27" fmla="*/ 4 h 14"/>
                    <a:gd name="T28" fmla="*/ 0 w 6"/>
                    <a:gd name="T29" fmla="*/ 0 h 14"/>
                    <a:gd name="T30" fmla="*/ 0 w 6"/>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4">
                      <a:moveTo>
                        <a:pt x="4" y="8"/>
                      </a:moveTo>
                      <a:lnTo>
                        <a:pt x="2" y="12"/>
                      </a:lnTo>
                      <a:lnTo>
                        <a:pt x="2" y="14"/>
                      </a:lnTo>
                      <a:lnTo>
                        <a:pt x="4" y="14"/>
                      </a:lnTo>
                      <a:lnTo>
                        <a:pt x="4" y="12"/>
                      </a:lnTo>
                      <a:lnTo>
                        <a:pt x="4" y="8"/>
                      </a:lnTo>
                      <a:lnTo>
                        <a:pt x="4" y="8"/>
                      </a:lnTo>
                      <a:close/>
                      <a:moveTo>
                        <a:pt x="0" y="0"/>
                      </a:moveTo>
                      <a:lnTo>
                        <a:pt x="4" y="0"/>
                      </a:lnTo>
                      <a:lnTo>
                        <a:pt x="6" y="4"/>
                      </a:lnTo>
                      <a:lnTo>
                        <a:pt x="4" y="6"/>
                      </a:lnTo>
                      <a:lnTo>
                        <a:pt x="4" y="6"/>
                      </a:lnTo>
                      <a:lnTo>
                        <a:pt x="2" y="6"/>
                      </a:lnTo>
                      <a:lnTo>
                        <a:pt x="2" y="4"/>
                      </a:lnTo>
                      <a:lnTo>
                        <a:pt x="0"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194"/>
                <p:cNvSpPr>
                  <a:spLocks/>
                </p:cNvSpPr>
                <p:nvPr/>
              </p:nvSpPr>
              <p:spPr bwMode="auto">
                <a:xfrm>
                  <a:off x="14562164" y="-362595"/>
                  <a:ext cx="7825" cy="5868"/>
                </a:xfrm>
                <a:custGeom>
                  <a:avLst/>
                  <a:gdLst>
                    <a:gd name="T0" fmla="*/ 2 w 4"/>
                    <a:gd name="T1" fmla="*/ 0 h 3"/>
                    <a:gd name="T2" fmla="*/ 0 w 4"/>
                    <a:gd name="T3" fmla="*/ 2 h 3"/>
                    <a:gd name="T4" fmla="*/ 2 w 4"/>
                    <a:gd name="T5" fmla="*/ 3 h 3"/>
                    <a:gd name="T6" fmla="*/ 4 w 4"/>
                    <a:gd name="T7" fmla="*/ 3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2"/>
                      </a:lnTo>
                      <a:lnTo>
                        <a:pt x="2" y="3"/>
                      </a:lnTo>
                      <a:lnTo>
                        <a:pt x="4" y="3"/>
                      </a:lnTo>
                      <a:lnTo>
                        <a:pt x="4" y="2"/>
                      </a:lnTo>
                      <a:lnTo>
                        <a:pt x="2"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 name="Freeform 195"/>
                <p:cNvSpPr>
                  <a:spLocks noEditPoints="1"/>
                </p:cNvSpPr>
                <p:nvPr/>
              </p:nvSpPr>
              <p:spPr bwMode="auto">
                <a:xfrm>
                  <a:off x="14519126" y="-362595"/>
                  <a:ext cx="13695" cy="25431"/>
                </a:xfrm>
                <a:custGeom>
                  <a:avLst/>
                  <a:gdLst>
                    <a:gd name="T0" fmla="*/ 2 w 4"/>
                    <a:gd name="T1" fmla="*/ 6 h 7"/>
                    <a:gd name="T2" fmla="*/ 2 w 4"/>
                    <a:gd name="T3" fmla="*/ 6 h 7"/>
                    <a:gd name="T4" fmla="*/ 0 w 4"/>
                    <a:gd name="T5" fmla="*/ 6 h 7"/>
                    <a:gd name="T6" fmla="*/ 0 w 4"/>
                    <a:gd name="T7" fmla="*/ 7 h 7"/>
                    <a:gd name="T8" fmla="*/ 1 w 4"/>
                    <a:gd name="T9" fmla="*/ 7 h 7"/>
                    <a:gd name="T10" fmla="*/ 2 w 4"/>
                    <a:gd name="T11" fmla="*/ 6 h 7"/>
                    <a:gd name="T12" fmla="*/ 2 w 4"/>
                    <a:gd name="T13" fmla="*/ 4 h 7"/>
                    <a:gd name="T14" fmla="*/ 3 w 4"/>
                    <a:gd name="T15" fmla="*/ 5 h 7"/>
                    <a:gd name="T16" fmla="*/ 2 w 4"/>
                    <a:gd name="T17" fmla="*/ 5 h 7"/>
                    <a:gd name="T18" fmla="*/ 2 w 4"/>
                    <a:gd name="T19" fmla="*/ 4 h 7"/>
                    <a:gd name="T20" fmla="*/ 3 w 4"/>
                    <a:gd name="T21" fmla="*/ 0 h 7"/>
                    <a:gd name="T22" fmla="*/ 4 w 4"/>
                    <a:gd name="T23" fmla="*/ 1 h 7"/>
                    <a:gd name="T24" fmla="*/ 3 w 4"/>
                    <a:gd name="T25" fmla="*/ 2 h 7"/>
                    <a:gd name="T26" fmla="*/ 3 w 4"/>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2" y="6"/>
                      </a:moveTo>
                      <a:cubicBezTo>
                        <a:pt x="2" y="6"/>
                        <a:pt x="2" y="6"/>
                        <a:pt x="2" y="6"/>
                      </a:cubicBezTo>
                      <a:cubicBezTo>
                        <a:pt x="0" y="6"/>
                        <a:pt x="0" y="6"/>
                        <a:pt x="0" y="6"/>
                      </a:cubicBezTo>
                      <a:cubicBezTo>
                        <a:pt x="0" y="7"/>
                        <a:pt x="0" y="7"/>
                        <a:pt x="0" y="7"/>
                      </a:cubicBezTo>
                      <a:cubicBezTo>
                        <a:pt x="1" y="7"/>
                        <a:pt x="1" y="7"/>
                        <a:pt x="1" y="7"/>
                      </a:cubicBezTo>
                      <a:cubicBezTo>
                        <a:pt x="2" y="6"/>
                        <a:pt x="2" y="6"/>
                        <a:pt x="2" y="6"/>
                      </a:cubicBezTo>
                      <a:close/>
                      <a:moveTo>
                        <a:pt x="2" y="4"/>
                      </a:moveTo>
                      <a:cubicBezTo>
                        <a:pt x="3" y="5"/>
                        <a:pt x="3" y="5"/>
                        <a:pt x="3" y="5"/>
                      </a:cubicBezTo>
                      <a:cubicBezTo>
                        <a:pt x="2" y="5"/>
                        <a:pt x="2" y="5"/>
                        <a:pt x="2" y="5"/>
                      </a:cubicBezTo>
                      <a:cubicBezTo>
                        <a:pt x="2" y="5"/>
                        <a:pt x="2" y="4"/>
                        <a:pt x="2" y="4"/>
                      </a:cubicBezTo>
                      <a:close/>
                      <a:moveTo>
                        <a:pt x="3" y="0"/>
                      </a:moveTo>
                      <a:cubicBezTo>
                        <a:pt x="4" y="1"/>
                        <a:pt x="4" y="1"/>
                        <a:pt x="4" y="1"/>
                      </a:cubicBezTo>
                      <a:cubicBezTo>
                        <a:pt x="3" y="2"/>
                        <a:pt x="3" y="2"/>
                        <a:pt x="3" y="2"/>
                      </a:cubicBezTo>
                      <a:lnTo>
                        <a:pt x="3"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196"/>
                <p:cNvSpPr>
                  <a:spLocks noEditPoints="1"/>
                </p:cNvSpPr>
                <p:nvPr/>
              </p:nvSpPr>
              <p:spPr bwMode="auto">
                <a:xfrm>
                  <a:off x="14515214" y="-321515"/>
                  <a:ext cx="29344" cy="25431"/>
                </a:xfrm>
                <a:custGeom>
                  <a:avLst/>
                  <a:gdLst>
                    <a:gd name="T0" fmla="*/ 11 w 15"/>
                    <a:gd name="T1" fmla="*/ 2 h 13"/>
                    <a:gd name="T2" fmla="*/ 15 w 15"/>
                    <a:gd name="T3" fmla="*/ 0 h 13"/>
                    <a:gd name="T4" fmla="*/ 13 w 15"/>
                    <a:gd name="T5" fmla="*/ 2 h 13"/>
                    <a:gd name="T6" fmla="*/ 11 w 15"/>
                    <a:gd name="T7" fmla="*/ 2 h 13"/>
                    <a:gd name="T8" fmla="*/ 11 w 15"/>
                    <a:gd name="T9" fmla="*/ 2 h 13"/>
                    <a:gd name="T10" fmla="*/ 11 w 15"/>
                    <a:gd name="T11" fmla="*/ 3 h 13"/>
                    <a:gd name="T12" fmla="*/ 7 w 15"/>
                    <a:gd name="T13" fmla="*/ 5 h 13"/>
                    <a:gd name="T14" fmla="*/ 5 w 15"/>
                    <a:gd name="T15" fmla="*/ 3 h 13"/>
                    <a:gd name="T16" fmla="*/ 2 w 15"/>
                    <a:gd name="T17" fmla="*/ 5 h 13"/>
                    <a:gd name="T18" fmla="*/ 2 w 15"/>
                    <a:gd name="T19" fmla="*/ 5 h 13"/>
                    <a:gd name="T20" fmla="*/ 3 w 15"/>
                    <a:gd name="T21" fmla="*/ 7 h 13"/>
                    <a:gd name="T22" fmla="*/ 3 w 15"/>
                    <a:gd name="T23" fmla="*/ 9 h 13"/>
                    <a:gd name="T24" fmla="*/ 2 w 15"/>
                    <a:gd name="T25" fmla="*/ 11 h 13"/>
                    <a:gd name="T26" fmla="*/ 0 w 15"/>
                    <a:gd name="T27" fmla="*/ 11 h 13"/>
                    <a:gd name="T28" fmla="*/ 2 w 15"/>
                    <a:gd name="T29" fmla="*/ 13 h 13"/>
                    <a:gd name="T30" fmla="*/ 7 w 15"/>
                    <a:gd name="T31" fmla="*/ 11 h 13"/>
                    <a:gd name="T32" fmla="*/ 9 w 15"/>
                    <a:gd name="T33" fmla="*/ 9 h 13"/>
                    <a:gd name="T34" fmla="*/ 9 w 15"/>
                    <a:gd name="T35" fmla="*/ 7 h 13"/>
                    <a:gd name="T36" fmla="*/ 9 w 15"/>
                    <a:gd name="T37" fmla="*/ 5 h 13"/>
                    <a:gd name="T38" fmla="*/ 11 w 15"/>
                    <a:gd name="T39" fmla="*/ 3 h 13"/>
                    <a:gd name="T40" fmla="*/ 11 w 15"/>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3">
                      <a:moveTo>
                        <a:pt x="11" y="2"/>
                      </a:moveTo>
                      <a:lnTo>
                        <a:pt x="15" y="0"/>
                      </a:lnTo>
                      <a:lnTo>
                        <a:pt x="13" y="2"/>
                      </a:lnTo>
                      <a:lnTo>
                        <a:pt x="11" y="2"/>
                      </a:lnTo>
                      <a:lnTo>
                        <a:pt x="11" y="2"/>
                      </a:lnTo>
                      <a:close/>
                      <a:moveTo>
                        <a:pt x="11" y="3"/>
                      </a:moveTo>
                      <a:lnTo>
                        <a:pt x="7" y="5"/>
                      </a:lnTo>
                      <a:lnTo>
                        <a:pt x="5" y="3"/>
                      </a:lnTo>
                      <a:lnTo>
                        <a:pt x="2" y="5"/>
                      </a:lnTo>
                      <a:lnTo>
                        <a:pt x="2" y="5"/>
                      </a:lnTo>
                      <a:lnTo>
                        <a:pt x="3" y="7"/>
                      </a:lnTo>
                      <a:lnTo>
                        <a:pt x="3" y="9"/>
                      </a:lnTo>
                      <a:lnTo>
                        <a:pt x="2" y="11"/>
                      </a:lnTo>
                      <a:lnTo>
                        <a:pt x="0" y="11"/>
                      </a:lnTo>
                      <a:lnTo>
                        <a:pt x="2" y="13"/>
                      </a:lnTo>
                      <a:lnTo>
                        <a:pt x="7" y="11"/>
                      </a:lnTo>
                      <a:lnTo>
                        <a:pt x="9" y="9"/>
                      </a:lnTo>
                      <a:lnTo>
                        <a:pt x="9" y="7"/>
                      </a:lnTo>
                      <a:lnTo>
                        <a:pt x="9" y="5"/>
                      </a:lnTo>
                      <a:lnTo>
                        <a:pt x="11" y="3"/>
                      </a:lnTo>
                      <a:lnTo>
                        <a:pt x="11"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grpSp>
      <p:grpSp>
        <p:nvGrpSpPr>
          <p:cNvPr id="277" name="组合 276"/>
          <p:cNvGrpSpPr/>
          <p:nvPr/>
        </p:nvGrpSpPr>
        <p:grpSpPr>
          <a:xfrm>
            <a:off x="6360525" y="3687549"/>
            <a:ext cx="3804876" cy="3382330"/>
            <a:chOff x="15227284" y="-2453811"/>
            <a:chExt cx="3804876" cy="3382330"/>
          </a:xfrm>
        </p:grpSpPr>
        <p:sp>
          <p:nvSpPr>
            <p:cNvPr id="18" name="Freeform 6"/>
            <p:cNvSpPr>
              <a:spLocks/>
            </p:cNvSpPr>
            <p:nvPr/>
          </p:nvSpPr>
          <p:spPr bwMode="auto">
            <a:xfrm>
              <a:off x="16741409" y="140157"/>
              <a:ext cx="7825" cy="7825"/>
            </a:xfrm>
            <a:custGeom>
              <a:avLst/>
              <a:gdLst>
                <a:gd name="T0" fmla="*/ 0 w 4"/>
                <a:gd name="T1" fmla="*/ 2 h 4"/>
                <a:gd name="T2" fmla="*/ 0 w 4"/>
                <a:gd name="T3" fmla="*/ 2 h 4"/>
                <a:gd name="T4" fmla="*/ 0 w 4"/>
                <a:gd name="T5" fmla="*/ 0 h 4"/>
                <a:gd name="T6" fmla="*/ 2 w 4"/>
                <a:gd name="T7" fmla="*/ 0 h 4"/>
                <a:gd name="T8" fmla="*/ 4 w 4"/>
                <a:gd name="T9" fmla="*/ 0 h 4"/>
                <a:gd name="T10" fmla="*/ 2 w 4"/>
                <a:gd name="T11" fmla="*/ 4 h 4"/>
                <a:gd name="T12" fmla="*/ 0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2"/>
                  </a:moveTo>
                  <a:lnTo>
                    <a:pt x="0" y="2"/>
                  </a:lnTo>
                  <a:lnTo>
                    <a:pt x="0" y="0"/>
                  </a:lnTo>
                  <a:lnTo>
                    <a:pt x="2" y="0"/>
                  </a:lnTo>
                  <a:lnTo>
                    <a:pt x="4" y="0"/>
                  </a:lnTo>
                  <a:lnTo>
                    <a:pt x="2" y="4"/>
                  </a:lnTo>
                  <a:lnTo>
                    <a:pt x="0"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7"/>
            <p:cNvSpPr>
              <a:spLocks noEditPoints="1"/>
            </p:cNvSpPr>
            <p:nvPr/>
          </p:nvSpPr>
          <p:spPr bwMode="auto">
            <a:xfrm>
              <a:off x="16700328" y="110812"/>
              <a:ext cx="33256" cy="23475"/>
            </a:xfrm>
            <a:custGeom>
              <a:avLst/>
              <a:gdLst>
                <a:gd name="T0" fmla="*/ 4 w 17"/>
                <a:gd name="T1" fmla="*/ 8 h 12"/>
                <a:gd name="T2" fmla="*/ 4 w 17"/>
                <a:gd name="T3" fmla="*/ 6 h 12"/>
                <a:gd name="T4" fmla="*/ 4 w 17"/>
                <a:gd name="T5" fmla="*/ 4 h 12"/>
                <a:gd name="T6" fmla="*/ 4 w 17"/>
                <a:gd name="T7" fmla="*/ 2 h 12"/>
                <a:gd name="T8" fmla="*/ 4 w 17"/>
                <a:gd name="T9" fmla="*/ 0 h 12"/>
                <a:gd name="T10" fmla="*/ 2 w 17"/>
                <a:gd name="T11" fmla="*/ 0 h 12"/>
                <a:gd name="T12" fmla="*/ 0 w 17"/>
                <a:gd name="T13" fmla="*/ 4 h 12"/>
                <a:gd name="T14" fmla="*/ 2 w 17"/>
                <a:gd name="T15" fmla="*/ 4 h 12"/>
                <a:gd name="T16" fmla="*/ 2 w 17"/>
                <a:gd name="T17" fmla="*/ 6 h 12"/>
                <a:gd name="T18" fmla="*/ 2 w 17"/>
                <a:gd name="T19" fmla="*/ 8 h 12"/>
                <a:gd name="T20" fmla="*/ 4 w 17"/>
                <a:gd name="T21" fmla="*/ 8 h 12"/>
                <a:gd name="T22" fmla="*/ 4 w 17"/>
                <a:gd name="T23" fmla="*/ 8 h 12"/>
                <a:gd name="T24" fmla="*/ 4 w 17"/>
                <a:gd name="T25" fmla="*/ 12 h 12"/>
                <a:gd name="T26" fmla="*/ 6 w 17"/>
                <a:gd name="T27" fmla="*/ 12 h 12"/>
                <a:gd name="T28" fmla="*/ 8 w 17"/>
                <a:gd name="T29" fmla="*/ 12 h 12"/>
                <a:gd name="T30" fmla="*/ 6 w 17"/>
                <a:gd name="T31" fmla="*/ 12 h 12"/>
                <a:gd name="T32" fmla="*/ 4 w 17"/>
                <a:gd name="T33" fmla="*/ 12 h 12"/>
                <a:gd name="T34" fmla="*/ 4 w 17"/>
                <a:gd name="T35" fmla="*/ 12 h 12"/>
                <a:gd name="T36" fmla="*/ 4 w 17"/>
                <a:gd name="T37" fmla="*/ 12 h 12"/>
                <a:gd name="T38" fmla="*/ 15 w 17"/>
                <a:gd name="T39" fmla="*/ 12 h 12"/>
                <a:gd name="T40" fmla="*/ 17 w 17"/>
                <a:gd name="T41" fmla="*/ 12 h 12"/>
                <a:gd name="T42" fmla="*/ 15 w 17"/>
                <a:gd name="T43" fmla="*/ 10 h 12"/>
                <a:gd name="T44" fmla="*/ 15 w 17"/>
                <a:gd name="T45" fmla="*/ 10 h 12"/>
                <a:gd name="T46" fmla="*/ 13 w 17"/>
                <a:gd name="T47" fmla="*/ 10 h 12"/>
                <a:gd name="T48" fmla="*/ 15 w 17"/>
                <a:gd name="T49" fmla="*/ 12 h 12"/>
                <a:gd name="T50" fmla="*/ 15 w 17"/>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2">
                  <a:moveTo>
                    <a:pt x="4" y="8"/>
                  </a:moveTo>
                  <a:lnTo>
                    <a:pt x="4" y="6"/>
                  </a:lnTo>
                  <a:lnTo>
                    <a:pt x="4" y="4"/>
                  </a:lnTo>
                  <a:lnTo>
                    <a:pt x="4" y="2"/>
                  </a:lnTo>
                  <a:lnTo>
                    <a:pt x="4" y="0"/>
                  </a:lnTo>
                  <a:lnTo>
                    <a:pt x="2" y="0"/>
                  </a:lnTo>
                  <a:lnTo>
                    <a:pt x="0" y="4"/>
                  </a:lnTo>
                  <a:lnTo>
                    <a:pt x="2" y="4"/>
                  </a:lnTo>
                  <a:lnTo>
                    <a:pt x="2" y="6"/>
                  </a:lnTo>
                  <a:lnTo>
                    <a:pt x="2" y="8"/>
                  </a:lnTo>
                  <a:lnTo>
                    <a:pt x="4" y="8"/>
                  </a:lnTo>
                  <a:lnTo>
                    <a:pt x="4" y="8"/>
                  </a:lnTo>
                  <a:close/>
                  <a:moveTo>
                    <a:pt x="4" y="12"/>
                  </a:moveTo>
                  <a:lnTo>
                    <a:pt x="6" y="12"/>
                  </a:lnTo>
                  <a:lnTo>
                    <a:pt x="8" y="12"/>
                  </a:lnTo>
                  <a:lnTo>
                    <a:pt x="6" y="12"/>
                  </a:lnTo>
                  <a:lnTo>
                    <a:pt x="4" y="12"/>
                  </a:lnTo>
                  <a:lnTo>
                    <a:pt x="4" y="12"/>
                  </a:lnTo>
                  <a:lnTo>
                    <a:pt x="4" y="12"/>
                  </a:lnTo>
                  <a:close/>
                  <a:moveTo>
                    <a:pt x="15" y="12"/>
                  </a:moveTo>
                  <a:lnTo>
                    <a:pt x="17" y="12"/>
                  </a:lnTo>
                  <a:lnTo>
                    <a:pt x="15" y="10"/>
                  </a:lnTo>
                  <a:lnTo>
                    <a:pt x="15" y="10"/>
                  </a:lnTo>
                  <a:lnTo>
                    <a:pt x="13" y="10"/>
                  </a:lnTo>
                  <a:lnTo>
                    <a:pt x="15" y="12"/>
                  </a:lnTo>
                  <a:lnTo>
                    <a:pt x="15" y="1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8"/>
            <p:cNvSpPr>
              <a:spLocks noEditPoints="1"/>
            </p:cNvSpPr>
            <p:nvPr/>
          </p:nvSpPr>
          <p:spPr bwMode="auto">
            <a:xfrm>
              <a:off x="16770752" y="-16342"/>
              <a:ext cx="199536" cy="101724"/>
            </a:xfrm>
            <a:custGeom>
              <a:avLst/>
              <a:gdLst>
                <a:gd name="T0" fmla="*/ 100 w 102"/>
                <a:gd name="T1" fmla="*/ 4 h 52"/>
                <a:gd name="T2" fmla="*/ 102 w 102"/>
                <a:gd name="T3" fmla="*/ 2 h 52"/>
                <a:gd name="T4" fmla="*/ 102 w 102"/>
                <a:gd name="T5" fmla="*/ 2 h 52"/>
                <a:gd name="T6" fmla="*/ 100 w 102"/>
                <a:gd name="T7" fmla="*/ 0 h 52"/>
                <a:gd name="T8" fmla="*/ 100 w 102"/>
                <a:gd name="T9" fmla="*/ 2 h 52"/>
                <a:gd name="T10" fmla="*/ 100 w 102"/>
                <a:gd name="T11" fmla="*/ 4 h 52"/>
                <a:gd name="T12" fmla="*/ 100 w 102"/>
                <a:gd name="T13" fmla="*/ 4 h 52"/>
                <a:gd name="T14" fmla="*/ 2 w 102"/>
                <a:gd name="T15" fmla="*/ 50 h 52"/>
                <a:gd name="T16" fmla="*/ 4 w 102"/>
                <a:gd name="T17" fmla="*/ 50 h 52"/>
                <a:gd name="T18" fmla="*/ 2 w 102"/>
                <a:gd name="T19" fmla="*/ 52 h 52"/>
                <a:gd name="T20" fmla="*/ 2 w 102"/>
                <a:gd name="T21" fmla="*/ 50 h 52"/>
                <a:gd name="T22" fmla="*/ 2 w 102"/>
                <a:gd name="T23" fmla="*/ 50 h 52"/>
                <a:gd name="T24" fmla="*/ 0 w 102"/>
                <a:gd name="T25" fmla="*/ 48 h 52"/>
                <a:gd name="T26" fmla="*/ 0 w 102"/>
                <a:gd name="T27" fmla="*/ 46 h 52"/>
                <a:gd name="T28" fmla="*/ 2 w 102"/>
                <a:gd name="T29" fmla="*/ 46 h 52"/>
                <a:gd name="T30" fmla="*/ 4 w 102"/>
                <a:gd name="T31" fmla="*/ 46 h 52"/>
                <a:gd name="T32" fmla="*/ 2 w 102"/>
                <a:gd name="T33" fmla="*/ 48 h 52"/>
                <a:gd name="T34" fmla="*/ 0 w 102"/>
                <a:gd name="T35" fmla="*/ 48 h 52"/>
                <a:gd name="T36" fmla="*/ 0 w 102"/>
                <a:gd name="T3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2">
                  <a:moveTo>
                    <a:pt x="100" y="4"/>
                  </a:moveTo>
                  <a:lnTo>
                    <a:pt x="102" y="2"/>
                  </a:lnTo>
                  <a:lnTo>
                    <a:pt x="102" y="2"/>
                  </a:lnTo>
                  <a:lnTo>
                    <a:pt x="100" y="0"/>
                  </a:lnTo>
                  <a:lnTo>
                    <a:pt x="100" y="2"/>
                  </a:lnTo>
                  <a:lnTo>
                    <a:pt x="100" y="4"/>
                  </a:lnTo>
                  <a:lnTo>
                    <a:pt x="100" y="4"/>
                  </a:lnTo>
                  <a:close/>
                  <a:moveTo>
                    <a:pt x="2" y="50"/>
                  </a:moveTo>
                  <a:lnTo>
                    <a:pt x="4" y="50"/>
                  </a:lnTo>
                  <a:lnTo>
                    <a:pt x="2" y="52"/>
                  </a:lnTo>
                  <a:lnTo>
                    <a:pt x="2" y="50"/>
                  </a:lnTo>
                  <a:lnTo>
                    <a:pt x="2" y="50"/>
                  </a:lnTo>
                  <a:close/>
                  <a:moveTo>
                    <a:pt x="0" y="48"/>
                  </a:moveTo>
                  <a:lnTo>
                    <a:pt x="0" y="46"/>
                  </a:lnTo>
                  <a:lnTo>
                    <a:pt x="2" y="46"/>
                  </a:lnTo>
                  <a:lnTo>
                    <a:pt x="4" y="46"/>
                  </a:lnTo>
                  <a:lnTo>
                    <a:pt x="2" y="48"/>
                  </a:lnTo>
                  <a:lnTo>
                    <a:pt x="0" y="48"/>
                  </a:lnTo>
                  <a:lnTo>
                    <a:pt x="0" y="4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9"/>
            <p:cNvSpPr>
              <a:spLocks noEditPoints="1"/>
            </p:cNvSpPr>
            <p:nvPr/>
          </p:nvSpPr>
          <p:spPr bwMode="auto">
            <a:xfrm>
              <a:off x="17739088" y="-370421"/>
              <a:ext cx="44995" cy="136936"/>
            </a:xfrm>
            <a:custGeom>
              <a:avLst/>
              <a:gdLst>
                <a:gd name="T0" fmla="*/ 5 w 12"/>
                <a:gd name="T1" fmla="*/ 6 h 37"/>
                <a:gd name="T2" fmla="*/ 4 w 12"/>
                <a:gd name="T3" fmla="*/ 4 h 37"/>
                <a:gd name="T4" fmla="*/ 5 w 12"/>
                <a:gd name="T5" fmla="*/ 2 h 37"/>
                <a:gd name="T6" fmla="*/ 5 w 12"/>
                <a:gd name="T7" fmla="*/ 0 h 37"/>
                <a:gd name="T8" fmla="*/ 4 w 12"/>
                <a:gd name="T9" fmla="*/ 1 h 37"/>
                <a:gd name="T10" fmla="*/ 3 w 12"/>
                <a:gd name="T11" fmla="*/ 3 h 37"/>
                <a:gd name="T12" fmla="*/ 3 w 12"/>
                <a:gd name="T13" fmla="*/ 6 h 37"/>
                <a:gd name="T14" fmla="*/ 3 w 12"/>
                <a:gd name="T15" fmla="*/ 13 h 37"/>
                <a:gd name="T16" fmla="*/ 4 w 12"/>
                <a:gd name="T17" fmla="*/ 10 h 37"/>
                <a:gd name="T18" fmla="*/ 4 w 12"/>
                <a:gd name="T19" fmla="*/ 8 h 37"/>
                <a:gd name="T20" fmla="*/ 4 w 12"/>
                <a:gd name="T21" fmla="*/ 7 h 37"/>
                <a:gd name="T22" fmla="*/ 3 w 12"/>
                <a:gd name="T23" fmla="*/ 9 h 37"/>
                <a:gd name="T24" fmla="*/ 3 w 12"/>
                <a:gd name="T25" fmla="*/ 11 h 37"/>
                <a:gd name="T26" fmla="*/ 3 w 12"/>
                <a:gd name="T27" fmla="*/ 13 h 37"/>
                <a:gd name="T28" fmla="*/ 1 w 12"/>
                <a:gd name="T29" fmla="*/ 12 h 37"/>
                <a:gd name="T30" fmla="*/ 0 w 12"/>
                <a:gd name="T31" fmla="*/ 12 h 37"/>
                <a:gd name="T32" fmla="*/ 3 w 12"/>
                <a:gd name="T33" fmla="*/ 17 h 37"/>
                <a:gd name="T34" fmla="*/ 3 w 12"/>
                <a:gd name="T35" fmla="*/ 15 h 37"/>
                <a:gd name="T36" fmla="*/ 2 w 12"/>
                <a:gd name="T37" fmla="*/ 16 h 37"/>
                <a:gd name="T38" fmla="*/ 5 w 12"/>
                <a:gd name="T39" fmla="*/ 23 h 37"/>
                <a:gd name="T40" fmla="*/ 5 w 12"/>
                <a:gd name="T41" fmla="*/ 24 h 37"/>
                <a:gd name="T42" fmla="*/ 7 w 12"/>
                <a:gd name="T43" fmla="*/ 28 h 37"/>
                <a:gd name="T44" fmla="*/ 8 w 12"/>
                <a:gd name="T45" fmla="*/ 29 h 37"/>
                <a:gd name="T46" fmla="*/ 7 w 12"/>
                <a:gd name="T47" fmla="*/ 28 h 37"/>
                <a:gd name="T48" fmla="*/ 9 w 12"/>
                <a:gd name="T49" fmla="*/ 29 h 37"/>
                <a:gd name="T50" fmla="*/ 10 w 12"/>
                <a:gd name="T51" fmla="*/ 29 h 37"/>
                <a:gd name="T52" fmla="*/ 10 w 12"/>
                <a:gd name="T53" fmla="*/ 28 h 37"/>
                <a:gd name="T54" fmla="*/ 9 w 12"/>
                <a:gd name="T55" fmla="*/ 31 h 37"/>
                <a:gd name="T56" fmla="*/ 9 w 12"/>
                <a:gd name="T57" fmla="*/ 30 h 37"/>
                <a:gd name="T58" fmla="*/ 8 w 12"/>
                <a:gd name="T59" fmla="*/ 31 h 37"/>
                <a:gd name="T60" fmla="*/ 11 w 12"/>
                <a:gd name="T61" fmla="*/ 33 h 37"/>
                <a:gd name="T62" fmla="*/ 10 w 12"/>
                <a:gd name="T63" fmla="*/ 33 h 37"/>
                <a:gd name="T64" fmla="*/ 11 w 12"/>
                <a:gd name="T65" fmla="*/ 34 h 37"/>
                <a:gd name="T66" fmla="*/ 10 w 12"/>
                <a:gd name="T67" fmla="*/ 35 h 37"/>
                <a:gd name="T68" fmla="*/ 11 w 12"/>
                <a:gd name="T69" fmla="*/ 37 h 37"/>
                <a:gd name="T70" fmla="*/ 12 w 12"/>
                <a:gd name="T71" fmla="*/ 35 h 37"/>
                <a:gd name="T72" fmla="*/ 11 w 12"/>
                <a:gd name="T7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37">
                  <a:moveTo>
                    <a:pt x="4" y="7"/>
                  </a:moveTo>
                  <a:cubicBezTo>
                    <a:pt x="5" y="6"/>
                    <a:pt x="5" y="6"/>
                    <a:pt x="5" y="6"/>
                  </a:cubicBezTo>
                  <a:cubicBezTo>
                    <a:pt x="5" y="4"/>
                    <a:pt x="5" y="4"/>
                    <a:pt x="5" y="4"/>
                  </a:cubicBezTo>
                  <a:cubicBezTo>
                    <a:pt x="4" y="4"/>
                    <a:pt x="4" y="4"/>
                    <a:pt x="4" y="4"/>
                  </a:cubicBezTo>
                  <a:cubicBezTo>
                    <a:pt x="5" y="3"/>
                    <a:pt x="5" y="3"/>
                    <a:pt x="5" y="3"/>
                  </a:cubicBezTo>
                  <a:cubicBezTo>
                    <a:pt x="5" y="2"/>
                    <a:pt x="5" y="2"/>
                    <a:pt x="5" y="2"/>
                  </a:cubicBezTo>
                  <a:cubicBezTo>
                    <a:pt x="5" y="1"/>
                    <a:pt x="5" y="1"/>
                    <a:pt x="5" y="1"/>
                  </a:cubicBezTo>
                  <a:cubicBezTo>
                    <a:pt x="5" y="0"/>
                    <a:pt x="5" y="0"/>
                    <a:pt x="5" y="0"/>
                  </a:cubicBezTo>
                  <a:cubicBezTo>
                    <a:pt x="5" y="0"/>
                    <a:pt x="5" y="0"/>
                    <a:pt x="5" y="0"/>
                  </a:cubicBezTo>
                  <a:cubicBezTo>
                    <a:pt x="4" y="1"/>
                    <a:pt x="4" y="1"/>
                    <a:pt x="4" y="1"/>
                  </a:cubicBezTo>
                  <a:cubicBezTo>
                    <a:pt x="4" y="3"/>
                    <a:pt x="4" y="3"/>
                    <a:pt x="4" y="3"/>
                  </a:cubicBezTo>
                  <a:cubicBezTo>
                    <a:pt x="3" y="3"/>
                    <a:pt x="3" y="3"/>
                    <a:pt x="3" y="3"/>
                  </a:cubicBezTo>
                  <a:cubicBezTo>
                    <a:pt x="4" y="4"/>
                    <a:pt x="4" y="4"/>
                    <a:pt x="4" y="4"/>
                  </a:cubicBezTo>
                  <a:cubicBezTo>
                    <a:pt x="3" y="6"/>
                    <a:pt x="3" y="6"/>
                    <a:pt x="3" y="6"/>
                  </a:cubicBezTo>
                  <a:cubicBezTo>
                    <a:pt x="4" y="7"/>
                    <a:pt x="4" y="7"/>
                    <a:pt x="4" y="7"/>
                  </a:cubicBezTo>
                  <a:close/>
                  <a:moveTo>
                    <a:pt x="3" y="13"/>
                  </a:moveTo>
                  <a:cubicBezTo>
                    <a:pt x="4" y="11"/>
                    <a:pt x="4" y="11"/>
                    <a:pt x="4" y="11"/>
                  </a:cubicBezTo>
                  <a:cubicBezTo>
                    <a:pt x="4" y="10"/>
                    <a:pt x="4" y="10"/>
                    <a:pt x="4" y="10"/>
                  </a:cubicBezTo>
                  <a:cubicBezTo>
                    <a:pt x="3" y="9"/>
                    <a:pt x="3" y="9"/>
                    <a:pt x="3" y="9"/>
                  </a:cubicBezTo>
                  <a:cubicBezTo>
                    <a:pt x="4" y="8"/>
                    <a:pt x="4" y="8"/>
                    <a:pt x="4" y="8"/>
                  </a:cubicBezTo>
                  <a:cubicBezTo>
                    <a:pt x="4" y="8"/>
                    <a:pt x="4" y="8"/>
                    <a:pt x="4" y="8"/>
                  </a:cubicBezTo>
                  <a:cubicBezTo>
                    <a:pt x="4" y="7"/>
                    <a:pt x="4" y="7"/>
                    <a:pt x="4" y="7"/>
                  </a:cubicBezTo>
                  <a:cubicBezTo>
                    <a:pt x="3" y="8"/>
                    <a:pt x="3" y="8"/>
                    <a:pt x="3" y="8"/>
                  </a:cubicBezTo>
                  <a:cubicBezTo>
                    <a:pt x="3" y="9"/>
                    <a:pt x="3" y="9"/>
                    <a:pt x="3" y="9"/>
                  </a:cubicBezTo>
                  <a:cubicBezTo>
                    <a:pt x="2" y="10"/>
                    <a:pt x="2" y="10"/>
                    <a:pt x="2" y="10"/>
                  </a:cubicBezTo>
                  <a:cubicBezTo>
                    <a:pt x="3" y="11"/>
                    <a:pt x="3" y="11"/>
                    <a:pt x="3" y="11"/>
                  </a:cubicBezTo>
                  <a:cubicBezTo>
                    <a:pt x="3" y="12"/>
                    <a:pt x="3" y="12"/>
                    <a:pt x="3" y="12"/>
                  </a:cubicBezTo>
                  <a:cubicBezTo>
                    <a:pt x="3" y="13"/>
                    <a:pt x="3" y="13"/>
                    <a:pt x="3" y="13"/>
                  </a:cubicBezTo>
                  <a:close/>
                  <a:moveTo>
                    <a:pt x="0" y="12"/>
                  </a:moveTo>
                  <a:cubicBezTo>
                    <a:pt x="1" y="12"/>
                    <a:pt x="1" y="12"/>
                    <a:pt x="1" y="12"/>
                  </a:cubicBezTo>
                  <a:cubicBezTo>
                    <a:pt x="1" y="11"/>
                    <a:pt x="1" y="11"/>
                    <a:pt x="1" y="11"/>
                  </a:cubicBezTo>
                  <a:cubicBezTo>
                    <a:pt x="0" y="12"/>
                    <a:pt x="0" y="12"/>
                    <a:pt x="0" y="12"/>
                  </a:cubicBezTo>
                  <a:close/>
                  <a:moveTo>
                    <a:pt x="2" y="17"/>
                  </a:moveTo>
                  <a:cubicBezTo>
                    <a:pt x="3" y="17"/>
                    <a:pt x="3" y="17"/>
                    <a:pt x="3" y="17"/>
                  </a:cubicBezTo>
                  <a:cubicBezTo>
                    <a:pt x="4" y="16"/>
                    <a:pt x="4" y="16"/>
                    <a:pt x="4" y="16"/>
                  </a:cubicBezTo>
                  <a:cubicBezTo>
                    <a:pt x="3" y="15"/>
                    <a:pt x="3" y="15"/>
                    <a:pt x="3" y="15"/>
                  </a:cubicBezTo>
                  <a:cubicBezTo>
                    <a:pt x="2" y="15"/>
                    <a:pt x="2" y="15"/>
                    <a:pt x="2" y="15"/>
                  </a:cubicBezTo>
                  <a:cubicBezTo>
                    <a:pt x="2" y="16"/>
                    <a:pt x="2" y="16"/>
                    <a:pt x="2" y="16"/>
                  </a:cubicBezTo>
                  <a:cubicBezTo>
                    <a:pt x="2" y="16"/>
                    <a:pt x="2" y="17"/>
                    <a:pt x="2" y="17"/>
                  </a:cubicBezTo>
                  <a:close/>
                  <a:moveTo>
                    <a:pt x="5" y="23"/>
                  </a:moveTo>
                  <a:cubicBezTo>
                    <a:pt x="4" y="24"/>
                    <a:pt x="4" y="24"/>
                    <a:pt x="4" y="24"/>
                  </a:cubicBezTo>
                  <a:cubicBezTo>
                    <a:pt x="5" y="24"/>
                    <a:pt x="5" y="24"/>
                    <a:pt x="5" y="24"/>
                  </a:cubicBezTo>
                  <a:cubicBezTo>
                    <a:pt x="5" y="23"/>
                    <a:pt x="5" y="23"/>
                    <a:pt x="5" y="23"/>
                  </a:cubicBezTo>
                  <a:close/>
                  <a:moveTo>
                    <a:pt x="7" y="28"/>
                  </a:moveTo>
                  <a:cubicBezTo>
                    <a:pt x="7" y="28"/>
                    <a:pt x="7" y="28"/>
                    <a:pt x="7" y="28"/>
                  </a:cubicBezTo>
                  <a:cubicBezTo>
                    <a:pt x="8" y="29"/>
                    <a:pt x="8" y="29"/>
                    <a:pt x="8" y="29"/>
                  </a:cubicBezTo>
                  <a:cubicBezTo>
                    <a:pt x="7" y="28"/>
                    <a:pt x="7" y="28"/>
                    <a:pt x="7" y="28"/>
                  </a:cubicBezTo>
                  <a:cubicBezTo>
                    <a:pt x="7" y="28"/>
                    <a:pt x="7" y="28"/>
                    <a:pt x="7" y="28"/>
                  </a:cubicBezTo>
                  <a:close/>
                  <a:moveTo>
                    <a:pt x="10" y="28"/>
                  </a:moveTo>
                  <a:cubicBezTo>
                    <a:pt x="9" y="29"/>
                    <a:pt x="9" y="29"/>
                    <a:pt x="9" y="29"/>
                  </a:cubicBezTo>
                  <a:cubicBezTo>
                    <a:pt x="10" y="30"/>
                    <a:pt x="10" y="30"/>
                    <a:pt x="10" y="30"/>
                  </a:cubicBezTo>
                  <a:cubicBezTo>
                    <a:pt x="10" y="29"/>
                    <a:pt x="10" y="29"/>
                    <a:pt x="10" y="29"/>
                  </a:cubicBezTo>
                  <a:cubicBezTo>
                    <a:pt x="10" y="29"/>
                    <a:pt x="10" y="29"/>
                    <a:pt x="10" y="29"/>
                  </a:cubicBezTo>
                  <a:cubicBezTo>
                    <a:pt x="10" y="28"/>
                    <a:pt x="10" y="28"/>
                    <a:pt x="10" y="28"/>
                  </a:cubicBezTo>
                  <a:close/>
                  <a:moveTo>
                    <a:pt x="8" y="31"/>
                  </a:moveTo>
                  <a:cubicBezTo>
                    <a:pt x="9" y="31"/>
                    <a:pt x="9" y="31"/>
                    <a:pt x="9" y="31"/>
                  </a:cubicBezTo>
                  <a:cubicBezTo>
                    <a:pt x="9" y="31"/>
                    <a:pt x="9" y="31"/>
                    <a:pt x="9" y="31"/>
                  </a:cubicBezTo>
                  <a:cubicBezTo>
                    <a:pt x="9" y="30"/>
                    <a:pt x="9" y="30"/>
                    <a:pt x="9" y="30"/>
                  </a:cubicBezTo>
                  <a:cubicBezTo>
                    <a:pt x="8" y="30"/>
                    <a:pt x="8" y="30"/>
                    <a:pt x="8" y="30"/>
                  </a:cubicBezTo>
                  <a:cubicBezTo>
                    <a:pt x="8" y="31"/>
                    <a:pt x="8" y="31"/>
                    <a:pt x="8" y="31"/>
                  </a:cubicBezTo>
                  <a:close/>
                  <a:moveTo>
                    <a:pt x="10" y="33"/>
                  </a:moveTo>
                  <a:cubicBezTo>
                    <a:pt x="11" y="33"/>
                    <a:pt x="11" y="33"/>
                    <a:pt x="11" y="33"/>
                  </a:cubicBezTo>
                  <a:cubicBezTo>
                    <a:pt x="10" y="33"/>
                    <a:pt x="10" y="33"/>
                    <a:pt x="10" y="33"/>
                  </a:cubicBezTo>
                  <a:cubicBezTo>
                    <a:pt x="10" y="33"/>
                    <a:pt x="10" y="33"/>
                    <a:pt x="10" y="33"/>
                  </a:cubicBezTo>
                  <a:cubicBezTo>
                    <a:pt x="10" y="33"/>
                    <a:pt x="10" y="33"/>
                    <a:pt x="10" y="33"/>
                  </a:cubicBezTo>
                  <a:close/>
                  <a:moveTo>
                    <a:pt x="11" y="34"/>
                  </a:moveTo>
                  <a:cubicBezTo>
                    <a:pt x="10" y="34"/>
                    <a:pt x="10" y="34"/>
                    <a:pt x="10" y="34"/>
                  </a:cubicBezTo>
                  <a:cubicBezTo>
                    <a:pt x="10" y="35"/>
                    <a:pt x="10" y="35"/>
                    <a:pt x="10" y="35"/>
                  </a:cubicBezTo>
                  <a:cubicBezTo>
                    <a:pt x="10" y="35"/>
                    <a:pt x="11" y="36"/>
                    <a:pt x="11" y="36"/>
                  </a:cubicBezTo>
                  <a:cubicBezTo>
                    <a:pt x="11" y="36"/>
                    <a:pt x="11" y="37"/>
                    <a:pt x="11" y="37"/>
                  </a:cubicBezTo>
                  <a:cubicBezTo>
                    <a:pt x="12" y="36"/>
                    <a:pt x="12" y="36"/>
                    <a:pt x="12" y="36"/>
                  </a:cubicBezTo>
                  <a:cubicBezTo>
                    <a:pt x="12" y="35"/>
                    <a:pt x="12" y="35"/>
                    <a:pt x="12" y="35"/>
                  </a:cubicBezTo>
                  <a:cubicBezTo>
                    <a:pt x="12" y="34"/>
                    <a:pt x="12" y="34"/>
                    <a:pt x="12" y="34"/>
                  </a:cubicBezTo>
                  <a:lnTo>
                    <a:pt x="11" y="3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11"/>
            <p:cNvSpPr>
              <a:spLocks noEditPoints="1"/>
            </p:cNvSpPr>
            <p:nvPr/>
          </p:nvSpPr>
          <p:spPr bwMode="auto">
            <a:xfrm>
              <a:off x="15931528" y="-2252320"/>
              <a:ext cx="297348" cy="328648"/>
            </a:xfrm>
            <a:custGeom>
              <a:avLst/>
              <a:gdLst>
                <a:gd name="T0" fmla="*/ 76 w 80"/>
                <a:gd name="T1" fmla="*/ 8 h 88"/>
                <a:gd name="T2" fmla="*/ 33 w 80"/>
                <a:gd name="T3" fmla="*/ 1 h 88"/>
                <a:gd name="T4" fmla="*/ 27 w 80"/>
                <a:gd name="T5" fmla="*/ 9 h 88"/>
                <a:gd name="T6" fmla="*/ 35 w 80"/>
                <a:gd name="T7" fmla="*/ 16 h 88"/>
                <a:gd name="T8" fmla="*/ 36 w 80"/>
                <a:gd name="T9" fmla="*/ 17 h 88"/>
                <a:gd name="T10" fmla="*/ 32 w 80"/>
                <a:gd name="T11" fmla="*/ 18 h 88"/>
                <a:gd name="T12" fmla="*/ 42 w 80"/>
                <a:gd name="T13" fmla="*/ 22 h 88"/>
                <a:gd name="T14" fmla="*/ 50 w 80"/>
                <a:gd name="T15" fmla="*/ 22 h 88"/>
                <a:gd name="T16" fmla="*/ 57 w 80"/>
                <a:gd name="T17" fmla="*/ 16 h 88"/>
                <a:gd name="T18" fmla="*/ 56 w 80"/>
                <a:gd name="T19" fmla="*/ 8 h 88"/>
                <a:gd name="T20" fmla="*/ 48 w 80"/>
                <a:gd name="T21" fmla="*/ 6 h 88"/>
                <a:gd name="T22" fmla="*/ 45 w 80"/>
                <a:gd name="T23" fmla="*/ 8 h 88"/>
                <a:gd name="T24" fmla="*/ 41 w 80"/>
                <a:gd name="T25" fmla="*/ 4 h 88"/>
                <a:gd name="T26" fmla="*/ 42 w 80"/>
                <a:gd name="T27" fmla="*/ 12 h 88"/>
                <a:gd name="T28" fmla="*/ 36 w 80"/>
                <a:gd name="T29" fmla="*/ 9 h 88"/>
                <a:gd name="T30" fmla="*/ 31 w 80"/>
                <a:gd name="T31" fmla="*/ 4 h 88"/>
                <a:gd name="T32" fmla="*/ 30 w 80"/>
                <a:gd name="T33" fmla="*/ 10 h 88"/>
                <a:gd name="T34" fmla="*/ 27 w 80"/>
                <a:gd name="T35" fmla="*/ 12 h 88"/>
                <a:gd name="T36" fmla="*/ 65 w 80"/>
                <a:gd name="T37" fmla="*/ 28 h 88"/>
                <a:gd name="T38" fmla="*/ 66 w 80"/>
                <a:gd name="T39" fmla="*/ 27 h 88"/>
                <a:gd name="T40" fmla="*/ 62 w 80"/>
                <a:gd name="T41" fmla="*/ 30 h 88"/>
                <a:gd name="T42" fmla="*/ 49 w 80"/>
                <a:gd name="T43" fmla="*/ 38 h 88"/>
                <a:gd name="T44" fmla="*/ 55 w 80"/>
                <a:gd name="T45" fmla="*/ 43 h 88"/>
                <a:gd name="T46" fmla="*/ 48 w 80"/>
                <a:gd name="T47" fmla="*/ 49 h 88"/>
                <a:gd name="T48" fmla="*/ 41 w 80"/>
                <a:gd name="T49" fmla="*/ 49 h 88"/>
                <a:gd name="T50" fmla="*/ 41 w 80"/>
                <a:gd name="T51" fmla="*/ 41 h 88"/>
                <a:gd name="T52" fmla="*/ 37 w 80"/>
                <a:gd name="T53" fmla="*/ 34 h 88"/>
                <a:gd name="T54" fmla="*/ 44 w 80"/>
                <a:gd name="T55" fmla="*/ 37 h 88"/>
                <a:gd name="T56" fmla="*/ 41 w 80"/>
                <a:gd name="T57" fmla="*/ 32 h 88"/>
                <a:gd name="T58" fmla="*/ 4 w 80"/>
                <a:gd name="T59" fmla="*/ 36 h 88"/>
                <a:gd name="T60" fmla="*/ 4 w 80"/>
                <a:gd name="T61" fmla="*/ 34 h 88"/>
                <a:gd name="T62" fmla="*/ 26 w 80"/>
                <a:gd name="T63" fmla="*/ 61 h 88"/>
                <a:gd name="T64" fmla="*/ 24 w 80"/>
                <a:gd name="T65" fmla="*/ 56 h 88"/>
                <a:gd name="T66" fmla="*/ 18 w 80"/>
                <a:gd name="T67" fmla="*/ 53 h 88"/>
                <a:gd name="T68" fmla="*/ 15 w 80"/>
                <a:gd name="T69" fmla="*/ 49 h 88"/>
                <a:gd name="T70" fmla="*/ 20 w 80"/>
                <a:gd name="T71" fmla="*/ 48 h 88"/>
                <a:gd name="T72" fmla="*/ 24 w 80"/>
                <a:gd name="T73" fmla="*/ 44 h 88"/>
                <a:gd name="T74" fmla="*/ 21 w 80"/>
                <a:gd name="T75" fmla="*/ 43 h 88"/>
                <a:gd name="T76" fmla="*/ 13 w 80"/>
                <a:gd name="T77" fmla="*/ 44 h 88"/>
                <a:gd name="T78" fmla="*/ 18 w 80"/>
                <a:gd name="T79" fmla="*/ 40 h 88"/>
                <a:gd name="T80" fmla="*/ 24 w 80"/>
                <a:gd name="T81" fmla="*/ 35 h 88"/>
                <a:gd name="T82" fmla="*/ 19 w 80"/>
                <a:gd name="T83" fmla="*/ 36 h 88"/>
                <a:gd name="T84" fmla="*/ 18 w 80"/>
                <a:gd name="T85" fmla="*/ 33 h 88"/>
                <a:gd name="T86" fmla="*/ 17 w 80"/>
                <a:gd name="T87" fmla="*/ 37 h 88"/>
                <a:gd name="T88" fmla="*/ 9 w 80"/>
                <a:gd name="T89" fmla="*/ 36 h 88"/>
                <a:gd name="T90" fmla="*/ 5 w 80"/>
                <a:gd name="T91" fmla="*/ 32 h 88"/>
                <a:gd name="T92" fmla="*/ 6 w 80"/>
                <a:gd name="T93" fmla="*/ 30 h 88"/>
                <a:gd name="T94" fmla="*/ 5 w 80"/>
                <a:gd name="T95" fmla="*/ 24 h 88"/>
                <a:gd name="T96" fmla="*/ 0 w 80"/>
                <a:gd name="T97" fmla="*/ 21 h 88"/>
                <a:gd name="T98" fmla="*/ 6 w 80"/>
                <a:gd name="T99" fmla="*/ 19 h 88"/>
                <a:gd name="T100" fmla="*/ 12 w 80"/>
                <a:gd name="T101" fmla="*/ 18 h 88"/>
                <a:gd name="T102" fmla="*/ 11 w 80"/>
                <a:gd name="T103" fmla="*/ 20 h 88"/>
                <a:gd name="T104" fmla="*/ 13 w 80"/>
                <a:gd name="T105" fmla="*/ 25 h 88"/>
                <a:gd name="T106" fmla="*/ 17 w 80"/>
                <a:gd name="T107" fmla="*/ 21 h 88"/>
                <a:gd name="T108" fmla="*/ 21 w 80"/>
                <a:gd name="T109" fmla="*/ 29 h 88"/>
                <a:gd name="T110" fmla="*/ 19 w 80"/>
                <a:gd name="T111" fmla="*/ 15 h 88"/>
                <a:gd name="T112" fmla="*/ 26 w 80"/>
                <a:gd name="T113" fmla="*/ 17 h 88"/>
                <a:gd name="T114" fmla="*/ 29 w 80"/>
                <a:gd name="T115" fmla="*/ 19 h 88"/>
                <a:gd name="T116" fmla="*/ 41 w 80"/>
                <a:gd name="T117" fmla="*/ 29 h 88"/>
                <a:gd name="T118" fmla="*/ 35 w 80"/>
                <a:gd name="T119" fmla="*/ 34 h 88"/>
                <a:gd name="T120" fmla="*/ 32 w 80"/>
                <a:gd name="T121" fmla="*/ 44 h 88"/>
                <a:gd name="T122" fmla="*/ 29 w 80"/>
                <a:gd name="T123" fmla="*/ 52 h 88"/>
                <a:gd name="T124" fmla="*/ 40 w 80"/>
                <a:gd name="T12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88">
                  <a:moveTo>
                    <a:pt x="74" y="7"/>
                  </a:moveTo>
                  <a:cubicBezTo>
                    <a:pt x="74" y="7"/>
                    <a:pt x="75" y="7"/>
                    <a:pt x="75" y="7"/>
                  </a:cubicBezTo>
                  <a:cubicBezTo>
                    <a:pt x="76" y="7"/>
                    <a:pt x="76" y="7"/>
                    <a:pt x="76" y="7"/>
                  </a:cubicBezTo>
                  <a:cubicBezTo>
                    <a:pt x="77" y="6"/>
                    <a:pt x="77" y="6"/>
                    <a:pt x="77" y="6"/>
                  </a:cubicBezTo>
                  <a:cubicBezTo>
                    <a:pt x="78" y="5"/>
                    <a:pt x="78" y="5"/>
                    <a:pt x="78" y="5"/>
                  </a:cubicBezTo>
                  <a:cubicBezTo>
                    <a:pt x="79" y="4"/>
                    <a:pt x="79" y="4"/>
                    <a:pt x="79" y="4"/>
                  </a:cubicBezTo>
                  <a:cubicBezTo>
                    <a:pt x="80" y="4"/>
                    <a:pt x="80" y="4"/>
                    <a:pt x="80" y="4"/>
                  </a:cubicBezTo>
                  <a:cubicBezTo>
                    <a:pt x="80" y="5"/>
                    <a:pt x="80" y="5"/>
                    <a:pt x="80" y="5"/>
                  </a:cubicBezTo>
                  <a:cubicBezTo>
                    <a:pt x="80" y="5"/>
                    <a:pt x="80" y="5"/>
                    <a:pt x="80" y="5"/>
                  </a:cubicBezTo>
                  <a:cubicBezTo>
                    <a:pt x="78" y="6"/>
                    <a:pt x="78" y="6"/>
                    <a:pt x="78" y="6"/>
                  </a:cubicBezTo>
                  <a:cubicBezTo>
                    <a:pt x="78" y="7"/>
                    <a:pt x="78" y="7"/>
                    <a:pt x="78" y="7"/>
                  </a:cubicBezTo>
                  <a:cubicBezTo>
                    <a:pt x="76" y="8"/>
                    <a:pt x="76" y="8"/>
                    <a:pt x="76" y="8"/>
                  </a:cubicBezTo>
                  <a:cubicBezTo>
                    <a:pt x="75" y="8"/>
                    <a:pt x="75" y="8"/>
                    <a:pt x="75" y="8"/>
                  </a:cubicBezTo>
                  <a:cubicBezTo>
                    <a:pt x="74" y="8"/>
                    <a:pt x="74" y="8"/>
                    <a:pt x="74" y="8"/>
                  </a:cubicBezTo>
                  <a:cubicBezTo>
                    <a:pt x="74" y="7"/>
                    <a:pt x="74" y="7"/>
                    <a:pt x="74" y="7"/>
                  </a:cubicBezTo>
                  <a:close/>
                  <a:moveTo>
                    <a:pt x="60" y="8"/>
                  </a:moveTo>
                  <a:cubicBezTo>
                    <a:pt x="60" y="9"/>
                    <a:pt x="60" y="9"/>
                    <a:pt x="60" y="9"/>
                  </a:cubicBezTo>
                  <a:cubicBezTo>
                    <a:pt x="61" y="9"/>
                    <a:pt x="61" y="9"/>
                    <a:pt x="61" y="9"/>
                  </a:cubicBezTo>
                  <a:cubicBezTo>
                    <a:pt x="62" y="9"/>
                    <a:pt x="62" y="9"/>
                    <a:pt x="62" y="9"/>
                  </a:cubicBezTo>
                  <a:cubicBezTo>
                    <a:pt x="61" y="8"/>
                    <a:pt x="61" y="8"/>
                    <a:pt x="61" y="8"/>
                  </a:cubicBezTo>
                  <a:cubicBezTo>
                    <a:pt x="61" y="8"/>
                    <a:pt x="61" y="8"/>
                    <a:pt x="61" y="8"/>
                  </a:cubicBezTo>
                  <a:cubicBezTo>
                    <a:pt x="60" y="8"/>
                    <a:pt x="60" y="8"/>
                    <a:pt x="60" y="8"/>
                  </a:cubicBezTo>
                  <a:cubicBezTo>
                    <a:pt x="60" y="8"/>
                    <a:pt x="60" y="8"/>
                    <a:pt x="60" y="8"/>
                  </a:cubicBezTo>
                  <a:close/>
                  <a:moveTo>
                    <a:pt x="33" y="1"/>
                  </a:moveTo>
                  <a:cubicBezTo>
                    <a:pt x="35" y="2"/>
                    <a:pt x="35" y="2"/>
                    <a:pt x="35" y="2"/>
                  </a:cubicBezTo>
                  <a:cubicBezTo>
                    <a:pt x="36" y="2"/>
                    <a:pt x="36" y="2"/>
                    <a:pt x="36" y="2"/>
                  </a:cubicBezTo>
                  <a:cubicBezTo>
                    <a:pt x="36" y="2"/>
                    <a:pt x="36" y="2"/>
                    <a:pt x="36" y="2"/>
                  </a:cubicBezTo>
                  <a:cubicBezTo>
                    <a:pt x="37" y="1"/>
                    <a:pt x="37" y="1"/>
                    <a:pt x="37" y="1"/>
                  </a:cubicBezTo>
                  <a:cubicBezTo>
                    <a:pt x="36" y="1"/>
                    <a:pt x="36" y="1"/>
                    <a:pt x="36" y="1"/>
                  </a:cubicBezTo>
                  <a:cubicBezTo>
                    <a:pt x="35" y="1"/>
                    <a:pt x="35" y="1"/>
                    <a:pt x="35" y="1"/>
                  </a:cubicBezTo>
                  <a:cubicBezTo>
                    <a:pt x="34" y="0"/>
                    <a:pt x="34" y="0"/>
                    <a:pt x="34" y="0"/>
                  </a:cubicBezTo>
                  <a:cubicBezTo>
                    <a:pt x="33" y="0"/>
                    <a:pt x="33" y="0"/>
                    <a:pt x="33" y="0"/>
                  </a:cubicBezTo>
                  <a:cubicBezTo>
                    <a:pt x="33" y="0"/>
                    <a:pt x="33" y="0"/>
                    <a:pt x="33" y="0"/>
                  </a:cubicBezTo>
                  <a:cubicBezTo>
                    <a:pt x="33" y="1"/>
                    <a:pt x="33" y="1"/>
                    <a:pt x="33" y="1"/>
                  </a:cubicBezTo>
                  <a:close/>
                  <a:moveTo>
                    <a:pt x="28" y="9"/>
                  </a:moveTo>
                  <a:cubicBezTo>
                    <a:pt x="27" y="9"/>
                    <a:pt x="27" y="9"/>
                    <a:pt x="27" y="9"/>
                  </a:cubicBezTo>
                  <a:cubicBezTo>
                    <a:pt x="27" y="8"/>
                    <a:pt x="27" y="8"/>
                    <a:pt x="27" y="8"/>
                  </a:cubicBezTo>
                  <a:cubicBezTo>
                    <a:pt x="27" y="8"/>
                    <a:pt x="27" y="8"/>
                    <a:pt x="27" y="8"/>
                  </a:cubicBezTo>
                  <a:cubicBezTo>
                    <a:pt x="27" y="7"/>
                    <a:pt x="27" y="7"/>
                    <a:pt x="27" y="7"/>
                  </a:cubicBezTo>
                  <a:cubicBezTo>
                    <a:pt x="28" y="7"/>
                    <a:pt x="28" y="7"/>
                    <a:pt x="28" y="7"/>
                  </a:cubicBezTo>
                  <a:cubicBezTo>
                    <a:pt x="29" y="8"/>
                    <a:pt x="29" y="8"/>
                    <a:pt x="29" y="8"/>
                  </a:cubicBezTo>
                  <a:cubicBezTo>
                    <a:pt x="28" y="9"/>
                    <a:pt x="28" y="9"/>
                    <a:pt x="28" y="9"/>
                  </a:cubicBezTo>
                  <a:cubicBezTo>
                    <a:pt x="28" y="9"/>
                    <a:pt x="28" y="9"/>
                    <a:pt x="28" y="9"/>
                  </a:cubicBezTo>
                  <a:cubicBezTo>
                    <a:pt x="28" y="9"/>
                    <a:pt x="28" y="9"/>
                    <a:pt x="28" y="9"/>
                  </a:cubicBezTo>
                  <a:close/>
                  <a:moveTo>
                    <a:pt x="33" y="17"/>
                  </a:moveTo>
                  <a:cubicBezTo>
                    <a:pt x="33" y="17"/>
                    <a:pt x="33" y="17"/>
                    <a:pt x="33" y="17"/>
                  </a:cubicBezTo>
                  <a:cubicBezTo>
                    <a:pt x="34" y="16"/>
                    <a:pt x="34" y="16"/>
                    <a:pt x="34" y="16"/>
                  </a:cubicBezTo>
                  <a:cubicBezTo>
                    <a:pt x="35" y="16"/>
                    <a:pt x="35" y="16"/>
                    <a:pt x="35" y="16"/>
                  </a:cubicBezTo>
                  <a:cubicBezTo>
                    <a:pt x="37" y="16"/>
                    <a:pt x="37" y="16"/>
                    <a:pt x="37" y="16"/>
                  </a:cubicBezTo>
                  <a:cubicBezTo>
                    <a:pt x="39" y="16"/>
                    <a:pt x="39" y="16"/>
                    <a:pt x="39" y="16"/>
                  </a:cubicBezTo>
                  <a:cubicBezTo>
                    <a:pt x="40" y="15"/>
                    <a:pt x="40" y="15"/>
                    <a:pt x="40" y="15"/>
                  </a:cubicBezTo>
                  <a:cubicBezTo>
                    <a:pt x="40" y="15"/>
                    <a:pt x="40" y="15"/>
                    <a:pt x="40" y="15"/>
                  </a:cubicBezTo>
                  <a:cubicBezTo>
                    <a:pt x="41" y="16"/>
                    <a:pt x="41" y="16"/>
                    <a:pt x="41" y="16"/>
                  </a:cubicBezTo>
                  <a:cubicBezTo>
                    <a:pt x="41" y="16"/>
                    <a:pt x="41" y="16"/>
                    <a:pt x="41" y="16"/>
                  </a:cubicBezTo>
                  <a:cubicBezTo>
                    <a:pt x="40" y="16"/>
                    <a:pt x="40" y="16"/>
                    <a:pt x="40" y="16"/>
                  </a:cubicBezTo>
                  <a:cubicBezTo>
                    <a:pt x="40" y="17"/>
                    <a:pt x="40" y="17"/>
                    <a:pt x="40" y="17"/>
                  </a:cubicBezTo>
                  <a:cubicBezTo>
                    <a:pt x="39" y="17"/>
                    <a:pt x="39" y="17"/>
                    <a:pt x="39" y="17"/>
                  </a:cubicBezTo>
                  <a:cubicBezTo>
                    <a:pt x="38" y="17"/>
                    <a:pt x="38" y="17"/>
                    <a:pt x="38" y="17"/>
                  </a:cubicBezTo>
                  <a:cubicBezTo>
                    <a:pt x="37" y="17"/>
                    <a:pt x="37" y="17"/>
                    <a:pt x="37" y="17"/>
                  </a:cubicBezTo>
                  <a:cubicBezTo>
                    <a:pt x="36" y="17"/>
                    <a:pt x="36" y="17"/>
                    <a:pt x="36" y="17"/>
                  </a:cubicBezTo>
                  <a:cubicBezTo>
                    <a:pt x="36" y="17"/>
                    <a:pt x="36" y="17"/>
                    <a:pt x="36" y="17"/>
                  </a:cubicBezTo>
                  <a:cubicBezTo>
                    <a:pt x="36" y="17"/>
                    <a:pt x="36" y="17"/>
                    <a:pt x="36" y="17"/>
                  </a:cubicBezTo>
                  <a:cubicBezTo>
                    <a:pt x="38" y="18"/>
                    <a:pt x="38" y="18"/>
                    <a:pt x="38" y="18"/>
                  </a:cubicBezTo>
                  <a:cubicBezTo>
                    <a:pt x="38" y="18"/>
                    <a:pt x="38" y="18"/>
                    <a:pt x="38" y="18"/>
                  </a:cubicBezTo>
                  <a:cubicBezTo>
                    <a:pt x="38" y="19"/>
                    <a:pt x="38" y="19"/>
                    <a:pt x="38" y="19"/>
                  </a:cubicBezTo>
                  <a:cubicBezTo>
                    <a:pt x="38" y="19"/>
                    <a:pt x="38" y="19"/>
                    <a:pt x="38" y="19"/>
                  </a:cubicBezTo>
                  <a:cubicBezTo>
                    <a:pt x="37" y="18"/>
                    <a:pt x="37" y="18"/>
                    <a:pt x="37" y="18"/>
                  </a:cubicBezTo>
                  <a:cubicBezTo>
                    <a:pt x="36" y="19"/>
                    <a:pt x="36" y="19"/>
                    <a:pt x="36" y="19"/>
                  </a:cubicBezTo>
                  <a:cubicBezTo>
                    <a:pt x="36" y="19"/>
                    <a:pt x="36" y="19"/>
                    <a:pt x="36" y="19"/>
                  </a:cubicBezTo>
                  <a:cubicBezTo>
                    <a:pt x="35" y="18"/>
                    <a:pt x="35" y="18"/>
                    <a:pt x="35" y="18"/>
                  </a:cubicBezTo>
                  <a:cubicBezTo>
                    <a:pt x="33" y="18"/>
                    <a:pt x="33" y="18"/>
                    <a:pt x="33" y="18"/>
                  </a:cubicBezTo>
                  <a:cubicBezTo>
                    <a:pt x="32" y="18"/>
                    <a:pt x="32" y="18"/>
                    <a:pt x="32" y="18"/>
                  </a:cubicBezTo>
                  <a:cubicBezTo>
                    <a:pt x="32" y="19"/>
                    <a:pt x="32" y="19"/>
                    <a:pt x="32" y="19"/>
                  </a:cubicBezTo>
                  <a:cubicBezTo>
                    <a:pt x="33" y="19"/>
                    <a:pt x="33" y="19"/>
                    <a:pt x="33" y="19"/>
                  </a:cubicBezTo>
                  <a:cubicBezTo>
                    <a:pt x="35" y="21"/>
                    <a:pt x="35" y="21"/>
                    <a:pt x="35" y="21"/>
                  </a:cubicBezTo>
                  <a:cubicBezTo>
                    <a:pt x="36" y="21"/>
                    <a:pt x="36" y="21"/>
                    <a:pt x="36" y="21"/>
                  </a:cubicBezTo>
                  <a:cubicBezTo>
                    <a:pt x="36" y="20"/>
                    <a:pt x="36" y="20"/>
                    <a:pt x="36" y="20"/>
                  </a:cubicBezTo>
                  <a:cubicBezTo>
                    <a:pt x="37" y="21"/>
                    <a:pt x="37" y="21"/>
                    <a:pt x="37" y="21"/>
                  </a:cubicBezTo>
                  <a:cubicBezTo>
                    <a:pt x="37" y="22"/>
                    <a:pt x="37" y="22"/>
                    <a:pt x="37" y="22"/>
                  </a:cubicBezTo>
                  <a:cubicBezTo>
                    <a:pt x="37" y="22"/>
                    <a:pt x="37" y="22"/>
                    <a:pt x="37" y="22"/>
                  </a:cubicBezTo>
                  <a:cubicBezTo>
                    <a:pt x="38" y="23"/>
                    <a:pt x="38" y="23"/>
                    <a:pt x="38" y="23"/>
                  </a:cubicBezTo>
                  <a:cubicBezTo>
                    <a:pt x="39" y="22"/>
                    <a:pt x="39" y="22"/>
                    <a:pt x="39" y="22"/>
                  </a:cubicBezTo>
                  <a:cubicBezTo>
                    <a:pt x="41" y="22"/>
                    <a:pt x="41" y="22"/>
                    <a:pt x="41" y="22"/>
                  </a:cubicBezTo>
                  <a:cubicBezTo>
                    <a:pt x="42" y="22"/>
                    <a:pt x="42" y="22"/>
                    <a:pt x="42" y="22"/>
                  </a:cubicBezTo>
                  <a:cubicBezTo>
                    <a:pt x="43" y="22"/>
                    <a:pt x="43" y="22"/>
                    <a:pt x="43" y="22"/>
                  </a:cubicBezTo>
                  <a:cubicBezTo>
                    <a:pt x="45" y="21"/>
                    <a:pt x="45" y="21"/>
                    <a:pt x="45" y="21"/>
                  </a:cubicBezTo>
                  <a:cubicBezTo>
                    <a:pt x="45" y="22"/>
                    <a:pt x="45" y="22"/>
                    <a:pt x="45" y="22"/>
                  </a:cubicBezTo>
                  <a:cubicBezTo>
                    <a:pt x="45" y="23"/>
                    <a:pt x="45" y="23"/>
                    <a:pt x="45" y="23"/>
                  </a:cubicBezTo>
                  <a:cubicBezTo>
                    <a:pt x="45" y="24"/>
                    <a:pt x="45" y="24"/>
                    <a:pt x="45" y="24"/>
                  </a:cubicBezTo>
                  <a:cubicBezTo>
                    <a:pt x="46" y="24"/>
                    <a:pt x="46" y="24"/>
                    <a:pt x="46" y="24"/>
                  </a:cubicBezTo>
                  <a:cubicBezTo>
                    <a:pt x="48" y="25"/>
                    <a:pt x="48" y="25"/>
                    <a:pt x="48" y="25"/>
                  </a:cubicBezTo>
                  <a:cubicBezTo>
                    <a:pt x="49" y="24"/>
                    <a:pt x="49" y="24"/>
                    <a:pt x="49" y="24"/>
                  </a:cubicBezTo>
                  <a:cubicBezTo>
                    <a:pt x="50" y="24"/>
                    <a:pt x="50" y="24"/>
                    <a:pt x="50" y="24"/>
                  </a:cubicBezTo>
                  <a:cubicBezTo>
                    <a:pt x="49" y="23"/>
                    <a:pt x="49" y="23"/>
                    <a:pt x="49" y="23"/>
                  </a:cubicBezTo>
                  <a:cubicBezTo>
                    <a:pt x="49" y="23"/>
                    <a:pt x="49" y="23"/>
                    <a:pt x="49" y="23"/>
                  </a:cubicBezTo>
                  <a:cubicBezTo>
                    <a:pt x="50" y="22"/>
                    <a:pt x="50" y="22"/>
                    <a:pt x="50" y="22"/>
                  </a:cubicBezTo>
                  <a:cubicBezTo>
                    <a:pt x="51" y="21"/>
                    <a:pt x="51" y="21"/>
                    <a:pt x="51" y="21"/>
                  </a:cubicBezTo>
                  <a:cubicBezTo>
                    <a:pt x="51" y="21"/>
                    <a:pt x="51" y="21"/>
                    <a:pt x="51" y="21"/>
                  </a:cubicBezTo>
                  <a:cubicBezTo>
                    <a:pt x="52" y="21"/>
                    <a:pt x="52" y="21"/>
                    <a:pt x="52" y="21"/>
                  </a:cubicBezTo>
                  <a:cubicBezTo>
                    <a:pt x="53" y="22"/>
                    <a:pt x="53" y="22"/>
                    <a:pt x="53" y="22"/>
                  </a:cubicBezTo>
                  <a:cubicBezTo>
                    <a:pt x="54" y="22"/>
                    <a:pt x="54" y="22"/>
                    <a:pt x="54" y="22"/>
                  </a:cubicBezTo>
                  <a:cubicBezTo>
                    <a:pt x="55" y="21"/>
                    <a:pt x="55" y="21"/>
                    <a:pt x="55" y="21"/>
                  </a:cubicBezTo>
                  <a:cubicBezTo>
                    <a:pt x="56" y="21"/>
                    <a:pt x="56" y="21"/>
                    <a:pt x="56" y="21"/>
                  </a:cubicBezTo>
                  <a:cubicBezTo>
                    <a:pt x="55" y="19"/>
                    <a:pt x="55" y="19"/>
                    <a:pt x="55" y="19"/>
                  </a:cubicBezTo>
                  <a:cubicBezTo>
                    <a:pt x="55" y="19"/>
                    <a:pt x="55" y="19"/>
                    <a:pt x="55" y="19"/>
                  </a:cubicBezTo>
                  <a:cubicBezTo>
                    <a:pt x="56" y="18"/>
                    <a:pt x="56" y="18"/>
                    <a:pt x="56" y="18"/>
                  </a:cubicBezTo>
                  <a:cubicBezTo>
                    <a:pt x="56" y="17"/>
                    <a:pt x="56" y="17"/>
                    <a:pt x="56" y="17"/>
                  </a:cubicBezTo>
                  <a:cubicBezTo>
                    <a:pt x="57" y="16"/>
                    <a:pt x="57" y="16"/>
                    <a:pt x="57" y="16"/>
                  </a:cubicBezTo>
                  <a:cubicBezTo>
                    <a:pt x="58" y="15"/>
                    <a:pt x="58" y="15"/>
                    <a:pt x="58" y="15"/>
                  </a:cubicBezTo>
                  <a:cubicBezTo>
                    <a:pt x="59" y="14"/>
                    <a:pt x="59" y="14"/>
                    <a:pt x="59" y="14"/>
                  </a:cubicBezTo>
                  <a:cubicBezTo>
                    <a:pt x="60" y="13"/>
                    <a:pt x="60" y="13"/>
                    <a:pt x="60" y="13"/>
                  </a:cubicBezTo>
                  <a:cubicBezTo>
                    <a:pt x="59" y="12"/>
                    <a:pt x="59" y="12"/>
                    <a:pt x="59" y="12"/>
                  </a:cubicBezTo>
                  <a:cubicBezTo>
                    <a:pt x="59" y="11"/>
                    <a:pt x="59" y="11"/>
                    <a:pt x="59" y="11"/>
                  </a:cubicBezTo>
                  <a:cubicBezTo>
                    <a:pt x="59" y="11"/>
                    <a:pt x="59" y="11"/>
                    <a:pt x="59" y="11"/>
                  </a:cubicBezTo>
                  <a:cubicBezTo>
                    <a:pt x="59" y="10"/>
                    <a:pt x="59" y="10"/>
                    <a:pt x="59" y="10"/>
                  </a:cubicBezTo>
                  <a:cubicBezTo>
                    <a:pt x="59" y="9"/>
                    <a:pt x="59" y="9"/>
                    <a:pt x="59" y="9"/>
                  </a:cubicBezTo>
                  <a:cubicBezTo>
                    <a:pt x="59" y="9"/>
                    <a:pt x="59" y="9"/>
                    <a:pt x="59" y="9"/>
                  </a:cubicBezTo>
                  <a:cubicBezTo>
                    <a:pt x="57" y="9"/>
                    <a:pt x="57" y="9"/>
                    <a:pt x="57" y="9"/>
                  </a:cubicBezTo>
                  <a:cubicBezTo>
                    <a:pt x="57" y="8"/>
                    <a:pt x="57" y="8"/>
                    <a:pt x="57" y="8"/>
                  </a:cubicBezTo>
                  <a:cubicBezTo>
                    <a:pt x="56" y="8"/>
                    <a:pt x="56" y="8"/>
                    <a:pt x="56" y="8"/>
                  </a:cubicBezTo>
                  <a:cubicBezTo>
                    <a:pt x="54" y="8"/>
                    <a:pt x="54" y="8"/>
                    <a:pt x="54" y="8"/>
                  </a:cubicBezTo>
                  <a:cubicBezTo>
                    <a:pt x="53" y="8"/>
                    <a:pt x="53" y="8"/>
                    <a:pt x="53" y="8"/>
                  </a:cubicBezTo>
                  <a:cubicBezTo>
                    <a:pt x="52" y="8"/>
                    <a:pt x="52" y="8"/>
                    <a:pt x="52" y="8"/>
                  </a:cubicBezTo>
                  <a:cubicBezTo>
                    <a:pt x="51" y="8"/>
                    <a:pt x="51" y="8"/>
                    <a:pt x="51" y="8"/>
                  </a:cubicBezTo>
                  <a:cubicBezTo>
                    <a:pt x="50" y="7"/>
                    <a:pt x="50" y="7"/>
                    <a:pt x="50" y="7"/>
                  </a:cubicBezTo>
                  <a:cubicBezTo>
                    <a:pt x="50" y="7"/>
                    <a:pt x="50" y="7"/>
                    <a:pt x="50" y="7"/>
                  </a:cubicBezTo>
                  <a:cubicBezTo>
                    <a:pt x="50" y="7"/>
                    <a:pt x="50" y="7"/>
                    <a:pt x="50" y="7"/>
                  </a:cubicBezTo>
                  <a:cubicBezTo>
                    <a:pt x="49" y="7"/>
                    <a:pt x="49" y="7"/>
                    <a:pt x="49" y="7"/>
                  </a:cubicBezTo>
                  <a:cubicBezTo>
                    <a:pt x="49" y="7"/>
                    <a:pt x="49" y="7"/>
                    <a:pt x="49" y="7"/>
                  </a:cubicBezTo>
                  <a:cubicBezTo>
                    <a:pt x="49" y="6"/>
                    <a:pt x="49" y="6"/>
                    <a:pt x="49" y="6"/>
                  </a:cubicBezTo>
                  <a:cubicBezTo>
                    <a:pt x="49" y="6"/>
                    <a:pt x="49" y="6"/>
                    <a:pt x="49" y="6"/>
                  </a:cubicBezTo>
                  <a:cubicBezTo>
                    <a:pt x="48" y="6"/>
                    <a:pt x="48" y="6"/>
                    <a:pt x="48" y="6"/>
                  </a:cubicBezTo>
                  <a:cubicBezTo>
                    <a:pt x="48" y="7"/>
                    <a:pt x="48" y="7"/>
                    <a:pt x="48" y="7"/>
                  </a:cubicBezTo>
                  <a:cubicBezTo>
                    <a:pt x="48" y="7"/>
                    <a:pt x="48" y="7"/>
                    <a:pt x="48" y="7"/>
                  </a:cubicBezTo>
                  <a:cubicBezTo>
                    <a:pt x="47" y="6"/>
                    <a:pt x="47" y="6"/>
                    <a:pt x="47" y="6"/>
                  </a:cubicBezTo>
                  <a:cubicBezTo>
                    <a:pt x="47" y="6"/>
                    <a:pt x="47" y="6"/>
                    <a:pt x="47" y="6"/>
                  </a:cubicBezTo>
                  <a:cubicBezTo>
                    <a:pt x="47" y="6"/>
                    <a:pt x="47" y="6"/>
                    <a:pt x="47" y="6"/>
                  </a:cubicBezTo>
                  <a:cubicBezTo>
                    <a:pt x="47" y="7"/>
                    <a:pt x="47" y="7"/>
                    <a:pt x="47" y="7"/>
                  </a:cubicBezTo>
                  <a:cubicBezTo>
                    <a:pt x="47" y="7"/>
                    <a:pt x="47" y="7"/>
                    <a:pt x="47" y="7"/>
                  </a:cubicBezTo>
                  <a:cubicBezTo>
                    <a:pt x="46" y="8"/>
                    <a:pt x="46" y="8"/>
                    <a:pt x="46" y="8"/>
                  </a:cubicBezTo>
                  <a:cubicBezTo>
                    <a:pt x="46" y="9"/>
                    <a:pt x="46" y="9"/>
                    <a:pt x="46" y="9"/>
                  </a:cubicBezTo>
                  <a:cubicBezTo>
                    <a:pt x="46" y="9"/>
                    <a:pt x="46" y="9"/>
                    <a:pt x="46" y="9"/>
                  </a:cubicBezTo>
                  <a:cubicBezTo>
                    <a:pt x="45" y="9"/>
                    <a:pt x="45" y="9"/>
                    <a:pt x="45" y="9"/>
                  </a:cubicBezTo>
                  <a:cubicBezTo>
                    <a:pt x="45" y="8"/>
                    <a:pt x="45" y="8"/>
                    <a:pt x="45" y="8"/>
                  </a:cubicBezTo>
                  <a:cubicBezTo>
                    <a:pt x="44" y="8"/>
                    <a:pt x="44" y="8"/>
                    <a:pt x="44" y="8"/>
                  </a:cubicBezTo>
                  <a:cubicBezTo>
                    <a:pt x="44" y="9"/>
                    <a:pt x="44" y="9"/>
                    <a:pt x="44" y="9"/>
                  </a:cubicBezTo>
                  <a:cubicBezTo>
                    <a:pt x="44" y="10"/>
                    <a:pt x="44" y="10"/>
                    <a:pt x="44" y="10"/>
                  </a:cubicBezTo>
                  <a:cubicBezTo>
                    <a:pt x="44" y="9"/>
                    <a:pt x="44" y="9"/>
                    <a:pt x="44" y="9"/>
                  </a:cubicBezTo>
                  <a:cubicBezTo>
                    <a:pt x="44" y="8"/>
                    <a:pt x="44" y="8"/>
                    <a:pt x="44" y="8"/>
                  </a:cubicBezTo>
                  <a:cubicBezTo>
                    <a:pt x="44" y="7"/>
                    <a:pt x="44" y="7"/>
                    <a:pt x="44" y="7"/>
                  </a:cubicBezTo>
                  <a:cubicBezTo>
                    <a:pt x="44" y="6"/>
                    <a:pt x="44" y="6"/>
                    <a:pt x="44" y="6"/>
                  </a:cubicBezTo>
                  <a:cubicBezTo>
                    <a:pt x="44" y="5"/>
                    <a:pt x="44" y="5"/>
                    <a:pt x="44" y="5"/>
                  </a:cubicBezTo>
                  <a:cubicBezTo>
                    <a:pt x="43" y="4"/>
                    <a:pt x="43" y="4"/>
                    <a:pt x="43" y="4"/>
                  </a:cubicBezTo>
                  <a:cubicBezTo>
                    <a:pt x="42" y="4"/>
                    <a:pt x="42" y="4"/>
                    <a:pt x="42" y="4"/>
                  </a:cubicBezTo>
                  <a:cubicBezTo>
                    <a:pt x="42" y="4"/>
                    <a:pt x="42" y="4"/>
                    <a:pt x="42" y="4"/>
                  </a:cubicBezTo>
                  <a:cubicBezTo>
                    <a:pt x="41" y="4"/>
                    <a:pt x="41" y="4"/>
                    <a:pt x="41" y="4"/>
                  </a:cubicBezTo>
                  <a:cubicBezTo>
                    <a:pt x="42" y="5"/>
                    <a:pt x="42" y="5"/>
                    <a:pt x="42" y="5"/>
                  </a:cubicBezTo>
                  <a:cubicBezTo>
                    <a:pt x="42" y="6"/>
                    <a:pt x="42" y="6"/>
                    <a:pt x="42" y="6"/>
                  </a:cubicBezTo>
                  <a:cubicBezTo>
                    <a:pt x="42" y="5"/>
                    <a:pt x="42" y="5"/>
                    <a:pt x="42" y="5"/>
                  </a:cubicBezTo>
                  <a:cubicBezTo>
                    <a:pt x="41" y="5"/>
                    <a:pt x="41" y="5"/>
                    <a:pt x="41" y="5"/>
                  </a:cubicBezTo>
                  <a:cubicBezTo>
                    <a:pt x="41" y="5"/>
                    <a:pt x="41" y="5"/>
                    <a:pt x="41" y="5"/>
                  </a:cubicBezTo>
                  <a:cubicBezTo>
                    <a:pt x="41" y="6"/>
                    <a:pt x="41" y="6"/>
                    <a:pt x="41" y="6"/>
                  </a:cubicBezTo>
                  <a:cubicBezTo>
                    <a:pt x="42" y="7"/>
                    <a:pt x="42" y="7"/>
                    <a:pt x="42" y="7"/>
                  </a:cubicBezTo>
                  <a:cubicBezTo>
                    <a:pt x="42" y="8"/>
                    <a:pt x="42" y="8"/>
                    <a:pt x="42" y="8"/>
                  </a:cubicBezTo>
                  <a:cubicBezTo>
                    <a:pt x="41" y="9"/>
                    <a:pt x="41" y="9"/>
                    <a:pt x="41" y="9"/>
                  </a:cubicBezTo>
                  <a:cubicBezTo>
                    <a:pt x="41" y="10"/>
                    <a:pt x="41" y="10"/>
                    <a:pt x="41" y="10"/>
                  </a:cubicBezTo>
                  <a:cubicBezTo>
                    <a:pt x="42" y="11"/>
                    <a:pt x="42" y="11"/>
                    <a:pt x="42" y="11"/>
                  </a:cubicBezTo>
                  <a:cubicBezTo>
                    <a:pt x="42" y="12"/>
                    <a:pt x="42" y="12"/>
                    <a:pt x="42" y="12"/>
                  </a:cubicBezTo>
                  <a:cubicBezTo>
                    <a:pt x="41" y="12"/>
                    <a:pt x="41" y="12"/>
                    <a:pt x="41" y="12"/>
                  </a:cubicBezTo>
                  <a:cubicBezTo>
                    <a:pt x="41" y="11"/>
                    <a:pt x="41" y="11"/>
                    <a:pt x="41" y="11"/>
                  </a:cubicBezTo>
                  <a:cubicBezTo>
                    <a:pt x="40" y="11"/>
                    <a:pt x="40" y="11"/>
                    <a:pt x="40" y="11"/>
                  </a:cubicBezTo>
                  <a:cubicBezTo>
                    <a:pt x="39" y="10"/>
                    <a:pt x="39" y="10"/>
                    <a:pt x="39" y="10"/>
                  </a:cubicBezTo>
                  <a:cubicBezTo>
                    <a:pt x="39" y="9"/>
                    <a:pt x="39" y="9"/>
                    <a:pt x="39" y="9"/>
                  </a:cubicBezTo>
                  <a:cubicBezTo>
                    <a:pt x="39" y="9"/>
                    <a:pt x="39" y="9"/>
                    <a:pt x="39" y="9"/>
                  </a:cubicBezTo>
                  <a:cubicBezTo>
                    <a:pt x="39" y="8"/>
                    <a:pt x="39" y="8"/>
                    <a:pt x="39" y="8"/>
                  </a:cubicBezTo>
                  <a:cubicBezTo>
                    <a:pt x="39" y="8"/>
                    <a:pt x="39" y="8"/>
                    <a:pt x="39" y="8"/>
                  </a:cubicBezTo>
                  <a:cubicBezTo>
                    <a:pt x="38" y="8"/>
                    <a:pt x="38" y="8"/>
                    <a:pt x="38" y="8"/>
                  </a:cubicBezTo>
                  <a:cubicBezTo>
                    <a:pt x="37" y="8"/>
                    <a:pt x="37" y="8"/>
                    <a:pt x="37" y="8"/>
                  </a:cubicBezTo>
                  <a:cubicBezTo>
                    <a:pt x="37" y="9"/>
                    <a:pt x="37" y="9"/>
                    <a:pt x="37" y="9"/>
                  </a:cubicBezTo>
                  <a:cubicBezTo>
                    <a:pt x="36" y="9"/>
                    <a:pt x="36" y="9"/>
                    <a:pt x="36" y="9"/>
                  </a:cubicBezTo>
                  <a:cubicBezTo>
                    <a:pt x="35" y="9"/>
                    <a:pt x="35" y="9"/>
                    <a:pt x="35" y="9"/>
                  </a:cubicBezTo>
                  <a:cubicBezTo>
                    <a:pt x="35" y="8"/>
                    <a:pt x="35" y="8"/>
                    <a:pt x="35" y="8"/>
                  </a:cubicBezTo>
                  <a:cubicBezTo>
                    <a:pt x="35" y="8"/>
                    <a:pt x="35" y="8"/>
                    <a:pt x="35" y="8"/>
                  </a:cubicBezTo>
                  <a:cubicBezTo>
                    <a:pt x="34" y="8"/>
                    <a:pt x="34" y="8"/>
                    <a:pt x="34" y="8"/>
                  </a:cubicBezTo>
                  <a:cubicBezTo>
                    <a:pt x="34" y="7"/>
                    <a:pt x="34" y="7"/>
                    <a:pt x="34" y="7"/>
                  </a:cubicBezTo>
                  <a:cubicBezTo>
                    <a:pt x="33" y="6"/>
                    <a:pt x="33" y="6"/>
                    <a:pt x="33" y="6"/>
                  </a:cubicBezTo>
                  <a:cubicBezTo>
                    <a:pt x="33" y="6"/>
                    <a:pt x="33" y="6"/>
                    <a:pt x="33" y="6"/>
                  </a:cubicBezTo>
                  <a:cubicBezTo>
                    <a:pt x="32" y="6"/>
                    <a:pt x="32" y="6"/>
                    <a:pt x="32" y="6"/>
                  </a:cubicBezTo>
                  <a:cubicBezTo>
                    <a:pt x="32" y="6"/>
                    <a:pt x="32" y="6"/>
                    <a:pt x="32" y="6"/>
                  </a:cubicBezTo>
                  <a:cubicBezTo>
                    <a:pt x="32" y="5"/>
                    <a:pt x="32" y="5"/>
                    <a:pt x="32" y="5"/>
                  </a:cubicBezTo>
                  <a:cubicBezTo>
                    <a:pt x="31" y="4"/>
                    <a:pt x="31" y="4"/>
                    <a:pt x="31" y="4"/>
                  </a:cubicBezTo>
                  <a:cubicBezTo>
                    <a:pt x="31" y="4"/>
                    <a:pt x="31" y="4"/>
                    <a:pt x="31" y="4"/>
                  </a:cubicBezTo>
                  <a:cubicBezTo>
                    <a:pt x="30" y="4"/>
                    <a:pt x="30" y="4"/>
                    <a:pt x="30" y="4"/>
                  </a:cubicBezTo>
                  <a:cubicBezTo>
                    <a:pt x="30" y="6"/>
                    <a:pt x="30" y="6"/>
                    <a:pt x="30" y="6"/>
                  </a:cubicBezTo>
                  <a:cubicBezTo>
                    <a:pt x="31" y="7"/>
                    <a:pt x="31" y="7"/>
                    <a:pt x="31" y="7"/>
                  </a:cubicBezTo>
                  <a:cubicBezTo>
                    <a:pt x="31" y="8"/>
                    <a:pt x="31" y="8"/>
                    <a:pt x="31" y="8"/>
                  </a:cubicBezTo>
                  <a:cubicBezTo>
                    <a:pt x="31" y="9"/>
                    <a:pt x="31" y="9"/>
                    <a:pt x="31" y="9"/>
                  </a:cubicBezTo>
                  <a:cubicBezTo>
                    <a:pt x="31" y="9"/>
                    <a:pt x="31" y="9"/>
                    <a:pt x="31" y="9"/>
                  </a:cubicBezTo>
                  <a:cubicBezTo>
                    <a:pt x="30" y="9"/>
                    <a:pt x="30" y="9"/>
                    <a:pt x="30" y="9"/>
                  </a:cubicBezTo>
                  <a:cubicBezTo>
                    <a:pt x="30" y="8"/>
                    <a:pt x="30" y="8"/>
                    <a:pt x="30" y="8"/>
                  </a:cubicBezTo>
                  <a:cubicBezTo>
                    <a:pt x="30" y="8"/>
                    <a:pt x="30" y="8"/>
                    <a:pt x="30" y="8"/>
                  </a:cubicBezTo>
                  <a:cubicBezTo>
                    <a:pt x="30" y="8"/>
                    <a:pt x="30" y="8"/>
                    <a:pt x="30" y="8"/>
                  </a:cubicBezTo>
                  <a:cubicBezTo>
                    <a:pt x="30" y="10"/>
                    <a:pt x="30" y="10"/>
                    <a:pt x="30" y="10"/>
                  </a:cubicBezTo>
                  <a:cubicBezTo>
                    <a:pt x="30" y="10"/>
                    <a:pt x="30" y="10"/>
                    <a:pt x="30" y="10"/>
                  </a:cubicBezTo>
                  <a:cubicBezTo>
                    <a:pt x="30" y="11"/>
                    <a:pt x="30" y="11"/>
                    <a:pt x="30" y="11"/>
                  </a:cubicBezTo>
                  <a:cubicBezTo>
                    <a:pt x="30" y="12"/>
                    <a:pt x="30" y="12"/>
                    <a:pt x="30" y="12"/>
                  </a:cubicBezTo>
                  <a:cubicBezTo>
                    <a:pt x="30" y="12"/>
                    <a:pt x="30" y="12"/>
                    <a:pt x="30" y="12"/>
                  </a:cubicBezTo>
                  <a:cubicBezTo>
                    <a:pt x="29" y="10"/>
                    <a:pt x="29" y="10"/>
                    <a:pt x="29" y="10"/>
                  </a:cubicBezTo>
                  <a:cubicBezTo>
                    <a:pt x="29" y="10"/>
                    <a:pt x="29" y="10"/>
                    <a:pt x="29" y="10"/>
                  </a:cubicBezTo>
                  <a:cubicBezTo>
                    <a:pt x="27" y="10"/>
                    <a:pt x="27" y="10"/>
                    <a:pt x="27" y="10"/>
                  </a:cubicBezTo>
                  <a:cubicBezTo>
                    <a:pt x="26" y="10"/>
                    <a:pt x="26" y="10"/>
                    <a:pt x="26" y="10"/>
                  </a:cubicBezTo>
                  <a:cubicBezTo>
                    <a:pt x="26" y="10"/>
                    <a:pt x="26" y="10"/>
                    <a:pt x="26" y="10"/>
                  </a:cubicBezTo>
                  <a:cubicBezTo>
                    <a:pt x="26" y="11"/>
                    <a:pt x="26" y="11"/>
                    <a:pt x="26" y="11"/>
                  </a:cubicBezTo>
                  <a:cubicBezTo>
                    <a:pt x="27" y="11"/>
                    <a:pt x="27" y="11"/>
                    <a:pt x="27" y="11"/>
                  </a:cubicBezTo>
                  <a:cubicBezTo>
                    <a:pt x="27" y="12"/>
                    <a:pt x="27" y="12"/>
                    <a:pt x="27" y="12"/>
                  </a:cubicBezTo>
                  <a:cubicBezTo>
                    <a:pt x="27" y="12"/>
                    <a:pt x="27" y="12"/>
                    <a:pt x="27" y="12"/>
                  </a:cubicBezTo>
                  <a:cubicBezTo>
                    <a:pt x="27" y="13"/>
                    <a:pt x="27" y="13"/>
                    <a:pt x="27" y="13"/>
                  </a:cubicBezTo>
                  <a:cubicBezTo>
                    <a:pt x="28" y="13"/>
                    <a:pt x="28" y="13"/>
                    <a:pt x="28" y="13"/>
                  </a:cubicBezTo>
                  <a:cubicBezTo>
                    <a:pt x="28" y="13"/>
                    <a:pt x="28" y="13"/>
                    <a:pt x="28" y="13"/>
                  </a:cubicBezTo>
                  <a:cubicBezTo>
                    <a:pt x="27" y="14"/>
                    <a:pt x="27" y="14"/>
                    <a:pt x="27" y="14"/>
                  </a:cubicBezTo>
                  <a:cubicBezTo>
                    <a:pt x="27" y="14"/>
                    <a:pt x="27" y="14"/>
                    <a:pt x="27" y="14"/>
                  </a:cubicBezTo>
                  <a:cubicBezTo>
                    <a:pt x="28" y="16"/>
                    <a:pt x="28" y="16"/>
                    <a:pt x="28" y="16"/>
                  </a:cubicBezTo>
                  <a:cubicBezTo>
                    <a:pt x="29" y="16"/>
                    <a:pt x="29" y="16"/>
                    <a:pt x="29" y="16"/>
                  </a:cubicBezTo>
                  <a:cubicBezTo>
                    <a:pt x="30" y="17"/>
                    <a:pt x="30" y="17"/>
                    <a:pt x="30" y="17"/>
                  </a:cubicBezTo>
                  <a:cubicBezTo>
                    <a:pt x="31" y="17"/>
                    <a:pt x="31" y="17"/>
                    <a:pt x="31" y="17"/>
                  </a:cubicBezTo>
                  <a:cubicBezTo>
                    <a:pt x="32" y="17"/>
                    <a:pt x="32" y="17"/>
                    <a:pt x="32" y="17"/>
                  </a:cubicBezTo>
                  <a:cubicBezTo>
                    <a:pt x="33" y="17"/>
                    <a:pt x="33" y="17"/>
                    <a:pt x="33" y="17"/>
                  </a:cubicBezTo>
                  <a:close/>
                  <a:moveTo>
                    <a:pt x="65" y="28"/>
                  </a:moveTo>
                  <a:cubicBezTo>
                    <a:pt x="65" y="27"/>
                    <a:pt x="65" y="27"/>
                    <a:pt x="65" y="27"/>
                  </a:cubicBezTo>
                  <a:cubicBezTo>
                    <a:pt x="66" y="26"/>
                    <a:pt x="66" y="26"/>
                    <a:pt x="66" y="26"/>
                  </a:cubicBezTo>
                  <a:cubicBezTo>
                    <a:pt x="67" y="26"/>
                    <a:pt x="67" y="26"/>
                    <a:pt x="67" y="26"/>
                  </a:cubicBezTo>
                  <a:cubicBezTo>
                    <a:pt x="68" y="26"/>
                    <a:pt x="68" y="26"/>
                    <a:pt x="68" y="26"/>
                  </a:cubicBezTo>
                  <a:cubicBezTo>
                    <a:pt x="68" y="26"/>
                    <a:pt x="68" y="26"/>
                    <a:pt x="68" y="26"/>
                  </a:cubicBezTo>
                  <a:cubicBezTo>
                    <a:pt x="70" y="27"/>
                    <a:pt x="70" y="27"/>
                    <a:pt x="70" y="27"/>
                  </a:cubicBezTo>
                  <a:cubicBezTo>
                    <a:pt x="70" y="27"/>
                    <a:pt x="70" y="27"/>
                    <a:pt x="70" y="27"/>
                  </a:cubicBezTo>
                  <a:cubicBezTo>
                    <a:pt x="70" y="27"/>
                    <a:pt x="70" y="27"/>
                    <a:pt x="70" y="27"/>
                  </a:cubicBezTo>
                  <a:cubicBezTo>
                    <a:pt x="69" y="28"/>
                    <a:pt x="69" y="28"/>
                    <a:pt x="69" y="28"/>
                  </a:cubicBezTo>
                  <a:cubicBezTo>
                    <a:pt x="68" y="27"/>
                    <a:pt x="68" y="27"/>
                    <a:pt x="68" y="27"/>
                  </a:cubicBezTo>
                  <a:cubicBezTo>
                    <a:pt x="67" y="27"/>
                    <a:pt x="67" y="27"/>
                    <a:pt x="67" y="27"/>
                  </a:cubicBezTo>
                  <a:cubicBezTo>
                    <a:pt x="66" y="27"/>
                    <a:pt x="66" y="27"/>
                    <a:pt x="66" y="27"/>
                  </a:cubicBezTo>
                  <a:cubicBezTo>
                    <a:pt x="66" y="27"/>
                    <a:pt x="66" y="27"/>
                    <a:pt x="66" y="27"/>
                  </a:cubicBezTo>
                  <a:cubicBezTo>
                    <a:pt x="65" y="28"/>
                    <a:pt x="65" y="28"/>
                    <a:pt x="65" y="28"/>
                  </a:cubicBezTo>
                  <a:cubicBezTo>
                    <a:pt x="65" y="28"/>
                    <a:pt x="65" y="28"/>
                    <a:pt x="65" y="28"/>
                  </a:cubicBezTo>
                  <a:close/>
                  <a:moveTo>
                    <a:pt x="60" y="32"/>
                  </a:moveTo>
                  <a:cubicBezTo>
                    <a:pt x="60" y="31"/>
                    <a:pt x="60" y="31"/>
                    <a:pt x="60" y="31"/>
                  </a:cubicBezTo>
                  <a:cubicBezTo>
                    <a:pt x="60" y="30"/>
                    <a:pt x="60" y="30"/>
                    <a:pt x="60" y="30"/>
                  </a:cubicBezTo>
                  <a:cubicBezTo>
                    <a:pt x="60" y="29"/>
                    <a:pt x="60" y="29"/>
                    <a:pt x="60" y="29"/>
                  </a:cubicBezTo>
                  <a:cubicBezTo>
                    <a:pt x="60" y="29"/>
                    <a:pt x="60" y="29"/>
                    <a:pt x="60" y="29"/>
                  </a:cubicBezTo>
                  <a:cubicBezTo>
                    <a:pt x="60" y="29"/>
                    <a:pt x="60" y="29"/>
                    <a:pt x="60" y="29"/>
                  </a:cubicBezTo>
                  <a:cubicBezTo>
                    <a:pt x="61" y="29"/>
                    <a:pt x="61" y="29"/>
                    <a:pt x="61" y="29"/>
                  </a:cubicBezTo>
                  <a:cubicBezTo>
                    <a:pt x="61" y="30"/>
                    <a:pt x="61" y="30"/>
                    <a:pt x="61" y="30"/>
                  </a:cubicBezTo>
                  <a:cubicBezTo>
                    <a:pt x="62" y="30"/>
                    <a:pt x="62" y="30"/>
                    <a:pt x="62" y="30"/>
                  </a:cubicBezTo>
                  <a:cubicBezTo>
                    <a:pt x="62" y="31"/>
                    <a:pt x="62" y="31"/>
                    <a:pt x="62" y="31"/>
                  </a:cubicBezTo>
                  <a:cubicBezTo>
                    <a:pt x="61" y="32"/>
                    <a:pt x="61" y="32"/>
                    <a:pt x="61" y="32"/>
                  </a:cubicBezTo>
                  <a:cubicBezTo>
                    <a:pt x="60" y="32"/>
                    <a:pt x="60" y="32"/>
                    <a:pt x="60" y="32"/>
                  </a:cubicBezTo>
                  <a:close/>
                  <a:moveTo>
                    <a:pt x="40" y="40"/>
                  </a:moveTo>
                  <a:cubicBezTo>
                    <a:pt x="41" y="39"/>
                    <a:pt x="41" y="39"/>
                    <a:pt x="41" y="39"/>
                  </a:cubicBezTo>
                  <a:cubicBezTo>
                    <a:pt x="42" y="38"/>
                    <a:pt x="42" y="38"/>
                    <a:pt x="42" y="38"/>
                  </a:cubicBezTo>
                  <a:cubicBezTo>
                    <a:pt x="44" y="38"/>
                    <a:pt x="44" y="38"/>
                    <a:pt x="44" y="38"/>
                  </a:cubicBezTo>
                  <a:cubicBezTo>
                    <a:pt x="45" y="38"/>
                    <a:pt x="45" y="38"/>
                    <a:pt x="45" y="38"/>
                  </a:cubicBezTo>
                  <a:cubicBezTo>
                    <a:pt x="47" y="37"/>
                    <a:pt x="47" y="37"/>
                    <a:pt x="47" y="37"/>
                  </a:cubicBezTo>
                  <a:cubicBezTo>
                    <a:pt x="48" y="36"/>
                    <a:pt x="48" y="36"/>
                    <a:pt x="48" y="36"/>
                  </a:cubicBezTo>
                  <a:cubicBezTo>
                    <a:pt x="49" y="37"/>
                    <a:pt x="49" y="37"/>
                    <a:pt x="49" y="37"/>
                  </a:cubicBezTo>
                  <a:cubicBezTo>
                    <a:pt x="49" y="38"/>
                    <a:pt x="49" y="38"/>
                    <a:pt x="49" y="38"/>
                  </a:cubicBezTo>
                  <a:cubicBezTo>
                    <a:pt x="49" y="39"/>
                    <a:pt x="49" y="39"/>
                    <a:pt x="49" y="39"/>
                  </a:cubicBezTo>
                  <a:cubicBezTo>
                    <a:pt x="49" y="39"/>
                    <a:pt x="49" y="39"/>
                    <a:pt x="49" y="39"/>
                  </a:cubicBezTo>
                  <a:cubicBezTo>
                    <a:pt x="48" y="39"/>
                    <a:pt x="48" y="39"/>
                    <a:pt x="48" y="39"/>
                  </a:cubicBezTo>
                  <a:cubicBezTo>
                    <a:pt x="48" y="41"/>
                    <a:pt x="48" y="41"/>
                    <a:pt x="48" y="41"/>
                  </a:cubicBezTo>
                  <a:cubicBezTo>
                    <a:pt x="50" y="42"/>
                    <a:pt x="50" y="42"/>
                    <a:pt x="50" y="42"/>
                  </a:cubicBezTo>
                  <a:cubicBezTo>
                    <a:pt x="51" y="43"/>
                    <a:pt x="51" y="43"/>
                    <a:pt x="51" y="43"/>
                  </a:cubicBezTo>
                  <a:cubicBezTo>
                    <a:pt x="52" y="42"/>
                    <a:pt x="52" y="42"/>
                    <a:pt x="52" y="42"/>
                  </a:cubicBezTo>
                  <a:cubicBezTo>
                    <a:pt x="53" y="41"/>
                    <a:pt x="53" y="41"/>
                    <a:pt x="53" y="41"/>
                  </a:cubicBezTo>
                  <a:cubicBezTo>
                    <a:pt x="54" y="42"/>
                    <a:pt x="54" y="42"/>
                    <a:pt x="54" y="42"/>
                  </a:cubicBezTo>
                  <a:cubicBezTo>
                    <a:pt x="54" y="42"/>
                    <a:pt x="54" y="42"/>
                    <a:pt x="54" y="42"/>
                  </a:cubicBezTo>
                  <a:cubicBezTo>
                    <a:pt x="56" y="43"/>
                    <a:pt x="56" y="43"/>
                    <a:pt x="56" y="43"/>
                  </a:cubicBezTo>
                  <a:cubicBezTo>
                    <a:pt x="55" y="43"/>
                    <a:pt x="55" y="43"/>
                    <a:pt x="55" y="43"/>
                  </a:cubicBezTo>
                  <a:cubicBezTo>
                    <a:pt x="54" y="44"/>
                    <a:pt x="54" y="44"/>
                    <a:pt x="54" y="44"/>
                  </a:cubicBezTo>
                  <a:cubicBezTo>
                    <a:pt x="53" y="45"/>
                    <a:pt x="53" y="45"/>
                    <a:pt x="53" y="45"/>
                  </a:cubicBezTo>
                  <a:cubicBezTo>
                    <a:pt x="53" y="46"/>
                    <a:pt x="53" y="46"/>
                    <a:pt x="53" y="46"/>
                  </a:cubicBezTo>
                  <a:cubicBezTo>
                    <a:pt x="52" y="48"/>
                    <a:pt x="52" y="48"/>
                    <a:pt x="52" y="48"/>
                  </a:cubicBezTo>
                  <a:cubicBezTo>
                    <a:pt x="51" y="48"/>
                    <a:pt x="51" y="48"/>
                    <a:pt x="51" y="48"/>
                  </a:cubicBezTo>
                  <a:cubicBezTo>
                    <a:pt x="50" y="49"/>
                    <a:pt x="50" y="49"/>
                    <a:pt x="50" y="49"/>
                  </a:cubicBezTo>
                  <a:cubicBezTo>
                    <a:pt x="50" y="50"/>
                    <a:pt x="50" y="50"/>
                    <a:pt x="50" y="50"/>
                  </a:cubicBezTo>
                  <a:cubicBezTo>
                    <a:pt x="50" y="50"/>
                    <a:pt x="50" y="50"/>
                    <a:pt x="50" y="50"/>
                  </a:cubicBezTo>
                  <a:cubicBezTo>
                    <a:pt x="49" y="51"/>
                    <a:pt x="49" y="51"/>
                    <a:pt x="49" y="51"/>
                  </a:cubicBezTo>
                  <a:cubicBezTo>
                    <a:pt x="48" y="51"/>
                    <a:pt x="48" y="51"/>
                    <a:pt x="48" y="51"/>
                  </a:cubicBezTo>
                  <a:cubicBezTo>
                    <a:pt x="48" y="50"/>
                    <a:pt x="48" y="50"/>
                    <a:pt x="48" y="50"/>
                  </a:cubicBezTo>
                  <a:cubicBezTo>
                    <a:pt x="48" y="49"/>
                    <a:pt x="48" y="49"/>
                    <a:pt x="48" y="49"/>
                  </a:cubicBezTo>
                  <a:cubicBezTo>
                    <a:pt x="48" y="48"/>
                    <a:pt x="48" y="48"/>
                    <a:pt x="48" y="48"/>
                  </a:cubicBezTo>
                  <a:cubicBezTo>
                    <a:pt x="49" y="47"/>
                    <a:pt x="49" y="47"/>
                    <a:pt x="49" y="47"/>
                  </a:cubicBezTo>
                  <a:cubicBezTo>
                    <a:pt x="49" y="46"/>
                    <a:pt x="49" y="46"/>
                    <a:pt x="49" y="46"/>
                  </a:cubicBezTo>
                  <a:cubicBezTo>
                    <a:pt x="48" y="46"/>
                    <a:pt x="48" y="46"/>
                    <a:pt x="48" y="46"/>
                  </a:cubicBezTo>
                  <a:cubicBezTo>
                    <a:pt x="47" y="46"/>
                    <a:pt x="47" y="46"/>
                    <a:pt x="47" y="46"/>
                  </a:cubicBezTo>
                  <a:cubicBezTo>
                    <a:pt x="47" y="46"/>
                    <a:pt x="47" y="46"/>
                    <a:pt x="47" y="46"/>
                  </a:cubicBezTo>
                  <a:cubicBezTo>
                    <a:pt x="46" y="47"/>
                    <a:pt x="46" y="47"/>
                    <a:pt x="46" y="47"/>
                  </a:cubicBezTo>
                  <a:cubicBezTo>
                    <a:pt x="45" y="48"/>
                    <a:pt x="45" y="48"/>
                    <a:pt x="45" y="48"/>
                  </a:cubicBezTo>
                  <a:cubicBezTo>
                    <a:pt x="44" y="48"/>
                    <a:pt x="44" y="48"/>
                    <a:pt x="44" y="48"/>
                  </a:cubicBezTo>
                  <a:cubicBezTo>
                    <a:pt x="43" y="49"/>
                    <a:pt x="43" y="49"/>
                    <a:pt x="43" y="49"/>
                  </a:cubicBezTo>
                  <a:cubicBezTo>
                    <a:pt x="42" y="49"/>
                    <a:pt x="42" y="49"/>
                    <a:pt x="42" y="49"/>
                  </a:cubicBezTo>
                  <a:cubicBezTo>
                    <a:pt x="41" y="49"/>
                    <a:pt x="41" y="49"/>
                    <a:pt x="41" y="49"/>
                  </a:cubicBezTo>
                  <a:cubicBezTo>
                    <a:pt x="41" y="49"/>
                    <a:pt x="41" y="49"/>
                    <a:pt x="41" y="49"/>
                  </a:cubicBezTo>
                  <a:cubicBezTo>
                    <a:pt x="41" y="49"/>
                    <a:pt x="41" y="49"/>
                    <a:pt x="41" y="49"/>
                  </a:cubicBezTo>
                  <a:cubicBezTo>
                    <a:pt x="41" y="48"/>
                    <a:pt x="41" y="48"/>
                    <a:pt x="41" y="48"/>
                  </a:cubicBezTo>
                  <a:cubicBezTo>
                    <a:pt x="41" y="47"/>
                    <a:pt x="41" y="47"/>
                    <a:pt x="41" y="47"/>
                  </a:cubicBezTo>
                  <a:cubicBezTo>
                    <a:pt x="42" y="47"/>
                    <a:pt x="42" y="47"/>
                    <a:pt x="42" y="47"/>
                  </a:cubicBezTo>
                  <a:cubicBezTo>
                    <a:pt x="42" y="45"/>
                    <a:pt x="42" y="45"/>
                    <a:pt x="42" y="45"/>
                  </a:cubicBezTo>
                  <a:cubicBezTo>
                    <a:pt x="43" y="44"/>
                    <a:pt x="43" y="44"/>
                    <a:pt x="43" y="44"/>
                  </a:cubicBezTo>
                  <a:cubicBezTo>
                    <a:pt x="43" y="43"/>
                    <a:pt x="43" y="43"/>
                    <a:pt x="43" y="43"/>
                  </a:cubicBezTo>
                  <a:cubicBezTo>
                    <a:pt x="43" y="42"/>
                    <a:pt x="43" y="42"/>
                    <a:pt x="43" y="42"/>
                  </a:cubicBezTo>
                  <a:cubicBezTo>
                    <a:pt x="43" y="42"/>
                    <a:pt x="43" y="42"/>
                    <a:pt x="43" y="42"/>
                  </a:cubicBezTo>
                  <a:cubicBezTo>
                    <a:pt x="42" y="42"/>
                    <a:pt x="42" y="42"/>
                    <a:pt x="42" y="42"/>
                  </a:cubicBezTo>
                  <a:cubicBezTo>
                    <a:pt x="41" y="41"/>
                    <a:pt x="41" y="41"/>
                    <a:pt x="41" y="41"/>
                  </a:cubicBezTo>
                  <a:cubicBezTo>
                    <a:pt x="40" y="40"/>
                    <a:pt x="40" y="40"/>
                    <a:pt x="40" y="40"/>
                  </a:cubicBezTo>
                  <a:close/>
                  <a:moveTo>
                    <a:pt x="35" y="26"/>
                  </a:moveTo>
                  <a:cubicBezTo>
                    <a:pt x="35" y="26"/>
                    <a:pt x="35" y="26"/>
                    <a:pt x="35" y="26"/>
                  </a:cubicBezTo>
                  <a:cubicBezTo>
                    <a:pt x="36" y="27"/>
                    <a:pt x="36" y="27"/>
                    <a:pt x="36" y="27"/>
                  </a:cubicBezTo>
                  <a:cubicBezTo>
                    <a:pt x="37" y="27"/>
                    <a:pt x="37" y="27"/>
                    <a:pt x="37" y="27"/>
                  </a:cubicBezTo>
                  <a:cubicBezTo>
                    <a:pt x="38" y="27"/>
                    <a:pt x="38" y="27"/>
                    <a:pt x="38" y="27"/>
                  </a:cubicBezTo>
                  <a:cubicBezTo>
                    <a:pt x="38" y="26"/>
                    <a:pt x="38" y="26"/>
                    <a:pt x="38" y="26"/>
                  </a:cubicBezTo>
                  <a:cubicBezTo>
                    <a:pt x="37" y="25"/>
                    <a:pt x="37" y="25"/>
                    <a:pt x="37" y="25"/>
                  </a:cubicBezTo>
                  <a:cubicBezTo>
                    <a:pt x="35" y="25"/>
                    <a:pt x="35" y="25"/>
                    <a:pt x="35" y="25"/>
                  </a:cubicBezTo>
                  <a:cubicBezTo>
                    <a:pt x="35" y="25"/>
                    <a:pt x="35" y="25"/>
                    <a:pt x="35" y="25"/>
                  </a:cubicBezTo>
                  <a:cubicBezTo>
                    <a:pt x="35" y="26"/>
                    <a:pt x="35" y="26"/>
                    <a:pt x="35" y="26"/>
                  </a:cubicBezTo>
                  <a:close/>
                  <a:moveTo>
                    <a:pt x="37" y="34"/>
                  </a:moveTo>
                  <a:cubicBezTo>
                    <a:pt x="38" y="35"/>
                    <a:pt x="38" y="35"/>
                    <a:pt x="38" y="35"/>
                  </a:cubicBezTo>
                  <a:cubicBezTo>
                    <a:pt x="39" y="35"/>
                    <a:pt x="39" y="35"/>
                    <a:pt x="39" y="35"/>
                  </a:cubicBezTo>
                  <a:cubicBezTo>
                    <a:pt x="40" y="36"/>
                    <a:pt x="40" y="36"/>
                    <a:pt x="40" y="36"/>
                  </a:cubicBezTo>
                  <a:cubicBezTo>
                    <a:pt x="40" y="36"/>
                    <a:pt x="40" y="36"/>
                    <a:pt x="40" y="36"/>
                  </a:cubicBezTo>
                  <a:cubicBezTo>
                    <a:pt x="40" y="37"/>
                    <a:pt x="40" y="37"/>
                    <a:pt x="40" y="37"/>
                  </a:cubicBezTo>
                  <a:cubicBezTo>
                    <a:pt x="40" y="37"/>
                    <a:pt x="40" y="37"/>
                    <a:pt x="40" y="37"/>
                  </a:cubicBezTo>
                  <a:cubicBezTo>
                    <a:pt x="40" y="38"/>
                    <a:pt x="40" y="38"/>
                    <a:pt x="40" y="38"/>
                  </a:cubicBezTo>
                  <a:cubicBezTo>
                    <a:pt x="41" y="38"/>
                    <a:pt x="41" y="38"/>
                    <a:pt x="41" y="38"/>
                  </a:cubicBezTo>
                  <a:cubicBezTo>
                    <a:pt x="41" y="38"/>
                    <a:pt x="41" y="38"/>
                    <a:pt x="41" y="38"/>
                  </a:cubicBezTo>
                  <a:cubicBezTo>
                    <a:pt x="42" y="38"/>
                    <a:pt x="42" y="38"/>
                    <a:pt x="42" y="38"/>
                  </a:cubicBezTo>
                  <a:cubicBezTo>
                    <a:pt x="43" y="37"/>
                    <a:pt x="43" y="37"/>
                    <a:pt x="43" y="37"/>
                  </a:cubicBezTo>
                  <a:cubicBezTo>
                    <a:pt x="44" y="37"/>
                    <a:pt x="44" y="37"/>
                    <a:pt x="44" y="37"/>
                  </a:cubicBezTo>
                  <a:cubicBezTo>
                    <a:pt x="45" y="36"/>
                    <a:pt x="45" y="36"/>
                    <a:pt x="45" y="36"/>
                  </a:cubicBezTo>
                  <a:cubicBezTo>
                    <a:pt x="44" y="36"/>
                    <a:pt x="44" y="36"/>
                    <a:pt x="44" y="36"/>
                  </a:cubicBezTo>
                  <a:cubicBezTo>
                    <a:pt x="45" y="34"/>
                    <a:pt x="45" y="34"/>
                    <a:pt x="45" y="34"/>
                  </a:cubicBezTo>
                  <a:cubicBezTo>
                    <a:pt x="45" y="34"/>
                    <a:pt x="45" y="34"/>
                    <a:pt x="45" y="34"/>
                  </a:cubicBezTo>
                  <a:cubicBezTo>
                    <a:pt x="46" y="33"/>
                    <a:pt x="46" y="33"/>
                    <a:pt x="46" y="33"/>
                  </a:cubicBezTo>
                  <a:cubicBezTo>
                    <a:pt x="45" y="32"/>
                    <a:pt x="45" y="32"/>
                    <a:pt x="45" y="32"/>
                  </a:cubicBezTo>
                  <a:cubicBezTo>
                    <a:pt x="44" y="32"/>
                    <a:pt x="44" y="32"/>
                    <a:pt x="44" y="32"/>
                  </a:cubicBezTo>
                  <a:cubicBezTo>
                    <a:pt x="44" y="32"/>
                    <a:pt x="44" y="32"/>
                    <a:pt x="44" y="32"/>
                  </a:cubicBezTo>
                  <a:cubicBezTo>
                    <a:pt x="44" y="32"/>
                    <a:pt x="44" y="32"/>
                    <a:pt x="44" y="32"/>
                  </a:cubicBezTo>
                  <a:cubicBezTo>
                    <a:pt x="43" y="32"/>
                    <a:pt x="43" y="32"/>
                    <a:pt x="43" y="32"/>
                  </a:cubicBezTo>
                  <a:cubicBezTo>
                    <a:pt x="41" y="33"/>
                    <a:pt x="41" y="33"/>
                    <a:pt x="41" y="33"/>
                  </a:cubicBezTo>
                  <a:cubicBezTo>
                    <a:pt x="41" y="32"/>
                    <a:pt x="41" y="32"/>
                    <a:pt x="41" y="32"/>
                  </a:cubicBezTo>
                  <a:cubicBezTo>
                    <a:pt x="41" y="32"/>
                    <a:pt x="41" y="32"/>
                    <a:pt x="41" y="32"/>
                  </a:cubicBezTo>
                  <a:cubicBezTo>
                    <a:pt x="40" y="33"/>
                    <a:pt x="40" y="33"/>
                    <a:pt x="40" y="33"/>
                  </a:cubicBezTo>
                  <a:cubicBezTo>
                    <a:pt x="40" y="33"/>
                    <a:pt x="40" y="33"/>
                    <a:pt x="40" y="33"/>
                  </a:cubicBezTo>
                  <a:cubicBezTo>
                    <a:pt x="39" y="33"/>
                    <a:pt x="39" y="33"/>
                    <a:pt x="39" y="33"/>
                  </a:cubicBezTo>
                  <a:cubicBezTo>
                    <a:pt x="39" y="33"/>
                    <a:pt x="39" y="33"/>
                    <a:pt x="39" y="33"/>
                  </a:cubicBezTo>
                  <a:cubicBezTo>
                    <a:pt x="38" y="34"/>
                    <a:pt x="38" y="34"/>
                    <a:pt x="38" y="34"/>
                  </a:cubicBezTo>
                  <a:cubicBezTo>
                    <a:pt x="37" y="34"/>
                    <a:pt x="37" y="34"/>
                    <a:pt x="37" y="34"/>
                  </a:cubicBezTo>
                  <a:close/>
                  <a:moveTo>
                    <a:pt x="6" y="39"/>
                  </a:moveTo>
                  <a:cubicBezTo>
                    <a:pt x="5" y="38"/>
                    <a:pt x="5" y="38"/>
                    <a:pt x="5" y="38"/>
                  </a:cubicBezTo>
                  <a:cubicBezTo>
                    <a:pt x="5" y="38"/>
                    <a:pt x="5" y="38"/>
                    <a:pt x="5" y="38"/>
                  </a:cubicBezTo>
                  <a:cubicBezTo>
                    <a:pt x="5" y="37"/>
                    <a:pt x="5" y="37"/>
                    <a:pt x="5" y="37"/>
                  </a:cubicBezTo>
                  <a:cubicBezTo>
                    <a:pt x="4" y="36"/>
                    <a:pt x="4" y="36"/>
                    <a:pt x="4" y="36"/>
                  </a:cubicBezTo>
                  <a:cubicBezTo>
                    <a:pt x="3" y="36"/>
                    <a:pt x="3" y="36"/>
                    <a:pt x="3" y="36"/>
                  </a:cubicBezTo>
                  <a:cubicBezTo>
                    <a:pt x="2" y="35"/>
                    <a:pt x="2" y="35"/>
                    <a:pt x="2" y="35"/>
                  </a:cubicBezTo>
                  <a:cubicBezTo>
                    <a:pt x="2" y="33"/>
                    <a:pt x="2" y="33"/>
                    <a:pt x="2" y="33"/>
                  </a:cubicBezTo>
                  <a:cubicBezTo>
                    <a:pt x="2" y="32"/>
                    <a:pt x="2" y="32"/>
                    <a:pt x="2" y="32"/>
                  </a:cubicBezTo>
                  <a:cubicBezTo>
                    <a:pt x="1" y="32"/>
                    <a:pt x="1" y="32"/>
                    <a:pt x="1" y="32"/>
                  </a:cubicBezTo>
                  <a:cubicBezTo>
                    <a:pt x="1" y="31"/>
                    <a:pt x="1" y="31"/>
                    <a:pt x="1" y="31"/>
                  </a:cubicBezTo>
                  <a:cubicBezTo>
                    <a:pt x="1" y="30"/>
                    <a:pt x="1" y="30"/>
                    <a:pt x="1" y="30"/>
                  </a:cubicBezTo>
                  <a:cubicBezTo>
                    <a:pt x="2" y="30"/>
                    <a:pt x="2" y="30"/>
                    <a:pt x="2" y="30"/>
                  </a:cubicBezTo>
                  <a:cubicBezTo>
                    <a:pt x="3" y="31"/>
                    <a:pt x="3" y="31"/>
                    <a:pt x="3" y="31"/>
                  </a:cubicBezTo>
                  <a:cubicBezTo>
                    <a:pt x="3" y="32"/>
                    <a:pt x="3" y="32"/>
                    <a:pt x="3" y="32"/>
                  </a:cubicBezTo>
                  <a:cubicBezTo>
                    <a:pt x="3" y="33"/>
                    <a:pt x="3" y="33"/>
                    <a:pt x="3" y="33"/>
                  </a:cubicBezTo>
                  <a:cubicBezTo>
                    <a:pt x="4" y="34"/>
                    <a:pt x="4" y="34"/>
                    <a:pt x="4" y="34"/>
                  </a:cubicBezTo>
                  <a:cubicBezTo>
                    <a:pt x="4" y="35"/>
                    <a:pt x="4" y="35"/>
                    <a:pt x="4" y="35"/>
                  </a:cubicBezTo>
                  <a:cubicBezTo>
                    <a:pt x="5" y="35"/>
                    <a:pt x="5" y="35"/>
                    <a:pt x="5" y="35"/>
                  </a:cubicBezTo>
                  <a:cubicBezTo>
                    <a:pt x="5" y="35"/>
                    <a:pt x="5" y="35"/>
                    <a:pt x="5" y="35"/>
                  </a:cubicBezTo>
                  <a:cubicBezTo>
                    <a:pt x="5" y="35"/>
                    <a:pt x="5" y="35"/>
                    <a:pt x="5" y="35"/>
                  </a:cubicBezTo>
                  <a:cubicBezTo>
                    <a:pt x="6" y="36"/>
                    <a:pt x="6" y="36"/>
                    <a:pt x="6" y="36"/>
                  </a:cubicBezTo>
                  <a:cubicBezTo>
                    <a:pt x="7" y="38"/>
                    <a:pt x="7" y="38"/>
                    <a:pt x="7" y="38"/>
                  </a:cubicBezTo>
                  <a:cubicBezTo>
                    <a:pt x="7" y="39"/>
                    <a:pt x="7" y="39"/>
                    <a:pt x="7" y="39"/>
                  </a:cubicBezTo>
                  <a:cubicBezTo>
                    <a:pt x="7" y="39"/>
                    <a:pt x="7" y="39"/>
                    <a:pt x="7" y="39"/>
                  </a:cubicBezTo>
                  <a:cubicBezTo>
                    <a:pt x="6" y="39"/>
                    <a:pt x="6" y="39"/>
                    <a:pt x="6" y="39"/>
                  </a:cubicBezTo>
                  <a:cubicBezTo>
                    <a:pt x="6" y="39"/>
                    <a:pt x="6" y="39"/>
                    <a:pt x="6" y="39"/>
                  </a:cubicBezTo>
                  <a:close/>
                  <a:moveTo>
                    <a:pt x="27" y="62"/>
                  </a:moveTo>
                  <a:cubicBezTo>
                    <a:pt x="26" y="61"/>
                    <a:pt x="26" y="61"/>
                    <a:pt x="26" y="61"/>
                  </a:cubicBezTo>
                  <a:cubicBezTo>
                    <a:pt x="26" y="62"/>
                    <a:pt x="26" y="62"/>
                    <a:pt x="26" y="62"/>
                  </a:cubicBezTo>
                  <a:cubicBezTo>
                    <a:pt x="26" y="62"/>
                    <a:pt x="26" y="62"/>
                    <a:pt x="26" y="62"/>
                  </a:cubicBezTo>
                  <a:cubicBezTo>
                    <a:pt x="25" y="62"/>
                    <a:pt x="25" y="62"/>
                    <a:pt x="25" y="62"/>
                  </a:cubicBezTo>
                  <a:cubicBezTo>
                    <a:pt x="25" y="61"/>
                    <a:pt x="25" y="61"/>
                    <a:pt x="25" y="61"/>
                  </a:cubicBezTo>
                  <a:cubicBezTo>
                    <a:pt x="25" y="60"/>
                    <a:pt x="25" y="60"/>
                    <a:pt x="25" y="60"/>
                  </a:cubicBezTo>
                  <a:cubicBezTo>
                    <a:pt x="25" y="60"/>
                    <a:pt x="25" y="60"/>
                    <a:pt x="25" y="60"/>
                  </a:cubicBezTo>
                  <a:cubicBezTo>
                    <a:pt x="24" y="59"/>
                    <a:pt x="24" y="59"/>
                    <a:pt x="24" y="59"/>
                  </a:cubicBezTo>
                  <a:cubicBezTo>
                    <a:pt x="22" y="58"/>
                    <a:pt x="22" y="58"/>
                    <a:pt x="22" y="58"/>
                  </a:cubicBezTo>
                  <a:cubicBezTo>
                    <a:pt x="22" y="57"/>
                    <a:pt x="22" y="57"/>
                    <a:pt x="22" y="57"/>
                  </a:cubicBezTo>
                  <a:cubicBezTo>
                    <a:pt x="23" y="57"/>
                    <a:pt x="23" y="57"/>
                    <a:pt x="23" y="57"/>
                  </a:cubicBezTo>
                  <a:cubicBezTo>
                    <a:pt x="24" y="57"/>
                    <a:pt x="24" y="57"/>
                    <a:pt x="24" y="57"/>
                  </a:cubicBezTo>
                  <a:cubicBezTo>
                    <a:pt x="24" y="56"/>
                    <a:pt x="24" y="56"/>
                    <a:pt x="24" y="56"/>
                  </a:cubicBezTo>
                  <a:cubicBezTo>
                    <a:pt x="24" y="56"/>
                    <a:pt x="24" y="56"/>
                    <a:pt x="24" y="56"/>
                  </a:cubicBezTo>
                  <a:cubicBezTo>
                    <a:pt x="24" y="55"/>
                    <a:pt x="24" y="55"/>
                    <a:pt x="24" y="55"/>
                  </a:cubicBezTo>
                  <a:cubicBezTo>
                    <a:pt x="24" y="55"/>
                    <a:pt x="24" y="55"/>
                    <a:pt x="24" y="55"/>
                  </a:cubicBezTo>
                  <a:cubicBezTo>
                    <a:pt x="23" y="55"/>
                    <a:pt x="23" y="55"/>
                    <a:pt x="23" y="55"/>
                  </a:cubicBezTo>
                  <a:cubicBezTo>
                    <a:pt x="23" y="55"/>
                    <a:pt x="23" y="55"/>
                    <a:pt x="23" y="55"/>
                  </a:cubicBezTo>
                  <a:cubicBezTo>
                    <a:pt x="22" y="56"/>
                    <a:pt x="22" y="56"/>
                    <a:pt x="22" y="56"/>
                  </a:cubicBezTo>
                  <a:cubicBezTo>
                    <a:pt x="21" y="56"/>
                    <a:pt x="21" y="56"/>
                    <a:pt x="21" y="56"/>
                  </a:cubicBezTo>
                  <a:cubicBezTo>
                    <a:pt x="20" y="55"/>
                    <a:pt x="20" y="55"/>
                    <a:pt x="20" y="55"/>
                  </a:cubicBezTo>
                  <a:cubicBezTo>
                    <a:pt x="20" y="54"/>
                    <a:pt x="20" y="54"/>
                    <a:pt x="20" y="54"/>
                  </a:cubicBezTo>
                  <a:cubicBezTo>
                    <a:pt x="19" y="54"/>
                    <a:pt x="19" y="54"/>
                    <a:pt x="19" y="54"/>
                  </a:cubicBezTo>
                  <a:cubicBezTo>
                    <a:pt x="19" y="54"/>
                    <a:pt x="19" y="54"/>
                    <a:pt x="19" y="54"/>
                  </a:cubicBezTo>
                  <a:cubicBezTo>
                    <a:pt x="18" y="53"/>
                    <a:pt x="18" y="53"/>
                    <a:pt x="18" y="53"/>
                  </a:cubicBezTo>
                  <a:cubicBezTo>
                    <a:pt x="18" y="53"/>
                    <a:pt x="18" y="53"/>
                    <a:pt x="18" y="53"/>
                  </a:cubicBezTo>
                  <a:cubicBezTo>
                    <a:pt x="17" y="53"/>
                    <a:pt x="17" y="53"/>
                    <a:pt x="17" y="53"/>
                  </a:cubicBezTo>
                  <a:cubicBezTo>
                    <a:pt x="17" y="52"/>
                    <a:pt x="17" y="52"/>
                    <a:pt x="17" y="52"/>
                  </a:cubicBezTo>
                  <a:cubicBezTo>
                    <a:pt x="17" y="52"/>
                    <a:pt x="17" y="52"/>
                    <a:pt x="17" y="52"/>
                  </a:cubicBezTo>
                  <a:cubicBezTo>
                    <a:pt x="16" y="52"/>
                    <a:pt x="16" y="52"/>
                    <a:pt x="16" y="52"/>
                  </a:cubicBezTo>
                  <a:cubicBezTo>
                    <a:pt x="16" y="52"/>
                    <a:pt x="16" y="52"/>
                    <a:pt x="16" y="52"/>
                  </a:cubicBezTo>
                  <a:cubicBezTo>
                    <a:pt x="16" y="51"/>
                    <a:pt x="16" y="51"/>
                    <a:pt x="16" y="51"/>
                  </a:cubicBezTo>
                  <a:cubicBezTo>
                    <a:pt x="15" y="51"/>
                    <a:pt x="15" y="51"/>
                    <a:pt x="15" y="51"/>
                  </a:cubicBezTo>
                  <a:cubicBezTo>
                    <a:pt x="15" y="50"/>
                    <a:pt x="15" y="50"/>
                    <a:pt x="15" y="50"/>
                  </a:cubicBezTo>
                  <a:cubicBezTo>
                    <a:pt x="15" y="50"/>
                    <a:pt x="15" y="50"/>
                    <a:pt x="15" y="50"/>
                  </a:cubicBezTo>
                  <a:cubicBezTo>
                    <a:pt x="15" y="50"/>
                    <a:pt x="15" y="50"/>
                    <a:pt x="15" y="50"/>
                  </a:cubicBezTo>
                  <a:cubicBezTo>
                    <a:pt x="15" y="49"/>
                    <a:pt x="15" y="49"/>
                    <a:pt x="15" y="49"/>
                  </a:cubicBezTo>
                  <a:cubicBezTo>
                    <a:pt x="15" y="49"/>
                    <a:pt x="15" y="49"/>
                    <a:pt x="15" y="49"/>
                  </a:cubicBezTo>
                  <a:cubicBezTo>
                    <a:pt x="15" y="48"/>
                    <a:pt x="15" y="48"/>
                    <a:pt x="15" y="48"/>
                  </a:cubicBezTo>
                  <a:cubicBezTo>
                    <a:pt x="15" y="48"/>
                    <a:pt x="15" y="48"/>
                    <a:pt x="15" y="48"/>
                  </a:cubicBezTo>
                  <a:cubicBezTo>
                    <a:pt x="16" y="47"/>
                    <a:pt x="16" y="47"/>
                    <a:pt x="16" y="47"/>
                  </a:cubicBezTo>
                  <a:cubicBezTo>
                    <a:pt x="16" y="47"/>
                    <a:pt x="16" y="47"/>
                    <a:pt x="16" y="47"/>
                  </a:cubicBezTo>
                  <a:cubicBezTo>
                    <a:pt x="17" y="48"/>
                    <a:pt x="17" y="48"/>
                    <a:pt x="17" y="48"/>
                  </a:cubicBezTo>
                  <a:cubicBezTo>
                    <a:pt x="18" y="48"/>
                    <a:pt x="18" y="48"/>
                    <a:pt x="18" y="48"/>
                  </a:cubicBezTo>
                  <a:cubicBezTo>
                    <a:pt x="18" y="48"/>
                    <a:pt x="18" y="48"/>
                    <a:pt x="18" y="48"/>
                  </a:cubicBezTo>
                  <a:cubicBezTo>
                    <a:pt x="18" y="48"/>
                    <a:pt x="18" y="48"/>
                    <a:pt x="18" y="48"/>
                  </a:cubicBezTo>
                  <a:cubicBezTo>
                    <a:pt x="19" y="48"/>
                    <a:pt x="19" y="48"/>
                    <a:pt x="19" y="48"/>
                  </a:cubicBezTo>
                  <a:cubicBezTo>
                    <a:pt x="20" y="48"/>
                    <a:pt x="20" y="48"/>
                    <a:pt x="20" y="48"/>
                  </a:cubicBezTo>
                  <a:cubicBezTo>
                    <a:pt x="20" y="48"/>
                    <a:pt x="20" y="48"/>
                    <a:pt x="20" y="48"/>
                  </a:cubicBezTo>
                  <a:cubicBezTo>
                    <a:pt x="22" y="48"/>
                    <a:pt x="22" y="48"/>
                    <a:pt x="22" y="48"/>
                  </a:cubicBezTo>
                  <a:cubicBezTo>
                    <a:pt x="22" y="47"/>
                    <a:pt x="22" y="47"/>
                    <a:pt x="22" y="47"/>
                  </a:cubicBezTo>
                  <a:cubicBezTo>
                    <a:pt x="21" y="47"/>
                    <a:pt x="21" y="47"/>
                    <a:pt x="21" y="47"/>
                  </a:cubicBezTo>
                  <a:cubicBezTo>
                    <a:pt x="20" y="47"/>
                    <a:pt x="20" y="47"/>
                    <a:pt x="20" y="47"/>
                  </a:cubicBezTo>
                  <a:cubicBezTo>
                    <a:pt x="19" y="47"/>
                    <a:pt x="19" y="47"/>
                    <a:pt x="19" y="47"/>
                  </a:cubicBezTo>
                  <a:cubicBezTo>
                    <a:pt x="18" y="46"/>
                    <a:pt x="18" y="46"/>
                    <a:pt x="18" y="46"/>
                  </a:cubicBezTo>
                  <a:cubicBezTo>
                    <a:pt x="18" y="46"/>
                    <a:pt x="18" y="46"/>
                    <a:pt x="18" y="46"/>
                  </a:cubicBezTo>
                  <a:cubicBezTo>
                    <a:pt x="19" y="46"/>
                    <a:pt x="19" y="46"/>
                    <a:pt x="19" y="46"/>
                  </a:cubicBezTo>
                  <a:cubicBezTo>
                    <a:pt x="20" y="46"/>
                    <a:pt x="20" y="46"/>
                    <a:pt x="20" y="46"/>
                  </a:cubicBezTo>
                  <a:cubicBezTo>
                    <a:pt x="21" y="45"/>
                    <a:pt x="21" y="45"/>
                    <a:pt x="21" y="45"/>
                  </a:cubicBezTo>
                  <a:cubicBezTo>
                    <a:pt x="22" y="44"/>
                    <a:pt x="22" y="44"/>
                    <a:pt x="22" y="44"/>
                  </a:cubicBezTo>
                  <a:cubicBezTo>
                    <a:pt x="24" y="44"/>
                    <a:pt x="24" y="44"/>
                    <a:pt x="24" y="44"/>
                  </a:cubicBezTo>
                  <a:cubicBezTo>
                    <a:pt x="25" y="44"/>
                    <a:pt x="25" y="44"/>
                    <a:pt x="25" y="44"/>
                  </a:cubicBezTo>
                  <a:cubicBezTo>
                    <a:pt x="25" y="44"/>
                    <a:pt x="25" y="44"/>
                    <a:pt x="25" y="44"/>
                  </a:cubicBezTo>
                  <a:cubicBezTo>
                    <a:pt x="25" y="44"/>
                    <a:pt x="25" y="44"/>
                    <a:pt x="25" y="44"/>
                  </a:cubicBezTo>
                  <a:cubicBezTo>
                    <a:pt x="25" y="44"/>
                    <a:pt x="25" y="44"/>
                    <a:pt x="25" y="44"/>
                  </a:cubicBezTo>
                  <a:cubicBezTo>
                    <a:pt x="26" y="43"/>
                    <a:pt x="26" y="43"/>
                    <a:pt x="26" y="43"/>
                  </a:cubicBezTo>
                  <a:cubicBezTo>
                    <a:pt x="26" y="43"/>
                    <a:pt x="26" y="43"/>
                    <a:pt x="26" y="43"/>
                  </a:cubicBezTo>
                  <a:cubicBezTo>
                    <a:pt x="25" y="42"/>
                    <a:pt x="25" y="42"/>
                    <a:pt x="25" y="42"/>
                  </a:cubicBezTo>
                  <a:cubicBezTo>
                    <a:pt x="25" y="43"/>
                    <a:pt x="25" y="43"/>
                    <a:pt x="25" y="43"/>
                  </a:cubicBezTo>
                  <a:cubicBezTo>
                    <a:pt x="24" y="43"/>
                    <a:pt x="24" y="43"/>
                    <a:pt x="24" y="43"/>
                  </a:cubicBezTo>
                  <a:cubicBezTo>
                    <a:pt x="22" y="43"/>
                    <a:pt x="22" y="43"/>
                    <a:pt x="22" y="43"/>
                  </a:cubicBezTo>
                  <a:cubicBezTo>
                    <a:pt x="21" y="44"/>
                    <a:pt x="21" y="44"/>
                    <a:pt x="21" y="44"/>
                  </a:cubicBezTo>
                  <a:cubicBezTo>
                    <a:pt x="21" y="43"/>
                    <a:pt x="21" y="43"/>
                    <a:pt x="21" y="43"/>
                  </a:cubicBezTo>
                  <a:cubicBezTo>
                    <a:pt x="20" y="43"/>
                    <a:pt x="20" y="43"/>
                    <a:pt x="20" y="43"/>
                  </a:cubicBezTo>
                  <a:cubicBezTo>
                    <a:pt x="20" y="43"/>
                    <a:pt x="20" y="43"/>
                    <a:pt x="20" y="43"/>
                  </a:cubicBezTo>
                  <a:cubicBezTo>
                    <a:pt x="19" y="44"/>
                    <a:pt x="19" y="44"/>
                    <a:pt x="19" y="44"/>
                  </a:cubicBezTo>
                  <a:cubicBezTo>
                    <a:pt x="19" y="44"/>
                    <a:pt x="19" y="44"/>
                    <a:pt x="19" y="44"/>
                  </a:cubicBezTo>
                  <a:cubicBezTo>
                    <a:pt x="18" y="45"/>
                    <a:pt x="18" y="45"/>
                    <a:pt x="18" y="45"/>
                  </a:cubicBezTo>
                  <a:cubicBezTo>
                    <a:pt x="17" y="45"/>
                    <a:pt x="17" y="45"/>
                    <a:pt x="17" y="45"/>
                  </a:cubicBezTo>
                  <a:cubicBezTo>
                    <a:pt x="17" y="45"/>
                    <a:pt x="17" y="45"/>
                    <a:pt x="17" y="45"/>
                  </a:cubicBezTo>
                  <a:cubicBezTo>
                    <a:pt x="15" y="45"/>
                    <a:pt x="15" y="45"/>
                    <a:pt x="15" y="45"/>
                  </a:cubicBezTo>
                  <a:cubicBezTo>
                    <a:pt x="15" y="45"/>
                    <a:pt x="15" y="45"/>
                    <a:pt x="15" y="45"/>
                  </a:cubicBezTo>
                  <a:cubicBezTo>
                    <a:pt x="14" y="45"/>
                    <a:pt x="14" y="45"/>
                    <a:pt x="14" y="45"/>
                  </a:cubicBezTo>
                  <a:cubicBezTo>
                    <a:pt x="13" y="45"/>
                    <a:pt x="13" y="45"/>
                    <a:pt x="13" y="45"/>
                  </a:cubicBezTo>
                  <a:cubicBezTo>
                    <a:pt x="13" y="44"/>
                    <a:pt x="13" y="44"/>
                    <a:pt x="13" y="44"/>
                  </a:cubicBezTo>
                  <a:cubicBezTo>
                    <a:pt x="13" y="42"/>
                    <a:pt x="13" y="42"/>
                    <a:pt x="13" y="42"/>
                  </a:cubicBezTo>
                  <a:cubicBezTo>
                    <a:pt x="13" y="42"/>
                    <a:pt x="13" y="42"/>
                    <a:pt x="13" y="42"/>
                  </a:cubicBezTo>
                  <a:cubicBezTo>
                    <a:pt x="13" y="41"/>
                    <a:pt x="13" y="41"/>
                    <a:pt x="13" y="41"/>
                  </a:cubicBezTo>
                  <a:cubicBezTo>
                    <a:pt x="14" y="41"/>
                    <a:pt x="14" y="41"/>
                    <a:pt x="14" y="41"/>
                  </a:cubicBezTo>
                  <a:cubicBezTo>
                    <a:pt x="15" y="41"/>
                    <a:pt x="15" y="41"/>
                    <a:pt x="15" y="41"/>
                  </a:cubicBezTo>
                  <a:cubicBezTo>
                    <a:pt x="15" y="41"/>
                    <a:pt x="15" y="41"/>
                    <a:pt x="15" y="41"/>
                  </a:cubicBezTo>
                  <a:cubicBezTo>
                    <a:pt x="15" y="42"/>
                    <a:pt x="15" y="42"/>
                    <a:pt x="15" y="42"/>
                  </a:cubicBezTo>
                  <a:cubicBezTo>
                    <a:pt x="16" y="42"/>
                    <a:pt x="16" y="42"/>
                    <a:pt x="16" y="42"/>
                  </a:cubicBezTo>
                  <a:cubicBezTo>
                    <a:pt x="16" y="41"/>
                    <a:pt x="16" y="41"/>
                    <a:pt x="16" y="41"/>
                  </a:cubicBezTo>
                  <a:cubicBezTo>
                    <a:pt x="17" y="40"/>
                    <a:pt x="17" y="40"/>
                    <a:pt x="17" y="40"/>
                  </a:cubicBezTo>
                  <a:cubicBezTo>
                    <a:pt x="17" y="41"/>
                    <a:pt x="17" y="41"/>
                    <a:pt x="17" y="41"/>
                  </a:cubicBezTo>
                  <a:cubicBezTo>
                    <a:pt x="18" y="40"/>
                    <a:pt x="18" y="40"/>
                    <a:pt x="18" y="40"/>
                  </a:cubicBezTo>
                  <a:cubicBezTo>
                    <a:pt x="19" y="39"/>
                    <a:pt x="19" y="39"/>
                    <a:pt x="19" y="39"/>
                  </a:cubicBezTo>
                  <a:cubicBezTo>
                    <a:pt x="20" y="38"/>
                    <a:pt x="20" y="38"/>
                    <a:pt x="20" y="38"/>
                  </a:cubicBezTo>
                  <a:cubicBezTo>
                    <a:pt x="20" y="38"/>
                    <a:pt x="20" y="38"/>
                    <a:pt x="20" y="38"/>
                  </a:cubicBezTo>
                  <a:cubicBezTo>
                    <a:pt x="20" y="37"/>
                    <a:pt x="20" y="37"/>
                    <a:pt x="20" y="37"/>
                  </a:cubicBezTo>
                  <a:cubicBezTo>
                    <a:pt x="22" y="37"/>
                    <a:pt x="22" y="37"/>
                    <a:pt x="22" y="37"/>
                  </a:cubicBezTo>
                  <a:cubicBezTo>
                    <a:pt x="23" y="37"/>
                    <a:pt x="23" y="37"/>
                    <a:pt x="23" y="37"/>
                  </a:cubicBezTo>
                  <a:cubicBezTo>
                    <a:pt x="24" y="36"/>
                    <a:pt x="24" y="36"/>
                    <a:pt x="24" y="36"/>
                  </a:cubicBezTo>
                  <a:cubicBezTo>
                    <a:pt x="25" y="36"/>
                    <a:pt x="25" y="36"/>
                    <a:pt x="25" y="36"/>
                  </a:cubicBezTo>
                  <a:cubicBezTo>
                    <a:pt x="26" y="35"/>
                    <a:pt x="26" y="35"/>
                    <a:pt x="26" y="35"/>
                  </a:cubicBezTo>
                  <a:cubicBezTo>
                    <a:pt x="26" y="35"/>
                    <a:pt x="26" y="35"/>
                    <a:pt x="26" y="35"/>
                  </a:cubicBezTo>
                  <a:cubicBezTo>
                    <a:pt x="25" y="35"/>
                    <a:pt x="25" y="35"/>
                    <a:pt x="25" y="35"/>
                  </a:cubicBezTo>
                  <a:cubicBezTo>
                    <a:pt x="24" y="35"/>
                    <a:pt x="24" y="35"/>
                    <a:pt x="24" y="35"/>
                  </a:cubicBezTo>
                  <a:cubicBezTo>
                    <a:pt x="24" y="36"/>
                    <a:pt x="24" y="36"/>
                    <a:pt x="24" y="36"/>
                  </a:cubicBezTo>
                  <a:cubicBezTo>
                    <a:pt x="23" y="35"/>
                    <a:pt x="23" y="35"/>
                    <a:pt x="23" y="35"/>
                  </a:cubicBezTo>
                  <a:cubicBezTo>
                    <a:pt x="23" y="34"/>
                    <a:pt x="23" y="34"/>
                    <a:pt x="23" y="34"/>
                  </a:cubicBezTo>
                  <a:cubicBezTo>
                    <a:pt x="23" y="33"/>
                    <a:pt x="23" y="33"/>
                    <a:pt x="23" y="33"/>
                  </a:cubicBezTo>
                  <a:cubicBezTo>
                    <a:pt x="23" y="32"/>
                    <a:pt x="23" y="32"/>
                    <a:pt x="23" y="32"/>
                  </a:cubicBezTo>
                  <a:cubicBezTo>
                    <a:pt x="23" y="32"/>
                    <a:pt x="23" y="32"/>
                    <a:pt x="23" y="32"/>
                  </a:cubicBezTo>
                  <a:cubicBezTo>
                    <a:pt x="22" y="32"/>
                    <a:pt x="22" y="32"/>
                    <a:pt x="22" y="32"/>
                  </a:cubicBezTo>
                  <a:cubicBezTo>
                    <a:pt x="22" y="32"/>
                    <a:pt x="22" y="32"/>
                    <a:pt x="22" y="32"/>
                  </a:cubicBezTo>
                  <a:cubicBezTo>
                    <a:pt x="22" y="33"/>
                    <a:pt x="22" y="33"/>
                    <a:pt x="22" y="33"/>
                  </a:cubicBezTo>
                  <a:cubicBezTo>
                    <a:pt x="22" y="34"/>
                    <a:pt x="22" y="34"/>
                    <a:pt x="22" y="34"/>
                  </a:cubicBezTo>
                  <a:cubicBezTo>
                    <a:pt x="20" y="36"/>
                    <a:pt x="20" y="36"/>
                    <a:pt x="20" y="36"/>
                  </a:cubicBezTo>
                  <a:cubicBezTo>
                    <a:pt x="19" y="36"/>
                    <a:pt x="19" y="36"/>
                    <a:pt x="19" y="36"/>
                  </a:cubicBezTo>
                  <a:cubicBezTo>
                    <a:pt x="19" y="36"/>
                    <a:pt x="19" y="36"/>
                    <a:pt x="19" y="36"/>
                  </a:cubicBezTo>
                  <a:cubicBezTo>
                    <a:pt x="19" y="34"/>
                    <a:pt x="19" y="34"/>
                    <a:pt x="19" y="34"/>
                  </a:cubicBezTo>
                  <a:cubicBezTo>
                    <a:pt x="19" y="34"/>
                    <a:pt x="19" y="34"/>
                    <a:pt x="19" y="34"/>
                  </a:cubicBezTo>
                  <a:cubicBezTo>
                    <a:pt x="19" y="33"/>
                    <a:pt x="19" y="33"/>
                    <a:pt x="19" y="33"/>
                  </a:cubicBezTo>
                  <a:cubicBezTo>
                    <a:pt x="19" y="32"/>
                    <a:pt x="19" y="32"/>
                    <a:pt x="19" y="32"/>
                  </a:cubicBezTo>
                  <a:cubicBezTo>
                    <a:pt x="19" y="32"/>
                    <a:pt x="19" y="32"/>
                    <a:pt x="19" y="32"/>
                  </a:cubicBezTo>
                  <a:cubicBezTo>
                    <a:pt x="19" y="31"/>
                    <a:pt x="19" y="31"/>
                    <a:pt x="19" y="31"/>
                  </a:cubicBezTo>
                  <a:cubicBezTo>
                    <a:pt x="18" y="30"/>
                    <a:pt x="18" y="30"/>
                    <a:pt x="18" y="30"/>
                  </a:cubicBezTo>
                  <a:cubicBezTo>
                    <a:pt x="18" y="30"/>
                    <a:pt x="18" y="30"/>
                    <a:pt x="18" y="30"/>
                  </a:cubicBezTo>
                  <a:cubicBezTo>
                    <a:pt x="18" y="31"/>
                    <a:pt x="18" y="31"/>
                    <a:pt x="18" y="31"/>
                  </a:cubicBezTo>
                  <a:cubicBezTo>
                    <a:pt x="18" y="32"/>
                    <a:pt x="18" y="32"/>
                    <a:pt x="18" y="32"/>
                  </a:cubicBezTo>
                  <a:cubicBezTo>
                    <a:pt x="18" y="33"/>
                    <a:pt x="18" y="33"/>
                    <a:pt x="18" y="33"/>
                  </a:cubicBezTo>
                  <a:cubicBezTo>
                    <a:pt x="17" y="34"/>
                    <a:pt x="17" y="34"/>
                    <a:pt x="17" y="34"/>
                  </a:cubicBezTo>
                  <a:cubicBezTo>
                    <a:pt x="17" y="33"/>
                    <a:pt x="17" y="33"/>
                    <a:pt x="17" y="33"/>
                  </a:cubicBezTo>
                  <a:cubicBezTo>
                    <a:pt x="17" y="33"/>
                    <a:pt x="17" y="33"/>
                    <a:pt x="17" y="33"/>
                  </a:cubicBezTo>
                  <a:cubicBezTo>
                    <a:pt x="16" y="32"/>
                    <a:pt x="16" y="32"/>
                    <a:pt x="16" y="32"/>
                  </a:cubicBezTo>
                  <a:cubicBezTo>
                    <a:pt x="16" y="32"/>
                    <a:pt x="16" y="32"/>
                    <a:pt x="16" y="32"/>
                  </a:cubicBezTo>
                  <a:cubicBezTo>
                    <a:pt x="16" y="32"/>
                    <a:pt x="16" y="32"/>
                    <a:pt x="16" y="32"/>
                  </a:cubicBezTo>
                  <a:cubicBezTo>
                    <a:pt x="15" y="33"/>
                    <a:pt x="15" y="33"/>
                    <a:pt x="15" y="33"/>
                  </a:cubicBezTo>
                  <a:cubicBezTo>
                    <a:pt x="16" y="33"/>
                    <a:pt x="16" y="33"/>
                    <a:pt x="16" y="33"/>
                  </a:cubicBezTo>
                  <a:cubicBezTo>
                    <a:pt x="16" y="34"/>
                    <a:pt x="16" y="34"/>
                    <a:pt x="16" y="34"/>
                  </a:cubicBezTo>
                  <a:cubicBezTo>
                    <a:pt x="16" y="35"/>
                    <a:pt x="16" y="35"/>
                    <a:pt x="16" y="35"/>
                  </a:cubicBezTo>
                  <a:cubicBezTo>
                    <a:pt x="17" y="36"/>
                    <a:pt x="17" y="36"/>
                    <a:pt x="17" y="36"/>
                  </a:cubicBezTo>
                  <a:cubicBezTo>
                    <a:pt x="17" y="37"/>
                    <a:pt x="17" y="37"/>
                    <a:pt x="17" y="37"/>
                  </a:cubicBezTo>
                  <a:cubicBezTo>
                    <a:pt x="16" y="37"/>
                    <a:pt x="16" y="37"/>
                    <a:pt x="16" y="37"/>
                  </a:cubicBezTo>
                  <a:cubicBezTo>
                    <a:pt x="15" y="37"/>
                    <a:pt x="15" y="37"/>
                    <a:pt x="15" y="37"/>
                  </a:cubicBezTo>
                  <a:cubicBezTo>
                    <a:pt x="15" y="38"/>
                    <a:pt x="15" y="38"/>
                    <a:pt x="15" y="38"/>
                  </a:cubicBezTo>
                  <a:cubicBezTo>
                    <a:pt x="15" y="39"/>
                    <a:pt x="15" y="39"/>
                    <a:pt x="15" y="39"/>
                  </a:cubicBezTo>
                  <a:cubicBezTo>
                    <a:pt x="14" y="39"/>
                    <a:pt x="14" y="39"/>
                    <a:pt x="14" y="39"/>
                  </a:cubicBezTo>
                  <a:cubicBezTo>
                    <a:pt x="12" y="40"/>
                    <a:pt x="12" y="40"/>
                    <a:pt x="12" y="40"/>
                  </a:cubicBezTo>
                  <a:cubicBezTo>
                    <a:pt x="11" y="39"/>
                    <a:pt x="11" y="39"/>
                    <a:pt x="11" y="39"/>
                  </a:cubicBezTo>
                  <a:cubicBezTo>
                    <a:pt x="11" y="39"/>
                    <a:pt x="11" y="39"/>
                    <a:pt x="11" y="39"/>
                  </a:cubicBezTo>
                  <a:cubicBezTo>
                    <a:pt x="11" y="39"/>
                    <a:pt x="11" y="39"/>
                    <a:pt x="11" y="39"/>
                  </a:cubicBezTo>
                  <a:cubicBezTo>
                    <a:pt x="11" y="38"/>
                    <a:pt x="11" y="38"/>
                    <a:pt x="11" y="38"/>
                  </a:cubicBezTo>
                  <a:cubicBezTo>
                    <a:pt x="10" y="37"/>
                    <a:pt x="10" y="37"/>
                    <a:pt x="10" y="37"/>
                  </a:cubicBezTo>
                  <a:cubicBezTo>
                    <a:pt x="9" y="36"/>
                    <a:pt x="9" y="36"/>
                    <a:pt x="9" y="36"/>
                  </a:cubicBezTo>
                  <a:cubicBezTo>
                    <a:pt x="8" y="37"/>
                    <a:pt x="8" y="37"/>
                    <a:pt x="8" y="37"/>
                  </a:cubicBezTo>
                  <a:cubicBezTo>
                    <a:pt x="8" y="36"/>
                    <a:pt x="8" y="36"/>
                    <a:pt x="8" y="36"/>
                  </a:cubicBezTo>
                  <a:cubicBezTo>
                    <a:pt x="8" y="35"/>
                    <a:pt x="8" y="35"/>
                    <a:pt x="8" y="35"/>
                  </a:cubicBezTo>
                  <a:cubicBezTo>
                    <a:pt x="9" y="35"/>
                    <a:pt x="9" y="35"/>
                    <a:pt x="9" y="35"/>
                  </a:cubicBezTo>
                  <a:cubicBezTo>
                    <a:pt x="10" y="34"/>
                    <a:pt x="10" y="34"/>
                    <a:pt x="10" y="34"/>
                  </a:cubicBezTo>
                  <a:cubicBezTo>
                    <a:pt x="9" y="34"/>
                    <a:pt x="9" y="34"/>
                    <a:pt x="9" y="34"/>
                  </a:cubicBezTo>
                  <a:cubicBezTo>
                    <a:pt x="9" y="34"/>
                    <a:pt x="9" y="34"/>
                    <a:pt x="9" y="34"/>
                  </a:cubicBezTo>
                  <a:cubicBezTo>
                    <a:pt x="8" y="34"/>
                    <a:pt x="8" y="34"/>
                    <a:pt x="8" y="34"/>
                  </a:cubicBezTo>
                  <a:cubicBezTo>
                    <a:pt x="7" y="34"/>
                    <a:pt x="7" y="34"/>
                    <a:pt x="7" y="34"/>
                  </a:cubicBezTo>
                  <a:cubicBezTo>
                    <a:pt x="7" y="33"/>
                    <a:pt x="7" y="33"/>
                    <a:pt x="7" y="33"/>
                  </a:cubicBezTo>
                  <a:cubicBezTo>
                    <a:pt x="6" y="33"/>
                    <a:pt x="6" y="33"/>
                    <a:pt x="6" y="33"/>
                  </a:cubicBezTo>
                  <a:cubicBezTo>
                    <a:pt x="5" y="32"/>
                    <a:pt x="5" y="32"/>
                    <a:pt x="5" y="32"/>
                  </a:cubicBezTo>
                  <a:cubicBezTo>
                    <a:pt x="5" y="32"/>
                    <a:pt x="5" y="32"/>
                    <a:pt x="5" y="32"/>
                  </a:cubicBezTo>
                  <a:cubicBezTo>
                    <a:pt x="5" y="31"/>
                    <a:pt x="5" y="31"/>
                    <a:pt x="5" y="31"/>
                  </a:cubicBezTo>
                  <a:cubicBezTo>
                    <a:pt x="5" y="31"/>
                    <a:pt x="5" y="31"/>
                    <a:pt x="5" y="31"/>
                  </a:cubicBezTo>
                  <a:cubicBezTo>
                    <a:pt x="5" y="30"/>
                    <a:pt x="5" y="30"/>
                    <a:pt x="5" y="30"/>
                  </a:cubicBezTo>
                  <a:cubicBezTo>
                    <a:pt x="4" y="30"/>
                    <a:pt x="4" y="30"/>
                    <a:pt x="4" y="30"/>
                  </a:cubicBezTo>
                  <a:cubicBezTo>
                    <a:pt x="3" y="29"/>
                    <a:pt x="3" y="29"/>
                    <a:pt x="3" y="29"/>
                  </a:cubicBezTo>
                  <a:cubicBezTo>
                    <a:pt x="3" y="28"/>
                    <a:pt x="3" y="28"/>
                    <a:pt x="3" y="28"/>
                  </a:cubicBezTo>
                  <a:cubicBezTo>
                    <a:pt x="4" y="28"/>
                    <a:pt x="4" y="28"/>
                    <a:pt x="4" y="28"/>
                  </a:cubicBezTo>
                  <a:cubicBezTo>
                    <a:pt x="5" y="29"/>
                    <a:pt x="5" y="29"/>
                    <a:pt x="5" y="29"/>
                  </a:cubicBezTo>
                  <a:cubicBezTo>
                    <a:pt x="5" y="30"/>
                    <a:pt x="5" y="30"/>
                    <a:pt x="5" y="30"/>
                  </a:cubicBezTo>
                  <a:cubicBezTo>
                    <a:pt x="5" y="30"/>
                    <a:pt x="5" y="30"/>
                    <a:pt x="5" y="30"/>
                  </a:cubicBezTo>
                  <a:cubicBezTo>
                    <a:pt x="6" y="30"/>
                    <a:pt x="6" y="30"/>
                    <a:pt x="6" y="30"/>
                  </a:cubicBezTo>
                  <a:cubicBezTo>
                    <a:pt x="7" y="29"/>
                    <a:pt x="7" y="29"/>
                    <a:pt x="7" y="29"/>
                  </a:cubicBezTo>
                  <a:cubicBezTo>
                    <a:pt x="7" y="29"/>
                    <a:pt x="7" y="29"/>
                    <a:pt x="7" y="29"/>
                  </a:cubicBezTo>
                  <a:cubicBezTo>
                    <a:pt x="6" y="28"/>
                    <a:pt x="6" y="28"/>
                    <a:pt x="6" y="28"/>
                  </a:cubicBezTo>
                  <a:cubicBezTo>
                    <a:pt x="6" y="28"/>
                    <a:pt x="6" y="28"/>
                    <a:pt x="6" y="28"/>
                  </a:cubicBezTo>
                  <a:cubicBezTo>
                    <a:pt x="5" y="28"/>
                    <a:pt x="5" y="28"/>
                    <a:pt x="5" y="28"/>
                  </a:cubicBezTo>
                  <a:cubicBezTo>
                    <a:pt x="5" y="28"/>
                    <a:pt x="5" y="28"/>
                    <a:pt x="5" y="28"/>
                  </a:cubicBezTo>
                  <a:cubicBezTo>
                    <a:pt x="4" y="27"/>
                    <a:pt x="4" y="27"/>
                    <a:pt x="4" y="27"/>
                  </a:cubicBezTo>
                  <a:cubicBezTo>
                    <a:pt x="4" y="26"/>
                    <a:pt x="4" y="26"/>
                    <a:pt x="4" y="26"/>
                  </a:cubicBezTo>
                  <a:cubicBezTo>
                    <a:pt x="4" y="26"/>
                    <a:pt x="4" y="26"/>
                    <a:pt x="4" y="26"/>
                  </a:cubicBezTo>
                  <a:cubicBezTo>
                    <a:pt x="5" y="25"/>
                    <a:pt x="5" y="25"/>
                    <a:pt x="5" y="25"/>
                  </a:cubicBezTo>
                  <a:cubicBezTo>
                    <a:pt x="5" y="24"/>
                    <a:pt x="5" y="24"/>
                    <a:pt x="5" y="24"/>
                  </a:cubicBezTo>
                  <a:cubicBezTo>
                    <a:pt x="5" y="24"/>
                    <a:pt x="5" y="24"/>
                    <a:pt x="5" y="24"/>
                  </a:cubicBezTo>
                  <a:cubicBezTo>
                    <a:pt x="4" y="24"/>
                    <a:pt x="4" y="24"/>
                    <a:pt x="4" y="24"/>
                  </a:cubicBezTo>
                  <a:cubicBezTo>
                    <a:pt x="4" y="24"/>
                    <a:pt x="4" y="24"/>
                    <a:pt x="4" y="24"/>
                  </a:cubicBezTo>
                  <a:cubicBezTo>
                    <a:pt x="3" y="24"/>
                    <a:pt x="3" y="24"/>
                    <a:pt x="3" y="24"/>
                  </a:cubicBezTo>
                  <a:cubicBezTo>
                    <a:pt x="3" y="25"/>
                    <a:pt x="3" y="25"/>
                    <a:pt x="3" y="25"/>
                  </a:cubicBezTo>
                  <a:cubicBezTo>
                    <a:pt x="3" y="26"/>
                    <a:pt x="3" y="26"/>
                    <a:pt x="3" y="26"/>
                  </a:cubicBezTo>
                  <a:cubicBezTo>
                    <a:pt x="3" y="26"/>
                    <a:pt x="3" y="26"/>
                    <a:pt x="3" y="26"/>
                  </a:cubicBezTo>
                  <a:cubicBezTo>
                    <a:pt x="2" y="27"/>
                    <a:pt x="2" y="27"/>
                    <a:pt x="2" y="27"/>
                  </a:cubicBezTo>
                  <a:cubicBezTo>
                    <a:pt x="2" y="26"/>
                    <a:pt x="2" y="26"/>
                    <a:pt x="2" y="26"/>
                  </a:cubicBezTo>
                  <a:cubicBezTo>
                    <a:pt x="1" y="24"/>
                    <a:pt x="1" y="24"/>
                    <a:pt x="1" y="24"/>
                  </a:cubicBezTo>
                  <a:cubicBezTo>
                    <a:pt x="1" y="23"/>
                    <a:pt x="1" y="23"/>
                    <a:pt x="1" y="23"/>
                  </a:cubicBezTo>
                  <a:cubicBezTo>
                    <a:pt x="0" y="22"/>
                    <a:pt x="0" y="22"/>
                    <a:pt x="0" y="22"/>
                  </a:cubicBezTo>
                  <a:cubicBezTo>
                    <a:pt x="0" y="21"/>
                    <a:pt x="0" y="21"/>
                    <a:pt x="0" y="21"/>
                  </a:cubicBezTo>
                  <a:cubicBezTo>
                    <a:pt x="1" y="21"/>
                    <a:pt x="1" y="21"/>
                    <a:pt x="1" y="21"/>
                  </a:cubicBezTo>
                  <a:cubicBezTo>
                    <a:pt x="2" y="20"/>
                    <a:pt x="2" y="20"/>
                    <a:pt x="2" y="20"/>
                  </a:cubicBezTo>
                  <a:cubicBezTo>
                    <a:pt x="2" y="20"/>
                    <a:pt x="2" y="20"/>
                    <a:pt x="2" y="20"/>
                  </a:cubicBezTo>
                  <a:cubicBezTo>
                    <a:pt x="2" y="19"/>
                    <a:pt x="2" y="19"/>
                    <a:pt x="2" y="19"/>
                  </a:cubicBezTo>
                  <a:cubicBezTo>
                    <a:pt x="2" y="19"/>
                    <a:pt x="2" y="19"/>
                    <a:pt x="2" y="19"/>
                  </a:cubicBezTo>
                  <a:cubicBezTo>
                    <a:pt x="2" y="18"/>
                    <a:pt x="2" y="18"/>
                    <a:pt x="2" y="18"/>
                  </a:cubicBezTo>
                  <a:cubicBezTo>
                    <a:pt x="3" y="17"/>
                    <a:pt x="3" y="17"/>
                    <a:pt x="3" y="17"/>
                  </a:cubicBezTo>
                  <a:cubicBezTo>
                    <a:pt x="4" y="17"/>
                    <a:pt x="4" y="17"/>
                    <a:pt x="4" y="17"/>
                  </a:cubicBezTo>
                  <a:cubicBezTo>
                    <a:pt x="4" y="18"/>
                    <a:pt x="4" y="18"/>
                    <a:pt x="4" y="18"/>
                  </a:cubicBezTo>
                  <a:cubicBezTo>
                    <a:pt x="5" y="19"/>
                    <a:pt x="5" y="19"/>
                    <a:pt x="5" y="19"/>
                  </a:cubicBezTo>
                  <a:cubicBezTo>
                    <a:pt x="6" y="19"/>
                    <a:pt x="6" y="19"/>
                    <a:pt x="6" y="19"/>
                  </a:cubicBezTo>
                  <a:cubicBezTo>
                    <a:pt x="6" y="19"/>
                    <a:pt x="6" y="19"/>
                    <a:pt x="6" y="19"/>
                  </a:cubicBezTo>
                  <a:cubicBezTo>
                    <a:pt x="5" y="17"/>
                    <a:pt x="5" y="17"/>
                    <a:pt x="5" y="17"/>
                  </a:cubicBezTo>
                  <a:cubicBezTo>
                    <a:pt x="5" y="16"/>
                    <a:pt x="5" y="16"/>
                    <a:pt x="5" y="16"/>
                  </a:cubicBezTo>
                  <a:cubicBezTo>
                    <a:pt x="5" y="16"/>
                    <a:pt x="5" y="16"/>
                    <a:pt x="5" y="16"/>
                  </a:cubicBezTo>
                  <a:cubicBezTo>
                    <a:pt x="6" y="16"/>
                    <a:pt x="6" y="16"/>
                    <a:pt x="6" y="16"/>
                  </a:cubicBezTo>
                  <a:cubicBezTo>
                    <a:pt x="6" y="17"/>
                    <a:pt x="6" y="17"/>
                    <a:pt x="6" y="17"/>
                  </a:cubicBezTo>
                  <a:cubicBezTo>
                    <a:pt x="6" y="17"/>
                    <a:pt x="6" y="17"/>
                    <a:pt x="6" y="17"/>
                  </a:cubicBezTo>
                  <a:cubicBezTo>
                    <a:pt x="7" y="17"/>
                    <a:pt x="7" y="17"/>
                    <a:pt x="7" y="17"/>
                  </a:cubicBezTo>
                  <a:cubicBezTo>
                    <a:pt x="9" y="15"/>
                    <a:pt x="9" y="15"/>
                    <a:pt x="9" y="15"/>
                  </a:cubicBezTo>
                  <a:cubicBezTo>
                    <a:pt x="11" y="15"/>
                    <a:pt x="11" y="15"/>
                    <a:pt x="11" y="15"/>
                  </a:cubicBezTo>
                  <a:cubicBezTo>
                    <a:pt x="11" y="16"/>
                    <a:pt x="11" y="16"/>
                    <a:pt x="11" y="16"/>
                  </a:cubicBezTo>
                  <a:cubicBezTo>
                    <a:pt x="12" y="17"/>
                    <a:pt x="12" y="17"/>
                    <a:pt x="12" y="17"/>
                  </a:cubicBezTo>
                  <a:cubicBezTo>
                    <a:pt x="12" y="18"/>
                    <a:pt x="12" y="18"/>
                    <a:pt x="12" y="18"/>
                  </a:cubicBezTo>
                  <a:cubicBezTo>
                    <a:pt x="11" y="18"/>
                    <a:pt x="11" y="18"/>
                    <a:pt x="11" y="18"/>
                  </a:cubicBezTo>
                  <a:cubicBezTo>
                    <a:pt x="10" y="18"/>
                    <a:pt x="10" y="18"/>
                    <a:pt x="10" y="18"/>
                  </a:cubicBezTo>
                  <a:cubicBezTo>
                    <a:pt x="10" y="18"/>
                    <a:pt x="10" y="18"/>
                    <a:pt x="10" y="18"/>
                  </a:cubicBezTo>
                  <a:cubicBezTo>
                    <a:pt x="9" y="18"/>
                    <a:pt x="9" y="18"/>
                    <a:pt x="9" y="18"/>
                  </a:cubicBezTo>
                  <a:cubicBezTo>
                    <a:pt x="8" y="19"/>
                    <a:pt x="8" y="19"/>
                    <a:pt x="8" y="19"/>
                  </a:cubicBezTo>
                  <a:cubicBezTo>
                    <a:pt x="8" y="19"/>
                    <a:pt x="8" y="19"/>
                    <a:pt x="8" y="19"/>
                  </a:cubicBezTo>
                  <a:cubicBezTo>
                    <a:pt x="8" y="19"/>
                    <a:pt x="8" y="19"/>
                    <a:pt x="8" y="19"/>
                  </a:cubicBezTo>
                  <a:cubicBezTo>
                    <a:pt x="7" y="20"/>
                    <a:pt x="7" y="20"/>
                    <a:pt x="7" y="20"/>
                  </a:cubicBezTo>
                  <a:cubicBezTo>
                    <a:pt x="8" y="20"/>
                    <a:pt x="8" y="20"/>
                    <a:pt x="8" y="20"/>
                  </a:cubicBezTo>
                  <a:cubicBezTo>
                    <a:pt x="9" y="20"/>
                    <a:pt x="9" y="20"/>
                    <a:pt x="9" y="20"/>
                  </a:cubicBezTo>
                  <a:cubicBezTo>
                    <a:pt x="10" y="19"/>
                    <a:pt x="10" y="19"/>
                    <a:pt x="10" y="19"/>
                  </a:cubicBezTo>
                  <a:cubicBezTo>
                    <a:pt x="11" y="20"/>
                    <a:pt x="11" y="20"/>
                    <a:pt x="11" y="20"/>
                  </a:cubicBezTo>
                  <a:cubicBezTo>
                    <a:pt x="11" y="20"/>
                    <a:pt x="11" y="20"/>
                    <a:pt x="11" y="20"/>
                  </a:cubicBezTo>
                  <a:cubicBezTo>
                    <a:pt x="10" y="21"/>
                    <a:pt x="10" y="21"/>
                    <a:pt x="10" y="21"/>
                  </a:cubicBezTo>
                  <a:cubicBezTo>
                    <a:pt x="10" y="21"/>
                    <a:pt x="10" y="21"/>
                    <a:pt x="10" y="21"/>
                  </a:cubicBezTo>
                  <a:cubicBezTo>
                    <a:pt x="10" y="21"/>
                    <a:pt x="10" y="21"/>
                    <a:pt x="10" y="21"/>
                  </a:cubicBezTo>
                  <a:cubicBezTo>
                    <a:pt x="11" y="21"/>
                    <a:pt x="11" y="21"/>
                    <a:pt x="11" y="21"/>
                  </a:cubicBezTo>
                  <a:cubicBezTo>
                    <a:pt x="11" y="21"/>
                    <a:pt x="11" y="21"/>
                    <a:pt x="11" y="21"/>
                  </a:cubicBezTo>
                  <a:cubicBezTo>
                    <a:pt x="11" y="22"/>
                    <a:pt x="11" y="22"/>
                    <a:pt x="11" y="22"/>
                  </a:cubicBezTo>
                  <a:cubicBezTo>
                    <a:pt x="12" y="22"/>
                    <a:pt x="12" y="22"/>
                    <a:pt x="12" y="22"/>
                  </a:cubicBezTo>
                  <a:cubicBezTo>
                    <a:pt x="12" y="23"/>
                    <a:pt x="12" y="23"/>
                    <a:pt x="12" y="23"/>
                  </a:cubicBezTo>
                  <a:cubicBezTo>
                    <a:pt x="12" y="24"/>
                    <a:pt x="12" y="24"/>
                    <a:pt x="12" y="24"/>
                  </a:cubicBezTo>
                  <a:cubicBezTo>
                    <a:pt x="13" y="24"/>
                    <a:pt x="13" y="24"/>
                    <a:pt x="13" y="24"/>
                  </a:cubicBezTo>
                  <a:cubicBezTo>
                    <a:pt x="13" y="25"/>
                    <a:pt x="13" y="25"/>
                    <a:pt x="13" y="25"/>
                  </a:cubicBezTo>
                  <a:cubicBezTo>
                    <a:pt x="13" y="23"/>
                    <a:pt x="13" y="23"/>
                    <a:pt x="13" y="23"/>
                  </a:cubicBezTo>
                  <a:cubicBezTo>
                    <a:pt x="12" y="22"/>
                    <a:pt x="12" y="22"/>
                    <a:pt x="12" y="22"/>
                  </a:cubicBezTo>
                  <a:cubicBezTo>
                    <a:pt x="12" y="21"/>
                    <a:pt x="12" y="21"/>
                    <a:pt x="12" y="21"/>
                  </a:cubicBezTo>
                  <a:cubicBezTo>
                    <a:pt x="12" y="20"/>
                    <a:pt x="12" y="20"/>
                    <a:pt x="12" y="20"/>
                  </a:cubicBezTo>
                  <a:cubicBezTo>
                    <a:pt x="13" y="18"/>
                    <a:pt x="13" y="18"/>
                    <a:pt x="13" y="18"/>
                  </a:cubicBezTo>
                  <a:cubicBezTo>
                    <a:pt x="14" y="17"/>
                    <a:pt x="14" y="17"/>
                    <a:pt x="14" y="17"/>
                  </a:cubicBezTo>
                  <a:cubicBezTo>
                    <a:pt x="14" y="17"/>
                    <a:pt x="14" y="17"/>
                    <a:pt x="14" y="17"/>
                  </a:cubicBezTo>
                  <a:cubicBezTo>
                    <a:pt x="15" y="17"/>
                    <a:pt x="15" y="17"/>
                    <a:pt x="15" y="17"/>
                  </a:cubicBezTo>
                  <a:cubicBezTo>
                    <a:pt x="16" y="18"/>
                    <a:pt x="16" y="18"/>
                    <a:pt x="16" y="18"/>
                  </a:cubicBezTo>
                  <a:cubicBezTo>
                    <a:pt x="17" y="19"/>
                    <a:pt x="17" y="19"/>
                    <a:pt x="17" y="19"/>
                  </a:cubicBezTo>
                  <a:cubicBezTo>
                    <a:pt x="17" y="19"/>
                    <a:pt x="17" y="19"/>
                    <a:pt x="17" y="19"/>
                  </a:cubicBezTo>
                  <a:cubicBezTo>
                    <a:pt x="17" y="21"/>
                    <a:pt x="17" y="21"/>
                    <a:pt x="17" y="21"/>
                  </a:cubicBezTo>
                  <a:cubicBezTo>
                    <a:pt x="18" y="23"/>
                    <a:pt x="18" y="23"/>
                    <a:pt x="18" y="23"/>
                  </a:cubicBezTo>
                  <a:cubicBezTo>
                    <a:pt x="18" y="24"/>
                    <a:pt x="18" y="24"/>
                    <a:pt x="18" y="24"/>
                  </a:cubicBezTo>
                  <a:cubicBezTo>
                    <a:pt x="18" y="25"/>
                    <a:pt x="18" y="25"/>
                    <a:pt x="18" y="25"/>
                  </a:cubicBezTo>
                  <a:cubicBezTo>
                    <a:pt x="17" y="26"/>
                    <a:pt x="17" y="26"/>
                    <a:pt x="17" y="26"/>
                  </a:cubicBezTo>
                  <a:cubicBezTo>
                    <a:pt x="17" y="26"/>
                    <a:pt x="17" y="26"/>
                    <a:pt x="17" y="26"/>
                  </a:cubicBezTo>
                  <a:cubicBezTo>
                    <a:pt x="17" y="26"/>
                    <a:pt x="17" y="26"/>
                    <a:pt x="17" y="26"/>
                  </a:cubicBezTo>
                  <a:cubicBezTo>
                    <a:pt x="18" y="26"/>
                    <a:pt x="18" y="26"/>
                    <a:pt x="18" y="26"/>
                  </a:cubicBezTo>
                  <a:cubicBezTo>
                    <a:pt x="19" y="26"/>
                    <a:pt x="19" y="26"/>
                    <a:pt x="19" y="26"/>
                  </a:cubicBezTo>
                  <a:cubicBezTo>
                    <a:pt x="19" y="27"/>
                    <a:pt x="19" y="27"/>
                    <a:pt x="19" y="27"/>
                  </a:cubicBezTo>
                  <a:cubicBezTo>
                    <a:pt x="20" y="28"/>
                    <a:pt x="20" y="28"/>
                    <a:pt x="20" y="28"/>
                  </a:cubicBezTo>
                  <a:cubicBezTo>
                    <a:pt x="21" y="29"/>
                    <a:pt x="21" y="29"/>
                    <a:pt x="21" y="29"/>
                  </a:cubicBezTo>
                  <a:cubicBezTo>
                    <a:pt x="21" y="29"/>
                    <a:pt x="21" y="29"/>
                    <a:pt x="21" y="29"/>
                  </a:cubicBezTo>
                  <a:cubicBezTo>
                    <a:pt x="22" y="28"/>
                    <a:pt x="22" y="28"/>
                    <a:pt x="22" y="28"/>
                  </a:cubicBezTo>
                  <a:cubicBezTo>
                    <a:pt x="20" y="27"/>
                    <a:pt x="20" y="27"/>
                    <a:pt x="20" y="27"/>
                  </a:cubicBezTo>
                  <a:cubicBezTo>
                    <a:pt x="20" y="26"/>
                    <a:pt x="20" y="26"/>
                    <a:pt x="20" y="26"/>
                  </a:cubicBezTo>
                  <a:cubicBezTo>
                    <a:pt x="19" y="24"/>
                    <a:pt x="19" y="24"/>
                    <a:pt x="19" y="24"/>
                  </a:cubicBezTo>
                  <a:cubicBezTo>
                    <a:pt x="19" y="23"/>
                    <a:pt x="19" y="23"/>
                    <a:pt x="19" y="23"/>
                  </a:cubicBezTo>
                  <a:cubicBezTo>
                    <a:pt x="19" y="22"/>
                    <a:pt x="19" y="22"/>
                    <a:pt x="19" y="22"/>
                  </a:cubicBezTo>
                  <a:cubicBezTo>
                    <a:pt x="19" y="19"/>
                    <a:pt x="19" y="19"/>
                    <a:pt x="19" y="19"/>
                  </a:cubicBezTo>
                  <a:cubicBezTo>
                    <a:pt x="19" y="18"/>
                    <a:pt x="19" y="18"/>
                    <a:pt x="19" y="18"/>
                  </a:cubicBezTo>
                  <a:cubicBezTo>
                    <a:pt x="18" y="18"/>
                    <a:pt x="18" y="18"/>
                    <a:pt x="18" y="18"/>
                  </a:cubicBezTo>
                  <a:cubicBezTo>
                    <a:pt x="18" y="17"/>
                    <a:pt x="18" y="17"/>
                    <a:pt x="18" y="17"/>
                  </a:cubicBezTo>
                  <a:cubicBezTo>
                    <a:pt x="18" y="16"/>
                    <a:pt x="18" y="16"/>
                    <a:pt x="18" y="16"/>
                  </a:cubicBezTo>
                  <a:cubicBezTo>
                    <a:pt x="19" y="15"/>
                    <a:pt x="19" y="15"/>
                    <a:pt x="19" y="15"/>
                  </a:cubicBezTo>
                  <a:cubicBezTo>
                    <a:pt x="19" y="14"/>
                    <a:pt x="19" y="14"/>
                    <a:pt x="19" y="14"/>
                  </a:cubicBezTo>
                  <a:cubicBezTo>
                    <a:pt x="19" y="12"/>
                    <a:pt x="19" y="12"/>
                    <a:pt x="19" y="12"/>
                  </a:cubicBezTo>
                  <a:cubicBezTo>
                    <a:pt x="20" y="12"/>
                    <a:pt x="20" y="12"/>
                    <a:pt x="20" y="12"/>
                  </a:cubicBezTo>
                  <a:cubicBezTo>
                    <a:pt x="20" y="12"/>
                    <a:pt x="20" y="12"/>
                    <a:pt x="20" y="12"/>
                  </a:cubicBezTo>
                  <a:cubicBezTo>
                    <a:pt x="21" y="14"/>
                    <a:pt x="21" y="14"/>
                    <a:pt x="21" y="14"/>
                  </a:cubicBezTo>
                  <a:cubicBezTo>
                    <a:pt x="22" y="15"/>
                    <a:pt x="22" y="15"/>
                    <a:pt x="22" y="15"/>
                  </a:cubicBezTo>
                  <a:cubicBezTo>
                    <a:pt x="22" y="15"/>
                    <a:pt x="22" y="15"/>
                    <a:pt x="22" y="15"/>
                  </a:cubicBezTo>
                  <a:cubicBezTo>
                    <a:pt x="23" y="14"/>
                    <a:pt x="23" y="14"/>
                    <a:pt x="23" y="14"/>
                  </a:cubicBezTo>
                  <a:cubicBezTo>
                    <a:pt x="23" y="14"/>
                    <a:pt x="23" y="14"/>
                    <a:pt x="23" y="14"/>
                  </a:cubicBezTo>
                  <a:cubicBezTo>
                    <a:pt x="24" y="14"/>
                    <a:pt x="24" y="14"/>
                    <a:pt x="24" y="14"/>
                  </a:cubicBezTo>
                  <a:cubicBezTo>
                    <a:pt x="25" y="16"/>
                    <a:pt x="25" y="16"/>
                    <a:pt x="25" y="16"/>
                  </a:cubicBezTo>
                  <a:cubicBezTo>
                    <a:pt x="26" y="17"/>
                    <a:pt x="26" y="17"/>
                    <a:pt x="26" y="17"/>
                  </a:cubicBezTo>
                  <a:cubicBezTo>
                    <a:pt x="26" y="18"/>
                    <a:pt x="26" y="18"/>
                    <a:pt x="26" y="18"/>
                  </a:cubicBezTo>
                  <a:cubicBezTo>
                    <a:pt x="26" y="19"/>
                    <a:pt x="26" y="19"/>
                    <a:pt x="26" y="19"/>
                  </a:cubicBezTo>
                  <a:cubicBezTo>
                    <a:pt x="25" y="21"/>
                    <a:pt x="25" y="21"/>
                    <a:pt x="25" y="21"/>
                  </a:cubicBezTo>
                  <a:cubicBezTo>
                    <a:pt x="25" y="22"/>
                    <a:pt x="25" y="22"/>
                    <a:pt x="25" y="22"/>
                  </a:cubicBezTo>
                  <a:cubicBezTo>
                    <a:pt x="25" y="23"/>
                    <a:pt x="25" y="23"/>
                    <a:pt x="25" y="23"/>
                  </a:cubicBezTo>
                  <a:cubicBezTo>
                    <a:pt x="26" y="23"/>
                    <a:pt x="26" y="23"/>
                    <a:pt x="26" y="23"/>
                  </a:cubicBezTo>
                  <a:cubicBezTo>
                    <a:pt x="26" y="22"/>
                    <a:pt x="26" y="22"/>
                    <a:pt x="26" y="22"/>
                  </a:cubicBezTo>
                  <a:cubicBezTo>
                    <a:pt x="26" y="21"/>
                    <a:pt x="26" y="21"/>
                    <a:pt x="26" y="21"/>
                  </a:cubicBezTo>
                  <a:cubicBezTo>
                    <a:pt x="26" y="19"/>
                    <a:pt x="26" y="19"/>
                    <a:pt x="26" y="19"/>
                  </a:cubicBezTo>
                  <a:cubicBezTo>
                    <a:pt x="27" y="18"/>
                    <a:pt x="27" y="18"/>
                    <a:pt x="27" y="18"/>
                  </a:cubicBezTo>
                  <a:cubicBezTo>
                    <a:pt x="27" y="18"/>
                    <a:pt x="27" y="18"/>
                    <a:pt x="27" y="18"/>
                  </a:cubicBezTo>
                  <a:cubicBezTo>
                    <a:pt x="29" y="19"/>
                    <a:pt x="29" y="19"/>
                    <a:pt x="29" y="19"/>
                  </a:cubicBezTo>
                  <a:cubicBezTo>
                    <a:pt x="30" y="21"/>
                    <a:pt x="30" y="21"/>
                    <a:pt x="30" y="21"/>
                  </a:cubicBezTo>
                  <a:cubicBezTo>
                    <a:pt x="30" y="23"/>
                    <a:pt x="30" y="23"/>
                    <a:pt x="30" y="23"/>
                  </a:cubicBezTo>
                  <a:cubicBezTo>
                    <a:pt x="30" y="24"/>
                    <a:pt x="30" y="24"/>
                    <a:pt x="30" y="24"/>
                  </a:cubicBezTo>
                  <a:cubicBezTo>
                    <a:pt x="31" y="24"/>
                    <a:pt x="31" y="24"/>
                    <a:pt x="31" y="24"/>
                  </a:cubicBezTo>
                  <a:cubicBezTo>
                    <a:pt x="32" y="24"/>
                    <a:pt x="32" y="24"/>
                    <a:pt x="32" y="24"/>
                  </a:cubicBezTo>
                  <a:cubicBezTo>
                    <a:pt x="33" y="25"/>
                    <a:pt x="33" y="25"/>
                    <a:pt x="33" y="25"/>
                  </a:cubicBezTo>
                  <a:cubicBezTo>
                    <a:pt x="34" y="26"/>
                    <a:pt x="34" y="26"/>
                    <a:pt x="34" y="26"/>
                  </a:cubicBezTo>
                  <a:cubicBezTo>
                    <a:pt x="35" y="27"/>
                    <a:pt x="35" y="27"/>
                    <a:pt x="35" y="27"/>
                  </a:cubicBezTo>
                  <a:cubicBezTo>
                    <a:pt x="36" y="28"/>
                    <a:pt x="36" y="28"/>
                    <a:pt x="36" y="28"/>
                  </a:cubicBezTo>
                  <a:cubicBezTo>
                    <a:pt x="37" y="29"/>
                    <a:pt x="37" y="29"/>
                    <a:pt x="37" y="29"/>
                  </a:cubicBezTo>
                  <a:cubicBezTo>
                    <a:pt x="40" y="29"/>
                    <a:pt x="40" y="29"/>
                    <a:pt x="40" y="29"/>
                  </a:cubicBezTo>
                  <a:cubicBezTo>
                    <a:pt x="41" y="29"/>
                    <a:pt x="41" y="29"/>
                    <a:pt x="41" y="29"/>
                  </a:cubicBezTo>
                  <a:cubicBezTo>
                    <a:pt x="41" y="30"/>
                    <a:pt x="41" y="30"/>
                    <a:pt x="41" y="30"/>
                  </a:cubicBezTo>
                  <a:cubicBezTo>
                    <a:pt x="40" y="31"/>
                    <a:pt x="40" y="31"/>
                    <a:pt x="40" y="31"/>
                  </a:cubicBezTo>
                  <a:cubicBezTo>
                    <a:pt x="40" y="32"/>
                    <a:pt x="40" y="32"/>
                    <a:pt x="40" y="32"/>
                  </a:cubicBezTo>
                  <a:cubicBezTo>
                    <a:pt x="40" y="32"/>
                    <a:pt x="40" y="32"/>
                    <a:pt x="40" y="32"/>
                  </a:cubicBezTo>
                  <a:cubicBezTo>
                    <a:pt x="39" y="31"/>
                    <a:pt x="39" y="31"/>
                    <a:pt x="39" y="31"/>
                  </a:cubicBezTo>
                  <a:cubicBezTo>
                    <a:pt x="38" y="31"/>
                    <a:pt x="38" y="31"/>
                    <a:pt x="38" y="31"/>
                  </a:cubicBezTo>
                  <a:cubicBezTo>
                    <a:pt x="37" y="31"/>
                    <a:pt x="37" y="31"/>
                    <a:pt x="37" y="31"/>
                  </a:cubicBezTo>
                  <a:cubicBezTo>
                    <a:pt x="36" y="32"/>
                    <a:pt x="36" y="32"/>
                    <a:pt x="36" y="32"/>
                  </a:cubicBezTo>
                  <a:cubicBezTo>
                    <a:pt x="34" y="32"/>
                    <a:pt x="34" y="32"/>
                    <a:pt x="34" y="32"/>
                  </a:cubicBezTo>
                  <a:cubicBezTo>
                    <a:pt x="34" y="33"/>
                    <a:pt x="34" y="33"/>
                    <a:pt x="34" y="33"/>
                  </a:cubicBezTo>
                  <a:cubicBezTo>
                    <a:pt x="35" y="33"/>
                    <a:pt x="35" y="33"/>
                    <a:pt x="35" y="33"/>
                  </a:cubicBezTo>
                  <a:cubicBezTo>
                    <a:pt x="35" y="34"/>
                    <a:pt x="35" y="34"/>
                    <a:pt x="35" y="34"/>
                  </a:cubicBezTo>
                  <a:cubicBezTo>
                    <a:pt x="33" y="35"/>
                    <a:pt x="33" y="35"/>
                    <a:pt x="33" y="35"/>
                  </a:cubicBezTo>
                  <a:cubicBezTo>
                    <a:pt x="33" y="35"/>
                    <a:pt x="33" y="35"/>
                    <a:pt x="33" y="35"/>
                  </a:cubicBezTo>
                  <a:cubicBezTo>
                    <a:pt x="33" y="37"/>
                    <a:pt x="33" y="37"/>
                    <a:pt x="33" y="37"/>
                  </a:cubicBezTo>
                  <a:cubicBezTo>
                    <a:pt x="34" y="38"/>
                    <a:pt x="34" y="38"/>
                    <a:pt x="34" y="38"/>
                  </a:cubicBezTo>
                  <a:cubicBezTo>
                    <a:pt x="33" y="39"/>
                    <a:pt x="33" y="39"/>
                    <a:pt x="33" y="39"/>
                  </a:cubicBezTo>
                  <a:cubicBezTo>
                    <a:pt x="33" y="40"/>
                    <a:pt x="33" y="40"/>
                    <a:pt x="33" y="40"/>
                  </a:cubicBezTo>
                  <a:cubicBezTo>
                    <a:pt x="34" y="41"/>
                    <a:pt x="34" y="41"/>
                    <a:pt x="34" y="41"/>
                  </a:cubicBezTo>
                  <a:cubicBezTo>
                    <a:pt x="33" y="42"/>
                    <a:pt x="33" y="42"/>
                    <a:pt x="33" y="42"/>
                  </a:cubicBezTo>
                  <a:cubicBezTo>
                    <a:pt x="32" y="41"/>
                    <a:pt x="32" y="41"/>
                    <a:pt x="32" y="41"/>
                  </a:cubicBezTo>
                  <a:cubicBezTo>
                    <a:pt x="32" y="41"/>
                    <a:pt x="32" y="41"/>
                    <a:pt x="32" y="41"/>
                  </a:cubicBezTo>
                  <a:cubicBezTo>
                    <a:pt x="32" y="42"/>
                    <a:pt x="32" y="42"/>
                    <a:pt x="32" y="42"/>
                  </a:cubicBezTo>
                  <a:cubicBezTo>
                    <a:pt x="32" y="44"/>
                    <a:pt x="32" y="44"/>
                    <a:pt x="32" y="44"/>
                  </a:cubicBezTo>
                  <a:cubicBezTo>
                    <a:pt x="32" y="45"/>
                    <a:pt x="32" y="45"/>
                    <a:pt x="32" y="45"/>
                  </a:cubicBezTo>
                  <a:cubicBezTo>
                    <a:pt x="32" y="46"/>
                    <a:pt x="32" y="46"/>
                    <a:pt x="32" y="46"/>
                  </a:cubicBezTo>
                  <a:cubicBezTo>
                    <a:pt x="32" y="47"/>
                    <a:pt x="32" y="47"/>
                    <a:pt x="32" y="47"/>
                  </a:cubicBezTo>
                  <a:cubicBezTo>
                    <a:pt x="32" y="48"/>
                    <a:pt x="32" y="48"/>
                    <a:pt x="32" y="48"/>
                  </a:cubicBezTo>
                  <a:cubicBezTo>
                    <a:pt x="32" y="48"/>
                    <a:pt x="32" y="48"/>
                    <a:pt x="32" y="48"/>
                  </a:cubicBezTo>
                  <a:cubicBezTo>
                    <a:pt x="30" y="48"/>
                    <a:pt x="30" y="48"/>
                    <a:pt x="30" y="48"/>
                  </a:cubicBezTo>
                  <a:cubicBezTo>
                    <a:pt x="29" y="49"/>
                    <a:pt x="29" y="49"/>
                    <a:pt x="29" y="49"/>
                  </a:cubicBezTo>
                  <a:cubicBezTo>
                    <a:pt x="30" y="49"/>
                    <a:pt x="30" y="49"/>
                    <a:pt x="30" y="49"/>
                  </a:cubicBezTo>
                  <a:cubicBezTo>
                    <a:pt x="30" y="50"/>
                    <a:pt x="30" y="50"/>
                    <a:pt x="30" y="50"/>
                  </a:cubicBezTo>
                  <a:cubicBezTo>
                    <a:pt x="30" y="50"/>
                    <a:pt x="30" y="50"/>
                    <a:pt x="30" y="50"/>
                  </a:cubicBezTo>
                  <a:cubicBezTo>
                    <a:pt x="30" y="51"/>
                    <a:pt x="30" y="51"/>
                    <a:pt x="30" y="51"/>
                  </a:cubicBezTo>
                  <a:cubicBezTo>
                    <a:pt x="29" y="52"/>
                    <a:pt x="29" y="52"/>
                    <a:pt x="29" y="52"/>
                  </a:cubicBezTo>
                  <a:cubicBezTo>
                    <a:pt x="29" y="55"/>
                    <a:pt x="29" y="55"/>
                    <a:pt x="29" y="55"/>
                  </a:cubicBezTo>
                  <a:cubicBezTo>
                    <a:pt x="29" y="56"/>
                    <a:pt x="29" y="56"/>
                    <a:pt x="29" y="56"/>
                  </a:cubicBezTo>
                  <a:cubicBezTo>
                    <a:pt x="28" y="57"/>
                    <a:pt x="28" y="57"/>
                    <a:pt x="28" y="57"/>
                  </a:cubicBezTo>
                  <a:cubicBezTo>
                    <a:pt x="28" y="58"/>
                    <a:pt x="28" y="58"/>
                    <a:pt x="28" y="58"/>
                  </a:cubicBezTo>
                  <a:cubicBezTo>
                    <a:pt x="29" y="59"/>
                    <a:pt x="29" y="59"/>
                    <a:pt x="29" y="59"/>
                  </a:cubicBezTo>
                  <a:cubicBezTo>
                    <a:pt x="29" y="60"/>
                    <a:pt x="29" y="60"/>
                    <a:pt x="29" y="60"/>
                  </a:cubicBezTo>
                  <a:cubicBezTo>
                    <a:pt x="29" y="60"/>
                    <a:pt x="29" y="60"/>
                    <a:pt x="29" y="60"/>
                  </a:cubicBezTo>
                  <a:cubicBezTo>
                    <a:pt x="29" y="61"/>
                    <a:pt x="29" y="61"/>
                    <a:pt x="29" y="61"/>
                  </a:cubicBezTo>
                  <a:cubicBezTo>
                    <a:pt x="28" y="62"/>
                    <a:pt x="28" y="62"/>
                    <a:pt x="28" y="62"/>
                  </a:cubicBezTo>
                  <a:cubicBezTo>
                    <a:pt x="27" y="62"/>
                    <a:pt x="27" y="62"/>
                    <a:pt x="27" y="62"/>
                  </a:cubicBezTo>
                  <a:close/>
                  <a:moveTo>
                    <a:pt x="40" y="88"/>
                  </a:moveTo>
                  <a:cubicBezTo>
                    <a:pt x="40" y="87"/>
                    <a:pt x="40" y="87"/>
                    <a:pt x="40" y="87"/>
                  </a:cubicBezTo>
                  <a:cubicBezTo>
                    <a:pt x="40" y="86"/>
                    <a:pt x="40" y="86"/>
                    <a:pt x="40" y="86"/>
                  </a:cubicBezTo>
                  <a:cubicBezTo>
                    <a:pt x="39" y="85"/>
                    <a:pt x="39" y="85"/>
                    <a:pt x="39" y="85"/>
                  </a:cubicBezTo>
                  <a:cubicBezTo>
                    <a:pt x="38" y="85"/>
                    <a:pt x="38" y="85"/>
                    <a:pt x="38" y="85"/>
                  </a:cubicBezTo>
                  <a:cubicBezTo>
                    <a:pt x="38" y="86"/>
                    <a:pt x="38" y="86"/>
                    <a:pt x="38" y="86"/>
                  </a:cubicBezTo>
                  <a:cubicBezTo>
                    <a:pt x="38" y="87"/>
                    <a:pt x="38" y="87"/>
                    <a:pt x="38" y="87"/>
                  </a:cubicBezTo>
                  <a:cubicBezTo>
                    <a:pt x="39" y="87"/>
                    <a:pt x="39" y="87"/>
                    <a:pt x="39" y="87"/>
                  </a:cubicBezTo>
                  <a:cubicBezTo>
                    <a:pt x="39" y="88"/>
                    <a:pt x="39" y="88"/>
                    <a:pt x="39" y="88"/>
                  </a:cubicBezTo>
                  <a:lnTo>
                    <a:pt x="40" y="8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12"/>
            <p:cNvSpPr>
              <a:spLocks noEditPoints="1"/>
            </p:cNvSpPr>
            <p:nvPr/>
          </p:nvSpPr>
          <p:spPr bwMode="auto">
            <a:xfrm>
              <a:off x="18378778" y="-1178346"/>
              <a:ext cx="332560" cy="579045"/>
            </a:xfrm>
            <a:custGeom>
              <a:avLst/>
              <a:gdLst>
                <a:gd name="T0" fmla="*/ 70 w 170"/>
                <a:gd name="T1" fmla="*/ 142 h 296"/>
                <a:gd name="T2" fmla="*/ 6 w 170"/>
                <a:gd name="T3" fmla="*/ 293 h 296"/>
                <a:gd name="T4" fmla="*/ 38 w 170"/>
                <a:gd name="T5" fmla="*/ 270 h 296"/>
                <a:gd name="T6" fmla="*/ 38 w 170"/>
                <a:gd name="T7" fmla="*/ 270 h 296"/>
                <a:gd name="T8" fmla="*/ 49 w 170"/>
                <a:gd name="T9" fmla="*/ 247 h 296"/>
                <a:gd name="T10" fmla="*/ 51 w 170"/>
                <a:gd name="T11" fmla="*/ 247 h 296"/>
                <a:gd name="T12" fmla="*/ 118 w 170"/>
                <a:gd name="T13" fmla="*/ 62 h 296"/>
                <a:gd name="T14" fmla="*/ 112 w 170"/>
                <a:gd name="T15" fmla="*/ 42 h 296"/>
                <a:gd name="T16" fmla="*/ 122 w 170"/>
                <a:gd name="T17" fmla="*/ 37 h 296"/>
                <a:gd name="T18" fmla="*/ 122 w 170"/>
                <a:gd name="T19" fmla="*/ 23 h 296"/>
                <a:gd name="T20" fmla="*/ 120 w 170"/>
                <a:gd name="T21" fmla="*/ 0 h 296"/>
                <a:gd name="T22" fmla="*/ 149 w 170"/>
                <a:gd name="T23" fmla="*/ 21 h 296"/>
                <a:gd name="T24" fmla="*/ 160 w 170"/>
                <a:gd name="T25" fmla="*/ 23 h 296"/>
                <a:gd name="T26" fmla="*/ 166 w 170"/>
                <a:gd name="T27" fmla="*/ 31 h 296"/>
                <a:gd name="T28" fmla="*/ 149 w 170"/>
                <a:gd name="T29" fmla="*/ 44 h 296"/>
                <a:gd name="T30" fmla="*/ 132 w 170"/>
                <a:gd name="T31" fmla="*/ 44 h 296"/>
                <a:gd name="T32" fmla="*/ 122 w 170"/>
                <a:gd name="T33" fmla="*/ 50 h 296"/>
                <a:gd name="T34" fmla="*/ 120 w 170"/>
                <a:gd name="T35" fmla="*/ 63 h 296"/>
                <a:gd name="T36" fmla="*/ 118 w 170"/>
                <a:gd name="T37" fmla="*/ 113 h 296"/>
                <a:gd name="T38" fmla="*/ 38 w 170"/>
                <a:gd name="T39" fmla="*/ 184 h 296"/>
                <a:gd name="T40" fmla="*/ 34 w 170"/>
                <a:gd name="T41" fmla="*/ 188 h 296"/>
                <a:gd name="T42" fmla="*/ 32 w 170"/>
                <a:gd name="T43" fmla="*/ 191 h 296"/>
                <a:gd name="T44" fmla="*/ 48 w 170"/>
                <a:gd name="T45" fmla="*/ 195 h 296"/>
                <a:gd name="T46" fmla="*/ 46 w 170"/>
                <a:gd name="T47" fmla="*/ 189 h 296"/>
                <a:gd name="T48" fmla="*/ 86 w 170"/>
                <a:gd name="T49" fmla="*/ 165 h 296"/>
                <a:gd name="T50" fmla="*/ 78 w 170"/>
                <a:gd name="T51" fmla="*/ 184 h 296"/>
                <a:gd name="T52" fmla="*/ 93 w 170"/>
                <a:gd name="T53" fmla="*/ 172 h 296"/>
                <a:gd name="T54" fmla="*/ 76 w 170"/>
                <a:gd name="T55" fmla="*/ 172 h 296"/>
                <a:gd name="T56" fmla="*/ 76 w 170"/>
                <a:gd name="T57" fmla="*/ 184 h 296"/>
                <a:gd name="T58" fmla="*/ 63 w 170"/>
                <a:gd name="T59" fmla="*/ 216 h 296"/>
                <a:gd name="T60" fmla="*/ 61 w 170"/>
                <a:gd name="T61" fmla="*/ 205 h 296"/>
                <a:gd name="T62" fmla="*/ 67 w 170"/>
                <a:gd name="T63" fmla="*/ 184 h 296"/>
                <a:gd name="T64" fmla="*/ 59 w 170"/>
                <a:gd name="T65" fmla="*/ 178 h 296"/>
                <a:gd name="T66" fmla="*/ 67 w 170"/>
                <a:gd name="T67" fmla="*/ 167 h 296"/>
                <a:gd name="T68" fmla="*/ 86 w 170"/>
                <a:gd name="T69" fmla="*/ 163 h 296"/>
                <a:gd name="T70" fmla="*/ 95 w 170"/>
                <a:gd name="T71" fmla="*/ 170 h 296"/>
                <a:gd name="T72" fmla="*/ 112 w 170"/>
                <a:gd name="T73" fmla="*/ 165 h 296"/>
                <a:gd name="T74" fmla="*/ 112 w 170"/>
                <a:gd name="T75" fmla="*/ 159 h 296"/>
                <a:gd name="T76" fmla="*/ 120 w 170"/>
                <a:gd name="T77" fmla="*/ 159 h 296"/>
                <a:gd name="T78" fmla="*/ 135 w 170"/>
                <a:gd name="T79" fmla="*/ 157 h 296"/>
                <a:gd name="T80" fmla="*/ 141 w 170"/>
                <a:gd name="T81" fmla="*/ 149 h 296"/>
                <a:gd name="T82" fmla="*/ 149 w 170"/>
                <a:gd name="T83" fmla="*/ 140 h 296"/>
                <a:gd name="T84" fmla="*/ 149 w 170"/>
                <a:gd name="T85" fmla="*/ 107 h 296"/>
                <a:gd name="T86" fmla="*/ 149 w 170"/>
                <a:gd name="T87" fmla="*/ 90 h 296"/>
                <a:gd name="T88" fmla="*/ 134 w 170"/>
                <a:gd name="T89" fmla="*/ 62 h 296"/>
                <a:gd name="T90" fmla="*/ 134 w 170"/>
                <a:gd name="T91" fmla="*/ 67 h 296"/>
                <a:gd name="T92" fmla="*/ 124 w 170"/>
                <a:gd name="T93" fmla="*/ 65 h 296"/>
                <a:gd name="T94" fmla="*/ 120 w 170"/>
                <a:gd name="T95" fmla="*/ 84 h 296"/>
                <a:gd name="T96" fmla="*/ 122 w 170"/>
                <a:gd name="T97" fmla="*/ 117 h 296"/>
                <a:gd name="T98" fmla="*/ 107 w 170"/>
                <a:gd name="T99" fmla="*/ 123 h 296"/>
                <a:gd name="T100" fmla="*/ 99 w 170"/>
                <a:gd name="T101" fmla="*/ 138 h 296"/>
                <a:gd name="T102" fmla="*/ 93 w 170"/>
                <a:gd name="T103" fmla="*/ 149 h 296"/>
                <a:gd name="T104" fmla="*/ 72 w 170"/>
                <a:gd name="T105" fmla="*/ 149 h 296"/>
                <a:gd name="T106" fmla="*/ 51 w 170"/>
                <a:gd name="T107" fmla="*/ 168 h 296"/>
                <a:gd name="T108" fmla="*/ 40 w 170"/>
                <a:gd name="T109" fmla="*/ 182 h 296"/>
                <a:gd name="T110" fmla="*/ 44 w 170"/>
                <a:gd name="T111" fmla="*/ 189 h 296"/>
                <a:gd name="T112" fmla="*/ 46 w 170"/>
                <a:gd name="T113" fmla="*/ 186 h 296"/>
                <a:gd name="T114" fmla="*/ 51 w 170"/>
                <a:gd name="T115" fmla="*/ 203 h 296"/>
                <a:gd name="T116" fmla="*/ 57 w 170"/>
                <a:gd name="T117" fmla="*/ 20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96">
                  <a:moveTo>
                    <a:pt x="69" y="142"/>
                  </a:moveTo>
                  <a:lnTo>
                    <a:pt x="69" y="144"/>
                  </a:lnTo>
                  <a:lnTo>
                    <a:pt x="69" y="144"/>
                  </a:lnTo>
                  <a:lnTo>
                    <a:pt x="67" y="144"/>
                  </a:lnTo>
                  <a:lnTo>
                    <a:pt x="69" y="142"/>
                  </a:lnTo>
                  <a:lnTo>
                    <a:pt x="69" y="142"/>
                  </a:lnTo>
                  <a:close/>
                  <a:moveTo>
                    <a:pt x="70" y="142"/>
                  </a:moveTo>
                  <a:lnTo>
                    <a:pt x="69" y="142"/>
                  </a:lnTo>
                  <a:lnTo>
                    <a:pt x="70" y="140"/>
                  </a:lnTo>
                  <a:lnTo>
                    <a:pt x="70" y="140"/>
                  </a:lnTo>
                  <a:lnTo>
                    <a:pt x="72" y="142"/>
                  </a:lnTo>
                  <a:lnTo>
                    <a:pt x="70" y="142"/>
                  </a:lnTo>
                  <a:lnTo>
                    <a:pt x="70" y="142"/>
                  </a:lnTo>
                  <a:lnTo>
                    <a:pt x="70" y="142"/>
                  </a:lnTo>
                  <a:close/>
                  <a:moveTo>
                    <a:pt x="2" y="294"/>
                  </a:moveTo>
                  <a:lnTo>
                    <a:pt x="2" y="294"/>
                  </a:lnTo>
                  <a:lnTo>
                    <a:pt x="0" y="294"/>
                  </a:lnTo>
                  <a:lnTo>
                    <a:pt x="0" y="296"/>
                  </a:lnTo>
                  <a:lnTo>
                    <a:pt x="2" y="296"/>
                  </a:lnTo>
                  <a:lnTo>
                    <a:pt x="2" y="294"/>
                  </a:lnTo>
                  <a:lnTo>
                    <a:pt x="2" y="294"/>
                  </a:lnTo>
                  <a:close/>
                  <a:moveTo>
                    <a:pt x="4" y="294"/>
                  </a:moveTo>
                  <a:lnTo>
                    <a:pt x="6" y="293"/>
                  </a:lnTo>
                  <a:lnTo>
                    <a:pt x="6" y="293"/>
                  </a:lnTo>
                  <a:lnTo>
                    <a:pt x="6" y="294"/>
                  </a:lnTo>
                  <a:lnTo>
                    <a:pt x="4" y="294"/>
                  </a:lnTo>
                  <a:lnTo>
                    <a:pt x="4" y="294"/>
                  </a:lnTo>
                  <a:lnTo>
                    <a:pt x="4" y="294"/>
                  </a:lnTo>
                  <a:close/>
                  <a:moveTo>
                    <a:pt x="13" y="287"/>
                  </a:moveTo>
                  <a:lnTo>
                    <a:pt x="13" y="289"/>
                  </a:lnTo>
                  <a:lnTo>
                    <a:pt x="15" y="291"/>
                  </a:lnTo>
                  <a:lnTo>
                    <a:pt x="15" y="291"/>
                  </a:lnTo>
                  <a:lnTo>
                    <a:pt x="17" y="289"/>
                  </a:lnTo>
                  <a:lnTo>
                    <a:pt x="13" y="287"/>
                  </a:lnTo>
                  <a:lnTo>
                    <a:pt x="13" y="287"/>
                  </a:lnTo>
                  <a:close/>
                  <a:moveTo>
                    <a:pt x="38" y="270"/>
                  </a:moveTo>
                  <a:lnTo>
                    <a:pt x="36" y="268"/>
                  </a:lnTo>
                  <a:lnTo>
                    <a:pt x="38" y="266"/>
                  </a:lnTo>
                  <a:lnTo>
                    <a:pt x="38" y="266"/>
                  </a:lnTo>
                  <a:lnTo>
                    <a:pt x="38" y="264"/>
                  </a:lnTo>
                  <a:lnTo>
                    <a:pt x="40" y="264"/>
                  </a:lnTo>
                  <a:lnTo>
                    <a:pt x="42" y="262"/>
                  </a:lnTo>
                  <a:lnTo>
                    <a:pt x="42" y="264"/>
                  </a:lnTo>
                  <a:lnTo>
                    <a:pt x="42" y="264"/>
                  </a:lnTo>
                  <a:lnTo>
                    <a:pt x="42" y="266"/>
                  </a:lnTo>
                  <a:lnTo>
                    <a:pt x="38" y="268"/>
                  </a:lnTo>
                  <a:lnTo>
                    <a:pt x="38" y="270"/>
                  </a:lnTo>
                  <a:lnTo>
                    <a:pt x="38" y="270"/>
                  </a:lnTo>
                  <a:lnTo>
                    <a:pt x="38" y="270"/>
                  </a:lnTo>
                  <a:close/>
                  <a:moveTo>
                    <a:pt x="48" y="251"/>
                  </a:moveTo>
                  <a:lnTo>
                    <a:pt x="48" y="251"/>
                  </a:lnTo>
                  <a:lnTo>
                    <a:pt x="49" y="252"/>
                  </a:lnTo>
                  <a:lnTo>
                    <a:pt x="48" y="252"/>
                  </a:lnTo>
                  <a:lnTo>
                    <a:pt x="46" y="252"/>
                  </a:lnTo>
                  <a:lnTo>
                    <a:pt x="46" y="251"/>
                  </a:lnTo>
                  <a:lnTo>
                    <a:pt x="48" y="251"/>
                  </a:lnTo>
                  <a:lnTo>
                    <a:pt x="48" y="251"/>
                  </a:lnTo>
                  <a:close/>
                  <a:moveTo>
                    <a:pt x="51" y="247"/>
                  </a:moveTo>
                  <a:lnTo>
                    <a:pt x="51" y="247"/>
                  </a:lnTo>
                  <a:lnTo>
                    <a:pt x="49" y="247"/>
                  </a:lnTo>
                  <a:lnTo>
                    <a:pt x="48" y="245"/>
                  </a:lnTo>
                  <a:lnTo>
                    <a:pt x="49" y="245"/>
                  </a:lnTo>
                  <a:lnTo>
                    <a:pt x="51" y="243"/>
                  </a:lnTo>
                  <a:lnTo>
                    <a:pt x="51" y="243"/>
                  </a:lnTo>
                  <a:lnTo>
                    <a:pt x="51" y="243"/>
                  </a:lnTo>
                  <a:lnTo>
                    <a:pt x="53" y="243"/>
                  </a:lnTo>
                  <a:lnTo>
                    <a:pt x="53" y="243"/>
                  </a:lnTo>
                  <a:lnTo>
                    <a:pt x="55" y="241"/>
                  </a:lnTo>
                  <a:lnTo>
                    <a:pt x="53" y="245"/>
                  </a:lnTo>
                  <a:lnTo>
                    <a:pt x="51" y="245"/>
                  </a:lnTo>
                  <a:lnTo>
                    <a:pt x="51" y="247"/>
                  </a:lnTo>
                  <a:lnTo>
                    <a:pt x="51" y="247"/>
                  </a:lnTo>
                  <a:lnTo>
                    <a:pt x="51" y="247"/>
                  </a:lnTo>
                  <a:close/>
                  <a:moveTo>
                    <a:pt x="107" y="54"/>
                  </a:moveTo>
                  <a:lnTo>
                    <a:pt x="107" y="52"/>
                  </a:lnTo>
                  <a:lnTo>
                    <a:pt x="107" y="52"/>
                  </a:lnTo>
                  <a:lnTo>
                    <a:pt x="107" y="50"/>
                  </a:lnTo>
                  <a:lnTo>
                    <a:pt x="109" y="50"/>
                  </a:lnTo>
                  <a:lnTo>
                    <a:pt x="109" y="52"/>
                  </a:lnTo>
                  <a:lnTo>
                    <a:pt x="109" y="54"/>
                  </a:lnTo>
                  <a:lnTo>
                    <a:pt x="107" y="54"/>
                  </a:lnTo>
                  <a:lnTo>
                    <a:pt x="107" y="54"/>
                  </a:lnTo>
                  <a:close/>
                  <a:moveTo>
                    <a:pt x="120" y="63"/>
                  </a:moveTo>
                  <a:lnTo>
                    <a:pt x="118" y="62"/>
                  </a:lnTo>
                  <a:lnTo>
                    <a:pt x="118" y="62"/>
                  </a:lnTo>
                  <a:lnTo>
                    <a:pt x="118" y="60"/>
                  </a:lnTo>
                  <a:lnTo>
                    <a:pt x="118" y="58"/>
                  </a:lnTo>
                  <a:lnTo>
                    <a:pt x="116" y="54"/>
                  </a:lnTo>
                  <a:lnTo>
                    <a:pt x="114" y="52"/>
                  </a:lnTo>
                  <a:lnTo>
                    <a:pt x="112" y="52"/>
                  </a:lnTo>
                  <a:lnTo>
                    <a:pt x="111" y="50"/>
                  </a:lnTo>
                  <a:lnTo>
                    <a:pt x="111" y="50"/>
                  </a:lnTo>
                  <a:lnTo>
                    <a:pt x="111" y="46"/>
                  </a:lnTo>
                  <a:lnTo>
                    <a:pt x="111" y="44"/>
                  </a:lnTo>
                  <a:lnTo>
                    <a:pt x="111" y="44"/>
                  </a:lnTo>
                  <a:lnTo>
                    <a:pt x="112" y="42"/>
                  </a:lnTo>
                  <a:lnTo>
                    <a:pt x="112" y="42"/>
                  </a:lnTo>
                  <a:lnTo>
                    <a:pt x="114" y="42"/>
                  </a:lnTo>
                  <a:lnTo>
                    <a:pt x="116" y="41"/>
                  </a:lnTo>
                  <a:lnTo>
                    <a:pt x="116" y="39"/>
                  </a:lnTo>
                  <a:lnTo>
                    <a:pt x="116" y="39"/>
                  </a:lnTo>
                  <a:lnTo>
                    <a:pt x="114" y="37"/>
                  </a:lnTo>
                  <a:lnTo>
                    <a:pt x="112" y="37"/>
                  </a:lnTo>
                  <a:lnTo>
                    <a:pt x="112" y="37"/>
                  </a:lnTo>
                  <a:lnTo>
                    <a:pt x="112" y="35"/>
                  </a:lnTo>
                  <a:lnTo>
                    <a:pt x="114" y="35"/>
                  </a:lnTo>
                  <a:lnTo>
                    <a:pt x="118" y="35"/>
                  </a:lnTo>
                  <a:lnTo>
                    <a:pt x="122" y="37"/>
                  </a:lnTo>
                  <a:lnTo>
                    <a:pt x="122" y="35"/>
                  </a:lnTo>
                  <a:lnTo>
                    <a:pt x="124" y="35"/>
                  </a:lnTo>
                  <a:lnTo>
                    <a:pt x="124" y="33"/>
                  </a:lnTo>
                  <a:lnTo>
                    <a:pt x="124" y="31"/>
                  </a:lnTo>
                  <a:lnTo>
                    <a:pt x="122" y="31"/>
                  </a:lnTo>
                  <a:lnTo>
                    <a:pt x="122" y="31"/>
                  </a:lnTo>
                  <a:lnTo>
                    <a:pt x="120" y="29"/>
                  </a:lnTo>
                  <a:lnTo>
                    <a:pt x="120" y="27"/>
                  </a:lnTo>
                  <a:lnTo>
                    <a:pt x="122" y="25"/>
                  </a:lnTo>
                  <a:lnTo>
                    <a:pt x="122" y="25"/>
                  </a:lnTo>
                  <a:lnTo>
                    <a:pt x="122" y="25"/>
                  </a:lnTo>
                  <a:lnTo>
                    <a:pt x="122" y="23"/>
                  </a:lnTo>
                  <a:lnTo>
                    <a:pt x="120" y="20"/>
                  </a:lnTo>
                  <a:lnTo>
                    <a:pt x="122" y="18"/>
                  </a:lnTo>
                  <a:lnTo>
                    <a:pt x="120" y="14"/>
                  </a:lnTo>
                  <a:lnTo>
                    <a:pt x="120" y="12"/>
                  </a:lnTo>
                  <a:lnTo>
                    <a:pt x="116" y="6"/>
                  </a:lnTo>
                  <a:lnTo>
                    <a:pt x="116" y="4"/>
                  </a:lnTo>
                  <a:lnTo>
                    <a:pt x="114" y="4"/>
                  </a:lnTo>
                  <a:lnTo>
                    <a:pt x="114" y="2"/>
                  </a:lnTo>
                  <a:lnTo>
                    <a:pt x="116" y="2"/>
                  </a:lnTo>
                  <a:lnTo>
                    <a:pt x="118" y="2"/>
                  </a:lnTo>
                  <a:lnTo>
                    <a:pt x="116" y="0"/>
                  </a:lnTo>
                  <a:lnTo>
                    <a:pt x="120" y="0"/>
                  </a:lnTo>
                  <a:lnTo>
                    <a:pt x="120" y="2"/>
                  </a:lnTo>
                  <a:lnTo>
                    <a:pt x="124" y="4"/>
                  </a:lnTo>
                  <a:lnTo>
                    <a:pt x="126" y="6"/>
                  </a:lnTo>
                  <a:lnTo>
                    <a:pt x="128" y="8"/>
                  </a:lnTo>
                  <a:lnTo>
                    <a:pt x="134" y="12"/>
                  </a:lnTo>
                  <a:lnTo>
                    <a:pt x="135" y="14"/>
                  </a:lnTo>
                  <a:lnTo>
                    <a:pt x="137" y="16"/>
                  </a:lnTo>
                  <a:lnTo>
                    <a:pt x="139" y="16"/>
                  </a:lnTo>
                  <a:lnTo>
                    <a:pt x="141" y="18"/>
                  </a:lnTo>
                  <a:lnTo>
                    <a:pt x="143" y="20"/>
                  </a:lnTo>
                  <a:lnTo>
                    <a:pt x="147" y="20"/>
                  </a:lnTo>
                  <a:lnTo>
                    <a:pt x="149" y="21"/>
                  </a:lnTo>
                  <a:lnTo>
                    <a:pt x="151" y="21"/>
                  </a:lnTo>
                  <a:lnTo>
                    <a:pt x="151" y="21"/>
                  </a:lnTo>
                  <a:lnTo>
                    <a:pt x="155" y="21"/>
                  </a:lnTo>
                  <a:lnTo>
                    <a:pt x="156" y="20"/>
                  </a:lnTo>
                  <a:lnTo>
                    <a:pt x="158" y="18"/>
                  </a:lnTo>
                  <a:lnTo>
                    <a:pt x="160" y="16"/>
                  </a:lnTo>
                  <a:lnTo>
                    <a:pt x="160" y="14"/>
                  </a:lnTo>
                  <a:lnTo>
                    <a:pt x="160" y="16"/>
                  </a:lnTo>
                  <a:lnTo>
                    <a:pt x="160" y="18"/>
                  </a:lnTo>
                  <a:lnTo>
                    <a:pt x="158" y="20"/>
                  </a:lnTo>
                  <a:lnTo>
                    <a:pt x="158" y="23"/>
                  </a:lnTo>
                  <a:lnTo>
                    <a:pt x="160" y="23"/>
                  </a:lnTo>
                  <a:lnTo>
                    <a:pt x="162" y="25"/>
                  </a:lnTo>
                  <a:lnTo>
                    <a:pt x="164" y="27"/>
                  </a:lnTo>
                  <a:lnTo>
                    <a:pt x="164" y="29"/>
                  </a:lnTo>
                  <a:lnTo>
                    <a:pt x="164" y="29"/>
                  </a:lnTo>
                  <a:lnTo>
                    <a:pt x="166" y="29"/>
                  </a:lnTo>
                  <a:lnTo>
                    <a:pt x="166" y="27"/>
                  </a:lnTo>
                  <a:lnTo>
                    <a:pt x="168" y="27"/>
                  </a:lnTo>
                  <a:lnTo>
                    <a:pt x="170" y="27"/>
                  </a:lnTo>
                  <a:lnTo>
                    <a:pt x="170" y="27"/>
                  </a:lnTo>
                  <a:lnTo>
                    <a:pt x="168" y="29"/>
                  </a:lnTo>
                  <a:lnTo>
                    <a:pt x="168" y="31"/>
                  </a:lnTo>
                  <a:lnTo>
                    <a:pt x="166" y="31"/>
                  </a:lnTo>
                  <a:lnTo>
                    <a:pt x="164" y="33"/>
                  </a:lnTo>
                  <a:lnTo>
                    <a:pt x="164" y="33"/>
                  </a:lnTo>
                  <a:lnTo>
                    <a:pt x="164" y="35"/>
                  </a:lnTo>
                  <a:lnTo>
                    <a:pt x="162" y="35"/>
                  </a:lnTo>
                  <a:lnTo>
                    <a:pt x="162" y="35"/>
                  </a:lnTo>
                  <a:lnTo>
                    <a:pt x="160" y="35"/>
                  </a:lnTo>
                  <a:lnTo>
                    <a:pt x="160" y="37"/>
                  </a:lnTo>
                  <a:lnTo>
                    <a:pt x="156" y="37"/>
                  </a:lnTo>
                  <a:lnTo>
                    <a:pt x="155" y="35"/>
                  </a:lnTo>
                  <a:lnTo>
                    <a:pt x="153" y="37"/>
                  </a:lnTo>
                  <a:lnTo>
                    <a:pt x="151" y="41"/>
                  </a:lnTo>
                  <a:lnTo>
                    <a:pt x="149" y="44"/>
                  </a:lnTo>
                  <a:lnTo>
                    <a:pt x="149" y="46"/>
                  </a:lnTo>
                  <a:lnTo>
                    <a:pt x="149" y="48"/>
                  </a:lnTo>
                  <a:lnTo>
                    <a:pt x="149" y="50"/>
                  </a:lnTo>
                  <a:lnTo>
                    <a:pt x="149" y="52"/>
                  </a:lnTo>
                  <a:lnTo>
                    <a:pt x="147" y="52"/>
                  </a:lnTo>
                  <a:lnTo>
                    <a:pt x="147" y="50"/>
                  </a:lnTo>
                  <a:lnTo>
                    <a:pt x="143" y="50"/>
                  </a:lnTo>
                  <a:lnTo>
                    <a:pt x="139" y="48"/>
                  </a:lnTo>
                  <a:lnTo>
                    <a:pt x="137" y="46"/>
                  </a:lnTo>
                  <a:lnTo>
                    <a:pt x="135" y="44"/>
                  </a:lnTo>
                  <a:lnTo>
                    <a:pt x="134" y="44"/>
                  </a:lnTo>
                  <a:lnTo>
                    <a:pt x="132" y="44"/>
                  </a:lnTo>
                  <a:lnTo>
                    <a:pt x="132" y="42"/>
                  </a:lnTo>
                  <a:lnTo>
                    <a:pt x="128" y="42"/>
                  </a:lnTo>
                  <a:lnTo>
                    <a:pt x="126" y="44"/>
                  </a:lnTo>
                  <a:lnTo>
                    <a:pt x="124" y="48"/>
                  </a:lnTo>
                  <a:lnTo>
                    <a:pt x="122" y="46"/>
                  </a:lnTo>
                  <a:lnTo>
                    <a:pt x="120" y="44"/>
                  </a:lnTo>
                  <a:lnTo>
                    <a:pt x="118" y="46"/>
                  </a:lnTo>
                  <a:lnTo>
                    <a:pt x="116" y="46"/>
                  </a:lnTo>
                  <a:lnTo>
                    <a:pt x="116" y="48"/>
                  </a:lnTo>
                  <a:lnTo>
                    <a:pt x="118" y="50"/>
                  </a:lnTo>
                  <a:lnTo>
                    <a:pt x="120" y="50"/>
                  </a:lnTo>
                  <a:lnTo>
                    <a:pt x="122" y="50"/>
                  </a:lnTo>
                  <a:lnTo>
                    <a:pt x="126" y="54"/>
                  </a:lnTo>
                  <a:lnTo>
                    <a:pt x="128" y="54"/>
                  </a:lnTo>
                  <a:lnTo>
                    <a:pt x="130" y="54"/>
                  </a:lnTo>
                  <a:lnTo>
                    <a:pt x="132" y="56"/>
                  </a:lnTo>
                  <a:lnTo>
                    <a:pt x="130" y="58"/>
                  </a:lnTo>
                  <a:lnTo>
                    <a:pt x="128" y="58"/>
                  </a:lnTo>
                  <a:lnTo>
                    <a:pt x="128" y="58"/>
                  </a:lnTo>
                  <a:lnTo>
                    <a:pt x="124" y="58"/>
                  </a:lnTo>
                  <a:lnTo>
                    <a:pt x="124" y="58"/>
                  </a:lnTo>
                  <a:lnTo>
                    <a:pt x="124" y="60"/>
                  </a:lnTo>
                  <a:lnTo>
                    <a:pt x="122" y="62"/>
                  </a:lnTo>
                  <a:lnTo>
                    <a:pt x="120" y="63"/>
                  </a:lnTo>
                  <a:lnTo>
                    <a:pt x="120" y="63"/>
                  </a:lnTo>
                  <a:close/>
                  <a:moveTo>
                    <a:pt x="116" y="117"/>
                  </a:moveTo>
                  <a:lnTo>
                    <a:pt x="116" y="115"/>
                  </a:lnTo>
                  <a:lnTo>
                    <a:pt x="118" y="115"/>
                  </a:lnTo>
                  <a:lnTo>
                    <a:pt x="116" y="113"/>
                  </a:lnTo>
                  <a:lnTo>
                    <a:pt x="116" y="115"/>
                  </a:lnTo>
                  <a:lnTo>
                    <a:pt x="114" y="113"/>
                  </a:lnTo>
                  <a:lnTo>
                    <a:pt x="116" y="109"/>
                  </a:lnTo>
                  <a:lnTo>
                    <a:pt x="116" y="109"/>
                  </a:lnTo>
                  <a:lnTo>
                    <a:pt x="118" y="111"/>
                  </a:lnTo>
                  <a:lnTo>
                    <a:pt x="116" y="113"/>
                  </a:lnTo>
                  <a:lnTo>
                    <a:pt x="118" y="113"/>
                  </a:lnTo>
                  <a:lnTo>
                    <a:pt x="118" y="113"/>
                  </a:lnTo>
                  <a:lnTo>
                    <a:pt x="118" y="115"/>
                  </a:lnTo>
                  <a:lnTo>
                    <a:pt x="118" y="117"/>
                  </a:lnTo>
                  <a:lnTo>
                    <a:pt x="116" y="117"/>
                  </a:lnTo>
                  <a:lnTo>
                    <a:pt x="116" y="117"/>
                  </a:lnTo>
                  <a:close/>
                  <a:moveTo>
                    <a:pt x="38" y="184"/>
                  </a:moveTo>
                  <a:lnTo>
                    <a:pt x="38" y="184"/>
                  </a:lnTo>
                  <a:lnTo>
                    <a:pt x="40" y="184"/>
                  </a:lnTo>
                  <a:lnTo>
                    <a:pt x="38" y="182"/>
                  </a:lnTo>
                  <a:lnTo>
                    <a:pt x="38" y="182"/>
                  </a:lnTo>
                  <a:lnTo>
                    <a:pt x="38" y="184"/>
                  </a:lnTo>
                  <a:lnTo>
                    <a:pt x="38" y="184"/>
                  </a:lnTo>
                  <a:close/>
                  <a:moveTo>
                    <a:pt x="36" y="184"/>
                  </a:moveTo>
                  <a:lnTo>
                    <a:pt x="38" y="186"/>
                  </a:lnTo>
                  <a:lnTo>
                    <a:pt x="38" y="184"/>
                  </a:lnTo>
                  <a:lnTo>
                    <a:pt x="36" y="184"/>
                  </a:lnTo>
                  <a:lnTo>
                    <a:pt x="36" y="184"/>
                  </a:lnTo>
                  <a:close/>
                  <a:moveTo>
                    <a:pt x="36" y="186"/>
                  </a:moveTo>
                  <a:lnTo>
                    <a:pt x="36" y="186"/>
                  </a:lnTo>
                  <a:lnTo>
                    <a:pt x="36" y="186"/>
                  </a:lnTo>
                  <a:lnTo>
                    <a:pt x="36" y="186"/>
                  </a:lnTo>
                  <a:lnTo>
                    <a:pt x="36" y="186"/>
                  </a:lnTo>
                  <a:close/>
                  <a:moveTo>
                    <a:pt x="34" y="186"/>
                  </a:moveTo>
                  <a:lnTo>
                    <a:pt x="34" y="188"/>
                  </a:lnTo>
                  <a:lnTo>
                    <a:pt x="36" y="186"/>
                  </a:lnTo>
                  <a:lnTo>
                    <a:pt x="34" y="186"/>
                  </a:lnTo>
                  <a:lnTo>
                    <a:pt x="34" y="186"/>
                  </a:lnTo>
                  <a:close/>
                  <a:moveTo>
                    <a:pt x="32" y="191"/>
                  </a:moveTo>
                  <a:lnTo>
                    <a:pt x="32" y="189"/>
                  </a:lnTo>
                  <a:lnTo>
                    <a:pt x="32" y="188"/>
                  </a:lnTo>
                  <a:lnTo>
                    <a:pt x="32" y="188"/>
                  </a:lnTo>
                  <a:lnTo>
                    <a:pt x="34" y="188"/>
                  </a:lnTo>
                  <a:lnTo>
                    <a:pt x="34" y="189"/>
                  </a:lnTo>
                  <a:lnTo>
                    <a:pt x="36" y="189"/>
                  </a:lnTo>
                  <a:lnTo>
                    <a:pt x="34" y="191"/>
                  </a:lnTo>
                  <a:lnTo>
                    <a:pt x="32" y="191"/>
                  </a:lnTo>
                  <a:lnTo>
                    <a:pt x="32" y="191"/>
                  </a:lnTo>
                  <a:close/>
                  <a:moveTo>
                    <a:pt x="49" y="193"/>
                  </a:moveTo>
                  <a:lnTo>
                    <a:pt x="49" y="191"/>
                  </a:lnTo>
                  <a:lnTo>
                    <a:pt x="49" y="191"/>
                  </a:lnTo>
                  <a:lnTo>
                    <a:pt x="49" y="191"/>
                  </a:lnTo>
                  <a:lnTo>
                    <a:pt x="49" y="191"/>
                  </a:lnTo>
                  <a:lnTo>
                    <a:pt x="49" y="193"/>
                  </a:lnTo>
                  <a:lnTo>
                    <a:pt x="49" y="193"/>
                  </a:lnTo>
                  <a:close/>
                  <a:moveTo>
                    <a:pt x="48" y="195"/>
                  </a:moveTo>
                  <a:lnTo>
                    <a:pt x="48" y="195"/>
                  </a:lnTo>
                  <a:lnTo>
                    <a:pt x="49" y="195"/>
                  </a:lnTo>
                  <a:lnTo>
                    <a:pt x="48" y="195"/>
                  </a:lnTo>
                  <a:lnTo>
                    <a:pt x="48" y="195"/>
                  </a:lnTo>
                  <a:lnTo>
                    <a:pt x="48" y="195"/>
                  </a:lnTo>
                  <a:close/>
                  <a:moveTo>
                    <a:pt x="46" y="189"/>
                  </a:moveTo>
                  <a:lnTo>
                    <a:pt x="46" y="191"/>
                  </a:lnTo>
                  <a:lnTo>
                    <a:pt x="46" y="193"/>
                  </a:lnTo>
                  <a:lnTo>
                    <a:pt x="46" y="195"/>
                  </a:lnTo>
                  <a:lnTo>
                    <a:pt x="48" y="195"/>
                  </a:lnTo>
                  <a:lnTo>
                    <a:pt x="48" y="193"/>
                  </a:lnTo>
                  <a:lnTo>
                    <a:pt x="48" y="191"/>
                  </a:lnTo>
                  <a:lnTo>
                    <a:pt x="48" y="191"/>
                  </a:lnTo>
                  <a:lnTo>
                    <a:pt x="46" y="189"/>
                  </a:lnTo>
                  <a:lnTo>
                    <a:pt x="46" y="189"/>
                  </a:lnTo>
                  <a:close/>
                  <a:moveTo>
                    <a:pt x="93" y="167"/>
                  </a:moveTo>
                  <a:lnTo>
                    <a:pt x="91" y="165"/>
                  </a:lnTo>
                  <a:lnTo>
                    <a:pt x="91" y="163"/>
                  </a:lnTo>
                  <a:lnTo>
                    <a:pt x="91" y="163"/>
                  </a:lnTo>
                  <a:lnTo>
                    <a:pt x="93" y="163"/>
                  </a:lnTo>
                  <a:lnTo>
                    <a:pt x="93" y="163"/>
                  </a:lnTo>
                  <a:lnTo>
                    <a:pt x="93" y="165"/>
                  </a:lnTo>
                  <a:lnTo>
                    <a:pt x="93" y="167"/>
                  </a:lnTo>
                  <a:lnTo>
                    <a:pt x="93" y="167"/>
                  </a:lnTo>
                  <a:lnTo>
                    <a:pt x="93" y="167"/>
                  </a:lnTo>
                  <a:lnTo>
                    <a:pt x="93" y="167"/>
                  </a:lnTo>
                  <a:close/>
                  <a:moveTo>
                    <a:pt x="86" y="165"/>
                  </a:moveTo>
                  <a:lnTo>
                    <a:pt x="86" y="163"/>
                  </a:lnTo>
                  <a:lnTo>
                    <a:pt x="88" y="165"/>
                  </a:lnTo>
                  <a:lnTo>
                    <a:pt x="88" y="165"/>
                  </a:lnTo>
                  <a:lnTo>
                    <a:pt x="86" y="165"/>
                  </a:lnTo>
                  <a:lnTo>
                    <a:pt x="86" y="165"/>
                  </a:lnTo>
                  <a:lnTo>
                    <a:pt x="86" y="165"/>
                  </a:lnTo>
                  <a:close/>
                  <a:moveTo>
                    <a:pt x="74" y="186"/>
                  </a:moveTo>
                  <a:lnTo>
                    <a:pt x="76" y="186"/>
                  </a:lnTo>
                  <a:lnTo>
                    <a:pt x="76" y="186"/>
                  </a:lnTo>
                  <a:lnTo>
                    <a:pt x="78" y="186"/>
                  </a:lnTo>
                  <a:lnTo>
                    <a:pt x="78" y="186"/>
                  </a:lnTo>
                  <a:lnTo>
                    <a:pt x="78" y="184"/>
                  </a:lnTo>
                  <a:lnTo>
                    <a:pt x="76" y="182"/>
                  </a:lnTo>
                  <a:lnTo>
                    <a:pt x="78" y="180"/>
                  </a:lnTo>
                  <a:lnTo>
                    <a:pt x="78" y="178"/>
                  </a:lnTo>
                  <a:lnTo>
                    <a:pt x="82" y="176"/>
                  </a:lnTo>
                  <a:lnTo>
                    <a:pt x="82" y="176"/>
                  </a:lnTo>
                  <a:lnTo>
                    <a:pt x="84" y="176"/>
                  </a:lnTo>
                  <a:lnTo>
                    <a:pt x="88" y="178"/>
                  </a:lnTo>
                  <a:lnTo>
                    <a:pt x="88" y="178"/>
                  </a:lnTo>
                  <a:lnTo>
                    <a:pt x="90" y="178"/>
                  </a:lnTo>
                  <a:lnTo>
                    <a:pt x="91" y="174"/>
                  </a:lnTo>
                  <a:lnTo>
                    <a:pt x="93" y="172"/>
                  </a:lnTo>
                  <a:lnTo>
                    <a:pt x="93" y="172"/>
                  </a:lnTo>
                  <a:lnTo>
                    <a:pt x="93" y="170"/>
                  </a:lnTo>
                  <a:lnTo>
                    <a:pt x="91" y="170"/>
                  </a:lnTo>
                  <a:lnTo>
                    <a:pt x="90" y="168"/>
                  </a:lnTo>
                  <a:lnTo>
                    <a:pt x="88" y="168"/>
                  </a:lnTo>
                  <a:lnTo>
                    <a:pt x="86" y="167"/>
                  </a:lnTo>
                  <a:lnTo>
                    <a:pt x="84" y="167"/>
                  </a:lnTo>
                  <a:lnTo>
                    <a:pt x="82" y="168"/>
                  </a:lnTo>
                  <a:lnTo>
                    <a:pt x="82" y="170"/>
                  </a:lnTo>
                  <a:lnTo>
                    <a:pt x="80" y="170"/>
                  </a:lnTo>
                  <a:lnTo>
                    <a:pt x="78" y="172"/>
                  </a:lnTo>
                  <a:lnTo>
                    <a:pt x="76" y="172"/>
                  </a:lnTo>
                  <a:lnTo>
                    <a:pt x="76" y="172"/>
                  </a:lnTo>
                  <a:lnTo>
                    <a:pt x="74" y="170"/>
                  </a:lnTo>
                  <a:lnTo>
                    <a:pt x="72" y="170"/>
                  </a:lnTo>
                  <a:lnTo>
                    <a:pt x="70" y="172"/>
                  </a:lnTo>
                  <a:lnTo>
                    <a:pt x="70" y="174"/>
                  </a:lnTo>
                  <a:lnTo>
                    <a:pt x="69" y="176"/>
                  </a:lnTo>
                  <a:lnTo>
                    <a:pt x="69" y="178"/>
                  </a:lnTo>
                  <a:lnTo>
                    <a:pt x="70" y="178"/>
                  </a:lnTo>
                  <a:lnTo>
                    <a:pt x="72" y="180"/>
                  </a:lnTo>
                  <a:lnTo>
                    <a:pt x="70" y="180"/>
                  </a:lnTo>
                  <a:lnTo>
                    <a:pt x="70" y="182"/>
                  </a:lnTo>
                  <a:lnTo>
                    <a:pt x="72" y="184"/>
                  </a:lnTo>
                  <a:lnTo>
                    <a:pt x="76" y="184"/>
                  </a:lnTo>
                  <a:lnTo>
                    <a:pt x="74" y="186"/>
                  </a:lnTo>
                  <a:lnTo>
                    <a:pt x="74" y="186"/>
                  </a:lnTo>
                  <a:close/>
                  <a:moveTo>
                    <a:pt x="61" y="218"/>
                  </a:moveTo>
                  <a:lnTo>
                    <a:pt x="59" y="216"/>
                  </a:lnTo>
                  <a:lnTo>
                    <a:pt x="59" y="218"/>
                  </a:lnTo>
                  <a:lnTo>
                    <a:pt x="57" y="218"/>
                  </a:lnTo>
                  <a:lnTo>
                    <a:pt x="59" y="220"/>
                  </a:lnTo>
                  <a:lnTo>
                    <a:pt x="61" y="220"/>
                  </a:lnTo>
                  <a:lnTo>
                    <a:pt x="61" y="220"/>
                  </a:lnTo>
                  <a:lnTo>
                    <a:pt x="61" y="218"/>
                  </a:lnTo>
                  <a:lnTo>
                    <a:pt x="61" y="218"/>
                  </a:lnTo>
                  <a:close/>
                  <a:moveTo>
                    <a:pt x="63" y="216"/>
                  </a:moveTo>
                  <a:lnTo>
                    <a:pt x="63" y="212"/>
                  </a:lnTo>
                  <a:lnTo>
                    <a:pt x="63" y="212"/>
                  </a:lnTo>
                  <a:lnTo>
                    <a:pt x="63" y="212"/>
                  </a:lnTo>
                  <a:lnTo>
                    <a:pt x="65" y="214"/>
                  </a:lnTo>
                  <a:lnTo>
                    <a:pt x="63" y="216"/>
                  </a:lnTo>
                  <a:lnTo>
                    <a:pt x="63" y="216"/>
                  </a:lnTo>
                  <a:lnTo>
                    <a:pt x="63" y="216"/>
                  </a:lnTo>
                  <a:close/>
                  <a:moveTo>
                    <a:pt x="59" y="210"/>
                  </a:moveTo>
                  <a:lnTo>
                    <a:pt x="61" y="210"/>
                  </a:lnTo>
                  <a:lnTo>
                    <a:pt x="63" y="207"/>
                  </a:lnTo>
                  <a:lnTo>
                    <a:pt x="61" y="205"/>
                  </a:lnTo>
                  <a:lnTo>
                    <a:pt x="61" y="205"/>
                  </a:lnTo>
                  <a:lnTo>
                    <a:pt x="63" y="205"/>
                  </a:lnTo>
                  <a:lnTo>
                    <a:pt x="63" y="205"/>
                  </a:lnTo>
                  <a:lnTo>
                    <a:pt x="65" y="205"/>
                  </a:lnTo>
                  <a:lnTo>
                    <a:pt x="65" y="203"/>
                  </a:lnTo>
                  <a:lnTo>
                    <a:pt x="65" y="199"/>
                  </a:lnTo>
                  <a:lnTo>
                    <a:pt x="65" y="199"/>
                  </a:lnTo>
                  <a:lnTo>
                    <a:pt x="65" y="193"/>
                  </a:lnTo>
                  <a:lnTo>
                    <a:pt x="65" y="189"/>
                  </a:lnTo>
                  <a:lnTo>
                    <a:pt x="65" y="188"/>
                  </a:lnTo>
                  <a:lnTo>
                    <a:pt x="69" y="186"/>
                  </a:lnTo>
                  <a:lnTo>
                    <a:pt x="67" y="186"/>
                  </a:lnTo>
                  <a:lnTo>
                    <a:pt x="67" y="184"/>
                  </a:lnTo>
                  <a:lnTo>
                    <a:pt x="67" y="184"/>
                  </a:lnTo>
                  <a:lnTo>
                    <a:pt x="65" y="182"/>
                  </a:lnTo>
                  <a:lnTo>
                    <a:pt x="65" y="182"/>
                  </a:lnTo>
                  <a:lnTo>
                    <a:pt x="61" y="182"/>
                  </a:lnTo>
                  <a:lnTo>
                    <a:pt x="61" y="180"/>
                  </a:lnTo>
                  <a:lnTo>
                    <a:pt x="63" y="180"/>
                  </a:lnTo>
                  <a:lnTo>
                    <a:pt x="63" y="178"/>
                  </a:lnTo>
                  <a:lnTo>
                    <a:pt x="63" y="176"/>
                  </a:lnTo>
                  <a:lnTo>
                    <a:pt x="61" y="176"/>
                  </a:lnTo>
                  <a:lnTo>
                    <a:pt x="59" y="176"/>
                  </a:lnTo>
                  <a:lnTo>
                    <a:pt x="59" y="176"/>
                  </a:lnTo>
                  <a:lnTo>
                    <a:pt x="59" y="178"/>
                  </a:lnTo>
                  <a:lnTo>
                    <a:pt x="57" y="176"/>
                  </a:lnTo>
                  <a:lnTo>
                    <a:pt x="55" y="174"/>
                  </a:lnTo>
                  <a:lnTo>
                    <a:pt x="55" y="172"/>
                  </a:lnTo>
                  <a:lnTo>
                    <a:pt x="59" y="172"/>
                  </a:lnTo>
                  <a:lnTo>
                    <a:pt x="61" y="170"/>
                  </a:lnTo>
                  <a:lnTo>
                    <a:pt x="65" y="172"/>
                  </a:lnTo>
                  <a:lnTo>
                    <a:pt x="67" y="172"/>
                  </a:lnTo>
                  <a:lnTo>
                    <a:pt x="67" y="172"/>
                  </a:lnTo>
                  <a:lnTo>
                    <a:pt x="67" y="170"/>
                  </a:lnTo>
                  <a:lnTo>
                    <a:pt x="67" y="168"/>
                  </a:lnTo>
                  <a:lnTo>
                    <a:pt x="67" y="167"/>
                  </a:lnTo>
                  <a:lnTo>
                    <a:pt x="67" y="167"/>
                  </a:lnTo>
                  <a:lnTo>
                    <a:pt x="69" y="167"/>
                  </a:lnTo>
                  <a:lnTo>
                    <a:pt x="69" y="167"/>
                  </a:lnTo>
                  <a:lnTo>
                    <a:pt x="70" y="167"/>
                  </a:lnTo>
                  <a:lnTo>
                    <a:pt x="72" y="167"/>
                  </a:lnTo>
                  <a:lnTo>
                    <a:pt x="76" y="167"/>
                  </a:lnTo>
                  <a:lnTo>
                    <a:pt x="78" y="165"/>
                  </a:lnTo>
                  <a:lnTo>
                    <a:pt x="82" y="165"/>
                  </a:lnTo>
                  <a:lnTo>
                    <a:pt x="82" y="165"/>
                  </a:lnTo>
                  <a:lnTo>
                    <a:pt x="84" y="165"/>
                  </a:lnTo>
                  <a:lnTo>
                    <a:pt x="84" y="165"/>
                  </a:lnTo>
                  <a:lnTo>
                    <a:pt x="86" y="163"/>
                  </a:lnTo>
                  <a:lnTo>
                    <a:pt x="86" y="163"/>
                  </a:lnTo>
                  <a:lnTo>
                    <a:pt x="88" y="161"/>
                  </a:lnTo>
                  <a:lnTo>
                    <a:pt x="91" y="159"/>
                  </a:lnTo>
                  <a:lnTo>
                    <a:pt x="93" y="159"/>
                  </a:lnTo>
                  <a:lnTo>
                    <a:pt x="95" y="159"/>
                  </a:lnTo>
                  <a:lnTo>
                    <a:pt x="97" y="161"/>
                  </a:lnTo>
                  <a:lnTo>
                    <a:pt x="97" y="161"/>
                  </a:lnTo>
                  <a:lnTo>
                    <a:pt x="95" y="165"/>
                  </a:lnTo>
                  <a:lnTo>
                    <a:pt x="95" y="165"/>
                  </a:lnTo>
                  <a:lnTo>
                    <a:pt x="95" y="167"/>
                  </a:lnTo>
                  <a:lnTo>
                    <a:pt x="95" y="168"/>
                  </a:lnTo>
                  <a:lnTo>
                    <a:pt x="97" y="170"/>
                  </a:lnTo>
                  <a:lnTo>
                    <a:pt x="95" y="170"/>
                  </a:lnTo>
                  <a:lnTo>
                    <a:pt x="97" y="172"/>
                  </a:lnTo>
                  <a:lnTo>
                    <a:pt x="99" y="172"/>
                  </a:lnTo>
                  <a:lnTo>
                    <a:pt x="101" y="176"/>
                  </a:lnTo>
                  <a:lnTo>
                    <a:pt x="103" y="176"/>
                  </a:lnTo>
                  <a:lnTo>
                    <a:pt x="105" y="176"/>
                  </a:lnTo>
                  <a:lnTo>
                    <a:pt x="107" y="172"/>
                  </a:lnTo>
                  <a:lnTo>
                    <a:pt x="107" y="170"/>
                  </a:lnTo>
                  <a:lnTo>
                    <a:pt x="109" y="170"/>
                  </a:lnTo>
                  <a:lnTo>
                    <a:pt x="109" y="168"/>
                  </a:lnTo>
                  <a:lnTo>
                    <a:pt x="109" y="168"/>
                  </a:lnTo>
                  <a:lnTo>
                    <a:pt x="111" y="165"/>
                  </a:lnTo>
                  <a:lnTo>
                    <a:pt x="112" y="165"/>
                  </a:lnTo>
                  <a:lnTo>
                    <a:pt x="112" y="165"/>
                  </a:lnTo>
                  <a:lnTo>
                    <a:pt x="114" y="165"/>
                  </a:lnTo>
                  <a:lnTo>
                    <a:pt x="112" y="163"/>
                  </a:lnTo>
                  <a:lnTo>
                    <a:pt x="112" y="161"/>
                  </a:lnTo>
                  <a:lnTo>
                    <a:pt x="109" y="161"/>
                  </a:lnTo>
                  <a:lnTo>
                    <a:pt x="109" y="159"/>
                  </a:lnTo>
                  <a:lnTo>
                    <a:pt x="109" y="157"/>
                  </a:lnTo>
                  <a:lnTo>
                    <a:pt x="111" y="155"/>
                  </a:lnTo>
                  <a:lnTo>
                    <a:pt x="111" y="155"/>
                  </a:lnTo>
                  <a:lnTo>
                    <a:pt x="111" y="157"/>
                  </a:lnTo>
                  <a:lnTo>
                    <a:pt x="111" y="159"/>
                  </a:lnTo>
                  <a:lnTo>
                    <a:pt x="112" y="159"/>
                  </a:lnTo>
                  <a:lnTo>
                    <a:pt x="112" y="159"/>
                  </a:lnTo>
                  <a:lnTo>
                    <a:pt x="114" y="157"/>
                  </a:lnTo>
                  <a:lnTo>
                    <a:pt x="114" y="157"/>
                  </a:lnTo>
                  <a:lnTo>
                    <a:pt x="116" y="159"/>
                  </a:lnTo>
                  <a:lnTo>
                    <a:pt x="116" y="159"/>
                  </a:lnTo>
                  <a:lnTo>
                    <a:pt x="118" y="159"/>
                  </a:lnTo>
                  <a:lnTo>
                    <a:pt x="118" y="159"/>
                  </a:lnTo>
                  <a:lnTo>
                    <a:pt x="116" y="159"/>
                  </a:lnTo>
                  <a:lnTo>
                    <a:pt x="114" y="161"/>
                  </a:lnTo>
                  <a:lnTo>
                    <a:pt x="116" y="161"/>
                  </a:lnTo>
                  <a:lnTo>
                    <a:pt x="118" y="161"/>
                  </a:lnTo>
                  <a:lnTo>
                    <a:pt x="120" y="159"/>
                  </a:lnTo>
                  <a:lnTo>
                    <a:pt x="126" y="159"/>
                  </a:lnTo>
                  <a:lnTo>
                    <a:pt x="128" y="159"/>
                  </a:lnTo>
                  <a:lnTo>
                    <a:pt x="128" y="159"/>
                  </a:lnTo>
                  <a:lnTo>
                    <a:pt x="128" y="157"/>
                  </a:lnTo>
                  <a:lnTo>
                    <a:pt x="128" y="153"/>
                  </a:lnTo>
                  <a:lnTo>
                    <a:pt x="130" y="153"/>
                  </a:lnTo>
                  <a:lnTo>
                    <a:pt x="132" y="153"/>
                  </a:lnTo>
                  <a:lnTo>
                    <a:pt x="132" y="155"/>
                  </a:lnTo>
                  <a:lnTo>
                    <a:pt x="132" y="157"/>
                  </a:lnTo>
                  <a:lnTo>
                    <a:pt x="132" y="159"/>
                  </a:lnTo>
                  <a:lnTo>
                    <a:pt x="134" y="159"/>
                  </a:lnTo>
                  <a:lnTo>
                    <a:pt x="135" y="157"/>
                  </a:lnTo>
                  <a:lnTo>
                    <a:pt x="134" y="153"/>
                  </a:lnTo>
                  <a:lnTo>
                    <a:pt x="135" y="151"/>
                  </a:lnTo>
                  <a:lnTo>
                    <a:pt x="137" y="149"/>
                  </a:lnTo>
                  <a:lnTo>
                    <a:pt x="139" y="149"/>
                  </a:lnTo>
                  <a:lnTo>
                    <a:pt x="139" y="147"/>
                  </a:lnTo>
                  <a:lnTo>
                    <a:pt x="139" y="147"/>
                  </a:lnTo>
                  <a:lnTo>
                    <a:pt x="139" y="146"/>
                  </a:lnTo>
                  <a:lnTo>
                    <a:pt x="141" y="144"/>
                  </a:lnTo>
                  <a:lnTo>
                    <a:pt x="143" y="144"/>
                  </a:lnTo>
                  <a:lnTo>
                    <a:pt x="143" y="146"/>
                  </a:lnTo>
                  <a:lnTo>
                    <a:pt x="141" y="147"/>
                  </a:lnTo>
                  <a:lnTo>
                    <a:pt x="141" y="149"/>
                  </a:lnTo>
                  <a:lnTo>
                    <a:pt x="141" y="155"/>
                  </a:lnTo>
                  <a:lnTo>
                    <a:pt x="143" y="155"/>
                  </a:lnTo>
                  <a:lnTo>
                    <a:pt x="145" y="155"/>
                  </a:lnTo>
                  <a:lnTo>
                    <a:pt x="145" y="153"/>
                  </a:lnTo>
                  <a:lnTo>
                    <a:pt x="147" y="153"/>
                  </a:lnTo>
                  <a:lnTo>
                    <a:pt x="149" y="151"/>
                  </a:lnTo>
                  <a:lnTo>
                    <a:pt x="151" y="147"/>
                  </a:lnTo>
                  <a:lnTo>
                    <a:pt x="149" y="146"/>
                  </a:lnTo>
                  <a:lnTo>
                    <a:pt x="153" y="144"/>
                  </a:lnTo>
                  <a:lnTo>
                    <a:pt x="151" y="144"/>
                  </a:lnTo>
                  <a:lnTo>
                    <a:pt x="151" y="142"/>
                  </a:lnTo>
                  <a:lnTo>
                    <a:pt x="149" y="140"/>
                  </a:lnTo>
                  <a:lnTo>
                    <a:pt x="147" y="136"/>
                  </a:lnTo>
                  <a:lnTo>
                    <a:pt x="147" y="132"/>
                  </a:lnTo>
                  <a:lnTo>
                    <a:pt x="147" y="126"/>
                  </a:lnTo>
                  <a:lnTo>
                    <a:pt x="147" y="123"/>
                  </a:lnTo>
                  <a:lnTo>
                    <a:pt x="145" y="117"/>
                  </a:lnTo>
                  <a:lnTo>
                    <a:pt x="143" y="113"/>
                  </a:lnTo>
                  <a:lnTo>
                    <a:pt x="143" y="111"/>
                  </a:lnTo>
                  <a:lnTo>
                    <a:pt x="143" y="107"/>
                  </a:lnTo>
                  <a:lnTo>
                    <a:pt x="147" y="105"/>
                  </a:lnTo>
                  <a:lnTo>
                    <a:pt x="149" y="105"/>
                  </a:lnTo>
                  <a:lnTo>
                    <a:pt x="149" y="107"/>
                  </a:lnTo>
                  <a:lnTo>
                    <a:pt x="149" y="107"/>
                  </a:lnTo>
                  <a:lnTo>
                    <a:pt x="149" y="104"/>
                  </a:lnTo>
                  <a:lnTo>
                    <a:pt x="149" y="104"/>
                  </a:lnTo>
                  <a:lnTo>
                    <a:pt x="149" y="102"/>
                  </a:lnTo>
                  <a:lnTo>
                    <a:pt x="147" y="100"/>
                  </a:lnTo>
                  <a:lnTo>
                    <a:pt x="147" y="100"/>
                  </a:lnTo>
                  <a:lnTo>
                    <a:pt x="147" y="98"/>
                  </a:lnTo>
                  <a:lnTo>
                    <a:pt x="149" y="96"/>
                  </a:lnTo>
                  <a:lnTo>
                    <a:pt x="149" y="96"/>
                  </a:lnTo>
                  <a:lnTo>
                    <a:pt x="149" y="94"/>
                  </a:lnTo>
                  <a:lnTo>
                    <a:pt x="149" y="94"/>
                  </a:lnTo>
                  <a:lnTo>
                    <a:pt x="147" y="90"/>
                  </a:lnTo>
                  <a:lnTo>
                    <a:pt x="149" y="90"/>
                  </a:lnTo>
                  <a:lnTo>
                    <a:pt x="147" y="88"/>
                  </a:lnTo>
                  <a:lnTo>
                    <a:pt x="147" y="84"/>
                  </a:lnTo>
                  <a:lnTo>
                    <a:pt x="145" y="83"/>
                  </a:lnTo>
                  <a:lnTo>
                    <a:pt x="143" y="83"/>
                  </a:lnTo>
                  <a:lnTo>
                    <a:pt x="143" y="81"/>
                  </a:lnTo>
                  <a:lnTo>
                    <a:pt x="143" y="77"/>
                  </a:lnTo>
                  <a:lnTo>
                    <a:pt x="141" y="75"/>
                  </a:lnTo>
                  <a:lnTo>
                    <a:pt x="135" y="71"/>
                  </a:lnTo>
                  <a:lnTo>
                    <a:pt x="135" y="69"/>
                  </a:lnTo>
                  <a:lnTo>
                    <a:pt x="134" y="65"/>
                  </a:lnTo>
                  <a:lnTo>
                    <a:pt x="134" y="63"/>
                  </a:lnTo>
                  <a:lnTo>
                    <a:pt x="134" y="62"/>
                  </a:lnTo>
                  <a:lnTo>
                    <a:pt x="132" y="63"/>
                  </a:lnTo>
                  <a:lnTo>
                    <a:pt x="132" y="63"/>
                  </a:lnTo>
                  <a:lnTo>
                    <a:pt x="132" y="62"/>
                  </a:lnTo>
                  <a:lnTo>
                    <a:pt x="130" y="62"/>
                  </a:lnTo>
                  <a:lnTo>
                    <a:pt x="128" y="62"/>
                  </a:lnTo>
                  <a:lnTo>
                    <a:pt x="128" y="62"/>
                  </a:lnTo>
                  <a:lnTo>
                    <a:pt x="128" y="63"/>
                  </a:lnTo>
                  <a:lnTo>
                    <a:pt x="128" y="65"/>
                  </a:lnTo>
                  <a:lnTo>
                    <a:pt x="128" y="67"/>
                  </a:lnTo>
                  <a:lnTo>
                    <a:pt x="130" y="65"/>
                  </a:lnTo>
                  <a:lnTo>
                    <a:pt x="132" y="63"/>
                  </a:lnTo>
                  <a:lnTo>
                    <a:pt x="134" y="67"/>
                  </a:lnTo>
                  <a:lnTo>
                    <a:pt x="132" y="69"/>
                  </a:lnTo>
                  <a:lnTo>
                    <a:pt x="130" y="69"/>
                  </a:lnTo>
                  <a:lnTo>
                    <a:pt x="130" y="69"/>
                  </a:lnTo>
                  <a:lnTo>
                    <a:pt x="128" y="69"/>
                  </a:lnTo>
                  <a:lnTo>
                    <a:pt x="130" y="71"/>
                  </a:lnTo>
                  <a:lnTo>
                    <a:pt x="128" y="71"/>
                  </a:lnTo>
                  <a:lnTo>
                    <a:pt x="128" y="71"/>
                  </a:lnTo>
                  <a:lnTo>
                    <a:pt x="126" y="69"/>
                  </a:lnTo>
                  <a:lnTo>
                    <a:pt x="126" y="67"/>
                  </a:lnTo>
                  <a:lnTo>
                    <a:pt x="126" y="67"/>
                  </a:lnTo>
                  <a:lnTo>
                    <a:pt x="124" y="67"/>
                  </a:lnTo>
                  <a:lnTo>
                    <a:pt x="124" y="65"/>
                  </a:lnTo>
                  <a:lnTo>
                    <a:pt x="122" y="67"/>
                  </a:lnTo>
                  <a:lnTo>
                    <a:pt x="124" y="71"/>
                  </a:lnTo>
                  <a:lnTo>
                    <a:pt x="124" y="73"/>
                  </a:lnTo>
                  <a:lnTo>
                    <a:pt x="122" y="73"/>
                  </a:lnTo>
                  <a:lnTo>
                    <a:pt x="120" y="75"/>
                  </a:lnTo>
                  <a:lnTo>
                    <a:pt x="120" y="75"/>
                  </a:lnTo>
                  <a:lnTo>
                    <a:pt x="124" y="79"/>
                  </a:lnTo>
                  <a:lnTo>
                    <a:pt x="124" y="81"/>
                  </a:lnTo>
                  <a:lnTo>
                    <a:pt x="124" y="83"/>
                  </a:lnTo>
                  <a:lnTo>
                    <a:pt x="122" y="83"/>
                  </a:lnTo>
                  <a:lnTo>
                    <a:pt x="120" y="83"/>
                  </a:lnTo>
                  <a:lnTo>
                    <a:pt x="120" y="84"/>
                  </a:lnTo>
                  <a:lnTo>
                    <a:pt x="122" y="86"/>
                  </a:lnTo>
                  <a:lnTo>
                    <a:pt x="124" y="84"/>
                  </a:lnTo>
                  <a:lnTo>
                    <a:pt x="124" y="84"/>
                  </a:lnTo>
                  <a:lnTo>
                    <a:pt x="126" y="88"/>
                  </a:lnTo>
                  <a:lnTo>
                    <a:pt x="128" y="92"/>
                  </a:lnTo>
                  <a:lnTo>
                    <a:pt x="128" y="96"/>
                  </a:lnTo>
                  <a:lnTo>
                    <a:pt x="128" y="100"/>
                  </a:lnTo>
                  <a:lnTo>
                    <a:pt x="126" y="107"/>
                  </a:lnTo>
                  <a:lnTo>
                    <a:pt x="126" y="109"/>
                  </a:lnTo>
                  <a:lnTo>
                    <a:pt x="126" y="113"/>
                  </a:lnTo>
                  <a:lnTo>
                    <a:pt x="122" y="113"/>
                  </a:lnTo>
                  <a:lnTo>
                    <a:pt x="122" y="117"/>
                  </a:lnTo>
                  <a:lnTo>
                    <a:pt x="122" y="119"/>
                  </a:lnTo>
                  <a:lnTo>
                    <a:pt x="120" y="121"/>
                  </a:lnTo>
                  <a:lnTo>
                    <a:pt x="120" y="125"/>
                  </a:lnTo>
                  <a:lnTo>
                    <a:pt x="116" y="126"/>
                  </a:lnTo>
                  <a:lnTo>
                    <a:pt x="112" y="128"/>
                  </a:lnTo>
                  <a:lnTo>
                    <a:pt x="111" y="128"/>
                  </a:lnTo>
                  <a:lnTo>
                    <a:pt x="109" y="130"/>
                  </a:lnTo>
                  <a:lnTo>
                    <a:pt x="107" y="130"/>
                  </a:lnTo>
                  <a:lnTo>
                    <a:pt x="105" y="126"/>
                  </a:lnTo>
                  <a:lnTo>
                    <a:pt x="105" y="126"/>
                  </a:lnTo>
                  <a:lnTo>
                    <a:pt x="105" y="125"/>
                  </a:lnTo>
                  <a:lnTo>
                    <a:pt x="107" y="123"/>
                  </a:lnTo>
                  <a:lnTo>
                    <a:pt x="107" y="123"/>
                  </a:lnTo>
                  <a:lnTo>
                    <a:pt x="107" y="121"/>
                  </a:lnTo>
                  <a:lnTo>
                    <a:pt x="107" y="121"/>
                  </a:lnTo>
                  <a:lnTo>
                    <a:pt x="105" y="121"/>
                  </a:lnTo>
                  <a:lnTo>
                    <a:pt x="103" y="123"/>
                  </a:lnTo>
                  <a:lnTo>
                    <a:pt x="101" y="123"/>
                  </a:lnTo>
                  <a:lnTo>
                    <a:pt x="101" y="125"/>
                  </a:lnTo>
                  <a:lnTo>
                    <a:pt x="101" y="128"/>
                  </a:lnTo>
                  <a:lnTo>
                    <a:pt x="103" y="132"/>
                  </a:lnTo>
                  <a:lnTo>
                    <a:pt x="101" y="134"/>
                  </a:lnTo>
                  <a:lnTo>
                    <a:pt x="99" y="136"/>
                  </a:lnTo>
                  <a:lnTo>
                    <a:pt x="99" y="138"/>
                  </a:lnTo>
                  <a:lnTo>
                    <a:pt x="99" y="140"/>
                  </a:lnTo>
                  <a:lnTo>
                    <a:pt x="97" y="142"/>
                  </a:lnTo>
                  <a:lnTo>
                    <a:pt x="99" y="144"/>
                  </a:lnTo>
                  <a:lnTo>
                    <a:pt x="99" y="146"/>
                  </a:lnTo>
                  <a:lnTo>
                    <a:pt x="99" y="146"/>
                  </a:lnTo>
                  <a:lnTo>
                    <a:pt x="99" y="146"/>
                  </a:lnTo>
                  <a:lnTo>
                    <a:pt x="99" y="147"/>
                  </a:lnTo>
                  <a:lnTo>
                    <a:pt x="97" y="147"/>
                  </a:lnTo>
                  <a:lnTo>
                    <a:pt x="97" y="147"/>
                  </a:lnTo>
                  <a:lnTo>
                    <a:pt x="97" y="149"/>
                  </a:lnTo>
                  <a:lnTo>
                    <a:pt x="95" y="147"/>
                  </a:lnTo>
                  <a:lnTo>
                    <a:pt x="93" y="149"/>
                  </a:lnTo>
                  <a:lnTo>
                    <a:pt x="93" y="149"/>
                  </a:lnTo>
                  <a:lnTo>
                    <a:pt x="91" y="147"/>
                  </a:lnTo>
                  <a:lnTo>
                    <a:pt x="91" y="146"/>
                  </a:lnTo>
                  <a:lnTo>
                    <a:pt x="90" y="147"/>
                  </a:lnTo>
                  <a:lnTo>
                    <a:pt x="90" y="147"/>
                  </a:lnTo>
                  <a:lnTo>
                    <a:pt x="88" y="147"/>
                  </a:lnTo>
                  <a:lnTo>
                    <a:pt x="84" y="147"/>
                  </a:lnTo>
                  <a:lnTo>
                    <a:pt x="82" y="149"/>
                  </a:lnTo>
                  <a:lnTo>
                    <a:pt x="78" y="149"/>
                  </a:lnTo>
                  <a:lnTo>
                    <a:pt x="76" y="149"/>
                  </a:lnTo>
                  <a:lnTo>
                    <a:pt x="74" y="151"/>
                  </a:lnTo>
                  <a:lnTo>
                    <a:pt x="72" y="149"/>
                  </a:lnTo>
                  <a:lnTo>
                    <a:pt x="70" y="151"/>
                  </a:lnTo>
                  <a:lnTo>
                    <a:pt x="67" y="153"/>
                  </a:lnTo>
                  <a:lnTo>
                    <a:pt x="65" y="155"/>
                  </a:lnTo>
                  <a:lnTo>
                    <a:pt x="65" y="157"/>
                  </a:lnTo>
                  <a:lnTo>
                    <a:pt x="63" y="157"/>
                  </a:lnTo>
                  <a:lnTo>
                    <a:pt x="61" y="161"/>
                  </a:lnTo>
                  <a:lnTo>
                    <a:pt x="59" y="161"/>
                  </a:lnTo>
                  <a:lnTo>
                    <a:pt x="57" y="163"/>
                  </a:lnTo>
                  <a:lnTo>
                    <a:pt x="57" y="165"/>
                  </a:lnTo>
                  <a:lnTo>
                    <a:pt x="55" y="167"/>
                  </a:lnTo>
                  <a:lnTo>
                    <a:pt x="53" y="167"/>
                  </a:lnTo>
                  <a:lnTo>
                    <a:pt x="51" y="168"/>
                  </a:lnTo>
                  <a:lnTo>
                    <a:pt x="51" y="170"/>
                  </a:lnTo>
                  <a:lnTo>
                    <a:pt x="53" y="172"/>
                  </a:lnTo>
                  <a:lnTo>
                    <a:pt x="53" y="172"/>
                  </a:lnTo>
                  <a:lnTo>
                    <a:pt x="53" y="174"/>
                  </a:lnTo>
                  <a:lnTo>
                    <a:pt x="51" y="174"/>
                  </a:lnTo>
                  <a:lnTo>
                    <a:pt x="49" y="176"/>
                  </a:lnTo>
                  <a:lnTo>
                    <a:pt x="48" y="176"/>
                  </a:lnTo>
                  <a:lnTo>
                    <a:pt x="48" y="178"/>
                  </a:lnTo>
                  <a:lnTo>
                    <a:pt x="46" y="180"/>
                  </a:lnTo>
                  <a:lnTo>
                    <a:pt x="44" y="180"/>
                  </a:lnTo>
                  <a:lnTo>
                    <a:pt x="42" y="182"/>
                  </a:lnTo>
                  <a:lnTo>
                    <a:pt x="40" y="182"/>
                  </a:lnTo>
                  <a:lnTo>
                    <a:pt x="42" y="182"/>
                  </a:lnTo>
                  <a:lnTo>
                    <a:pt x="42" y="182"/>
                  </a:lnTo>
                  <a:lnTo>
                    <a:pt x="44" y="184"/>
                  </a:lnTo>
                  <a:lnTo>
                    <a:pt x="44" y="186"/>
                  </a:lnTo>
                  <a:lnTo>
                    <a:pt x="44" y="188"/>
                  </a:lnTo>
                  <a:lnTo>
                    <a:pt x="44" y="186"/>
                  </a:lnTo>
                  <a:lnTo>
                    <a:pt x="42" y="184"/>
                  </a:lnTo>
                  <a:lnTo>
                    <a:pt x="42" y="186"/>
                  </a:lnTo>
                  <a:lnTo>
                    <a:pt x="42" y="188"/>
                  </a:lnTo>
                  <a:lnTo>
                    <a:pt x="44" y="188"/>
                  </a:lnTo>
                  <a:lnTo>
                    <a:pt x="44" y="189"/>
                  </a:lnTo>
                  <a:lnTo>
                    <a:pt x="44" y="189"/>
                  </a:lnTo>
                  <a:lnTo>
                    <a:pt x="44" y="189"/>
                  </a:lnTo>
                  <a:lnTo>
                    <a:pt x="46" y="188"/>
                  </a:lnTo>
                  <a:lnTo>
                    <a:pt x="46" y="188"/>
                  </a:lnTo>
                  <a:lnTo>
                    <a:pt x="48" y="188"/>
                  </a:lnTo>
                  <a:lnTo>
                    <a:pt x="48" y="189"/>
                  </a:lnTo>
                  <a:lnTo>
                    <a:pt x="48" y="189"/>
                  </a:lnTo>
                  <a:lnTo>
                    <a:pt x="49" y="189"/>
                  </a:lnTo>
                  <a:lnTo>
                    <a:pt x="49" y="188"/>
                  </a:lnTo>
                  <a:lnTo>
                    <a:pt x="48" y="186"/>
                  </a:lnTo>
                  <a:lnTo>
                    <a:pt x="46" y="188"/>
                  </a:lnTo>
                  <a:lnTo>
                    <a:pt x="46" y="186"/>
                  </a:lnTo>
                  <a:lnTo>
                    <a:pt x="46" y="186"/>
                  </a:lnTo>
                  <a:lnTo>
                    <a:pt x="46" y="184"/>
                  </a:lnTo>
                  <a:lnTo>
                    <a:pt x="48" y="182"/>
                  </a:lnTo>
                  <a:lnTo>
                    <a:pt x="49" y="184"/>
                  </a:lnTo>
                  <a:lnTo>
                    <a:pt x="51" y="186"/>
                  </a:lnTo>
                  <a:lnTo>
                    <a:pt x="51" y="188"/>
                  </a:lnTo>
                  <a:lnTo>
                    <a:pt x="51" y="189"/>
                  </a:lnTo>
                  <a:lnTo>
                    <a:pt x="51" y="193"/>
                  </a:lnTo>
                  <a:lnTo>
                    <a:pt x="49" y="195"/>
                  </a:lnTo>
                  <a:lnTo>
                    <a:pt x="48" y="195"/>
                  </a:lnTo>
                  <a:lnTo>
                    <a:pt x="49" y="197"/>
                  </a:lnTo>
                  <a:lnTo>
                    <a:pt x="51" y="199"/>
                  </a:lnTo>
                  <a:lnTo>
                    <a:pt x="51" y="203"/>
                  </a:lnTo>
                  <a:lnTo>
                    <a:pt x="53" y="205"/>
                  </a:lnTo>
                  <a:lnTo>
                    <a:pt x="53" y="207"/>
                  </a:lnTo>
                  <a:lnTo>
                    <a:pt x="51" y="207"/>
                  </a:lnTo>
                  <a:lnTo>
                    <a:pt x="53" y="209"/>
                  </a:lnTo>
                  <a:lnTo>
                    <a:pt x="55" y="209"/>
                  </a:lnTo>
                  <a:lnTo>
                    <a:pt x="57" y="209"/>
                  </a:lnTo>
                  <a:lnTo>
                    <a:pt x="57" y="209"/>
                  </a:lnTo>
                  <a:lnTo>
                    <a:pt x="57" y="209"/>
                  </a:lnTo>
                  <a:lnTo>
                    <a:pt x="55" y="205"/>
                  </a:lnTo>
                  <a:lnTo>
                    <a:pt x="55" y="203"/>
                  </a:lnTo>
                  <a:lnTo>
                    <a:pt x="57" y="201"/>
                  </a:lnTo>
                  <a:lnTo>
                    <a:pt x="57" y="203"/>
                  </a:lnTo>
                  <a:lnTo>
                    <a:pt x="57" y="203"/>
                  </a:lnTo>
                  <a:lnTo>
                    <a:pt x="57" y="205"/>
                  </a:lnTo>
                  <a:lnTo>
                    <a:pt x="59" y="205"/>
                  </a:lnTo>
                  <a:lnTo>
                    <a:pt x="59" y="209"/>
                  </a:lnTo>
                  <a:lnTo>
                    <a:pt x="59" y="210"/>
                  </a:lnTo>
                  <a:lnTo>
                    <a:pt x="59" y="210"/>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13"/>
            <p:cNvSpPr>
              <a:spLocks noEditPoints="1"/>
            </p:cNvSpPr>
            <p:nvPr/>
          </p:nvSpPr>
          <p:spPr bwMode="auto">
            <a:xfrm>
              <a:off x="18351392" y="-957291"/>
              <a:ext cx="97812" cy="138892"/>
            </a:xfrm>
            <a:custGeom>
              <a:avLst/>
              <a:gdLst>
                <a:gd name="T0" fmla="*/ 31 w 50"/>
                <a:gd name="T1" fmla="*/ 50 h 71"/>
                <a:gd name="T2" fmla="*/ 31 w 50"/>
                <a:gd name="T3" fmla="*/ 52 h 71"/>
                <a:gd name="T4" fmla="*/ 31 w 50"/>
                <a:gd name="T5" fmla="*/ 50 h 71"/>
                <a:gd name="T6" fmla="*/ 14 w 50"/>
                <a:gd name="T7" fmla="*/ 55 h 71"/>
                <a:gd name="T8" fmla="*/ 16 w 50"/>
                <a:gd name="T9" fmla="*/ 55 h 71"/>
                <a:gd name="T10" fmla="*/ 18 w 50"/>
                <a:gd name="T11" fmla="*/ 55 h 71"/>
                <a:gd name="T12" fmla="*/ 16 w 50"/>
                <a:gd name="T13" fmla="*/ 57 h 71"/>
                <a:gd name="T14" fmla="*/ 16 w 50"/>
                <a:gd name="T15" fmla="*/ 57 h 71"/>
                <a:gd name="T16" fmla="*/ 39 w 50"/>
                <a:gd name="T17" fmla="*/ 48 h 71"/>
                <a:gd name="T18" fmla="*/ 39 w 50"/>
                <a:gd name="T19" fmla="*/ 50 h 71"/>
                <a:gd name="T20" fmla="*/ 41 w 50"/>
                <a:gd name="T21" fmla="*/ 50 h 71"/>
                <a:gd name="T22" fmla="*/ 41 w 50"/>
                <a:gd name="T23" fmla="*/ 46 h 71"/>
                <a:gd name="T24" fmla="*/ 46 w 50"/>
                <a:gd name="T25" fmla="*/ 59 h 71"/>
                <a:gd name="T26" fmla="*/ 48 w 50"/>
                <a:gd name="T27" fmla="*/ 57 h 71"/>
                <a:gd name="T28" fmla="*/ 48 w 50"/>
                <a:gd name="T29" fmla="*/ 59 h 71"/>
                <a:gd name="T30" fmla="*/ 46 w 50"/>
                <a:gd name="T31" fmla="*/ 59 h 71"/>
                <a:gd name="T32" fmla="*/ 48 w 50"/>
                <a:gd name="T33" fmla="*/ 55 h 71"/>
                <a:gd name="T34" fmla="*/ 48 w 50"/>
                <a:gd name="T35" fmla="*/ 55 h 71"/>
                <a:gd name="T36" fmla="*/ 48 w 50"/>
                <a:gd name="T37" fmla="*/ 52 h 71"/>
                <a:gd name="T38" fmla="*/ 50 w 50"/>
                <a:gd name="T39" fmla="*/ 52 h 71"/>
                <a:gd name="T40" fmla="*/ 48 w 50"/>
                <a:gd name="T41" fmla="*/ 55 h 71"/>
                <a:gd name="T42" fmla="*/ 18 w 50"/>
                <a:gd name="T43" fmla="*/ 71 h 71"/>
                <a:gd name="T44" fmla="*/ 20 w 50"/>
                <a:gd name="T45" fmla="*/ 67 h 71"/>
                <a:gd name="T46" fmla="*/ 25 w 50"/>
                <a:gd name="T47" fmla="*/ 67 h 71"/>
                <a:gd name="T48" fmla="*/ 23 w 50"/>
                <a:gd name="T49" fmla="*/ 69 h 71"/>
                <a:gd name="T50" fmla="*/ 18 w 50"/>
                <a:gd name="T51" fmla="*/ 71 h 71"/>
                <a:gd name="T52" fmla="*/ 0 w 50"/>
                <a:gd name="T53" fmla="*/ 12 h 71"/>
                <a:gd name="T54" fmla="*/ 2 w 50"/>
                <a:gd name="T55" fmla="*/ 12 h 71"/>
                <a:gd name="T56" fmla="*/ 4 w 50"/>
                <a:gd name="T57" fmla="*/ 12 h 71"/>
                <a:gd name="T58" fmla="*/ 12 w 50"/>
                <a:gd name="T59" fmla="*/ 19 h 71"/>
                <a:gd name="T60" fmla="*/ 12 w 50"/>
                <a:gd name="T61" fmla="*/ 19 h 71"/>
                <a:gd name="T62" fmla="*/ 16 w 50"/>
                <a:gd name="T63" fmla="*/ 23 h 71"/>
                <a:gd name="T64" fmla="*/ 10 w 50"/>
                <a:gd name="T65" fmla="*/ 21 h 71"/>
                <a:gd name="T66" fmla="*/ 8 w 50"/>
                <a:gd name="T67" fmla="*/ 23 h 71"/>
                <a:gd name="T68" fmla="*/ 10 w 50"/>
                <a:gd name="T69" fmla="*/ 27 h 71"/>
                <a:gd name="T70" fmla="*/ 14 w 50"/>
                <a:gd name="T71" fmla="*/ 29 h 71"/>
                <a:gd name="T72" fmla="*/ 14 w 50"/>
                <a:gd name="T73" fmla="*/ 34 h 71"/>
                <a:gd name="T74" fmla="*/ 18 w 50"/>
                <a:gd name="T75" fmla="*/ 36 h 71"/>
                <a:gd name="T76" fmla="*/ 14 w 50"/>
                <a:gd name="T77" fmla="*/ 40 h 71"/>
                <a:gd name="T78" fmla="*/ 16 w 50"/>
                <a:gd name="T79" fmla="*/ 42 h 71"/>
                <a:gd name="T80" fmla="*/ 14 w 50"/>
                <a:gd name="T81" fmla="*/ 46 h 71"/>
                <a:gd name="T82" fmla="*/ 14 w 50"/>
                <a:gd name="T83" fmla="*/ 48 h 71"/>
                <a:gd name="T84" fmla="*/ 18 w 50"/>
                <a:gd name="T85" fmla="*/ 52 h 71"/>
                <a:gd name="T86" fmla="*/ 20 w 50"/>
                <a:gd name="T87" fmla="*/ 55 h 71"/>
                <a:gd name="T88" fmla="*/ 20 w 50"/>
                <a:gd name="T89" fmla="*/ 55 h 71"/>
                <a:gd name="T90" fmla="*/ 21 w 50"/>
                <a:gd name="T91" fmla="*/ 54 h 71"/>
                <a:gd name="T92" fmla="*/ 27 w 50"/>
                <a:gd name="T93" fmla="*/ 48 h 71"/>
                <a:gd name="T94" fmla="*/ 31 w 50"/>
                <a:gd name="T95" fmla="*/ 50 h 71"/>
                <a:gd name="T96" fmla="*/ 33 w 50"/>
                <a:gd name="T97" fmla="*/ 48 h 71"/>
                <a:gd name="T98" fmla="*/ 35 w 50"/>
                <a:gd name="T99" fmla="*/ 48 h 71"/>
                <a:gd name="T100" fmla="*/ 37 w 50"/>
                <a:gd name="T101" fmla="*/ 48 h 71"/>
                <a:gd name="T102" fmla="*/ 39 w 50"/>
                <a:gd name="T103" fmla="*/ 46 h 71"/>
                <a:gd name="T104" fmla="*/ 44 w 50"/>
                <a:gd name="T105" fmla="*/ 42 h 71"/>
                <a:gd name="T106" fmla="*/ 46 w 50"/>
                <a:gd name="T107" fmla="*/ 40 h 71"/>
                <a:gd name="T108" fmla="*/ 44 w 50"/>
                <a:gd name="T109" fmla="*/ 33 h 71"/>
                <a:gd name="T110" fmla="*/ 44 w 50"/>
                <a:gd name="T111" fmla="*/ 31 h 71"/>
                <a:gd name="T112" fmla="*/ 41 w 50"/>
                <a:gd name="T113" fmla="*/ 23 h 71"/>
                <a:gd name="T114" fmla="*/ 35 w 50"/>
                <a:gd name="T115" fmla="*/ 12 h 71"/>
                <a:gd name="T116" fmla="*/ 23 w 50"/>
                <a:gd name="T117" fmla="*/ 0 h 71"/>
                <a:gd name="T118" fmla="*/ 12 w 50"/>
                <a:gd name="T119" fmla="*/ 2 h 71"/>
                <a:gd name="T120" fmla="*/ 4 w 50"/>
                <a:gd name="T121" fmla="*/ 6 h 71"/>
                <a:gd name="T122" fmla="*/ 0 w 50"/>
                <a:gd name="T1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 h="71">
                  <a:moveTo>
                    <a:pt x="31" y="50"/>
                  </a:moveTo>
                  <a:lnTo>
                    <a:pt x="31" y="50"/>
                  </a:lnTo>
                  <a:lnTo>
                    <a:pt x="33" y="50"/>
                  </a:lnTo>
                  <a:lnTo>
                    <a:pt x="31" y="52"/>
                  </a:lnTo>
                  <a:lnTo>
                    <a:pt x="31" y="50"/>
                  </a:lnTo>
                  <a:lnTo>
                    <a:pt x="31" y="50"/>
                  </a:lnTo>
                  <a:close/>
                  <a:moveTo>
                    <a:pt x="16" y="57"/>
                  </a:moveTo>
                  <a:lnTo>
                    <a:pt x="14" y="55"/>
                  </a:lnTo>
                  <a:lnTo>
                    <a:pt x="16" y="55"/>
                  </a:lnTo>
                  <a:lnTo>
                    <a:pt x="16" y="55"/>
                  </a:lnTo>
                  <a:lnTo>
                    <a:pt x="16" y="54"/>
                  </a:lnTo>
                  <a:lnTo>
                    <a:pt x="18" y="55"/>
                  </a:lnTo>
                  <a:lnTo>
                    <a:pt x="18" y="57"/>
                  </a:lnTo>
                  <a:lnTo>
                    <a:pt x="16" y="57"/>
                  </a:lnTo>
                  <a:lnTo>
                    <a:pt x="16" y="57"/>
                  </a:lnTo>
                  <a:lnTo>
                    <a:pt x="16" y="57"/>
                  </a:lnTo>
                  <a:close/>
                  <a:moveTo>
                    <a:pt x="41" y="46"/>
                  </a:moveTo>
                  <a:lnTo>
                    <a:pt x="39" y="48"/>
                  </a:lnTo>
                  <a:lnTo>
                    <a:pt x="39" y="50"/>
                  </a:lnTo>
                  <a:lnTo>
                    <a:pt x="39" y="50"/>
                  </a:lnTo>
                  <a:lnTo>
                    <a:pt x="41" y="50"/>
                  </a:lnTo>
                  <a:lnTo>
                    <a:pt x="41" y="50"/>
                  </a:lnTo>
                  <a:lnTo>
                    <a:pt x="41" y="48"/>
                  </a:lnTo>
                  <a:lnTo>
                    <a:pt x="41" y="46"/>
                  </a:lnTo>
                  <a:lnTo>
                    <a:pt x="41" y="46"/>
                  </a:lnTo>
                  <a:close/>
                  <a:moveTo>
                    <a:pt x="46" y="59"/>
                  </a:moveTo>
                  <a:lnTo>
                    <a:pt x="46" y="59"/>
                  </a:lnTo>
                  <a:lnTo>
                    <a:pt x="48" y="57"/>
                  </a:lnTo>
                  <a:lnTo>
                    <a:pt x="50" y="57"/>
                  </a:lnTo>
                  <a:lnTo>
                    <a:pt x="48" y="59"/>
                  </a:lnTo>
                  <a:lnTo>
                    <a:pt x="48" y="59"/>
                  </a:lnTo>
                  <a:lnTo>
                    <a:pt x="46" y="59"/>
                  </a:lnTo>
                  <a:lnTo>
                    <a:pt x="46" y="59"/>
                  </a:lnTo>
                  <a:close/>
                  <a:moveTo>
                    <a:pt x="48" y="55"/>
                  </a:moveTo>
                  <a:lnTo>
                    <a:pt x="48" y="55"/>
                  </a:lnTo>
                  <a:lnTo>
                    <a:pt x="48" y="55"/>
                  </a:lnTo>
                  <a:lnTo>
                    <a:pt x="48" y="54"/>
                  </a:lnTo>
                  <a:lnTo>
                    <a:pt x="48" y="52"/>
                  </a:lnTo>
                  <a:lnTo>
                    <a:pt x="48" y="52"/>
                  </a:lnTo>
                  <a:lnTo>
                    <a:pt x="50" y="52"/>
                  </a:lnTo>
                  <a:lnTo>
                    <a:pt x="50" y="54"/>
                  </a:lnTo>
                  <a:lnTo>
                    <a:pt x="48" y="55"/>
                  </a:lnTo>
                  <a:lnTo>
                    <a:pt x="48" y="55"/>
                  </a:lnTo>
                  <a:close/>
                  <a:moveTo>
                    <a:pt x="18" y="71"/>
                  </a:moveTo>
                  <a:lnTo>
                    <a:pt x="18" y="69"/>
                  </a:lnTo>
                  <a:lnTo>
                    <a:pt x="20" y="67"/>
                  </a:lnTo>
                  <a:lnTo>
                    <a:pt x="23" y="65"/>
                  </a:lnTo>
                  <a:lnTo>
                    <a:pt x="25" y="67"/>
                  </a:lnTo>
                  <a:lnTo>
                    <a:pt x="25" y="67"/>
                  </a:lnTo>
                  <a:lnTo>
                    <a:pt x="23" y="69"/>
                  </a:lnTo>
                  <a:lnTo>
                    <a:pt x="20" y="71"/>
                  </a:lnTo>
                  <a:lnTo>
                    <a:pt x="18" y="71"/>
                  </a:lnTo>
                  <a:lnTo>
                    <a:pt x="18" y="71"/>
                  </a:lnTo>
                  <a:close/>
                  <a:moveTo>
                    <a:pt x="0" y="12"/>
                  </a:moveTo>
                  <a:lnTo>
                    <a:pt x="0" y="12"/>
                  </a:lnTo>
                  <a:lnTo>
                    <a:pt x="2" y="12"/>
                  </a:lnTo>
                  <a:lnTo>
                    <a:pt x="6" y="12"/>
                  </a:lnTo>
                  <a:lnTo>
                    <a:pt x="4" y="12"/>
                  </a:lnTo>
                  <a:lnTo>
                    <a:pt x="8" y="15"/>
                  </a:lnTo>
                  <a:lnTo>
                    <a:pt x="12" y="19"/>
                  </a:lnTo>
                  <a:lnTo>
                    <a:pt x="14" y="19"/>
                  </a:lnTo>
                  <a:lnTo>
                    <a:pt x="12" y="19"/>
                  </a:lnTo>
                  <a:lnTo>
                    <a:pt x="14" y="21"/>
                  </a:lnTo>
                  <a:lnTo>
                    <a:pt x="16" y="23"/>
                  </a:lnTo>
                  <a:lnTo>
                    <a:pt x="12" y="23"/>
                  </a:lnTo>
                  <a:lnTo>
                    <a:pt x="10" y="21"/>
                  </a:lnTo>
                  <a:lnTo>
                    <a:pt x="10" y="23"/>
                  </a:lnTo>
                  <a:lnTo>
                    <a:pt x="8" y="23"/>
                  </a:lnTo>
                  <a:lnTo>
                    <a:pt x="6" y="25"/>
                  </a:lnTo>
                  <a:lnTo>
                    <a:pt x="10" y="27"/>
                  </a:lnTo>
                  <a:lnTo>
                    <a:pt x="12" y="27"/>
                  </a:lnTo>
                  <a:lnTo>
                    <a:pt x="14" y="29"/>
                  </a:lnTo>
                  <a:lnTo>
                    <a:pt x="14" y="33"/>
                  </a:lnTo>
                  <a:lnTo>
                    <a:pt x="14" y="34"/>
                  </a:lnTo>
                  <a:lnTo>
                    <a:pt x="16" y="33"/>
                  </a:lnTo>
                  <a:lnTo>
                    <a:pt x="18" y="36"/>
                  </a:lnTo>
                  <a:lnTo>
                    <a:pt x="14" y="38"/>
                  </a:lnTo>
                  <a:lnTo>
                    <a:pt x="14" y="40"/>
                  </a:lnTo>
                  <a:lnTo>
                    <a:pt x="16" y="40"/>
                  </a:lnTo>
                  <a:lnTo>
                    <a:pt x="16" y="42"/>
                  </a:lnTo>
                  <a:lnTo>
                    <a:pt x="14" y="44"/>
                  </a:lnTo>
                  <a:lnTo>
                    <a:pt x="14" y="46"/>
                  </a:lnTo>
                  <a:lnTo>
                    <a:pt x="16" y="48"/>
                  </a:lnTo>
                  <a:lnTo>
                    <a:pt x="14" y="48"/>
                  </a:lnTo>
                  <a:lnTo>
                    <a:pt x="16" y="52"/>
                  </a:lnTo>
                  <a:lnTo>
                    <a:pt x="18" y="52"/>
                  </a:lnTo>
                  <a:lnTo>
                    <a:pt x="18" y="54"/>
                  </a:lnTo>
                  <a:lnTo>
                    <a:pt x="20" y="55"/>
                  </a:lnTo>
                  <a:lnTo>
                    <a:pt x="20" y="55"/>
                  </a:lnTo>
                  <a:lnTo>
                    <a:pt x="20" y="55"/>
                  </a:lnTo>
                  <a:lnTo>
                    <a:pt x="20" y="54"/>
                  </a:lnTo>
                  <a:lnTo>
                    <a:pt x="21" y="54"/>
                  </a:lnTo>
                  <a:lnTo>
                    <a:pt x="23" y="52"/>
                  </a:lnTo>
                  <a:lnTo>
                    <a:pt x="27" y="48"/>
                  </a:lnTo>
                  <a:lnTo>
                    <a:pt x="29" y="48"/>
                  </a:lnTo>
                  <a:lnTo>
                    <a:pt x="31" y="50"/>
                  </a:lnTo>
                  <a:lnTo>
                    <a:pt x="31" y="48"/>
                  </a:lnTo>
                  <a:lnTo>
                    <a:pt x="33" y="48"/>
                  </a:lnTo>
                  <a:lnTo>
                    <a:pt x="33" y="50"/>
                  </a:lnTo>
                  <a:lnTo>
                    <a:pt x="35" y="48"/>
                  </a:lnTo>
                  <a:lnTo>
                    <a:pt x="37" y="50"/>
                  </a:lnTo>
                  <a:lnTo>
                    <a:pt x="37" y="48"/>
                  </a:lnTo>
                  <a:lnTo>
                    <a:pt x="37" y="48"/>
                  </a:lnTo>
                  <a:lnTo>
                    <a:pt x="39" y="46"/>
                  </a:lnTo>
                  <a:lnTo>
                    <a:pt x="42" y="46"/>
                  </a:lnTo>
                  <a:lnTo>
                    <a:pt x="44" y="42"/>
                  </a:lnTo>
                  <a:lnTo>
                    <a:pt x="44" y="42"/>
                  </a:lnTo>
                  <a:lnTo>
                    <a:pt x="46" y="40"/>
                  </a:lnTo>
                  <a:lnTo>
                    <a:pt x="44" y="33"/>
                  </a:lnTo>
                  <a:lnTo>
                    <a:pt x="44" y="33"/>
                  </a:lnTo>
                  <a:lnTo>
                    <a:pt x="44" y="34"/>
                  </a:lnTo>
                  <a:lnTo>
                    <a:pt x="44" y="31"/>
                  </a:lnTo>
                  <a:lnTo>
                    <a:pt x="42" y="25"/>
                  </a:lnTo>
                  <a:lnTo>
                    <a:pt x="41" y="23"/>
                  </a:lnTo>
                  <a:lnTo>
                    <a:pt x="41" y="19"/>
                  </a:lnTo>
                  <a:lnTo>
                    <a:pt x="35" y="12"/>
                  </a:lnTo>
                  <a:lnTo>
                    <a:pt x="27" y="6"/>
                  </a:lnTo>
                  <a:lnTo>
                    <a:pt x="23" y="0"/>
                  </a:lnTo>
                  <a:lnTo>
                    <a:pt x="20" y="2"/>
                  </a:lnTo>
                  <a:lnTo>
                    <a:pt x="12" y="2"/>
                  </a:lnTo>
                  <a:lnTo>
                    <a:pt x="8" y="6"/>
                  </a:lnTo>
                  <a:lnTo>
                    <a:pt x="4" y="6"/>
                  </a:lnTo>
                  <a:lnTo>
                    <a:pt x="2" y="10"/>
                  </a:lnTo>
                  <a:lnTo>
                    <a:pt x="0" y="1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14"/>
            <p:cNvSpPr>
              <a:spLocks/>
            </p:cNvSpPr>
            <p:nvPr/>
          </p:nvSpPr>
          <p:spPr bwMode="auto">
            <a:xfrm>
              <a:off x="18310310" y="-1084448"/>
              <a:ext cx="101724" cy="152587"/>
            </a:xfrm>
            <a:custGeom>
              <a:avLst/>
              <a:gdLst>
                <a:gd name="T0" fmla="*/ 0 w 52"/>
                <a:gd name="T1" fmla="*/ 44 h 78"/>
                <a:gd name="T2" fmla="*/ 4 w 52"/>
                <a:gd name="T3" fmla="*/ 40 h 78"/>
                <a:gd name="T4" fmla="*/ 6 w 52"/>
                <a:gd name="T5" fmla="*/ 36 h 78"/>
                <a:gd name="T6" fmla="*/ 10 w 52"/>
                <a:gd name="T7" fmla="*/ 33 h 78"/>
                <a:gd name="T8" fmla="*/ 14 w 52"/>
                <a:gd name="T9" fmla="*/ 25 h 78"/>
                <a:gd name="T10" fmla="*/ 14 w 52"/>
                <a:gd name="T11" fmla="*/ 21 h 78"/>
                <a:gd name="T12" fmla="*/ 18 w 52"/>
                <a:gd name="T13" fmla="*/ 21 h 78"/>
                <a:gd name="T14" fmla="*/ 21 w 52"/>
                <a:gd name="T15" fmla="*/ 25 h 78"/>
                <a:gd name="T16" fmla="*/ 25 w 52"/>
                <a:gd name="T17" fmla="*/ 25 h 78"/>
                <a:gd name="T18" fmla="*/ 31 w 52"/>
                <a:gd name="T19" fmla="*/ 25 h 78"/>
                <a:gd name="T20" fmla="*/ 33 w 52"/>
                <a:gd name="T21" fmla="*/ 19 h 78"/>
                <a:gd name="T22" fmla="*/ 29 w 52"/>
                <a:gd name="T23" fmla="*/ 17 h 78"/>
                <a:gd name="T24" fmla="*/ 33 w 52"/>
                <a:gd name="T25" fmla="*/ 15 h 78"/>
                <a:gd name="T26" fmla="*/ 37 w 52"/>
                <a:gd name="T27" fmla="*/ 10 h 78"/>
                <a:gd name="T28" fmla="*/ 41 w 52"/>
                <a:gd name="T29" fmla="*/ 8 h 78"/>
                <a:gd name="T30" fmla="*/ 41 w 52"/>
                <a:gd name="T31" fmla="*/ 4 h 78"/>
                <a:gd name="T32" fmla="*/ 41 w 52"/>
                <a:gd name="T33" fmla="*/ 0 h 78"/>
                <a:gd name="T34" fmla="*/ 44 w 52"/>
                <a:gd name="T35" fmla="*/ 2 h 78"/>
                <a:gd name="T36" fmla="*/ 44 w 52"/>
                <a:gd name="T37" fmla="*/ 4 h 78"/>
                <a:gd name="T38" fmla="*/ 52 w 52"/>
                <a:gd name="T39" fmla="*/ 8 h 78"/>
                <a:gd name="T40" fmla="*/ 46 w 52"/>
                <a:gd name="T41" fmla="*/ 12 h 78"/>
                <a:gd name="T42" fmla="*/ 46 w 52"/>
                <a:gd name="T43" fmla="*/ 14 h 78"/>
                <a:gd name="T44" fmla="*/ 44 w 52"/>
                <a:gd name="T45" fmla="*/ 21 h 78"/>
                <a:gd name="T46" fmla="*/ 46 w 52"/>
                <a:gd name="T47" fmla="*/ 27 h 78"/>
                <a:gd name="T48" fmla="*/ 48 w 52"/>
                <a:gd name="T49" fmla="*/ 31 h 78"/>
                <a:gd name="T50" fmla="*/ 46 w 52"/>
                <a:gd name="T51" fmla="*/ 35 h 78"/>
                <a:gd name="T52" fmla="*/ 41 w 52"/>
                <a:gd name="T53" fmla="*/ 40 h 78"/>
                <a:gd name="T54" fmla="*/ 39 w 52"/>
                <a:gd name="T55" fmla="*/ 42 h 78"/>
                <a:gd name="T56" fmla="*/ 35 w 52"/>
                <a:gd name="T57" fmla="*/ 44 h 78"/>
                <a:gd name="T58" fmla="*/ 31 w 52"/>
                <a:gd name="T59" fmla="*/ 48 h 78"/>
                <a:gd name="T60" fmla="*/ 31 w 52"/>
                <a:gd name="T61" fmla="*/ 52 h 78"/>
                <a:gd name="T62" fmla="*/ 31 w 52"/>
                <a:gd name="T63" fmla="*/ 56 h 78"/>
                <a:gd name="T64" fmla="*/ 37 w 52"/>
                <a:gd name="T65" fmla="*/ 57 h 78"/>
                <a:gd name="T66" fmla="*/ 44 w 52"/>
                <a:gd name="T67" fmla="*/ 65 h 78"/>
                <a:gd name="T68" fmla="*/ 33 w 52"/>
                <a:gd name="T69" fmla="*/ 67 h 78"/>
                <a:gd name="T70" fmla="*/ 25 w 52"/>
                <a:gd name="T71" fmla="*/ 71 h 78"/>
                <a:gd name="T72" fmla="*/ 21 w 52"/>
                <a:gd name="T73" fmla="*/ 77 h 78"/>
                <a:gd name="T74" fmla="*/ 18 w 52"/>
                <a:gd name="T75" fmla="*/ 75 h 78"/>
                <a:gd name="T76" fmla="*/ 18 w 52"/>
                <a:gd name="T77" fmla="*/ 78 h 78"/>
                <a:gd name="T78" fmla="*/ 14 w 52"/>
                <a:gd name="T79" fmla="*/ 78 h 78"/>
                <a:gd name="T80" fmla="*/ 14 w 52"/>
                <a:gd name="T81" fmla="*/ 75 h 78"/>
                <a:gd name="T82" fmla="*/ 10 w 52"/>
                <a:gd name="T83" fmla="*/ 75 h 78"/>
                <a:gd name="T84" fmla="*/ 10 w 52"/>
                <a:gd name="T85" fmla="*/ 73 h 78"/>
                <a:gd name="T86" fmla="*/ 12 w 52"/>
                <a:gd name="T87" fmla="*/ 67 h 78"/>
                <a:gd name="T88" fmla="*/ 16 w 52"/>
                <a:gd name="T89" fmla="*/ 65 h 78"/>
                <a:gd name="T90" fmla="*/ 10 w 52"/>
                <a:gd name="T91" fmla="*/ 65 h 78"/>
                <a:gd name="T92" fmla="*/ 10 w 52"/>
                <a:gd name="T93" fmla="*/ 59 h 78"/>
                <a:gd name="T94" fmla="*/ 10 w 52"/>
                <a:gd name="T95" fmla="*/ 54 h 78"/>
                <a:gd name="T96" fmla="*/ 12 w 52"/>
                <a:gd name="T97" fmla="*/ 52 h 78"/>
                <a:gd name="T98" fmla="*/ 10 w 52"/>
                <a:gd name="T99" fmla="*/ 54 h 78"/>
                <a:gd name="T100" fmla="*/ 6 w 52"/>
                <a:gd name="T101" fmla="*/ 52 h 78"/>
                <a:gd name="T102" fmla="*/ 2 w 52"/>
                <a:gd name="T103" fmla="*/ 52 h 78"/>
                <a:gd name="T104" fmla="*/ 0 w 52"/>
                <a:gd name="T105" fmla="*/ 50 h 78"/>
                <a:gd name="T106" fmla="*/ 0 w 52"/>
                <a:gd name="T107"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78">
                  <a:moveTo>
                    <a:pt x="0" y="50"/>
                  </a:moveTo>
                  <a:lnTo>
                    <a:pt x="0" y="44"/>
                  </a:lnTo>
                  <a:lnTo>
                    <a:pt x="2" y="42"/>
                  </a:lnTo>
                  <a:lnTo>
                    <a:pt x="4" y="40"/>
                  </a:lnTo>
                  <a:lnTo>
                    <a:pt x="4" y="38"/>
                  </a:lnTo>
                  <a:lnTo>
                    <a:pt x="6" y="36"/>
                  </a:lnTo>
                  <a:lnTo>
                    <a:pt x="8" y="33"/>
                  </a:lnTo>
                  <a:lnTo>
                    <a:pt x="10" y="33"/>
                  </a:lnTo>
                  <a:lnTo>
                    <a:pt x="12" y="27"/>
                  </a:lnTo>
                  <a:lnTo>
                    <a:pt x="14" y="25"/>
                  </a:lnTo>
                  <a:lnTo>
                    <a:pt x="14" y="25"/>
                  </a:lnTo>
                  <a:lnTo>
                    <a:pt x="14" y="21"/>
                  </a:lnTo>
                  <a:lnTo>
                    <a:pt x="16" y="19"/>
                  </a:lnTo>
                  <a:lnTo>
                    <a:pt x="18" y="21"/>
                  </a:lnTo>
                  <a:lnTo>
                    <a:pt x="20" y="23"/>
                  </a:lnTo>
                  <a:lnTo>
                    <a:pt x="21" y="25"/>
                  </a:lnTo>
                  <a:lnTo>
                    <a:pt x="23" y="23"/>
                  </a:lnTo>
                  <a:lnTo>
                    <a:pt x="25" y="25"/>
                  </a:lnTo>
                  <a:lnTo>
                    <a:pt x="29" y="23"/>
                  </a:lnTo>
                  <a:lnTo>
                    <a:pt x="31" y="25"/>
                  </a:lnTo>
                  <a:lnTo>
                    <a:pt x="33" y="21"/>
                  </a:lnTo>
                  <a:lnTo>
                    <a:pt x="33" y="19"/>
                  </a:lnTo>
                  <a:lnTo>
                    <a:pt x="31" y="17"/>
                  </a:lnTo>
                  <a:lnTo>
                    <a:pt x="29" y="17"/>
                  </a:lnTo>
                  <a:lnTo>
                    <a:pt x="31" y="15"/>
                  </a:lnTo>
                  <a:lnTo>
                    <a:pt x="33" y="15"/>
                  </a:lnTo>
                  <a:lnTo>
                    <a:pt x="37" y="12"/>
                  </a:lnTo>
                  <a:lnTo>
                    <a:pt x="37" y="10"/>
                  </a:lnTo>
                  <a:lnTo>
                    <a:pt x="39" y="8"/>
                  </a:lnTo>
                  <a:lnTo>
                    <a:pt x="41" y="8"/>
                  </a:lnTo>
                  <a:lnTo>
                    <a:pt x="42" y="6"/>
                  </a:lnTo>
                  <a:lnTo>
                    <a:pt x="41" y="4"/>
                  </a:lnTo>
                  <a:lnTo>
                    <a:pt x="41" y="2"/>
                  </a:lnTo>
                  <a:lnTo>
                    <a:pt x="41" y="0"/>
                  </a:lnTo>
                  <a:lnTo>
                    <a:pt x="42" y="0"/>
                  </a:lnTo>
                  <a:lnTo>
                    <a:pt x="44" y="2"/>
                  </a:lnTo>
                  <a:lnTo>
                    <a:pt x="44" y="4"/>
                  </a:lnTo>
                  <a:lnTo>
                    <a:pt x="44" y="4"/>
                  </a:lnTo>
                  <a:lnTo>
                    <a:pt x="48" y="4"/>
                  </a:lnTo>
                  <a:lnTo>
                    <a:pt x="52" y="8"/>
                  </a:lnTo>
                  <a:lnTo>
                    <a:pt x="50" y="8"/>
                  </a:lnTo>
                  <a:lnTo>
                    <a:pt x="46" y="12"/>
                  </a:lnTo>
                  <a:lnTo>
                    <a:pt x="46" y="12"/>
                  </a:lnTo>
                  <a:lnTo>
                    <a:pt x="46" y="14"/>
                  </a:lnTo>
                  <a:lnTo>
                    <a:pt x="44" y="19"/>
                  </a:lnTo>
                  <a:lnTo>
                    <a:pt x="44" y="21"/>
                  </a:lnTo>
                  <a:lnTo>
                    <a:pt x="46" y="23"/>
                  </a:lnTo>
                  <a:lnTo>
                    <a:pt x="46" y="27"/>
                  </a:lnTo>
                  <a:lnTo>
                    <a:pt x="48" y="29"/>
                  </a:lnTo>
                  <a:lnTo>
                    <a:pt x="48" y="31"/>
                  </a:lnTo>
                  <a:lnTo>
                    <a:pt x="44" y="33"/>
                  </a:lnTo>
                  <a:lnTo>
                    <a:pt x="46" y="35"/>
                  </a:lnTo>
                  <a:lnTo>
                    <a:pt x="41" y="38"/>
                  </a:lnTo>
                  <a:lnTo>
                    <a:pt x="41" y="40"/>
                  </a:lnTo>
                  <a:lnTo>
                    <a:pt x="39" y="42"/>
                  </a:lnTo>
                  <a:lnTo>
                    <a:pt x="39" y="42"/>
                  </a:lnTo>
                  <a:lnTo>
                    <a:pt x="37" y="42"/>
                  </a:lnTo>
                  <a:lnTo>
                    <a:pt x="35" y="44"/>
                  </a:lnTo>
                  <a:lnTo>
                    <a:pt x="33" y="46"/>
                  </a:lnTo>
                  <a:lnTo>
                    <a:pt x="31" y="48"/>
                  </a:lnTo>
                  <a:lnTo>
                    <a:pt x="31" y="50"/>
                  </a:lnTo>
                  <a:lnTo>
                    <a:pt x="31" y="52"/>
                  </a:lnTo>
                  <a:lnTo>
                    <a:pt x="31" y="54"/>
                  </a:lnTo>
                  <a:lnTo>
                    <a:pt x="31" y="56"/>
                  </a:lnTo>
                  <a:lnTo>
                    <a:pt x="35" y="57"/>
                  </a:lnTo>
                  <a:lnTo>
                    <a:pt x="37" y="57"/>
                  </a:lnTo>
                  <a:lnTo>
                    <a:pt x="44" y="63"/>
                  </a:lnTo>
                  <a:lnTo>
                    <a:pt x="44" y="65"/>
                  </a:lnTo>
                  <a:lnTo>
                    <a:pt x="41" y="67"/>
                  </a:lnTo>
                  <a:lnTo>
                    <a:pt x="33" y="67"/>
                  </a:lnTo>
                  <a:lnTo>
                    <a:pt x="29" y="71"/>
                  </a:lnTo>
                  <a:lnTo>
                    <a:pt x="25" y="71"/>
                  </a:lnTo>
                  <a:lnTo>
                    <a:pt x="23" y="75"/>
                  </a:lnTo>
                  <a:lnTo>
                    <a:pt x="21" y="77"/>
                  </a:lnTo>
                  <a:lnTo>
                    <a:pt x="20" y="75"/>
                  </a:lnTo>
                  <a:lnTo>
                    <a:pt x="18" y="75"/>
                  </a:lnTo>
                  <a:lnTo>
                    <a:pt x="20" y="77"/>
                  </a:lnTo>
                  <a:lnTo>
                    <a:pt x="18" y="78"/>
                  </a:lnTo>
                  <a:lnTo>
                    <a:pt x="16" y="78"/>
                  </a:lnTo>
                  <a:lnTo>
                    <a:pt x="14" y="78"/>
                  </a:lnTo>
                  <a:lnTo>
                    <a:pt x="12" y="78"/>
                  </a:lnTo>
                  <a:lnTo>
                    <a:pt x="14" y="75"/>
                  </a:lnTo>
                  <a:lnTo>
                    <a:pt x="12" y="75"/>
                  </a:lnTo>
                  <a:lnTo>
                    <a:pt x="10" y="75"/>
                  </a:lnTo>
                  <a:lnTo>
                    <a:pt x="10" y="75"/>
                  </a:lnTo>
                  <a:lnTo>
                    <a:pt x="10" y="73"/>
                  </a:lnTo>
                  <a:lnTo>
                    <a:pt x="10" y="69"/>
                  </a:lnTo>
                  <a:lnTo>
                    <a:pt x="12" y="67"/>
                  </a:lnTo>
                  <a:lnTo>
                    <a:pt x="14" y="67"/>
                  </a:lnTo>
                  <a:lnTo>
                    <a:pt x="16" y="65"/>
                  </a:lnTo>
                  <a:lnTo>
                    <a:pt x="14" y="65"/>
                  </a:lnTo>
                  <a:lnTo>
                    <a:pt x="10" y="65"/>
                  </a:lnTo>
                  <a:lnTo>
                    <a:pt x="10" y="65"/>
                  </a:lnTo>
                  <a:lnTo>
                    <a:pt x="10" y="59"/>
                  </a:lnTo>
                  <a:lnTo>
                    <a:pt x="12" y="56"/>
                  </a:lnTo>
                  <a:lnTo>
                    <a:pt x="10" y="54"/>
                  </a:lnTo>
                  <a:lnTo>
                    <a:pt x="12" y="54"/>
                  </a:lnTo>
                  <a:lnTo>
                    <a:pt x="12" y="52"/>
                  </a:lnTo>
                  <a:lnTo>
                    <a:pt x="12" y="52"/>
                  </a:lnTo>
                  <a:lnTo>
                    <a:pt x="10" y="54"/>
                  </a:lnTo>
                  <a:lnTo>
                    <a:pt x="6" y="54"/>
                  </a:lnTo>
                  <a:lnTo>
                    <a:pt x="6" y="52"/>
                  </a:lnTo>
                  <a:lnTo>
                    <a:pt x="4" y="52"/>
                  </a:lnTo>
                  <a:lnTo>
                    <a:pt x="2" y="52"/>
                  </a:lnTo>
                  <a:lnTo>
                    <a:pt x="2" y="54"/>
                  </a:lnTo>
                  <a:lnTo>
                    <a:pt x="0" y="50"/>
                  </a:lnTo>
                  <a:lnTo>
                    <a:pt x="0" y="50"/>
                  </a:lnTo>
                  <a:lnTo>
                    <a:pt x="0" y="5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15"/>
            <p:cNvSpPr>
              <a:spLocks/>
            </p:cNvSpPr>
            <p:nvPr/>
          </p:nvSpPr>
          <p:spPr bwMode="auto">
            <a:xfrm>
              <a:off x="17500429" y="-1285938"/>
              <a:ext cx="649471" cy="275828"/>
            </a:xfrm>
            <a:custGeom>
              <a:avLst/>
              <a:gdLst>
                <a:gd name="T0" fmla="*/ 11 w 332"/>
                <a:gd name="T1" fmla="*/ 44 h 141"/>
                <a:gd name="T2" fmla="*/ 21 w 332"/>
                <a:gd name="T3" fmla="*/ 34 h 141"/>
                <a:gd name="T4" fmla="*/ 23 w 332"/>
                <a:gd name="T5" fmla="*/ 29 h 141"/>
                <a:gd name="T6" fmla="*/ 38 w 332"/>
                <a:gd name="T7" fmla="*/ 25 h 141"/>
                <a:gd name="T8" fmla="*/ 46 w 332"/>
                <a:gd name="T9" fmla="*/ 27 h 141"/>
                <a:gd name="T10" fmla="*/ 57 w 332"/>
                <a:gd name="T11" fmla="*/ 25 h 141"/>
                <a:gd name="T12" fmla="*/ 71 w 332"/>
                <a:gd name="T13" fmla="*/ 36 h 141"/>
                <a:gd name="T14" fmla="*/ 82 w 332"/>
                <a:gd name="T15" fmla="*/ 34 h 141"/>
                <a:gd name="T16" fmla="*/ 93 w 332"/>
                <a:gd name="T17" fmla="*/ 34 h 141"/>
                <a:gd name="T18" fmla="*/ 97 w 332"/>
                <a:gd name="T19" fmla="*/ 23 h 141"/>
                <a:gd name="T20" fmla="*/ 90 w 332"/>
                <a:gd name="T21" fmla="*/ 12 h 141"/>
                <a:gd name="T22" fmla="*/ 97 w 332"/>
                <a:gd name="T23" fmla="*/ 4 h 141"/>
                <a:gd name="T24" fmla="*/ 103 w 332"/>
                <a:gd name="T25" fmla="*/ 2 h 141"/>
                <a:gd name="T26" fmla="*/ 118 w 332"/>
                <a:gd name="T27" fmla="*/ 6 h 141"/>
                <a:gd name="T28" fmla="*/ 132 w 332"/>
                <a:gd name="T29" fmla="*/ 8 h 141"/>
                <a:gd name="T30" fmla="*/ 136 w 332"/>
                <a:gd name="T31" fmla="*/ 17 h 141"/>
                <a:gd name="T32" fmla="*/ 143 w 332"/>
                <a:gd name="T33" fmla="*/ 23 h 141"/>
                <a:gd name="T34" fmla="*/ 155 w 332"/>
                <a:gd name="T35" fmla="*/ 23 h 141"/>
                <a:gd name="T36" fmla="*/ 170 w 332"/>
                <a:gd name="T37" fmla="*/ 19 h 141"/>
                <a:gd name="T38" fmla="*/ 187 w 332"/>
                <a:gd name="T39" fmla="*/ 23 h 141"/>
                <a:gd name="T40" fmla="*/ 200 w 332"/>
                <a:gd name="T41" fmla="*/ 29 h 141"/>
                <a:gd name="T42" fmla="*/ 216 w 332"/>
                <a:gd name="T43" fmla="*/ 33 h 141"/>
                <a:gd name="T44" fmla="*/ 231 w 332"/>
                <a:gd name="T45" fmla="*/ 33 h 141"/>
                <a:gd name="T46" fmla="*/ 248 w 332"/>
                <a:gd name="T47" fmla="*/ 25 h 141"/>
                <a:gd name="T48" fmla="*/ 256 w 332"/>
                <a:gd name="T49" fmla="*/ 17 h 141"/>
                <a:gd name="T50" fmla="*/ 267 w 332"/>
                <a:gd name="T51" fmla="*/ 13 h 141"/>
                <a:gd name="T52" fmla="*/ 277 w 332"/>
                <a:gd name="T53" fmla="*/ 17 h 141"/>
                <a:gd name="T54" fmla="*/ 286 w 332"/>
                <a:gd name="T55" fmla="*/ 31 h 141"/>
                <a:gd name="T56" fmla="*/ 290 w 332"/>
                <a:gd name="T57" fmla="*/ 48 h 141"/>
                <a:gd name="T58" fmla="*/ 307 w 332"/>
                <a:gd name="T59" fmla="*/ 44 h 141"/>
                <a:gd name="T60" fmla="*/ 323 w 332"/>
                <a:gd name="T61" fmla="*/ 48 h 141"/>
                <a:gd name="T62" fmla="*/ 330 w 332"/>
                <a:gd name="T63" fmla="*/ 59 h 141"/>
                <a:gd name="T64" fmla="*/ 325 w 332"/>
                <a:gd name="T65" fmla="*/ 61 h 141"/>
                <a:gd name="T66" fmla="*/ 311 w 332"/>
                <a:gd name="T67" fmla="*/ 65 h 141"/>
                <a:gd name="T68" fmla="*/ 306 w 332"/>
                <a:gd name="T69" fmla="*/ 69 h 141"/>
                <a:gd name="T70" fmla="*/ 294 w 332"/>
                <a:gd name="T71" fmla="*/ 80 h 141"/>
                <a:gd name="T72" fmla="*/ 283 w 332"/>
                <a:gd name="T73" fmla="*/ 88 h 141"/>
                <a:gd name="T74" fmla="*/ 271 w 332"/>
                <a:gd name="T75" fmla="*/ 90 h 141"/>
                <a:gd name="T76" fmla="*/ 258 w 332"/>
                <a:gd name="T77" fmla="*/ 96 h 141"/>
                <a:gd name="T78" fmla="*/ 265 w 332"/>
                <a:gd name="T79" fmla="*/ 107 h 141"/>
                <a:gd name="T80" fmla="*/ 250 w 332"/>
                <a:gd name="T81" fmla="*/ 122 h 141"/>
                <a:gd name="T82" fmla="*/ 231 w 332"/>
                <a:gd name="T83" fmla="*/ 128 h 141"/>
                <a:gd name="T84" fmla="*/ 204 w 332"/>
                <a:gd name="T85" fmla="*/ 141 h 141"/>
                <a:gd name="T86" fmla="*/ 189 w 332"/>
                <a:gd name="T87" fmla="*/ 139 h 141"/>
                <a:gd name="T88" fmla="*/ 162 w 332"/>
                <a:gd name="T89" fmla="*/ 130 h 141"/>
                <a:gd name="T90" fmla="*/ 141 w 332"/>
                <a:gd name="T91" fmla="*/ 132 h 141"/>
                <a:gd name="T92" fmla="*/ 109 w 332"/>
                <a:gd name="T93" fmla="*/ 132 h 141"/>
                <a:gd name="T94" fmla="*/ 99 w 332"/>
                <a:gd name="T95" fmla="*/ 117 h 141"/>
                <a:gd name="T96" fmla="*/ 93 w 332"/>
                <a:gd name="T97" fmla="*/ 111 h 141"/>
                <a:gd name="T98" fmla="*/ 80 w 332"/>
                <a:gd name="T99" fmla="*/ 107 h 141"/>
                <a:gd name="T100" fmla="*/ 67 w 332"/>
                <a:gd name="T101" fmla="*/ 101 h 141"/>
                <a:gd name="T102" fmla="*/ 42 w 332"/>
                <a:gd name="T103" fmla="*/ 96 h 141"/>
                <a:gd name="T104" fmla="*/ 44 w 332"/>
                <a:gd name="T105" fmla="*/ 88 h 141"/>
                <a:gd name="T106" fmla="*/ 40 w 332"/>
                <a:gd name="T107" fmla="*/ 78 h 141"/>
                <a:gd name="T108" fmla="*/ 34 w 332"/>
                <a:gd name="T109" fmla="*/ 69 h 141"/>
                <a:gd name="T110" fmla="*/ 25 w 332"/>
                <a:gd name="T111" fmla="*/ 67 h 141"/>
                <a:gd name="T112" fmla="*/ 17 w 332"/>
                <a:gd name="T113" fmla="*/ 65 h 141"/>
                <a:gd name="T114" fmla="*/ 11 w 332"/>
                <a:gd name="T115" fmla="*/ 63 h 141"/>
                <a:gd name="T116" fmla="*/ 4 w 332"/>
                <a:gd name="T117" fmla="*/ 57 h 141"/>
                <a:gd name="T118" fmla="*/ 0 w 332"/>
                <a:gd name="T119" fmla="*/ 5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2" h="141">
                  <a:moveTo>
                    <a:pt x="0" y="50"/>
                  </a:moveTo>
                  <a:lnTo>
                    <a:pt x="2" y="46"/>
                  </a:lnTo>
                  <a:lnTo>
                    <a:pt x="4" y="46"/>
                  </a:lnTo>
                  <a:lnTo>
                    <a:pt x="9" y="46"/>
                  </a:lnTo>
                  <a:lnTo>
                    <a:pt x="9" y="44"/>
                  </a:lnTo>
                  <a:lnTo>
                    <a:pt x="11" y="44"/>
                  </a:lnTo>
                  <a:lnTo>
                    <a:pt x="15" y="42"/>
                  </a:lnTo>
                  <a:lnTo>
                    <a:pt x="15" y="40"/>
                  </a:lnTo>
                  <a:lnTo>
                    <a:pt x="15" y="38"/>
                  </a:lnTo>
                  <a:lnTo>
                    <a:pt x="19" y="36"/>
                  </a:lnTo>
                  <a:lnTo>
                    <a:pt x="19" y="36"/>
                  </a:lnTo>
                  <a:lnTo>
                    <a:pt x="21" y="34"/>
                  </a:lnTo>
                  <a:lnTo>
                    <a:pt x="23" y="34"/>
                  </a:lnTo>
                  <a:lnTo>
                    <a:pt x="23" y="33"/>
                  </a:lnTo>
                  <a:lnTo>
                    <a:pt x="25" y="31"/>
                  </a:lnTo>
                  <a:lnTo>
                    <a:pt x="23" y="31"/>
                  </a:lnTo>
                  <a:lnTo>
                    <a:pt x="23" y="29"/>
                  </a:lnTo>
                  <a:lnTo>
                    <a:pt x="23" y="29"/>
                  </a:lnTo>
                  <a:lnTo>
                    <a:pt x="27" y="29"/>
                  </a:lnTo>
                  <a:lnTo>
                    <a:pt x="29" y="29"/>
                  </a:lnTo>
                  <a:lnTo>
                    <a:pt x="30" y="25"/>
                  </a:lnTo>
                  <a:lnTo>
                    <a:pt x="32" y="25"/>
                  </a:lnTo>
                  <a:lnTo>
                    <a:pt x="36" y="25"/>
                  </a:lnTo>
                  <a:lnTo>
                    <a:pt x="38" y="25"/>
                  </a:lnTo>
                  <a:lnTo>
                    <a:pt x="40" y="25"/>
                  </a:lnTo>
                  <a:lnTo>
                    <a:pt x="42" y="25"/>
                  </a:lnTo>
                  <a:lnTo>
                    <a:pt x="44" y="23"/>
                  </a:lnTo>
                  <a:lnTo>
                    <a:pt x="44" y="23"/>
                  </a:lnTo>
                  <a:lnTo>
                    <a:pt x="46" y="25"/>
                  </a:lnTo>
                  <a:lnTo>
                    <a:pt x="46" y="27"/>
                  </a:lnTo>
                  <a:lnTo>
                    <a:pt x="46" y="27"/>
                  </a:lnTo>
                  <a:lnTo>
                    <a:pt x="50" y="27"/>
                  </a:lnTo>
                  <a:lnTo>
                    <a:pt x="50" y="27"/>
                  </a:lnTo>
                  <a:lnTo>
                    <a:pt x="51" y="27"/>
                  </a:lnTo>
                  <a:lnTo>
                    <a:pt x="53" y="25"/>
                  </a:lnTo>
                  <a:lnTo>
                    <a:pt x="57" y="25"/>
                  </a:lnTo>
                  <a:lnTo>
                    <a:pt x="57" y="27"/>
                  </a:lnTo>
                  <a:lnTo>
                    <a:pt x="59" y="29"/>
                  </a:lnTo>
                  <a:lnTo>
                    <a:pt x="59" y="31"/>
                  </a:lnTo>
                  <a:lnTo>
                    <a:pt x="65" y="33"/>
                  </a:lnTo>
                  <a:lnTo>
                    <a:pt x="67" y="34"/>
                  </a:lnTo>
                  <a:lnTo>
                    <a:pt x="71" y="36"/>
                  </a:lnTo>
                  <a:lnTo>
                    <a:pt x="71" y="34"/>
                  </a:lnTo>
                  <a:lnTo>
                    <a:pt x="74" y="34"/>
                  </a:lnTo>
                  <a:lnTo>
                    <a:pt x="76" y="33"/>
                  </a:lnTo>
                  <a:lnTo>
                    <a:pt x="78" y="33"/>
                  </a:lnTo>
                  <a:lnTo>
                    <a:pt x="80" y="33"/>
                  </a:lnTo>
                  <a:lnTo>
                    <a:pt x="82" y="34"/>
                  </a:lnTo>
                  <a:lnTo>
                    <a:pt x="84" y="34"/>
                  </a:lnTo>
                  <a:lnTo>
                    <a:pt x="88" y="34"/>
                  </a:lnTo>
                  <a:lnTo>
                    <a:pt x="90" y="34"/>
                  </a:lnTo>
                  <a:lnTo>
                    <a:pt x="92" y="34"/>
                  </a:lnTo>
                  <a:lnTo>
                    <a:pt x="92" y="34"/>
                  </a:lnTo>
                  <a:lnTo>
                    <a:pt x="93" y="34"/>
                  </a:lnTo>
                  <a:lnTo>
                    <a:pt x="97" y="34"/>
                  </a:lnTo>
                  <a:lnTo>
                    <a:pt x="99" y="31"/>
                  </a:lnTo>
                  <a:lnTo>
                    <a:pt x="99" y="31"/>
                  </a:lnTo>
                  <a:lnTo>
                    <a:pt x="95" y="29"/>
                  </a:lnTo>
                  <a:lnTo>
                    <a:pt x="95" y="25"/>
                  </a:lnTo>
                  <a:lnTo>
                    <a:pt x="97" y="23"/>
                  </a:lnTo>
                  <a:lnTo>
                    <a:pt x="97" y="21"/>
                  </a:lnTo>
                  <a:lnTo>
                    <a:pt x="95" y="21"/>
                  </a:lnTo>
                  <a:lnTo>
                    <a:pt x="93" y="19"/>
                  </a:lnTo>
                  <a:lnTo>
                    <a:pt x="90" y="19"/>
                  </a:lnTo>
                  <a:lnTo>
                    <a:pt x="90" y="15"/>
                  </a:lnTo>
                  <a:lnTo>
                    <a:pt x="90" y="12"/>
                  </a:lnTo>
                  <a:lnTo>
                    <a:pt x="92" y="10"/>
                  </a:lnTo>
                  <a:lnTo>
                    <a:pt x="92" y="8"/>
                  </a:lnTo>
                  <a:lnTo>
                    <a:pt x="93" y="6"/>
                  </a:lnTo>
                  <a:lnTo>
                    <a:pt x="95" y="6"/>
                  </a:lnTo>
                  <a:lnTo>
                    <a:pt x="95" y="6"/>
                  </a:lnTo>
                  <a:lnTo>
                    <a:pt x="97" y="4"/>
                  </a:lnTo>
                  <a:lnTo>
                    <a:pt x="95" y="2"/>
                  </a:lnTo>
                  <a:lnTo>
                    <a:pt x="95" y="0"/>
                  </a:lnTo>
                  <a:lnTo>
                    <a:pt x="97" y="0"/>
                  </a:lnTo>
                  <a:lnTo>
                    <a:pt x="99" y="0"/>
                  </a:lnTo>
                  <a:lnTo>
                    <a:pt x="101" y="0"/>
                  </a:lnTo>
                  <a:lnTo>
                    <a:pt x="103" y="2"/>
                  </a:lnTo>
                  <a:lnTo>
                    <a:pt x="107" y="2"/>
                  </a:lnTo>
                  <a:lnTo>
                    <a:pt x="107" y="4"/>
                  </a:lnTo>
                  <a:lnTo>
                    <a:pt x="109" y="4"/>
                  </a:lnTo>
                  <a:lnTo>
                    <a:pt x="113" y="4"/>
                  </a:lnTo>
                  <a:lnTo>
                    <a:pt x="116" y="4"/>
                  </a:lnTo>
                  <a:lnTo>
                    <a:pt x="118" y="6"/>
                  </a:lnTo>
                  <a:lnTo>
                    <a:pt x="118" y="6"/>
                  </a:lnTo>
                  <a:lnTo>
                    <a:pt x="122" y="6"/>
                  </a:lnTo>
                  <a:lnTo>
                    <a:pt x="122" y="8"/>
                  </a:lnTo>
                  <a:lnTo>
                    <a:pt x="124" y="8"/>
                  </a:lnTo>
                  <a:lnTo>
                    <a:pt x="130" y="8"/>
                  </a:lnTo>
                  <a:lnTo>
                    <a:pt x="132" y="8"/>
                  </a:lnTo>
                  <a:lnTo>
                    <a:pt x="132" y="10"/>
                  </a:lnTo>
                  <a:lnTo>
                    <a:pt x="132" y="10"/>
                  </a:lnTo>
                  <a:lnTo>
                    <a:pt x="134" y="12"/>
                  </a:lnTo>
                  <a:lnTo>
                    <a:pt x="134" y="13"/>
                  </a:lnTo>
                  <a:lnTo>
                    <a:pt x="134" y="13"/>
                  </a:lnTo>
                  <a:lnTo>
                    <a:pt x="136" y="17"/>
                  </a:lnTo>
                  <a:lnTo>
                    <a:pt x="136" y="19"/>
                  </a:lnTo>
                  <a:lnTo>
                    <a:pt x="136" y="19"/>
                  </a:lnTo>
                  <a:lnTo>
                    <a:pt x="137" y="19"/>
                  </a:lnTo>
                  <a:lnTo>
                    <a:pt x="139" y="21"/>
                  </a:lnTo>
                  <a:lnTo>
                    <a:pt x="141" y="23"/>
                  </a:lnTo>
                  <a:lnTo>
                    <a:pt x="143" y="23"/>
                  </a:lnTo>
                  <a:lnTo>
                    <a:pt x="147" y="25"/>
                  </a:lnTo>
                  <a:lnTo>
                    <a:pt x="149" y="25"/>
                  </a:lnTo>
                  <a:lnTo>
                    <a:pt x="149" y="23"/>
                  </a:lnTo>
                  <a:lnTo>
                    <a:pt x="153" y="25"/>
                  </a:lnTo>
                  <a:lnTo>
                    <a:pt x="155" y="23"/>
                  </a:lnTo>
                  <a:lnTo>
                    <a:pt x="155" y="23"/>
                  </a:lnTo>
                  <a:lnTo>
                    <a:pt x="157" y="23"/>
                  </a:lnTo>
                  <a:lnTo>
                    <a:pt x="158" y="23"/>
                  </a:lnTo>
                  <a:lnTo>
                    <a:pt x="160" y="21"/>
                  </a:lnTo>
                  <a:lnTo>
                    <a:pt x="162" y="21"/>
                  </a:lnTo>
                  <a:lnTo>
                    <a:pt x="168" y="21"/>
                  </a:lnTo>
                  <a:lnTo>
                    <a:pt x="170" y="19"/>
                  </a:lnTo>
                  <a:lnTo>
                    <a:pt x="172" y="19"/>
                  </a:lnTo>
                  <a:lnTo>
                    <a:pt x="176" y="17"/>
                  </a:lnTo>
                  <a:lnTo>
                    <a:pt x="178" y="19"/>
                  </a:lnTo>
                  <a:lnTo>
                    <a:pt x="181" y="19"/>
                  </a:lnTo>
                  <a:lnTo>
                    <a:pt x="185" y="19"/>
                  </a:lnTo>
                  <a:lnTo>
                    <a:pt x="187" y="23"/>
                  </a:lnTo>
                  <a:lnTo>
                    <a:pt x="191" y="23"/>
                  </a:lnTo>
                  <a:lnTo>
                    <a:pt x="195" y="23"/>
                  </a:lnTo>
                  <a:lnTo>
                    <a:pt x="197" y="23"/>
                  </a:lnTo>
                  <a:lnTo>
                    <a:pt x="197" y="25"/>
                  </a:lnTo>
                  <a:lnTo>
                    <a:pt x="199" y="27"/>
                  </a:lnTo>
                  <a:lnTo>
                    <a:pt x="200" y="29"/>
                  </a:lnTo>
                  <a:lnTo>
                    <a:pt x="202" y="29"/>
                  </a:lnTo>
                  <a:lnTo>
                    <a:pt x="202" y="29"/>
                  </a:lnTo>
                  <a:lnTo>
                    <a:pt x="204" y="31"/>
                  </a:lnTo>
                  <a:lnTo>
                    <a:pt x="206" y="31"/>
                  </a:lnTo>
                  <a:lnTo>
                    <a:pt x="212" y="31"/>
                  </a:lnTo>
                  <a:lnTo>
                    <a:pt x="216" y="33"/>
                  </a:lnTo>
                  <a:lnTo>
                    <a:pt x="221" y="33"/>
                  </a:lnTo>
                  <a:lnTo>
                    <a:pt x="225" y="33"/>
                  </a:lnTo>
                  <a:lnTo>
                    <a:pt x="225" y="31"/>
                  </a:lnTo>
                  <a:lnTo>
                    <a:pt x="229" y="31"/>
                  </a:lnTo>
                  <a:lnTo>
                    <a:pt x="231" y="33"/>
                  </a:lnTo>
                  <a:lnTo>
                    <a:pt x="231" y="33"/>
                  </a:lnTo>
                  <a:lnTo>
                    <a:pt x="233" y="29"/>
                  </a:lnTo>
                  <a:lnTo>
                    <a:pt x="237" y="27"/>
                  </a:lnTo>
                  <a:lnTo>
                    <a:pt x="241" y="27"/>
                  </a:lnTo>
                  <a:lnTo>
                    <a:pt x="242" y="25"/>
                  </a:lnTo>
                  <a:lnTo>
                    <a:pt x="242" y="25"/>
                  </a:lnTo>
                  <a:lnTo>
                    <a:pt x="248" y="25"/>
                  </a:lnTo>
                  <a:lnTo>
                    <a:pt x="250" y="23"/>
                  </a:lnTo>
                  <a:lnTo>
                    <a:pt x="252" y="21"/>
                  </a:lnTo>
                  <a:lnTo>
                    <a:pt x="252" y="21"/>
                  </a:lnTo>
                  <a:lnTo>
                    <a:pt x="252" y="19"/>
                  </a:lnTo>
                  <a:lnTo>
                    <a:pt x="254" y="17"/>
                  </a:lnTo>
                  <a:lnTo>
                    <a:pt x="256" y="17"/>
                  </a:lnTo>
                  <a:lnTo>
                    <a:pt x="258" y="15"/>
                  </a:lnTo>
                  <a:lnTo>
                    <a:pt x="260" y="13"/>
                  </a:lnTo>
                  <a:lnTo>
                    <a:pt x="260" y="13"/>
                  </a:lnTo>
                  <a:lnTo>
                    <a:pt x="262" y="13"/>
                  </a:lnTo>
                  <a:lnTo>
                    <a:pt x="265" y="13"/>
                  </a:lnTo>
                  <a:lnTo>
                    <a:pt x="267" y="13"/>
                  </a:lnTo>
                  <a:lnTo>
                    <a:pt x="269" y="15"/>
                  </a:lnTo>
                  <a:lnTo>
                    <a:pt x="271" y="15"/>
                  </a:lnTo>
                  <a:lnTo>
                    <a:pt x="271" y="17"/>
                  </a:lnTo>
                  <a:lnTo>
                    <a:pt x="273" y="15"/>
                  </a:lnTo>
                  <a:lnTo>
                    <a:pt x="275" y="17"/>
                  </a:lnTo>
                  <a:lnTo>
                    <a:pt x="277" y="17"/>
                  </a:lnTo>
                  <a:lnTo>
                    <a:pt x="279" y="15"/>
                  </a:lnTo>
                  <a:lnTo>
                    <a:pt x="279" y="13"/>
                  </a:lnTo>
                  <a:lnTo>
                    <a:pt x="283" y="13"/>
                  </a:lnTo>
                  <a:lnTo>
                    <a:pt x="286" y="15"/>
                  </a:lnTo>
                  <a:lnTo>
                    <a:pt x="288" y="15"/>
                  </a:lnTo>
                  <a:lnTo>
                    <a:pt x="286" y="31"/>
                  </a:lnTo>
                  <a:lnTo>
                    <a:pt x="286" y="34"/>
                  </a:lnTo>
                  <a:lnTo>
                    <a:pt x="285" y="36"/>
                  </a:lnTo>
                  <a:lnTo>
                    <a:pt x="286" y="38"/>
                  </a:lnTo>
                  <a:lnTo>
                    <a:pt x="285" y="44"/>
                  </a:lnTo>
                  <a:lnTo>
                    <a:pt x="286" y="46"/>
                  </a:lnTo>
                  <a:lnTo>
                    <a:pt x="290" y="48"/>
                  </a:lnTo>
                  <a:lnTo>
                    <a:pt x="294" y="46"/>
                  </a:lnTo>
                  <a:lnTo>
                    <a:pt x="300" y="46"/>
                  </a:lnTo>
                  <a:lnTo>
                    <a:pt x="304" y="48"/>
                  </a:lnTo>
                  <a:lnTo>
                    <a:pt x="306" y="50"/>
                  </a:lnTo>
                  <a:lnTo>
                    <a:pt x="307" y="46"/>
                  </a:lnTo>
                  <a:lnTo>
                    <a:pt x="307" y="44"/>
                  </a:lnTo>
                  <a:lnTo>
                    <a:pt x="307" y="42"/>
                  </a:lnTo>
                  <a:lnTo>
                    <a:pt x="311" y="40"/>
                  </a:lnTo>
                  <a:lnTo>
                    <a:pt x="311" y="40"/>
                  </a:lnTo>
                  <a:lnTo>
                    <a:pt x="317" y="40"/>
                  </a:lnTo>
                  <a:lnTo>
                    <a:pt x="319" y="44"/>
                  </a:lnTo>
                  <a:lnTo>
                    <a:pt x="323" y="48"/>
                  </a:lnTo>
                  <a:lnTo>
                    <a:pt x="327" y="50"/>
                  </a:lnTo>
                  <a:lnTo>
                    <a:pt x="330" y="54"/>
                  </a:lnTo>
                  <a:lnTo>
                    <a:pt x="330" y="55"/>
                  </a:lnTo>
                  <a:lnTo>
                    <a:pt x="332" y="55"/>
                  </a:lnTo>
                  <a:lnTo>
                    <a:pt x="332" y="57"/>
                  </a:lnTo>
                  <a:lnTo>
                    <a:pt x="330" y="59"/>
                  </a:lnTo>
                  <a:lnTo>
                    <a:pt x="330" y="61"/>
                  </a:lnTo>
                  <a:lnTo>
                    <a:pt x="330" y="61"/>
                  </a:lnTo>
                  <a:lnTo>
                    <a:pt x="328" y="61"/>
                  </a:lnTo>
                  <a:lnTo>
                    <a:pt x="327" y="59"/>
                  </a:lnTo>
                  <a:lnTo>
                    <a:pt x="325" y="61"/>
                  </a:lnTo>
                  <a:lnTo>
                    <a:pt x="325" y="61"/>
                  </a:lnTo>
                  <a:lnTo>
                    <a:pt x="321" y="59"/>
                  </a:lnTo>
                  <a:lnTo>
                    <a:pt x="319" y="61"/>
                  </a:lnTo>
                  <a:lnTo>
                    <a:pt x="317" y="63"/>
                  </a:lnTo>
                  <a:lnTo>
                    <a:pt x="313" y="65"/>
                  </a:lnTo>
                  <a:lnTo>
                    <a:pt x="313" y="65"/>
                  </a:lnTo>
                  <a:lnTo>
                    <a:pt x="311" y="65"/>
                  </a:lnTo>
                  <a:lnTo>
                    <a:pt x="309" y="65"/>
                  </a:lnTo>
                  <a:lnTo>
                    <a:pt x="309" y="67"/>
                  </a:lnTo>
                  <a:lnTo>
                    <a:pt x="309" y="67"/>
                  </a:lnTo>
                  <a:lnTo>
                    <a:pt x="307" y="69"/>
                  </a:lnTo>
                  <a:lnTo>
                    <a:pt x="306" y="67"/>
                  </a:lnTo>
                  <a:lnTo>
                    <a:pt x="306" y="69"/>
                  </a:lnTo>
                  <a:lnTo>
                    <a:pt x="304" y="71"/>
                  </a:lnTo>
                  <a:lnTo>
                    <a:pt x="304" y="75"/>
                  </a:lnTo>
                  <a:lnTo>
                    <a:pt x="304" y="76"/>
                  </a:lnTo>
                  <a:lnTo>
                    <a:pt x="302" y="78"/>
                  </a:lnTo>
                  <a:lnTo>
                    <a:pt x="300" y="78"/>
                  </a:lnTo>
                  <a:lnTo>
                    <a:pt x="294" y="80"/>
                  </a:lnTo>
                  <a:lnTo>
                    <a:pt x="292" y="80"/>
                  </a:lnTo>
                  <a:lnTo>
                    <a:pt x="290" y="80"/>
                  </a:lnTo>
                  <a:lnTo>
                    <a:pt x="288" y="82"/>
                  </a:lnTo>
                  <a:lnTo>
                    <a:pt x="286" y="86"/>
                  </a:lnTo>
                  <a:lnTo>
                    <a:pt x="285" y="86"/>
                  </a:lnTo>
                  <a:lnTo>
                    <a:pt x="283" y="88"/>
                  </a:lnTo>
                  <a:lnTo>
                    <a:pt x="281" y="90"/>
                  </a:lnTo>
                  <a:lnTo>
                    <a:pt x="281" y="92"/>
                  </a:lnTo>
                  <a:lnTo>
                    <a:pt x="279" y="92"/>
                  </a:lnTo>
                  <a:lnTo>
                    <a:pt x="277" y="90"/>
                  </a:lnTo>
                  <a:lnTo>
                    <a:pt x="273" y="90"/>
                  </a:lnTo>
                  <a:lnTo>
                    <a:pt x="271" y="90"/>
                  </a:lnTo>
                  <a:lnTo>
                    <a:pt x="267" y="88"/>
                  </a:lnTo>
                  <a:lnTo>
                    <a:pt x="265" y="88"/>
                  </a:lnTo>
                  <a:lnTo>
                    <a:pt x="262" y="88"/>
                  </a:lnTo>
                  <a:lnTo>
                    <a:pt x="258" y="90"/>
                  </a:lnTo>
                  <a:lnTo>
                    <a:pt x="258" y="92"/>
                  </a:lnTo>
                  <a:lnTo>
                    <a:pt x="258" y="96"/>
                  </a:lnTo>
                  <a:lnTo>
                    <a:pt x="258" y="97"/>
                  </a:lnTo>
                  <a:lnTo>
                    <a:pt x="258" y="99"/>
                  </a:lnTo>
                  <a:lnTo>
                    <a:pt x="262" y="103"/>
                  </a:lnTo>
                  <a:lnTo>
                    <a:pt x="265" y="105"/>
                  </a:lnTo>
                  <a:lnTo>
                    <a:pt x="265" y="105"/>
                  </a:lnTo>
                  <a:lnTo>
                    <a:pt x="265" y="107"/>
                  </a:lnTo>
                  <a:lnTo>
                    <a:pt x="263" y="109"/>
                  </a:lnTo>
                  <a:lnTo>
                    <a:pt x="260" y="115"/>
                  </a:lnTo>
                  <a:lnTo>
                    <a:pt x="256" y="118"/>
                  </a:lnTo>
                  <a:lnTo>
                    <a:pt x="254" y="122"/>
                  </a:lnTo>
                  <a:lnTo>
                    <a:pt x="252" y="122"/>
                  </a:lnTo>
                  <a:lnTo>
                    <a:pt x="250" y="122"/>
                  </a:lnTo>
                  <a:lnTo>
                    <a:pt x="246" y="122"/>
                  </a:lnTo>
                  <a:lnTo>
                    <a:pt x="244" y="124"/>
                  </a:lnTo>
                  <a:lnTo>
                    <a:pt x="241" y="126"/>
                  </a:lnTo>
                  <a:lnTo>
                    <a:pt x="239" y="126"/>
                  </a:lnTo>
                  <a:lnTo>
                    <a:pt x="233" y="128"/>
                  </a:lnTo>
                  <a:lnTo>
                    <a:pt x="231" y="128"/>
                  </a:lnTo>
                  <a:lnTo>
                    <a:pt x="227" y="128"/>
                  </a:lnTo>
                  <a:lnTo>
                    <a:pt x="220" y="132"/>
                  </a:lnTo>
                  <a:lnTo>
                    <a:pt x="214" y="134"/>
                  </a:lnTo>
                  <a:lnTo>
                    <a:pt x="210" y="136"/>
                  </a:lnTo>
                  <a:lnTo>
                    <a:pt x="206" y="139"/>
                  </a:lnTo>
                  <a:lnTo>
                    <a:pt x="204" y="141"/>
                  </a:lnTo>
                  <a:lnTo>
                    <a:pt x="200" y="141"/>
                  </a:lnTo>
                  <a:lnTo>
                    <a:pt x="199" y="139"/>
                  </a:lnTo>
                  <a:lnTo>
                    <a:pt x="199" y="139"/>
                  </a:lnTo>
                  <a:lnTo>
                    <a:pt x="199" y="138"/>
                  </a:lnTo>
                  <a:lnTo>
                    <a:pt x="193" y="139"/>
                  </a:lnTo>
                  <a:lnTo>
                    <a:pt x="189" y="139"/>
                  </a:lnTo>
                  <a:lnTo>
                    <a:pt x="185" y="138"/>
                  </a:lnTo>
                  <a:lnTo>
                    <a:pt x="183" y="138"/>
                  </a:lnTo>
                  <a:lnTo>
                    <a:pt x="176" y="136"/>
                  </a:lnTo>
                  <a:lnTo>
                    <a:pt x="170" y="132"/>
                  </a:lnTo>
                  <a:lnTo>
                    <a:pt x="166" y="130"/>
                  </a:lnTo>
                  <a:lnTo>
                    <a:pt x="162" y="130"/>
                  </a:lnTo>
                  <a:lnTo>
                    <a:pt x="155" y="128"/>
                  </a:lnTo>
                  <a:lnTo>
                    <a:pt x="149" y="128"/>
                  </a:lnTo>
                  <a:lnTo>
                    <a:pt x="147" y="128"/>
                  </a:lnTo>
                  <a:lnTo>
                    <a:pt x="145" y="128"/>
                  </a:lnTo>
                  <a:lnTo>
                    <a:pt x="145" y="130"/>
                  </a:lnTo>
                  <a:lnTo>
                    <a:pt x="141" y="132"/>
                  </a:lnTo>
                  <a:lnTo>
                    <a:pt x="136" y="132"/>
                  </a:lnTo>
                  <a:lnTo>
                    <a:pt x="128" y="130"/>
                  </a:lnTo>
                  <a:lnTo>
                    <a:pt x="120" y="132"/>
                  </a:lnTo>
                  <a:lnTo>
                    <a:pt x="116" y="132"/>
                  </a:lnTo>
                  <a:lnTo>
                    <a:pt x="111" y="132"/>
                  </a:lnTo>
                  <a:lnTo>
                    <a:pt x="109" y="132"/>
                  </a:lnTo>
                  <a:lnTo>
                    <a:pt x="107" y="132"/>
                  </a:lnTo>
                  <a:lnTo>
                    <a:pt x="105" y="126"/>
                  </a:lnTo>
                  <a:lnTo>
                    <a:pt x="105" y="124"/>
                  </a:lnTo>
                  <a:lnTo>
                    <a:pt x="101" y="122"/>
                  </a:lnTo>
                  <a:lnTo>
                    <a:pt x="99" y="120"/>
                  </a:lnTo>
                  <a:lnTo>
                    <a:pt x="99" y="117"/>
                  </a:lnTo>
                  <a:lnTo>
                    <a:pt x="99" y="117"/>
                  </a:lnTo>
                  <a:lnTo>
                    <a:pt x="97" y="115"/>
                  </a:lnTo>
                  <a:lnTo>
                    <a:pt x="95" y="113"/>
                  </a:lnTo>
                  <a:lnTo>
                    <a:pt x="93" y="113"/>
                  </a:lnTo>
                  <a:lnTo>
                    <a:pt x="93" y="113"/>
                  </a:lnTo>
                  <a:lnTo>
                    <a:pt x="93" y="111"/>
                  </a:lnTo>
                  <a:lnTo>
                    <a:pt x="93" y="111"/>
                  </a:lnTo>
                  <a:lnTo>
                    <a:pt x="92" y="111"/>
                  </a:lnTo>
                  <a:lnTo>
                    <a:pt x="90" y="111"/>
                  </a:lnTo>
                  <a:lnTo>
                    <a:pt x="86" y="109"/>
                  </a:lnTo>
                  <a:lnTo>
                    <a:pt x="82" y="107"/>
                  </a:lnTo>
                  <a:lnTo>
                    <a:pt x="80" y="107"/>
                  </a:lnTo>
                  <a:lnTo>
                    <a:pt x="80" y="107"/>
                  </a:lnTo>
                  <a:lnTo>
                    <a:pt x="78" y="107"/>
                  </a:lnTo>
                  <a:lnTo>
                    <a:pt x="78" y="105"/>
                  </a:lnTo>
                  <a:lnTo>
                    <a:pt x="74" y="103"/>
                  </a:lnTo>
                  <a:lnTo>
                    <a:pt x="67" y="101"/>
                  </a:lnTo>
                  <a:lnTo>
                    <a:pt x="67" y="101"/>
                  </a:lnTo>
                  <a:lnTo>
                    <a:pt x="65" y="103"/>
                  </a:lnTo>
                  <a:lnTo>
                    <a:pt x="63" y="103"/>
                  </a:lnTo>
                  <a:lnTo>
                    <a:pt x="57" y="103"/>
                  </a:lnTo>
                  <a:lnTo>
                    <a:pt x="48" y="101"/>
                  </a:lnTo>
                  <a:lnTo>
                    <a:pt x="44" y="99"/>
                  </a:lnTo>
                  <a:lnTo>
                    <a:pt x="42" y="96"/>
                  </a:lnTo>
                  <a:lnTo>
                    <a:pt x="42" y="96"/>
                  </a:lnTo>
                  <a:lnTo>
                    <a:pt x="42" y="94"/>
                  </a:lnTo>
                  <a:lnTo>
                    <a:pt x="42" y="92"/>
                  </a:lnTo>
                  <a:lnTo>
                    <a:pt x="44" y="92"/>
                  </a:lnTo>
                  <a:lnTo>
                    <a:pt x="44" y="90"/>
                  </a:lnTo>
                  <a:lnTo>
                    <a:pt x="44" y="88"/>
                  </a:lnTo>
                  <a:lnTo>
                    <a:pt x="44" y="86"/>
                  </a:lnTo>
                  <a:lnTo>
                    <a:pt x="44" y="84"/>
                  </a:lnTo>
                  <a:lnTo>
                    <a:pt x="44" y="82"/>
                  </a:lnTo>
                  <a:lnTo>
                    <a:pt x="42" y="80"/>
                  </a:lnTo>
                  <a:lnTo>
                    <a:pt x="42" y="78"/>
                  </a:lnTo>
                  <a:lnTo>
                    <a:pt x="40" y="78"/>
                  </a:lnTo>
                  <a:lnTo>
                    <a:pt x="38" y="76"/>
                  </a:lnTo>
                  <a:lnTo>
                    <a:pt x="36" y="75"/>
                  </a:lnTo>
                  <a:lnTo>
                    <a:pt x="36" y="75"/>
                  </a:lnTo>
                  <a:lnTo>
                    <a:pt x="36" y="73"/>
                  </a:lnTo>
                  <a:lnTo>
                    <a:pt x="34" y="71"/>
                  </a:lnTo>
                  <a:lnTo>
                    <a:pt x="34" y="69"/>
                  </a:lnTo>
                  <a:lnTo>
                    <a:pt x="32" y="69"/>
                  </a:lnTo>
                  <a:lnTo>
                    <a:pt x="30" y="67"/>
                  </a:lnTo>
                  <a:lnTo>
                    <a:pt x="30" y="67"/>
                  </a:lnTo>
                  <a:lnTo>
                    <a:pt x="29" y="65"/>
                  </a:lnTo>
                  <a:lnTo>
                    <a:pt x="27" y="65"/>
                  </a:lnTo>
                  <a:lnTo>
                    <a:pt x="25" y="67"/>
                  </a:lnTo>
                  <a:lnTo>
                    <a:pt x="25" y="67"/>
                  </a:lnTo>
                  <a:lnTo>
                    <a:pt x="23" y="67"/>
                  </a:lnTo>
                  <a:lnTo>
                    <a:pt x="21" y="65"/>
                  </a:lnTo>
                  <a:lnTo>
                    <a:pt x="21" y="65"/>
                  </a:lnTo>
                  <a:lnTo>
                    <a:pt x="19" y="65"/>
                  </a:lnTo>
                  <a:lnTo>
                    <a:pt x="17" y="65"/>
                  </a:lnTo>
                  <a:lnTo>
                    <a:pt x="15" y="67"/>
                  </a:lnTo>
                  <a:lnTo>
                    <a:pt x="15" y="67"/>
                  </a:lnTo>
                  <a:lnTo>
                    <a:pt x="15" y="67"/>
                  </a:lnTo>
                  <a:lnTo>
                    <a:pt x="11" y="67"/>
                  </a:lnTo>
                  <a:lnTo>
                    <a:pt x="11" y="65"/>
                  </a:lnTo>
                  <a:lnTo>
                    <a:pt x="11" y="63"/>
                  </a:lnTo>
                  <a:lnTo>
                    <a:pt x="9" y="63"/>
                  </a:lnTo>
                  <a:lnTo>
                    <a:pt x="8" y="61"/>
                  </a:lnTo>
                  <a:lnTo>
                    <a:pt x="6" y="59"/>
                  </a:lnTo>
                  <a:lnTo>
                    <a:pt x="6" y="59"/>
                  </a:lnTo>
                  <a:lnTo>
                    <a:pt x="4" y="57"/>
                  </a:lnTo>
                  <a:lnTo>
                    <a:pt x="4" y="57"/>
                  </a:lnTo>
                  <a:lnTo>
                    <a:pt x="4" y="55"/>
                  </a:lnTo>
                  <a:lnTo>
                    <a:pt x="4" y="54"/>
                  </a:lnTo>
                  <a:lnTo>
                    <a:pt x="2" y="55"/>
                  </a:lnTo>
                  <a:lnTo>
                    <a:pt x="2" y="55"/>
                  </a:lnTo>
                  <a:lnTo>
                    <a:pt x="2" y="55"/>
                  </a:lnTo>
                  <a:lnTo>
                    <a:pt x="0" y="54"/>
                  </a:lnTo>
                  <a:lnTo>
                    <a:pt x="0" y="54"/>
                  </a:lnTo>
                  <a:lnTo>
                    <a:pt x="0" y="52"/>
                  </a:lnTo>
                  <a:lnTo>
                    <a:pt x="0" y="5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16"/>
            <p:cNvSpPr>
              <a:spLocks/>
            </p:cNvSpPr>
            <p:nvPr/>
          </p:nvSpPr>
          <p:spPr bwMode="auto">
            <a:xfrm>
              <a:off x="16692503" y="-1338758"/>
              <a:ext cx="800101" cy="381465"/>
            </a:xfrm>
            <a:custGeom>
              <a:avLst/>
              <a:gdLst>
                <a:gd name="T0" fmla="*/ 10 w 409"/>
                <a:gd name="T1" fmla="*/ 113 h 195"/>
                <a:gd name="T2" fmla="*/ 0 w 409"/>
                <a:gd name="T3" fmla="*/ 92 h 195"/>
                <a:gd name="T4" fmla="*/ 19 w 409"/>
                <a:gd name="T5" fmla="*/ 88 h 195"/>
                <a:gd name="T6" fmla="*/ 29 w 409"/>
                <a:gd name="T7" fmla="*/ 71 h 195"/>
                <a:gd name="T8" fmla="*/ 40 w 409"/>
                <a:gd name="T9" fmla="*/ 67 h 195"/>
                <a:gd name="T10" fmla="*/ 48 w 409"/>
                <a:gd name="T11" fmla="*/ 65 h 195"/>
                <a:gd name="T12" fmla="*/ 65 w 409"/>
                <a:gd name="T13" fmla="*/ 71 h 195"/>
                <a:gd name="T14" fmla="*/ 77 w 409"/>
                <a:gd name="T15" fmla="*/ 75 h 195"/>
                <a:gd name="T16" fmla="*/ 94 w 409"/>
                <a:gd name="T17" fmla="*/ 71 h 195"/>
                <a:gd name="T18" fmla="*/ 107 w 409"/>
                <a:gd name="T19" fmla="*/ 71 h 195"/>
                <a:gd name="T20" fmla="*/ 119 w 409"/>
                <a:gd name="T21" fmla="*/ 75 h 195"/>
                <a:gd name="T22" fmla="*/ 138 w 409"/>
                <a:gd name="T23" fmla="*/ 75 h 195"/>
                <a:gd name="T24" fmla="*/ 132 w 409"/>
                <a:gd name="T25" fmla="*/ 60 h 195"/>
                <a:gd name="T26" fmla="*/ 130 w 409"/>
                <a:gd name="T27" fmla="*/ 50 h 195"/>
                <a:gd name="T28" fmla="*/ 138 w 409"/>
                <a:gd name="T29" fmla="*/ 37 h 195"/>
                <a:gd name="T30" fmla="*/ 130 w 409"/>
                <a:gd name="T31" fmla="*/ 33 h 195"/>
                <a:gd name="T32" fmla="*/ 138 w 409"/>
                <a:gd name="T33" fmla="*/ 29 h 195"/>
                <a:gd name="T34" fmla="*/ 149 w 409"/>
                <a:gd name="T35" fmla="*/ 25 h 195"/>
                <a:gd name="T36" fmla="*/ 168 w 409"/>
                <a:gd name="T37" fmla="*/ 19 h 195"/>
                <a:gd name="T38" fmla="*/ 180 w 409"/>
                <a:gd name="T39" fmla="*/ 14 h 195"/>
                <a:gd name="T40" fmla="*/ 197 w 409"/>
                <a:gd name="T41" fmla="*/ 6 h 195"/>
                <a:gd name="T42" fmla="*/ 210 w 409"/>
                <a:gd name="T43" fmla="*/ 2 h 195"/>
                <a:gd name="T44" fmla="*/ 226 w 409"/>
                <a:gd name="T45" fmla="*/ 10 h 195"/>
                <a:gd name="T46" fmla="*/ 231 w 409"/>
                <a:gd name="T47" fmla="*/ 18 h 195"/>
                <a:gd name="T48" fmla="*/ 239 w 409"/>
                <a:gd name="T49" fmla="*/ 16 h 195"/>
                <a:gd name="T50" fmla="*/ 251 w 409"/>
                <a:gd name="T51" fmla="*/ 19 h 195"/>
                <a:gd name="T52" fmla="*/ 258 w 409"/>
                <a:gd name="T53" fmla="*/ 25 h 195"/>
                <a:gd name="T54" fmla="*/ 273 w 409"/>
                <a:gd name="T55" fmla="*/ 18 h 195"/>
                <a:gd name="T56" fmla="*/ 283 w 409"/>
                <a:gd name="T57" fmla="*/ 16 h 195"/>
                <a:gd name="T58" fmla="*/ 333 w 409"/>
                <a:gd name="T59" fmla="*/ 54 h 195"/>
                <a:gd name="T60" fmla="*/ 346 w 409"/>
                <a:gd name="T61" fmla="*/ 60 h 195"/>
                <a:gd name="T62" fmla="*/ 363 w 409"/>
                <a:gd name="T63" fmla="*/ 56 h 195"/>
                <a:gd name="T64" fmla="*/ 380 w 409"/>
                <a:gd name="T65" fmla="*/ 65 h 195"/>
                <a:gd name="T66" fmla="*/ 388 w 409"/>
                <a:gd name="T67" fmla="*/ 73 h 195"/>
                <a:gd name="T68" fmla="*/ 401 w 409"/>
                <a:gd name="T69" fmla="*/ 73 h 195"/>
                <a:gd name="T70" fmla="*/ 403 w 409"/>
                <a:gd name="T71" fmla="*/ 84 h 195"/>
                <a:gd name="T72" fmla="*/ 398 w 409"/>
                <a:gd name="T73" fmla="*/ 105 h 195"/>
                <a:gd name="T74" fmla="*/ 377 w 409"/>
                <a:gd name="T75" fmla="*/ 107 h 195"/>
                <a:gd name="T76" fmla="*/ 371 w 409"/>
                <a:gd name="T77" fmla="*/ 128 h 195"/>
                <a:gd name="T78" fmla="*/ 363 w 409"/>
                <a:gd name="T79" fmla="*/ 134 h 195"/>
                <a:gd name="T80" fmla="*/ 354 w 409"/>
                <a:gd name="T81" fmla="*/ 140 h 195"/>
                <a:gd name="T82" fmla="*/ 359 w 409"/>
                <a:gd name="T83" fmla="*/ 155 h 195"/>
                <a:gd name="T84" fmla="*/ 359 w 409"/>
                <a:gd name="T85" fmla="*/ 170 h 195"/>
                <a:gd name="T86" fmla="*/ 319 w 409"/>
                <a:gd name="T87" fmla="*/ 165 h 195"/>
                <a:gd name="T88" fmla="*/ 294 w 409"/>
                <a:gd name="T89" fmla="*/ 165 h 195"/>
                <a:gd name="T90" fmla="*/ 272 w 409"/>
                <a:gd name="T91" fmla="*/ 172 h 195"/>
                <a:gd name="T92" fmla="*/ 258 w 409"/>
                <a:gd name="T93" fmla="*/ 178 h 195"/>
                <a:gd name="T94" fmla="*/ 231 w 409"/>
                <a:gd name="T95" fmla="*/ 191 h 195"/>
                <a:gd name="T96" fmla="*/ 182 w 409"/>
                <a:gd name="T97" fmla="*/ 159 h 195"/>
                <a:gd name="T98" fmla="*/ 102 w 409"/>
                <a:gd name="T99" fmla="*/ 187 h 195"/>
                <a:gd name="T100" fmla="*/ 75 w 409"/>
                <a:gd name="T101" fmla="*/ 178 h 195"/>
                <a:gd name="T102" fmla="*/ 63 w 409"/>
                <a:gd name="T103" fmla="*/ 174 h 195"/>
                <a:gd name="T104" fmla="*/ 56 w 409"/>
                <a:gd name="T105" fmla="*/ 165 h 195"/>
                <a:gd name="T106" fmla="*/ 48 w 409"/>
                <a:gd name="T107" fmla="*/ 155 h 195"/>
                <a:gd name="T108" fmla="*/ 60 w 409"/>
                <a:gd name="T109" fmla="*/ 155 h 195"/>
                <a:gd name="T110" fmla="*/ 54 w 409"/>
                <a:gd name="T111" fmla="*/ 147 h 195"/>
                <a:gd name="T112" fmla="*/ 69 w 409"/>
                <a:gd name="T113" fmla="*/ 145 h 195"/>
                <a:gd name="T114" fmla="*/ 71 w 409"/>
                <a:gd name="T115" fmla="*/ 138 h 195"/>
                <a:gd name="T116" fmla="*/ 71 w 409"/>
                <a:gd name="T117" fmla="*/ 128 h 195"/>
                <a:gd name="T118" fmla="*/ 61 w 409"/>
                <a:gd name="T119" fmla="*/ 126 h 195"/>
                <a:gd name="T120" fmla="*/ 54 w 409"/>
                <a:gd name="T121" fmla="*/ 124 h 195"/>
                <a:gd name="T122" fmla="*/ 44 w 409"/>
                <a:gd name="T123" fmla="*/ 126 h 195"/>
                <a:gd name="T124" fmla="*/ 35 w 409"/>
                <a:gd name="T125" fmla="*/ 13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 h="195">
                  <a:moveTo>
                    <a:pt x="31" y="132"/>
                  </a:moveTo>
                  <a:lnTo>
                    <a:pt x="29" y="130"/>
                  </a:lnTo>
                  <a:lnTo>
                    <a:pt x="25" y="130"/>
                  </a:lnTo>
                  <a:lnTo>
                    <a:pt x="21" y="128"/>
                  </a:lnTo>
                  <a:lnTo>
                    <a:pt x="23" y="126"/>
                  </a:lnTo>
                  <a:lnTo>
                    <a:pt x="27" y="126"/>
                  </a:lnTo>
                  <a:lnTo>
                    <a:pt x="21" y="121"/>
                  </a:lnTo>
                  <a:lnTo>
                    <a:pt x="17" y="115"/>
                  </a:lnTo>
                  <a:lnTo>
                    <a:pt x="10" y="113"/>
                  </a:lnTo>
                  <a:lnTo>
                    <a:pt x="10" y="115"/>
                  </a:lnTo>
                  <a:lnTo>
                    <a:pt x="6" y="113"/>
                  </a:lnTo>
                  <a:lnTo>
                    <a:pt x="6" y="111"/>
                  </a:lnTo>
                  <a:lnTo>
                    <a:pt x="4" y="109"/>
                  </a:lnTo>
                  <a:lnTo>
                    <a:pt x="0" y="107"/>
                  </a:lnTo>
                  <a:lnTo>
                    <a:pt x="2" y="103"/>
                  </a:lnTo>
                  <a:lnTo>
                    <a:pt x="2" y="98"/>
                  </a:lnTo>
                  <a:lnTo>
                    <a:pt x="0" y="96"/>
                  </a:lnTo>
                  <a:lnTo>
                    <a:pt x="0" y="92"/>
                  </a:lnTo>
                  <a:lnTo>
                    <a:pt x="2" y="90"/>
                  </a:lnTo>
                  <a:lnTo>
                    <a:pt x="6" y="88"/>
                  </a:lnTo>
                  <a:lnTo>
                    <a:pt x="6" y="84"/>
                  </a:lnTo>
                  <a:lnTo>
                    <a:pt x="8" y="82"/>
                  </a:lnTo>
                  <a:lnTo>
                    <a:pt x="14" y="88"/>
                  </a:lnTo>
                  <a:lnTo>
                    <a:pt x="14" y="90"/>
                  </a:lnTo>
                  <a:lnTo>
                    <a:pt x="17" y="92"/>
                  </a:lnTo>
                  <a:lnTo>
                    <a:pt x="19" y="90"/>
                  </a:lnTo>
                  <a:lnTo>
                    <a:pt x="19" y="88"/>
                  </a:lnTo>
                  <a:lnTo>
                    <a:pt x="21" y="86"/>
                  </a:lnTo>
                  <a:lnTo>
                    <a:pt x="19" y="79"/>
                  </a:lnTo>
                  <a:lnTo>
                    <a:pt x="21" y="79"/>
                  </a:lnTo>
                  <a:lnTo>
                    <a:pt x="25" y="79"/>
                  </a:lnTo>
                  <a:lnTo>
                    <a:pt x="25" y="77"/>
                  </a:lnTo>
                  <a:lnTo>
                    <a:pt x="23" y="75"/>
                  </a:lnTo>
                  <a:lnTo>
                    <a:pt x="25" y="73"/>
                  </a:lnTo>
                  <a:lnTo>
                    <a:pt x="27" y="71"/>
                  </a:lnTo>
                  <a:lnTo>
                    <a:pt x="29" y="71"/>
                  </a:lnTo>
                  <a:lnTo>
                    <a:pt x="31" y="69"/>
                  </a:lnTo>
                  <a:lnTo>
                    <a:pt x="33" y="67"/>
                  </a:lnTo>
                  <a:lnTo>
                    <a:pt x="35" y="67"/>
                  </a:lnTo>
                  <a:lnTo>
                    <a:pt x="35" y="65"/>
                  </a:lnTo>
                  <a:lnTo>
                    <a:pt x="35" y="63"/>
                  </a:lnTo>
                  <a:lnTo>
                    <a:pt x="35" y="63"/>
                  </a:lnTo>
                  <a:lnTo>
                    <a:pt x="38" y="65"/>
                  </a:lnTo>
                  <a:lnTo>
                    <a:pt x="40" y="65"/>
                  </a:lnTo>
                  <a:lnTo>
                    <a:pt x="40" y="67"/>
                  </a:lnTo>
                  <a:lnTo>
                    <a:pt x="38" y="69"/>
                  </a:lnTo>
                  <a:lnTo>
                    <a:pt x="40" y="69"/>
                  </a:lnTo>
                  <a:lnTo>
                    <a:pt x="42" y="69"/>
                  </a:lnTo>
                  <a:lnTo>
                    <a:pt x="42" y="67"/>
                  </a:lnTo>
                  <a:lnTo>
                    <a:pt x="44" y="65"/>
                  </a:lnTo>
                  <a:lnTo>
                    <a:pt x="44" y="67"/>
                  </a:lnTo>
                  <a:lnTo>
                    <a:pt x="44" y="67"/>
                  </a:lnTo>
                  <a:lnTo>
                    <a:pt x="46" y="65"/>
                  </a:lnTo>
                  <a:lnTo>
                    <a:pt x="48" y="65"/>
                  </a:lnTo>
                  <a:lnTo>
                    <a:pt x="50" y="63"/>
                  </a:lnTo>
                  <a:lnTo>
                    <a:pt x="52" y="63"/>
                  </a:lnTo>
                  <a:lnTo>
                    <a:pt x="52" y="65"/>
                  </a:lnTo>
                  <a:lnTo>
                    <a:pt x="56" y="67"/>
                  </a:lnTo>
                  <a:lnTo>
                    <a:pt x="60" y="67"/>
                  </a:lnTo>
                  <a:lnTo>
                    <a:pt x="61" y="67"/>
                  </a:lnTo>
                  <a:lnTo>
                    <a:pt x="61" y="67"/>
                  </a:lnTo>
                  <a:lnTo>
                    <a:pt x="63" y="67"/>
                  </a:lnTo>
                  <a:lnTo>
                    <a:pt x="65" y="71"/>
                  </a:lnTo>
                  <a:lnTo>
                    <a:pt x="67" y="71"/>
                  </a:lnTo>
                  <a:lnTo>
                    <a:pt x="69" y="73"/>
                  </a:lnTo>
                  <a:lnTo>
                    <a:pt x="73" y="75"/>
                  </a:lnTo>
                  <a:lnTo>
                    <a:pt x="75" y="75"/>
                  </a:lnTo>
                  <a:lnTo>
                    <a:pt x="75" y="77"/>
                  </a:lnTo>
                  <a:lnTo>
                    <a:pt x="75" y="79"/>
                  </a:lnTo>
                  <a:lnTo>
                    <a:pt x="77" y="79"/>
                  </a:lnTo>
                  <a:lnTo>
                    <a:pt x="77" y="77"/>
                  </a:lnTo>
                  <a:lnTo>
                    <a:pt x="77" y="75"/>
                  </a:lnTo>
                  <a:lnTo>
                    <a:pt x="79" y="73"/>
                  </a:lnTo>
                  <a:lnTo>
                    <a:pt x="81" y="75"/>
                  </a:lnTo>
                  <a:lnTo>
                    <a:pt x="84" y="75"/>
                  </a:lnTo>
                  <a:lnTo>
                    <a:pt x="86" y="77"/>
                  </a:lnTo>
                  <a:lnTo>
                    <a:pt x="88" y="79"/>
                  </a:lnTo>
                  <a:lnTo>
                    <a:pt x="90" y="77"/>
                  </a:lnTo>
                  <a:lnTo>
                    <a:pt x="90" y="73"/>
                  </a:lnTo>
                  <a:lnTo>
                    <a:pt x="94" y="73"/>
                  </a:lnTo>
                  <a:lnTo>
                    <a:pt x="94" y="71"/>
                  </a:lnTo>
                  <a:lnTo>
                    <a:pt x="96" y="71"/>
                  </a:lnTo>
                  <a:lnTo>
                    <a:pt x="96" y="71"/>
                  </a:lnTo>
                  <a:lnTo>
                    <a:pt x="98" y="69"/>
                  </a:lnTo>
                  <a:lnTo>
                    <a:pt x="100" y="69"/>
                  </a:lnTo>
                  <a:lnTo>
                    <a:pt x="103" y="73"/>
                  </a:lnTo>
                  <a:lnTo>
                    <a:pt x="103" y="73"/>
                  </a:lnTo>
                  <a:lnTo>
                    <a:pt x="107" y="73"/>
                  </a:lnTo>
                  <a:lnTo>
                    <a:pt x="105" y="71"/>
                  </a:lnTo>
                  <a:lnTo>
                    <a:pt x="107" y="71"/>
                  </a:lnTo>
                  <a:lnTo>
                    <a:pt x="109" y="71"/>
                  </a:lnTo>
                  <a:lnTo>
                    <a:pt x="111" y="69"/>
                  </a:lnTo>
                  <a:lnTo>
                    <a:pt x="113" y="71"/>
                  </a:lnTo>
                  <a:lnTo>
                    <a:pt x="115" y="71"/>
                  </a:lnTo>
                  <a:lnTo>
                    <a:pt x="115" y="73"/>
                  </a:lnTo>
                  <a:lnTo>
                    <a:pt x="113" y="73"/>
                  </a:lnTo>
                  <a:lnTo>
                    <a:pt x="115" y="75"/>
                  </a:lnTo>
                  <a:lnTo>
                    <a:pt x="117" y="77"/>
                  </a:lnTo>
                  <a:lnTo>
                    <a:pt x="119" y="75"/>
                  </a:lnTo>
                  <a:lnTo>
                    <a:pt x="119" y="77"/>
                  </a:lnTo>
                  <a:lnTo>
                    <a:pt x="123" y="77"/>
                  </a:lnTo>
                  <a:lnTo>
                    <a:pt x="126" y="79"/>
                  </a:lnTo>
                  <a:lnTo>
                    <a:pt x="128" y="77"/>
                  </a:lnTo>
                  <a:lnTo>
                    <a:pt x="130" y="75"/>
                  </a:lnTo>
                  <a:lnTo>
                    <a:pt x="130" y="73"/>
                  </a:lnTo>
                  <a:lnTo>
                    <a:pt x="132" y="73"/>
                  </a:lnTo>
                  <a:lnTo>
                    <a:pt x="134" y="75"/>
                  </a:lnTo>
                  <a:lnTo>
                    <a:pt x="138" y="75"/>
                  </a:lnTo>
                  <a:lnTo>
                    <a:pt x="142" y="73"/>
                  </a:lnTo>
                  <a:lnTo>
                    <a:pt x="142" y="73"/>
                  </a:lnTo>
                  <a:lnTo>
                    <a:pt x="142" y="65"/>
                  </a:lnTo>
                  <a:lnTo>
                    <a:pt x="142" y="63"/>
                  </a:lnTo>
                  <a:lnTo>
                    <a:pt x="138" y="63"/>
                  </a:lnTo>
                  <a:lnTo>
                    <a:pt x="136" y="61"/>
                  </a:lnTo>
                  <a:lnTo>
                    <a:pt x="136" y="61"/>
                  </a:lnTo>
                  <a:lnTo>
                    <a:pt x="132" y="61"/>
                  </a:lnTo>
                  <a:lnTo>
                    <a:pt x="132" y="60"/>
                  </a:lnTo>
                  <a:lnTo>
                    <a:pt x="128" y="60"/>
                  </a:lnTo>
                  <a:lnTo>
                    <a:pt x="128" y="58"/>
                  </a:lnTo>
                  <a:lnTo>
                    <a:pt x="128" y="58"/>
                  </a:lnTo>
                  <a:lnTo>
                    <a:pt x="128" y="56"/>
                  </a:lnTo>
                  <a:lnTo>
                    <a:pt x="130" y="56"/>
                  </a:lnTo>
                  <a:lnTo>
                    <a:pt x="130" y="54"/>
                  </a:lnTo>
                  <a:lnTo>
                    <a:pt x="132" y="52"/>
                  </a:lnTo>
                  <a:lnTo>
                    <a:pt x="132" y="50"/>
                  </a:lnTo>
                  <a:lnTo>
                    <a:pt x="130" y="50"/>
                  </a:lnTo>
                  <a:lnTo>
                    <a:pt x="130" y="48"/>
                  </a:lnTo>
                  <a:lnTo>
                    <a:pt x="132" y="44"/>
                  </a:lnTo>
                  <a:lnTo>
                    <a:pt x="134" y="42"/>
                  </a:lnTo>
                  <a:lnTo>
                    <a:pt x="140" y="42"/>
                  </a:lnTo>
                  <a:lnTo>
                    <a:pt x="142" y="42"/>
                  </a:lnTo>
                  <a:lnTo>
                    <a:pt x="142" y="42"/>
                  </a:lnTo>
                  <a:lnTo>
                    <a:pt x="142" y="40"/>
                  </a:lnTo>
                  <a:lnTo>
                    <a:pt x="140" y="39"/>
                  </a:lnTo>
                  <a:lnTo>
                    <a:pt x="138" y="37"/>
                  </a:lnTo>
                  <a:lnTo>
                    <a:pt x="136" y="37"/>
                  </a:lnTo>
                  <a:lnTo>
                    <a:pt x="136" y="39"/>
                  </a:lnTo>
                  <a:lnTo>
                    <a:pt x="134" y="39"/>
                  </a:lnTo>
                  <a:lnTo>
                    <a:pt x="130" y="37"/>
                  </a:lnTo>
                  <a:lnTo>
                    <a:pt x="130" y="37"/>
                  </a:lnTo>
                  <a:lnTo>
                    <a:pt x="132" y="35"/>
                  </a:lnTo>
                  <a:lnTo>
                    <a:pt x="134" y="35"/>
                  </a:lnTo>
                  <a:lnTo>
                    <a:pt x="134" y="33"/>
                  </a:lnTo>
                  <a:lnTo>
                    <a:pt x="130" y="33"/>
                  </a:lnTo>
                  <a:lnTo>
                    <a:pt x="128" y="33"/>
                  </a:lnTo>
                  <a:lnTo>
                    <a:pt x="130" y="33"/>
                  </a:lnTo>
                  <a:lnTo>
                    <a:pt x="128" y="29"/>
                  </a:lnTo>
                  <a:lnTo>
                    <a:pt x="130" y="29"/>
                  </a:lnTo>
                  <a:lnTo>
                    <a:pt x="132" y="29"/>
                  </a:lnTo>
                  <a:lnTo>
                    <a:pt x="132" y="27"/>
                  </a:lnTo>
                  <a:lnTo>
                    <a:pt x="134" y="27"/>
                  </a:lnTo>
                  <a:lnTo>
                    <a:pt x="134" y="29"/>
                  </a:lnTo>
                  <a:lnTo>
                    <a:pt x="138" y="29"/>
                  </a:lnTo>
                  <a:lnTo>
                    <a:pt x="140" y="31"/>
                  </a:lnTo>
                  <a:lnTo>
                    <a:pt x="140" y="29"/>
                  </a:lnTo>
                  <a:lnTo>
                    <a:pt x="140" y="27"/>
                  </a:lnTo>
                  <a:lnTo>
                    <a:pt x="142" y="27"/>
                  </a:lnTo>
                  <a:lnTo>
                    <a:pt x="144" y="27"/>
                  </a:lnTo>
                  <a:lnTo>
                    <a:pt x="145" y="29"/>
                  </a:lnTo>
                  <a:lnTo>
                    <a:pt x="145" y="27"/>
                  </a:lnTo>
                  <a:lnTo>
                    <a:pt x="145" y="25"/>
                  </a:lnTo>
                  <a:lnTo>
                    <a:pt x="149" y="25"/>
                  </a:lnTo>
                  <a:lnTo>
                    <a:pt x="153" y="25"/>
                  </a:lnTo>
                  <a:lnTo>
                    <a:pt x="155" y="23"/>
                  </a:lnTo>
                  <a:lnTo>
                    <a:pt x="159" y="23"/>
                  </a:lnTo>
                  <a:lnTo>
                    <a:pt x="159" y="23"/>
                  </a:lnTo>
                  <a:lnTo>
                    <a:pt x="161" y="21"/>
                  </a:lnTo>
                  <a:lnTo>
                    <a:pt x="165" y="21"/>
                  </a:lnTo>
                  <a:lnTo>
                    <a:pt x="166" y="19"/>
                  </a:lnTo>
                  <a:lnTo>
                    <a:pt x="168" y="19"/>
                  </a:lnTo>
                  <a:lnTo>
                    <a:pt x="168" y="19"/>
                  </a:lnTo>
                  <a:lnTo>
                    <a:pt x="170" y="19"/>
                  </a:lnTo>
                  <a:lnTo>
                    <a:pt x="170" y="18"/>
                  </a:lnTo>
                  <a:lnTo>
                    <a:pt x="170" y="16"/>
                  </a:lnTo>
                  <a:lnTo>
                    <a:pt x="174" y="16"/>
                  </a:lnTo>
                  <a:lnTo>
                    <a:pt x="174" y="16"/>
                  </a:lnTo>
                  <a:lnTo>
                    <a:pt x="174" y="14"/>
                  </a:lnTo>
                  <a:lnTo>
                    <a:pt x="176" y="16"/>
                  </a:lnTo>
                  <a:lnTo>
                    <a:pt x="178" y="16"/>
                  </a:lnTo>
                  <a:lnTo>
                    <a:pt x="180" y="14"/>
                  </a:lnTo>
                  <a:lnTo>
                    <a:pt x="182" y="14"/>
                  </a:lnTo>
                  <a:lnTo>
                    <a:pt x="187" y="12"/>
                  </a:lnTo>
                  <a:lnTo>
                    <a:pt x="187" y="12"/>
                  </a:lnTo>
                  <a:lnTo>
                    <a:pt x="189" y="10"/>
                  </a:lnTo>
                  <a:lnTo>
                    <a:pt x="191" y="10"/>
                  </a:lnTo>
                  <a:lnTo>
                    <a:pt x="193" y="8"/>
                  </a:lnTo>
                  <a:lnTo>
                    <a:pt x="193" y="8"/>
                  </a:lnTo>
                  <a:lnTo>
                    <a:pt x="197" y="8"/>
                  </a:lnTo>
                  <a:lnTo>
                    <a:pt x="197" y="6"/>
                  </a:lnTo>
                  <a:lnTo>
                    <a:pt x="195" y="4"/>
                  </a:lnTo>
                  <a:lnTo>
                    <a:pt x="197" y="4"/>
                  </a:lnTo>
                  <a:lnTo>
                    <a:pt x="201" y="4"/>
                  </a:lnTo>
                  <a:lnTo>
                    <a:pt x="201" y="2"/>
                  </a:lnTo>
                  <a:lnTo>
                    <a:pt x="203" y="2"/>
                  </a:lnTo>
                  <a:lnTo>
                    <a:pt x="205" y="2"/>
                  </a:lnTo>
                  <a:lnTo>
                    <a:pt x="205" y="0"/>
                  </a:lnTo>
                  <a:lnTo>
                    <a:pt x="208" y="2"/>
                  </a:lnTo>
                  <a:lnTo>
                    <a:pt x="210" y="2"/>
                  </a:lnTo>
                  <a:lnTo>
                    <a:pt x="214" y="4"/>
                  </a:lnTo>
                  <a:lnTo>
                    <a:pt x="216" y="4"/>
                  </a:lnTo>
                  <a:lnTo>
                    <a:pt x="218" y="2"/>
                  </a:lnTo>
                  <a:lnTo>
                    <a:pt x="220" y="2"/>
                  </a:lnTo>
                  <a:lnTo>
                    <a:pt x="222" y="4"/>
                  </a:lnTo>
                  <a:lnTo>
                    <a:pt x="222" y="6"/>
                  </a:lnTo>
                  <a:lnTo>
                    <a:pt x="224" y="8"/>
                  </a:lnTo>
                  <a:lnTo>
                    <a:pt x="224" y="10"/>
                  </a:lnTo>
                  <a:lnTo>
                    <a:pt x="226" y="10"/>
                  </a:lnTo>
                  <a:lnTo>
                    <a:pt x="226" y="12"/>
                  </a:lnTo>
                  <a:lnTo>
                    <a:pt x="226" y="14"/>
                  </a:lnTo>
                  <a:lnTo>
                    <a:pt x="226" y="14"/>
                  </a:lnTo>
                  <a:lnTo>
                    <a:pt x="226" y="16"/>
                  </a:lnTo>
                  <a:lnTo>
                    <a:pt x="224" y="16"/>
                  </a:lnTo>
                  <a:lnTo>
                    <a:pt x="226" y="18"/>
                  </a:lnTo>
                  <a:lnTo>
                    <a:pt x="228" y="18"/>
                  </a:lnTo>
                  <a:lnTo>
                    <a:pt x="230" y="18"/>
                  </a:lnTo>
                  <a:lnTo>
                    <a:pt x="231" y="18"/>
                  </a:lnTo>
                  <a:lnTo>
                    <a:pt x="231" y="18"/>
                  </a:lnTo>
                  <a:lnTo>
                    <a:pt x="231" y="16"/>
                  </a:lnTo>
                  <a:lnTo>
                    <a:pt x="233" y="16"/>
                  </a:lnTo>
                  <a:lnTo>
                    <a:pt x="235" y="18"/>
                  </a:lnTo>
                  <a:lnTo>
                    <a:pt x="235" y="18"/>
                  </a:lnTo>
                  <a:lnTo>
                    <a:pt x="235" y="16"/>
                  </a:lnTo>
                  <a:lnTo>
                    <a:pt x="235" y="14"/>
                  </a:lnTo>
                  <a:lnTo>
                    <a:pt x="235" y="14"/>
                  </a:lnTo>
                  <a:lnTo>
                    <a:pt x="239" y="16"/>
                  </a:lnTo>
                  <a:lnTo>
                    <a:pt x="239" y="19"/>
                  </a:lnTo>
                  <a:lnTo>
                    <a:pt x="241" y="21"/>
                  </a:lnTo>
                  <a:lnTo>
                    <a:pt x="243" y="21"/>
                  </a:lnTo>
                  <a:lnTo>
                    <a:pt x="245" y="19"/>
                  </a:lnTo>
                  <a:lnTo>
                    <a:pt x="243" y="19"/>
                  </a:lnTo>
                  <a:lnTo>
                    <a:pt x="243" y="18"/>
                  </a:lnTo>
                  <a:lnTo>
                    <a:pt x="245" y="18"/>
                  </a:lnTo>
                  <a:lnTo>
                    <a:pt x="249" y="19"/>
                  </a:lnTo>
                  <a:lnTo>
                    <a:pt x="251" y="19"/>
                  </a:lnTo>
                  <a:lnTo>
                    <a:pt x="252" y="19"/>
                  </a:lnTo>
                  <a:lnTo>
                    <a:pt x="252" y="19"/>
                  </a:lnTo>
                  <a:lnTo>
                    <a:pt x="252" y="21"/>
                  </a:lnTo>
                  <a:lnTo>
                    <a:pt x="251" y="21"/>
                  </a:lnTo>
                  <a:lnTo>
                    <a:pt x="251" y="25"/>
                  </a:lnTo>
                  <a:lnTo>
                    <a:pt x="252" y="27"/>
                  </a:lnTo>
                  <a:lnTo>
                    <a:pt x="254" y="27"/>
                  </a:lnTo>
                  <a:lnTo>
                    <a:pt x="254" y="25"/>
                  </a:lnTo>
                  <a:lnTo>
                    <a:pt x="258" y="25"/>
                  </a:lnTo>
                  <a:lnTo>
                    <a:pt x="262" y="25"/>
                  </a:lnTo>
                  <a:lnTo>
                    <a:pt x="262" y="25"/>
                  </a:lnTo>
                  <a:lnTo>
                    <a:pt x="264" y="25"/>
                  </a:lnTo>
                  <a:lnTo>
                    <a:pt x="264" y="23"/>
                  </a:lnTo>
                  <a:lnTo>
                    <a:pt x="266" y="21"/>
                  </a:lnTo>
                  <a:lnTo>
                    <a:pt x="270" y="21"/>
                  </a:lnTo>
                  <a:lnTo>
                    <a:pt x="272" y="21"/>
                  </a:lnTo>
                  <a:lnTo>
                    <a:pt x="272" y="19"/>
                  </a:lnTo>
                  <a:lnTo>
                    <a:pt x="273" y="18"/>
                  </a:lnTo>
                  <a:lnTo>
                    <a:pt x="273" y="16"/>
                  </a:lnTo>
                  <a:lnTo>
                    <a:pt x="275" y="14"/>
                  </a:lnTo>
                  <a:lnTo>
                    <a:pt x="277" y="14"/>
                  </a:lnTo>
                  <a:lnTo>
                    <a:pt x="279" y="12"/>
                  </a:lnTo>
                  <a:lnTo>
                    <a:pt x="281" y="12"/>
                  </a:lnTo>
                  <a:lnTo>
                    <a:pt x="285" y="10"/>
                  </a:lnTo>
                  <a:lnTo>
                    <a:pt x="285" y="12"/>
                  </a:lnTo>
                  <a:lnTo>
                    <a:pt x="285" y="14"/>
                  </a:lnTo>
                  <a:lnTo>
                    <a:pt x="283" y="16"/>
                  </a:lnTo>
                  <a:lnTo>
                    <a:pt x="281" y="16"/>
                  </a:lnTo>
                  <a:lnTo>
                    <a:pt x="283" y="18"/>
                  </a:lnTo>
                  <a:lnTo>
                    <a:pt x="302" y="29"/>
                  </a:lnTo>
                  <a:lnTo>
                    <a:pt x="329" y="60"/>
                  </a:lnTo>
                  <a:lnTo>
                    <a:pt x="331" y="60"/>
                  </a:lnTo>
                  <a:lnTo>
                    <a:pt x="333" y="58"/>
                  </a:lnTo>
                  <a:lnTo>
                    <a:pt x="333" y="58"/>
                  </a:lnTo>
                  <a:lnTo>
                    <a:pt x="333" y="56"/>
                  </a:lnTo>
                  <a:lnTo>
                    <a:pt x="333" y="54"/>
                  </a:lnTo>
                  <a:lnTo>
                    <a:pt x="335" y="54"/>
                  </a:lnTo>
                  <a:lnTo>
                    <a:pt x="338" y="56"/>
                  </a:lnTo>
                  <a:lnTo>
                    <a:pt x="336" y="56"/>
                  </a:lnTo>
                  <a:lnTo>
                    <a:pt x="336" y="58"/>
                  </a:lnTo>
                  <a:lnTo>
                    <a:pt x="340" y="58"/>
                  </a:lnTo>
                  <a:lnTo>
                    <a:pt x="342" y="60"/>
                  </a:lnTo>
                  <a:lnTo>
                    <a:pt x="344" y="60"/>
                  </a:lnTo>
                  <a:lnTo>
                    <a:pt x="344" y="60"/>
                  </a:lnTo>
                  <a:lnTo>
                    <a:pt x="346" y="60"/>
                  </a:lnTo>
                  <a:lnTo>
                    <a:pt x="350" y="60"/>
                  </a:lnTo>
                  <a:lnTo>
                    <a:pt x="352" y="60"/>
                  </a:lnTo>
                  <a:lnTo>
                    <a:pt x="354" y="60"/>
                  </a:lnTo>
                  <a:lnTo>
                    <a:pt x="356" y="60"/>
                  </a:lnTo>
                  <a:lnTo>
                    <a:pt x="356" y="58"/>
                  </a:lnTo>
                  <a:lnTo>
                    <a:pt x="356" y="58"/>
                  </a:lnTo>
                  <a:lnTo>
                    <a:pt x="356" y="56"/>
                  </a:lnTo>
                  <a:lnTo>
                    <a:pt x="359" y="56"/>
                  </a:lnTo>
                  <a:lnTo>
                    <a:pt x="363" y="56"/>
                  </a:lnTo>
                  <a:lnTo>
                    <a:pt x="367" y="56"/>
                  </a:lnTo>
                  <a:lnTo>
                    <a:pt x="369" y="58"/>
                  </a:lnTo>
                  <a:lnTo>
                    <a:pt x="371" y="61"/>
                  </a:lnTo>
                  <a:lnTo>
                    <a:pt x="373" y="63"/>
                  </a:lnTo>
                  <a:lnTo>
                    <a:pt x="373" y="63"/>
                  </a:lnTo>
                  <a:lnTo>
                    <a:pt x="377" y="63"/>
                  </a:lnTo>
                  <a:lnTo>
                    <a:pt x="379" y="65"/>
                  </a:lnTo>
                  <a:lnTo>
                    <a:pt x="379" y="65"/>
                  </a:lnTo>
                  <a:lnTo>
                    <a:pt x="380" y="65"/>
                  </a:lnTo>
                  <a:lnTo>
                    <a:pt x="380" y="67"/>
                  </a:lnTo>
                  <a:lnTo>
                    <a:pt x="380" y="67"/>
                  </a:lnTo>
                  <a:lnTo>
                    <a:pt x="380" y="69"/>
                  </a:lnTo>
                  <a:lnTo>
                    <a:pt x="380" y="71"/>
                  </a:lnTo>
                  <a:lnTo>
                    <a:pt x="382" y="71"/>
                  </a:lnTo>
                  <a:lnTo>
                    <a:pt x="382" y="73"/>
                  </a:lnTo>
                  <a:lnTo>
                    <a:pt x="384" y="73"/>
                  </a:lnTo>
                  <a:lnTo>
                    <a:pt x="386" y="73"/>
                  </a:lnTo>
                  <a:lnTo>
                    <a:pt x="388" y="73"/>
                  </a:lnTo>
                  <a:lnTo>
                    <a:pt x="388" y="73"/>
                  </a:lnTo>
                  <a:lnTo>
                    <a:pt x="390" y="73"/>
                  </a:lnTo>
                  <a:lnTo>
                    <a:pt x="394" y="71"/>
                  </a:lnTo>
                  <a:lnTo>
                    <a:pt x="398" y="71"/>
                  </a:lnTo>
                  <a:lnTo>
                    <a:pt x="398" y="69"/>
                  </a:lnTo>
                  <a:lnTo>
                    <a:pt x="400" y="69"/>
                  </a:lnTo>
                  <a:lnTo>
                    <a:pt x="401" y="69"/>
                  </a:lnTo>
                  <a:lnTo>
                    <a:pt x="400" y="71"/>
                  </a:lnTo>
                  <a:lnTo>
                    <a:pt x="401" y="73"/>
                  </a:lnTo>
                  <a:lnTo>
                    <a:pt x="403" y="73"/>
                  </a:lnTo>
                  <a:lnTo>
                    <a:pt x="405" y="75"/>
                  </a:lnTo>
                  <a:lnTo>
                    <a:pt x="407" y="77"/>
                  </a:lnTo>
                  <a:lnTo>
                    <a:pt x="409" y="77"/>
                  </a:lnTo>
                  <a:lnTo>
                    <a:pt x="407" y="79"/>
                  </a:lnTo>
                  <a:lnTo>
                    <a:pt x="405" y="81"/>
                  </a:lnTo>
                  <a:lnTo>
                    <a:pt x="401" y="82"/>
                  </a:lnTo>
                  <a:lnTo>
                    <a:pt x="401" y="84"/>
                  </a:lnTo>
                  <a:lnTo>
                    <a:pt x="403" y="84"/>
                  </a:lnTo>
                  <a:lnTo>
                    <a:pt x="401" y="86"/>
                  </a:lnTo>
                  <a:lnTo>
                    <a:pt x="398" y="88"/>
                  </a:lnTo>
                  <a:lnTo>
                    <a:pt x="396" y="90"/>
                  </a:lnTo>
                  <a:lnTo>
                    <a:pt x="396" y="92"/>
                  </a:lnTo>
                  <a:lnTo>
                    <a:pt x="396" y="96"/>
                  </a:lnTo>
                  <a:lnTo>
                    <a:pt x="398" y="100"/>
                  </a:lnTo>
                  <a:lnTo>
                    <a:pt x="400" y="102"/>
                  </a:lnTo>
                  <a:lnTo>
                    <a:pt x="400" y="103"/>
                  </a:lnTo>
                  <a:lnTo>
                    <a:pt x="398" y="105"/>
                  </a:lnTo>
                  <a:lnTo>
                    <a:pt x="396" y="107"/>
                  </a:lnTo>
                  <a:lnTo>
                    <a:pt x="394" y="109"/>
                  </a:lnTo>
                  <a:lnTo>
                    <a:pt x="392" y="109"/>
                  </a:lnTo>
                  <a:lnTo>
                    <a:pt x="390" y="109"/>
                  </a:lnTo>
                  <a:lnTo>
                    <a:pt x="390" y="107"/>
                  </a:lnTo>
                  <a:lnTo>
                    <a:pt x="388" y="107"/>
                  </a:lnTo>
                  <a:lnTo>
                    <a:pt x="384" y="109"/>
                  </a:lnTo>
                  <a:lnTo>
                    <a:pt x="380" y="109"/>
                  </a:lnTo>
                  <a:lnTo>
                    <a:pt x="377" y="107"/>
                  </a:lnTo>
                  <a:lnTo>
                    <a:pt x="375" y="107"/>
                  </a:lnTo>
                  <a:lnTo>
                    <a:pt x="373" y="107"/>
                  </a:lnTo>
                  <a:lnTo>
                    <a:pt x="373" y="111"/>
                  </a:lnTo>
                  <a:lnTo>
                    <a:pt x="371" y="115"/>
                  </a:lnTo>
                  <a:lnTo>
                    <a:pt x="371" y="117"/>
                  </a:lnTo>
                  <a:lnTo>
                    <a:pt x="371" y="123"/>
                  </a:lnTo>
                  <a:lnTo>
                    <a:pt x="371" y="126"/>
                  </a:lnTo>
                  <a:lnTo>
                    <a:pt x="369" y="128"/>
                  </a:lnTo>
                  <a:lnTo>
                    <a:pt x="371" y="128"/>
                  </a:lnTo>
                  <a:lnTo>
                    <a:pt x="373" y="130"/>
                  </a:lnTo>
                  <a:lnTo>
                    <a:pt x="373" y="132"/>
                  </a:lnTo>
                  <a:lnTo>
                    <a:pt x="373" y="134"/>
                  </a:lnTo>
                  <a:lnTo>
                    <a:pt x="371" y="134"/>
                  </a:lnTo>
                  <a:lnTo>
                    <a:pt x="369" y="134"/>
                  </a:lnTo>
                  <a:lnTo>
                    <a:pt x="367" y="134"/>
                  </a:lnTo>
                  <a:lnTo>
                    <a:pt x="367" y="132"/>
                  </a:lnTo>
                  <a:lnTo>
                    <a:pt x="365" y="134"/>
                  </a:lnTo>
                  <a:lnTo>
                    <a:pt x="363" y="134"/>
                  </a:lnTo>
                  <a:lnTo>
                    <a:pt x="357" y="134"/>
                  </a:lnTo>
                  <a:lnTo>
                    <a:pt x="354" y="136"/>
                  </a:lnTo>
                  <a:lnTo>
                    <a:pt x="354" y="136"/>
                  </a:lnTo>
                  <a:lnTo>
                    <a:pt x="352" y="136"/>
                  </a:lnTo>
                  <a:lnTo>
                    <a:pt x="350" y="136"/>
                  </a:lnTo>
                  <a:lnTo>
                    <a:pt x="348" y="138"/>
                  </a:lnTo>
                  <a:lnTo>
                    <a:pt x="348" y="140"/>
                  </a:lnTo>
                  <a:lnTo>
                    <a:pt x="350" y="140"/>
                  </a:lnTo>
                  <a:lnTo>
                    <a:pt x="354" y="140"/>
                  </a:lnTo>
                  <a:lnTo>
                    <a:pt x="356" y="140"/>
                  </a:lnTo>
                  <a:lnTo>
                    <a:pt x="356" y="142"/>
                  </a:lnTo>
                  <a:lnTo>
                    <a:pt x="354" y="144"/>
                  </a:lnTo>
                  <a:lnTo>
                    <a:pt x="356" y="145"/>
                  </a:lnTo>
                  <a:lnTo>
                    <a:pt x="356" y="147"/>
                  </a:lnTo>
                  <a:lnTo>
                    <a:pt x="356" y="147"/>
                  </a:lnTo>
                  <a:lnTo>
                    <a:pt x="356" y="151"/>
                  </a:lnTo>
                  <a:lnTo>
                    <a:pt x="357" y="153"/>
                  </a:lnTo>
                  <a:lnTo>
                    <a:pt x="359" y="155"/>
                  </a:lnTo>
                  <a:lnTo>
                    <a:pt x="361" y="157"/>
                  </a:lnTo>
                  <a:lnTo>
                    <a:pt x="361" y="161"/>
                  </a:lnTo>
                  <a:lnTo>
                    <a:pt x="361" y="161"/>
                  </a:lnTo>
                  <a:lnTo>
                    <a:pt x="359" y="163"/>
                  </a:lnTo>
                  <a:lnTo>
                    <a:pt x="361" y="165"/>
                  </a:lnTo>
                  <a:lnTo>
                    <a:pt x="361" y="166"/>
                  </a:lnTo>
                  <a:lnTo>
                    <a:pt x="361" y="166"/>
                  </a:lnTo>
                  <a:lnTo>
                    <a:pt x="357" y="168"/>
                  </a:lnTo>
                  <a:lnTo>
                    <a:pt x="359" y="170"/>
                  </a:lnTo>
                  <a:lnTo>
                    <a:pt x="356" y="172"/>
                  </a:lnTo>
                  <a:lnTo>
                    <a:pt x="352" y="170"/>
                  </a:lnTo>
                  <a:lnTo>
                    <a:pt x="348" y="166"/>
                  </a:lnTo>
                  <a:lnTo>
                    <a:pt x="346" y="166"/>
                  </a:lnTo>
                  <a:lnTo>
                    <a:pt x="340" y="165"/>
                  </a:lnTo>
                  <a:lnTo>
                    <a:pt x="335" y="165"/>
                  </a:lnTo>
                  <a:lnTo>
                    <a:pt x="331" y="165"/>
                  </a:lnTo>
                  <a:lnTo>
                    <a:pt x="325" y="165"/>
                  </a:lnTo>
                  <a:lnTo>
                    <a:pt x="319" y="165"/>
                  </a:lnTo>
                  <a:lnTo>
                    <a:pt x="317" y="165"/>
                  </a:lnTo>
                  <a:lnTo>
                    <a:pt x="315" y="165"/>
                  </a:lnTo>
                  <a:lnTo>
                    <a:pt x="314" y="166"/>
                  </a:lnTo>
                  <a:lnTo>
                    <a:pt x="312" y="166"/>
                  </a:lnTo>
                  <a:lnTo>
                    <a:pt x="306" y="166"/>
                  </a:lnTo>
                  <a:lnTo>
                    <a:pt x="300" y="165"/>
                  </a:lnTo>
                  <a:lnTo>
                    <a:pt x="298" y="165"/>
                  </a:lnTo>
                  <a:lnTo>
                    <a:pt x="294" y="165"/>
                  </a:lnTo>
                  <a:lnTo>
                    <a:pt x="294" y="165"/>
                  </a:lnTo>
                  <a:lnTo>
                    <a:pt x="291" y="165"/>
                  </a:lnTo>
                  <a:lnTo>
                    <a:pt x="289" y="165"/>
                  </a:lnTo>
                  <a:lnTo>
                    <a:pt x="289" y="165"/>
                  </a:lnTo>
                  <a:lnTo>
                    <a:pt x="289" y="166"/>
                  </a:lnTo>
                  <a:lnTo>
                    <a:pt x="289" y="168"/>
                  </a:lnTo>
                  <a:lnTo>
                    <a:pt x="289" y="172"/>
                  </a:lnTo>
                  <a:lnTo>
                    <a:pt x="287" y="172"/>
                  </a:lnTo>
                  <a:lnTo>
                    <a:pt x="279" y="172"/>
                  </a:lnTo>
                  <a:lnTo>
                    <a:pt x="272" y="172"/>
                  </a:lnTo>
                  <a:lnTo>
                    <a:pt x="270" y="170"/>
                  </a:lnTo>
                  <a:lnTo>
                    <a:pt x="266" y="170"/>
                  </a:lnTo>
                  <a:lnTo>
                    <a:pt x="264" y="172"/>
                  </a:lnTo>
                  <a:lnTo>
                    <a:pt x="264" y="174"/>
                  </a:lnTo>
                  <a:lnTo>
                    <a:pt x="262" y="174"/>
                  </a:lnTo>
                  <a:lnTo>
                    <a:pt x="262" y="176"/>
                  </a:lnTo>
                  <a:lnTo>
                    <a:pt x="262" y="176"/>
                  </a:lnTo>
                  <a:lnTo>
                    <a:pt x="258" y="178"/>
                  </a:lnTo>
                  <a:lnTo>
                    <a:pt x="258" y="178"/>
                  </a:lnTo>
                  <a:lnTo>
                    <a:pt x="252" y="184"/>
                  </a:lnTo>
                  <a:lnTo>
                    <a:pt x="252" y="186"/>
                  </a:lnTo>
                  <a:lnTo>
                    <a:pt x="251" y="187"/>
                  </a:lnTo>
                  <a:lnTo>
                    <a:pt x="249" y="191"/>
                  </a:lnTo>
                  <a:lnTo>
                    <a:pt x="245" y="195"/>
                  </a:lnTo>
                  <a:lnTo>
                    <a:pt x="243" y="193"/>
                  </a:lnTo>
                  <a:lnTo>
                    <a:pt x="237" y="191"/>
                  </a:lnTo>
                  <a:lnTo>
                    <a:pt x="233" y="191"/>
                  </a:lnTo>
                  <a:lnTo>
                    <a:pt x="231" y="191"/>
                  </a:lnTo>
                  <a:lnTo>
                    <a:pt x="226" y="193"/>
                  </a:lnTo>
                  <a:lnTo>
                    <a:pt x="224" y="193"/>
                  </a:lnTo>
                  <a:lnTo>
                    <a:pt x="220" y="182"/>
                  </a:lnTo>
                  <a:lnTo>
                    <a:pt x="212" y="182"/>
                  </a:lnTo>
                  <a:lnTo>
                    <a:pt x="212" y="168"/>
                  </a:lnTo>
                  <a:lnTo>
                    <a:pt x="208" y="168"/>
                  </a:lnTo>
                  <a:lnTo>
                    <a:pt x="205" y="163"/>
                  </a:lnTo>
                  <a:lnTo>
                    <a:pt x="199" y="159"/>
                  </a:lnTo>
                  <a:lnTo>
                    <a:pt x="182" y="159"/>
                  </a:lnTo>
                  <a:lnTo>
                    <a:pt x="166" y="161"/>
                  </a:lnTo>
                  <a:lnTo>
                    <a:pt x="157" y="157"/>
                  </a:lnTo>
                  <a:lnTo>
                    <a:pt x="151" y="153"/>
                  </a:lnTo>
                  <a:lnTo>
                    <a:pt x="134" y="144"/>
                  </a:lnTo>
                  <a:lnTo>
                    <a:pt x="105" y="147"/>
                  </a:lnTo>
                  <a:lnTo>
                    <a:pt x="113" y="193"/>
                  </a:lnTo>
                  <a:lnTo>
                    <a:pt x="111" y="195"/>
                  </a:lnTo>
                  <a:lnTo>
                    <a:pt x="107" y="195"/>
                  </a:lnTo>
                  <a:lnTo>
                    <a:pt x="102" y="187"/>
                  </a:lnTo>
                  <a:lnTo>
                    <a:pt x="94" y="184"/>
                  </a:lnTo>
                  <a:lnTo>
                    <a:pt x="86" y="184"/>
                  </a:lnTo>
                  <a:lnTo>
                    <a:pt x="81" y="184"/>
                  </a:lnTo>
                  <a:lnTo>
                    <a:pt x="75" y="189"/>
                  </a:lnTo>
                  <a:lnTo>
                    <a:pt x="75" y="187"/>
                  </a:lnTo>
                  <a:lnTo>
                    <a:pt x="73" y="186"/>
                  </a:lnTo>
                  <a:lnTo>
                    <a:pt x="75" y="182"/>
                  </a:lnTo>
                  <a:lnTo>
                    <a:pt x="75" y="180"/>
                  </a:lnTo>
                  <a:lnTo>
                    <a:pt x="75" y="178"/>
                  </a:lnTo>
                  <a:lnTo>
                    <a:pt x="75" y="178"/>
                  </a:lnTo>
                  <a:lnTo>
                    <a:pt x="75" y="178"/>
                  </a:lnTo>
                  <a:lnTo>
                    <a:pt x="73" y="178"/>
                  </a:lnTo>
                  <a:lnTo>
                    <a:pt x="71" y="178"/>
                  </a:lnTo>
                  <a:lnTo>
                    <a:pt x="69" y="176"/>
                  </a:lnTo>
                  <a:lnTo>
                    <a:pt x="67" y="178"/>
                  </a:lnTo>
                  <a:lnTo>
                    <a:pt x="65" y="176"/>
                  </a:lnTo>
                  <a:lnTo>
                    <a:pt x="65" y="176"/>
                  </a:lnTo>
                  <a:lnTo>
                    <a:pt x="63" y="174"/>
                  </a:lnTo>
                  <a:lnTo>
                    <a:pt x="63" y="172"/>
                  </a:lnTo>
                  <a:lnTo>
                    <a:pt x="61" y="172"/>
                  </a:lnTo>
                  <a:lnTo>
                    <a:pt x="61" y="172"/>
                  </a:lnTo>
                  <a:lnTo>
                    <a:pt x="60" y="174"/>
                  </a:lnTo>
                  <a:lnTo>
                    <a:pt x="60" y="174"/>
                  </a:lnTo>
                  <a:lnTo>
                    <a:pt x="60" y="170"/>
                  </a:lnTo>
                  <a:lnTo>
                    <a:pt x="60" y="168"/>
                  </a:lnTo>
                  <a:lnTo>
                    <a:pt x="56" y="166"/>
                  </a:lnTo>
                  <a:lnTo>
                    <a:pt x="56" y="165"/>
                  </a:lnTo>
                  <a:lnTo>
                    <a:pt x="54" y="165"/>
                  </a:lnTo>
                  <a:lnTo>
                    <a:pt x="54" y="163"/>
                  </a:lnTo>
                  <a:lnTo>
                    <a:pt x="52" y="161"/>
                  </a:lnTo>
                  <a:lnTo>
                    <a:pt x="52" y="161"/>
                  </a:lnTo>
                  <a:lnTo>
                    <a:pt x="50" y="159"/>
                  </a:lnTo>
                  <a:lnTo>
                    <a:pt x="48" y="159"/>
                  </a:lnTo>
                  <a:lnTo>
                    <a:pt x="46" y="157"/>
                  </a:lnTo>
                  <a:lnTo>
                    <a:pt x="46" y="157"/>
                  </a:lnTo>
                  <a:lnTo>
                    <a:pt x="48" y="155"/>
                  </a:lnTo>
                  <a:lnTo>
                    <a:pt x="48" y="157"/>
                  </a:lnTo>
                  <a:lnTo>
                    <a:pt x="52" y="157"/>
                  </a:lnTo>
                  <a:lnTo>
                    <a:pt x="52" y="157"/>
                  </a:lnTo>
                  <a:lnTo>
                    <a:pt x="54" y="157"/>
                  </a:lnTo>
                  <a:lnTo>
                    <a:pt x="56" y="157"/>
                  </a:lnTo>
                  <a:lnTo>
                    <a:pt x="56" y="157"/>
                  </a:lnTo>
                  <a:lnTo>
                    <a:pt x="58" y="155"/>
                  </a:lnTo>
                  <a:lnTo>
                    <a:pt x="60" y="157"/>
                  </a:lnTo>
                  <a:lnTo>
                    <a:pt x="60" y="155"/>
                  </a:lnTo>
                  <a:lnTo>
                    <a:pt x="60" y="155"/>
                  </a:lnTo>
                  <a:lnTo>
                    <a:pt x="58" y="155"/>
                  </a:lnTo>
                  <a:lnTo>
                    <a:pt x="56" y="155"/>
                  </a:lnTo>
                  <a:lnTo>
                    <a:pt x="56" y="153"/>
                  </a:lnTo>
                  <a:lnTo>
                    <a:pt x="54" y="151"/>
                  </a:lnTo>
                  <a:lnTo>
                    <a:pt x="54" y="149"/>
                  </a:lnTo>
                  <a:lnTo>
                    <a:pt x="56" y="149"/>
                  </a:lnTo>
                  <a:lnTo>
                    <a:pt x="56" y="147"/>
                  </a:lnTo>
                  <a:lnTo>
                    <a:pt x="54" y="147"/>
                  </a:lnTo>
                  <a:lnTo>
                    <a:pt x="56" y="145"/>
                  </a:lnTo>
                  <a:lnTo>
                    <a:pt x="58" y="145"/>
                  </a:lnTo>
                  <a:lnTo>
                    <a:pt x="60" y="144"/>
                  </a:lnTo>
                  <a:lnTo>
                    <a:pt x="61" y="145"/>
                  </a:lnTo>
                  <a:lnTo>
                    <a:pt x="63" y="145"/>
                  </a:lnTo>
                  <a:lnTo>
                    <a:pt x="65" y="144"/>
                  </a:lnTo>
                  <a:lnTo>
                    <a:pt x="67" y="145"/>
                  </a:lnTo>
                  <a:lnTo>
                    <a:pt x="67" y="145"/>
                  </a:lnTo>
                  <a:lnTo>
                    <a:pt x="69" y="145"/>
                  </a:lnTo>
                  <a:lnTo>
                    <a:pt x="71" y="145"/>
                  </a:lnTo>
                  <a:lnTo>
                    <a:pt x="73" y="145"/>
                  </a:lnTo>
                  <a:lnTo>
                    <a:pt x="75" y="145"/>
                  </a:lnTo>
                  <a:lnTo>
                    <a:pt x="75" y="144"/>
                  </a:lnTo>
                  <a:lnTo>
                    <a:pt x="73" y="144"/>
                  </a:lnTo>
                  <a:lnTo>
                    <a:pt x="71" y="144"/>
                  </a:lnTo>
                  <a:lnTo>
                    <a:pt x="71" y="142"/>
                  </a:lnTo>
                  <a:lnTo>
                    <a:pt x="71" y="140"/>
                  </a:lnTo>
                  <a:lnTo>
                    <a:pt x="71" y="138"/>
                  </a:lnTo>
                  <a:lnTo>
                    <a:pt x="73" y="138"/>
                  </a:lnTo>
                  <a:lnTo>
                    <a:pt x="73" y="136"/>
                  </a:lnTo>
                  <a:lnTo>
                    <a:pt x="71" y="136"/>
                  </a:lnTo>
                  <a:lnTo>
                    <a:pt x="71" y="136"/>
                  </a:lnTo>
                  <a:lnTo>
                    <a:pt x="73" y="132"/>
                  </a:lnTo>
                  <a:lnTo>
                    <a:pt x="73" y="132"/>
                  </a:lnTo>
                  <a:lnTo>
                    <a:pt x="71" y="130"/>
                  </a:lnTo>
                  <a:lnTo>
                    <a:pt x="71" y="128"/>
                  </a:lnTo>
                  <a:lnTo>
                    <a:pt x="71" y="128"/>
                  </a:lnTo>
                  <a:lnTo>
                    <a:pt x="71" y="126"/>
                  </a:lnTo>
                  <a:lnTo>
                    <a:pt x="69" y="126"/>
                  </a:lnTo>
                  <a:lnTo>
                    <a:pt x="69" y="126"/>
                  </a:lnTo>
                  <a:lnTo>
                    <a:pt x="69" y="124"/>
                  </a:lnTo>
                  <a:lnTo>
                    <a:pt x="65" y="124"/>
                  </a:lnTo>
                  <a:lnTo>
                    <a:pt x="63" y="124"/>
                  </a:lnTo>
                  <a:lnTo>
                    <a:pt x="61" y="124"/>
                  </a:lnTo>
                  <a:lnTo>
                    <a:pt x="61" y="124"/>
                  </a:lnTo>
                  <a:lnTo>
                    <a:pt x="61" y="126"/>
                  </a:lnTo>
                  <a:lnTo>
                    <a:pt x="60" y="126"/>
                  </a:lnTo>
                  <a:lnTo>
                    <a:pt x="60" y="128"/>
                  </a:lnTo>
                  <a:lnTo>
                    <a:pt x="58" y="126"/>
                  </a:lnTo>
                  <a:lnTo>
                    <a:pt x="58" y="126"/>
                  </a:lnTo>
                  <a:lnTo>
                    <a:pt x="56" y="126"/>
                  </a:lnTo>
                  <a:lnTo>
                    <a:pt x="56" y="126"/>
                  </a:lnTo>
                  <a:lnTo>
                    <a:pt x="54" y="126"/>
                  </a:lnTo>
                  <a:lnTo>
                    <a:pt x="56" y="124"/>
                  </a:lnTo>
                  <a:lnTo>
                    <a:pt x="54" y="124"/>
                  </a:lnTo>
                  <a:lnTo>
                    <a:pt x="54" y="124"/>
                  </a:lnTo>
                  <a:lnTo>
                    <a:pt x="52" y="124"/>
                  </a:lnTo>
                  <a:lnTo>
                    <a:pt x="52" y="124"/>
                  </a:lnTo>
                  <a:lnTo>
                    <a:pt x="48" y="124"/>
                  </a:lnTo>
                  <a:lnTo>
                    <a:pt x="46" y="124"/>
                  </a:lnTo>
                  <a:lnTo>
                    <a:pt x="46" y="126"/>
                  </a:lnTo>
                  <a:lnTo>
                    <a:pt x="46" y="126"/>
                  </a:lnTo>
                  <a:lnTo>
                    <a:pt x="44" y="126"/>
                  </a:lnTo>
                  <a:lnTo>
                    <a:pt x="44" y="126"/>
                  </a:lnTo>
                  <a:lnTo>
                    <a:pt x="42" y="128"/>
                  </a:lnTo>
                  <a:lnTo>
                    <a:pt x="42" y="128"/>
                  </a:lnTo>
                  <a:lnTo>
                    <a:pt x="40" y="128"/>
                  </a:lnTo>
                  <a:lnTo>
                    <a:pt x="38" y="130"/>
                  </a:lnTo>
                  <a:lnTo>
                    <a:pt x="38" y="130"/>
                  </a:lnTo>
                  <a:lnTo>
                    <a:pt x="37" y="132"/>
                  </a:lnTo>
                  <a:lnTo>
                    <a:pt x="37" y="132"/>
                  </a:lnTo>
                  <a:lnTo>
                    <a:pt x="37" y="132"/>
                  </a:lnTo>
                  <a:lnTo>
                    <a:pt x="35" y="132"/>
                  </a:lnTo>
                  <a:lnTo>
                    <a:pt x="35" y="132"/>
                  </a:lnTo>
                  <a:lnTo>
                    <a:pt x="33" y="132"/>
                  </a:lnTo>
                  <a:lnTo>
                    <a:pt x="33" y="132"/>
                  </a:lnTo>
                  <a:lnTo>
                    <a:pt x="31" y="1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17"/>
            <p:cNvSpPr>
              <a:spLocks/>
            </p:cNvSpPr>
            <p:nvPr/>
          </p:nvSpPr>
          <p:spPr bwMode="auto">
            <a:xfrm>
              <a:off x="16897908" y="-1057060"/>
              <a:ext cx="340385" cy="189755"/>
            </a:xfrm>
            <a:custGeom>
              <a:avLst/>
              <a:gdLst>
                <a:gd name="T0" fmla="*/ 138 w 174"/>
                <a:gd name="T1" fmla="*/ 89 h 97"/>
                <a:gd name="T2" fmla="*/ 142 w 174"/>
                <a:gd name="T3" fmla="*/ 84 h 97"/>
                <a:gd name="T4" fmla="*/ 138 w 174"/>
                <a:gd name="T5" fmla="*/ 80 h 97"/>
                <a:gd name="T6" fmla="*/ 138 w 174"/>
                <a:gd name="T7" fmla="*/ 76 h 97"/>
                <a:gd name="T8" fmla="*/ 134 w 174"/>
                <a:gd name="T9" fmla="*/ 74 h 97"/>
                <a:gd name="T10" fmla="*/ 130 w 174"/>
                <a:gd name="T11" fmla="*/ 70 h 97"/>
                <a:gd name="T12" fmla="*/ 132 w 174"/>
                <a:gd name="T13" fmla="*/ 66 h 97"/>
                <a:gd name="T14" fmla="*/ 140 w 174"/>
                <a:gd name="T15" fmla="*/ 66 h 97"/>
                <a:gd name="T16" fmla="*/ 144 w 174"/>
                <a:gd name="T17" fmla="*/ 63 h 97"/>
                <a:gd name="T18" fmla="*/ 142 w 174"/>
                <a:gd name="T19" fmla="*/ 61 h 97"/>
                <a:gd name="T20" fmla="*/ 149 w 174"/>
                <a:gd name="T21" fmla="*/ 59 h 97"/>
                <a:gd name="T22" fmla="*/ 147 w 174"/>
                <a:gd name="T23" fmla="*/ 55 h 97"/>
                <a:gd name="T24" fmla="*/ 149 w 174"/>
                <a:gd name="T25" fmla="*/ 51 h 97"/>
                <a:gd name="T26" fmla="*/ 155 w 174"/>
                <a:gd name="T27" fmla="*/ 49 h 97"/>
                <a:gd name="T28" fmla="*/ 161 w 174"/>
                <a:gd name="T29" fmla="*/ 49 h 97"/>
                <a:gd name="T30" fmla="*/ 167 w 174"/>
                <a:gd name="T31" fmla="*/ 49 h 97"/>
                <a:gd name="T32" fmla="*/ 174 w 174"/>
                <a:gd name="T33" fmla="*/ 47 h 97"/>
                <a:gd name="T34" fmla="*/ 167 w 174"/>
                <a:gd name="T35" fmla="*/ 42 h 97"/>
                <a:gd name="T36" fmla="*/ 167 w 174"/>
                <a:gd name="T37" fmla="*/ 43 h 97"/>
                <a:gd name="T38" fmla="*/ 163 w 174"/>
                <a:gd name="T39" fmla="*/ 45 h 97"/>
                <a:gd name="T40" fmla="*/ 155 w 174"/>
                <a:gd name="T41" fmla="*/ 42 h 97"/>
                <a:gd name="T42" fmla="*/ 155 w 174"/>
                <a:gd name="T43" fmla="*/ 38 h 97"/>
                <a:gd name="T44" fmla="*/ 159 w 174"/>
                <a:gd name="T45" fmla="*/ 32 h 97"/>
                <a:gd name="T46" fmla="*/ 153 w 174"/>
                <a:gd name="T47" fmla="*/ 34 h 97"/>
                <a:gd name="T48" fmla="*/ 147 w 174"/>
                <a:gd name="T49" fmla="*/ 40 h 97"/>
                <a:gd name="T50" fmla="*/ 146 w 174"/>
                <a:gd name="T51" fmla="*/ 43 h 97"/>
                <a:gd name="T52" fmla="*/ 140 w 174"/>
                <a:gd name="T53" fmla="*/ 51 h 97"/>
                <a:gd name="T54" fmla="*/ 132 w 174"/>
                <a:gd name="T55" fmla="*/ 47 h 97"/>
                <a:gd name="T56" fmla="*/ 126 w 174"/>
                <a:gd name="T57" fmla="*/ 47 h 97"/>
                <a:gd name="T58" fmla="*/ 119 w 174"/>
                <a:gd name="T59" fmla="*/ 49 h 97"/>
                <a:gd name="T60" fmla="*/ 107 w 174"/>
                <a:gd name="T61" fmla="*/ 38 h 97"/>
                <a:gd name="T62" fmla="*/ 103 w 174"/>
                <a:gd name="T63" fmla="*/ 24 h 97"/>
                <a:gd name="T64" fmla="*/ 94 w 174"/>
                <a:gd name="T65" fmla="*/ 15 h 97"/>
                <a:gd name="T66" fmla="*/ 61 w 174"/>
                <a:gd name="T67" fmla="*/ 17 h 97"/>
                <a:gd name="T68" fmla="*/ 46 w 174"/>
                <a:gd name="T69" fmla="*/ 9 h 97"/>
                <a:gd name="T70" fmla="*/ 0 w 174"/>
                <a:gd name="T71" fmla="*/ 3 h 97"/>
                <a:gd name="T72" fmla="*/ 14 w 174"/>
                <a:gd name="T73" fmla="*/ 49 h 97"/>
                <a:gd name="T74" fmla="*/ 19 w 174"/>
                <a:gd name="T75" fmla="*/ 47 h 97"/>
                <a:gd name="T76" fmla="*/ 16 w 174"/>
                <a:gd name="T77" fmla="*/ 43 h 97"/>
                <a:gd name="T78" fmla="*/ 21 w 174"/>
                <a:gd name="T79" fmla="*/ 38 h 97"/>
                <a:gd name="T80" fmla="*/ 27 w 174"/>
                <a:gd name="T81" fmla="*/ 34 h 97"/>
                <a:gd name="T82" fmla="*/ 31 w 174"/>
                <a:gd name="T83" fmla="*/ 36 h 97"/>
                <a:gd name="T84" fmla="*/ 33 w 174"/>
                <a:gd name="T85" fmla="*/ 34 h 97"/>
                <a:gd name="T86" fmla="*/ 46 w 174"/>
                <a:gd name="T87" fmla="*/ 40 h 97"/>
                <a:gd name="T88" fmla="*/ 56 w 174"/>
                <a:gd name="T89" fmla="*/ 45 h 97"/>
                <a:gd name="T90" fmla="*/ 63 w 174"/>
                <a:gd name="T91" fmla="*/ 47 h 97"/>
                <a:gd name="T92" fmla="*/ 71 w 174"/>
                <a:gd name="T93" fmla="*/ 51 h 97"/>
                <a:gd name="T94" fmla="*/ 75 w 174"/>
                <a:gd name="T95" fmla="*/ 59 h 97"/>
                <a:gd name="T96" fmla="*/ 77 w 174"/>
                <a:gd name="T97" fmla="*/ 64 h 97"/>
                <a:gd name="T98" fmla="*/ 88 w 174"/>
                <a:gd name="T99" fmla="*/ 70 h 97"/>
                <a:gd name="T100" fmla="*/ 103 w 174"/>
                <a:gd name="T101" fmla="*/ 78 h 97"/>
                <a:gd name="T102" fmla="*/ 117 w 174"/>
                <a:gd name="T103" fmla="*/ 84 h 97"/>
                <a:gd name="T104" fmla="*/ 119 w 174"/>
                <a:gd name="T105" fmla="*/ 85 h 97"/>
                <a:gd name="T106" fmla="*/ 123 w 174"/>
                <a:gd name="T107" fmla="*/ 89 h 97"/>
                <a:gd name="T108" fmla="*/ 126 w 174"/>
                <a:gd name="T109" fmla="*/ 93 h 97"/>
                <a:gd name="T110" fmla="*/ 130 w 174"/>
                <a:gd name="T111" fmla="*/ 97 h 97"/>
                <a:gd name="T112" fmla="*/ 134 w 174"/>
                <a:gd name="T113" fmla="*/ 95 h 97"/>
                <a:gd name="T114" fmla="*/ 136 w 174"/>
                <a:gd name="T11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97">
                  <a:moveTo>
                    <a:pt x="136" y="97"/>
                  </a:moveTo>
                  <a:lnTo>
                    <a:pt x="138" y="89"/>
                  </a:lnTo>
                  <a:lnTo>
                    <a:pt x="140" y="85"/>
                  </a:lnTo>
                  <a:lnTo>
                    <a:pt x="142" y="84"/>
                  </a:lnTo>
                  <a:lnTo>
                    <a:pt x="140" y="82"/>
                  </a:lnTo>
                  <a:lnTo>
                    <a:pt x="138" y="80"/>
                  </a:lnTo>
                  <a:lnTo>
                    <a:pt x="138" y="78"/>
                  </a:lnTo>
                  <a:lnTo>
                    <a:pt x="138" y="76"/>
                  </a:lnTo>
                  <a:lnTo>
                    <a:pt x="138" y="74"/>
                  </a:lnTo>
                  <a:lnTo>
                    <a:pt x="134" y="74"/>
                  </a:lnTo>
                  <a:lnTo>
                    <a:pt x="132" y="74"/>
                  </a:lnTo>
                  <a:lnTo>
                    <a:pt x="130" y="70"/>
                  </a:lnTo>
                  <a:lnTo>
                    <a:pt x="130" y="68"/>
                  </a:lnTo>
                  <a:lnTo>
                    <a:pt x="132" y="66"/>
                  </a:lnTo>
                  <a:lnTo>
                    <a:pt x="138" y="66"/>
                  </a:lnTo>
                  <a:lnTo>
                    <a:pt x="140" y="66"/>
                  </a:lnTo>
                  <a:lnTo>
                    <a:pt x="140" y="64"/>
                  </a:lnTo>
                  <a:lnTo>
                    <a:pt x="144" y="63"/>
                  </a:lnTo>
                  <a:lnTo>
                    <a:pt x="142" y="63"/>
                  </a:lnTo>
                  <a:lnTo>
                    <a:pt x="142" y="61"/>
                  </a:lnTo>
                  <a:lnTo>
                    <a:pt x="146" y="61"/>
                  </a:lnTo>
                  <a:lnTo>
                    <a:pt x="149" y="59"/>
                  </a:lnTo>
                  <a:lnTo>
                    <a:pt x="149" y="57"/>
                  </a:lnTo>
                  <a:lnTo>
                    <a:pt x="147" y="55"/>
                  </a:lnTo>
                  <a:lnTo>
                    <a:pt x="147" y="53"/>
                  </a:lnTo>
                  <a:lnTo>
                    <a:pt x="149" y="51"/>
                  </a:lnTo>
                  <a:lnTo>
                    <a:pt x="153" y="49"/>
                  </a:lnTo>
                  <a:lnTo>
                    <a:pt x="155" y="49"/>
                  </a:lnTo>
                  <a:lnTo>
                    <a:pt x="159" y="47"/>
                  </a:lnTo>
                  <a:lnTo>
                    <a:pt x="161" y="49"/>
                  </a:lnTo>
                  <a:lnTo>
                    <a:pt x="161" y="51"/>
                  </a:lnTo>
                  <a:lnTo>
                    <a:pt x="167" y="49"/>
                  </a:lnTo>
                  <a:lnTo>
                    <a:pt x="170" y="49"/>
                  </a:lnTo>
                  <a:lnTo>
                    <a:pt x="174" y="47"/>
                  </a:lnTo>
                  <a:lnTo>
                    <a:pt x="172" y="45"/>
                  </a:lnTo>
                  <a:lnTo>
                    <a:pt x="167" y="42"/>
                  </a:lnTo>
                  <a:lnTo>
                    <a:pt x="167" y="42"/>
                  </a:lnTo>
                  <a:lnTo>
                    <a:pt x="167" y="43"/>
                  </a:lnTo>
                  <a:lnTo>
                    <a:pt x="165" y="45"/>
                  </a:lnTo>
                  <a:lnTo>
                    <a:pt x="163" y="45"/>
                  </a:lnTo>
                  <a:lnTo>
                    <a:pt x="161" y="43"/>
                  </a:lnTo>
                  <a:lnTo>
                    <a:pt x="155" y="42"/>
                  </a:lnTo>
                  <a:lnTo>
                    <a:pt x="153" y="42"/>
                  </a:lnTo>
                  <a:lnTo>
                    <a:pt x="155" y="38"/>
                  </a:lnTo>
                  <a:lnTo>
                    <a:pt x="159" y="34"/>
                  </a:lnTo>
                  <a:lnTo>
                    <a:pt x="159" y="32"/>
                  </a:lnTo>
                  <a:lnTo>
                    <a:pt x="157" y="32"/>
                  </a:lnTo>
                  <a:lnTo>
                    <a:pt x="153" y="34"/>
                  </a:lnTo>
                  <a:lnTo>
                    <a:pt x="153" y="34"/>
                  </a:lnTo>
                  <a:lnTo>
                    <a:pt x="147" y="40"/>
                  </a:lnTo>
                  <a:lnTo>
                    <a:pt x="147" y="42"/>
                  </a:lnTo>
                  <a:lnTo>
                    <a:pt x="146" y="43"/>
                  </a:lnTo>
                  <a:lnTo>
                    <a:pt x="144" y="47"/>
                  </a:lnTo>
                  <a:lnTo>
                    <a:pt x="140" y="51"/>
                  </a:lnTo>
                  <a:lnTo>
                    <a:pt x="138" y="49"/>
                  </a:lnTo>
                  <a:lnTo>
                    <a:pt x="132" y="47"/>
                  </a:lnTo>
                  <a:lnTo>
                    <a:pt x="128" y="47"/>
                  </a:lnTo>
                  <a:lnTo>
                    <a:pt x="126" y="47"/>
                  </a:lnTo>
                  <a:lnTo>
                    <a:pt x="121" y="49"/>
                  </a:lnTo>
                  <a:lnTo>
                    <a:pt x="119" y="49"/>
                  </a:lnTo>
                  <a:lnTo>
                    <a:pt x="115" y="38"/>
                  </a:lnTo>
                  <a:lnTo>
                    <a:pt x="107" y="38"/>
                  </a:lnTo>
                  <a:lnTo>
                    <a:pt x="107" y="24"/>
                  </a:lnTo>
                  <a:lnTo>
                    <a:pt x="103" y="24"/>
                  </a:lnTo>
                  <a:lnTo>
                    <a:pt x="100" y="19"/>
                  </a:lnTo>
                  <a:lnTo>
                    <a:pt x="94" y="15"/>
                  </a:lnTo>
                  <a:lnTo>
                    <a:pt x="77" y="15"/>
                  </a:lnTo>
                  <a:lnTo>
                    <a:pt x="61" y="17"/>
                  </a:lnTo>
                  <a:lnTo>
                    <a:pt x="52" y="13"/>
                  </a:lnTo>
                  <a:lnTo>
                    <a:pt x="46" y="9"/>
                  </a:lnTo>
                  <a:lnTo>
                    <a:pt x="29" y="0"/>
                  </a:lnTo>
                  <a:lnTo>
                    <a:pt x="0" y="3"/>
                  </a:lnTo>
                  <a:lnTo>
                    <a:pt x="8" y="49"/>
                  </a:lnTo>
                  <a:lnTo>
                    <a:pt x="14" y="49"/>
                  </a:lnTo>
                  <a:lnTo>
                    <a:pt x="18" y="51"/>
                  </a:lnTo>
                  <a:lnTo>
                    <a:pt x="19" y="47"/>
                  </a:lnTo>
                  <a:lnTo>
                    <a:pt x="18" y="47"/>
                  </a:lnTo>
                  <a:lnTo>
                    <a:pt x="16" y="43"/>
                  </a:lnTo>
                  <a:lnTo>
                    <a:pt x="19" y="38"/>
                  </a:lnTo>
                  <a:lnTo>
                    <a:pt x="21" y="38"/>
                  </a:lnTo>
                  <a:lnTo>
                    <a:pt x="23" y="36"/>
                  </a:lnTo>
                  <a:lnTo>
                    <a:pt x="27" y="34"/>
                  </a:lnTo>
                  <a:lnTo>
                    <a:pt x="29" y="36"/>
                  </a:lnTo>
                  <a:lnTo>
                    <a:pt x="31" y="36"/>
                  </a:lnTo>
                  <a:lnTo>
                    <a:pt x="29" y="32"/>
                  </a:lnTo>
                  <a:lnTo>
                    <a:pt x="33" y="34"/>
                  </a:lnTo>
                  <a:lnTo>
                    <a:pt x="40" y="36"/>
                  </a:lnTo>
                  <a:lnTo>
                    <a:pt x="46" y="40"/>
                  </a:lnTo>
                  <a:lnTo>
                    <a:pt x="48" y="42"/>
                  </a:lnTo>
                  <a:lnTo>
                    <a:pt x="56" y="45"/>
                  </a:lnTo>
                  <a:lnTo>
                    <a:pt x="61" y="49"/>
                  </a:lnTo>
                  <a:lnTo>
                    <a:pt x="63" y="47"/>
                  </a:lnTo>
                  <a:lnTo>
                    <a:pt x="65" y="49"/>
                  </a:lnTo>
                  <a:lnTo>
                    <a:pt x="71" y="51"/>
                  </a:lnTo>
                  <a:lnTo>
                    <a:pt x="73" y="57"/>
                  </a:lnTo>
                  <a:lnTo>
                    <a:pt x="75" y="59"/>
                  </a:lnTo>
                  <a:lnTo>
                    <a:pt x="75" y="61"/>
                  </a:lnTo>
                  <a:lnTo>
                    <a:pt x="77" y="64"/>
                  </a:lnTo>
                  <a:lnTo>
                    <a:pt x="81" y="66"/>
                  </a:lnTo>
                  <a:lnTo>
                    <a:pt x="88" y="70"/>
                  </a:lnTo>
                  <a:lnTo>
                    <a:pt x="96" y="76"/>
                  </a:lnTo>
                  <a:lnTo>
                    <a:pt x="103" y="78"/>
                  </a:lnTo>
                  <a:lnTo>
                    <a:pt x="111" y="84"/>
                  </a:lnTo>
                  <a:lnTo>
                    <a:pt x="117" y="84"/>
                  </a:lnTo>
                  <a:lnTo>
                    <a:pt x="119" y="85"/>
                  </a:lnTo>
                  <a:lnTo>
                    <a:pt x="119" y="85"/>
                  </a:lnTo>
                  <a:lnTo>
                    <a:pt x="125" y="87"/>
                  </a:lnTo>
                  <a:lnTo>
                    <a:pt x="123" y="89"/>
                  </a:lnTo>
                  <a:lnTo>
                    <a:pt x="125" y="95"/>
                  </a:lnTo>
                  <a:lnTo>
                    <a:pt x="126" y="93"/>
                  </a:lnTo>
                  <a:lnTo>
                    <a:pt x="130" y="95"/>
                  </a:lnTo>
                  <a:lnTo>
                    <a:pt x="130" y="97"/>
                  </a:lnTo>
                  <a:lnTo>
                    <a:pt x="132" y="97"/>
                  </a:lnTo>
                  <a:lnTo>
                    <a:pt x="134" y="95"/>
                  </a:lnTo>
                  <a:lnTo>
                    <a:pt x="136" y="95"/>
                  </a:lnTo>
                  <a:lnTo>
                    <a:pt x="136" y="9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18"/>
            <p:cNvSpPr>
              <a:spLocks/>
            </p:cNvSpPr>
            <p:nvPr/>
          </p:nvSpPr>
          <p:spPr bwMode="auto">
            <a:xfrm>
              <a:off x="16839221" y="-994461"/>
              <a:ext cx="303217" cy="172149"/>
            </a:xfrm>
            <a:custGeom>
              <a:avLst/>
              <a:gdLst>
                <a:gd name="T0" fmla="*/ 155 w 155"/>
                <a:gd name="T1" fmla="*/ 55 h 88"/>
                <a:gd name="T2" fmla="*/ 147 w 155"/>
                <a:gd name="T3" fmla="*/ 52 h 88"/>
                <a:gd name="T4" fmla="*/ 126 w 155"/>
                <a:gd name="T5" fmla="*/ 44 h 88"/>
                <a:gd name="T6" fmla="*/ 107 w 155"/>
                <a:gd name="T7" fmla="*/ 32 h 88"/>
                <a:gd name="T8" fmla="*/ 103 w 155"/>
                <a:gd name="T9" fmla="*/ 25 h 88"/>
                <a:gd name="T10" fmla="*/ 93 w 155"/>
                <a:gd name="T11" fmla="*/ 15 h 88"/>
                <a:gd name="T12" fmla="*/ 78 w 155"/>
                <a:gd name="T13" fmla="*/ 10 h 88"/>
                <a:gd name="T14" fmla="*/ 63 w 155"/>
                <a:gd name="T15" fmla="*/ 2 h 88"/>
                <a:gd name="T16" fmla="*/ 59 w 155"/>
                <a:gd name="T17" fmla="*/ 4 h 88"/>
                <a:gd name="T18" fmla="*/ 51 w 155"/>
                <a:gd name="T19" fmla="*/ 6 h 88"/>
                <a:gd name="T20" fmla="*/ 48 w 155"/>
                <a:gd name="T21" fmla="*/ 15 h 88"/>
                <a:gd name="T22" fmla="*/ 44 w 155"/>
                <a:gd name="T23" fmla="*/ 17 h 88"/>
                <a:gd name="T24" fmla="*/ 27 w 155"/>
                <a:gd name="T25" fmla="*/ 11 h 88"/>
                <a:gd name="T26" fmla="*/ 6 w 155"/>
                <a:gd name="T27" fmla="*/ 8 h 88"/>
                <a:gd name="T28" fmla="*/ 2 w 155"/>
                <a:gd name="T29" fmla="*/ 15 h 88"/>
                <a:gd name="T30" fmla="*/ 4 w 155"/>
                <a:gd name="T31" fmla="*/ 21 h 88"/>
                <a:gd name="T32" fmla="*/ 6 w 155"/>
                <a:gd name="T33" fmla="*/ 29 h 88"/>
                <a:gd name="T34" fmla="*/ 7 w 155"/>
                <a:gd name="T35" fmla="*/ 36 h 88"/>
                <a:gd name="T36" fmla="*/ 9 w 155"/>
                <a:gd name="T37" fmla="*/ 36 h 88"/>
                <a:gd name="T38" fmla="*/ 15 w 155"/>
                <a:gd name="T39" fmla="*/ 36 h 88"/>
                <a:gd name="T40" fmla="*/ 15 w 155"/>
                <a:gd name="T41" fmla="*/ 40 h 88"/>
                <a:gd name="T42" fmla="*/ 17 w 155"/>
                <a:gd name="T43" fmla="*/ 42 h 88"/>
                <a:gd name="T44" fmla="*/ 13 w 155"/>
                <a:gd name="T45" fmla="*/ 42 h 88"/>
                <a:gd name="T46" fmla="*/ 13 w 155"/>
                <a:gd name="T47" fmla="*/ 46 h 88"/>
                <a:gd name="T48" fmla="*/ 15 w 155"/>
                <a:gd name="T49" fmla="*/ 44 h 88"/>
                <a:gd name="T50" fmla="*/ 21 w 155"/>
                <a:gd name="T51" fmla="*/ 48 h 88"/>
                <a:gd name="T52" fmla="*/ 21 w 155"/>
                <a:gd name="T53" fmla="*/ 55 h 88"/>
                <a:gd name="T54" fmla="*/ 25 w 155"/>
                <a:gd name="T55" fmla="*/ 67 h 88"/>
                <a:gd name="T56" fmla="*/ 32 w 155"/>
                <a:gd name="T57" fmla="*/ 63 h 88"/>
                <a:gd name="T58" fmla="*/ 40 w 155"/>
                <a:gd name="T59" fmla="*/ 59 h 88"/>
                <a:gd name="T60" fmla="*/ 49 w 155"/>
                <a:gd name="T61" fmla="*/ 55 h 88"/>
                <a:gd name="T62" fmla="*/ 57 w 155"/>
                <a:gd name="T63" fmla="*/ 57 h 88"/>
                <a:gd name="T64" fmla="*/ 70 w 155"/>
                <a:gd name="T65" fmla="*/ 63 h 88"/>
                <a:gd name="T66" fmla="*/ 78 w 155"/>
                <a:gd name="T67" fmla="*/ 65 h 88"/>
                <a:gd name="T68" fmla="*/ 82 w 155"/>
                <a:gd name="T69" fmla="*/ 69 h 88"/>
                <a:gd name="T70" fmla="*/ 91 w 155"/>
                <a:gd name="T71" fmla="*/ 74 h 88"/>
                <a:gd name="T72" fmla="*/ 101 w 155"/>
                <a:gd name="T73" fmla="*/ 78 h 88"/>
                <a:gd name="T74" fmla="*/ 101 w 155"/>
                <a:gd name="T75" fmla="*/ 84 h 88"/>
                <a:gd name="T76" fmla="*/ 105 w 155"/>
                <a:gd name="T77" fmla="*/ 86 h 88"/>
                <a:gd name="T78" fmla="*/ 111 w 155"/>
                <a:gd name="T79" fmla="*/ 86 h 88"/>
                <a:gd name="T80" fmla="*/ 114 w 155"/>
                <a:gd name="T81" fmla="*/ 88 h 88"/>
                <a:gd name="T82" fmla="*/ 120 w 155"/>
                <a:gd name="T83" fmla="*/ 88 h 88"/>
                <a:gd name="T84" fmla="*/ 124 w 155"/>
                <a:gd name="T85" fmla="*/ 84 h 88"/>
                <a:gd name="T86" fmla="*/ 130 w 155"/>
                <a:gd name="T87" fmla="*/ 80 h 88"/>
                <a:gd name="T88" fmla="*/ 133 w 155"/>
                <a:gd name="T89" fmla="*/ 76 h 88"/>
                <a:gd name="T90" fmla="*/ 137 w 155"/>
                <a:gd name="T91" fmla="*/ 69 h 88"/>
                <a:gd name="T92" fmla="*/ 137 w 155"/>
                <a:gd name="T93" fmla="*/ 65 h 88"/>
                <a:gd name="T94" fmla="*/ 141 w 155"/>
                <a:gd name="T95" fmla="*/ 63 h 88"/>
                <a:gd name="T96" fmla="*/ 149 w 155"/>
                <a:gd name="T97" fmla="*/ 61 h 88"/>
                <a:gd name="T98" fmla="*/ 155 w 155"/>
                <a:gd name="T99"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 h="88">
                  <a:moveTo>
                    <a:pt x="155" y="63"/>
                  </a:moveTo>
                  <a:lnTo>
                    <a:pt x="153" y="57"/>
                  </a:lnTo>
                  <a:lnTo>
                    <a:pt x="155" y="55"/>
                  </a:lnTo>
                  <a:lnTo>
                    <a:pt x="149" y="53"/>
                  </a:lnTo>
                  <a:lnTo>
                    <a:pt x="149" y="53"/>
                  </a:lnTo>
                  <a:lnTo>
                    <a:pt x="147" y="52"/>
                  </a:lnTo>
                  <a:lnTo>
                    <a:pt x="141" y="52"/>
                  </a:lnTo>
                  <a:lnTo>
                    <a:pt x="133" y="46"/>
                  </a:lnTo>
                  <a:lnTo>
                    <a:pt x="126" y="44"/>
                  </a:lnTo>
                  <a:lnTo>
                    <a:pt x="118" y="38"/>
                  </a:lnTo>
                  <a:lnTo>
                    <a:pt x="111" y="34"/>
                  </a:lnTo>
                  <a:lnTo>
                    <a:pt x="107" y="32"/>
                  </a:lnTo>
                  <a:lnTo>
                    <a:pt x="105" y="29"/>
                  </a:lnTo>
                  <a:lnTo>
                    <a:pt x="105" y="27"/>
                  </a:lnTo>
                  <a:lnTo>
                    <a:pt x="103" y="25"/>
                  </a:lnTo>
                  <a:lnTo>
                    <a:pt x="101" y="19"/>
                  </a:lnTo>
                  <a:lnTo>
                    <a:pt x="95" y="17"/>
                  </a:lnTo>
                  <a:lnTo>
                    <a:pt x="93" y="15"/>
                  </a:lnTo>
                  <a:lnTo>
                    <a:pt x="91" y="17"/>
                  </a:lnTo>
                  <a:lnTo>
                    <a:pt x="86" y="13"/>
                  </a:lnTo>
                  <a:lnTo>
                    <a:pt x="78" y="10"/>
                  </a:lnTo>
                  <a:lnTo>
                    <a:pt x="76" y="8"/>
                  </a:lnTo>
                  <a:lnTo>
                    <a:pt x="70" y="4"/>
                  </a:lnTo>
                  <a:lnTo>
                    <a:pt x="63" y="2"/>
                  </a:lnTo>
                  <a:lnTo>
                    <a:pt x="59" y="0"/>
                  </a:lnTo>
                  <a:lnTo>
                    <a:pt x="61" y="4"/>
                  </a:lnTo>
                  <a:lnTo>
                    <a:pt x="59" y="4"/>
                  </a:lnTo>
                  <a:lnTo>
                    <a:pt x="57" y="2"/>
                  </a:lnTo>
                  <a:lnTo>
                    <a:pt x="53" y="4"/>
                  </a:lnTo>
                  <a:lnTo>
                    <a:pt x="51" y="6"/>
                  </a:lnTo>
                  <a:lnTo>
                    <a:pt x="49" y="6"/>
                  </a:lnTo>
                  <a:lnTo>
                    <a:pt x="46" y="11"/>
                  </a:lnTo>
                  <a:lnTo>
                    <a:pt x="48" y="15"/>
                  </a:lnTo>
                  <a:lnTo>
                    <a:pt x="49" y="15"/>
                  </a:lnTo>
                  <a:lnTo>
                    <a:pt x="48" y="19"/>
                  </a:lnTo>
                  <a:lnTo>
                    <a:pt x="44" y="17"/>
                  </a:lnTo>
                  <a:lnTo>
                    <a:pt x="36" y="19"/>
                  </a:lnTo>
                  <a:lnTo>
                    <a:pt x="32" y="19"/>
                  </a:lnTo>
                  <a:lnTo>
                    <a:pt x="27" y="11"/>
                  </a:lnTo>
                  <a:lnTo>
                    <a:pt x="19" y="8"/>
                  </a:lnTo>
                  <a:lnTo>
                    <a:pt x="11" y="8"/>
                  </a:lnTo>
                  <a:lnTo>
                    <a:pt x="6" y="8"/>
                  </a:lnTo>
                  <a:lnTo>
                    <a:pt x="0" y="13"/>
                  </a:lnTo>
                  <a:lnTo>
                    <a:pt x="0" y="15"/>
                  </a:lnTo>
                  <a:lnTo>
                    <a:pt x="2" y="15"/>
                  </a:lnTo>
                  <a:lnTo>
                    <a:pt x="2" y="17"/>
                  </a:lnTo>
                  <a:lnTo>
                    <a:pt x="4" y="19"/>
                  </a:lnTo>
                  <a:lnTo>
                    <a:pt x="4" y="21"/>
                  </a:lnTo>
                  <a:lnTo>
                    <a:pt x="6" y="23"/>
                  </a:lnTo>
                  <a:lnTo>
                    <a:pt x="6" y="27"/>
                  </a:lnTo>
                  <a:lnTo>
                    <a:pt x="6" y="29"/>
                  </a:lnTo>
                  <a:lnTo>
                    <a:pt x="6" y="34"/>
                  </a:lnTo>
                  <a:lnTo>
                    <a:pt x="6" y="34"/>
                  </a:lnTo>
                  <a:lnTo>
                    <a:pt x="7" y="36"/>
                  </a:lnTo>
                  <a:lnTo>
                    <a:pt x="11" y="40"/>
                  </a:lnTo>
                  <a:lnTo>
                    <a:pt x="11" y="38"/>
                  </a:lnTo>
                  <a:lnTo>
                    <a:pt x="9" y="36"/>
                  </a:lnTo>
                  <a:lnTo>
                    <a:pt x="9" y="36"/>
                  </a:lnTo>
                  <a:lnTo>
                    <a:pt x="13" y="36"/>
                  </a:lnTo>
                  <a:lnTo>
                    <a:pt x="15" y="36"/>
                  </a:lnTo>
                  <a:lnTo>
                    <a:pt x="15" y="36"/>
                  </a:lnTo>
                  <a:lnTo>
                    <a:pt x="15" y="38"/>
                  </a:lnTo>
                  <a:lnTo>
                    <a:pt x="15" y="40"/>
                  </a:lnTo>
                  <a:lnTo>
                    <a:pt x="17" y="40"/>
                  </a:lnTo>
                  <a:lnTo>
                    <a:pt x="19" y="42"/>
                  </a:lnTo>
                  <a:lnTo>
                    <a:pt x="17" y="42"/>
                  </a:lnTo>
                  <a:lnTo>
                    <a:pt x="15" y="42"/>
                  </a:lnTo>
                  <a:lnTo>
                    <a:pt x="15" y="42"/>
                  </a:lnTo>
                  <a:lnTo>
                    <a:pt x="13" y="42"/>
                  </a:lnTo>
                  <a:lnTo>
                    <a:pt x="11" y="44"/>
                  </a:lnTo>
                  <a:lnTo>
                    <a:pt x="11" y="46"/>
                  </a:lnTo>
                  <a:lnTo>
                    <a:pt x="13" y="46"/>
                  </a:lnTo>
                  <a:lnTo>
                    <a:pt x="13" y="44"/>
                  </a:lnTo>
                  <a:lnTo>
                    <a:pt x="13" y="44"/>
                  </a:lnTo>
                  <a:lnTo>
                    <a:pt x="15" y="44"/>
                  </a:lnTo>
                  <a:lnTo>
                    <a:pt x="17" y="46"/>
                  </a:lnTo>
                  <a:lnTo>
                    <a:pt x="17" y="48"/>
                  </a:lnTo>
                  <a:lnTo>
                    <a:pt x="21" y="48"/>
                  </a:lnTo>
                  <a:lnTo>
                    <a:pt x="21" y="50"/>
                  </a:lnTo>
                  <a:lnTo>
                    <a:pt x="21" y="53"/>
                  </a:lnTo>
                  <a:lnTo>
                    <a:pt x="21" y="55"/>
                  </a:lnTo>
                  <a:lnTo>
                    <a:pt x="21" y="59"/>
                  </a:lnTo>
                  <a:lnTo>
                    <a:pt x="23" y="63"/>
                  </a:lnTo>
                  <a:lnTo>
                    <a:pt x="25" y="67"/>
                  </a:lnTo>
                  <a:lnTo>
                    <a:pt x="27" y="67"/>
                  </a:lnTo>
                  <a:lnTo>
                    <a:pt x="32" y="67"/>
                  </a:lnTo>
                  <a:lnTo>
                    <a:pt x="32" y="63"/>
                  </a:lnTo>
                  <a:lnTo>
                    <a:pt x="34" y="61"/>
                  </a:lnTo>
                  <a:lnTo>
                    <a:pt x="36" y="61"/>
                  </a:lnTo>
                  <a:lnTo>
                    <a:pt x="40" y="59"/>
                  </a:lnTo>
                  <a:lnTo>
                    <a:pt x="46" y="57"/>
                  </a:lnTo>
                  <a:lnTo>
                    <a:pt x="49" y="59"/>
                  </a:lnTo>
                  <a:lnTo>
                    <a:pt x="49" y="55"/>
                  </a:lnTo>
                  <a:lnTo>
                    <a:pt x="51" y="55"/>
                  </a:lnTo>
                  <a:lnTo>
                    <a:pt x="53" y="57"/>
                  </a:lnTo>
                  <a:lnTo>
                    <a:pt x="57" y="57"/>
                  </a:lnTo>
                  <a:lnTo>
                    <a:pt x="61" y="59"/>
                  </a:lnTo>
                  <a:lnTo>
                    <a:pt x="63" y="59"/>
                  </a:lnTo>
                  <a:lnTo>
                    <a:pt x="70" y="63"/>
                  </a:lnTo>
                  <a:lnTo>
                    <a:pt x="70" y="63"/>
                  </a:lnTo>
                  <a:lnTo>
                    <a:pt x="72" y="63"/>
                  </a:lnTo>
                  <a:lnTo>
                    <a:pt x="78" y="65"/>
                  </a:lnTo>
                  <a:lnTo>
                    <a:pt x="80" y="65"/>
                  </a:lnTo>
                  <a:lnTo>
                    <a:pt x="80" y="67"/>
                  </a:lnTo>
                  <a:lnTo>
                    <a:pt x="82" y="69"/>
                  </a:lnTo>
                  <a:lnTo>
                    <a:pt x="84" y="67"/>
                  </a:lnTo>
                  <a:lnTo>
                    <a:pt x="88" y="69"/>
                  </a:lnTo>
                  <a:lnTo>
                    <a:pt x="91" y="74"/>
                  </a:lnTo>
                  <a:lnTo>
                    <a:pt x="97" y="74"/>
                  </a:lnTo>
                  <a:lnTo>
                    <a:pt x="99" y="74"/>
                  </a:lnTo>
                  <a:lnTo>
                    <a:pt x="101" y="78"/>
                  </a:lnTo>
                  <a:lnTo>
                    <a:pt x="101" y="80"/>
                  </a:lnTo>
                  <a:lnTo>
                    <a:pt x="101" y="82"/>
                  </a:lnTo>
                  <a:lnTo>
                    <a:pt x="101" y="84"/>
                  </a:lnTo>
                  <a:lnTo>
                    <a:pt x="103" y="84"/>
                  </a:lnTo>
                  <a:lnTo>
                    <a:pt x="103" y="84"/>
                  </a:lnTo>
                  <a:lnTo>
                    <a:pt x="105" y="86"/>
                  </a:lnTo>
                  <a:lnTo>
                    <a:pt x="107" y="86"/>
                  </a:lnTo>
                  <a:lnTo>
                    <a:pt x="109" y="86"/>
                  </a:lnTo>
                  <a:lnTo>
                    <a:pt x="111" y="86"/>
                  </a:lnTo>
                  <a:lnTo>
                    <a:pt x="112" y="86"/>
                  </a:lnTo>
                  <a:lnTo>
                    <a:pt x="114" y="86"/>
                  </a:lnTo>
                  <a:lnTo>
                    <a:pt x="114" y="88"/>
                  </a:lnTo>
                  <a:lnTo>
                    <a:pt x="116" y="88"/>
                  </a:lnTo>
                  <a:lnTo>
                    <a:pt x="118" y="88"/>
                  </a:lnTo>
                  <a:lnTo>
                    <a:pt x="120" y="88"/>
                  </a:lnTo>
                  <a:lnTo>
                    <a:pt x="122" y="86"/>
                  </a:lnTo>
                  <a:lnTo>
                    <a:pt x="122" y="84"/>
                  </a:lnTo>
                  <a:lnTo>
                    <a:pt x="124" y="84"/>
                  </a:lnTo>
                  <a:lnTo>
                    <a:pt x="124" y="82"/>
                  </a:lnTo>
                  <a:lnTo>
                    <a:pt x="126" y="80"/>
                  </a:lnTo>
                  <a:lnTo>
                    <a:pt x="130" y="80"/>
                  </a:lnTo>
                  <a:lnTo>
                    <a:pt x="132" y="78"/>
                  </a:lnTo>
                  <a:lnTo>
                    <a:pt x="133" y="78"/>
                  </a:lnTo>
                  <a:lnTo>
                    <a:pt x="133" y="76"/>
                  </a:lnTo>
                  <a:lnTo>
                    <a:pt x="135" y="74"/>
                  </a:lnTo>
                  <a:lnTo>
                    <a:pt x="135" y="73"/>
                  </a:lnTo>
                  <a:lnTo>
                    <a:pt x="137" y="69"/>
                  </a:lnTo>
                  <a:lnTo>
                    <a:pt x="137" y="67"/>
                  </a:lnTo>
                  <a:lnTo>
                    <a:pt x="137" y="67"/>
                  </a:lnTo>
                  <a:lnTo>
                    <a:pt x="137" y="65"/>
                  </a:lnTo>
                  <a:lnTo>
                    <a:pt x="137" y="65"/>
                  </a:lnTo>
                  <a:lnTo>
                    <a:pt x="139" y="65"/>
                  </a:lnTo>
                  <a:lnTo>
                    <a:pt x="141" y="63"/>
                  </a:lnTo>
                  <a:lnTo>
                    <a:pt x="143" y="63"/>
                  </a:lnTo>
                  <a:lnTo>
                    <a:pt x="145" y="61"/>
                  </a:lnTo>
                  <a:lnTo>
                    <a:pt x="149" y="61"/>
                  </a:lnTo>
                  <a:lnTo>
                    <a:pt x="151" y="63"/>
                  </a:lnTo>
                  <a:lnTo>
                    <a:pt x="153" y="61"/>
                  </a:lnTo>
                  <a:lnTo>
                    <a:pt x="155" y="63"/>
                  </a:lnTo>
                  <a:lnTo>
                    <a:pt x="155"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19"/>
            <p:cNvSpPr>
              <a:spLocks noEditPoints="1"/>
            </p:cNvSpPr>
            <p:nvPr/>
          </p:nvSpPr>
          <p:spPr bwMode="auto">
            <a:xfrm>
              <a:off x="18265317" y="-497577"/>
              <a:ext cx="209317" cy="287565"/>
            </a:xfrm>
            <a:custGeom>
              <a:avLst/>
              <a:gdLst>
                <a:gd name="T0" fmla="*/ 21 w 56"/>
                <a:gd name="T1" fmla="*/ 1 h 77"/>
                <a:gd name="T2" fmla="*/ 28 w 56"/>
                <a:gd name="T3" fmla="*/ 30 h 77"/>
                <a:gd name="T4" fmla="*/ 35 w 56"/>
                <a:gd name="T5" fmla="*/ 31 h 77"/>
                <a:gd name="T6" fmla="*/ 39 w 56"/>
                <a:gd name="T7" fmla="*/ 36 h 77"/>
                <a:gd name="T8" fmla="*/ 38 w 56"/>
                <a:gd name="T9" fmla="*/ 37 h 77"/>
                <a:gd name="T10" fmla="*/ 30 w 56"/>
                <a:gd name="T11" fmla="*/ 32 h 77"/>
                <a:gd name="T12" fmla="*/ 23 w 56"/>
                <a:gd name="T13" fmla="*/ 33 h 77"/>
                <a:gd name="T14" fmla="*/ 19 w 56"/>
                <a:gd name="T15" fmla="*/ 29 h 77"/>
                <a:gd name="T16" fmla="*/ 15 w 56"/>
                <a:gd name="T17" fmla="*/ 26 h 77"/>
                <a:gd name="T18" fmla="*/ 15 w 56"/>
                <a:gd name="T19" fmla="*/ 19 h 77"/>
                <a:gd name="T20" fmla="*/ 21 w 56"/>
                <a:gd name="T21" fmla="*/ 6 h 77"/>
                <a:gd name="T22" fmla="*/ 25 w 56"/>
                <a:gd name="T23" fmla="*/ 10 h 77"/>
                <a:gd name="T24" fmla="*/ 26 w 56"/>
                <a:gd name="T25" fmla="*/ 19 h 77"/>
                <a:gd name="T26" fmla="*/ 26 w 56"/>
                <a:gd name="T27" fmla="*/ 29 h 77"/>
                <a:gd name="T28" fmla="*/ 28 w 56"/>
                <a:gd name="T29" fmla="*/ 25 h 77"/>
                <a:gd name="T30" fmla="*/ 18 w 56"/>
                <a:gd name="T31" fmla="*/ 34 h 77"/>
                <a:gd name="T32" fmla="*/ 25 w 56"/>
                <a:gd name="T33" fmla="*/ 39 h 77"/>
                <a:gd name="T34" fmla="*/ 39 w 56"/>
                <a:gd name="T35" fmla="*/ 31 h 77"/>
                <a:gd name="T36" fmla="*/ 28 w 56"/>
                <a:gd name="T37" fmla="*/ 35 h 77"/>
                <a:gd name="T38" fmla="*/ 29 w 56"/>
                <a:gd name="T39" fmla="*/ 40 h 77"/>
                <a:gd name="T40" fmla="*/ 33 w 56"/>
                <a:gd name="T41" fmla="*/ 36 h 77"/>
                <a:gd name="T42" fmla="*/ 37 w 56"/>
                <a:gd name="T43" fmla="*/ 39 h 77"/>
                <a:gd name="T44" fmla="*/ 36 w 56"/>
                <a:gd name="T45" fmla="*/ 39 h 77"/>
                <a:gd name="T46" fmla="*/ 28 w 56"/>
                <a:gd name="T47" fmla="*/ 50 h 77"/>
                <a:gd name="T48" fmla="*/ 30 w 56"/>
                <a:gd name="T49" fmla="*/ 44 h 77"/>
                <a:gd name="T50" fmla="*/ 34 w 56"/>
                <a:gd name="T51" fmla="*/ 47 h 77"/>
                <a:gd name="T52" fmla="*/ 32 w 56"/>
                <a:gd name="T53" fmla="*/ 50 h 77"/>
                <a:gd name="T54" fmla="*/ 40 w 56"/>
                <a:gd name="T55" fmla="*/ 50 h 77"/>
                <a:gd name="T56" fmla="*/ 37 w 56"/>
                <a:gd name="T57" fmla="*/ 56 h 77"/>
                <a:gd name="T58" fmla="*/ 33 w 56"/>
                <a:gd name="T59" fmla="*/ 50 h 77"/>
                <a:gd name="T60" fmla="*/ 36 w 56"/>
                <a:gd name="T61" fmla="*/ 57 h 77"/>
                <a:gd name="T62" fmla="*/ 42 w 56"/>
                <a:gd name="T63" fmla="*/ 52 h 77"/>
                <a:gd name="T64" fmla="*/ 47 w 56"/>
                <a:gd name="T65" fmla="*/ 53 h 77"/>
                <a:gd name="T66" fmla="*/ 43 w 56"/>
                <a:gd name="T67" fmla="*/ 45 h 77"/>
                <a:gd name="T68" fmla="*/ 49 w 56"/>
                <a:gd name="T69" fmla="*/ 47 h 77"/>
                <a:gd name="T70" fmla="*/ 45 w 56"/>
                <a:gd name="T71" fmla="*/ 39 h 77"/>
                <a:gd name="T72" fmla="*/ 45 w 56"/>
                <a:gd name="T73" fmla="*/ 44 h 77"/>
                <a:gd name="T74" fmla="*/ 42 w 56"/>
                <a:gd name="T75" fmla="*/ 47 h 77"/>
                <a:gd name="T76" fmla="*/ 47 w 56"/>
                <a:gd name="T77" fmla="*/ 52 h 77"/>
                <a:gd name="T78" fmla="*/ 50 w 56"/>
                <a:gd name="T79" fmla="*/ 48 h 77"/>
                <a:gd name="T80" fmla="*/ 49 w 56"/>
                <a:gd name="T81" fmla="*/ 50 h 77"/>
                <a:gd name="T82" fmla="*/ 51 w 56"/>
                <a:gd name="T83" fmla="*/ 54 h 77"/>
                <a:gd name="T84" fmla="*/ 30 w 56"/>
                <a:gd name="T85" fmla="*/ 66 h 77"/>
                <a:gd name="T86" fmla="*/ 38 w 56"/>
                <a:gd name="T87" fmla="*/ 60 h 77"/>
                <a:gd name="T88" fmla="*/ 45 w 56"/>
                <a:gd name="T89" fmla="*/ 60 h 77"/>
                <a:gd name="T90" fmla="*/ 48 w 56"/>
                <a:gd name="T91" fmla="*/ 54 h 77"/>
                <a:gd name="T92" fmla="*/ 53 w 56"/>
                <a:gd name="T93" fmla="*/ 60 h 77"/>
                <a:gd name="T94" fmla="*/ 55 w 56"/>
                <a:gd name="T95" fmla="*/ 69 h 77"/>
                <a:gd name="T96" fmla="*/ 53 w 56"/>
                <a:gd name="T97" fmla="*/ 70 h 77"/>
                <a:gd name="T98" fmla="*/ 49 w 56"/>
                <a:gd name="T99" fmla="*/ 76 h 77"/>
                <a:gd name="T100" fmla="*/ 43 w 56"/>
                <a:gd name="T101" fmla="*/ 75 h 77"/>
                <a:gd name="T102" fmla="*/ 42 w 56"/>
                <a:gd name="T103" fmla="*/ 68 h 77"/>
                <a:gd name="T104" fmla="*/ 36 w 56"/>
                <a:gd name="T105" fmla="*/ 67 h 77"/>
                <a:gd name="T106" fmla="*/ 32 w 56"/>
                <a:gd name="T107" fmla="*/ 65 h 77"/>
                <a:gd name="T108" fmla="*/ 30 w 56"/>
                <a:gd name="T109" fmla="*/ 71 h 77"/>
                <a:gd name="T110" fmla="*/ 18 w 56"/>
                <a:gd name="T111" fmla="*/ 42 h 77"/>
                <a:gd name="T112" fmla="*/ 15 w 56"/>
                <a:gd name="T113" fmla="*/ 42 h 77"/>
                <a:gd name="T114" fmla="*/ 3 w 56"/>
                <a:gd name="T115" fmla="*/ 61 h 77"/>
                <a:gd name="T116" fmla="*/ 12 w 56"/>
                <a:gd name="T117" fmla="*/ 53 h 77"/>
                <a:gd name="T118" fmla="*/ 13 w 56"/>
                <a:gd name="T119" fmla="*/ 49 h 77"/>
                <a:gd name="T120" fmla="*/ 5 w 56"/>
                <a:gd name="T121" fmla="*/ 57 h 77"/>
                <a:gd name="T122" fmla="*/ 2 w 56"/>
                <a:gd name="T123" fmla="*/ 6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7">
                  <a:moveTo>
                    <a:pt x="20" y="4"/>
                  </a:moveTo>
                  <a:cubicBezTo>
                    <a:pt x="21" y="4"/>
                    <a:pt x="21" y="4"/>
                    <a:pt x="21" y="4"/>
                  </a:cubicBezTo>
                  <a:cubicBezTo>
                    <a:pt x="20" y="4"/>
                    <a:pt x="20" y="4"/>
                    <a:pt x="20" y="4"/>
                  </a:cubicBezTo>
                  <a:cubicBezTo>
                    <a:pt x="20" y="4"/>
                    <a:pt x="20" y="4"/>
                    <a:pt x="20" y="4"/>
                  </a:cubicBezTo>
                  <a:close/>
                  <a:moveTo>
                    <a:pt x="19" y="2"/>
                  </a:moveTo>
                  <a:cubicBezTo>
                    <a:pt x="20" y="2"/>
                    <a:pt x="20" y="2"/>
                    <a:pt x="20" y="2"/>
                  </a:cubicBezTo>
                  <a:cubicBezTo>
                    <a:pt x="19" y="3"/>
                    <a:pt x="19" y="3"/>
                    <a:pt x="19" y="3"/>
                  </a:cubicBezTo>
                  <a:cubicBezTo>
                    <a:pt x="19" y="2"/>
                    <a:pt x="19" y="2"/>
                    <a:pt x="19" y="2"/>
                  </a:cubicBezTo>
                  <a:close/>
                  <a:moveTo>
                    <a:pt x="21" y="0"/>
                  </a:moveTo>
                  <a:cubicBezTo>
                    <a:pt x="21" y="1"/>
                    <a:pt x="21" y="1"/>
                    <a:pt x="21" y="1"/>
                  </a:cubicBezTo>
                  <a:cubicBezTo>
                    <a:pt x="21" y="1"/>
                    <a:pt x="21" y="1"/>
                    <a:pt x="21" y="1"/>
                  </a:cubicBezTo>
                  <a:cubicBezTo>
                    <a:pt x="21" y="0"/>
                    <a:pt x="21" y="0"/>
                    <a:pt x="21" y="0"/>
                  </a:cubicBezTo>
                  <a:close/>
                  <a:moveTo>
                    <a:pt x="24" y="3"/>
                  </a:moveTo>
                  <a:cubicBezTo>
                    <a:pt x="23" y="4"/>
                    <a:pt x="23" y="4"/>
                    <a:pt x="23" y="4"/>
                  </a:cubicBezTo>
                  <a:cubicBezTo>
                    <a:pt x="24" y="4"/>
                    <a:pt x="24" y="4"/>
                    <a:pt x="24" y="4"/>
                  </a:cubicBezTo>
                  <a:cubicBezTo>
                    <a:pt x="24" y="3"/>
                    <a:pt x="24" y="3"/>
                    <a:pt x="24" y="3"/>
                  </a:cubicBezTo>
                  <a:cubicBezTo>
                    <a:pt x="24" y="3"/>
                    <a:pt x="24" y="3"/>
                    <a:pt x="24" y="3"/>
                  </a:cubicBezTo>
                  <a:close/>
                  <a:moveTo>
                    <a:pt x="24" y="29"/>
                  </a:moveTo>
                  <a:cubicBezTo>
                    <a:pt x="25" y="29"/>
                    <a:pt x="25" y="29"/>
                    <a:pt x="25" y="29"/>
                  </a:cubicBezTo>
                  <a:cubicBezTo>
                    <a:pt x="26" y="30"/>
                    <a:pt x="26" y="30"/>
                    <a:pt x="26" y="30"/>
                  </a:cubicBezTo>
                  <a:cubicBezTo>
                    <a:pt x="27" y="31"/>
                    <a:pt x="27" y="31"/>
                    <a:pt x="27" y="31"/>
                  </a:cubicBezTo>
                  <a:cubicBezTo>
                    <a:pt x="28" y="30"/>
                    <a:pt x="28" y="30"/>
                    <a:pt x="28" y="30"/>
                  </a:cubicBezTo>
                  <a:cubicBezTo>
                    <a:pt x="28" y="30"/>
                    <a:pt x="28" y="30"/>
                    <a:pt x="28" y="30"/>
                  </a:cubicBezTo>
                  <a:cubicBezTo>
                    <a:pt x="30" y="29"/>
                    <a:pt x="30" y="29"/>
                    <a:pt x="30" y="29"/>
                  </a:cubicBezTo>
                  <a:cubicBezTo>
                    <a:pt x="31" y="29"/>
                    <a:pt x="31" y="29"/>
                    <a:pt x="31" y="29"/>
                  </a:cubicBezTo>
                  <a:cubicBezTo>
                    <a:pt x="32" y="30"/>
                    <a:pt x="32" y="30"/>
                    <a:pt x="32" y="30"/>
                  </a:cubicBezTo>
                  <a:cubicBezTo>
                    <a:pt x="33" y="31"/>
                    <a:pt x="33" y="31"/>
                    <a:pt x="33" y="31"/>
                  </a:cubicBezTo>
                  <a:cubicBezTo>
                    <a:pt x="33" y="32"/>
                    <a:pt x="33" y="32"/>
                    <a:pt x="33" y="32"/>
                  </a:cubicBezTo>
                  <a:cubicBezTo>
                    <a:pt x="33" y="32"/>
                    <a:pt x="33" y="32"/>
                    <a:pt x="33" y="32"/>
                  </a:cubicBezTo>
                  <a:cubicBezTo>
                    <a:pt x="34" y="32"/>
                    <a:pt x="34" y="32"/>
                    <a:pt x="34" y="32"/>
                  </a:cubicBezTo>
                  <a:cubicBezTo>
                    <a:pt x="34" y="31"/>
                    <a:pt x="34" y="31"/>
                    <a:pt x="34" y="31"/>
                  </a:cubicBezTo>
                  <a:cubicBezTo>
                    <a:pt x="35" y="30"/>
                    <a:pt x="35" y="30"/>
                    <a:pt x="35" y="30"/>
                  </a:cubicBezTo>
                  <a:cubicBezTo>
                    <a:pt x="35" y="31"/>
                    <a:pt x="35" y="31"/>
                    <a:pt x="35" y="31"/>
                  </a:cubicBezTo>
                  <a:cubicBezTo>
                    <a:pt x="37" y="32"/>
                    <a:pt x="37" y="32"/>
                    <a:pt x="37" y="32"/>
                  </a:cubicBezTo>
                  <a:cubicBezTo>
                    <a:pt x="38" y="32"/>
                    <a:pt x="38" y="32"/>
                    <a:pt x="38" y="32"/>
                  </a:cubicBezTo>
                  <a:cubicBezTo>
                    <a:pt x="38" y="33"/>
                    <a:pt x="38" y="33"/>
                    <a:pt x="38" y="33"/>
                  </a:cubicBezTo>
                  <a:cubicBezTo>
                    <a:pt x="37" y="33"/>
                    <a:pt x="37" y="33"/>
                    <a:pt x="37" y="33"/>
                  </a:cubicBezTo>
                  <a:cubicBezTo>
                    <a:pt x="37" y="32"/>
                    <a:pt x="37" y="32"/>
                    <a:pt x="37" y="32"/>
                  </a:cubicBezTo>
                  <a:cubicBezTo>
                    <a:pt x="36" y="33"/>
                    <a:pt x="36" y="33"/>
                    <a:pt x="36" y="33"/>
                  </a:cubicBezTo>
                  <a:cubicBezTo>
                    <a:pt x="36" y="34"/>
                    <a:pt x="36" y="34"/>
                    <a:pt x="36" y="34"/>
                  </a:cubicBezTo>
                  <a:cubicBezTo>
                    <a:pt x="37" y="35"/>
                    <a:pt x="37" y="35"/>
                    <a:pt x="37" y="35"/>
                  </a:cubicBezTo>
                  <a:cubicBezTo>
                    <a:pt x="37" y="36"/>
                    <a:pt x="37" y="36"/>
                    <a:pt x="37" y="36"/>
                  </a:cubicBezTo>
                  <a:cubicBezTo>
                    <a:pt x="38" y="36"/>
                    <a:pt x="38" y="36"/>
                    <a:pt x="38" y="36"/>
                  </a:cubicBezTo>
                  <a:cubicBezTo>
                    <a:pt x="39" y="36"/>
                    <a:pt x="39" y="36"/>
                    <a:pt x="39" y="36"/>
                  </a:cubicBezTo>
                  <a:cubicBezTo>
                    <a:pt x="40" y="36"/>
                    <a:pt x="40" y="36"/>
                    <a:pt x="40" y="36"/>
                  </a:cubicBezTo>
                  <a:cubicBezTo>
                    <a:pt x="40" y="37"/>
                    <a:pt x="40" y="37"/>
                    <a:pt x="40" y="37"/>
                  </a:cubicBezTo>
                  <a:cubicBezTo>
                    <a:pt x="40" y="37"/>
                    <a:pt x="40" y="37"/>
                    <a:pt x="40" y="37"/>
                  </a:cubicBezTo>
                  <a:cubicBezTo>
                    <a:pt x="40" y="38"/>
                    <a:pt x="40" y="38"/>
                    <a:pt x="40" y="38"/>
                  </a:cubicBezTo>
                  <a:cubicBezTo>
                    <a:pt x="40" y="39"/>
                    <a:pt x="40" y="39"/>
                    <a:pt x="40" y="39"/>
                  </a:cubicBezTo>
                  <a:cubicBezTo>
                    <a:pt x="39" y="39"/>
                    <a:pt x="39" y="39"/>
                    <a:pt x="39" y="39"/>
                  </a:cubicBezTo>
                  <a:cubicBezTo>
                    <a:pt x="38" y="38"/>
                    <a:pt x="38" y="38"/>
                    <a:pt x="38" y="38"/>
                  </a:cubicBezTo>
                  <a:cubicBezTo>
                    <a:pt x="39" y="38"/>
                    <a:pt x="39" y="38"/>
                    <a:pt x="39" y="38"/>
                  </a:cubicBezTo>
                  <a:cubicBezTo>
                    <a:pt x="39" y="37"/>
                    <a:pt x="39" y="37"/>
                    <a:pt x="39" y="37"/>
                  </a:cubicBezTo>
                  <a:cubicBezTo>
                    <a:pt x="38" y="37"/>
                    <a:pt x="38" y="37"/>
                    <a:pt x="38" y="37"/>
                  </a:cubicBezTo>
                  <a:cubicBezTo>
                    <a:pt x="38" y="37"/>
                    <a:pt x="38" y="37"/>
                    <a:pt x="38" y="37"/>
                  </a:cubicBezTo>
                  <a:cubicBezTo>
                    <a:pt x="37" y="38"/>
                    <a:pt x="37" y="38"/>
                    <a:pt x="37" y="38"/>
                  </a:cubicBezTo>
                  <a:cubicBezTo>
                    <a:pt x="35" y="36"/>
                    <a:pt x="35" y="36"/>
                    <a:pt x="35" y="36"/>
                  </a:cubicBezTo>
                  <a:cubicBezTo>
                    <a:pt x="35" y="36"/>
                    <a:pt x="35" y="36"/>
                    <a:pt x="35" y="36"/>
                  </a:cubicBezTo>
                  <a:cubicBezTo>
                    <a:pt x="35" y="35"/>
                    <a:pt x="35" y="35"/>
                    <a:pt x="35" y="35"/>
                  </a:cubicBezTo>
                  <a:cubicBezTo>
                    <a:pt x="34" y="34"/>
                    <a:pt x="34" y="34"/>
                    <a:pt x="34" y="34"/>
                  </a:cubicBezTo>
                  <a:cubicBezTo>
                    <a:pt x="33" y="33"/>
                    <a:pt x="33" y="33"/>
                    <a:pt x="33" y="33"/>
                  </a:cubicBezTo>
                  <a:cubicBezTo>
                    <a:pt x="32" y="32"/>
                    <a:pt x="32" y="32"/>
                    <a:pt x="32" y="32"/>
                  </a:cubicBezTo>
                  <a:cubicBezTo>
                    <a:pt x="31" y="32"/>
                    <a:pt x="31" y="32"/>
                    <a:pt x="31" y="32"/>
                  </a:cubicBezTo>
                  <a:cubicBezTo>
                    <a:pt x="30" y="31"/>
                    <a:pt x="30" y="31"/>
                    <a:pt x="30" y="31"/>
                  </a:cubicBezTo>
                  <a:cubicBezTo>
                    <a:pt x="30" y="31"/>
                    <a:pt x="30" y="31"/>
                    <a:pt x="30" y="31"/>
                  </a:cubicBezTo>
                  <a:cubicBezTo>
                    <a:pt x="30" y="32"/>
                    <a:pt x="30" y="32"/>
                    <a:pt x="30" y="32"/>
                  </a:cubicBezTo>
                  <a:cubicBezTo>
                    <a:pt x="31" y="34"/>
                    <a:pt x="31" y="34"/>
                    <a:pt x="31" y="34"/>
                  </a:cubicBezTo>
                  <a:cubicBezTo>
                    <a:pt x="31" y="35"/>
                    <a:pt x="31" y="35"/>
                    <a:pt x="31" y="35"/>
                  </a:cubicBezTo>
                  <a:cubicBezTo>
                    <a:pt x="31" y="35"/>
                    <a:pt x="31" y="35"/>
                    <a:pt x="31" y="35"/>
                  </a:cubicBezTo>
                  <a:cubicBezTo>
                    <a:pt x="30" y="34"/>
                    <a:pt x="30" y="34"/>
                    <a:pt x="30" y="34"/>
                  </a:cubicBezTo>
                  <a:cubicBezTo>
                    <a:pt x="28" y="33"/>
                    <a:pt x="28" y="33"/>
                    <a:pt x="28" y="33"/>
                  </a:cubicBezTo>
                  <a:cubicBezTo>
                    <a:pt x="28" y="32"/>
                    <a:pt x="28" y="32"/>
                    <a:pt x="28" y="32"/>
                  </a:cubicBezTo>
                  <a:cubicBezTo>
                    <a:pt x="26" y="31"/>
                    <a:pt x="26" y="31"/>
                    <a:pt x="26" y="31"/>
                  </a:cubicBezTo>
                  <a:cubicBezTo>
                    <a:pt x="24" y="31"/>
                    <a:pt x="24" y="31"/>
                    <a:pt x="24" y="31"/>
                  </a:cubicBezTo>
                  <a:cubicBezTo>
                    <a:pt x="24" y="32"/>
                    <a:pt x="24" y="32"/>
                    <a:pt x="24" y="32"/>
                  </a:cubicBezTo>
                  <a:cubicBezTo>
                    <a:pt x="24" y="33"/>
                    <a:pt x="24" y="33"/>
                    <a:pt x="24" y="33"/>
                  </a:cubicBezTo>
                  <a:cubicBezTo>
                    <a:pt x="23" y="33"/>
                    <a:pt x="23" y="33"/>
                    <a:pt x="23" y="33"/>
                  </a:cubicBezTo>
                  <a:cubicBezTo>
                    <a:pt x="22" y="32"/>
                    <a:pt x="22" y="32"/>
                    <a:pt x="22" y="32"/>
                  </a:cubicBezTo>
                  <a:cubicBezTo>
                    <a:pt x="21" y="33"/>
                    <a:pt x="21" y="33"/>
                    <a:pt x="21" y="33"/>
                  </a:cubicBezTo>
                  <a:cubicBezTo>
                    <a:pt x="20" y="33"/>
                    <a:pt x="20" y="33"/>
                    <a:pt x="20" y="33"/>
                  </a:cubicBezTo>
                  <a:cubicBezTo>
                    <a:pt x="21" y="32"/>
                    <a:pt x="21" y="32"/>
                    <a:pt x="21" y="32"/>
                  </a:cubicBezTo>
                  <a:cubicBezTo>
                    <a:pt x="20" y="31"/>
                    <a:pt x="20" y="31"/>
                    <a:pt x="20" y="31"/>
                  </a:cubicBezTo>
                  <a:cubicBezTo>
                    <a:pt x="20" y="31"/>
                    <a:pt x="20" y="31"/>
                    <a:pt x="20" y="31"/>
                  </a:cubicBezTo>
                  <a:cubicBezTo>
                    <a:pt x="19" y="32"/>
                    <a:pt x="19" y="32"/>
                    <a:pt x="19" y="32"/>
                  </a:cubicBezTo>
                  <a:cubicBezTo>
                    <a:pt x="19" y="31"/>
                    <a:pt x="19" y="31"/>
                    <a:pt x="19" y="31"/>
                  </a:cubicBezTo>
                  <a:cubicBezTo>
                    <a:pt x="19" y="30"/>
                    <a:pt x="19" y="30"/>
                    <a:pt x="19" y="30"/>
                  </a:cubicBezTo>
                  <a:cubicBezTo>
                    <a:pt x="19" y="29"/>
                    <a:pt x="19" y="29"/>
                    <a:pt x="19" y="29"/>
                  </a:cubicBezTo>
                  <a:cubicBezTo>
                    <a:pt x="19" y="29"/>
                    <a:pt x="19" y="29"/>
                    <a:pt x="19" y="29"/>
                  </a:cubicBezTo>
                  <a:cubicBezTo>
                    <a:pt x="20" y="27"/>
                    <a:pt x="20" y="27"/>
                    <a:pt x="20" y="27"/>
                  </a:cubicBezTo>
                  <a:cubicBezTo>
                    <a:pt x="19" y="27"/>
                    <a:pt x="19" y="27"/>
                    <a:pt x="19" y="27"/>
                  </a:cubicBezTo>
                  <a:cubicBezTo>
                    <a:pt x="18" y="27"/>
                    <a:pt x="18" y="27"/>
                    <a:pt x="18" y="27"/>
                  </a:cubicBezTo>
                  <a:cubicBezTo>
                    <a:pt x="18" y="27"/>
                    <a:pt x="18" y="27"/>
                    <a:pt x="18" y="27"/>
                  </a:cubicBezTo>
                  <a:cubicBezTo>
                    <a:pt x="19" y="28"/>
                    <a:pt x="19" y="28"/>
                    <a:pt x="19" y="28"/>
                  </a:cubicBezTo>
                  <a:cubicBezTo>
                    <a:pt x="18" y="29"/>
                    <a:pt x="18" y="29"/>
                    <a:pt x="18" y="29"/>
                  </a:cubicBezTo>
                  <a:cubicBezTo>
                    <a:pt x="17" y="29"/>
                    <a:pt x="17" y="29"/>
                    <a:pt x="17" y="29"/>
                  </a:cubicBezTo>
                  <a:cubicBezTo>
                    <a:pt x="16" y="27"/>
                    <a:pt x="16" y="27"/>
                    <a:pt x="16" y="27"/>
                  </a:cubicBezTo>
                  <a:cubicBezTo>
                    <a:pt x="16" y="26"/>
                    <a:pt x="16" y="26"/>
                    <a:pt x="16" y="26"/>
                  </a:cubicBezTo>
                  <a:cubicBezTo>
                    <a:pt x="16" y="26"/>
                    <a:pt x="16" y="26"/>
                    <a:pt x="16" y="26"/>
                  </a:cubicBezTo>
                  <a:cubicBezTo>
                    <a:pt x="15" y="26"/>
                    <a:pt x="15" y="26"/>
                    <a:pt x="15" y="26"/>
                  </a:cubicBezTo>
                  <a:cubicBezTo>
                    <a:pt x="15" y="26"/>
                    <a:pt x="15" y="26"/>
                    <a:pt x="15" y="26"/>
                  </a:cubicBezTo>
                  <a:cubicBezTo>
                    <a:pt x="15" y="24"/>
                    <a:pt x="15" y="24"/>
                    <a:pt x="15" y="24"/>
                  </a:cubicBezTo>
                  <a:cubicBezTo>
                    <a:pt x="14" y="23"/>
                    <a:pt x="14" y="23"/>
                    <a:pt x="14" y="23"/>
                  </a:cubicBezTo>
                  <a:cubicBezTo>
                    <a:pt x="14" y="21"/>
                    <a:pt x="14" y="21"/>
                    <a:pt x="14" y="21"/>
                  </a:cubicBezTo>
                  <a:cubicBezTo>
                    <a:pt x="14" y="21"/>
                    <a:pt x="14" y="21"/>
                    <a:pt x="14" y="21"/>
                  </a:cubicBezTo>
                  <a:cubicBezTo>
                    <a:pt x="14" y="20"/>
                    <a:pt x="14" y="20"/>
                    <a:pt x="14" y="20"/>
                  </a:cubicBezTo>
                  <a:cubicBezTo>
                    <a:pt x="13" y="20"/>
                    <a:pt x="13" y="20"/>
                    <a:pt x="13" y="20"/>
                  </a:cubicBezTo>
                  <a:cubicBezTo>
                    <a:pt x="13" y="19"/>
                    <a:pt x="13" y="19"/>
                    <a:pt x="13" y="19"/>
                  </a:cubicBezTo>
                  <a:cubicBezTo>
                    <a:pt x="13" y="18"/>
                    <a:pt x="13" y="18"/>
                    <a:pt x="13" y="18"/>
                  </a:cubicBezTo>
                  <a:cubicBezTo>
                    <a:pt x="14" y="19"/>
                    <a:pt x="14" y="19"/>
                    <a:pt x="14" y="19"/>
                  </a:cubicBezTo>
                  <a:cubicBezTo>
                    <a:pt x="15" y="19"/>
                    <a:pt x="15" y="19"/>
                    <a:pt x="15" y="19"/>
                  </a:cubicBezTo>
                  <a:cubicBezTo>
                    <a:pt x="16" y="19"/>
                    <a:pt x="16" y="19"/>
                    <a:pt x="16" y="19"/>
                  </a:cubicBezTo>
                  <a:cubicBezTo>
                    <a:pt x="16" y="18"/>
                    <a:pt x="16" y="18"/>
                    <a:pt x="16" y="18"/>
                  </a:cubicBezTo>
                  <a:cubicBezTo>
                    <a:pt x="15" y="16"/>
                    <a:pt x="15" y="16"/>
                    <a:pt x="15" y="16"/>
                  </a:cubicBezTo>
                  <a:cubicBezTo>
                    <a:pt x="15" y="15"/>
                    <a:pt x="15" y="15"/>
                    <a:pt x="15" y="15"/>
                  </a:cubicBezTo>
                  <a:cubicBezTo>
                    <a:pt x="16" y="12"/>
                    <a:pt x="16" y="12"/>
                    <a:pt x="16" y="12"/>
                  </a:cubicBezTo>
                  <a:cubicBezTo>
                    <a:pt x="16" y="10"/>
                    <a:pt x="16" y="10"/>
                    <a:pt x="16" y="10"/>
                  </a:cubicBezTo>
                  <a:cubicBezTo>
                    <a:pt x="15" y="9"/>
                    <a:pt x="15" y="9"/>
                    <a:pt x="15" y="9"/>
                  </a:cubicBezTo>
                  <a:cubicBezTo>
                    <a:pt x="17" y="7"/>
                    <a:pt x="17" y="7"/>
                    <a:pt x="17" y="7"/>
                  </a:cubicBezTo>
                  <a:cubicBezTo>
                    <a:pt x="17" y="6"/>
                    <a:pt x="17" y="6"/>
                    <a:pt x="17" y="6"/>
                  </a:cubicBezTo>
                  <a:cubicBezTo>
                    <a:pt x="18" y="5"/>
                    <a:pt x="18" y="5"/>
                    <a:pt x="18" y="5"/>
                  </a:cubicBezTo>
                  <a:cubicBezTo>
                    <a:pt x="21" y="6"/>
                    <a:pt x="21" y="6"/>
                    <a:pt x="21" y="6"/>
                  </a:cubicBezTo>
                  <a:cubicBezTo>
                    <a:pt x="22" y="7"/>
                    <a:pt x="22" y="7"/>
                    <a:pt x="22" y="7"/>
                  </a:cubicBezTo>
                  <a:cubicBezTo>
                    <a:pt x="22" y="7"/>
                    <a:pt x="22" y="7"/>
                    <a:pt x="22" y="7"/>
                  </a:cubicBezTo>
                  <a:cubicBezTo>
                    <a:pt x="23" y="7"/>
                    <a:pt x="23" y="7"/>
                    <a:pt x="23" y="7"/>
                  </a:cubicBezTo>
                  <a:cubicBezTo>
                    <a:pt x="24" y="7"/>
                    <a:pt x="24" y="7"/>
                    <a:pt x="24" y="7"/>
                  </a:cubicBezTo>
                  <a:cubicBezTo>
                    <a:pt x="25" y="6"/>
                    <a:pt x="25" y="6"/>
                    <a:pt x="25" y="6"/>
                  </a:cubicBezTo>
                  <a:cubicBezTo>
                    <a:pt x="25" y="6"/>
                    <a:pt x="25" y="6"/>
                    <a:pt x="25" y="6"/>
                  </a:cubicBezTo>
                  <a:cubicBezTo>
                    <a:pt x="26" y="5"/>
                    <a:pt x="26" y="5"/>
                    <a:pt x="26" y="5"/>
                  </a:cubicBezTo>
                  <a:cubicBezTo>
                    <a:pt x="26" y="6"/>
                    <a:pt x="26" y="6"/>
                    <a:pt x="26" y="6"/>
                  </a:cubicBezTo>
                  <a:cubicBezTo>
                    <a:pt x="26" y="7"/>
                    <a:pt x="26" y="7"/>
                    <a:pt x="26" y="7"/>
                  </a:cubicBezTo>
                  <a:cubicBezTo>
                    <a:pt x="26" y="8"/>
                    <a:pt x="26" y="8"/>
                    <a:pt x="26" y="8"/>
                  </a:cubicBezTo>
                  <a:cubicBezTo>
                    <a:pt x="25" y="10"/>
                    <a:pt x="25" y="10"/>
                    <a:pt x="25" y="10"/>
                  </a:cubicBezTo>
                  <a:cubicBezTo>
                    <a:pt x="26" y="11"/>
                    <a:pt x="26" y="11"/>
                    <a:pt x="26" y="11"/>
                  </a:cubicBezTo>
                  <a:cubicBezTo>
                    <a:pt x="27" y="12"/>
                    <a:pt x="27" y="12"/>
                    <a:pt x="27" y="12"/>
                  </a:cubicBezTo>
                  <a:cubicBezTo>
                    <a:pt x="27" y="13"/>
                    <a:pt x="27" y="13"/>
                    <a:pt x="27" y="13"/>
                  </a:cubicBezTo>
                  <a:cubicBezTo>
                    <a:pt x="28" y="13"/>
                    <a:pt x="28" y="13"/>
                    <a:pt x="28" y="13"/>
                  </a:cubicBezTo>
                  <a:cubicBezTo>
                    <a:pt x="27" y="16"/>
                    <a:pt x="27" y="16"/>
                    <a:pt x="27" y="16"/>
                  </a:cubicBezTo>
                  <a:cubicBezTo>
                    <a:pt x="27" y="17"/>
                    <a:pt x="27" y="17"/>
                    <a:pt x="27" y="17"/>
                  </a:cubicBezTo>
                  <a:cubicBezTo>
                    <a:pt x="27" y="18"/>
                    <a:pt x="27" y="18"/>
                    <a:pt x="27" y="18"/>
                  </a:cubicBezTo>
                  <a:cubicBezTo>
                    <a:pt x="26" y="20"/>
                    <a:pt x="26" y="20"/>
                    <a:pt x="26" y="20"/>
                  </a:cubicBezTo>
                  <a:cubicBezTo>
                    <a:pt x="26" y="19"/>
                    <a:pt x="26" y="19"/>
                    <a:pt x="26" y="19"/>
                  </a:cubicBezTo>
                  <a:cubicBezTo>
                    <a:pt x="26" y="19"/>
                    <a:pt x="26" y="19"/>
                    <a:pt x="26" y="19"/>
                  </a:cubicBezTo>
                  <a:cubicBezTo>
                    <a:pt x="26" y="19"/>
                    <a:pt x="26" y="19"/>
                    <a:pt x="26" y="19"/>
                  </a:cubicBezTo>
                  <a:cubicBezTo>
                    <a:pt x="24" y="20"/>
                    <a:pt x="24" y="20"/>
                    <a:pt x="24" y="20"/>
                  </a:cubicBezTo>
                  <a:cubicBezTo>
                    <a:pt x="24" y="21"/>
                    <a:pt x="24" y="21"/>
                    <a:pt x="24" y="21"/>
                  </a:cubicBezTo>
                  <a:cubicBezTo>
                    <a:pt x="24" y="23"/>
                    <a:pt x="24" y="23"/>
                    <a:pt x="24" y="23"/>
                  </a:cubicBezTo>
                  <a:cubicBezTo>
                    <a:pt x="23" y="23"/>
                    <a:pt x="23" y="23"/>
                    <a:pt x="23" y="23"/>
                  </a:cubicBezTo>
                  <a:cubicBezTo>
                    <a:pt x="23" y="25"/>
                    <a:pt x="23" y="25"/>
                    <a:pt x="23" y="25"/>
                  </a:cubicBezTo>
                  <a:cubicBezTo>
                    <a:pt x="23" y="25"/>
                    <a:pt x="23" y="25"/>
                    <a:pt x="23" y="25"/>
                  </a:cubicBezTo>
                  <a:cubicBezTo>
                    <a:pt x="24" y="26"/>
                    <a:pt x="24" y="26"/>
                    <a:pt x="24" y="26"/>
                  </a:cubicBezTo>
                  <a:cubicBezTo>
                    <a:pt x="25" y="27"/>
                    <a:pt x="25" y="27"/>
                    <a:pt x="25" y="27"/>
                  </a:cubicBezTo>
                  <a:cubicBezTo>
                    <a:pt x="24" y="28"/>
                    <a:pt x="24" y="28"/>
                    <a:pt x="24" y="28"/>
                  </a:cubicBezTo>
                  <a:cubicBezTo>
                    <a:pt x="24" y="29"/>
                    <a:pt x="24" y="29"/>
                    <a:pt x="24" y="29"/>
                  </a:cubicBezTo>
                  <a:close/>
                  <a:moveTo>
                    <a:pt x="26" y="29"/>
                  </a:moveTo>
                  <a:cubicBezTo>
                    <a:pt x="27" y="30"/>
                    <a:pt x="27" y="30"/>
                    <a:pt x="27" y="30"/>
                  </a:cubicBezTo>
                  <a:cubicBezTo>
                    <a:pt x="27" y="30"/>
                    <a:pt x="27" y="30"/>
                    <a:pt x="27" y="30"/>
                  </a:cubicBezTo>
                  <a:cubicBezTo>
                    <a:pt x="27" y="30"/>
                    <a:pt x="27" y="30"/>
                    <a:pt x="27" y="30"/>
                  </a:cubicBezTo>
                  <a:cubicBezTo>
                    <a:pt x="26" y="29"/>
                    <a:pt x="26" y="29"/>
                    <a:pt x="26" y="29"/>
                  </a:cubicBezTo>
                  <a:close/>
                  <a:moveTo>
                    <a:pt x="25" y="25"/>
                  </a:moveTo>
                  <a:cubicBezTo>
                    <a:pt x="26" y="27"/>
                    <a:pt x="26" y="27"/>
                    <a:pt x="26" y="27"/>
                  </a:cubicBezTo>
                  <a:cubicBezTo>
                    <a:pt x="26" y="27"/>
                    <a:pt x="26" y="27"/>
                    <a:pt x="26" y="27"/>
                  </a:cubicBezTo>
                  <a:cubicBezTo>
                    <a:pt x="26" y="28"/>
                    <a:pt x="26" y="28"/>
                    <a:pt x="26" y="28"/>
                  </a:cubicBezTo>
                  <a:cubicBezTo>
                    <a:pt x="27" y="27"/>
                    <a:pt x="27" y="27"/>
                    <a:pt x="27" y="27"/>
                  </a:cubicBezTo>
                  <a:cubicBezTo>
                    <a:pt x="27" y="26"/>
                    <a:pt x="27" y="26"/>
                    <a:pt x="27" y="26"/>
                  </a:cubicBezTo>
                  <a:cubicBezTo>
                    <a:pt x="28" y="25"/>
                    <a:pt x="28" y="25"/>
                    <a:pt x="28" y="25"/>
                  </a:cubicBezTo>
                  <a:cubicBezTo>
                    <a:pt x="27" y="25"/>
                    <a:pt x="27" y="25"/>
                    <a:pt x="27" y="25"/>
                  </a:cubicBezTo>
                  <a:cubicBezTo>
                    <a:pt x="25" y="25"/>
                    <a:pt x="25" y="25"/>
                    <a:pt x="25" y="25"/>
                  </a:cubicBezTo>
                  <a:close/>
                  <a:moveTo>
                    <a:pt x="15" y="32"/>
                  </a:moveTo>
                  <a:cubicBezTo>
                    <a:pt x="16" y="32"/>
                    <a:pt x="16" y="32"/>
                    <a:pt x="16" y="32"/>
                  </a:cubicBezTo>
                  <a:cubicBezTo>
                    <a:pt x="17" y="33"/>
                    <a:pt x="17" y="33"/>
                    <a:pt x="17" y="33"/>
                  </a:cubicBezTo>
                  <a:cubicBezTo>
                    <a:pt x="17" y="33"/>
                    <a:pt x="17" y="33"/>
                    <a:pt x="17" y="33"/>
                  </a:cubicBezTo>
                  <a:cubicBezTo>
                    <a:pt x="16" y="32"/>
                    <a:pt x="16" y="32"/>
                    <a:pt x="16" y="32"/>
                  </a:cubicBezTo>
                  <a:cubicBezTo>
                    <a:pt x="15" y="32"/>
                    <a:pt x="15" y="32"/>
                    <a:pt x="15" y="32"/>
                  </a:cubicBezTo>
                  <a:close/>
                  <a:moveTo>
                    <a:pt x="17" y="34"/>
                  </a:moveTo>
                  <a:cubicBezTo>
                    <a:pt x="18" y="34"/>
                    <a:pt x="18" y="34"/>
                    <a:pt x="18" y="34"/>
                  </a:cubicBezTo>
                  <a:cubicBezTo>
                    <a:pt x="18" y="34"/>
                    <a:pt x="18" y="34"/>
                    <a:pt x="18" y="34"/>
                  </a:cubicBezTo>
                  <a:cubicBezTo>
                    <a:pt x="19" y="36"/>
                    <a:pt x="19" y="36"/>
                    <a:pt x="19" y="36"/>
                  </a:cubicBezTo>
                  <a:cubicBezTo>
                    <a:pt x="19" y="36"/>
                    <a:pt x="19" y="36"/>
                    <a:pt x="19" y="36"/>
                  </a:cubicBezTo>
                  <a:cubicBezTo>
                    <a:pt x="20" y="37"/>
                    <a:pt x="20" y="37"/>
                    <a:pt x="20" y="37"/>
                  </a:cubicBezTo>
                  <a:cubicBezTo>
                    <a:pt x="20" y="38"/>
                    <a:pt x="20" y="38"/>
                    <a:pt x="20" y="38"/>
                  </a:cubicBezTo>
                  <a:cubicBezTo>
                    <a:pt x="21" y="39"/>
                    <a:pt x="21" y="39"/>
                    <a:pt x="21" y="39"/>
                  </a:cubicBezTo>
                  <a:cubicBezTo>
                    <a:pt x="21" y="40"/>
                    <a:pt x="21" y="40"/>
                    <a:pt x="21" y="40"/>
                  </a:cubicBezTo>
                  <a:cubicBezTo>
                    <a:pt x="22" y="41"/>
                    <a:pt x="22" y="41"/>
                    <a:pt x="22" y="41"/>
                  </a:cubicBezTo>
                  <a:cubicBezTo>
                    <a:pt x="23" y="41"/>
                    <a:pt x="23" y="41"/>
                    <a:pt x="23" y="41"/>
                  </a:cubicBezTo>
                  <a:cubicBezTo>
                    <a:pt x="24" y="40"/>
                    <a:pt x="24" y="40"/>
                    <a:pt x="24" y="40"/>
                  </a:cubicBezTo>
                  <a:cubicBezTo>
                    <a:pt x="24" y="39"/>
                    <a:pt x="24" y="39"/>
                    <a:pt x="24" y="39"/>
                  </a:cubicBezTo>
                  <a:cubicBezTo>
                    <a:pt x="25" y="39"/>
                    <a:pt x="25" y="39"/>
                    <a:pt x="25" y="39"/>
                  </a:cubicBezTo>
                  <a:cubicBezTo>
                    <a:pt x="25" y="38"/>
                    <a:pt x="25" y="38"/>
                    <a:pt x="25" y="38"/>
                  </a:cubicBezTo>
                  <a:cubicBezTo>
                    <a:pt x="24" y="37"/>
                    <a:pt x="24" y="37"/>
                    <a:pt x="24" y="37"/>
                  </a:cubicBezTo>
                  <a:cubicBezTo>
                    <a:pt x="25" y="37"/>
                    <a:pt x="25" y="37"/>
                    <a:pt x="25" y="37"/>
                  </a:cubicBezTo>
                  <a:cubicBezTo>
                    <a:pt x="25" y="36"/>
                    <a:pt x="25" y="36"/>
                    <a:pt x="25" y="36"/>
                  </a:cubicBezTo>
                  <a:cubicBezTo>
                    <a:pt x="23" y="35"/>
                    <a:pt x="23" y="35"/>
                    <a:pt x="23" y="35"/>
                  </a:cubicBezTo>
                  <a:cubicBezTo>
                    <a:pt x="21" y="34"/>
                    <a:pt x="21" y="34"/>
                    <a:pt x="21" y="34"/>
                  </a:cubicBezTo>
                  <a:cubicBezTo>
                    <a:pt x="20" y="34"/>
                    <a:pt x="20" y="34"/>
                    <a:pt x="20" y="34"/>
                  </a:cubicBezTo>
                  <a:cubicBezTo>
                    <a:pt x="18" y="33"/>
                    <a:pt x="18" y="33"/>
                    <a:pt x="18" y="33"/>
                  </a:cubicBezTo>
                  <a:cubicBezTo>
                    <a:pt x="17" y="34"/>
                    <a:pt x="17" y="34"/>
                    <a:pt x="17" y="34"/>
                  </a:cubicBezTo>
                  <a:close/>
                  <a:moveTo>
                    <a:pt x="40" y="30"/>
                  </a:moveTo>
                  <a:cubicBezTo>
                    <a:pt x="39" y="31"/>
                    <a:pt x="39" y="31"/>
                    <a:pt x="39" y="31"/>
                  </a:cubicBezTo>
                  <a:cubicBezTo>
                    <a:pt x="39" y="32"/>
                    <a:pt x="39" y="32"/>
                    <a:pt x="39" y="32"/>
                  </a:cubicBezTo>
                  <a:cubicBezTo>
                    <a:pt x="39" y="33"/>
                    <a:pt x="39" y="33"/>
                    <a:pt x="39" y="33"/>
                  </a:cubicBezTo>
                  <a:cubicBezTo>
                    <a:pt x="39" y="33"/>
                    <a:pt x="39" y="33"/>
                    <a:pt x="39" y="33"/>
                  </a:cubicBezTo>
                  <a:cubicBezTo>
                    <a:pt x="39" y="33"/>
                    <a:pt x="39" y="33"/>
                    <a:pt x="39" y="33"/>
                  </a:cubicBezTo>
                  <a:cubicBezTo>
                    <a:pt x="41" y="33"/>
                    <a:pt x="41" y="33"/>
                    <a:pt x="41" y="33"/>
                  </a:cubicBezTo>
                  <a:cubicBezTo>
                    <a:pt x="41" y="32"/>
                    <a:pt x="41" y="32"/>
                    <a:pt x="41" y="32"/>
                  </a:cubicBezTo>
                  <a:cubicBezTo>
                    <a:pt x="41" y="31"/>
                    <a:pt x="41" y="31"/>
                    <a:pt x="41" y="31"/>
                  </a:cubicBezTo>
                  <a:cubicBezTo>
                    <a:pt x="40" y="30"/>
                    <a:pt x="40" y="30"/>
                    <a:pt x="40" y="30"/>
                  </a:cubicBezTo>
                  <a:close/>
                  <a:moveTo>
                    <a:pt x="26" y="34"/>
                  </a:moveTo>
                  <a:cubicBezTo>
                    <a:pt x="27" y="35"/>
                    <a:pt x="27" y="35"/>
                    <a:pt x="27" y="35"/>
                  </a:cubicBezTo>
                  <a:cubicBezTo>
                    <a:pt x="28" y="35"/>
                    <a:pt x="28" y="35"/>
                    <a:pt x="28" y="35"/>
                  </a:cubicBezTo>
                  <a:cubicBezTo>
                    <a:pt x="28" y="34"/>
                    <a:pt x="28" y="34"/>
                    <a:pt x="28" y="34"/>
                  </a:cubicBezTo>
                  <a:cubicBezTo>
                    <a:pt x="28" y="33"/>
                    <a:pt x="28" y="33"/>
                    <a:pt x="28" y="33"/>
                  </a:cubicBezTo>
                  <a:cubicBezTo>
                    <a:pt x="27" y="33"/>
                    <a:pt x="27" y="33"/>
                    <a:pt x="27" y="33"/>
                  </a:cubicBezTo>
                  <a:cubicBezTo>
                    <a:pt x="26" y="34"/>
                    <a:pt x="26" y="34"/>
                    <a:pt x="26" y="34"/>
                  </a:cubicBezTo>
                  <a:cubicBezTo>
                    <a:pt x="26" y="34"/>
                    <a:pt x="26" y="34"/>
                    <a:pt x="26" y="34"/>
                  </a:cubicBezTo>
                  <a:close/>
                  <a:moveTo>
                    <a:pt x="28" y="38"/>
                  </a:moveTo>
                  <a:cubicBezTo>
                    <a:pt x="28" y="39"/>
                    <a:pt x="28" y="39"/>
                    <a:pt x="28" y="39"/>
                  </a:cubicBezTo>
                  <a:cubicBezTo>
                    <a:pt x="27" y="40"/>
                    <a:pt x="27" y="40"/>
                    <a:pt x="27" y="40"/>
                  </a:cubicBezTo>
                  <a:cubicBezTo>
                    <a:pt x="28" y="42"/>
                    <a:pt x="28" y="42"/>
                    <a:pt x="28" y="42"/>
                  </a:cubicBezTo>
                  <a:cubicBezTo>
                    <a:pt x="28" y="41"/>
                    <a:pt x="28" y="41"/>
                    <a:pt x="28" y="41"/>
                  </a:cubicBezTo>
                  <a:cubicBezTo>
                    <a:pt x="29" y="40"/>
                    <a:pt x="29" y="40"/>
                    <a:pt x="29" y="40"/>
                  </a:cubicBezTo>
                  <a:cubicBezTo>
                    <a:pt x="28" y="39"/>
                    <a:pt x="28" y="39"/>
                    <a:pt x="28" y="39"/>
                  </a:cubicBezTo>
                  <a:cubicBezTo>
                    <a:pt x="29" y="38"/>
                    <a:pt x="29" y="38"/>
                    <a:pt x="29" y="38"/>
                  </a:cubicBezTo>
                  <a:cubicBezTo>
                    <a:pt x="28" y="38"/>
                    <a:pt x="28" y="38"/>
                    <a:pt x="28" y="38"/>
                  </a:cubicBezTo>
                  <a:close/>
                  <a:moveTo>
                    <a:pt x="31" y="39"/>
                  </a:moveTo>
                  <a:cubicBezTo>
                    <a:pt x="30" y="40"/>
                    <a:pt x="30" y="40"/>
                    <a:pt x="30" y="40"/>
                  </a:cubicBezTo>
                  <a:cubicBezTo>
                    <a:pt x="31" y="40"/>
                    <a:pt x="31" y="40"/>
                    <a:pt x="31" y="40"/>
                  </a:cubicBezTo>
                  <a:cubicBezTo>
                    <a:pt x="32" y="40"/>
                    <a:pt x="32" y="40"/>
                    <a:pt x="32" y="40"/>
                  </a:cubicBezTo>
                  <a:cubicBezTo>
                    <a:pt x="32" y="40"/>
                    <a:pt x="32" y="40"/>
                    <a:pt x="32" y="40"/>
                  </a:cubicBezTo>
                  <a:cubicBezTo>
                    <a:pt x="31" y="39"/>
                    <a:pt x="31" y="39"/>
                    <a:pt x="31" y="39"/>
                  </a:cubicBezTo>
                  <a:close/>
                  <a:moveTo>
                    <a:pt x="34" y="37"/>
                  </a:moveTo>
                  <a:cubicBezTo>
                    <a:pt x="33" y="36"/>
                    <a:pt x="33" y="36"/>
                    <a:pt x="33" y="36"/>
                  </a:cubicBezTo>
                  <a:cubicBezTo>
                    <a:pt x="33" y="36"/>
                    <a:pt x="33" y="36"/>
                    <a:pt x="33" y="36"/>
                  </a:cubicBezTo>
                  <a:cubicBezTo>
                    <a:pt x="33" y="36"/>
                    <a:pt x="33" y="36"/>
                    <a:pt x="33" y="36"/>
                  </a:cubicBezTo>
                  <a:cubicBezTo>
                    <a:pt x="34" y="38"/>
                    <a:pt x="34" y="38"/>
                    <a:pt x="34" y="38"/>
                  </a:cubicBezTo>
                  <a:cubicBezTo>
                    <a:pt x="35" y="37"/>
                    <a:pt x="35" y="37"/>
                    <a:pt x="35" y="37"/>
                  </a:cubicBezTo>
                  <a:cubicBezTo>
                    <a:pt x="34" y="37"/>
                    <a:pt x="34" y="37"/>
                    <a:pt x="34" y="37"/>
                  </a:cubicBezTo>
                  <a:close/>
                  <a:moveTo>
                    <a:pt x="37" y="39"/>
                  </a:moveTo>
                  <a:cubicBezTo>
                    <a:pt x="37" y="39"/>
                    <a:pt x="37" y="39"/>
                    <a:pt x="37" y="39"/>
                  </a:cubicBezTo>
                  <a:cubicBezTo>
                    <a:pt x="38" y="40"/>
                    <a:pt x="38" y="40"/>
                    <a:pt x="38" y="40"/>
                  </a:cubicBezTo>
                  <a:cubicBezTo>
                    <a:pt x="38" y="40"/>
                    <a:pt x="38" y="40"/>
                    <a:pt x="38" y="40"/>
                  </a:cubicBezTo>
                  <a:cubicBezTo>
                    <a:pt x="37" y="39"/>
                    <a:pt x="37" y="39"/>
                    <a:pt x="37" y="39"/>
                  </a:cubicBezTo>
                  <a:cubicBezTo>
                    <a:pt x="37" y="39"/>
                    <a:pt x="37" y="39"/>
                    <a:pt x="37" y="39"/>
                  </a:cubicBezTo>
                  <a:close/>
                  <a:moveTo>
                    <a:pt x="35" y="42"/>
                  </a:moveTo>
                  <a:cubicBezTo>
                    <a:pt x="36" y="41"/>
                    <a:pt x="36" y="41"/>
                    <a:pt x="36" y="41"/>
                  </a:cubicBezTo>
                  <a:cubicBezTo>
                    <a:pt x="36" y="41"/>
                    <a:pt x="36" y="41"/>
                    <a:pt x="36" y="41"/>
                  </a:cubicBezTo>
                  <a:cubicBezTo>
                    <a:pt x="38" y="42"/>
                    <a:pt x="38" y="42"/>
                    <a:pt x="38" y="42"/>
                  </a:cubicBezTo>
                  <a:cubicBezTo>
                    <a:pt x="39" y="43"/>
                    <a:pt x="39" y="43"/>
                    <a:pt x="39" y="43"/>
                  </a:cubicBezTo>
                  <a:cubicBezTo>
                    <a:pt x="40" y="43"/>
                    <a:pt x="40" y="43"/>
                    <a:pt x="40" y="43"/>
                  </a:cubicBezTo>
                  <a:cubicBezTo>
                    <a:pt x="40" y="42"/>
                    <a:pt x="40" y="42"/>
                    <a:pt x="40" y="42"/>
                  </a:cubicBezTo>
                  <a:cubicBezTo>
                    <a:pt x="39" y="41"/>
                    <a:pt x="39" y="41"/>
                    <a:pt x="39" y="41"/>
                  </a:cubicBezTo>
                  <a:cubicBezTo>
                    <a:pt x="38" y="40"/>
                    <a:pt x="38" y="40"/>
                    <a:pt x="38" y="40"/>
                  </a:cubicBezTo>
                  <a:cubicBezTo>
                    <a:pt x="37" y="40"/>
                    <a:pt x="37" y="40"/>
                    <a:pt x="37" y="40"/>
                  </a:cubicBezTo>
                  <a:cubicBezTo>
                    <a:pt x="36" y="39"/>
                    <a:pt x="36" y="39"/>
                    <a:pt x="36" y="39"/>
                  </a:cubicBezTo>
                  <a:cubicBezTo>
                    <a:pt x="35" y="39"/>
                    <a:pt x="35" y="39"/>
                    <a:pt x="35" y="39"/>
                  </a:cubicBezTo>
                  <a:cubicBezTo>
                    <a:pt x="35" y="39"/>
                    <a:pt x="35" y="39"/>
                    <a:pt x="35" y="39"/>
                  </a:cubicBezTo>
                  <a:cubicBezTo>
                    <a:pt x="35" y="39"/>
                    <a:pt x="35" y="39"/>
                    <a:pt x="35" y="39"/>
                  </a:cubicBezTo>
                  <a:cubicBezTo>
                    <a:pt x="35" y="40"/>
                    <a:pt x="35" y="40"/>
                    <a:pt x="35" y="40"/>
                  </a:cubicBezTo>
                  <a:cubicBezTo>
                    <a:pt x="35" y="41"/>
                    <a:pt x="35" y="41"/>
                    <a:pt x="35" y="41"/>
                  </a:cubicBezTo>
                  <a:cubicBezTo>
                    <a:pt x="34" y="41"/>
                    <a:pt x="34" y="41"/>
                    <a:pt x="34" y="41"/>
                  </a:cubicBezTo>
                  <a:cubicBezTo>
                    <a:pt x="34" y="42"/>
                    <a:pt x="34" y="42"/>
                    <a:pt x="34" y="42"/>
                  </a:cubicBezTo>
                  <a:cubicBezTo>
                    <a:pt x="35" y="42"/>
                    <a:pt x="35" y="42"/>
                    <a:pt x="35" y="42"/>
                  </a:cubicBezTo>
                  <a:close/>
                  <a:moveTo>
                    <a:pt x="29" y="50"/>
                  </a:moveTo>
                  <a:cubicBezTo>
                    <a:pt x="29" y="50"/>
                    <a:pt x="29" y="50"/>
                    <a:pt x="29" y="50"/>
                  </a:cubicBezTo>
                  <a:cubicBezTo>
                    <a:pt x="28" y="50"/>
                    <a:pt x="28" y="50"/>
                    <a:pt x="28" y="50"/>
                  </a:cubicBezTo>
                  <a:cubicBezTo>
                    <a:pt x="28" y="49"/>
                    <a:pt x="28" y="49"/>
                    <a:pt x="28" y="49"/>
                  </a:cubicBezTo>
                  <a:cubicBezTo>
                    <a:pt x="28" y="47"/>
                    <a:pt x="28" y="47"/>
                    <a:pt x="28" y="47"/>
                  </a:cubicBezTo>
                  <a:cubicBezTo>
                    <a:pt x="28" y="46"/>
                    <a:pt x="28" y="46"/>
                    <a:pt x="28" y="46"/>
                  </a:cubicBezTo>
                  <a:cubicBezTo>
                    <a:pt x="28" y="45"/>
                    <a:pt x="28" y="45"/>
                    <a:pt x="28" y="45"/>
                  </a:cubicBezTo>
                  <a:cubicBezTo>
                    <a:pt x="29" y="44"/>
                    <a:pt x="29" y="44"/>
                    <a:pt x="29" y="44"/>
                  </a:cubicBezTo>
                  <a:cubicBezTo>
                    <a:pt x="28" y="44"/>
                    <a:pt x="28" y="44"/>
                    <a:pt x="28" y="44"/>
                  </a:cubicBezTo>
                  <a:cubicBezTo>
                    <a:pt x="27" y="43"/>
                    <a:pt x="27" y="43"/>
                    <a:pt x="27" y="43"/>
                  </a:cubicBezTo>
                  <a:cubicBezTo>
                    <a:pt x="27" y="43"/>
                    <a:pt x="27" y="43"/>
                    <a:pt x="27" y="43"/>
                  </a:cubicBezTo>
                  <a:cubicBezTo>
                    <a:pt x="28" y="42"/>
                    <a:pt x="28" y="42"/>
                    <a:pt x="28" y="42"/>
                  </a:cubicBezTo>
                  <a:cubicBezTo>
                    <a:pt x="29" y="43"/>
                    <a:pt x="29" y="43"/>
                    <a:pt x="29" y="43"/>
                  </a:cubicBezTo>
                  <a:cubicBezTo>
                    <a:pt x="30" y="44"/>
                    <a:pt x="30" y="44"/>
                    <a:pt x="30" y="44"/>
                  </a:cubicBezTo>
                  <a:cubicBezTo>
                    <a:pt x="30" y="44"/>
                    <a:pt x="30" y="44"/>
                    <a:pt x="30" y="44"/>
                  </a:cubicBezTo>
                  <a:cubicBezTo>
                    <a:pt x="30" y="44"/>
                    <a:pt x="30" y="44"/>
                    <a:pt x="30" y="44"/>
                  </a:cubicBezTo>
                  <a:cubicBezTo>
                    <a:pt x="32" y="44"/>
                    <a:pt x="32" y="44"/>
                    <a:pt x="32" y="44"/>
                  </a:cubicBezTo>
                  <a:cubicBezTo>
                    <a:pt x="32" y="44"/>
                    <a:pt x="32" y="44"/>
                    <a:pt x="32" y="44"/>
                  </a:cubicBezTo>
                  <a:cubicBezTo>
                    <a:pt x="33" y="45"/>
                    <a:pt x="33" y="45"/>
                    <a:pt x="33" y="45"/>
                  </a:cubicBezTo>
                  <a:cubicBezTo>
                    <a:pt x="34" y="44"/>
                    <a:pt x="34" y="44"/>
                    <a:pt x="34" y="44"/>
                  </a:cubicBezTo>
                  <a:cubicBezTo>
                    <a:pt x="35" y="44"/>
                    <a:pt x="35" y="44"/>
                    <a:pt x="35" y="44"/>
                  </a:cubicBezTo>
                  <a:cubicBezTo>
                    <a:pt x="35" y="45"/>
                    <a:pt x="35" y="45"/>
                    <a:pt x="35" y="45"/>
                  </a:cubicBezTo>
                  <a:cubicBezTo>
                    <a:pt x="35" y="45"/>
                    <a:pt x="35" y="45"/>
                    <a:pt x="35" y="45"/>
                  </a:cubicBezTo>
                  <a:cubicBezTo>
                    <a:pt x="34" y="46"/>
                    <a:pt x="34" y="46"/>
                    <a:pt x="34" y="46"/>
                  </a:cubicBezTo>
                  <a:cubicBezTo>
                    <a:pt x="34" y="47"/>
                    <a:pt x="34" y="47"/>
                    <a:pt x="34" y="47"/>
                  </a:cubicBezTo>
                  <a:cubicBezTo>
                    <a:pt x="32" y="48"/>
                    <a:pt x="32" y="48"/>
                    <a:pt x="32" y="48"/>
                  </a:cubicBezTo>
                  <a:cubicBezTo>
                    <a:pt x="32" y="49"/>
                    <a:pt x="32" y="49"/>
                    <a:pt x="32" y="49"/>
                  </a:cubicBezTo>
                  <a:cubicBezTo>
                    <a:pt x="31" y="49"/>
                    <a:pt x="31" y="49"/>
                    <a:pt x="31" y="49"/>
                  </a:cubicBezTo>
                  <a:cubicBezTo>
                    <a:pt x="31" y="49"/>
                    <a:pt x="31" y="49"/>
                    <a:pt x="31" y="49"/>
                  </a:cubicBezTo>
                  <a:cubicBezTo>
                    <a:pt x="30" y="49"/>
                    <a:pt x="30" y="49"/>
                    <a:pt x="30" y="49"/>
                  </a:cubicBezTo>
                  <a:cubicBezTo>
                    <a:pt x="29" y="50"/>
                    <a:pt x="29" y="50"/>
                    <a:pt x="29" y="50"/>
                  </a:cubicBezTo>
                  <a:close/>
                  <a:moveTo>
                    <a:pt x="32" y="49"/>
                  </a:moveTo>
                  <a:cubicBezTo>
                    <a:pt x="31" y="49"/>
                    <a:pt x="31" y="49"/>
                    <a:pt x="31" y="49"/>
                  </a:cubicBezTo>
                  <a:cubicBezTo>
                    <a:pt x="31" y="50"/>
                    <a:pt x="31" y="50"/>
                    <a:pt x="31" y="50"/>
                  </a:cubicBezTo>
                  <a:cubicBezTo>
                    <a:pt x="31" y="51"/>
                    <a:pt x="31" y="51"/>
                    <a:pt x="31" y="51"/>
                  </a:cubicBezTo>
                  <a:cubicBezTo>
                    <a:pt x="32" y="50"/>
                    <a:pt x="32" y="50"/>
                    <a:pt x="32" y="50"/>
                  </a:cubicBezTo>
                  <a:cubicBezTo>
                    <a:pt x="32" y="49"/>
                    <a:pt x="32" y="49"/>
                    <a:pt x="32" y="49"/>
                  </a:cubicBezTo>
                  <a:cubicBezTo>
                    <a:pt x="32" y="49"/>
                    <a:pt x="32" y="49"/>
                    <a:pt x="32" y="49"/>
                  </a:cubicBezTo>
                  <a:close/>
                  <a:moveTo>
                    <a:pt x="42" y="49"/>
                  </a:moveTo>
                  <a:cubicBezTo>
                    <a:pt x="41" y="50"/>
                    <a:pt x="41" y="50"/>
                    <a:pt x="41" y="50"/>
                  </a:cubicBezTo>
                  <a:cubicBezTo>
                    <a:pt x="41" y="49"/>
                    <a:pt x="41" y="49"/>
                    <a:pt x="41" y="49"/>
                  </a:cubicBezTo>
                  <a:cubicBezTo>
                    <a:pt x="42" y="49"/>
                    <a:pt x="42" y="49"/>
                    <a:pt x="42" y="49"/>
                  </a:cubicBezTo>
                  <a:close/>
                  <a:moveTo>
                    <a:pt x="37" y="56"/>
                  </a:moveTo>
                  <a:cubicBezTo>
                    <a:pt x="37" y="55"/>
                    <a:pt x="37" y="55"/>
                    <a:pt x="37" y="55"/>
                  </a:cubicBezTo>
                  <a:cubicBezTo>
                    <a:pt x="38" y="52"/>
                    <a:pt x="38" y="52"/>
                    <a:pt x="38" y="52"/>
                  </a:cubicBezTo>
                  <a:cubicBezTo>
                    <a:pt x="39" y="51"/>
                    <a:pt x="39" y="51"/>
                    <a:pt x="39" y="51"/>
                  </a:cubicBezTo>
                  <a:cubicBezTo>
                    <a:pt x="40" y="50"/>
                    <a:pt x="40" y="50"/>
                    <a:pt x="40" y="50"/>
                  </a:cubicBezTo>
                  <a:cubicBezTo>
                    <a:pt x="40" y="49"/>
                    <a:pt x="40" y="49"/>
                    <a:pt x="40" y="49"/>
                  </a:cubicBezTo>
                  <a:cubicBezTo>
                    <a:pt x="40" y="48"/>
                    <a:pt x="40" y="48"/>
                    <a:pt x="40" y="48"/>
                  </a:cubicBezTo>
                  <a:cubicBezTo>
                    <a:pt x="40" y="46"/>
                    <a:pt x="40" y="46"/>
                    <a:pt x="40" y="46"/>
                  </a:cubicBezTo>
                  <a:cubicBezTo>
                    <a:pt x="39" y="47"/>
                    <a:pt x="39" y="47"/>
                    <a:pt x="39" y="47"/>
                  </a:cubicBezTo>
                  <a:cubicBezTo>
                    <a:pt x="39" y="48"/>
                    <a:pt x="39" y="48"/>
                    <a:pt x="39" y="48"/>
                  </a:cubicBezTo>
                  <a:cubicBezTo>
                    <a:pt x="38" y="50"/>
                    <a:pt x="38" y="50"/>
                    <a:pt x="38" y="50"/>
                  </a:cubicBezTo>
                  <a:cubicBezTo>
                    <a:pt x="38" y="51"/>
                    <a:pt x="38" y="51"/>
                    <a:pt x="38" y="51"/>
                  </a:cubicBezTo>
                  <a:cubicBezTo>
                    <a:pt x="37" y="53"/>
                    <a:pt x="37" y="53"/>
                    <a:pt x="37" y="53"/>
                  </a:cubicBezTo>
                  <a:cubicBezTo>
                    <a:pt x="36" y="54"/>
                    <a:pt x="36" y="54"/>
                    <a:pt x="36" y="54"/>
                  </a:cubicBezTo>
                  <a:cubicBezTo>
                    <a:pt x="36" y="55"/>
                    <a:pt x="36" y="55"/>
                    <a:pt x="36" y="55"/>
                  </a:cubicBezTo>
                  <a:cubicBezTo>
                    <a:pt x="37" y="56"/>
                    <a:pt x="37" y="56"/>
                    <a:pt x="37" y="56"/>
                  </a:cubicBezTo>
                  <a:close/>
                  <a:moveTo>
                    <a:pt x="35" y="55"/>
                  </a:moveTo>
                  <a:cubicBezTo>
                    <a:pt x="35" y="53"/>
                    <a:pt x="35" y="53"/>
                    <a:pt x="35" y="53"/>
                  </a:cubicBezTo>
                  <a:cubicBezTo>
                    <a:pt x="36" y="50"/>
                    <a:pt x="36" y="50"/>
                    <a:pt x="36" y="50"/>
                  </a:cubicBezTo>
                  <a:cubicBezTo>
                    <a:pt x="37" y="49"/>
                    <a:pt x="37" y="49"/>
                    <a:pt x="37" y="49"/>
                  </a:cubicBezTo>
                  <a:cubicBezTo>
                    <a:pt x="37" y="48"/>
                    <a:pt x="37" y="48"/>
                    <a:pt x="37" y="48"/>
                  </a:cubicBezTo>
                  <a:cubicBezTo>
                    <a:pt x="36" y="48"/>
                    <a:pt x="36" y="48"/>
                    <a:pt x="36" y="48"/>
                  </a:cubicBezTo>
                  <a:cubicBezTo>
                    <a:pt x="36" y="48"/>
                    <a:pt x="36" y="48"/>
                    <a:pt x="36" y="48"/>
                  </a:cubicBezTo>
                  <a:cubicBezTo>
                    <a:pt x="35" y="48"/>
                    <a:pt x="35" y="48"/>
                    <a:pt x="35" y="48"/>
                  </a:cubicBezTo>
                  <a:cubicBezTo>
                    <a:pt x="34" y="48"/>
                    <a:pt x="34" y="48"/>
                    <a:pt x="34" y="48"/>
                  </a:cubicBezTo>
                  <a:cubicBezTo>
                    <a:pt x="34" y="49"/>
                    <a:pt x="34" y="49"/>
                    <a:pt x="34" y="49"/>
                  </a:cubicBezTo>
                  <a:cubicBezTo>
                    <a:pt x="33" y="50"/>
                    <a:pt x="33" y="50"/>
                    <a:pt x="33" y="50"/>
                  </a:cubicBezTo>
                  <a:cubicBezTo>
                    <a:pt x="34" y="52"/>
                    <a:pt x="34" y="52"/>
                    <a:pt x="34" y="52"/>
                  </a:cubicBezTo>
                  <a:cubicBezTo>
                    <a:pt x="33" y="53"/>
                    <a:pt x="33" y="53"/>
                    <a:pt x="33" y="53"/>
                  </a:cubicBezTo>
                  <a:cubicBezTo>
                    <a:pt x="31" y="53"/>
                    <a:pt x="31" y="53"/>
                    <a:pt x="31" y="53"/>
                  </a:cubicBezTo>
                  <a:cubicBezTo>
                    <a:pt x="31" y="54"/>
                    <a:pt x="31" y="54"/>
                    <a:pt x="31" y="54"/>
                  </a:cubicBezTo>
                  <a:cubicBezTo>
                    <a:pt x="31" y="55"/>
                    <a:pt x="31" y="55"/>
                    <a:pt x="31" y="55"/>
                  </a:cubicBezTo>
                  <a:cubicBezTo>
                    <a:pt x="32" y="55"/>
                    <a:pt x="32" y="55"/>
                    <a:pt x="32" y="55"/>
                  </a:cubicBezTo>
                  <a:cubicBezTo>
                    <a:pt x="33" y="56"/>
                    <a:pt x="33" y="56"/>
                    <a:pt x="33" y="56"/>
                  </a:cubicBezTo>
                  <a:cubicBezTo>
                    <a:pt x="34" y="56"/>
                    <a:pt x="34" y="56"/>
                    <a:pt x="34" y="56"/>
                  </a:cubicBezTo>
                  <a:cubicBezTo>
                    <a:pt x="34" y="57"/>
                    <a:pt x="34" y="57"/>
                    <a:pt x="34" y="57"/>
                  </a:cubicBezTo>
                  <a:cubicBezTo>
                    <a:pt x="35" y="58"/>
                    <a:pt x="35" y="58"/>
                    <a:pt x="35" y="58"/>
                  </a:cubicBezTo>
                  <a:cubicBezTo>
                    <a:pt x="36" y="57"/>
                    <a:pt x="36" y="57"/>
                    <a:pt x="36" y="57"/>
                  </a:cubicBezTo>
                  <a:cubicBezTo>
                    <a:pt x="36" y="56"/>
                    <a:pt x="36" y="56"/>
                    <a:pt x="36" y="56"/>
                  </a:cubicBezTo>
                  <a:cubicBezTo>
                    <a:pt x="35" y="55"/>
                    <a:pt x="35" y="55"/>
                    <a:pt x="35" y="55"/>
                  </a:cubicBezTo>
                  <a:close/>
                  <a:moveTo>
                    <a:pt x="38" y="57"/>
                  </a:moveTo>
                  <a:cubicBezTo>
                    <a:pt x="39" y="57"/>
                    <a:pt x="39" y="57"/>
                    <a:pt x="39" y="57"/>
                  </a:cubicBezTo>
                  <a:cubicBezTo>
                    <a:pt x="38" y="58"/>
                    <a:pt x="38" y="58"/>
                    <a:pt x="38" y="58"/>
                  </a:cubicBezTo>
                  <a:cubicBezTo>
                    <a:pt x="38" y="58"/>
                    <a:pt x="38" y="58"/>
                    <a:pt x="38" y="58"/>
                  </a:cubicBezTo>
                  <a:cubicBezTo>
                    <a:pt x="37" y="57"/>
                    <a:pt x="37" y="57"/>
                    <a:pt x="37" y="57"/>
                  </a:cubicBezTo>
                  <a:cubicBezTo>
                    <a:pt x="37" y="57"/>
                    <a:pt x="37" y="57"/>
                    <a:pt x="37" y="57"/>
                  </a:cubicBezTo>
                  <a:cubicBezTo>
                    <a:pt x="38" y="57"/>
                    <a:pt x="38" y="57"/>
                    <a:pt x="38" y="57"/>
                  </a:cubicBezTo>
                  <a:close/>
                  <a:moveTo>
                    <a:pt x="42" y="52"/>
                  </a:moveTo>
                  <a:cubicBezTo>
                    <a:pt x="42" y="52"/>
                    <a:pt x="42" y="52"/>
                    <a:pt x="42" y="52"/>
                  </a:cubicBezTo>
                  <a:cubicBezTo>
                    <a:pt x="43" y="52"/>
                    <a:pt x="43" y="52"/>
                    <a:pt x="43" y="52"/>
                  </a:cubicBezTo>
                  <a:cubicBezTo>
                    <a:pt x="43" y="54"/>
                    <a:pt x="43" y="54"/>
                    <a:pt x="43" y="54"/>
                  </a:cubicBezTo>
                  <a:cubicBezTo>
                    <a:pt x="43" y="54"/>
                    <a:pt x="43" y="54"/>
                    <a:pt x="43" y="54"/>
                  </a:cubicBezTo>
                  <a:cubicBezTo>
                    <a:pt x="41" y="55"/>
                    <a:pt x="41" y="55"/>
                    <a:pt x="41" y="55"/>
                  </a:cubicBezTo>
                  <a:cubicBezTo>
                    <a:pt x="40" y="55"/>
                    <a:pt x="40" y="55"/>
                    <a:pt x="40" y="55"/>
                  </a:cubicBezTo>
                  <a:cubicBezTo>
                    <a:pt x="40" y="55"/>
                    <a:pt x="40" y="55"/>
                    <a:pt x="40" y="55"/>
                  </a:cubicBezTo>
                  <a:cubicBezTo>
                    <a:pt x="39" y="54"/>
                    <a:pt x="39" y="54"/>
                    <a:pt x="39" y="54"/>
                  </a:cubicBezTo>
                  <a:cubicBezTo>
                    <a:pt x="40" y="53"/>
                    <a:pt x="40" y="53"/>
                    <a:pt x="40" y="53"/>
                  </a:cubicBezTo>
                  <a:cubicBezTo>
                    <a:pt x="42" y="52"/>
                    <a:pt x="42" y="52"/>
                    <a:pt x="42" y="52"/>
                  </a:cubicBezTo>
                  <a:close/>
                  <a:moveTo>
                    <a:pt x="47" y="52"/>
                  </a:moveTo>
                  <a:cubicBezTo>
                    <a:pt x="47" y="53"/>
                    <a:pt x="47" y="53"/>
                    <a:pt x="47" y="53"/>
                  </a:cubicBezTo>
                  <a:cubicBezTo>
                    <a:pt x="47" y="54"/>
                    <a:pt x="47" y="54"/>
                    <a:pt x="47" y="54"/>
                  </a:cubicBezTo>
                  <a:cubicBezTo>
                    <a:pt x="47" y="53"/>
                    <a:pt x="47" y="53"/>
                    <a:pt x="47" y="53"/>
                  </a:cubicBezTo>
                  <a:cubicBezTo>
                    <a:pt x="47" y="52"/>
                    <a:pt x="47" y="52"/>
                    <a:pt x="47" y="52"/>
                  </a:cubicBezTo>
                  <a:close/>
                  <a:moveTo>
                    <a:pt x="44" y="56"/>
                  </a:moveTo>
                  <a:cubicBezTo>
                    <a:pt x="45" y="57"/>
                    <a:pt x="45" y="57"/>
                    <a:pt x="45" y="57"/>
                  </a:cubicBezTo>
                  <a:cubicBezTo>
                    <a:pt x="44" y="58"/>
                    <a:pt x="44" y="58"/>
                    <a:pt x="44" y="58"/>
                  </a:cubicBezTo>
                  <a:cubicBezTo>
                    <a:pt x="44" y="57"/>
                    <a:pt x="44" y="57"/>
                    <a:pt x="44" y="57"/>
                  </a:cubicBezTo>
                  <a:cubicBezTo>
                    <a:pt x="43" y="57"/>
                    <a:pt x="43" y="57"/>
                    <a:pt x="43" y="57"/>
                  </a:cubicBezTo>
                  <a:cubicBezTo>
                    <a:pt x="44" y="56"/>
                    <a:pt x="44" y="56"/>
                    <a:pt x="44" y="56"/>
                  </a:cubicBezTo>
                  <a:close/>
                  <a:moveTo>
                    <a:pt x="43" y="44"/>
                  </a:moveTo>
                  <a:cubicBezTo>
                    <a:pt x="43" y="45"/>
                    <a:pt x="43" y="45"/>
                    <a:pt x="43" y="45"/>
                  </a:cubicBezTo>
                  <a:cubicBezTo>
                    <a:pt x="42" y="45"/>
                    <a:pt x="42" y="45"/>
                    <a:pt x="42" y="45"/>
                  </a:cubicBezTo>
                  <a:cubicBezTo>
                    <a:pt x="41" y="45"/>
                    <a:pt x="41" y="45"/>
                    <a:pt x="41" y="45"/>
                  </a:cubicBezTo>
                  <a:cubicBezTo>
                    <a:pt x="42" y="44"/>
                    <a:pt x="42" y="44"/>
                    <a:pt x="42" y="44"/>
                  </a:cubicBezTo>
                  <a:cubicBezTo>
                    <a:pt x="43" y="44"/>
                    <a:pt x="43" y="44"/>
                    <a:pt x="43" y="44"/>
                  </a:cubicBezTo>
                  <a:close/>
                  <a:moveTo>
                    <a:pt x="45" y="45"/>
                  </a:moveTo>
                  <a:cubicBezTo>
                    <a:pt x="46" y="46"/>
                    <a:pt x="46" y="46"/>
                    <a:pt x="46" y="46"/>
                  </a:cubicBezTo>
                  <a:cubicBezTo>
                    <a:pt x="46" y="47"/>
                    <a:pt x="46" y="47"/>
                    <a:pt x="46" y="47"/>
                  </a:cubicBezTo>
                  <a:cubicBezTo>
                    <a:pt x="48" y="47"/>
                    <a:pt x="48" y="47"/>
                    <a:pt x="48" y="47"/>
                  </a:cubicBezTo>
                  <a:cubicBezTo>
                    <a:pt x="48" y="47"/>
                    <a:pt x="48" y="47"/>
                    <a:pt x="48" y="47"/>
                  </a:cubicBezTo>
                  <a:cubicBezTo>
                    <a:pt x="49" y="47"/>
                    <a:pt x="49" y="47"/>
                    <a:pt x="49" y="47"/>
                  </a:cubicBezTo>
                  <a:cubicBezTo>
                    <a:pt x="49" y="47"/>
                    <a:pt x="49" y="47"/>
                    <a:pt x="49" y="47"/>
                  </a:cubicBezTo>
                  <a:cubicBezTo>
                    <a:pt x="49" y="46"/>
                    <a:pt x="49" y="46"/>
                    <a:pt x="49" y="46"/>
                  </a:cubicBezTo>
                  <a:cubicBezTo>
                    <a:pt x="48" y="45"/>
                    <a:pt x="48" y="45"/>
                    <a:pt x="48" y="45"/>
                  </a:cubicBezTo>
                  <a:cubicBezTo>
                    <a:pt x="48" y="45"/>
                    <a:pt x="48" y="45"/>
                    <a:pt x="48" y="45"/>
                  </a:cubicBezTo>
                  <a:cubicBezTo>
                    <a:pt x="48" y="43"/>
                    <a:pt x="48" y="43"/>
                    <a:pt x="48" y="43"/>
                  </a:cubicBezTo>
                  <a:cubicBezTo>
                    <a:pt x="48" y="42"/>
                    <a:pt x="48" y="42"/>
                    <a:pt x="48" y="42"/>
                  </a:cubicBezTo>
                  <a:cubicBezTo>
                    <a:pt x="48" y="41"/>
                    <a:pt x="48" y="41"/>
                    <a:pt x="48" y="41"/>
                  </a:cubicBezTo>
                  <a:cubicBezTo>
                    <a:pt x="47" y="41"/>
                    <a:pt x="47" y="41"/>
                    <a:pt x="47" y="41"/>
                  </a:cubicBezTo>
                  <a:cubicBezTo>
                    <a:pt x="46" y="40"/>
                    <a:pt x="46" y="40"/>
                    <a:pt x="46" y="40"/>
                  </a:cubicBezTo>
                  <a:cubicBezTo>
                    <a:pt x="46" y="39"/>
                    <a:pt x="46" y="39"/>
                    <a:pt x="46" y="39"/>
                  </a:cubicBezTo>
                  <a:cubicBezTo>
                    <a:pt x="45" y="39"/>
                    <a:pt x="45" y="39"/>
                    <a:pt x="45" y="39"/>
                  </a:cubicBezTo>
                  <a:cubicBezTo>
                    <a:pt x="45" y="39"/>
                    <a:pt x="45" y="39"/>
                    <a:pt x="45" y="39"/>
                  </a:cubicBezTo>
                  <a:cubicBezTo>
                    <a:pt x="44" y="38"/>
                    <a:pt x="44" y="38"/>
                    <a:pt x="44" y="38"/>
                  </a:cubicBezTo>
                  <a:cubicBezTo>
                    <a:pt x="44" y="39"/>
                    <a:pt x="44" y="39"/>
                    <a:pt x="44" y="39"/>
                  </a:cubicBezTo>
                  <a:cubicBezTo>
                    <a:pt x="43" y="39"/>
                    <a:pt x="43" y="39"/>
                    <a:pt x="43" y="39"/>
                  </a:cubicBezTo>
                  <a:cubicBezTo>
                    <a:pt x="42" y="39"/>
                    <a:pt x="42" y="39"/>
                    <a:pt x="42" y="39"/>
                  </a:cubicBezTo>
                  <a:cubicBezTo>
                    <a:pt x="41" y="39"/>
                    <a:pt x="41" y="39"/>
                    <a:pt x="41" y="39"/>
                  </a:cubicBezTo>
                  <a:cubicBezTo>
                    <a:pt x="41" y="39"/>
                    <a:pt x="41" y="39"/>
                    <a:pt x="41" y="39"/>
                  </a:cubicBezTo>
                  <a:cubicBezTo>
                    <a:pt x="41" y="39"/>
                    <a:pt x="41" y="39"/>
                    <a:pt x="41" y="39"/>
                  </a:cubicBezTo>
                  <a:cubicBezTo>
                    <a:pt x="42" y="41"/>
                    <a:pt x="42" y="41"/>
                    <a:pt x="42" y="41"/>
                  </a:cubicBezTo>
                  <a:cubicBezTo>
                    <a:pt x="43" y="42"/>
                    <a:pt x="43" y="42"/>
                    <a:pt x="43" y="42"/>
                  </a:cubicBezTo>
                  <a:cubicBezTo>
                    <a:pt x="44" y="43"/>
                    <a:pt x="44" y="43"/>
                    <a:pt x="44" y="43"/>
                  </a:cubicBezTo>
                  <a:cubicBezTo>
                    <a:pt x="45" y="44"/>
                    <a:pt x="45" y="44"/>
                    <a:pt x="45" y="44"/>
                  </a:cubicBezTo>
                  <a:cubicBezTo>
                    <a:pt x="45" y="44"/>
                    <a:pt x="45" y="44"/>
                    <a:pt x="45" y="44"/>
                  </a:cubicBezTo>
                  <a:cubicBezTo>
                    <a:pt x="44" y="45"/>
                    <a:pt x="44" y="45"/>
                    <a:pt x="44" y="45"/>
                  </a:cubicBezTo>
                  <a:cubicBezTo>
                    <a:pt x="44" y="45"/>
                    <a:pt x="44" y="45"/>
                    <a:pt x="44" y="45"/>
                  </a:cubicBezTo>
                  <a:cubicBezTo>
                    <a:pt x="45" y="45"/>
                    <a:pt x="45" y="45"/>
                    <a:pt x="45" y="45"/>
                  </a:cubicBezTo>
                  <a:cubicBezTo>
                    <a:pt x="45" y="45"/>
                    <a:pt x="45" y="45"/>
                    <a:pt x="45" y="45"/>
                  </a:cubicBezTo>
                  <a:cubicBezTo>
                    <a:pt x="45" y="45"/>
                    <a:pt x="45" y="45"/>
                    <a:pt x="45" y="45"/>
                  </a:cubicBezTo>
                  <a:close/>
                  <a:moveTo>
                    <a:pt x="44" y="46"/>
                  </a:moveTo>
                  <a:cubicBezTo>
                    <a:pt x="43" y="46"/>
                    <a:pt x="43" y="46"/>
                    <a:pt x="43" y="46"/>
                  </a:cubicBezTo>
                  <a:cubicBezTo>
                    <a:pt x="42" y="46"/>
                    <a:pt x="42" y="46"/>
                    <a:pt x="42" y="46"/>
                  </a:cubicBezTo>
                  <a:cubicBezTo>
                    <a:pt x="41" y="46"/>
                    <a:pt x="41" y="46"/>
                    <a:pt x="41" y="46"/>
                  </a:cubicBezTo>
                  <a:cubicBezTo>
                    <a:pt x="42" y="47"/>
                    <a:pt x="42" y="47"/>
                    <a:pt x="42" y="47"/>
                  </a:cubicBezTo>
                  <a:cubicBezTo>
                    <a:pt x="42" y="48"/>
                    <a:pt x="42" y="48"/>
                    <a:pt x="42" y="48"/>
                  </a:cubicBezTo>
                  <a:cubicBezTo>
                    <a:pt x="43" y="48"/>
                    <a:pt x="43" y="48"/>
                    <a:pt x="43" y="48"/>
                  </a:cubicBezTo>
                  <a:cubicBezTo>
                    <a:pt x="43" y="48"/>
                    <a:pt x="43" y="48"/>
                    <a:pt x="43" y="48"/>
                  </a:cubicBezTo>
                  <a:cubicBezTo>
                    <a:pt x="44" y="48"/>
                    <a:pt x="44" y="48"/>
                    <a:pt x="44" y="48"/>
                  </a:cubicBezTo>
                  <a:cubicBezTo>
                    <a:pt x="44" y="50"/>
                    <a:pt x="44" y="50"/>
                    <a:pt x="44" y="50"/>
                  </a:cubicBezTo>
                  <a:cubicBezTo>
                    <a:pt x="44" y="50"/>
                    <a:pt x="44" y="50"/>
                    <a:pt x="44" y="50"/>
                  </a:cubicBezTo>
                  <a:cubicBezTo>
                    <a:pt x="44" y="52"/>
                    <a:pt x="44" y="52"/>
                    <a:pt x="44" y="52"/>
                  </a:cubicBezTo>
                  <a:cubicBezTo>
                    <a:pt x="45" y="53"/>
                    <a:pt x="45" y="53"/>
                    <a:pt x="45" y="53"/>
                  </a:cubicBezTo>
                  <a:cubicBezTo>
                    <a:pt x="45" y="51"/>
                    <a:pt x="45" y="51"/>
                    <a:pt x="45" y="51"/>
                  </a:cubicBezTo>
                  <a:cubicBezTo>
                    <a:pt x="46" y="52"/>
                    <a:pt x="46" y="52"/>
                    <a:pt x="46" y="52"/>
                  </a:cubicBezTo>
                  <a:cubicBezTo>
                    <a:pt x="47" y="52"/>
                    <a:pt x="47" y="52"/>
                    <a:pt x="47" y="52"/>
                  </a:cubicBezTo>
                  <a:cubicBezTo>
                    <a:pt x="47" y="51"/>
                    <a:pt x="47" y="51"/>
                    <a:pt x="47" y="51"/>
                  </a:cubicBezTo>
                  <a:cubicBezTo>
                    <a:pt x="46" y="49"/>
                    <a:pt x="46" y="49"/>
                    <a:pt x="46" y="49"/>
                  </a:cubicBezTo>
                  <a:cubicBezTo>
                    <a:pt x="45" y="49"/>
                    <a:pt x="45" y="49"/>
                    <a:pt x="45" y="49"/>
                  </a:cubicBezTo>
                  <a:cubicBezTo>
                    <a:pt x="45" y="47"/>
                    <a:pt x="45" y="47"/>
                    <a:pt x="45" y="47"/>
                  </a:cubicBezTo>
                  <a:cubicBezTo>
                    <a:pt x="44" y="46"/>
                    <a:pt x="44" y="46"/>
                    <a:pt x="44" y="46"/>
                  </a:cubicBezTo>
                  <a:cubicBezTo>
                    <a:pt x="44" y="46"/>
                    <a:pt x="44" y="46"/>
                    <a:pt x="44" y="46"/>
                  </a:cubicBezTo>
                  <a:close/>
                  <a:moveTo>
                    <a:pt x="50" y="48"/>
                  </a:moveTo>
                  <a:cubicBezTo>
                    <a:pt x="50" y="48"/>
                    <a:pt x="50" y="48"/>
                    <a:pt x="50" y="48"/>
                  </a:cubicBezTo>
                  <a:cubicBezTo>
                    <a:pt x="50" y="48"/>
                    <a:pt x="50" y="48"/>
                    <a:pt x="50" y="48"/>
                  </a:cubicBezTo>
                  <a:cubicBezTo>
                    <a:pt x="50" y="48"/>
                    <a:pt x="50" y="48"/>
                    <a:pt x="50" y="48"/>
                  </a:cubicBezTo>
                  <a:cubicBezTo>
                    <a:pt x="50" y="48"/>
                    <a:pt x="50" y="48"/>
                    <a:pt x="50" y="48"/>
                  </a:cubicBezTo>
                  <a:close/>
                  <a:moveTo>
                    <a:pt x="50" y="49"/>
                  </a:moveTo>
                  <a:cubicBezTo>
                    <a:pt x="49" y="49"/>
                    <a:pt x="49" y="49"/>
                    <a:pt x="49" y="49"/>
                  </a:cubicBezTo>
                  <a:cubicBezTo>
                    <a:pt x="49" y="49"/>
                    <a:pt x="49" y="49"/>
                    <a:pt x="49" y="49"/>
                  </a:cubicBezTo>
                  <a:cubicBezTo>
                    <a:pt x="50" y="49"/>
                    <a:pt x="50" y="49"/>
                    <a:pt x="50" y="49"/>
                  </a:cubicBezTo>
                  <a:cubicBezTo>
                    <a:pt x="50" y="49"/>
                    <a:pt x="50" y="49"/>
                    <a:pt x="50" y="49"/>
                  </a:cubicBezTo>
                  <a:close/>
                  <a:moveTo>
                    <a:pt x="50" y="54"/>
                  </a:moveTo>
                  <a:cubicBezTo>
                    <a:pt x="50" y="53"/>
                    <a:pt x="50" y="53"/>
                    <a:pt x="50" y="53"/>
                  </a:cubicBezTo>
                  <a:cubicBezTo>
                    <a:pt x="49" y="52"/>
                    <a:pt x="49" y="52"/>
                    <a:pt x="49" y="52"/>
                  </a:cubicBezTo>
                  <a:cubicBezTo>
                    <a:pt x="49" y="51"/>
                    <a:pt x="49" y="51"/>
                    <a:pt x="49" y="51"/>
                  </a:cubicBezTo>
                  <a:cubicBezTo>
                    <a:pt x="50" y="51"/>
                    <a:pt x="50" y="51"/>
                    <a:pt x="50" y="51"/>
                  </a:cubicBezTo>
                  <a:cubicBezTo>
                    <a:pt x="49" y="50"/>
                    <a:pt x="49" y="50"/>
                    <a:pt x="49" y="50"/>
                  </a:cubicBezTo>
                  <a:cubicBezTo>
                    <a:pt x="49" y="50"/>
                    <a:pt x="49" y="50"/>
                    <a:pt x="49" y="50"/>
                  </a:cubicBezTo>
                  <a:cubicBezTo>
                    <a:pt x="49" y="52"/>
                    <a:pt x="49" y="52"/>
                    <a:pt x="49" y="52"/>
                  </a:cubicBezTo>
                  <a:cubicBezTo>
                    <a:pt x="49" y="53"/>
                    <a:pt x="49" y="53"/>
                    <a:pt x="49" y="53"/>
                  </a:cubicBezTo>
                  <a:cubicBezTo>
                    <a:pt x="49" y="53"/>
                    <a:pt x="49" y="53"/>
                    <a:pt x="49" y="53"/>
                  </a:cubicBezTo>
                  <a:cubicBezTo>
                    <a:pt x="49" y="54"/>
                    <a:pt x="49" y="54"/>
                    <a:pt x="49" y="54"/>
                  </a:cubicBezTo>
                  <a:cubicBezTo>
                    <a:pt x="50" y="54"/>
                    <a:pt x="50" y="54"/>
                    <a:pt x="50" y="54"/>
                  </a:cubicBezTo>
                  <a:close/>
                  <a:moveTo>
                    <a:pt x="51" y="54"/>
                  </a:moveTo>
                  <a:cubicBezTo>
                    <a:pt x="51" y="55"/>
                    <a:pt x="51" y="55"/>
                    <a:pt x="51" y="55"/>
                  </a:cubicBezTo>
                  <a:cubicBezTo>
                    <a:pt x="51" y="55"/>
                    <a:pt x="51" y="55"/>
                    <a:pt x="51" y="55"/>
                  </a:cubicBezTo>
                  <a:cubicBezTo>
                    <a:pt x="52" y="55"/>
                    <a:pt x="52" y="55"/>
                    <a:pt x="52" y="55"/>
                  </a:cubicBezTo>
                  <a:cubicBezTo>
                    <a:pt x="51" y="54"/>
                    <a:pt x="51" y="54"/>
                    <a:pt x="51" y="54"/>
                  </a:cubicBezTo>
                  <a:close/>
                  <a:moveTo>
                    <a:pt x="52" y="52"/>
                  </a:moveTo>
                  <a:cubicBezTo>
                    <a:pt x="52" y="53"/>
                    <a:pt x="52" y="53"/>
                    <a:pt x="52" y="53"/>
                  </a:cubicBezTo>
                  <a:cubicBezTo>
                    <a:pt x="51" y="54"/>
                    <a:pt x="51" y="54"/>
                    <a:pt x="51" y="54"/>
                  </a:cubicBezTo>
                  <a:cubicBezTo>
                    <a:pt x="52" y="54"/>
                    <a:pt x="52" y="54"/>
                    <a:pt x="52" y="54"/>
                  </a:cubicBezTo>
                  <a:cubicBezTo>
                    <a:pt x="53" y="54"/>
                    <a:pt x="53" y="54"/>
                    <a:pt x="53" y="54"/>
                  </a:cubicBezTo>
                  <a:cubicBezTo>
                    <a:pt x="52" y="53"/>
                    <a:pt x="52" y="53"/>
                    <a:pt x="52" y="53"/>
                  </a:cubicBezTo>
                  <a:cubicBezTo>
                    <a:pt x="52" y="52"/>
                    <a:pt x="52" y="52"/>
                    <a:pt x="52" y="52"/>
                  </a:cubicBezTo>
                  <a:close/>
                  <a:moveTo>
                    <a:pt x="30" y="70"/>
                  </a:moveTo>
                  <a:cubicBezTo>
                    <a:pt x="29" y="69"/>
                    <a:pt x="29" y="69"/>
                    <a:pt x="29" y="69"/>
                  </a:cubicBezTo>
                  <a:cubicBezTo>
                    <a:pt x="29" y="67"/>
                    <a:pt x="29" y="67"/>
                    <a:pt x="29" y="67"/>
                  </a:cubicBezTo>
                  <a:cubicBezTo>
                    <a:pt x="30" y="66"/>
                    <a:pt x="30" y="66"/>
                    <a:pt x="30" y="66"/>
                  </a:cubicBezTo>
                  <a:cubicBezTo>
                    <a:pt x="29" y="65"/>
                    <a:pt x="29" y="65"/>
                    <a:pt x="29" y="65"/>
                  </a:cubicBezTo>
                  <a:cubicBezTo>
                    <a:pt x="30" y="64"/>
                    <a:pt x="30" y="64"/>
                    <a:pt x="30" y="64"/>
                  </a:cubicBezTo>
                  <a:cubicBezTo>
                    <a:pt x="32" y="64"/>
                    <a:pt x="32" y="64"/>
                    <a:pt x="32" y="64"/>
                  </a:cubicBezTo>
                  <a:cubicBezTo>
                    <a:pt x="32" y="63"/>
                    <a:pt x="32" y="63"/>
                    <a:pt x="32" y="63"/>
                  </a:cubicBezTo>
                  <a:cubicBezTo>
                    <a:pt x="33" y="63"/>
                    <a:pt x="33" y="63"/>
                    <a:pt x="33" y="63"/>
                  </a:cubicBezTo>
                  <a:cubicBezTo>
                    <a:pt x="35" y="63"/>
                    <a:pt x="35" y="63"/>
                    <a:pt x="35" y="63"/>
                  </a:cubicBezTo>
                  <a:cubicBezTo>
                    <a:pt x="35" y="62"/>
                    <a:pt x="35" y="62"/>
                    <a:pt x="35" y="62"/>
                  </a:cubicBezTo>
                  <a:cubicBezTo>
                    <a:pt x="35" y="61"/>
                    <a:pt x="35" y="61"/>
                    <a:pt x="35" y="61"/>
                  </a:cubicBezTo>
                  <a:cubicBezTo>
                    <a:pt x="36" y="61"/>
                    <a:pt x="36" y="61"/>
                    <a:pt x="36" y="61"/>
                  </a:cubicBezTo>
                  <a:cubicBezTo>
                    <a:pt x="37" y="60"/>
                    <a:pt x="37" y="60"/>
                    <a:pt x="37" y="60"/>
                  </a:cubicBezTo>
                  <a:cubicBezTo>
                    <a:pt x="38" y="60"/>
                    <a:pt x="38" y="60"/>
                    <a:pt x="38" y="60"/>
                  </a:cubicBezTo>
                  <a:cubicBezTo>
                    <a:pt x="39" y="61"/>
                    <a:pt x="39" y="61"/>
                    <a:pt x="39" y="61"/>
                  </a:cubicBezTo>
                  <a:cubicBezTo>
                    <a:pt x="39" y="63"/>
                    <a:pt x="39" y="63"/>
                    <a:pt x="39" y="63"/>
                  </a:cubicBezTo>
                  <a:cubicBezTo>
                    <a:pt x="38" y="64"/>
                    <a:pt x="38" y="64"/>
                    <a:pt x="38" y="64"/>
                  </a:cubicBezTo>
                  <a:cubicBezTo>
                    <a:pt x="39" y="63"/>
                    <a:pt x="39" y="63"/>
                    <a:pt x="39" y="63"/>
                  </a:cubicBezTo>
                  <a:cubicBezTo>
                    <a:pt x="40" y="63"/>
                    <a:pt x="40" y="63"/>
                    <a:pt x="40" y="63"/>
                  </a:cubicBezTo>
                  <a:cubicBezTo>
                    <a:pt x="42" y="62"/>
                    <a:pt x="42" y="62"/>
                    <a:pt x="42" y="62"/>
                  </a:cubicBezTo>
                  <a:cubicBezTo>
                    <a:pt x="42" y="61"/>
                    <a:pt x="42" y="61"/>
                    <a:pt x="42" y="61"/>
                  </a:cubicBezTo>
                  <a:cubicBezTo>
                    <a:pt x="43" y="60"/>
                    <a:pt x="43" y="60"/>
                    <a:pt x="43" y="60"/>
                  </a:cubicBezTo>
                  <a:cubicBezTo>
                    <a:pt x="44" y="61"/>
                    <a:pt x="44" y="61"/>
                    <a:pt x="44" y="61"/>
                  </a:cubicBezTo>
                  <a:cubicBezTo>
                    <a:pt x="45" y="61"/>
                    <a:pt x="45" y="61"/>
                    <a:pt x="45" y="61"/>
                  </a:cubicBezTo>
                  <a:cubicBezTo>
                    <a:pt x="45" y="60"/>
                    <a:pt x="45" y="60"/>
                    <a:pt x="45" y="60"/>
                  </a:cubicBezTo>
                  <a:cubicBezTo>
                    <a:pt x="44" y="60"/>
                    <a:pt x="44" y="60"/>
                    <a:pt x="44" y="60"/>
                  </a:cubicBezTo>
                  <a:cubicBezTo>
                    <a:pt x="45" y="58"/>
                    <a:pt x="45" y="58"/>
                    <a:pt x="45" y="58"/>
                  </a:cubicBezTo>
                  <a:cubicBezTo>
                    <a:pt x="46" y="59"/>
                    <a:pt x="46" y="59"/>
                    <a:pt x="46" y="59"/>
                  </a:cubicBezTo>
                  <a:cubicBezTo>
                    <a:pt x="47" y="59"/>
                    <a:pt x="47" y="59"/>
                    <a:pt x="47" y="59"/>
                  </a:cubicBezTo>
                  <a:cubicBezTo>
                    <a:pt x="47" y="59"/>
                    <a:pt x="47" y="59"/>
                    <a:pt x="47" y="59"/>
                  </a:cubicBezTo>
                  <a:cubicBezTo>
                    <a:pt x="47" y="57"/>
                    <a:pt x="47" y="57"/>
                    <a:pt x="47" y="57"/>
                  </a:cubicBezTo>
                  <a:cubicBezTo>
                    <a:pt x="48" y="57"/>
                    <a:pt x="48" y="57"/>
                    <a:pt x="48" y="57"/>
                  </a:cubicBezTo>
                  <a:cubicBezTo>
                    <a:pt x="48" y="58"/>
                    <a:pt x="48" y="58"/>
                    <a:pt x="48" y="58"/>
                  </a:cubicBezTo>
                  <a:cubicBezTo>
                    <a:pt x="48" y="57"/>
                    <a:pt x="48" y="57"/>
                    <a:pt x="48" y="57"/>
                  </a:cubicBezTo>
                  <a:cubicBezTo>
                    <a:pt x="48" y="55"/>
                    <a:pt x="48" y="55"/>
                    <a:pt x="48" y="55"/>
                  </a:cubicBezTo>
                  <a:cubicBezTo>
                    <a:pt x="48" y="54"/>
                    <a:pt x="48" y="54"/>
                    <a:pt x="48" y="54"/>
                  </a:cubicBezTo>
                  <a:cubicBezTo>
                    <a:pt x="49" y="54"/>
                    <a:pt x="49" y="54"/>
                    <a:pt x="49" y="54"/>
                  </a:cubicBezTo>
                  <a:cubicBezTo>
                    <a:pt x="49" y="54"/>
                    <a:pt x="49" y="54"/>
                    <a:pt x="49" y="54"/>
                  </a:cubicBezTo>
                  <a:cubicBezTo>
                    <a:pt x="49" y="55"/>
                    <a:pt x="49" y="55"/>
                    <a:pt x="49" y="55"/>
                  </a:cubicBezTo>
                  <a:cubicBezTo>
                    <a:pt x="51" y="56"/>
                    <a:pt x="51" y="56"/>
                    <a:pt x="51" y="56"/>
                  </a:cubicBezTo>
                  <a:cubicBezTo>
                    <a:pt x="52" y="57"/>
                    <a:pt x="52" y="57"/>
                    <a:pt x="52" y="57"/>
                  </a:cubicBezTo>
                  <a:cubicBezTo>
                    <a:pt x="53" y="57"/>
                    <a:pt x="53" y="57"/>
                    <a:pt x="53" y="57"/>
                  </a:cubicBezTo>
                  <a:cubicBezTo>
                    <a:pt x="53" y="57"/>
                    <a:pt x="53" y="57"/>
                    <a:pt x="53" y="57"/>
                  </a:cubicBezTo>
                  <a:cubicBezTo>
                    <a:pt x="54" y="58"/>
                    <a:pt x="54" y="58"/>
                    <a:pt x="54" y="58"/>
                  </a:cubicBezTo>
                  <a:cubicBezTo>
                    <a:pt x="54" y="60"/>
                    <a:pt x="54" y="60"/>
                    <a:pt x="54" y="60"/>
                  </a:cubicBezTo>
                  <a:cubicBezTo>
                    <a:pt x="53" y="60"/>
                    <a:pt x="53" y="60"/>
                    <a:pt x="53" y="60"/>
                  </a:cubicBezTo>
                  <a:cubicBezTo>
                    <a:pt x="53" y="60"/>
                    <a:pt x="53" y="60"/>
                    <a:pt x="53" y="60"/>
                  </a:cubicBezTo>
                  <a:cubicBezTo>
                    <a:pt x="53" y="61"/>
                    <a:pt x="53" y="61"/>
                    <a:pt x="53" y="61"/>
                  </a:cubicBezTo>
                  <a:cubicBezTo>
                    <a:pt x="54" y="61"/>
                    <a:pt x="54" y="61"/>
                    <a:pt x="54" y="61"/>
                  </a:cubicBezTo>
                  <a:cubicBezTo>
                    <a:pt x="54" y="62"/>
                    <a:pt x="54" y="62"/>
                    <a:pt x="54" y="62"/>
                  </a:cubicBezTo>
                  <a:cubicBezTo>
                    <a:pt x="54" y="63"/>
                    <a:pt x="54" y="63"/>
                    <a:pt x="54" y="63"/>
                  </a:cubicBezTo>
                  <a:cubicBezTo>
                    <a:pt x="54" y="62"/>
                    <a:pt x="54" y="62"/>
                    <a:pt x="54" y="62"/>
                  </a:cubicBezTo>
                  <a:cubicBezTo>
                    <a:pt x="54" y="63"/>
                    <a:pt x="54" y="63"/>
                    <a:pt x="54" y="63"/>
                  </a:cubicBezTo>
                  <a:cubicBezTo>
                    <a:pt x="54" y="64"/>
                    <a:pt x="54" y="64"/>
                    <a:pt x="54" y="64"/>
                  </a:cubicBezTo>
                  <a:cubicBezTo>
                    <a:pt x="55" y="65"/>
                    <a:pt x="55" y="65"/>
                    <a:pt x="55" y="65"/>
                  </a:cubicBezTo>
                  <a:cubicBezTo>
                    <a:pt x="56" y="66"/>
                    <a:pt x="56" y="66"/>
                    <a:pt x="56" y="66"/>
                  </a:cubicBezTo>
                  <a:cubicBezTo>
                    <a:pt x="56" y="68"/>
                    <a:pt x="56" y="68"/>
                    <a:pt x="56" y="68"/>
                  </a:cubicBezTo>
                  <a:cubicBezTo>
                    <a:pt x="55" y="69"/>
                    <a:pt x="55" y="69"/>
                    <a:pt x="55" y="69"/>
                  </a:cubicBezTo>
                  <a:cubicBezTo>
                    <a:pt x="55" y="69"/>
                    <a:pt x="55" y="69"/>
                    <a:pt x="55" y="69"/>
                  </a:cubicBezTo>
                  <a:cubicBezTo>
                    <a:pt x="55" y="70"/>
                    <a:pt x="55" y="70"/>
                    <a:pt x="55" y="70"/>
                  </a:cubicBezTo>
                  <a:cubicBezTo>
                    <a:pt x="54" y="69"/>
                    <a:pt x="54" y="69"/>
                    <a:pt x="54" y="69"/>
                  </a:cubicBezTo>
                  <a:cubicBezTo>
                    <a:pt x="54" y="69"/>
                    <a:pt x="54" y="69"/>
                    <a:pt x="54" y="69"/>
                  </a:cubicBezTo>
                  <a:cubicBezTo>
                    <a:pt x="54" y="70"/>
                    <a:pt x="54" y="70"/>
                    <a:pt x="54" y="70"/>
                  </a:cubicBezTo>
                  <a:cubicBezTo>
                    <a:pt x="54" y="71"/>
                    <a:pt x="54" y="71"/>
                    <a:pt x="54" y="71"/>
                  </a:cubicBezTo>
                  <a:cubicBezTo>
                    <a:pt x="54" y="73"/>
                    <a:pt x="54" y="73"/>
                    <a:pt x="54" y="73"/>
                  </a:cubicBezTo>
                  <a:cubicBezTo>
                    <a:pt x="54" y="73"/>
                    <a:pt x="54" y="73"/>
                    <a:pt x="54" y="73"/>
                  </a:cubicBezTo>
                  <a:cubicBezTo>
                    <a:pt x="53" y="73"/>
                    <a:pt x="53" y="73"/>
                    <a:pt x="53" y="73"/>
                  </a:cubicBezTo>
                  <a:cubicBezTo>
                    <a:pt x="53" y="71"/>
                    <a:pt x="53" y="71"/>
                    <a:pt x="53" y="71"/>
                  </a:cubicBezTo>
                  <a:cubicBezTo>
                    <a:pt x="53" y="70"/>
                    <a:pt x="53" y="70"/>
                    <a:pt x="53" y="70"/>
                  </a:cubicBezTo>
                  <a:cubicBezTo>
                    <a:pt x="52" y="69"/>
                    <a:pt x="52" y="69"/>
                    <a:pt x="52" y="69"/>
                  </a:cubicBezTo>
                  <a:cubicBezTo>
                    <a:pt x="52" y="68"/>
                    <a:pt x="52" y="68"/>
                    <a:pt x="52" y="68"/>
                  </a:cubicBezTo>
                  <a:cubicBezTo>
                    <a:pt x="51" y="67"/>
                    <a:pt x="51" y="67"/>
                    <a:pt x="51" y="67"/>
                  </a:cubicBezTo>
                  <a:cubicBezTo>
                    <a:pt x="51" y="68"/>
                    <a:pt x="51" y="68"/>
                    <a:pt x="51" y="68"/>
                  </a:cubicBezTo>
                  <a:cubicBezTo>
                    <a:pt x="49" y="70"/>
                    <a:pt x="49" y="70"/>
                    <a:pt x="49" y="70"/>
                  </a:cubicBezTo>
                  <a:cubicBezTo>
                    <a:pt x="49" y="71"/>
                    <a:pt x="49" y="71"/>
                    <a:pt x="49" y="71"/>
                  </a:cubicBezTo>
                  <a:cubicBezTo>
                    <a:pt x="50" y="71"/>
                    <a:pt x="50" y="71"/>
                    <a:pt x="50" y="71"/>
                  </a:cubicBezTo>
                  <a:cubicBezTo>
                    <a:pt x="51" y="73"/>
                    <a:pt x="51" y="73"/>
                    <a:pt x="51" y="73"/>
                  </a:cubicBezTo>
                  <a:cubicBezTo>
                    <a:pt x="51" y="73"/>
                    <a:pt x="51" y="73"/>
                    <a:pt x="51" y="73"/>
                  </a:cubicBezTo>
                  <a:cubicBezTo>
                    <a:pt x="51" y="74"/>
                    <a:pt x="51" y="74"/>
                    <a:pt x="51" y="74"/>
                  </a:cubicBezTo>
                  <a:cubicBezTo>
                    <a:pt x="49" y="76"/>
                    <a:pt x="49" y="76"/>
                    <a:pt x="49" y="76"/>
                  </a:cubicBezTo>
                  <a:cubicBezTo>
                    <a:pt x="49" y="77"/>
                    <a:pt x="49" y="77"/>
                    <a:pt x="49" y="77"/>
                  </a:cubicBezTo>
                  <a:cubicBezTo>
                    <a:pt x="48" y="76"/>
                    <a:pt x="48" y="76"/>
                    <a:pt x="48" y="76"/>
                  </a:cubicBezTo>
                  <a:cubicBezTo>
                    <a:pt x="48" y="75"/>
                    <a:pt x="48" y="75"/>
                    <a:pt x="48" y="75"/>
                  </a:cubicBezTo>
                  <a:cubicBezTo>
                    <a:pt x="48" y="75"/>
                    <a:pt x="48" y="75"/>
                    <a:pt x="48" y="75"/>
                  </a:cubicBezTo>
                  <a:cubicBezTo>
                    <a:pt x="48" y="74"/>
                    <a:pt x="48" y="74"/>
                    <a:pt x="48" y="74"/>
                  </a:cubicBezTo>
                  <a:cubicBezTo>
                    <a:pt x="47" y="75"/>
                    <a:pt x="47" y="75"/>
                    <a:pt x="47" y="75"/>
                  </a:cubicBezTo>
                  <a:cubicBezTo>
                    <a:pt x="47" y="75"/>
                    <a:pt x="47" y="75"/>
                    <a:pt x="47" y="75"/>
                  </a:cubicBezTo>
                  <a:cubicBezTo>
                    <a:pt x="46" y="76"/>
                    <a:pt x="46" y="76"/>
                    <a:pt x="46" y="76"/>
                  </a:cubicBezTo>
                  <a:cubicBezTo>
                    <a:pt x="45" y="75"/>
                    <a:pt x="45" y="75"/>
                    <a:pt x="45" y="75"/>
                  </a:cubicBezTo>
                  <a:cubicBezTo>
                    <a:pt x="44" y="75"/>
                    <a:pt x="44" y="75"/>
                    <a:pt x="44" y="75"/>
                  </a:cubicBezTo>
                  <a:cubicBezTo>
                    <a:pt x="43" y="75"/>
                    <a:pt x="43" y="75"/>
                    <a:pt x="43" y="75"/>
                  </a:cubicBezTo>
                  <a:cubicBezTo>
                    <a:pt x="42" y="73"/>
                    <a:pt x="42" y="73"/>
                    <a:pt x="42" y="73"/>
                  </a:cubicBezTo>
                  <a:cubicBezTo>
                    <a:pt x="42" y="73"/>
                    <a:pt x="42" y="73"/>
                    <a:pt x="42" y="73"/>
                  </a:cubicBezTo>
                  <a:cubicBezTo>
                    <a:pt x="41" y="72"/>
                    <a:pt x="41" y="72"/>
                    <a:pt x="41" y="72"/>
                  </a:cubicBezTo>
                  <a:cubicBezTo>
                    <a:pt x="41" y="71"/>
                    <a:pt x="41" y="71"/>
                    <a:pt x="41" y="71"/>
                  </a:cubicBezTo>
                  <a:cubicBezTo>
                    <a:pt x="41" y="70"/>
                    <a:pt x="41" y="70"/>
                    <a:pt x="41" y="70"/>
                  </a:cubicBezTo>
                  <a:cubicBezTo>
                    <a:pt x="41" y="70"/>
                    <a:pt x="41" y="70"/>
                    <a:pt x="41" y="70"/>
                  </a:cubicBezTo>
                  <a:cubicBezTo>
                    <a:pt x="41" y="69"/>
                    <a:pt x="41" y="69"/>
                    <a:pt x="41" y="69"/>
                  </a:cubicBezTo>
                  <a:cubicBezTo>
                    <a:pt x="41" y="68"/>
                    <a:pt x="41" y="68"/>
                    <a:pt x="41" y="68"/>
                  </a:cubicBezTo>
                  <a:cubicBezTo>
                    <a:pt x="41" y="68"/>
                    <a:pt x="41" y="68"/>
                    <a:pt x="41" y="68"/>
                  </a:cubicBezTo>
                  <a:cubicBezTo>
                    <a:pt x="42" y="69"/>
                    <a:pt x="42" y="69"/>
                    <a:pt x="42" y="69"/>
                  </a:cubicBezTo>
                  <a:cubicBezTo>
                    <a:pt x="42" y="68"/>
                    <a:pt x="42" y="68"/>
                    <a:pt x="42" y="68"/>
                  </a:cubicBezTo>
                  <a:cubicBezTo>
                    <a:pt x="41" y="67"/>
                    <a:pt x="41" y="67"/>
                    <a:pt x="41" y="67"/>
                  </a:cubicBezTo>
                  <a:cubicBezTo>
                    <a:pt x="40" y="66"/>
                    <a:pt x="40" y="66"/>
                    <a:pt x="40" y="66"/>
                  </a:cubicBezTo>
                  <a:cubicBezTo>
                    <a:pt x="39" y="66"/>
                    <a:pt x="39" y="66"/>
                    <a:pt x="39" y="66"/>
                  </a:cubicBezTo>
                  <a:cubicBezTo>
                    <a:pt x="38" y="65"/>
                    <a:pt x="38" y="65"/>
                    <a:pt x="38" y="65"/>
                  </a:cubicBezTo>
                  <a:cubicBezTo>
                    <a:pt x="38" y="65"/>
                    <a:pt x="38" y="65"/>
                    <a:pt x="38" y="65"/>
                  </a:cubicBezTo>
                  <a:cubicBezTo>
                    <a:pt x="37" y="66"/>
                    <a:pt x="37" y="66"/>
                    <a:pt x="37" y="66"/>
                  </a:cubicBezTo>
                  <a:cubicBezTo>
                    <a:pt x="37" y="66"/>
                    <a:pt x="37" y="66"/>
                    <a:pt x="37" y="66"/>
                  </a:cubicBezTo>
                  <a:cubicBezTo>
                    <a:pt x="37" y="66"/>
                    <a:pt x="37" y="66"/>
                    <a:pt x="37" y="66"/>
                  </a:cubicBezTo>
                  <a:cubicBezTo>
                    <a:pt x="38" y="67"/>
                    <a:pt x="38" y="67"/>
                    <a:pt x="38" y="67"/>
                  </a:cubicBezTo>
                  <a:cubicBezTo>
                    <a:pt x="37" y="67"/>
                    <a:pt x="37" y="67"/>
                    <a:pt x="37" y="67"/>
                  </a:cubicBezTo>
                  <a:cubicBezTo>
                    <a:pt x="36" y="67"/>
                    <a:pt x="36" y="67"/>
                    <a:pt x="36" y="67"/>
                  </a:cubicBezTo>
                  <a:cubicBezTo>
                    <a:pt x="36" y="67"/>
                    <a:pt x="36" y="67"/>
                    <a:pt x="36" y="67"/>
                  </a:cubicBezTo>
                  <a:cubicBezTo>
                    <a:pt x="36" y="66"/>
                    <a:pt x="36" y="66"/>
                    <a:pt x="36" y="66"/>
                  </a:cubicBezTo>
                  <a:cubicBezTo>
                    <a:pt x="35" y="66"/>
                    <a:pt x="35" y="66"/>
                    <a:pt x="35" y="66"/>
                  </a:cubicBezTo>
                  <a:cubicBezTo>
                    <a:pt x="35" y="66"/>
                    <a:pt x="35" y="66"/>
                    <a:pt x="35" y="66"/>
                  </a:cubicBezTo>
                  <a:cubicBezTo>
                    <a:pt x="35" y="67"/>
                    <a:pt x="35" y="67"/>
                    <a:pt x="35" y="67"/>
                  </a:cubicBezTo>
                  <a:cubicBezTo>
                    <a:pt x="34" y="67"/>
                    <a:pt x="34" y="67"/>
                    <a:pt x="34" y="67"/>
                  </a:cubicBezTo>
                  <a:cubicBezTo>
                    <a:pt x="34" y="67"/>
                    <a:pt x="34" y="67"/>
                    <a:pt x="34" y="67"/>
                  </a:cubicBezTo>
                  <a:cubicBezTo>
                    <a:pt x="34" y="67"/>
                    <a:pt x="34" y="67"/>
                    <a:pt x="34" y="67"/>
                  </a:cubicBezTo>
                  <a:cubicBezTo>
                    <a:pt x="34" y="66"/>
                    <a:pt x="34" y="66"/>
                    <a:pt x="34" y="66"/>
                  </a:cubicBezTo>
                  <a:cubicBezTo>
                    <a:pt x="33" y="65"/>
                    <a:pt x="33" y="65"/>
                    <a:pt x="33" y="65"/>
                  </a:cubicBezTo>
                  <a:cubicBezTo>
                    <a:pt x="32" y="65"/>
                    <a:pt x="32" y="65"/>
                    <a:pt x="32" y="65"/>
                  </a:cubicBezTo>
                  <a:cubicBezTo>
                    <a:pt x="32" y="67"/>
                    <a:pt x="32" y="67"/>
                    <a:pt x="32" y="67"/>
                  </a:cubicBezTo>
                  <a:cubicBezTo>
                    <a:pt x="31" y="67"/>
                    <a:pt x="31" y="67"/>
                    <a:pt x="31" y="67"/>
                  </a:cubicBezTo>
                  <a:cubicBezTo>
                    <a:pt x="30" y="69"/>
                    <a:pt x="30" y="69"/>
                    <a:pt x="30" y="69"/>
                  </a:cubicBezTo>
                  <a:cubicBezTo>
                    <a:pt x="30" y="70"/>
                    <a:pt x="30" y="70"/>
                    <a:pt x="30" y="70"/>
                  </a:cubicBezTo>
                  <a:close/>
                  <a:moveTo>
                    <a:pt x="28" y="71"/>
                  </a:moveTo>
                  <a:cubicBezTo>
                    <a:pt x="28" y="72"/>
                    <a:pt x="28" y="72"/>
                    <a:pt x="28" y="72"/>
                  </a:cubicBezTo>
                  <a:cubicBezTo>
                    <a:pt x="29" y="73"/>
                    <a:pt x="29" y="73"/>
                    <a:pt x="29" y="73"/>
                  </a:cubicBezTo>
                  <a:cubicBezTo>
                    <a:pt x="30" y="73"/>
                    <a:pt x="30" y="73"/>
                    <a:pt x="30" y="73"/>
                  </a:cubicBezTo>
                  <a:cubicBezTo>
                    <a:pt x="31" y="72"/>
                    <a:pt x="31" y="72"/>
                    <a:pt x="31" y="72"/>
                  </a:cubicBezTo>
                  <a:cubicBezTo>
                    <a:pt x="31" y="71"/>
                    <a:pt x="31" y="71"/>
                    <a:pt x="31" y="71"/>
                  </a:cubicBezTo>
                  <a:cubicBezTo>
                    <a:pt x="30" y="71"/>
                    <a:pt x="30" y="71"/>
                    <a:pt x="30" y="71"/>
                  </a:cubicBezTo>
                  <a:cubicBezTo>
                    <a:pt x="30" y="71"/>
                    <a:pt x="30" y="71"/>
                    <a:pt x="30" y="71"/>
                  </a:cubicBezTo>
                  <a:cubicBezTo>
                    <a:pt x="29" y="71"/>
                    <a:pt x="29" y="71"/>
                    <a:pt x="29" y="71"/>
                  </a:cubicBezTo>
                  <a:cubicBezTo>
                    <a:pt x="28" y="71"/>
                    <a:pt x="28" y="71"/>
                    <a:pt x="28" y="71"/>
                  </a:cubicBezTo>
                  <a:close/>
                  <a:moveTo>
                    <a:pt x="15" y="42"/>
                  </a:moveTo>
                  <a:cubicBezTo>
                    <a:pt x="15" y="41"/>
                    <a:pt x="15" y="41"/>
                    <a:pt x="15" y="41"/>
                  </a:cubicBezTo>
                  <a:cubicBezTo>
                    <a:pt x="14" y="41"/>
                    <a:pt x="14" y="41"/>
                    <a:pt x="14" y="41"/>
                  </a:cubicBezTo>
                  <a:cubicBezTo>
                    <a:pt x="15" y="40"/>
                    <a:pt x="15" y="40"/>
                    <a:pt x="15" y="40"/>
                  </a:cubicBezTo>
                  <a:cubicBezTo>
                    <a:pt x="16" y="40"/>
                    <a:pt x="16" y="40"/>
                    <a:pt x="16" y="40"/>
                  </a:cubicBezTo>
                  <a:cubicBezTo>
                    <a:pt x="16" y="41"/>
                    <a:pt x="16" y="41"/>
                    <a:pt x="16" y="41"/>
                  </a:cubicBezTo>
                  <a:cubicBezTo>
                    <a:pt x="17" y="41"/>
                    <a:pt x="17" y="41"/>
                    <a:pt x="17" y="41"/>
                  </a:cubicBezTo>
                  <a:cubicBezTo>
                    <a:pt x="18" y="42"/>
                    <a:pt x="18" y="42"/>
                    <a:pt x="18" y="42"/>
                  </a:cubicBezTo>
                  <a:cubicBezTo>
                    <a:pt x="17" y="42"/>
                    <a:pt x="17" y="42"/>
                    <a:pt x="17" y="42"/>
                  </a:cubicBezTo>
                  <a:cubicBezTo>
                    <a:pt x="17" y="42"/>
                    <a:pt x="17" y="42"/>
                    <a:pt x="17" y="42"/>
                  </a:cubicBezTo>
                  <a:cubicBezTo>
                    <a:pt x="15" y="42"/>
                    <a:pt x="15" y="42"/>
                    <a:pt x="15" y="42"/>
                  </a:cubicBezTo>
                  <a:close/>
                  <a:moveTo>
                    <a:pt x="15" y="42"/>
                  </a:moveTo>
                  <a:cubicBezTo>
                    <a:pt x="16" y="43"/>
                    <a:pt x="16" y="43"/>
                    <a:pt x="16" y="43"/>
                  </a:cubicBezTo>
                  <a:cubicBezTo>
                    <a:pt x="16" y="43"/>
                    <a:pt x="16" y="43"/>
                    <a:pt x="16" y="43"/>
                  </a:cubicBezTo>
                  <a:cubicBezTo>
                    <a:pt x="16" y="44"/>
                    <a:pt x="16" y="44"/>
                    <a:pt x="16" y="44"/>
                  </a:cubicBezTo>
                  <a:cubicBezTo>
                    <a:pt x="15" y="44"/>
                    <a:pt x="15" y="44"/>
                    <a:pt x="15" y="44"/>
                  </a:cubicBezTo>
                  <a:cubicBezTo>
                    <a:pt x="15" y="44"/>
                    <a:pt x="15" y="44"/>
                    <a:pt x="15" y="44"/>
                  </a:cubicBezTo>
                  <a:cubicBezTo>
                    <a:pt x="14" y="43"/>
                    <a:pt x="14" y="43"/>
                    <a:pt x="14" y="43"/>
                  </a:cubicBezTo>
                  <a:cubicBezTo>
                    <a:pt x="15" y="42"/>
                    <a:pt x="15" y="42"/>
                    <a:pt x="15" y="42"/>
                  </a:cubicBezTo>
                  <a:close/>
                  <a:moveTo>
                    <a:pt x="15" y="50"/>
                  </a:moveTo>
                  <a:cubicBezTo>
                    <a:pt x="16" y="50"/>
                    <a:pt x="16" y="50"/>
                    <a:pt x="16" y="50"/>
                  </a:cubicBezTo>
                  <a:cubicBezTo>
                    <a:pt x="16" y="49"/>
                    <a:pt x="16" y="49"/>
                    <a:pt x="16" y="49"/>
                  </a:cubicBezTo>
                  <a:cubicBezTo>
                    <a:pt x="16" y="50"/>
                    <a:pt x="16" y="50"/>
                    <a:pt x="16" y="50"/>
                  </a:cubicBezTo>
                  <a:cubicBezTo>
                    <a:pt x="17" y="50"/>
                    <a:pt x="17" y="50"/>
                    <a:pt x="17" y="50"/>
                  </a:cubicBezTo>
                  <a:cubicBezTo>
                    <a:pt x="17" y="51"/>
                    <a:pt x="17" y="51"/>
                    <a:pt x="17" y="51"/>
                  </a:cubicBezTo>
                  <a:cubicBezTo>
                    <a:pt x="16" y="51"/>
                    <a:pt x="16" y="51"/>
                    <a:pt x="16" y="51"/>
                  </a:cubicBezTo>
                  <a:cubicBezTo>
                    <a:pt x="15" y="51"/>
                    <a:pt x="15" y="51"/>
                    <a:pt x="15" y="51"/>
                  </a:cubicBezTo>
                  <a:cubicBezTo>
                    <a:pt x="15" y="50"/>
                    <a:pt x="15" y="50"/>
                    <a:pt x="15" y="50"/>
                  </a:cubicBezTo>
                  <a:close/>
                  <a:moveTo>
                    <a:pt x="2" y="61"/>
                  </a:moveTo>
                  <a:cubicBezTo>
                    <a:pt x="3" y="61"/>
                    <a:pt x="3" y="61"/>
                    <a:pt x="3" y="61"/>
                  </a:cubicBezTo>
                  <a:cubicBezTo>
                    <a:pt x="3" y="60"/>
                    <a:pt x="3" y="60"/>
                    <a:pt x="3" y="60"/>
                  </a:cubicBezTo>
                  <a:cubicBezTo>
                    <a:pt x="4" y="60"/>
                    <a:pt x="4" y="60"/>
                    <a:pt x="4" y="60"/>
                  </a:cubicBezTo>
                  <a:cubicBezTo>
                    <a:pt x="5" y="59"/>
                    <a:pt x="5" y="59"/>
                    <a:pt x="5" y="59"/>
                  </a:cubicBezTo>
                  <a:cubicBezTo>
                    <a:pt x="7" y="58"/>
                    <a:pt x="7" y="58"/>
                    <a:pt x="7" y="58"/>
                  </a:cubicBezTo>
                  <a:cubicBezTo>
                    <a:pt x="8" y="57"/>
                    <a:pt x="8" y="57"/>
                    <a:pt x="8" y="57"/>
                  </a:cubicBezTo>
                  <a:cubicBezTo>
                    <a:pt x="9" y="56"/>
                    <a:pt x="9" y="56"/>
                    <a:pt x="9" y="56"/>
                  </a:cubicBezTo>
                  <a:cubicBezTo>
                    <a:pt x="9" y="56"/>
                    <a:pt x="9" y="56"/>
                    <a:pt x="9" y="56"/>
                  </a:cubicBezTo>
                  <a:cubicBezTo>
                    <a:pt x="10" y="55"/>
                    <a:pt x="10" y="55"/>
                    <a:pt x="10" y="55"/>
                  </a:cubicBezTo>
                  <a:cubicBezTo>
                    <a:pt x="10" y="54"/>
                    <a:pt x="10" y="54"/>
                    <a:pt x="10" y="54"/>
                  </a:cubicBezTo>
                  <a:cubicBezTo>
                    <a:pt x="10" y="53"/>
                    <a:pt x="10" y="53"/>
                    <a:pt x="10" y="53"/>
                  </a:cubicBezTo>
                  <a:cubicBezTo>
                    <a:pt x="12" y="53"/>
                    <a:pt x="12" y="53"/>
                    <a:pt x="12" y="53"/>
                  </a:cubicBezTo>
                  <a:cubicBezTo>
                    <a:pt x="12" y="52"/>
                    <a:pt x="12" y="52"/>
                    <a:pt x="12" y="52"/>
                  </a:cubicBezTo>
                  <a:cubicBezTo>
                    <a:pt x="13" y="51"/>
                    <a:pt x="13" y="51"/>
                    <a:pt x="13" y="51"/>
                  </a:cubicBezTo>
                  <a:cubicBezTo>
                    <a:pt x="14" y="51"/>
                    <a:pt x="14" y="51"/>
                    <a:pt x="14" y="51"/>
                  </a:cubicBezTo>
                  <a:cubicBezTo>
                    <a:pt x="15" y="50"/>
                    <a:pt x="15" y="50"/>
                    <a:pt x="15" y="50"/>
                  </a:cubicBezTo>
                  <a:cubicBezTo>
                    <a:pt x="14" y="49"/>
                    <a:pt x="14" y="49"/>
                    <a:pt x="14" y="49"/>
                  </a:cubicBezTo>
                  <a:cubicBezTo>
                    <a:pt x="13" y="48"/>
                    <a:pt x="13" y="48"/>
                    <a:pt x="13" y="48"/>
                  </a:cubicBezTo>
                  <a:cubicBezTo>
                    <a:pt x="13" y="47"/>
                    <a:pt x="13" y="47"/>
                    <a:pt x="13" y="47"/>
                  </a:cubicBezTo>
                  <a:cubicBezTo>
                    <a:pt x="13" y="45"/>
                    <a:pt x="13" y="45"/>
                    <a:pt x="13" y="45"/>
                  </a:cubicBezTo>
                  <a:cubicBezTo>
                    <a:pt x="13" y="46"/>
                    <a:pt x="13" y="46"/>
                    <a:pt x="13" y="46"/>
                  </a:cubicBezTo>
                  <a:cubicBezTo>
                    <a:pt x="12" y="47"/>
                    <a:pt x="12" y="47"/>
                    <a:pt x="12" y="47"/>
                  </a:cubicBezTo>
                  <a:cubicBezTo>
                    <a:pt x="13" y="49"/>
                    <a:pt x="13" y="49"/>
                    <a:pt x="13" y="49"/>
                  </a:cubicBezTo>
                  <a:cubicBezTo>
                    <a:pt x="12" y="48"/>
                    <a:pt x="12" y="48"/>
                    <a:pt x="12" y="48"/>
                  </a:cubicBezTo>
                  <a:cubicBezTo>
                    <a:pt x="12" y="49"/>
                    <a:pt x="12" y="49"/>
                    <a:pt x="12" y="49"/>
                  </a:cubicBezTo>
                  <a:cubicBezTo>
                    <a:pt x="12" y="50"/>
                    <a:pt x="12" y="50"/>
                    <a:pt x="12" y="50"/>
                  </a:cubicBezTo>
                  <a:cubicBezTo>
                    <a:pt x="11" y="51"/>
                    <a:pt x="11" y="51"/>
                    <a:pt x="11" y="51"/>
                  </a:cubicBezTo>
                  <a:cubicBezTo>
                    <a:pt x="11" y="51"/>
                    <a:pt x="11" y="51"/>
                    <a:pt x="11" y="51"/>
                  </a:cubicBezTo>
                  <a:cubicBezTo>
                    <a:pt x="10" y="52"/>
                    <a:pt x="10" y="52"/>
                    <a:pt x="10" y="52"/>
                  </a:cubicBezTo>
                  <a:cubicBezTo>
                    <a:pt x="10" y="53"/>
                    <a:pt x="10" y="53"/>
                    <a:pt x="10" y="53"/>
                  </a:cubicBezTo>
                  <a:cubicBezTo>
                    <a:pt x="8" y="53"/>
                    <a:pt x="8" y="53"/>
                    <a:pt x="8" y="53"/>
                  </a:cubicBezTo>
                  <a:cubicBezTo>
                    <a:pt x="7" y="55"/>
                    <a:pt x="7" y="55"/>
                    <a:pt x="7" y="55"/>
                  </a:cubicBezTo>
                  <a:cubicBezTo>
                    <a:pt x="6" y="57"/>
                    <a:pt x="6" y="57"/>
                    <a:pt x="6" y="57"/>
                  </a:cubicBezTo>
                  <a:cubicBezTo>
                    <a:pt x="5" y="57"/>
                    <a:pt x="5" y="57"/>
                    <a:pt x="5" y="57"/>
                  </a:cubicBezTo>
                  <a:cubicBezTo>
                    <a:pt x="4" y="58"/>
                    <a:pt x="4" y="58"/>
                    <a:pt x="4" y="58"/>
                  </a:cubicBezTo>
                  <a:cubicBezTo>
                    <a:pt x="3" y="59"/>
                    <a:pt x="3" y="59"/>
                    <a:pt x="3" y="59"/>
                  </a:cubicBezTo>
                  <a:cubicBezTo>
                    <a:pt x="2" y="60"/>
                    <a:pt x="2" y="60"/>
                    <a:pt x="2" y="60"/>
                  </a:cubicBezTo>
                  <a:cubicBezTo>
                    <a:pt x="1" y="61"/>
                    <a:pt x="1" y="61"/>
                    <a:pt x="1" y="61"/>
                  </a:cubicBezTo>
                  <a:cubicBezTo>
                    <a:pt x="2" y="61"/>
                    <a:pt x="2" y="61"/>
                    <a:pt x="2" y="61"/>
                  </a:cubicBezTo>
                  <a:close/>
                  <a:moveTo>
                    <a:pt x="2" y="62"/>
                  </a:moveTo>
                  <a:cubicBezTo>
                    <a:pt x="1" y="62"/>
                    <a:pt x="1" y="62"/>
                    <a:pt x="1" y="62"/>
                  </a:cubicBezTo>
                  <a:cubicBezTo>
                    <a:pt x="2" y="62"/>
                    <a:pt x="2" y="62"/>
                    <a:pt x="2" y="62"/>
                  </a:cubicBezTo>
                  <a:cubicBezTo>
                    <a:pt x="2" y="62"/>
                    <a:pt x="2" y="62"/>
                    <a:pt x="2" y="62"/>
                  </a:cubicBezTo>
                  <a:close/>
                  <a:moveTo>
                    <a:pt x="2" y="62"/>
                  </a:moveTo>
                  <a:cubicBezTo>
                    <a:pt x="2" y="62"/>
                    <a:pt x="2" y="62"/>
                    <a:pt x="2" y="62"/>
                  </a:cubicBezTo>
                  <a:cubicBezTo>
                    <a:pt x="3" y="63"/>
                    <a:pt x="3" y="63"/>
                    <a:pt x="3" y="63"/>
                  </a:cubicBezTo>
                  <a:cubicBezTo>
                    <a:pt x="2" y="62"/>
                    <a:pt x="2" y="62"/>
                    <a:pt x="2" y="62"/>
                  </a:cubicBezTo>
                  <a:close/>
                  <a:moveTo>
                    <a:pt x="1" y="63"/>
                  </a:moveTo>
                  <a:cubicBezTo>
                    <a:pt x="0" y="64"/>
                    <a:pt x="0" y="64"/>
                    <a:pt x="0" y="64"/>
                  </a:cubicBezTo>
                  <a:cubicBezTo>
                    <a:pt x="0" y="64"/>
                    <a:pt x="0" y="64"/>
                    <a:pt x="0" y="64"/>
                  </a:cubicBezTo>
                  <a:cubicBezTo>
                    <a:pt x="0" y="65"/>
                    <a:pt x="0" y="65"/>
                    <a:pt x="0" y="65"/>
                  </a:cubicBezTo>
                  <a:cubicBezTo>
                    <a:pt x="1" y="65"/>
                    <a:pt x="1" y="65"/>
                    <a:pt x="1" y="65"/>
                  </a:cubicBezTo>
                  <a:cubicBezTo>
                    <a:pt x="1" y="64"/>
                    <a:pt x="1" y="64"/>
                    <a:pt x="1" y="64"/>
                  </a:cubicBezTo>
                  <a:cubicBezTo>
                    <a:pt x="1" y="63"/>
                    <a:pt x="1" y="63"/>
                    <a:pt x="1" y="63"/>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20"/>
            <p:cNvSpPr>
              <a:spLocks noEditPoints="1"/>
            </p:cNvSpPr>
            <p:nvPr/>
          </p:nvSpPr>
          <p:spPr bwMode="auto">
            <a:xfrm>
              <a:off x="17809513" y="-229571"/>
              <a:ext cx="972249" cy="348209"/>
            </a:xfrm>
            <a:custGeom>
              <a:avLst/>
              <a:gdLst>
                <a:gd name="T0" fmla="*/ 247 w 260"/>
                <a:gd name="T1" fmla="*/ 73 h 93"/>
                <a:gd name="T2" fmla="*/ 235 w 260"/>
                <a:gd name="T3" fmla="*/ 60 h 93"/>
                <a:gd name="T4" fmla="*/ 215 w 260"/>
                <a:gd name="T5" fmla="*/ 56 h 93"/>
                <a:gd name="T6" fmla="*/ 214 w 260"/>
                <a:gd name="T7" fmla="*/ 47 h 93"/>
                <a:gd name="T8" fmla="*/ 221 w 260"/>
                <a:gd name="T9" fmla="*/ 41 h 93"/>
                <a:gd name="T10" fmla="*/ 238 w 260"/>
                <a:gd name="T11" fmla="*/ 45 h 93"/>
                <a:gd name="T12" fmla="*/ 201 w 260"/>
                <a:gd name="T13" fmla="*/ 35 h 93"/>
                <a:gd name="T14" fmla="*/ 171 w 260"/>
                <a:gd name="T15" fmla="*/ 17 h 93"/>
                <a:gd name="T16" fmla="*/ 186 w 260"/>
                <a:gd name="T17" fmla="*/ 37 h 93"/>
                <a:gd name="T18" fmla="*/ 190 w 260"/>
                <a:gd name="T19" fmla="*/ 26 h 93"/>
                <a:gd name="T20" fmla="*/ 184 w 260"/>
                <a:gd name="T21" fmla="*/ 39 h 93"/>
                <a:gd name="T22" fmla="*/ 188 w 260"/>
                <a:gd name="T23" fmla="*/ 54 h 93"/>
                <a:gd name="T24" fmla="*/ 199 w 260"/>
                <a:gd name="T25" fmla="*/ 54 h 93"/>
                <a:gd name="T26" fmla="*/ 175 w 260"/>
                <a:gd name="T27" fmla="*/ 54 h 93"/>
                <a:gd name="T28" fmla="*/ 172 w 260"/>
                <a:gd name="T29" fmla="*/ 45 h 93"/>
                <a:gd name="T30" fmla="*/ 157 w 260"/>
                <a:gd name="T31" fmla="*/ 62 h 93"/>
                <a:gd name="T32" fmla="*/ 157 w 260"/>
                <a:gd name="T33" fmla="*/ 45 h 93"/>
                <a:gd name="T34" fmla="*/ 151 w 260"/>
                <a:gd name="T35" fmla="*/ 38 h 93"/>
                <a:gd name="T36" fmla="*/ 166 w 260"/>
                <a:gd name="T37" fmla="*/ 28 h 93"/>
                <a:gd name="T38" fmla="*/ 139 w 260"/>
                <a:gd name="T39" fmla="*/ 39 h 93"/>
                <a:gd name="T40" fmla="*/ 138 w 260"/>
                <a:gd name="T41" fmla="*/ 64 h 93"/>
                <a:gd name="T42" fmla="*/ 148 w 260"/>
                <a:gd name="T43" fmla="*/ 57 h 93"/>
                <a:gd name="T44" fmla="*/ 153 w 260"/>
                <a:gd name="T45" fmla="*/ 52 h 93"/>
                <a:gd name="T46" fmla="*/ 153 w 260"/>
                <a:gd name="T47" fmla="*/ 39 h 93"/>
                <a:gd name="T48" fmla="*/ 136 w 260"/>
                <a:gd name="T49" fmla="*/ 9 h 93"/>
                <a:gd name="T50" fmla="*/ 119 w 260"/>
                <a:gd name="T51" fmla="*/ 55 h 93"/>
                <a:gd name="T52" fmla="*/ 81 w 260"/>
                <a:gd name="T53" fmla="*/ 42 h 93"/>
                <a:gd name="T54" fmla="*/ 117 w 260"/>
                <a:gd name="T55" fmla="*/ 13 h 93"/>
                <a:gd name="T56" fmla="*/ 131 w 260"/>
                <a:gd name="T57" fmla="*/ 28 h 93"/>
                <a:gd name="T58" fmla="*/ 118 w 260"/>
                <a:gd name="T59" fmla="*/ 45 h 93"/>
                <a:gd name="T60" fmla="*/ 105 w 260"/>
                <a:gd name="T61" fmla="*/ 53 h 93"/>
                <a:gd name="T62" fmla="*/ 85 w 260"/>
                <a:gd name="T63" fmla="*/ 49 h 93"/>
                <a:gd name="T64" fmla="*/ 225 w 260"/>
                <a:gd name="T65" fmla="*/ 40 h 93"/>
                <a:gd name="T66" fmla="*/ 230 w 260"/>
                <a:gd name="T67" fmla="*/ 38 h 93"/>
                <a:gd name="T68" fmla="*/ 222 w 260"/>
                <a:gd name="T69" fmla="*/ 70 h 93"/>
                <a:gd name="T70" fmla="*/ 220 w 260"/>
                <a:gd name="T71" fmla="*/ 65 h 93"/>
                <a:gd name="T72" fmla="*/ 202 w 260"/>
                <a:gd name="T73" fmla="*/ 74 h 93"/>
                <a:gd name="T74" fmla="*/ 197 w 260"/>
                <a:gd name="T75" fmla="*/ 68 h 93"/>
                <a:gd name="T76" fmla="*/ 180 w 260"/>
                <a:gd name="T77" fmla="*/ 75 h 93"/>
                <a:gd name="T78" fmla="*/ 165 w 260"/>
                <a:gd name="T79" fmla="*/ 84 h 93"/>
                <a:gd name="T80" fmla="*/ 149 w 260"/>
                <a:gd name="T81" fmla="*/ 90 h 93"/>
                <a:gd name="T82" fmla="*/ 114 w 260"/>
                <a:gd name="T83" fmla="*/ 71 h 93"/>
                <a:gd name="T84" fmla="*/ 168 w 260"/>
                <a:gd name="T85" fmla="*/ 78 h 93"/>
                <a:gd name="T86" fmla="*/ 138 w 260"/>
                <a:gd name="T87" fmla="*/ 79 h 93"/>
                <a:gd name="T88" fmla="*/ 141 w 260"/>
                <a:gd name="T89" fmla="*/ 81 h 93"/>
                <a:gd name="T90" fmla="*/ 133 w 260"/>
                <a:gd name="T91" fmla="*/ 82 h 93"/>
                <a:gd name="T92" fmla="*/ 119 w 260"/>
                <a:gd name="T93" fmla="*/ 82 h 93"/>
                <a:gd name="T94" fmla="*/ 246 w 260"/>
                <a:gd name="T95" fmla="*/ 77 h 93"/>
                <a:gd name="T96" fmla="*/ 104 w 260"/>
                <a:gd name="T97" fmla="*/ 72 h 93"/>
                <a:gd name="T98" fmla="*/ 87 w 260"/>
                <a:gd name="T99" fmla="*/ 71 h 93"/>
                <a:gd name="T100" fmla="*/ 104 w 260"/>
                <a:gd name="T101" fmla="*/ 79 h 93"/>
                <a:gd name="T102" fmla="*/ 63 w 260"/>
                <a:gd name="T103" fmla="*/ 72 h 93"/>
                <a:gd name="T104" fmla="*/ 60 w 260"/>
                <a:gd name="T105" fmla="*/ 18 h 93"/>
                <a:gd name="T106" fmla="*/ 72 w 260"/>
                <a:gd name="T107" fmla="*/ 52 h 93"/>
                <a:gd name="T108" fmla="*/ 62 w 260"/>
                <a:gd name="T109" fmla="*/ 44 h 93"/>
                <a:gd name="T110" fmla="*/ 40 w 260"/>
                <a:gd name="T111" fmla="*/ 27 h 93"/>
                <a:gd name="T112" fmla="*/ 19 w 260"/>
                <a:gd name="T113" fmla="*/ 41 h 93"/>
                <a:gd name="T114" fmla="*/ 11 w 260"/>
                <a:gd name="T115" fmla="*/ 28 h 93"/>
                <a:gd name="T116" fmla="*/ 21 w 260"/>
                <a:gd name="T117" fmla="*/ 26 h 93"/>
                <a:gd name="T118" fmla="*/ 54 w 260"/>
                <a:gd name="T119" fmla="*/ 66 h 93"/>
                <a:gd name="T120" fmla="*/ 54 w 260"/>
                <a:gd name="T121" fmla="*/ 44 h 93"/>
                <a:gd name="T122" fmla="*/ 38 w 260"/>
                <a:gd name="T123" fmla="*/ 26 h 93"/>
                <a:gd name="T124" fmla="*/ 6 w 260"/>
                <a:gd name="T125" fmla="*/ 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 h="93">
                  <a:moveTo>
                    <a:pt x="260" y="48"/>
                  </a:moveTo>
                  <a:cubicBezTo>
                    <a:pt x="259" y="68"/>
                    <a:pt x="259" y="68"/>
                    <a:pt x="259" y="68"/>
                  </a:cubicBezTo>
                  <a:cubicBezTo>
                    <a:pt x="259" y="69"/>
                    <a:pt x="259" y="69"/>
                    <a:pt x="259" y="69"/>
                  </a:cubicBezTo>
                  <a:cubicBezTo>
                    <a:pt x="258" y="70"/>
                    <a:pt x="258" y="70"/>
                    <a:pt x="258" y="70"/>
                  </a:cubicBezTo>
                  <a:cubicBezTo>
                    <a:pt x="259" y="70"/>
                    <a:pt x="259" y="70"/>
                    <a:pt x="259" y="70"/>
                  </a:cubicBezTo>
                  <a:cubicBezTo>
                    <a:pt x="258" y="83"/>
                    <a:pt x="258" y="83"/>
                    <a:pt x="258" y="83"/>
                  </a:cubicBezTo>
                  <a:cubicBezTo>
                    <a:pt x="258" y="83"/>
                    <a:pt x="258" y="83"/>
                    <a:pt x="258" y="83"/>
                  </a:cubicBezTo>
                  <a:cubicBezTo>
                    <a:pt x="257" y="82"/>
                    <a:pt x="257" y="82"/>
                    <a:pt x="257" y="82"/>
                  </a:cubicBezTo>
                  <a:cubicBezTo>
                    <a:pt x="255" y="81"/>
                    <a:pt x="255" y="81"/>
                    <a:pt x="255" y="81"/>
                  </a:cubicBezTo>
                  <a:cubicBezTo>
                    <a:pt x="255" y="80"/>
                    <a:pt x="255" y="80"/>
                    <a:pt x="255" y="80"/>
                  </a:cubicBezTo>
                  <a:cubicBezTo>
                    <a:pt x="255" y="80"/>
                    <a:pt x="255" y="80"/>
                    <a:pt x="255" y="80"/>
                  </a:cubicBezTo>
                  <a:cubicBezTo>
                    <a:pt x="254" y="79"/>
                    <a:pt x="254" y="79"/>
                    <a:pt x="254" y="79"/>
                  </a:cubicBezTo>
                  <a:cubicBezTo>
                    <a:pt x="253" y="78"/>
                    <a:pt x="253" y="78"/>
                    <a:pt x="253" y="78"/>
                  </a:cubicBezTo>
                  <a:cubicBezTo>
                    <a:pt x="253" y="78"/>
                    <a:pt x="253" y="78"/>
                    <a:pt x="253" y="78"/>
                  </a:cubicBezTo>
                  <a:cubicBezTo>
                    <a:pt x="253" y="77"/>
                    <a:pt x="253" y="77"/>
                    <a:pt x="253" y="77"/>
                  </a:cubicBezTo>
                  <a:cubicBezTo>
                    <a:pt x="253" y="76"/>
                    <a:pt x="253" y="76"/>
                    <a:pt x="253" y="76"/>
                  </a:cubicBezTo>
                  <a:cubicBezTo>
                    <a:pt x="253" y="77"/>
                    <a:pt x="253" y="77"/>
                    <a:pt x="253" y="77"/>
                  </a:cubicBezTo>
                  <a:cubicBezTo>
                    <a:pt x="252" y="77"/>
                    <a:pt x="252" y="77"/>
                    <a:pt x="252" y="77"/>
                  </a:cubicBezTo>
                  <a:cubicBezTo>
                    <a:pt x="251" y="77"/>
                    <a:pt x="251" y="77"/>
                    <a:pt x="251" y="77"/>
                  </a:cubicBezTo>
                  <a:cubicBezTo>
                    <a:pt x="250" y="78"/>
                    <a:pt x="250" y="78"/>
                    <a:pt x="250" y="78"/>
                  </a:cubicBezTo>
                  <a:cubicBezTo>
                    <a:pt x="249" y="78"/>
                    <a:pt x="249" y="78"/>
                    <a:pt x="249" y="78"/>
                  </a:cubicBezTo>
                  <a:cubicBezTo>
                    <a:pt x="248" y="77"/>
                    <a:pt x="248" y="77"/>
                    <a:pt x="248" y="77"/>
                  </a:cubicBezTo>
                  <a:cubicBezTo>
                    <a:pt x="247" y="78"/>
                    <a:pt x="247" y="78"/>
                    <a:pt x="247" y="78"/>
                  </a:cubicBezTo>
                  <a:cubicBezTo>
                    <a:pt x="246" y="77"/>
                    <a:pt x="246" y="77"/>
                    <a:pt x="246" y="77"/>
                  </a:cubicBezTo>
                  <a:cubicBezTo>
                    <a:pt x="247" y="77"/>
                    <a:pt x="247" y="77"/>
                    <a:pt x="247" y="77"/>
                  </a:cubicBezTo>
                  <a:cubicBezTo>
                    <a:pt x="247" y="76"/>
                    <a:pt x="247" y="76"/>
                    <a:pt x="247" y="76"/>
                  </a:cubicBezTo>
                  <a:cubicBezTo>
                    <a:pt x="247" y="75"/>
                    <a:pt x="247" y="75"/>
                    <a:pt x="247" y="75"/>
                  </a:cubicBezTo>
                  <a:cubicBezTo>
                    <a:pt x="247" y="75"/>
                    <a:pt x="247" y="75"/>
                    <a:pt x="247" y="75"/>
                  </a:cubicBezTo>
                  <a:cubicBezTo>
                    <a:pt x="248" y="74"/>
                    <a:pt x="248" y="74"/>
                    <a:pt x="248" y="74"/>
                  </a:cubicBezTo>
                  <a:cubicBezTo>
                    <a:pt x="247" y="73"/>
                    <a:pt x="247" y="73"/>
                    <a:pt x="247" y="73"/>
                  </a:cubicBezTo>
                  <a:cubicBezTo>
                    <a:pt x="246" y="73"/>
                    <a:pt x="246" y="73"/>
                    <a:pt x="246" y="73"/>
                  </a:cubicBezTo>
                  <a:cubicBezTo>
                    <a:pt x="247" y="73"/>
                    <a:pt x="247" y="73"/>
                    <a:pt x="247" y="73"/>
                  </a:cubicBezTo>
                  <a:cubicBezTo>
                    <a:pt x="247" y="73"/>
                    <a:pt x="247" y="73"/>
                    <a:pt x="247" y="73"/>
                  </a:cubicBezTo>
                  <a:cubicBezTo>
                    <a:pt x="249" y="72"/>
                    <a:pt x="249" y="72"/>
                    <a:pt x="249" y="72"/>
                  </a:cubicBezTo>
                  <a:cubicBezTo>
                    <a:pt x="249" y="72"/>
                    <a:pt x="249" y="72"/>
                    <a:pt x="249" y="72"/>
                  </a:cubicBezTo>
                  <a:cubicBezTo>
                    <a:pt x="248" y="72"/>
                    <a:pt x="248" y="72"/>
                    <a:pt x="248" y="72"/>
                  </a:cubicBezTo>
                  <a:cubicBezTo>
                    <a:pt x="247" y="72"/>
                    <a:pt x="247" y="72"/>
                    <a:pt x="247" y="72"/>
                  </a:cubicBezTo>
                  <a:cubicBezTo>
                    <a:pt x="246" y="72"/>
                    <a:pt x="246" y="72"/>
                    <a:pt x="246" y="72"/>
                  </a:cubicBezTo>
                  <a:cubicBezTo>
                    <a:pt x="245" y="71"/>
                    <a:pt x="245" y="71"/>
                    <a:pt x="245" y="71"/>
                  </a:cubicBezTo>
                  <a:cubicBezTo>
                    <a:pt x="246" y="71"/>
                    <a:pt x="246" y="71"/>
                    <a:pt x="246" y="71"/>
                  </a:cubicBezTo>
                  <a:cubicBezTo>
                    <a:pt x="246" y="70"/>
                    <a:pt x="246" y="70"/>
                    <a:pt x="246" y="70"/>
                  </a:cubicBezTo>
                  <a:cubicBezTo>
                    <a:pt x="247" y="71"/>
                    <a:pt x="247" y="71"/>
                    <a:pt x="247" y="71"/>
                  </a:cubicBezTo>
                  <a:cubicBezTo>
                    <a:pt x="247" y="70"/>
                    <a:pt x="247" y="70"/>
                    <a:pt x="247" y="70"/>
                  </a:cubicBezTo>
                  <a:cubicBezTo>
                    <a:pt x="245" y="69"/>
                    <a:pt x="245" y="69"/>
                    <a:pt x="245" y="69"/>
                  </a:cubicBezTo>
                  <a:cubicBezTo>
                    <a:pt x="244" y="68"/>
                    <a:pt x="244" y="68"/>
                    <a:pt x="244" y="68"/>
                  </a:cubicBezTo>
                  <a:cubicBezTo>
                    <a:pt x="244" y="68"/>
                    <a:pt x="244" y="68"/>
                    <a:pt x="244" y="68"/>
                  </a:cubicBezTo>
                  <a:cubicBezTo>
                    <a:pt x="244" y="67"/>
                    <a:pt x="244" y="67"/>
                    <a:pt x="244" y="67"/>
                  </a:cubicBezTo>
                  <a:cubicBezTo>
                    <a:pt x="243" y="66"/>
                    <a:pt x="243" y="66"/>
                    <a:pt x="243" y="66"/>
                  </a:cubicBezTo>
                  <a:cubicBezTo>
                    <a:pt x="243" y="65"/>
                    <a:pt x="243" y="65"/>
                    <a:pt x="243" y="65"/>
                  </a:cubicBezTo>
                  <a:cubicBezTo>
                    <a:pt x="244" y="64"/>
                    <a:pt x="244" y="64"/>
                    <a:pt x="244" y="64"/>
                  </a:cubicBezTo>
                  <a:cubicBezTo>
                    <a:pt x="243" y="64"/>
                    <a:pt x="243" y="64"/>
                    <a:pt x="243" y="64"/>
                  </a:cubicBezTo>
                  <a:cubicBezTo>
                    <a:pt x="242" y="64"/>
                    <a:pt x="242" y="64"/>
                    <a:pt x="242" y="64"/>
                  </a:cubicBezTo>
                  <a:cubicBezTo>
                    <a:pt x="242" y="64"/>
                    <a:pt x="242" y="64"/>
                    <a:pt x="242" y="64"/>
                  </a:cubicBezTo>
                  <a:cubicBezTo>
                    <a:pt x="242" y="63"/>
                    <a:pt x="242" y="63"/>
                    <a:pt x="242" y="63"/>
                  </a:cubicBezTo>
                  <a:cubicBezTo>
                    <a:pt x="243" y="63"/>
                    <a:pt x="243" y="63"/>
                    <a:pt x="243" y="63"/>
                  </a:cubicBezTo>
                  <a:cubicBezTo>
                    <a:pt x="242" y="63"/>
                    <a:pt x="242" y="63"/>
                    <a:pt x="242" y="63"/>
                  </a:cubicBezTo>
                  <a:cubicBezTo>
                    <a:pt x="241" y="62"/>
                    <a:pt x="241" y="62"/>
                    <a:pt x="241" y="62"/>
                  </a:cubicBezTo>
                  <a:cubicBezTo>
                    <a:pt x="241" y="63"/>
                    <a:pt x="241" y="63"/>
                    <a:pt x="241" y="63"/>
                  </a:cubicBezTo>
                  <a:cubicBezTo>
                    <a:pt x="240" y="62"/>
                    <a:pt x="240" y="62"/>
                    <a:pt x="240" y="62"/>
                  </a:cubicBezTo>
                  <a:cubicBezTo>
                    <a:pt x="241" y="61"/>
                    <a:pt x="241" y="61"/>
                    <a:pt x="241" y="61"/>
                  </a:cubicBezTo>
                  <a:cubicBezTo>
                    <a:pt x="240" y="62"/>
                    <a:pt x="240" y="62"/>
                    <a:pt x="240" y="62"/>
                  </a:cubicBezTo>
                  <a:cubicBezTo>
                    <a:pt x="239" y="62"/>
                    <a:pt x="239" y="62"/>
                    <a:pt x="239" y="62"/>
                  </a:cubicBezTo>
                  <a:cubicBezTo>
                    <a:pt x="238" y="61"/>
                    <a:pt x="238" y="61"/>
                    <a:pt x="238" y="61"/>
                  </a:cubicBezTo>
                  <a:cubicBezTo>
                    <a:pt x="237" y="60"/>
                    <a:pt x="237" y="60"/>
                    <a:pt x="237" y="60"/>
                  </a:cubicBezTo>
                  <a:cubicBezTo>
                    <a:pt x="236" y="60"/>
                    <a:pt x="236" y="60"/>
                    <a:pt x="236" y="60"/>
                  </a:cubicBezTo>
                  <a:cubicBezTo>
                    <a:pt x="235" y="60"/>
                    <a:pt x="235" y="60"/>
                    <a:pt x="235" y="60"/>
                  </a:cubicBezTo>
                  <a:cubicBezTo>
                    <a:pt x="231" y="59"/>
                    <a:pt x="231" y="59"/>
                    <a:pt x="231" y="59"/>
                  </a:cubicBezTo>
                  <a:cubicBezTo>
                    <a:pt x="228" y="58"/>
                    <a:pt x="228" y="58"/>
                    <a:pt x="228" y="58"/>
                  </a:cubicBezTo>
                  <a:cubicBezTo>
                    <a:pt x="226" y="58"/>
                    <a:pt x="226" y="58"/>
                    <a:pt x="226" y="58"/>
                  </a:cubicBezTo>
                  <a:cubicBezTo>
                    <a:pt x="225" y="57"/>
                    <a:pt x="225" y="57"/>
                    <a:pt x="225" y="57"/>
                  </a:cubicBezTo>
                  <a:cubicBezTo>
                    <a:pt x="225" y="57"/>
                    <a:pt x="225" y="57"/>
                    <a:pt x="225" y="57"/>
                  </a:cubicBezTo>
                  <a:cubicBezTo>
                    <a:pt x="225" y="57"/>
                    <a:pt x="225" y="57"/>
                    <a:pt x="225" y="57"/>
                  </a:cubicBezTo>
                  <a:cubicBezTo>
                    <a:pt x="223" y="56"/>
                    <a:pt x="223" y="56"/>
                    <a:pt x="223" y="56"/>
                  </a:cubicBezTo>
                  <a:cubicBezTo>
                    <a:pt x="223" y="56"/>
                    <a:pt x="223" y="56"/>
                    <a:pt x="223" y="56"/>
                  </a:cubicBezTo>
                  <a:cubicBezTo>
                    <a:pt x="224" y="55"/>
                    <a:pt x="224" y="55"/>
                    <a:pt x="224" y="55"/>
                  </a:cubicBezTo>
                  <a:cubicBezTo>
                    <a:pt x="225" y="56"/>
                    <a:pt x="225" y="56"/>
                    <a:pt x="225" y="56"/>
                  </a:cubicBezTo>
                  <a:cubicBezTo>
                    <a:pt x="225" y="55"/>
                    <a:pt x="225" y="55"/>
                    <a:pt x="225" y="55"/>
                  </a:cubicBezTo>
                  <a:cubicBezTo>
                    <a:pt x="224" y="55"/>
                    <a:pt x="224" y="55"/>
                    <a:pt x="224" y="55"/>
                  </a:cubicBezTo>
                  <a:cubicBezTo>
                    <a:pt x="223" y="56"/>
                    <a:pt x="223" y="56"/>
                    <a:pt x="223" y="56"/>
                  </a:cubicBezTo>
                  <a:cubicBezTo>
                    <a:pt x="222" y="55"/>
                    <a:pt x="222" y="55"/>
                    <a:pt x="222" y="55"/>
                  </a:cubicBezTo>
                  <a:cubicBezTo>
                    <a:pt x="222" y="55"/>
                    <a:pt x="222" y="55"/>
                    <a:pt x="222" y="55"/>
                  </a:cubicBezTo>
                  <a:cubicBezTo>
                    <a:pt x="221" y="55"/>
                    <a:pt x="221" y="55"/>
                    <a:pt x="221" y="55"/>
                  </a:cubicBezTo>
                  <a:cubicBezTo>
                    <a:pt x="221" y="55"/>
                    <a:pt x="221" y="55"/>
                    <a:pt x="221" y="55"/>
                  </a:cubicBezTo>
                  <a:cubicBezTo>
                    <a:pt x="221" y="54"/>
                    <a:pt x="221" y="54"/>
                    <a:pt x="221" y="54"/>
                  </a:cubicBezTo>
                  <a:cubicBezTo>
                    <a:pt x="220" y="54"/>
                    <a:pt x="220" y="54"/>
                    <a:pt x="220" y="54"/>
                  </a:cubicBezTo>
                  <a:cubicBezTo>
                    <a:pt x="220" y="54"/>
                    <a:pt x="220" y="54"/>
                    <a:pt x="220" y="54"/>
                  </a:cubicBezTo>
                  <a:cubicBezTo>
                    <a:pt x="220" y="55"/>
                    <a:pt x="220" y="55"/>
                    <a:pt x="220" y="55"/>
                  </a:cubicBezTo>
                  <a:cubicBezTo>
                    <a:pt x="219" y="54"/>
                    <a:pt x="219" y="54"/>
                    <a:pt x="219" y="54"/>
                  </a:cubicBezTo>
                  <a:cubicBezTo>
                    <a:pt x="219" y="53"/>
                    <a:pt x="219" y="53"/>
                    <a:pt x="219" y="53"/>
                  </a:cubicBezTo>
                  <a:cubicBezTo>
                    <a:pt x="218" y="52"/>
                    <a:pt x="218" y="52"/>
                    <a:pt x="218" y="52"/>
                  </a:cubicBezTo>
                  <a:cubicBezTo>
                    <a:pt x="219" y="51"/>
                    <a:pt x="219" y="51"/>
                    <a:pt x="219" y="51"/>
                  </a:cubicBezTo>
                  <a:cubicBezTo>
                    <a:pt x="219" y="50"/>
                    <a:pt x="219" y="50"/>
                    <a:pt x="219" y="50"/>
                  </a:cubicBezTo>
                  <a:cubicBezTo>
                    <a:pt x="218" y="51"/>
                    <a:pt x="218" y="51"/>
                    <a:pt x="218" y="51"/>
                  </a:cubicBezTo>
                  <a:cubicBezTo>
                    <a:pt x="218" y="52"/>
                    <a:pt x="218" y="52"/>
                    <a:pt x="218" y="52"/>
                  </a:cubicBezTo>
                  <a:cubicBezTo>
                    <a:pt x="218" y="53"/>
                    <a:pt x="218" y="53"/>
                    <a:pt x="218" y="53"/>
                  </a:cubicBezTo>
                  <a:cubicBezTo>
                    <a:pt x="217" y="53"/>
                    <a:pt x="217" y="53"/>
                    <a:pt x="217" y="53"/>
                  </a:cubicBezTo>
                  <a:cubicBezTo>
                    <a:pt x="216" y="54"/>
                    <a:pt x="216" y="54"/>
                    <a:pt x="216" y="54"/>
                  </a:cubicBezTo>
                  <a:cubicBezTo>
                    <a:pt x="216" y="55"/>
                    <a:pt x="216" y="55"/>
                    <a:pt x="216" y="55"/>
                  </a:cubicBezTo>
                  <a:cubicBezTo>
                    <a:pt x="215" y="56"/>
                    <a:pt x="215" y="56"/>
                    <a:pt x="215" y="56"/>
                  </a:cubicBezTo>
                  <a:cubicBezTo>
                    <a:pt x="214" y="56"/>
                    <a:pt x="214" y="56"/>
                    <a:pt x="214" y="56"/>
                  </a:cubicBezTo>
                  <a:cubicBezTo>
                    <a:pt x="213" y="56"/>
                    <a:pt x="213" y="56"/>
                    <a:pt x="213" y="56"/>
                  </a:cubicBezTo>
                  <a:cubicBezTo>
                    <a:pt x="212" y="54"/>
                    <a:pt x="212" y="54"/>
                    <a:pt x="212" y="54"/>
                  </a:cubicBezTo>
                  <a:cubicBezTo>
                    <a:pt x="212" y="54"/>
                    <a:pt x="212" y="54"/>
                    <a:pt x="212" y="54"/>
                  </a:cubicBezTo>
                  <a:cubicBezTo>
                    <a:pt x="213" y="54"/>
                    <a:pt x="213" y="54"/>
                    <a:pt x="213" y="54"/>
                  </a:cubicBezTo>
                  <a:cubicBezTo>
                    <a:pt x="213" y="53"/>
                    <a:pt x="213" y="53"/>
                    <a:pt x="213" y="53"/>
                  </a:cubicBezTo>
                  <a:cubicBezTo>
                    <a:pt x="213" y="52"/>
                    <a:pt x="213" y="52"/>
                    <a:pt x="213" y="52"/>
                  </a:cubicBezTo>
                  <a:cubicBezTo>
                    <a:pt x="212" y="52"/>
                    <a:pt x="212" y="52"/>
                    <a:pt x="212" y="52"/>
                  </a:cubicBezTo>
                  <a:cubicBezTo>
                    <a:pt x="212" y="52"/>
                    <a:pt x="212" y="52"/>
                    <a:pt x="212" y="52"/>
                  </a:cubicBezTo>
                  <a:cubicBezTo>
                    <a:pt x="211" y="51"/>
                    <a:pt x="211" y="51"/>
                    <a:pt x="211" y="51"/>
                  </a:cubicBezTo>
                  <a:cubicBezTo>
                    <a:pt x="210" y="50"/>
                    <a:pt x="210" y="50"/>
                    <a:pt x="210" y="50"/>
                  </a:cubicBezTo>
                  <a:cubicBezTo>
                    <a:pt x="209" y="50"/>
                    <a:pt x="209" y="50"/>
                    <a:pt x="209" y="50"/>
                  </a:cubicBezTo>
                  <a:cubicBezTo>
                    <a:pt x="208" y="50"/>
                    <a:pt x="208" y="50"/>
                    <a:pt x="208" y="50"/>
                  </a:cubicBezTo>
                  <a:cubicBezTo>
                    <a:pt x="209" y="49"/>
                    <a:pt x="209" y="49"/>
                    <a:pt x="209" y="49"/>
                  </a:cubicBezTo>
                  <a:cubicBezTo>
                    <a:pt x="210" y="49"/>
                    <a:pt x="210" y="49"/>
                    <a:pt x="210" y="49"/>
                  </a:cubicBezTo>
                  <a:cubicBezTo>
                    <a:pt x="211" y="49"/>
                    <a:pt x="211" y="49"/>
                    <a:pt x="211" y="49"/>
                  </a:cubicBezTo>
                  <a:cubicBezTo>
                    <a:pt x="212" y="49"/>
                    <a:pt x="212" y="49"/>
                    <a:pt x="212" y="49"/>
                  </a:cubicBezTo>
                  <a:cubicBezTo>
                    <a:pt x="213" y="50"/>
                    <a:pt x="213" y="50"/>
                    <a:pt x="213" y="50"/>
                  </a:cubicBezTo>
                  <a:cubicBezTo>
                    <a:pt x="214" y="49"/>
                    <a:pt x="214" y="49"/>
                    <a:pt x="214" y="49"/>
                  </a:cubicBezTo>
                  <a:cubicBezTo>
                    <a:pt x="214" y="48"/>
                    <a:pt x="214" y="48"/>
                    <a:pt x="214" y="48"/>
                  </a:cubicBezTo>
                  <a:cubicBezTo>
                    <a:pt x="215" y="48"/>
                    <a:pt x="215" y="48"/>
                    <a:pt x="215" y="48"/>
                  </a:cubicBezTo>
                  <a:cubicBezTo>
                    <a:pt x="217" y="48"/>
                    <a:pt x="217" y="48"/>
                    <a:pt x="217" y="48"/>
                  </a:cubicBezTo>
                  <a:cubicBezTo>
                    <a:pt x="218" y="49"/>
                    <a:pt x="218" y="49"/>
                    <a:pt x="218" y="49"/>
                  </a:cubicBezTo>
                  <a:cubicBezTo>
                    <a:pt x="218" y="48"/>
                    <a:pt x="218" y="48"/>
                    <a:pt x="218" y="48"/>
                  </a:cubicBezTo>
                  <a:cubicBezTo>
                    <a:pt x="219" y="48"/>
                    <a:pt x="219" y="48"/>
                    <a:pt x="219" y="48"/>
                  </a:cubicBezTo>
                  <a:cubicBezTo>
                    <a:pt x="219" y="48"/>
                    <a:pt x="219" y="48"/>
                    <a:pt x="219" y="48"/>
                  </a:cubicBezTo>
                  <a:cubicBezTo>
                    <a:pt x="219" y="47"/>
                    <a:pt x="219" y="47"/>
                    <a:pt x="219" y="47"/>
                  </a:cubicBezTo>
                  <a:cubicBezTo>
                    <a:pt x="219" y="46"/>
                    <a:pt x="219" y="46"/>
                    <a:pt x="219" y="46"/>
                  </a:cubicBezTo>
                  <a:cubicBezTo>
                    <a:pt x="216" y="46"/>
                    <a:pt x="216" y="46"/>
                    <a:pt x="216" y="46"/>
                  </a:cubicBezTo>
                  <a:cubicBezTo>
                    <a:pt x="217" y="46"/>
                    <a:pt x="217" y="46"/>
                    <a:pt x="217" y="46"/>
                  </a:cubicBezTo>
                  <a:cubicBezTo>
                    <a:pt x="216" y="46"/>
                    <a:pt x="216" y="46"/>
                    <a:pt x="216" y="46"/>
                  </a:cubicBezTo>
                  <a:cubicBezTo>
                    <a:pt x="215" y="46"/>
                    <a:pt x="215" y="46"/>
                    <a:pt x="215" y="46"/>
                  </a:cubicBezTo>
                  <a:cubicBezTo>
                    <a:pt x="214" y="47"/>
                    <a:pt x="214" y="47"/>
                    <a:pt x="214" y="47"/>
                  </a:cubicBezTo>
                  <a:cubicBezTo>
                    <a:pt x="213" y="46"/>
                    <a:pt x="213" y="46"/>
                    <a:pt x="213" y="46"/>
                  </a:cubicBezTo>
                  <a:cubicBezTo>
                    <a:pt x="212" y="47"/>
                    <a:pt x="212" y="47"/>
                    <a:pt x="212" y="47"/>
                  </a:cubicBezTo>
                  <a:cubicBezTo>
                    <a:pt x="212" y="46"/>
                    <a:pt x="212" y="46"/>
                    <a:pt x="212" y="46"/>
                  </a:cubicBezTo>
                  <a:cubicBezTo>
                    <a:pt x="211" y="47"/>
                    <a:pt x="211" y="47"/>
                    <a:pt x="211" y="47"/>
                  </a:cubicBezTo>
                  <a:cubicBezTo>
                    <a:pt x="210" y="46"/>
                    <a:pt x="210" y="46"/>
                    <a:pt x="210" y="46"/>
                  </a:cubicBezTo>
                  <a:cubicBezTo>
                    <a:pt x="208" y="45"/>
                    <a:pt x="208" y="45"/>
                    <a:pt x="208" y="45"/>
                  </a:cubicBezTo>
                  <a:cubicBezTo>
                    <a:pt x="208" y="44"/>
                    <a:pt x="208" y="44"/>
                    <a:pt x="208" y="44"/>
                  </a:cubicBezTo>
                  <a:cubicBezTo>
                    <a:pt x="208" y="44"/>
                    <a:pt x="208" y="44"/>
                    <a:pt x="208" y="44"/>
                  </a:cubicBezTo>
                  <a:cubicBezTo>
                    <a:pt x="208" y="43"/>
                    <a:pt x="208" y="43"/>
                    <a:pt x="208" y="43"/>
                  </a:cubicBezTo>
                  <a:cubicBezTo>
                    <a:pt x="206" y="42"/>
                    <a:pt x="206" y="42"/>
                    <a:pt x="206" y="42"/>
                  </a:cubicBezTo>
                  <a:cubicBezTo>
                    <a:pt x="206" y="42"/>
                    <a:pt x="206" y="42"/>
                    <a:pt x="206" y="42"/>
                  </a:cubicBezTo>
                  <a:cubicBezTo>
                    <a:pt x="205" y="42"/>
                    <a:pt x="205" y="42"/>
                    <a:pt x="205" y="42"/>
                  </a:cubicBezTo>
                  <a:cubicBezTo>
                    <a:pt x="204" y="43"/>
                    <a:pt x="204" y="43"/>
                    <a:pt x="204" y="43"/>
                  </a:cubicBezTo>
                  <a:cubicBezTo>
                    <a:pt x="203" y="42"/>
                    <a:pt x="203" y="42"/>
                    <a:pt x="203" y="42"/>
                  </a:cubicBezTo>
                  <a:cubicBezTo>
                    <a:pt x="203" y="42"/>
                    <a:pt x="203" y="42"/>
                    <a:pt x="203" y="42"/>
                  </a:cubicBezTo>
                  <a:cubicBezTo>
                    <a:pt x="205" y="41"/>
                    <a:pt x="205" y="41"/>
                    <a:pt x="205" y="41"/>
                  </a:cubicBezTo>
                  <a:cubicBezTo>
                    <a:pt x="205" y="40"/>
                    <a:pt x="205" y="40"/>
                    <a:pt x="205" y="40"/>
                  </a:cubicBezTo>
                  <a:cubicBezTo>
                    <a:pt x="204" y="40"/>
                    <a:pt x="204" y="40"/>
                    <a:pt x="204" y="40"/>
                  </a:cubicBezTo>
                  <a:cubicBezTo>
                    <a:pt x="205" y="39"/>
                    <a:pt x="205" y="39"/>
                    <a:pt x="205" y="39"/>
                  </a:cubicBezTo>
                  <a:cubicBezTo>
                    <a:pt x="207" y="39"/>
                    <a:pt x="207" y="39"/>
                    <a:pt x="207" y="39"/>
                  </a:cubicBezTo>
                  <a:cubicBezTo>
                    <a:pt x="207" y="38"/>
                    <a:pt x="207" y="38"/>
                    <a:pt x="207" y="38"/>
                  </a:cubicBezTo>
                  <a:cubicBezTo>
                    <a:pt x="208" y="38"/>
                    <a:pt x="208" y="38"/>
                    <a:pt x="208" y="38"/>
                  </a:cubicBezTo>
                  <a:cubicBezTo>
                    <a:pt x="210" y="37"/>
                    <a:pt x="210" y="37"/>
                    <a:pt x="210" y="37"/>
                  </a:cubicBezTo>
                  <a:cubicBezTo>
                    <a:pt x="210" y="37"/>
                    <a:pt x="210" y="37"/>
                    <a:pt x="210" y="37"/>
                  </a:cubicBezTo>
                  <a:cubicBezTo>
                    <a:pt x="212" y="36"/>
                    <a:pt x="212" y="36"/>
                    <a:pt x="212" y="36"/>
                  </a:cubicBezTo>
                  <a:cubicBezTo>
                    <a:pt x="215" y="37"/>
                    <a:pt x="215" y="37"/>
                    <a:pt x="215" y="37"/>
                  </a:cubicBezTo>
                  <a:cubicBezTo>
                    <a:pt x="217" y="38"/>
                    <a:pt x="217" y="38"/>
                    <a:pt x="217" y="38"/>
                  </a:cubicBezTo>
                  <a:cubicBezTo>
                    <a:pt x="219" y="38"/>
                    <a:pt x="219" y="38"/>
                    <a:pt x="219" y="38"/>
                  </a:cubicBezTo>
                  <a:cubicBezTo>
                    <a:pt x="220" y="38"/>
                    <a:pt x="220" y="38"/>
                    <a:pt x="220" y="38"/>
                  </a:cubicBezTo>
                  <a:cubicBezTo>
                    <a:pt x="221" y="39"/>
                    <a:pt x="221" y="39"/>
                    <a:pt x="221" y="39"/>
                  </a:cubicBezTo>
                  <a:cubicBezTo>
                    <a:pt x="220" y="39"/>
                    <a:pt x="220" y="39"/>
                    <a:pt x="220" y="39"/>
                  </a:cubicBezTo>
                  <a:cubicBezTo>
                    <a:pt x="220" y="41"/>
                    <a:pt x="220" y="41"/>
                    <a:pt x="220" y="41"/>
                  </a:cubicBezTo>
                  <a:cubicBezTo>
                    <a:pt x="221" y="41"/>
                    <a:pt x="221" y="41"/>
                    <a:pt x="221" y="41"/>
                  </a:cubicBezTo>
                  <a:cubicBezTo>
                    <a:pt x="222" y="42"/>
                    <a:pt x="222" y="42"/>
                    <a:pt x="222" y="42"/>
                  </a:cubicBezTo>
                  <a:cubicBezTo>
                    <a:pt x="221" y="43"/>
                    <a:pt x="221" y="43"/>
                    <a:pt x="221" y="43"/>
                  </a:cubicBezTo>
                  <a:cubicBezTo>
                    <a:pt x="220" y="44"/>
                    <a:pt x="220" y="44"/>
                    <a:pt x="220" y="44"/>
                  </a:cubicBezTo>
                  <a:cubicBezTo>
                    <a:pt x="221" y="46"/>
                    <a:pt x="221" y="46"/>
                    <a:pt x="221" y="46"/>
                  </a:cubicBezTo>
                  <a:cubicBezTo>
                    <a:pt x="221" y="48"/>
                    <a:pt x="221" y="48"/>
                    <a:pt x="221" y="48"/>
                  </a:cubicBezTo>
                  <a:cubicBezTo>
                    <a:pt x="222" y="49"/>
                    <a:pt x="222" y="49"/>
                    <a:pt x="222" y="49"/>
                  </a:cubicBezTo>
                  <a:cubicBezTo>
                    <a:pt x="222" y="50"/>
                    <a:pt x="222" y="50"/>
                    <a:pt x="222" y="50"/>
                  </a:cubicBezTo>
                  <a:cubicBezTo>
                    <a:pt x="223" y="50"/>
                    <a:pt x="223" y="50"/>
                    <a:pt x="223" y="50"/>
                  </a:cubicBezTo>
                  <a:cubicBezTo>
                    <a:pt x="223" y="48"/>
                    <a:pt x="223" y="48"/>
                    <a:pt x="223" y="48"/>
                  </a:cubicBezTo>
                  <a:cubicBezTo>
                    <a:pt x="223" y="48"/>
                    <a:pt x="223" y="48"/>
                    <a:pt x="223" y="48"/>
                  </a:cubicBezTo>
                  <a:cubicBezTo>
                    <a:pt x="224" y="48"/>
                    <a:pt x="224" y="48"/>
                    <a:pt x="224" y="48"/>
                  </a:cubicBezTo>
                  <a:cubicBezTo>
                    <a:pt x="224" y="49"/>
                    <a:pt x="224" y="49"/>
                    <a:pt x="224" y="49"/>
                  </a:cubicBezTo>
                  <a:cubicBezTo>
                    <a:pt x="224" y="50"/>
                    <a:pt x="224" y="50"/>
                    <a:pt x="224" y="50"/>
                  </a:cubicBezTo>
                  <a:cubicBezTo>
                    <a:pt x="225" y="50"/>
                    <a:pt x="225" y="50"/>
                    <a:pt x="225" y="50"/>
                  </a:cubicBezTo>
                  <a:cubicBezTo>
                    <a:pt x="225" y="51"/>
                    <a:pt x="225" y="51"/>
                    <a:pt x="225" y="51"/>
                  </a:cubicBezTo>
                  <a:cubicBezTo>
                    <a:pt x="226" y="52"/>
                    <a:pt x="226" y="52"/>
                    <a:pt x="226" y="52"/>
                  </a:cubicBezTo>
                  <a:cubicBezTo>
                    <a:pt x="227" y="53"/>
                    <a:pt x="227" y="53"/>
                    <a:pt x="227" y="53"/>
                  </a:cubicBezTo>
                  <a:cubicBezTo>
                    <a:pt x="228" y="53"/>
                    <a:pt x="228" y="53"/>
                    <a:pt x="228" y="53"/>
                  </a:cubicBezTo>
                  <a:cubicBezTo>
                    <a:pt x="229" y="52"/>
                    <a:pt x="229" y="52"/>
                    <a:pt x="229" y="52"/>
                  </a:cubicBezTo>
                  <a:cubicBezTo>
                    <a:pt x="229" y="51"/>
                    <a:pt x="229" y="51"/>
                    <a:pt x="229" y="51"/>
                  </a:cubicBezTo>
                  <a:cubicBezTo>
                    <a:pt x="230" y="51"/>
                    <a:pt x="230" y="51"/>
                    <a:pt x="230" y="51"/>
                  </a:cubicBezTo>
                  <a:cubicBezTo>
                    <a:pt x="230" y="51"/>
                    <a:pt x="230" y="51"/>
                    <a:pt x="230" y="51"/>
                  </a:cubicBezTo>
                  <a:cubicBezTo>
                    <a:pt x="230" y="49"/>
                    <a:pt x="230" y="49"/>
                    <a:pt x="230" y="49"/>
                  </a:cubicBezTo>
                  <a:cubicBezTo>
                    <a:pt x="231" y="48"/>
                    <a:pt x="231" y="48"/>
                    <a:pt x="231" y="48"/>
                  </a:cubicBezTo>
                  <a:cubicBezTo>
                    <a:pt x="232" y="48"/>
                    <a:pt x="232" y="48"/>
                    <a:pt x="232" y="48"/>
                  </a:cubicBezTo>
                  <a:cubicBezTo>
                    <a:pt x="233" y="48"/>
                    <a:pt x="233" y="48"/>
                    <a:pt x="233" y="48"/>
                  </a:cubicBezTo>
                  <a:cubicBezTo>
                    <a:pt x="233" y="47"/>
                    <a:pt x="233" y="47"/>
                    <a:pt x="233" y="47"/>
                  </a:cubicBezTo>
                  <a:cubicBezTo>
                    <a:pt x="234" y="46"/>
                    <a:pt x="234" y="46"/>
                    <a:pt x="234" y="46"/>
                  </a:cubicBezTo>
                  <a:cubicBezTo>
                    <a:pt x="234" y="46"/>
                    <a:pt x="234" y="46"/>
                    <a:pt x="234" y="46"/>
                  </a:cubicBezTo>
                  <a:cubicBezTo>
                    <a:pt x="235" y="46"/>
                    <a:pt x="235" y="46"/>
                    <a:pt x="235" y="46"/>
                  </a:cubicBezTo>
                  <a:cubicBezTo>
                    <a:pt x="236" y="46"/>
                    <a:pt x="236" y="46"/>
                    <a:pt x="236" y="46"/>
                  </a:cubicBezTo>
                  <a:cubicBezTo>
                    <a:pt x="238" y="46"/>
                    <a:pt x="238" y="46"/>
                    <a:pt x="238" y="46"/>
                  </a:cubicBezTo>
                  <a:cubicBezTo>
                    <a:pt x="238" y="45"/>
                    <a:pt x="238" y="45"/>
                    <a:pt x="238" y="45"/>
                  </a:cubicBezTo>
                  <a:cubicBezTo>
                    <a:pt x="237" y="44"/>
                    <a:pt x="237" y="44"/>
                    <a:pt x="237" y="44"/>
                  </a:cubicBezTo>
                  <a:cubicBezTo>
                    <a:pt x="238" y="44"/>
                    <a:pt x="238" y="44"/>
                    <a:pt x="238" y="44"/>
                  </a:cubicBezTo>
                  <a:cubicBezTo>
                    <a:pt x="240" y="42"/>
                    <a:pt x="240" y="42"/>
                    <a:pt x="240" y="42"/>
                  </a:cubicBezTo>
                  <a:cubicBezTo>
                    <a:pt x="242" y="42"/>
                    <a:pt x="242" y="42"/>
                    <a:pt x="242" y="42"/>
                  </a:cubicBezTo>
                  <a:cubicBezTo>
                    <a:pt x="243" y="43"/>
                    <a:pt x="243" y="43"/>
                    <a:pt x="243" y="43"/>
                  </a:cubicBezTo>
                  <a:cubicBezTo>
                    <a:pt x="244" y="44"/>
                    <a:pt x="244" y="44"/>
                    <a:pt x="244" y="44"/>
                  </a:cubicBezTo>
                  <a:cubicBezTo>
                    <a:pt x="246" y="44"/>
                    <a:pt x="246" y="44"/>
                    <a:pt x="246" y="44"/>
                  </a:cubicBezTo>
                  <a:cubicBezTo>
                    <a:pt x="247" y="45"/>
                    <a:pt x="247" y="45"/>
                    <a:pt x="247" y="45"/>
                  </a:cubicBezTo>
                  <a:cubicBezTo>
                    <a:pt x="248" y="45"/>
                    <a:pt x="248" y="45"/>
                    <a:pt x="248" y="45"/>
                  </a:cubicBezTo>
                  <a:cubicBezTo>
                    <a:pt x="250" y="45"/>
                    <a:pt x="250" y="45"/>
                    <a:pt x="250" y="45"/>
                  </a:cubicBezTo>
                  <a:cubicBezTo>
                    <a:pt x="253" y="47"/>
                    <a:pt x="253" y="47"/>
                    <a:pt x="253" y="47"/>
                  </a:cubicBezTo>
                  <a:cubicBezTo>
                    <a:pt x="254" y="47"/>
                    <a:pt x="254" y="47"/>
                    <a:pt x="254" y="47"/>
                  </a:cubicBezTo>
                  <a:cubicBezTo>
                    <a:pt x="255" y="47"/>
                    <a:pt x="255" y="47"/>
                    <a:pt x="255" y="47"/>
                  </a:cubicBezTo>
                  <a:cubicBezTo>
                    <a:pt x="256" y="47"/>
                    <a:pt x="256" y="47"/>
                    <a:pt x="256" y="47"/>
                  </a:cubicBezTo>
                  <a:cubicBezTo>
                    <a:pt x="257" y="47"/>
                    <a:pt x="257" y="47"/>
                    <a:pt x="257" y="47"/>
                  </a:cubicBezTo>
                  <a:cubicBezTo>
                    <a:pt x="258" y="48"/>
                    <a:pt x="258" y="48"/>
                    <a:pt x="258" y="48"/>
                  </a:cubicBezTo>
                  <a:cubicBezTo>
                    <a:pt x="258" y="48"/>
                    <a:pt x="258" y="48"/>
                    <a:pt x="258" y="48"/>
                  </a:cubicBezTo>
                  <a:cubicBezTo>
                    <a:pt x="258" y="48"/>
                    <a:pt x="258" y="48"/>
                    <a:pt x="258" y="48"/>
                  </a:cubicBezTo>
                  <a:cubicBezTo>
                    <a:pt x="259" y="49"/>
                    <a:pt x="259" y="49"/>
                    <a:pt x="259" y="49"/>
                  </a:cubicBezTo>
                  <a:cubicBezTo>
                    <a:pt x="260" y="48"/>
                    <a:pt x="260" y="48"/>
                    <a:pt x="260" y="48"/>
                  </a:cubicBezTo>
                  <a:cubicBezTo>
                    <a:pt x="260" y="48"/>
                    <a:pt x="260" y="48"/>
                    <a:pt x="260" y="48"/>
                  </a:cubicBezTo>
                  <a:close/>
                  <a:moveTo>
                    <a:pt x="193" y="34"/>
                  </a:moveTo>
                  <a:cubicBezTo>
                    <a:pt x="195" y="35"/>
                    <a:pt x="195" y="35"/>
                    <a:pt x="195" y="35"/>
                  </a:cubicBezTo>
                  <a:cubicBezTo>
                    <a:pt x="195" y="36"/>
                    <a:pt x="195" y="36"/>
                    <a:pt x="195" y="36"/>
                  </a:cubicBezTo>
                  <a:cubicBezTo>
                    <a:pt x="193" y="35"/>
                    <a:pt x="193" y="35"/>
                    <a:pt x="193" y="35"/>
                  </a:cubicBezTo>
                  <a:cubicBezTo>
                    <a:pt x="193" y="34"/>
                    <a:pt x="193" y="34"/>
                    <a:pt x="193" y="34"/>
                  </a:cubicBezTo>
                  <a:close/>
                  <a:moveTo>
                    <a:pt x="204" y="36"/>
                  </a:moveTo>
                  <a:cubicBezTo>
                    <a:pt x="204" y="37"/>
                    <a:pt x="204" y="37"/>
                    <a:pt x="204" y="37"/>
                  </a:cubicBezTo>
                  <a:cubicBezTo>
                    <a:pt x="205" y="36"/>
                    <a:pt x="205" y="36"/>
                    <a:pt x="205" y="36"/>
                  </a:cubicBezTo>
                  <a:cubicBezTo>
                    <a:pt x="205" y="36"/>
                    <a:pt x="205" y="36"/>
                    <a:pt x="205" y="36"/>
                  </a:cubicBezTo>
                  <a:cubicBezTo>
                    <a:pt x="204" y="35"/>
                    <a:pt x="204" y="35"/>
                    <a:pt x="204" y="35"/>
                  </a:cubicBezTo>
                  <a:cubicBezTo>
                    <a:pt x="202" y="35"/>
                    <a:pt x="202" y="35"/>
                    <a:pt x="202" y="35"/>
                  </a:cubicBezTo>
                  <a:cubicBezTo>
                    <a:pt x="201" y="35"/>
                    <a:pt x="201" y="35"/>
                    <a:pt x="201" y="35"/>
                  </a:cubicBezTo>
                  <a:cubicBezTo>
                    <a:pt x="200" y="36"/>
                    <a:pt x="200" y="36"/>
                    <a:pt x="200" y="36"/>
                  </a:cubicBezTo>
                  <a:cubicBezTo>
                    <a:pt x="200" y="36"/>
                    <a:pt x="200" y="36"/>
                    <a:pt x="200" y="36"/>
                  </a:cubicBezTo>
                  <a:cubicBezTo>
                    <a:pt x="200" y="36"/>
                    <a:pt x="200" y="36"/>
                    <a:pt x="200" y="36"/>
                  </a:cubicBezTo>
                  <a:cubicBezTo>
                    <a:pt x="199" y="36"/>
                    <a:pt x="199" y="36"/>
                    <a:pt x="199" y="36"/>
                  </a:cubicBezTo>
                  <a:cubicBezTo>
                    <a:pt x="201" y="36"/>
                    <a:pt x="201" y="36"/>
                    <a:pt x="201" y="36"/>
                  </a:cubicBezTo>
                  <a:cubicBezTo>
                    <a:pt x="202" y="37"/>
                    <a:pt x="202" y="37"/>
                    <a:pt x="202" y="37"/>
                  </a:cubicBezTo>
                  <a:cubicBezTo>
                    <a:pt x="203" y="37"/>
                    <a:pt x="203" y="37"/>
                    <a:pt x="203" y="37"/>
                  </a:cubicBezTo>
                  <a:cubicBezTo>
                    <a:pt x="203" y="36"/>
                    <a:pt x="203" y="36"/>
                    <a:pt x="203" y="36"/>
                  </a:cubicBezTo>
                  <a:cubicBezTo>
                    <a:pt x="202" y="36"/>
                    <a:pt x="202" y="36"/>
                    <a:pt x="202" y="36"/>
                  </a:cubicBezTo>
                  <a:cubicBezTo>
                    <a:pt x="202" y="36"/>
                    <a:pt x="202" y="36"/>
                    <a:pt x="202" y="36"/>
                  </a:cubicBezTo>
                  <a:cubicBezTo>
                    <a:pt x="202" y="36"/>
                    <a:pt x="202" y="36"/>
                    <a:pt x="202" y="36"/>
                  </a:cubicBezTo>
                  <a:cubicBezTo>
                    <a:pt x="204" y="36"/>
                    <a:pt x="204" y="36"/>
                    <a:pt x="204" y="36"/>
                  </a:cubicBezTo>
                  <a:close/>
                  <a:moveTo>
                    <a:pt x="202" y="39"/>
                  </a:moveTo>
                  <a:cubicBezTo>
                    <a:pt x="201" y="39"/>
                    <a:pt x="201" y="39"/>
                    <a:pt x="201" y="39"/>
                  </a:cubicBezTo>
                  <a:cubicBezTo>
                    <a:pt x="200" y="39"/>
                    <a:pt x="200" y="39"/>
                    <a:pt x="200" y="39"/>
                  </a:cubicBezTo>
                  <a:cubicBezTo>
                    <a:pt x="201" y="40"/>
                    <a:pt x="201" y="40"/>
                    <a:pt x="201" y="40"/>
                  </a:cubicBezTo>
                  <a:cubicBezTo>
                    <a:pt x="202" y="39"/>
                    <a:pt x="202" y="39"/>
                    <a:pt x="202" y="39"/>
                  </a:cubicBezTo>
                  <a:close/>
                  <a:moveTo>
                    <a:pt x="203" y="39"/>
                  </a:moveTo>
                  <a:cubicBezTo>
                    <a:pt x="202" y="39"/>
                    <a:pt x="202" y="39"/>
                    <a:pt x="202" y="39"/>
                  </a:cubicBezTo>
                  <a:cubicBezTo>
                    <a:pt x="202" y="39"/>
                    <a:pt x="202" y="39"/>
                    <a:pt x="202" y="39"/>
                  </a:cubicBezTo>
                  <a:cubicBezTo>
                    <a:pt x="203" y="39"/>
                    <a:pt x="203" y="39"/>
                    <a:pt x="203" y="39"/>
                  </a:cubicBezTo>
                  <a:close/>
                  <a:moveTo>
                    <a:pt x="203" y="39"/>
                  </a:moveTo>
                  <a:cubicBezTo>
                    <a:pt x="201" y="40"/>
                    <a:pt x="201" y="40"/>
                    <a:pt x="201" y="40"/>
                  </a:cubicBezTo>
                  <a:cubicBezTo>
                    <a:pt x="201" y="42"/>
                    <a:pt x="201" y="42"/>
                    <a:pt x="201" y="42"/>
                  </a:cubicBezTo>
                  <a:cubicBezTo>
                    <a:pt x="203" y="42"/>
                    <a:pt x="203" y="42"/>
                    <a:pt x="203" y="42"/>
                  </a:cubicBezTo>
                  <a:cubicBezTo>
                    <a:pt x="203" y="41"/>
                    <a:pt x="203" y="41"/>
                    <a:pt x="203" y="41"/>
                  </a:cubicBezTo>
                  <a:cubicBezTo>
                    <a:pt x="203" y="40"/>
                    <a:pt x="203" y="40"/>
                    <a:pt x="203" y="40"/>
                  </a:cubicBezTo>
                  <a:cubicBezTo>
                    <a:pt x="203" y="39"/>
                    <a:pt x="203" y="39"/>
                    <a:pt x="203" y="39"/>
                  </a:cubicBezTo>
                  <a:close/>
                  <a:moveTo>
                    <a:pt x="171" y="15"/>
                  </a:moveTo>
                  <a:cubicBezTo>
                    <a:pt x="172" y="16"/>
                    <a:pt x="172" y="16"/>
                    <a:pt x="172" y="16"/>
                  </a:cubicBezTo>
                  <a:cubicBezTo>
                    <a:pt x="173" y="17"/>
                    <a:pt x="173" y="17"/>
                    <a:pt x="173" y="17"/>
                  </a:cubicBezTo>
                  <a:cubicBezTo>
                    <a:pt x="172" y="17"/>
                    <a:pt x="172" y="17"/>
                    <a:pt x="172" y="17"/>
                  </a:cubicBezTo>
                  <a:cubicBezTo>
                    <a:pt x="171" y="17"/>
                    <a:pt x="171" y="17"/>
                    <a:pt x="171" y="17"/>
                  </a:cubicBezTo>
                  <a:cubicBezTo>
                    <a:pt x="171" y="15"/>
                    <a:pt x="171" y="15"/>
                    <a:pt x="171" y="15"/>
                  </a:cubicBezTo>
                  <a:cubicBezTo>
                    <a:pt x="171" y="15"/>
                    <a:pt x="171" y="15"/>
                    <a:pt x="171" y="15"/>
                  </a:cubicBezTo>
                  <a:close/>
                  <a:moveTo>
                    <a:pt x="178" y="11"/>
                  </a:moveTo>
                  <a:cubicBezTo>
                    <a:pt x="178" y="12"/>
                    <a:pt x="178" y="12"/>
                    <a:pt x="178" y="12"/>
                  </a:cubicBezTo>
                  <a:cubicBezTo>
                    <a:pt x="179" y="13"/>
                    <a:pt x="179" y="13"/>
                    <a:pt x="179" y="13"/>
                  </a:cubicBezTo>
                  <a:cubicBezTo>
                    <a:pt x="179" y="13"/>
                    <a:pt x="179" y="13"/>
                    <a:pt x="179" y="13"/>
                  </a:cubicBezTo>
                  <a:cubicBezTo>
                    <a:pt x="180" y="12"/>
                    <a:pt x="180" y="12"/>
                    <a:pt x="180" y="12"/>
                  </a:cubicBezTo>
                  <a:cubicBezTo>
                    <a:pt x="179" y="11"/>
                    <a:pt x="179" y="11"/>
                    <a:pt x="179" y="11"/>
                  </a:cubicBezTo>
                  <a:cubicBezTo>
                    <a:pt x="179" y="11"/>
                    <a:pt x="179" y="11"/>
                    <a:pt x="179" y="11"/>
                  </a:cubicBezTo>
                  <a:cubicBezTo>
                    <a:pt x="178" y="11"/>
                    <a:pt x="178" y="11"/>
                    <a:pt x="178" y="11"/>
                  </a:cubicBezTo>
                  <a:close/>
                  <a:moveTo>
                    <a:pt x="178" y="13"/>
                  </a:moveTo>
                  <a:cubicBezTo>
                    <a:pt x="179" y="14"/>
                    <a:pt x="179" y="14"/>
                    <a:pt x="179" y="14"/>
                  </a:cubicBezTo>
                  <a:cubicBezTo>
                    <a:pt x="179" y="15"/>
                    <a:pt x="179" y="15"/>
                    <a:pt x="179" y="15"/>
                  </a:cubicBezTo>
                  <a:cubicBezTo>
                    <a:pt x="179" y="15"/>
                    <a:pt x="179" y="15"/>
                    <a:pt x="179" y="15"/>
                  </a:cubicBezTo>
                  <a:cubicBezTo>
                    <a:pt x="179" y="15"/>
                    <a:pt x="178" y="13"/>
                    <a:pt x="178" y="13"/>
                  </a:cubicBezTo>
                  <a:close/>
                  <a:moveTo>
                    <a:pt x="187" y="23"/>
                  </a:moveTo>
                  <a:cubicBezTo>
                    <a:pt x="187" y="24"/>
                    <a:pt x="187" y="24"/>
                    <a:pt x="187" y="24"/>
                  </a:cubicBezTo>
                  <a:cubicBezTo>
                    <a:pt x="188" y="24"/>
                    <a:pt x="188" y="24"/>
                    <a:pt x="188" y="24"/>
                  </a:cubicBezTo>
                  <a:cubicBezTo>
                    <a:pt x="189" y="24"/>
                    <a:pt x="189" y="24"/>
                    <a:pt x="189" y="24"/>
                  </a:cubicBezTo>
                  <a:cubicBezTo>
                    <a:pt x="190" y="23"/>
                    <a:pt x="190" y="23"/>
                    <a:pt x="190" y="23"/>
                  </a:cubicBezTo>
                  <a:cubicBezTo>
                    <a:pt x="189" y="23"/>
                    <a:pt x="189" y="23"/>
                    <a:pt x="189" y="23"/>
                  </a:cubicBezTo>
                  <a:cubicBezTo>
                    <a:pt x="189" y="22"/>
                    <a:pt x="189" y="22"/>
                    <a:pt x="189" y="22"/>
                  </a:cubicBezTo>
                  <a:cubicBezTo>
                    <a:pt x="188" y="23"/>
                    <a:pt x="188" y="23"/>
                    <a:pt x="188" y="23"/>
                  </a:cubicBezTo>
                  <a:cubicBezTo>
                    <a:pt x="187" y="23"/>
                    <a:pt x="187" y="23"/>
                    <a:pt x="187" y="23"/>
                  </a:cubicBezTo>
                  <a:close/>
                  <a:moveTo>
                    <a:pt x="186" y="36"/>
                  </a:moveTo>
                  <a:cubicBezTo>
                    <a:pt x="186" y="38"/>
                    <a:pt x="186" y="38"/>
                    <a:pt x="186" y="38"/>
                  </a:cubicBezTo>
                  <a:cubicBezTo>
                    <a:pt x="188" y="39"/>
                    <a:pt x="188" y="39"/>
                    <a:pt x="188" y="39"/>
                  </a:cubicBezTo>
                  <a:cubicBezTo>
                    <a:pt x="188" y="40"/>
                    <a:pt x="188" y="40"/>
                    <a:pt x="188" y="40"/>
                  </a:cubicBezTo>
                  <a:cubicBezTo>
                    <a:pt x="188" y="40"/>
                    <a:pt x="188" y="40"/>
                    <a:pt x="188" y="40"/>
                  </a:cubicBezTo>
                  <a:cubicBezTo>
                    <a:pt x="188" y="40"/>
                    <a:pt x="188" y="40"/>
                    <a:pt x="188" y="40"/>
                  </a:cubicBezTo>
                  <a:cubicBezTo>
                    <a:pt x="187" y="40"/>
                    <a:pt x="187" y="40"/>
                    <a:pt x="187" y="40"/>
                  </a:cubicBezTo>
                  <a:cubicBezTo>
                    <a:pt x="187" y="39"/>
                    <a:pt x="187" y="39"/>
                    <a:pt x="187" y="39"/>
                  </a:cubicBezTo>
                  <a:cubicBezTo>
                    <a:pt x="186" y="37"/>
                    <a:pt x="186" y="37"/>
                    <a:pt x="186" y="37"/>
                  </a:cubicBezTo>
                  <a:cubicBezTo>
                    <a:pt x="184" y="37"/>
                    <a:pt x="184" y="37"/>
                    <a:pt x="184" y="37"/>
                  </a:cubicBezTo>
                  <a:cubicBezTo>
                    <a:pt x="184" y="36"/>
                    <a:pt x="184" y="36"/>
                    <a:pt x="184" y="36"/>
                  </a:cubicBezTo>
                  <a:cubicBezTo>
                    <a:pt x="184" y="35"/>
                    <a:pt x="184" y="35"/>
                    <a:pt x="184" y="35"/>
                  </a:cubicBezTo>
                  <a:cubicBezTo>
                    <a:pt x="184" y="34"/>
                    <a:pt x="184" y="34"/>
                    <a:pt x="184" y="34"/>
                  </a:cubicBezTo>
                  <a:cubicBezTo>
                    <a:pt x="184" y="33"/>
                    <a:pt x="184" y="33"/>
                    <a:pt x="184" y="33"/>
                  </a:cubicBezTo>
                  <a:cubicBezTo>
                    <a:pt x="183" y="33"/>
                    <a:pt x="183" y="33"/>
                    <a:pt x="183" y="33"/>
                  </a:cubicBezTo>
                  <a:cubicBezTo>
                    <a:pt x="183" y="32"/>
                    <a:pt x="183" y="32"/>
                    <a:pt x="183" y="32"/>
                  </a:cubicBezTo>
                  <a:cubicBezTo>
                    <a:pt x="184" y="31"/>
                    <a:pt x="184" y="31"/>
                    <a:pt x="184" y="31"/>
                  </a:cubicBezTo>
                  <a:cubicBezTo>
                    <a:pt x="183" y="30"/>
                    <a:pt x="183" y="30"/>
                    <a:pt x="183" y="30"/>
                  </a:cubicBezTo>
                  <a:cubicBezTo>
                    <a:pt x="182" y="29"/>
                    <a:pt x="182" y="29"/>
                    <a:pt x="182" y="29"/>
                  </a:cubicBezTo>
                  <a:cubicBezTo>
                    <a:pt x="183" y="28"/>
                    <a:pt x="183" y="28"/>
                    <a:pt x="183" y="28"/>
                  </a:cubicBezTo>
                  <a:cubicBezTo>
                    <a:pt x="184" y="27"/>
                    <a:pt x="184" y="27"/>
                    <a:pt x="184" y="27"/>
                  </a:cubicBezTo>
                  <a:cubicBezTo>
                    <a:pt x="183" y="26"/>
                    <a:pt x="183" y="26"/>
                    <a:pt x="183" y="26"/>
                  </a:cubicBezTo>
                  <a:cubicBezTo>
                    <a:pt x="184" y="25"/>
                    <a:pt x="184" y="25"/>
                    <a:pt x="184" y="25"/>
                  </a:cubicBezTo>
                  <a:cubicBezTo>
                    <a:pt x="185" y="23"/>
                    <a:pt x="185" y="23"/>
                    <a:pt x="185" y="23"/>
                  </a:cubicBezTo>
                  <a:cubicBezTo>
                    <a:pt x="186" y="23"/>
                    <a:pt x="186" y="23"/>
                    <a:pt x="186" y="23"/>
                  </a:cubicBezTo>
                  <a:cubicBezTo>
                    <a:pt x="186" y="24"/>
                    <a:pt x="186" y="24"/>
                    <a:pt x="186" y="24"/>
                  </a:cubicBezTo>
                  <a:cubicBezTo>
                    <a:pt x="185" y="25"/>
                    <a:pt x="185" y="25"/>
                    <a:pt x="185" y="25"/>
                  </a:cubicBezTo>
                  <a:cubicBezTo>
                    <a:pt x="185" y="25"/>
                    <a:pt x="185" y="25"/>
                    <a:pt x="185" y="25"/>
                  </a:cubicBezTo>
                  <a:cubicBezTo>
                    <a:pt x="186" y="26"/>
                    <a:pt x="186" y="26"/>
                    <a:pt x="186" y="26"/>
                  </a:cubicBezTo>
                  <a:cubicBezTo>
                    <a:pt x="186" y="27"/>
                    <a:pt x="186" y="27"/>
                    <a:pt x="186" y="27"/>
                  </a:cubicBezTo>
                  <a:cubicBezTo>
                    <a:pt x="186" y="28"/>
                    <a:pt x="186" y="28"/>
                    <a:pt x="186" y="28"/>
                  </a:cubicBezTo>
                  <a:cubicBezTo>
                    <a:pt x="185" y="29"/>
                    <a:pt x="185" y="29"/>
                    <a:pt x="185" y="29"/>
                  </a:cubicBezTo>
                  <a:cubicBezTo>
                    <a:pt x="184" y="29"/>
                    <a:pt x="184" y="29"/>
                    <a:pt x="184" y="29"/>
                  </a:cubicBezTo>
                  <a:cubicBezTo>
                    <a:pt x="185" y="30"/>
                    <a:pt x="185" y="30"/>
                    <a:pt x="185" y="30"/>
                  </a:cubicBezTo>
                  <a:cubicBezTo>
                    <a:pt x="185" y="30"/>
                    <a:pt x="185" y="30"/>
                    <a:pt x="185" y="30"/>
                  </a:cubicBezTo>
                  <a:cubicBezTo>
                    <a:pt x="186" y="29"/>
                    <a:pt x="186" y="29"/>
                    <a:pt x="186" y="29"/>
                  </a:cubicBezTo>
                  <a:cubicBezTo>
                    <a:pt x="187" y="29"/>
                    <a:pt x="187" y="29"/>
                    <a:pt x="187" y="29"/>
                  </a:cubicBezTo>
                  <a:cubicBezTo>
                    <a:pt x="187" y="28"/>
                    <a:pt x="187" y="28"/>
                    <a:pt x="187" y="28"/>
                  </a:cubicBezTo>
                  <a:cubicBezTo>
                    <a:pt x="186" y="28"/>
                    <a:pt x="186" y="28"/>
                    <a:pt x="186" y="28"/>
                  </a:cubicBezTo>
                  <a:cubicBezTo>
                    <a:pt x="187" y="28"/>
                    <a:pt x="187" y="28"/>
                    <a:pt x="187" y="28"/>
                  </a:cubicBezTo>
                  <a:cubicBezTo>
                    <a:pt x="188" y="27"/>
                    <a:pt x="188" y="27"/>
                    <a:pt x="188" y="27"/>
                  </a:cubicBezTo>
                  <a:cubicBezTo>
                    <a:pt x="190" y="26"/>
                    <a:pt x="190" y="26"/>
                    <a:pt x="190" y="26"/>
                  </a:cubicBezTo>
                  <a:cubicBezTo>
                    <a:pt x="191" y="27"/>
                    <a:pt x="191" y="27"/>
                    <a:pt x="191" y="27"/>
                  </a:cubicBezTo>
                  <a:cubicBezTo>
                    <a:pt x="191" y="28"/>
                    <a:pt x="191" y="28"/>
                    <a:pt x="191" y="28"/>
                  </a:cubicBezTo>
                  <a:cubicBezTo>
                    <a:pt x="190" y="29"/>
                    <a:pt x="190" y="29"/>
                    <a:pt x="190" y="29"/>
                  </a:cubicBezTo>
                  <a:cubicBezTo>
                    <a:pt x="188" y="30"/>
                    <a:pt x="188" y="30"/>
                    <a:pt x="188" y="30"/>
                  </a:cubicBezTo>
                  <a:cubicBezTo>
                    <a:pt x="187" y="31"/>
                    <a:pt x="187" y="31"/>
                    <a:pt x="187" y="31"/>
                  </a:cubicBezTo>
                  <a:cubicBezTo>
                    <a:pt x="188" y="31"/>
                    <a:pt x="188" y="31"/>
                    <a:pt x="188" y="31"/>
                  </a:cubicBezTo>
                  <a:cubicBezTo>
                    <a:pt x="188" y="31"/>
                    <a:pt x="188" y="31"/>
                    <a:pt x="188" y="31"/>
                  </a:cubicBezTo>
                  <a:cubicBezTo>
                    <a:pt x="190" y="32"/>
                    <a:pt x="190" y="32"/>
                    <a:pt x="190" y="32"/>
                  </a:cubicBezTo>
                  <a:cubicBezTo>
                    <a:pt x="190" y="33"/>
                    <a:pt x="190" y="33"/>
                    <a:pt x="190" y="33"/>
                  </a:cubicBezTo>
                  <a:cubicBezTo>
                    <a:pt x="191" y="34"/>
                    <a:pt x="191" y="34"/>
                    <a:pt x="191" y="34"/>
                  </a:cubicBezTo>
                  <a:cubicBezTo>
                    <a:pt x="189" y="34"/>
                    <a:pt x="189" y="34"/>
                    <a:pt x="189" y="34"/>
                  </a:cubicBezTo>
                  <a:cubicBezTo>
                    <a:pt x="189" y="33"/>
                    <a:pt x="189" y="33"/>
                    <a:pt x="189" y="33"/>
                  </a:cubicBezTo>
                  <a:cubicBezTo>
                    <a:pt x="187" y="33"/>
                    <a:pt x="187" y="33"/>
                    <a:pt x="187" y="33"/>
                  </a:cubicBezTo>
                  <a:cubicBezTo>
                    <a:pt x="186" y="33"/>
                    <a:pt x="186" y="33"/>
                    <a:pt x="186" y="33"/>
                  </a:cubicBezTo>
                  <a:cubicBezTo>
                    <a:pt x="185" y="33"/>
                    <a:pt x="185" y="33"/>
                    <a:pt x="185" y="33"/>
                  </a:cubicBezTo>
                  <a:cubicBezTo>
                    <a:pt x="185" y="35"/>
                    <a:pt x="185" y="35"/>
                    <a:pt x="185" y="35"/>
                  </a:cubicBezTo>
                  <a:cubicBezTo>
                    <a:pt x="186" y="36"/>
                    <a:pt x="186" y="36"/>
                    <a:pt x="186" y="36"/>
                  </a:cubicBezTo>
                  <a:close/>
                  <a:moveTo>
                    <a:pt x="182" y="39"/>
                  </a:moveTo>
                  <a:cubicBezTo>
                    <a:pt x="182" y="40"/>
                    <a:pt x="182" y="40"/>
                    <a:pt x="182" y="40"/>
                  </a:cubicBezTo>
                  <a:cubicBezTo>
                    <a:pt x="181" y="39"/>
                    <a:pt x="181" y="39"/>
                    <a:pt x="181" y="39"/>
                  </a:cubicBezTo>
                  <a:cubicBezTo>
                    <a:pt x="181" y="39"/>
                    <a:pt x="181" y="39"/>
                    <a:pt x="181" y="39"/>
                  </a:cubicBezTo>
                  <a:cubicBezTo>
                    <a:pt x="182" y="39"/>
                    <a:pt x="182" y="39"/>
                    <a:pt x="182" y="39"/>
                  </a:cubicBezTo>
                  <a:close/>
                  <a:moveTo>
                    <a:pt x="181" y="37"/>
                  </a:moveTo>
                  <a:cubicBezTo>
                    <a:pt x="181" y="37"/>
                    <a:pt x="181" y="37"/>
                    <a:pt x="181" y="37"/>
                  </a:cubicBezTo>
                  <a:cubicBezTo>
                    <a:pt x="180" y="38"/>
                    <a:pt x="180" y="38"/>
                    <a:pt x="180" y="38"/>
                  </a:cubicBezTo>
                  <a:cubicBezTo>
                    <a:pt x="181" y="38"/>
                    <a:pt x="181" y="38"/>
                    <a:pt x="181" y="38"/>
                  </a:cubicBezTo>
                  <a:cubicBezTo>
                    <a:pt x="181" y="37"/>
                    <a:pt x="181" y="37"/>
                    <a:pt x="181" y="37"/>
                  </a:cubicBezTo>
                  <a:cubicBezTo>
                    <a:pt x="181" y="37"/>
                    <a:pt x="181" y="37"/>
                    <a:pt x="181" y="37"/>
                  </a:cubicBezTo>
                  <a:close/>
                  <a:moveTo>
                    <a:pt x="182" y="37"/>
                  </a:moveTo>
                  <a:cubicBezTo>
                    <a:pt x="182" y="38"/>
                    <a:pt x="182" y="38"/>
                    <a:pt x="182" y="38"/>
                  </a:cubicBezTo>
                  <a:cubicBezTo>
                    <a:pt x="182" y="38"/>
                    <a:pt x="182" y="38"/>
                    <a:pt x="182" y="38"/>
                  </a:cubicBezTo>
                  <a:cubicBezTo>
                    <a:pt x="183" y="39"/>
                    <a:pt x="183" y="39"/>
                    <a:pt x="183" y="39"/>
                  </a:cubicBezTo>
                  <a:cubicBezTo>
                    <a:pt x="184" y="39"/>
                    <a:pt x="184" y="39"/>
                    <a:pt x="184" y="39"/>
                  </a:cubicBezTo>
                  <a:cubicBezTo>
                    <a:pt x="184" y="40"/>
                    <a:pt x="184" y="40"/>
                    <a:pt x="184" y="40"/>
                  </a:cubicBezTo>
                  <a:cubicBezTo>
                    <a:pt x="185" y="39"/>
                    <a:pt x="185" y="39"/>
                    <a:pt x="185" y="39"/>
                  </a:cubicBezTo>
                  <a:cubicBezTo>
                    <a:pt x="185" y="39"/>
                    <a:pt x="185" y="39"/>
                    <a:pt x="185" y="39"/>
                  </a:cubicBezTo>
                  <a:cubicBezTo>
                    <a:pt x="184" y="38"/>
                    <a:pt x="184" y="38"/>
                    <a:pt x="184" y="38"/>
                  </a:cubicBezTo>
                  <a:cubicBezTo>
                    <a:pt x="184" y="38"/>
                    <a:pt x="184" y="38"/>
                    <a:pt x="184" y="38"/>
                  </a:cubicBezTo>
                  <a:cubicBezTo>
                    <a:pt x="183" y="37"/>
                    <a:pt x="183" y="37"/>
                    <a:pt x="183" y="37"/>
                  </a:cubicBezTo>
                  <a:cubicBezTo>
                    <a:pt x="182" y="37"/>
                    <a:pt x="182" y="37"/>
                    <a:pt x="182" y="37"/>
                  </a:cubicBezTo>
                  <a:close/>
                  <a:moveTo>
                    <a:pt x="182" y="43"/>
                  </a:moveTo>
                  <a:cubicBezTo>
                    <a:pt x="184" y="42"/>
                    <a:pt x="184" y="42"/>
                    <a:pt x="184" y="42"/>
                  </a:cubicBezTo>
                  <a:cubicBezTo>
                    <a:pt x="185" y="42"/>
                    <a:pt x="185" y="42"/>
                    <a:pt x="185" y="42"/>
                  </a:cubicBezTo>
                  <a:cubicBezTo>
                    <a:pt x="187" y="43"/>
                    <a:pt x="187" y="43"/>
                    <a:pt x="187" y="43"/>
                  </a:cubicBezTo>
                  <a:cubicBezTo>
                    <a:pt x="186" y="44"/>
                    <a:pt x="186" y="44"/>
                    <a:pt x="186" y="44"/>
                  </a:cubicBezTo>
                  <a:cubicBezTo>
                    <a:pt x="186" y="44"/>
                    <a:pt x="186" y="44"/>
                    <a:pt x="186" y="44"/>
                  </a:cubicBezTo>
                  <a:cubicBezTo>
                    <a:pt x="185" y="44"/>
                    <a:pt x="185" y="44"/>
                    <a:pt x="185" y="44"/>
                  </a:cubicBezTo>
                  <a:cubicBezTo>
                    <a:pt x="184" y="44"/>
                    <a:pt x="184" y="44"/>
                    <a:pt x="184" y="44"/>
                  </a:cubicBezTo>
                  <a:cubicBezTo>
                    <a:pt x="183" y="44"/>
                    <a:pt x="183" y="44"/>
                    <a:pt x="183" y="44"/>
                  </a:cubicBezTo>
                  <a:cubicBezTo>
                    <a:pt x="182" y="43"/>
                    <a:pt x="182" y="43"/>
                    <a:pt x="182" y="43"/>
                  </a:cubicBezTo>
                  <a:close/>
                  <a:moveTo>
                    <a:pt x="198" y="44"/>
                  </a:moveTo>
                  <a:cubicBezTo>
                    <a:pt x="196" y="44"/>
                    <a:pt x="196" y="44"/>
                    <a:pt x="196" y="44"/>
                  </a:cubicBezTo>
                  <a:cubicBezTo>
                    <a:pt x="196" y="45"/>
                    <a:pt x="196" y="45"/>
                    <a:pt x="196" y="45"/>
                  </a:cubicBezTo>
                  <a:cubicBezTo>
                    <a:pt x="196" y="45"/>
                    <a:pt x="196" y="45"/>
                    <a:pt x="196" y="45"/>
                  </a:cubicBezTo>
                  <a:cubicBezTo>
                    <a:pt x="198" y="46"/>
                    <a:pt x="198" y="46"/>
                    <a:pt x="198" y="46"/>
                  </a:cubicBezTo>
                  <a:cubicBezTo>
                    <a:pt x="199" y="45"/>
                    <a:pt x="199" y="45"/>
                    <a:pt x="199" y="45"/>
                  </a:cubicBezTo>
                  <a:cubicBezTo>
                    <a:pt x="199" y="45"/>
                    <a:pt x="199" y="45"/>
                    <a:pt x="199" y="45"/>
                  </a:cubicBezTo>
                  <a:cubicBezTo>
                    <a:pt x="199" y="44"/>
                    <a:pt x="199" y="44"/>
                    <a:pt x="199" y="44"/>
                  </a:cubicBezTo>
                  <a:cubicBezTo>
                    <a:pt x="198" y="44"/>
                    <a:pt x="198" y="44"/>
                    <a:pt x="198" y="44"/>
                  </a:cubicBezTo>
                  <a:close/>
                  <a:moveTo>
                    <a:pt x="189" y="54"/>
                  </a:moveTo>
                  <a:cubicBezTo>
                    <a:pt x="189" y="53"/>
                    <a:pt x="189" y="53"/>
                    <a:pt x="189" y="53"/>
                  </a:cubicBezTo>
                  <a:cubicBezTo>
                    <a:pt x="189" y="54"/>
                    <a:pt x="189" y="54"/>
                    <a:pt x="189" y="54"/>
                  </a:cubicBezTo>
                  <a:cubicBezTo>
                    <a:pt x="189" y="54"/>
                    <a:pt x="189" y="54"/>
                    <a:pt x="189" y="54"/>
                  </a:cubicBezTo>
                  <a:cubicBezTo>
                    <a:pt x="189" y="54"/>
                    <a:pt x="189" y="54"/>
                    <a:pt x="189" y="54"/>
                  </a:cubicBezTo>
                  <a:close/>
                  <a:moveTo>
                    <a:pt x="188" y="54"/>
                  </a:moveTo>
                  <a:cubicBezTo>
                    <a:pt x="188" y="54"/>
                    <a:pt x="188" y="54"/>
                    <a:pt x="188" y="54"/>
                  </a:cubicBezTo>
                  <a:cubicBezTo>
                    <a:pt x="188" y="54"/>
                    <a:pt x="188" y="54"/>
                    <a:pt x="188" y="54"/>
                  </a:cubicBezTo>
                  <a:cubicBezTo>
                    <a:pt x="188" y="54"/>
                    <a:pt x="188" y="54"/>
                    <a:pt x="188" y="54"/>
                  </a:cubicBezTo>
                  <a:cubicBezTo>
                    <a:pt x="188" y="54"/>
                    <a:pt x="188" y="54"/>
                    <a:pt x="188" y="54"/>
                  </a:cubicBezTo>
                  <a:close/>
                  <a:moveTo>
                    <a:pt x="185" y="54"/>
                  </a:moveTo>
                  <a:cubicBezTo>
                    <a:pt x="186" y="54"/>
                    <a:pt x="186" y="54"/>
                    <a:pt x="186" y="54"/>
                  </a:cubicBezTo>
                  <a:cubicBezTo>
                    <a:pt x="187" y="53"/>
                    <a:pt x="187" y="53"/>
                    <a:pt x="187" y="53"/>
                  </a:cubicBezTo>
                  <a:cubicBezTo>
                    <a:pt x="187" y="54"/>
                    <a:pt x="187" y="54"/>
                    <a:pt x="187" y="54"/>
                  </a:cubicBezTo>
                  <a:cubicBezTo>
                    <a:pt x="187" y="55"/>
                    <a:pt x="187" y="55"/>
                    <a:pt x="187" y="55"/>
                  </a:cubicBezTo>
                  <a:cubicBezTo>
                    <a:pt x="186" y="54"/>
                    <a:pt x="186" y="54"/>
                    <a:pt x="186" y="54"/>
                  </a:cubicBezTo>
                  <a:cubicBezTo>
                    <a:pt x="186" y="55"/>
                    <a:pt x="186" y="55"/>
                    <a:pt x="186" y="55"/>
                  </a:cubicBezTo>
                  <a:cubicBezTo>
                    <a:pt x="185" y="54"/>
                    <a:pt x="185" y="54"/>
                    <a:pt x="185" y="54"/>
                  </a:cubicBezTo>
                  <a:close/>
                  <a:moveTo>
                    <a:pt x="184" y="51"/>
                  </a:moveTo>
                  <a:cubicBezTo>
                    <a:pt x="184" y="52"/>
                    <a:pt x="184" y="52"/>
                    <a:pt x="184" y="52"/>
                  </a:cubicBezTo>
                  <a:cubicBezTo>
                    <a:pt x="184" y="52"/>
                    <a:pt x="184" y="52"/>
                    <a:pt x="184" y="52"/>
                  </a:cubicBezTo>
                  <a:cubicBezTo>
                    <a:pt x="184" y="51"/>
                    <a:pt x="184" y="51"/>
                    <a:pt x="184" y="51"/>
                  </a:cubicBezTo>
                  <a:close/>
                  <a:moveTo>
                    <a:pt x="186" y="50"/>
                  </a:moveTo>
                  <a:cubicBezTo>
                    <a:pt x="185" y="50"/>
                    <a:pt x="185" y="50"/>
                    <a:pt x="185" y="50"/>
                  </a:cubicBezTo>
                  <a:cubicBezTo>
                    <a:pt x="185" y="51"/>
                    <a:pt x="185" y="51"/>
                    <a:pt x="185" y="51"/>
                  </a:cubicBezTo>
                  <a:cubicBezTo>
                    <a:pt x="185" y="50"/>
                    <a:pt x="185" y="50"/>
                    <a:pt x="185" y="50"/>
                  </a:cubicBezTo>
                  <a:cubicBezTo>
                    <a:pt x="186" y="50"/>
                    <a:pt x="186" y="50"/>
                    <a:pt x="186" y="50"/>
                  </a:cubicBezTo>
                  <a:close/>
                  <a:moveTo>
                    <a:pt x="186" y="53"/>
                  </a:moveTo>
                  <a:cubicBezTo>
                    <a:pt x="187" y="51"/>
                    <a:pt x="187" y="51"/>
                    <a:pt x="187" y="51"/>
                  </a:cubicBezTo>
                  <a:cubicBezTo>
                    <a:pt x="188" y="52"/>
                    <a:pt x="188" y="52"/>
                    <a:pt x="188" y="52"/>
                  </a:cubicBezTo>
                  <a:cubicBezTo>
                    <a:pt x="188" y="53"/>
                    <a:pt x="188" y="53"/>
                    <a:pt x="188" y="53"/>
                  </a:cubicBezTo>
                  <a:cubicBezTo>
                    <a:pt x="189" y="53"/>
                    <a:pt x="189" y="53"/>
                    <a:pt x="189" y="53"/>
                  </a:cubicBezTo>
                  <a:cubicBezTo>
                    <a:pt x="190" y="52"/>
                    <a:pt x="190" y="52"/>
                    <a:pt x="190" y="52"/>
                  </a:cubicBezTo>
                  <a:cubicBezTo>
                    <a:pt x="191" y="52"/>
                    <a:pt x="191" y="52"/>
                    <a:pt x="191" y="52"/>
                  </a:cubicBezTo>
                  <a:cubicBezTo>
                    <a:pt x="192" y="53"/>
                    <a:pt x="192" y="53"/>
                    <a:pt x="192" y="53"/>
                  </a:cubicBezTo>
                  <a:cubicBezTo>
                    <a:pt x="194" y="53"/>
                    <a:pt x="194" y="53"/>
                    <a:pt x="194" y="53"/>
                  </a:cubicBezTo>
                  <a:cubicBezTo>
                    <a:pt x="195" y="52"/>
                    <a:pt x="195" y="52"/>
                    <a:pt x="195" y="52"/>
                  </a:cubicBezTo>
                  <a:cubicBezTo>
                    <a:pt x="196" y="52"/>
                    <a:pt x="196" y="52"/>
                    <a:pt x="196" y="52"/>
                  </a:cubicBezTo>
                  <a:cubicBezTo>
                    <a:pt x="198" y="54"/>
                    <a:pt x="198" y="54"/>
                    <a:pt x="198" y="54"/>
                  </a:cubicBezTo>
                  <a:cubicBezTo>
                    <a:pt x="199" y="54"/>
                    <a:pt x="199" y="54"/>
                    <a:pt x="199" y="54"/>
                  </a:cubicBezTo>
                  <a:cubicBezTo>
                    <a:pt x="200" y="55"/>
                    <a:pt x="200" y="55"/>
                    <a:pt x="200" y="55"/>
                  </a:cubicBezTo>
                  <a:cubicBezTo>
                    <a:pt x="201" y="55"/>
                    <a:pt x="201" y="55"/>
                    <a:pt x="201" y="55"/>
                  </a:cubicBezTo>
                  <a:cubicBezTo>
                    <a:pt x="202" y="54"/>
                    <a:pt x="202" y="54"/>
                    <a:pt x="202" y="54"/>
                  </a:cubicBezTo>
                  <a:cubicBezTo>
                    <a:pt x="201" y="52"/>
                    <a:pt x="201" y="52"/>
                    <a:pt x="201" y="52"/>
                  </a:cubicBezTo>
                  <a:cubicBezTo>
                    <a:pt x="198" y="51"/>
                    <a:pt x="198" y="51"/>
                    <a:pt x="198" y="51"/>
                  </a:cubicBezTo>
                  <a:cubicBezTo>
                    <a:pt x="196" y="50"/>
                    <a:pt x="196" y="50"/>
                    <a:pt x="196" y="50"/>
                  </a:cubicBezTo>
                  <a:cubicBezTo>
                    <a:pt x="195" y="50"/>
                    <a:pt x="195" y="50"/>
                    <a:pt x="195" y="50"/>
                  </a:cubicBezTo>
                  <a:cubicBezTo>
                    <a:pt x="194" y="49"/>
                    <a:pt x="194" y="49"/>
                    <a:pt x="194" y="49"/>
                  </a:cubicBezTo>
                  <a:cubicBezTo>
                    <a:pt x="193" y="50"/>
                    <a:pt x="193" y="50"/>
                    <a:pt x="193" y="50"/>
                  </a:cubicBezTo>
                  <a:cubicBezTo>
                    <a:pt x="192" y="50"/>
                    <a:pt x="192" y="50"/>
                    <a:pt x="192" y="50"/>
                  </a:cubicBezTo>
                  <a:cubicBezTo>
                    <a:pt x="191" y="50"/>
                    <a:pt x="191" y="50"/>
                    <a:pt x="191" y="50"/>
                  </a:cubicBezTo>
                  <a:cubicBezTo>
                    <a:pt x="189" y="50"/>
                    <a:pt x="189" y="50"/>
                    <a:pt x="189" y="50"/>
                  </a:cubicBezTo>
                  <a:cubicBezTo>
                    <a:pt x="187" y="50"/>
                    <a:pt x="187" y="50"/>
                    <a:pt x="187" y="50"/>
                  </a:cubicBezTo>
                  <a:cubicBezTo>
                    <a:pt x="186" y="50"/>
                    <a:pt x="186" y="50"/>
                    <a:pt x="186" y="50"/>
                  </a:cubicBezTo>
                  <a:cubicBezTo>
                    <a:pt x="186" y="51"/>
                    <a:pt x="186" y="51"/>
                    <a:pt x="186" y="51"/>
                  </a:cubicBezTo>
                  <a:cubicBezTo>
                    <a:pt x="185" y="51"/>
                    <a:pt x="185" y="51"/>
                    <a:pt x="185" y="51"/>
                  </a:cubicBezTo>
                  <a:cubicBezTo>
                    <a:pt x="185" y="52"/>
                    <a:pt x="185" y="52"/>
                    <a:pt x="185" y="52"/>
                  </a:cubicBezTo>
                  <a:cubicBezTo>
                    <a:pt x="185" y="53"/>
                    <a:pt x="185" y="53"/>
                    <a:pt x="185" y="53"/>
                  </a:cubicBezTo>
                  <a:cubicBezTo>
                    <a:pt x="186" y="53"/>
                    <a:pt x="186" y="53"/>
                    <a:pt x="186" y="53"/>
                  </a:cubicBezTo>
                  <a:close/>
                  <a:moveTo>
                    <a:pt x="175" y="51"/>
                  </a:moveTo>
                  <a:cubicBezTo>
                    <a:pt x="176" y="52"/>
                    <a:pt x="176" y="52"/>
                    <a:pt x="176" y="52"/>
                  </a:cubicBezTo>
                  <a:cubicBezTo>
                    <a:pt x="177" y="51"/>
                    <a:pt x="177" y="51"/>
                    <a:pt x="177" y="51"/>
                  </a:cubicBezTo>
                  <a:cubicBezTo>
                    <a:pt x="179" y="51"/>
                    <a:pt x="179" y="51"/>
                    <a:pt x="179" y="51"/>
                  </a:cubicBezTo>
                  <a:cubicBezTo>
                    <a:pt x="180" y="52"/>
                    <a:pt x="180" y="52"/>
                    <a:pt x="180" y="52"/>
                  </a:cubicBezTo>
                  <a:cubicBezTo>
                    <a:pt x="181" y="52"/>
                    <a:pt x="181" y="52"/>
                    <a:pt x="181" y="52"/>
                  </a:cubicBezTo>
                  <a:cubicBezTo>
                    <a:pt x="182" y="53"/>
                    <a:pt x="182" y="53"/>
                    <a:pt x="182" y="53"/>
                  </a:cubicBezTo>
                  <a:cubicBezTo>
                    <a:pt x="181" y="54"/>
                    <a:pt x="181" y="54"/>
                    <a:pt x="181" y="54"/>
                  </a:cubicBezTo>
                  <a:cubicBezTo>
                    <a:pt x="181" y="54"/>
                    <a:pt x="181" y="54"/>
                    <a:pt x="181" y="54"/>
                  </a:cubicBezTo>
                  <a:cubicBezTo>
                    <a:pt x="179" y="55"/>
                    <a:pt x="179" y="55"/>
                    <a:pt x="179" y="55"/>
                  </a:cubicBezTo>
                  <a:cubicBezTo>
                    <a:pt x="178" y="55"/>
                    <a:pt x="178" y="55"/>
                    <a:pt x="178" y="55"/>
                  </a:cubicBezTo>
                  <a:cubicBezTo>
                    <a:pt x="177" y="55"/>
                    <a:pt x="177" y="55"/>
                    <a:pt x="177" y="55"/>
                  </a:cubicBezTo>
                  <a:cubicBezTo>
                    <a:pt x="176" y="55"/>
                    <a:pt x="176" y="55"/>
                    <a:pt x="176" y="55"/>
                  </a:cubicBezTo>
                  <a:cubicBezTo>
                    <a:pt x="175" y="54"/>
                    <a:pt x="175" y="54"/>
                    <a:pt x="175" y="54"/>
                  </a:cubicBezTo>
                  <a:cubicBezTo>
                    <a:pt x="174" y="53"/>
                    <a:pt x="174" y="53"/>
                    <a:pt x="174" y="53"/>
                  </a:cubicBezTo>
                  <a:cubicBezTo>
                    <a:pt x="174" y="52"/>
                    <a:pt x="174" y="52"/>
                    <a:pt x="174" y="52"/>
                  </a:cubicBezTo>
                  <a:cubicBezTo>
                    <a:pt x="175" y="51"/>
                    <a:pt x="175" y="51"/>
                    <a:pt x="175" y="51"/>
                  </a:cubicBezTo>
                  <a:close/>
                  <a:moveTo>
                    <a:pt x="144" y="72"/>
                  </a:moveTo>
                  <a:cubicBezTo>
                    <a:pt x="143" y="72"/>
                    <a:pt x="143" y="72"/>
                    <a:pt x="143" y="72"/>
                  </a:cubicBezTo>
                  <a:cubicBezTo>
                    <a:pt x="142" y="72"/>
                    <a:pt x="142" y="72"/>
                    <a:pt x="142" y="72"/>
                  </a:cubicBezTo>
                  <a:cubicBezTo>
                    <a:pt x="143" y="73"/>
                    <a:pt x="143" y="73"/>
                    <a:pt x="143" y="73"/>
                  </a:cubicBezTo>
                  <a:cubicBezTo>
                    <a:pt x="144" y="72"/>
                    <a:pt x="144" y="72"/>
                    <a:pt x="144" y="72"/>
                  </a:cubicBezTo>
                  <a:close/>
                  <a:moveTo>
                    <a:pt x="143" y="65"/>
                  </a:moveTo>
                  <a:cubicBezTo>
                    <a:pt x="143" y="67"/>
                    <a:pt x="143" y="67"/>
                    <a:pt x="143" y="67"/>
                  </a:cubicBezTo>
                  <a:cubicBezTo>
                    <a:pt x="143" y="68"/>
                    <a:pt x="143" y="68"/>
                    <a:pt x="143" y="68"/>
                  </a:cubicBezTo>
                  <a:cubicBezTo>
                    <a:pt x="143" y="69"/>
                    <a:pt x="143" y="69"/>
                    <a:pt x="143" y="69"/>
                  </a:cubicBezTo>
                  <a:cubicBezTo>
                    <a:pt x="142" y="68"/>
                    <a:pt x="142" y="68"/>
                    <a:pt x="142" y="68"/>
                  </a:cubicBezTo>
                  <a:cubicBezTo>
                    <a:pt x="142" y="67"/>
                    <a:pt x="142" y="67"/>
                    <a:pt x="142" y="67"/>
                  </a:cubicBezTo>
                  <a:cubicBezTo>
                    <a:pt x="142" y="66"/>
                    <a:pt x="142" y="66"/>
                    <a:pt x="142" y="66"/>
                  </a:cubicBezTo>
                  <a:cubicBezTo>
                    <a:pt x="142" y="66"/>
                    <a:pt x="142" y="66"/>
                    <a:pt x="142" y="66"/>
                  </a:cubicBezTo>
                  <a:cubicBezTo>
                    <a:pt x="143" y="65"/>
                    <a:pt x="143" y="65"/>
                    <a:pt x="143" y="65"/>
                  </a:cubicBezTo>
                  <a:close/>
                  <a:moveTo>
                    <a:pt x="174" y="46"/>
                  </a:moveTo>
                  <a:cubicBezTo>
                    <a:pt x="174" y="46"/>
                    <a:pt x="174" y="46"/>
                    <a:pt x="174" y="46"/>
                  </a:cubicBezTo>
                  <a:cubicBezTo>
                    <a:pt x="175" y="47"/>
                    <a:pt x="175" y="47"/>
                    <a:pt x="175" y="47"/>
                  </a:cubicBezTo>
                  <a:cubicBezTo>
                    <a:pt x="175" y="48"/>
                    <a:pt x="175" y="48"/>
                    <a:pt x="175" y="48"/>
                  </a:cubicBezTo>
                  <a:cubicBezTo>
                    <a:pt x="174" y="48"/>
                    <a:pt x="174" y="48"/>
                    <a:pt x="174" y="48"/>
                  </a:cubicBezTo>
                  <a:cubicBezTo>
                    <a:pt x="174" y="47"/>
                    <a:pt x="174" y="47"/>
                    <a:pt x="174" y="47"/>
                  </a:cubicBezTo>
                  <a:cubicBezTo>
                    <a:pt x="173" y="46"/>
                    <a:pt x="173" y="46"/>
                    <a:pt x="173" y="46"/>
                  </a:cubicBezTo>
                  <a:cubicBezTo>
                    <a:pt x="174" y="46"/>
                    <a:pt x="174" y="46"/>
                    <a:pt x="174" y="46"/>
                  </a:cubicBezTo>
                  <a:close/>
                  <a:moveTo>
                    <a:pt x="171" y="44"/>
                  </a:moveTo>
                  <a:cubicBezTo>
                    <a:pt x="171" y="44"/>
                    <a:pt x="171" y="44"/>
                    <a:pt x="171" y="44"/>
                  </a:cubicBezTo>
                  <a:cubicBezTo>
                    <a:pt x="172" y="44"/>
                    <a:pt x="172" y="44"/>
                    <a:pt x="172" y="44"/>
                  </a:cubicBezTo>
                  <a:cubicBezTo>
                    <a:pt x="173" y="44"/>
                    <a:pt x="173" y="44"/>
                    <a:pt x="173" y="44"/>
                  </a:cubicBezTo>
                  <a:cubicBezTo>
                    <a:pt x="175" y="44"/>
                    <a:pt x="175" y="44"/>
                    <a:pt x="175" y="44"/>
                  </a:cubicBezTo>
                  <a:cubicBezTo>
                    <a:pt x="176" y="44"/>
                    <a:pt x="176" y="44"/>
                    <a:pt x="176" y="44"/>
                  </a:cubicBezTo>
                  <a:cubicBezTo>
                    <a:pt x="175" y="45"/>
                    <a:pt x="175" y="45"/>
                    <a:pt x="175" y="45"/>
                  </a:cubicBezTo>
                  <a:cubicBezTo>
                    <a:pt x="172" y="45"/>
                    <a:pt x="172" y="45"/>
                    <a:pt x="172" y="45"/>
                  </a:cubicBezTo>
                  <a:cubicBezTo>
                    <a:pt x="171" y="45"/>
                    <a:pt x="171" y="45"/>
                    <a:pt x="171" y="45"/>
                  </a:cubicBezTo>
                  <a:cubicBezTo>
                    <a:pt x="171" y="45"/>
                    <a:pt x="171" y="45"/>
                    <a:pt x="171" y="45"/>
                  </a:cubicBezTo>
                  <a:cubicBezTo>
                    <a:pt x="171" y="44"/>
                    <a:pt x="171" y="44"/>
                    <a:pt x="171" y="44"/>
                  </a:cubicBezTo>
                  <a:close/>
                  <a:moveTo>
                    <a:pt x="165" y="44"/>
                  </a:moveTo>
                  <a:cubicBezTo>
                    <a:pt x="166" y="44"/>
                    <a:pt x="166" y="44"/>
                    <a:pt x="166" y="44"/>
                  </a:cubicBezTo>
                  <a:cubicBezTo>
                    <a:pt x="166" y="44"/>
                    <a:pt x="166" y="44"/>
                    <a:pt x="166" y="44"/>
                  </a:cubicBezTo>
                  <a:cubicBezTo>
                    <a:pt x="167" y="44"/>
                    <a:pt x="167" y="44"/>
                    <a:pt x="167" y="44"/>
                  </a:cubicBezTo>
                  <a:cubicBezTo>
                    <a:pt x="168" y="44"/>
                    <a:pt x="168" y="44"/>
                    <a:pt x="168" y="44"/>
                  </a:cubicBezTo>
                  <a:cubicBezTo>
                    <a:pt x="169" y="44"/>
                    <a:pt x="169" y="44"/>
                    <a:pt x="169" y="44"/>
                  </a:cubicBezTo>
                  <a:cubicBezTo>
                    <a:pt x="170" y="44"/>
                    <a:pt x="170" y="44"/>
                    <a:pt x="170" y="44"/>
                  </a:cubicBezTo>
                  <a:cubicBezTo>
                    <a:pt x="170" y="44"/>
                    <a:pt x="170" y="44"/>
                    <a:pt x="170" y="44"/>
                  </a:cubicBezTo>
                  <a:cubicBezTo>
                    <a:pt x="170" y="45"/>
                    <a:pt x="170" y="45"/>
                    <a:pt x="170" y="45"/>
                  </a:cubicBezTo>
                  <a:cubicBezTo>
                    <a:pt x="169" y="45"/>
                    <a:pt x="169" y="45"/>
                    <a:pt x="169" y="45"/>
                  </a:cubicBezTo>
                  <a:cubicBezTo>
                    <a:pt x="168" y="45"/>
                    <a:pt x="168" y="45"/>
                    <a:pt x="168" y="45"/>
                  </a:cubicBezTo>
                  <a:cubicBezTo>
                    <a:pt x="168" y="45"/>
                    <a:pt x="168" y="45"/>
                    <a:pt x="168" y="45"/>
                  </a:cubicBezTo>
                  <a:cubicBezTo>
                    <a:pt x="166" y="46"/>
                    <a:pt x="166" y="46"/>
                    <a:pt x="166" y="46"/>
                  </a:cubicBezTo>
                  <a:cubicBezTo>
                    <a:pt x="165" y="45"/>
                    <a:pt x="165" y="45"/>
                    <a:pt x="165" y="45"/>
                  </a:cubicBezTo>
                  <a:cubicBezTo>
                    <a:pt x="165" y="45"/>
                    <a:pt x="165" y="45"/>
                    <a:pt x="165" y="45"/>
                  </a:cubicBezTo>
                  <a:cubicBezTo>
                    <a:pt x="165" y="44"/>
                    <a:pt x="165" y="44"/>
                    <a:pt x="165" y="44"/>
                  </a:cubicBezTo>
                  <a:close/>
                  <a:moveTo>
                    <a:pt x="155" y="63"/>
                  </a:moveTo>
                  <a:cubicBezTo>
                    <a:pt x="156" y="62"/>
                    <a:pt x="156" y="62"/>
                    <a:pt x="156" y="62"/>
                  </a:cubicBezTo>
                  <a:cubicBezTo>
                    <a:pt x="157" y="60"/>
                    <a:pt x="157" y="60"/>
                    <a:pt x="157" y="60"/>
                  </a:cubicBezTo>
                  <a:cubicBezTo>
                    <a:pt x="157" y="59"/>
                    <a:pt x="157" y="59"/>
                    <a:pt x="157" y="59"/>
                  </a:cubicBezTo>
                  <a:cubicBezTo>
                    <a:pt x="157" y="58"/>
                    <a:pt x="157" y="58"/>
                    <a:pt x="157" y="58"/>
                  </a:cubicBezTo>
                  <a:cubicBezTo>
                    <a:pt x="158" y="58"/>
                    <a:pt x="158" y="58"/>
                    <a:pt x="158" y="58"/>
                  </a:cubicBezTo>
                  <a:cubicBezTo>
                    <a:pt x="158" y="59"/>
                    <a:pt x="158" y="59"/>
                    <a:pt x="158" y="59"/>
                  </a:cubicBezTo>
                  <a:cubicBezTo>
                    <a:pt x="158" y="60"/>
                    <a:pt x="158" y="60"/>
                    <a:pt x="158" y="60"/>
                  </a:cubicBezTo>
                  <a:cubicBezTo>
                    <a:pt x="158" y="60"/>
                    <a:pt x="158" y="60"/>
                    <a:pt x="158" y="60"/>
                  </a:cubicBezTo>
                  <a:cubicBezTo>
                    <a:pt x="158" y="60"/>
                    <a:pt x="158" y="60"/>
                    <a:pt x="158" y="60"/>
                  </a:cubicBezTo>
                  <a:cubicBezTo>
                    <a:pt x="158" y="60"/>
                    <a:pt x="158" y="60"/>
                    <a:pt x="158" y="60"/>
                  </a:cubicBezTo>
                  <a:cubicBezTo>
                    <a:pt x="157" y="61"/>
                    <a:pt x="157" y="61"/>
                    <a:pt x="157" y="61"/>
                  </a:cubicBezTo>
                  <a:cubicBezTo>
                    <a:pt x="157" y="61"/>
                    <a:pt x="157" y="61"/>
                    <a:pt x="157" y="61"/>
                  </a:cubicBezTo>
                  <a:cubicBezTo>
                    <a:pt x="157" y="62"/>
                    <a:pt x="157" y="62"/>
                    <a:pt x="157" y="62"/>
                  </a:cubicBezTo>
                  <a:cubicBezTo>
                    <a:pt x="158" y="62"/>
                    <a:pt x="158" y="62"/>
                    <a:pt x="158" y="62"/>
                  </a:cubicBezTo>
                  <a:cubicBezTo>
                    <a:pt x="158" y="62"/>
                    <a:pt x="158" y="62"/>
                    <a:pt x="158" y="62"/>
                  </a:cubicBezTo>
                  <a:cubicBezTo>
                    <a:pt x="158" y="63"/>
                    <a:pt x="158" y="63"/>
                    <a:pt x="158" y="63"/>
                  </a:cubicBezTo>
                  <a:cubicBezTo>
                    <a:pt x="157" y="63"/>
                    <a:pt x="157" y="63"/>
                    <a:pt x="157" y="63"/>
                  </a:cubicBezTo>
                  <a:cubicBezTo>
                    <a:pt x="156" y="64"/>
                    <a:pt x="156" y="64"/>
                    <a:pt x="156" y="64"/>
                  </a:cubicBezTo>
                  <a:cubicBezTo>
                    <a:pt x="156" y="64"/>
                    <a:pt x="156" y="64"/>
                    <a:pt x="156" y="64"/>
                  </a:cubicBezTo>
                  <a:cubicBezTo>
                    <a:pt x="155" y="64"/>
                    <a:pt x="155" y="64"/>
                    <a:pt x="155" y="64"/>
                  </a:cubicBezTo>
                  <a:cubicBezTo>
                    <a:pt x="155" y="63"/>
                    <a:pt x="155" y="63"/>
                    <a:pt x="155" y="63"/>
                  </a:cubicBezTo>
                  <a:close/>
                  <a:moveTo>
                    <a:pt x="153" y="62"/>
                  </a:moveTo>
                  <a:cubicBezTo>
                    <a:pt x="153" y="62"/>
                    <a:pt x="153" y="63"/>
                    <a:pt x="153" y="63"/>
                  </a:cubicBezTo>
                  <a:cubicBezTo>
                    <a:pt x="153" y="63"/>
                    <a:pt x="153" y="63"/>
                    <a:pt x="153" y="63"/>
                  </a:cubicBezTo>
                  <a:cubicBezTo>
                    <a:pt x="154" y="63"/>
                    <a:pt x="154" y="63"/>
                    <a:pt x="154" y="63"/>
                  </a:cubicBezTo>
                  <a:cubicBezTo>
                    <a:pt x="154" y="62"/>
                    <a:pt x="154" y="62"/>
                    <a:pt x="154" y="62"/>
                  </a:cubicBezTo>
                  <a:cubicBezTo>
                    <a:pt x="155" y="62"/>
                    <a:pt x="155" y="62"/>
                    <a:pt x="155" y="62"/>
                  </a:cubicBezTo>
                  <a:cubicBezTo>
                    <a:pt x="155" y="61"/>
                    <a:pt x="155" y="61"/>
                    <a:pt x="155" y="61"/>
                  </a:cubicBezTo>
                  <a:cubicBezTo>
                    <a:pt x="155" y="61"/>
                    <a:pt x="155" y="61"/>
                    <a:pt x="155" y="61"/>
                  </a:cubicBezTo>
                  <a:cubicBezTo>
                    <a:pt x="155" y="60"/>
                    <a:pt x="155" y="60"/>
                    <a:pt x="155" y="60"/>
                  </a:cubicBezTo>
                  <a:cubicBezTo>
                    <a:pt x="155" y="59"/>
                    <a:pt x="155" y="59"/>
                    <a:pt x="155" y="59"/>
                  </a:cubicBezTo>
                  <a:cubicBezTo>
                    <a:pt x="154" y="60"/>
                    <a:pt x="154" y="60"/>
                    <a:pt x="154" y="60"/>
                  </a:cubicBezTo>
                  <a:cubicBezTo>
                    <a:pt x="153" y="61"/>
                    <a:pt x="153" y="61"/>
                    <a:pt x="153" y="61"/>
                  </a:cubicBezTo>
                  <a:cubicBezTo>
                    <a:pt x="154" y="61"/>
                    <a:pt x="154" y="61"/>
                    <a:pt x="154" y="61"/>
                  </a:cubicBezTo>
                  <a:cubicBezTo>
                    <a:pt x="153" y="62"/>
                    <a:pt x="153" y="62"/>
                    <a:pt x="153" y="62"/>
                  </a:cubicBezTo>
                  <a:close/>
                  <a:moveTo>
                    <a:pt x="150" y="61"/>
                  </a:moveTo>
                  <a:cubicBezTo>
                    <a:pt x="150" y="62"/>
                    <a:pt x="150" y="62"/>
                    <a:pt x="150" y="62"/>
                  </a:cubicBezTo>
                  <a:cubicBezTo>
                    <a:pt x="150" y="62"/>
                    <a:pt x="150" y="62"/>
                    <a:pt x="150" y="62"/>
                  </a:cubicBezTo>
                  <a:cubicBezTo>
                    <a:pt x="150" y="63"/>
                    <a:pt x="150" y="63"/>
                    <a:pt x="150" y="63"/>
                  </a:cubicBezTo>
                  <a:cubicBezTo>
                    <a:pt x="151" y="64"/>
                    <a:pt x="151" y="64"/>
                    <a:pt x="151" y="64"/>
                  </a:cubicBezTo>
                  <a:cubicBezTo>
                    <a:pt x="151" y="63"/>
                    <a:pt x="151" y="63"/>
                    <a:pt x="151" y="63"/>
                  </a:cubicBezTo>
                  <a:cubicBezTo>
                    <a:pt x="151" y="62"/>
                    <a:pt x="151" y="62"/>
                    <a:pt x="151" y="62"/>
                  </a:cubicBezTo>
                  <a:cubicBezTo>
                    <a:pt x="151" y="61"/>
                    <a:pt x="151" y="61"/>
                    <a:pt x="151" y="61"/>
                  </a:cubicBezTo>
                  <a:cubicBezTo>
                    <a:pt x="151" y="61"/>
                    <a:pt x="150" y="61"/>
                    <a:pt x="150" y="61"/>
                  </a:cubicBezTo>
                  <a:close/>
                  <a:moveTo>
                    <a:pt x="158" y="45"/>
                  </a:moveTo>
                  <a:cubicBezTo>
                    <a:pt x="157" y="45"/>
                    <a:pt x="157" y="45"/>
                    <a:pt x="157" y="45"/>
                  </a:cubicBezTo>
                  <a:cubicBezTo>
                    <a:pt x="158" y="45"/>
                    <a:pt x="158" y="45"/>
                    <a:pt x="158" y="45"/>
                  </a:cubicBezTo>
                  <a:cubicBezTo>
                    <a:pt x="158" y="45"/>
                    <a:pt x="158" y="45"/>
                    <a:pt x="158" y="45"/>
                  </a:cubicBezTo>
                  <a:close/>
                  <a:moveTo>
                    <a:pt x="160" y="44"/>
                  </a:moveTo>
                  <a:cubicBezTo>
                    <a:pt x="159" y="45"/>
                    <a:pt x="159" y="45"/>
                    <a:pt x="159" y="45"/>
                  </a:cubicBezTo>
                  <a:cubicBezTo>
                    <a:pt x="160" y="45"/>
                    <a:pt x="160" y="45"/>
                    <a:pt x="160" y="45"/>
                  </a:cubicBezTo>
                  <a:cubicBezTo>
                    <a:pt x="160" y="44"/>
                    <a:pt x="160" y="44"/>
                    <a:pt x="160" y="44"/>
                  </a:cubicBezTo>
                  <a:close/>
                  <a:moveTo>
                    <a:pt x="161" y="43"/>
                  </a:moveTo>
                  <a:cubicBezTo>
                    <a:pt x="160" y="44"/>
                    <a:pt x="160" y="44"/>
                    <a:pt x="160" y="44"/>
                  </a:cubicBezTo>
                  <a:cubicBezTo>
                    <a:pt x="161" y="44"/>
                    <a:pt x="161" y="44"/>
                    <a:pt x="161" y="44"/>
                  </a:cubicBezTo>
                  <a:cubicBezTo>
                    <a:pt x="161" y="43"/>
                    <a:pt x="161" y="43"/>
                    <a:pt x="161" y="43"/>
                  </a:cubicBezTo>
                  <a:close/>
                  <a:moveTo>
                    <a:pt x="156" y="42"/>
                  </a:moveTo>
                  <a:cubicBezTo>
                    <a:pt x="158" y="41"/>
                    <a:pt x="158" y="41"/>
                    <a:pt x="158" y="41"/>
                  </a:cubicBezTo>
                  <a:cubicBezTo>
                    <a:pt x="159" y="41"/>
                    <a:pt x="159" y="41"/>
                    <a:pt x="159" y="41"/>
                  </a:cubicBezTo>
                  <a:cubicBezTo>
                    <a:pt x="159" y="42"/>
                    <a:pt x="159" y="42"/>
                    <a:pt x="159" y="42"/>
                  </a:cubicBezTo>
                  <a:cubicBezTo>
                    <a:pt x="159" y="42"/>
                    <a:pt x="159" y="42"/>
                    <a:pt x="159" y="42"/>
                  </a:cubicBezTo>
                  <a:cubicBezTo>
                    <a:pt x="160" y="42"/>
                    <a:pt x="160" y="42"/>
                    <a:pt x="160" y="42"/>
                  </a:cubicBezTo>
                  <a:cubicBezTo>
                    <a:pt x="160" y="42"/>
                    <a:pt x="160" y="42"/>
                    <a:pt x="160" y="42"/>
                  </a:cubicBezTo>
                  <a:cubicBezTo>
                    <a:pt x="161" y="42"/>
                    <a:pt x="161" y="42"/>
                    <a:pt x="161" y="42"/>
                  </a:cubicBezTo>
                  <a:cubicBezTo>
                    <a:pt x="161" y="43"/>
                    <a:pt x="161" y="43"/>
                    <a:pt x="161" y="43"/>
                  </a:cubicBezTo>
                  <a:cubicBezTo>
                    <a:pt x="160" y="43"/>
                    <a:pt x="160" y="43"/>
                    <a:pt x="160" y="43"/>
                  </a:cubicBezTo>
                  <a:cubicBezTo>
                    <a:pt x="159" y="43"/>
                    <a:pt x="159" y="43"/>
                    <a:pt x="159" y="43"/>
                  </a:cubicBezTo>
                  <a:cubicBezTo>
                    <a:pt x="159" y="43"/>
                    <a:pt x="159" y="43"/>
                    <a:pt x="159" y="43"/>
                  </a:cubicBezTo>
                  <a:cubicBezTo>
                    <a:pt x="158" y="43"/>
                    <a:pt x="158" y="43"/>
                    <a:pt x="158" y="43"/>
                  </a:cubicBezTo>
                  <a:cubicBezTo>
                    <a:pt x="157" y="43"/>
                    <a:pt x="157" y="43"/>
                    <a:pt x="157" y="43"/>
                  </a:cubicBezTo>
                  <a:cubicBezTo>
                    <a:pt x="156" y="43"/>
                    <a:pt x="156" y="43"/>
                    <a:pt x="156" y="43"/>
                  </a:cubicBezTo>
                  <a:cubicBezTo>
                    <a:pt x="156" y="42"/>
                    <a:pt x="156" y="42"/>
                    <a:pt x="156" y="42"/>
                  </a:cubicBezTo>
                  <a:close/>
                  <a:moveTo>
                    <a:pt x="150" y="37"/>
                  </a:moveTo>
                  <a:cubicBezTo>
                    <a:pt x="151" y="37"/>
                    <a:pt x="151" y="37"/>
                    <a:pt x="151" y="37"/>
                  </a:cubicBezTo>
                  <a:cubicBezTo>
                    <a:pt x="151" y="37"/>
                    <a:pt x="151" y="37"/>
                    <a:pt x="151" y="37"/>
                  </a:cubicBezTo>
                  <a:cubicBezTo>
                    <a:pt x="151" y="37"/>
                    <a:pt x="150" y="37"/>
                    <a:pt x="150" y="37"/>
                  </a:cubicBezTo>
                  <a:close/>
                  <a:moveTo>
                    <a:pt x="150" y="37"/>
                  </a:moveTo>
                  <a:cubicBezTo>
                    <a:pt x="150" y="37"/>
                    <a:pt x="150" y="37"/>
                    <a:pt x="150" y="37"/>
                  </a:cubicBezTo>
                  <a:cubicBezTo>
                    <a:pt x="151" y="38"/>
                    <a:pt x="151" y="38"/>
                    <a:pt x="151" y="38"/>
                  </a:cubicBezTo>
                  <a:cubicBezTo>
                    <a:pt x="150" y="38"/>
                    <a:pt x="150" y="38"/>
                    <a:pt x="150" y="38"/>
                  </a:cubicBezTo>
                  <a:cubicBezTo>
                    <a:pt x="150" y="37"/>
                    <a:pt x="150" y="37"/>
                    <a:pt x="150" y="37"/>
                  </a:cubicBezTo>
                  <a:close/>
                  <a:moveTo>
                    <a:pt x="142" y="33"/>
                  </a:moveTo>
                  <a:cubicBezTo>
                    <a:pt x="144" y="32"/>
                    <a:pt x="144" y="32"/>
                    <a:pt x="144" y="32"/>
                  </a:cubicBezTo>
                  <a:cubicBezTo>
                    <a:pt x="145" y="33"/>
                    <a:pt x="145" y="33"/>
                    <a:pt x="145" y="33"/>
                  </a:cubicBezTo>
                  <a:cubicBezTo>
                    <a:pt x="147" y="33"/>
                    <a:pt x="147" y="33"/>
                    <a:pt x="147" y="33"/>
                  </a:cubicBezTo>
                  <a:cubicBezTo>
                    <a:pt x="149" y="32"/>
                    <a:pt x="149" y="32"/>
                    <a:pt x="149" y="32"/>
                  </a:cubicBezTo>
                  <a:cubicBezTo>
                    <a:pt x="151" y="32"/>
                    <a:pt x="151" y="32"/>
                    <a:pt x="151" y="32"/>
                  </a:cubicBezTo>
                  <a:cubicBezTo>
                    <a:pt x="151" y="33"/>
                    <a:pt x="151" y="33"/>
                    <a:pt x="151" y="33"/>
                  </a:cubicBezTo>
                  <a:cubicBezTo>
                    <a:pt x="152" y="33"/>
                    <a:pt x="152" y="33"/>
                    <a:pt x="152" y="33"/>
                  </a:cubicBezTo>
                  <a:cubicBezTo>
                    <a:pt x="153" y="33"/>
                    <a:pt x="153" y="33"/>
                    <a:pt x="153" y="33"/>
                  </a:cubicBezTo>
                  <a:cubicBezTo>
                    <a:pt x="155" y="33"/>
                    <a:pt x="155" y="33"/>
                    <a:pt x="155" y="33"/>
                  </a:cubicBezTo>
                  <a:cubicBezTo>
                    <a:pt x="157" y="33"/>
                    <a:pt x="157" y="33"/>
                    <a:pt x="157" y="33"/>
                  </a:cubicBezTo>
                  <a:cubicBezTo>
                    <a:pt x="157" y="32"/>
                    <a:pt x="157" y="32"/>
                    <a:pt x="157" y="32"/>
                  </a:cubicBezTo>
                  <a:cubicBezTo>
                    <a:pt x="158" y="32"/>
                    <a:pt x="158" y="32"/>
                    <a:pt x="158" y="32"/>
                  </a:cubicBezTo>
                  <a:cubicBezTo>
                    <a:pt x="159" y="33"/>
                    <a:pt x="159" y="33"/>
                    <a:pt x="159" y="33"/>
                  </a:cubicBezTo>
                  <a:cubicBezTo>
                    <a:pt x="159" y="33"/>
                    <a:pt x="159" y="33"/>
                    <a:pt x="159" y="33"/>
                  </a:cubicBezTo>
                  <a:cubicBezTo>
                    <a:pt x="160" y="34"/>
                    <a:pt x="160" y="34"/>
                    <a:pt x="160" y="34"/>
                  </a:cubicBezTo>
                  <a:cubicBezTo>
                    <a:pt x="165" y="33"/>
                    <a:pt x="165" y="33"/>
                    <a:pt x="165" y="33"/>
                  </a:cubicBezTo>
                  <a:cubicBezTo>
                    <a:pt x="166" y="32"/>
                    <a:pt x="166" y="32"/>
                    <a:pt x="166" y="32"/>
                  </a:cubicBezTo>
                  <a:cubicBezTo>
                    <a:pt x="167" y="31"/>
                    <a:pt x="167" y="31"/>
                    <a:pt x="167" y="31"/>
                  </a:cubicBezTo>
                  <a:cubicBezTo>
                    <a:pt x="168" y="31"/>
                    <a:pt x="168" y="31"/>
                    <a:pt x="168" y="31"/>
                  </a:cubicBezTo>
                  <a:cubicBezTo>
                    <a:pt x="168" y="30"/>
                    <a:pt x="168" y="30"/>
                    <a:pt x="168" y="30"/>
                  </a:cubicBezTo>
                  <a:cubicBezTo>
                    <a:pt x="169" y="30"/>
                    <a:pt x="169" y="30"/>
                    <a:pt x="169" y="30"/>
                  </a:cubicBezTo>
                  <a:cubicBezTo>
                    <a:pt x="169" y="29"/>
                    <a:pt x="169" y="29"/>
                    <a:pt x="169" y="29"/>
                  </a:cubicBezTo>
                  <a:cubicBezTo>
                    <a:pt x="170" y="28"/>
                    <a:pt x="170" y="28"/>
                    <a:pt x="170" y="28"/>
                  </a:cubicBezTo>
                  <a:cubicBezTo>
                    <a:pt x="170" y="28"/>
                    <a:pt x="170" y="28"/>
                    <a:pt x="170" y="28"/>
                  </a:cubicBezTo>
                  <a:cubicBezTo>
                    <a:pt x="170" y="27"/>
                    <a:pt x="170" y="27"/>
                    <a:pt x="170" y="27"/>
                  </a:cubicBezTo>
                  <a:cubicBezTo>
                    <a:pt x="170" y="27"/>
                    <a:pt x="170" y="27"/>
                    <a:pt x="170" y="27"/>
                  </a:cubicBezTo>
                  <a:cubicBezTo>
                    <a:pt x="168" y="26"/>
                    <a:pt x="168" y="26"/>
                    <a:pt x="168" y="26"/>
                  </a:cubicBezTo>
                  <a:cubicBezTo>
                    <a:pt x="167" y="27"/>
                    <a:pt x="167" y="27"/>
                    <a:pt x="167" y="27"/>
                  </a:cubicBezTo>
                  <a:cubicBezTo>
                    <a:pt x="167" y="28"/>
                    <a:pt x="167" y="28"/>
                    <a:pt x="167" y="28"/>
                  </a:cubicBezTo>
                  <a:cubicBezTo>
                    <a:pt x="166" y="28"/>
                    <a:pt x="166" y="28"/>
                    <a:pt x="166" y="28"/>
                  </a:cubicBezTo>
                  <a:cubicBezTo>
                    <a:pt x="166" y="29"/>
                    <a:pt x="166" y="29"/>
                    <a:pt x="166" y="29"/>
                  </a:cubicBezTo>
                  <a:cubicBezTo>
                    <a:pt x="165" y="29"/>
                    <a:pt x="165" y="29"/>
                    <a:pt x="165" y="29"/>
                  </a:cubicBezTo>
                  <a:cubicBezTo>
                    <a:pt x="164" y="30"/>
                    <a:pt x="164" y="30"/>
                    <a:pt x="164" y="30"/>
                  </a:cubicBezTo>
                  <a:cubicBezTo>
                    <a:pt x="163" y="30"/>
                    <a:pt x="163" y="30"/>
                    <a:pt x="163" y="30"/>
                  </a:cubicBezTo>
                  <a:cubicBezTo>
                    <a:pt x="162" y="31"/>
                    <a:pt x="162" y="31"/>
                    <a:pt x="162" y="31"/>
                  </a:cubicBezTo>
                  <a:cubicBezTo>
                    <a:pt x="159" y="30"/>
                    <a:pt x="159" y="30"/>
                    <a:pt x="159" y="30"/>
                  </a:cubicBezTo>
                  <a:cubicBezTo>
                    <a:pt x="157" y="30"/>
                    <a:pt x="157" y="30"/>
                    <a:pt x="157" y="30"/>
                  </a:cubicBezTo>
                  <a:cubicBezTo>
                    <a:pt x="157" y="30"/>
                    <a:pt x="157" y="30"/>
                    <a:pt x="157" y="30"/>
                  </a:cubicBezTo>
                  <a:cubicBezTo>
                    <a:pt x="156" y="31"/>
                    <a:pt x="156" y="31"/>
                    <a:pt x="156" y="31"/>
                  </a:cubicBezTo>
                  <a:cubicBezTo>
                    <a:pt x="155" y="30"/>
                    <a:pt x="155" y="30"/>
                    <a:pt x="155" y="30"/>
                  </a:cubicBezTo>
                  <a:cubicBezTo>
                    <a:pt x="154" y="30"/>
                    <a:pt x="154" y="30"/>
                    <a:pt x="154" y="30"/>
                  </a:cubicBezTo>
                  <a:cubicBezTo>
                    <a:pt x="153" y="30"/>
                    <a:pt x="153" y="30"/>
                    <a:pt x="153" y="30"/>
                  </a:cubicBezTo>
                  <a:cubicBezTo>
                    <a:pt x="152" y="29"/>
                    <a:pt x="152" y="29"/>
                    <a:pt x="152" y="29"/>
                  </a:cubicBezTo>
                  <a:cubicBezTo>
                    <a:pt x="151" y="29"/>
                    <a:pt x="151" y="29"/>
                    <a:pt x="151" y="29"/>
                  </a:cubicBezTo>
                  <a:cubicBezTo>
                    <a:pt x="150" y="30"/>
                    <a:pt x="150" y="30"/>
                    <a:pt x="150" y="30"/>
                  </a:cubicBezTo>
                  <a:cubicBezTo>
                    <a:pt x="149" y="29"/>
                    <a:pt x="149" y="29"/>
                    <a:pt x="149" y="29"/>
                  </a:cubicBezTo>
                  <a:cubicBezTo>
                    <a:pt x="148" y="28"/>
                    <a:pt x="148" y="28"/>
                    <a:pt x="148" y="28"/>
                  </a:cubicBezTo>
                  <a:cubicBezTo>
                    <a:pt x="146" y="28"/>
                    <a:pt x="146" y="28"/>
                    <a:pt x="146" y="28"/>
                  </a:cubicBezTo>
                  <a:cubicBezTo>
                    <a:pt x="145" y="28"/>
                    <a:pt x="145" y="28"/>
                    <a:pt x="145" y="28"/>
                  </a:cubicBezTo>
                  <a:cubicBezTo>
                    <a:pt x="145" y="29"/>
                    <a:pt x="145" y="29"/>
                    <a:pt x="145" y="29"/>
                  </a:cubicBezTo>
                  <a:cubicBezTo>
                    <a:pt x="144" y="30"/>
                    <a:pt x="144" y="30"/>
                    <a:pt x="144" y="30"/>
                  </a:cubicBezTo>
                  <a:cubicBezTo>
                    <a:pt x="144" y="31"/>
                    <a:pt x="144" y="31"/>
                    <a:pt x="144" y="31"/>
                  </a:cubicBezTo>
                  <a:cubicBezTo>
                    <a:pt x="143" y="31"/>
                    <a:pt x="143" y="31"/>
                    <a:pt x="143" y="31"/>
                  </a:cubicBezTo>
                  <a:cubicBezTo>
                    <a:pt x="142" y="31"/>
                    <a:pt x="142" y="31"/>
                    <a:pt x="142" y="31"/>
                  </a:cubicBezTo>
                  <a:cubicBezTo>
                    <a:pt x="140" y="31"/>
                    <a:pt x="140" y="31"/>
                    <a:pt x="140" y="31"/>
                  </a:cubicBezTo>
                  <a:cubicBezTo>
                    <a:pt x="140" y="32"/>
                    <a:pt x="140" y="32"/>
                    <a:pt x="140" y="32"/>
                  </a:cubicBezTo>
                  <a:cubicBezTo>
                    <a:pt x="140" y="32"/>
                    <a:pt x="140" y="32"/>
                    <a:pt x="140" y="32"/>
                  </a:cubicBezTo>
                  <a:cubicBezTo>
                    <a:pt x="139" y="33"/>
                    <a:pt x="139" y="33"/>
                    <a:pt x="139" y="33"/>
                  </a:cubicBezTo>
                  <a:cubicBezTo>
                    <a:pt x="139" y="35"/>
                    <a:pt x="139" y="35"/>
                    <a:pt x="139" y="35"/>
                  </a:cubicBezTo>
                  <a:cubicBezTo>
                    <a:pt x="139" y="35"/>
                    <a:pt x="139" y="35"/>
                    <a:pt x="139" y="35"/>
                  </a:cubicBezTo>
                  <a:cubicBezTo>
                    <a:pt x="139" y="37"/>
                    <a:pt x="139" y="37"/>
                    <a:pt x="139" y="37"/>
                  </a:cubicBezTo>
                  <a:cubicBezTo>
                    <a:pt x="139" y="38"/>
                    <a:pt x="139" y="38"/>
                    <a:pt x="139" y="38"/>
                  </a:cubicBezTo>
                  <a:cubicBezTo>
                    <a:pt x="139" y="39"/>
                    <a:pt x="139" y="39"/>
                    <a:pt x="139" y="39"/>
                  </a:cubicBezTo>
                  <a:cubicBezTo>
                    <a:pt x="139" y="40"/>
                    <a:pt x="139" y="40"/>
                    <a:pt x="139" y="40"/>
                  </a:cubicBezTo>
                  <a:cubicBezTo>
                    <a:pt x="139" y="39"/>
                    <a:pt x="139" y="39"/>
                    <a:pt x="139" y="39"/>
                  </a:cubicBezTo>
                  <a:cubicBezTo>
                    <a:pt x="138" y="39"/>
                    <a:pt x="138" y="39"/>
                    <a:pt x="138" y="39"/>
                  </a:cubicBezTo>
                  <a:cubicBezTo>
                    <a:pt x="138" y="39"/>
                    <a:pt x="138" y="39"/>
                    <a:pt x="138" y="39"/>
                  </a:cubicBezTo>
                  <a:cubicBezTo>
                    <a:pt x="137" y="40"/>
                    <a:pt x="137" y="40"/>
                    <a:pt x="137" y="40"/>
                  </a:cubicBezTo>
                  <a:cubicBezTo>
                    <a:pt x="136" y="40"/>
                    <a:pt x="136" y="40"/>
                    <a:pt x="136" y="40"/>
                  </a:cubicBezTo>
                  <a:cubicBezTo>
                    <a:pt x="136" y="41"/>
                    <a:pt x="136" y="41"/>
                    <a:pt x="136" y="41"/>
                  </a:cubicBezTo>
                  <a:cubicBezTo>
                    <a:pt x="136" y="42"/>
                    <a:pt x="136" y="42"/>
                    <a:pt x="136" y="42"/>
                  </a:cubicBezTo>
                  <a:cubicBezTo>
                    <a:pt x="136" y="43"/>
                    <a:pt x="136" y="43"/>
                    <a:pt x="136" y="43"/>
                  </a:cubicBezTo>
                  <a:cubicBezTo>
                    <a:pt x="136" y="45"/>
                    <a:pt x="136" y="45"/>
                    <a:pt x="136" y="45"/>
                  </a:cubicBezTo>
                  <a:cubicBezTo>
                    <a:pt x="136" y="46"/>
                    <a:pt x="136" y="46"/>
                    <a:pt x="136" y="46"/>
                  </a:cubicBezTo>
                  <a:cubicBezTo>
                    <a:pt x="136" y="46"/>
                    <a:pt x="136" y="46"/>
                    <a:pt x="136" y="46"/>
                  </a:cubicBezTo>
                  <a:cubicBezTo>
                    <a:pt x="135" y="47"/>
                    <a:pt x="135" y="47"/>
                    <a:pt x="135" y="47"/>
                  </a:cubicBezTo>
                  <a:cubicBezTo>
                    <a:pt x="135" y="48"/>
                    <a:pt x="135" y="48"/>
                    <a:pt x="135" y="48"/>
                  </a:cubicBezTo>
                  <a:cubicBezTo>
                    <a:pt x="134" y="49"/>
                    <a:pt x="134" y="49"/>
                    <a:pt x="134" y="49"/>
                  </a:cubicBezTo>
                  <a:cubicBezTo>
                    <a:pt x="133" y="50"/>
                    <a:pt x="133" y="50"/>
                    <a:pt x="133" y="50"/>
                  </a:cubicBezTo>
                  <a:cubicBezTo>
                    <a:pt x="133" y="51"/>
                    <a:pt x="133" y="51"/>
                    <a:pt x="133" y="51"/>
                  </a:cubicBezTo>
                  <a:cubicBezTo>
                    <a:pt x="133" y="51"/>
                    <a:pt x="133" y="51"/>
                    <a:pt x="133" y="51"/>
                  </a:cubicBezTo>
                  <a:cubicBezTo>
                    <a:pt x="133" y="53"/>
                    <a:pt x="133" y="53"/>
                    <a:pt x="133" y="53"/>
                  </a:cubicBezTo>
                  <a:cubicBezTo>
                    <a:pt x="134" y="54"/>
                    <a:pt x="134" y="54"/>
                    <a:pt x="134" y="54"/>
                  </a:cubicBezTo>
                  <a:cubicBezTo>
                    <a:pt x="135" y="54"/>
                    <a:pt x="135" y="54"/>
                    <a:pt x="135" y="54"/>
                  </a:cubicBezTo>
                  <a:cubicBezTo>
                    <a:pt x="135" y="54"/>
                    <a:pt x="135" y="54"/>
                    <a:pt x="135" y="54"/>
                  </a:cubicBezTo>
                  <a:cubicBezTo>
                    <a:pt x="136" y="53"/>
                    <a:pt x="136" y="53"/>
                    <a:pt x="136" y="53"/>
                  </a:cubicBezTo>
                  <a:cubicBezTo>
                    <a:pt x="137" y="53"/>
                    <a:pt x="137" y="53"/>
                    <a:pt x="137" y="53"/>
                  </a:cubicBezTo>
                  <a:cubicBezTo>
                    <a:pt x="137" y="55"/>
                    <a:pt x="137" y="55"/>
                    <a:pt x="137" y="55"/>
                  </a:cubicBezTo>
                  <a:cubicBezTo>
                    <a:pt x="138" y="57"/>
                    <a:pt x="138" y="57"/>
                    <a:pt x="138" y="57"/>
                  </a:cubicBezTo>
                  <a:cubicBezTo>
                    <a:pt x="137" y="58"/>
                    <a:pt x="137" y="58"/>
                    <a:pt x="137" y="58"/>
                  </a:cubicBezTo>
                  <a:cubicBezTo>
                    <a:pt x="137" y="59"/>
                    <a:pt x="137" y="59"/>
                    <a:pt x="137" y="59"/>
                  </a:cubicBezTo>
                  <a:cubicBezTo>
                    <a:pt x="136" y="60"/>
                    <a:pt x="136" y="60"/>
                    <a:pt x="136" y="60"/>
                  </a:cubicBezTo>
                  <a:cubicBezTo>
                    <a:pt x="136" y="62"/>
                    <a:pt x="136" y="62"/>
                    <a:pt x="136" y="62"/>
                  </a:cubicBezTo>
                  <a:cubicBezTo>
                    <a:pt x="136" y="64"/>
                    <a:pt x="136" y="64"/>
                    <a:pt x="136" y="64"/>
                  </a:cubicBezTo>
                  <a:cubicBezTo>
                    <a:pt x="137" y="64"/>
                    <a:pt x="137" y="64"/>
                    <a:pt x="137" y="64"/>
                  </a:cubicBezTo>
                  <a:cubicBezTo>
                    <a:pt x="138" y="64"/>
                    <a:pt x="138" y="64"/>
                    <a:pt x="138" y="64"/>
                  </a:cubicBezTo>
                  <a:cubicBezTo>
                    <a:pt x="139" y="64"/>
                    <a:pt x="139" y="64"/>
                    <a:pt x="139" y="64"/>
                  </a:cubicBezTo>
                  <a:cubicBezTo>
                    <a:pt x="139" y="64"/>
                    <a:pt x="139" y="64"/>
                    <a:pt x="139" y="64"/>
                  </a:cubicBezTo>
                  <a:cubicBezTo>
                    <a:pt x="141" y="64"/>
                    <a:pt x="141" y="64"/>
                    <a:pt x="141" y="64"/>
                  </a:cubicBezTo>
                  <a:cubicBezTo>
                    <a:pt x="141" y="64"/>
                    <a:pt x="141" y="64"/>
                    <a:pt x="141" y="64"/>
                  </a:cubicBezTo>
                  <a:cubicBezTo>
                    <a:pt x="142" y="64"/>
                    <a:pt x="142" y="64"/>
                    <a:pt x="142" y="64"/>
                  </a:cubicBezTo>
                  <a:cubicBezTo>
                    <a:pt x="142" y="64"/>
                    <a:pt x="142" y="64"/>
                    <a:pt x="142" y="64"/>
                  </a:cubicBezTo>
                  <a:cubicBezTo>
                    <a:pt x="142" y="62"/>
                    <a:pt x="142" y="62"/>
                    <a:pt x="142" y="62"/>
                  </a:cubicBezTo>
                  <a:cubicBezTo>
                    <a:pt x="141" y="62"/>
                    <a:pt x="141" y="62"/>
                    <a:pt x="141" y="62"/>
                  </a:cubicBezTo>
                  <a:cubicBezTo>
                    <a:pt x="141" y="61"/>
                    <a:pt x="141" y="61"/>
                    <a:pt x="141" y="61"/>
                  </a:cubicBezTo>
                  <a:cubicBezTo>
                    <a:pt x="142" y="60"/>
                    <a:pt x="142" y="60"/>
                    <a:pt x="142" y="60"/>
                  </a:cubicBezTo>
                  <a:cubicBezTo>
                    <a:pt x="142" y="58"/>
                    <a:pt x="142" y="58"/>
                    <a:pt x="142" y="58"/>
                  </a:cubicBezTo>
                  <a:cubicBezTo>
                    <a:pt x="142" y="57"/>
                    <a:pt x="142" y="57"/>
                    <a:pt x="142" y="57"/>
                  </a:cubicBezTo>
                  <a:cubicBezTo>
                    <a:pt x="141" y="56"/>
                    <a:pt x="141" y="56"/>
                    <a:pt x="141" y="56"/>
                  </a:cubicBezTo>
                  <a:cubicBezTo>
                    <a:pt x="143" y="55"/>
                    <a:pt x="143" y="55"/>
                    <a:pt x="143" y="55"/>
                  </a:cubicBezTo>
                  <a:cubicBezTo>
                    <a:pt x="143" y="53"/>
                    <a:pt x="143" y="53"/>
                    <a:pt x="143" y="53"/>
                  </a:cubicBezTo>
                  <a:cubicBezTo>
                    <a:pt x="143" y="52"/>
                    <a:pt x="143" y="52"/>
                    <a:pt x="143" y="52"/>
                  </a:cubicBezTo>
                  <a:cubicBezTo>
                    <a:pt x="142" y="51"/>
                    <a:pt x="142" y="51"/>
                    <a:pt x="142" y="51"/>
                  </a:cubicBezTo>
                  <a:cubicBezTo>
                    <a:pt x="142" y="51"/>
                    <a:pt x="142" y="51"/>
                    <a:pt x="142" y="51"/>
                  </a:cubicBezTo>
                  <a:cubicBezTo>
                    <a:pt x="143" y="50"/>
                    <a:pt x="143" y="50"/>
                    <a:pt x="143" y="50"/>
                  </a:cubicBezTo>
                  <a:cubicBezTo>
                    <a:pt x="144" y="49"/>
                    <a:pt x="144" y="49"/>
                    <a:pt x="144" y="49"/>
                  </a:cubicBezTo>
                  <a:cubicBezTo>
                    <a:pt x="145" y="49"/>
                    <a:pt x="145" y="49"/>
                    <a:pt x="145" y="49"/>
                  </a:cubicBezTo>
                  <a:cubicBezTo>
                    <a:pt x="146" y="49"/>
                    <a:pt x="146" y="49"/>
                    <a:pt x="146" y="49"/>
                  </a:cubicBezTo>
                  <a:cubicBezTo>
                    <a:pt x="146" y="50"/>
                    <a:pt x="146" y="50"/>
                    <a:pt x="146" y="50"/>
                  </a:cubicBezTo>
                  <a:cubicBezTo>
                    <a:pt x="146" y="51"/>
                    <a:pt x="146" y="51"/>
                    <a:pt x="146" y="51"/>
                  </a:cubicBezTo>
                  <a:cubicBezTo>
                    <a:pt x="146" y="52"/>
                    <a:pt x="146" y="52"/>
                    <a:pt x="146" y="52"/>
                  </a:cubicBezTo>
                  <a:cubicBezTo>
                    <a:pt x="145" y="53"/>
                    <a:pt x="145" y="53"/>
                    <a:pt x="145" y="53"/>
                  </a:cubicBezTo>
                  <a:cubicBezTo>
                    <a:pt x="145" y="54"/>
                    <a:pt x="145" y="54"/>
                    <a:pt x="145" y="54"/>
                  </a:cubicBezTo>
                  <a:cubicBezTo>
                    <a:pt x="146" y="55"/>
                    <a:pt x="146" y="55"/>
                    <a:pt x="146" y="55"/>
                  </a:cubicBezTo>
                  <a:cubicBezTo>
                    <a:pt x="147" y="55"/>
                    <a:pt x="147" y="55"/>
                    <a:pt x="147" y="55"/>
                  </a:cubicBezTo>
                  <a:cubicBezTo>
                    <a:pt x="147" y="56"/>
                    <a:pt x="147" y="56"/>
                    <a:pt x="147" y="56"/>
                  </a:cubicBezTo>
                  <a:cubicBezTo>
                    <a:pt x="148" y="56"/>
                    <a:pt x="148" y="56"/>
                    <a:pt x="148" y="56"/>
                  </a:cubicBezTo>
                  <a:cubicBezTo>
                    <a:pt x="149" y="57"/>
                    <a:pt x="149" y="57"/>
                    <a:pt x="149" y="57"/>
                  </a:cubicBezTo>
                  <a:cubicBezTo>
                    <a:pt x="148" y="57"/>
                    <a:pt x="148" y="57"/>
                    <a:pt x="148" y="57"/>
                  </a:cubicBezTo>
                  <a:cubicBezTo>
                    <a:pt x="148" y="59"/>
                    <a:pt x="148" y="59"/>
                    <a:pt x="148" y="59"/>
                  </a:cubicBezTo>
                  <a:cubicBezTo>
                    <a:pt x="148" y="60"/>
                    <a:pt x="148" y="60"/>
                    <a:pt x="148" y="60"/>
                  </a:cubicBezTo>
                  <a:cubicBezTo>
                    <a:pt x="149" y="60"/>
                    <a:pt x="149" y="60"/>
                    <a:pt x="149" y="60"/>
                  </a:cubicBezTo>
                  <a:cubicBezTo>
                    <a:pt x="150" y="60"/>
                    <a:pt x="150" y="60"/>
                    <a:pt x="150" y="60"/>
                  </a:cubicBezTo>
                  <a:cubicBezTo>
                    <a:pt x="151" y="61"/>
                    <a:pt x="151" y="61"/>
                    <a:pt x="151" y="61"/>
                  </a:cubicBezTo>
                  <a:cubicBezTo>
                    <a:pt x="152" y="60"/>
                    <a:pt x="152" y="60"/>
                    <a:pt x="152" y="60"/>
                  </a:cubicBezTo>
                  <a:cubicBezTo>
                    <a:pt x="152" y="60"/>
                    <a:pt x="152" y="60"/>
                    <a:pt x="152" y="60"/>
                  </a:cubicBezTo>
                  <a:cubicBezTo>
                    <a:pt x="152" y="59"/>
                    <a:pt x="152" y="59"/>
                    <a:pt x="152" y="59"/>
                  </a:cubicBezTo>
                  <a:cubicBezTo>
                    <a:pt x="153" y="58"/>
                    <a:pt x="153" y="58"/>
                    <a:pt x="153" y="58"/>
                  </a:cubicBezTo>
                  <a:cubicBezTo>
                    <a:pt x="154" y="58"/>
                    <a:pt x="154" y="58"/>
                    <a:pt x="154" y="58"/>
                  </a:cubicBezTo>
                  <a:cubicBezTo>
                    <a:pt x="155" y="58"/>
                    <a:pt x="155" y="58"/>
                    <a:pt x="155" y="58"/>
                  </a:cubicBezTo>
                  <a:cubicBezTo>
                    <a:pt x="157" y="58"/>
                    <a:pt x="157" y="58"/>
                    <a:pt x="157" y="58"/>
                  </a:cubicBezTo>
                  <a:cubicBezTo>
                    <a:pt x="157" y="57"/>
                    <a:pt x="157" y="57"/>
                    <a:pt x="157" y="57"/>
                  </a:cubicBezTo>
                  <a:cubicBezTo>
                    <a:pt x="158" y="57"/>
                    <a:pt x="158" y="57"/>
                    <a:pt x="158" y="57"/>
                  </a:cubicBezTo>
                  <a:cubicBezTo>
                    <a:pt x="158" y="57"/>
                    <a:pt x="158" y="57"/>
                    <a:pt x="158" y="57"/>
                  </a:cubicBezTo>
                  <a:cubicBezTo>
                    <a:pt x="159" y="57"/>
                    <a:pt x="159" y="57"/>
                    <a:pt x="159" y="57"/>
                  </a:cubicBezTo>
                  <a:cubicBezTo>
                    <a:pt x="159" y="56"/>
                    <a:pt x="159" y="56"/>
                    <a:pt x="159" y="56"/>
                  </a:cubicBezTo>
                  <a:cubicBezTo>
                    <a:pt x="157" y="56"/>
                    <a:pt x="157" y="56"/>
                    <a:pt x="157" y="56"/>
                  </a:cubicBezTo>
                  <a:cubicBezTo>
                    <a:pt x="157" y="56"/>
                    <a:pt x="157" y="56"/>
                    <a:pt x="157" y="56"/>
                  </a:cubicBezTo>
                  <a:cubicBezTo>
                    <a:pt x="156" y="56"/>
                    <a:pt x="156" y="56"/>
                    <a:pt x="156" y="56"/>
                  </a:cubicBezTo>
                  <a:cubicBezTo>
                    <a:pt x="155" y="56"/>
                    <a:pt x="155" y="56"/>
                    <a:pt x="155" y="56"/>
                  </a:cubicBezTo>
                  <a:cubicBezTo>
                    <a:pt x="155" y="55"/>
                    <a:pt x="155" y="55"/>
                    <a:pt x="155" y="55"/>
                  </a:cubicBezTo>
                  <a:cubicBezTo>
                    <a:pt x="155" y="55"/>
                    <a:pt x="155" y="55"/>
                    <a:pt x="155" y="55"/>
                  </a:cubicBezTo>
                  <a:cubicBezTo>
                    <a:pt x="155" y="55"/>
                    <a:pt x="155" y="55"/>
                    <a:pt x="155" y="55"/>
                  </a:cubicBezTo>
                  <a:cubicBezTo>
                    <a:pt x="154" y="55"/>
                    <a:pt x="154" y="55"/>
                    <a:pt x="154" y="55"/>
                  </a:cubicBezTo>
                  <a:cubicBezTo>
                    <a:pt x="154" y="55"/>
                    <a:pt x="154" y="55"/>
                    <a:pt x="154" y="55"/>
                  </a:cubicBezTo>
                  <a:cubicBezTo>
                    <a:pt x="154" y="55"/>
                    <a:pt x="154" y="55"/>
                    <a:pt x="154" y="55"/>
                  </a:cubicBezTo>
                  <a:cubicBezTo>
                    <a:pt x="153" y="54"/>
                    <a:pt x="153" y="54"/>
                    <a:pt x="153" y="54"/>
                  </a:cubicBezTo>
                  <a:cubicBezTo>
                    <a:pt x="152" y="54"/>
                    <a:pt x="152" y="54"/>
                    <a:pt x="152" y="54"/>
                  </a:cubicBezTo>
                  <a:cubicBezTo>
                    <a:pt x="153" y="53"/>
                    <a:pt x="153" y="53"/>
                    <a:pt x="153" y="53"/>
                  </a:cubicBezTo>
                  <a:cubicBezTo>
                    <a:pt x="153" y="53"/>
                    <a:pt x="153" y="53"/>
                    <a:pt x="153" y="53"/>
                  </a:cubicBezTo>
                  <a:cubicBezTo>
                    <a:pt x="154" y="53"/>
                    <a:pt x="154" y="53"/>
                    <a:pt x="154" y="53"/>
                  </a:cubicBezTo>
                  <a:cubicBezTo>
                    <a:pt x="153" y="52"/>
                    <a:pt x="153" y="52"/>
                    <a:pt x="153" y="52"/>
                  </a:cubicBezTo>
                  <a:cubicBezTo>
                    <a:pt x="154" y="52"/>
                    <a:pt x="154" y="52"/>
                    <a:pt x="154" y="52"/>
                  </a:cubicBezTo>
                  <a:cubicBezTo>
                    <a:pt x="154" y="51"/>
                    <a:pt x="154" y="51"/>
                    <a:pt x="154" y="51"/>
                  </a:cubicBezTo>
                  <a:cubicBezTo>
                    <a:pt x="154" y="51"/>
                    <a:pt x="154" y="51"/>
                    <a:pt x="154" y="51"/>
                  </a:cubicBezTo>
                  <a:cubicBezTo>
                    <a:pt x="153" y="51"/>
                    <a:pt x="153" y="51"/>
                    <a:pt x="153" y="51"/>
                  </a:cubicBezTo>
                  <a:cubicBezTo>
                    <a:pt x="153" y="50"/>
                    <a:pt x="153" y="50"/>
                    <a:pt x="153" y="50"/>
                  </a:cubicBezTo>
                  <a:cubicBezTo>
                    <a:pt x="153" y="50"/>
                    <a:pt x="153" y="50"/>
                    <a:pt x="153" y="50"/>
                  </a:cubicBezTo>
                  <a:cubicBezTo>
                    <a:pt x="152" y="49"/>
                    <a:pt x="152" y="49"/>
                    <a:pt x="152" y="49"/>
                  </a:cubicBezTo>
                  <a:cubicBezTo>
                    <a:pt x="151" y="49"/>
                    <a:pt x="151" y="49"/>
                    <a:pt x="151" y="49"/>
                  </a:cubicBezTo>
                  <a:cubicBezTo>
                    <a:pt x="151" y="48"/>
                    <a:pt x="151" y="48"/>
                    <a:pt x="151" y="48"/>
                  </a:cubicBezTo>
                  <a:cubicBezTo>
                    <a:pt x="150" y="47"/>
                    <a:pt x="150" y="47"/>
                    <a:pt x="150" y="47"/>
                  </a:cubicBezTo>
                  <a:cubicBezTo>
                    <a:pt x="149" y="46"/>
                    <a:pt x="149" y="46"/>
                    <a:pt x="149" y="46"/>
                  </a:cubicBezTo>
                  <a:cubicBezTo>
                    <a:pt x="148" y="45"/>
                    <a:pt x="148" y="45"/>
                    <a:pt x="148" y="45"/>
                  </a:cubicBezTo>
                  <a:cubicBezTo>
                    <a:pt x="148" y="45"/>
                    <a:pt x="148" y="45"/>
                    <a:pt x="148" y="45"/>
                  </a:cubicBezTo>
                  <a:cubicBezTo>
                    <a:pt x="149" y="45"/>
                    <a:pt x="149" y="45"/>
                    <a:pt x="149" y="45"/>
                  </a:cubicBezTo>
                  <a:cubicBezTo>
                    <a:pt x="149" y="45"/>
                    <a:pt x="149" y="45"/>
                    <a:pt x="149" y="45"/>
                  </a:cubicBezTo>
                  <a:cubicBezTo>
                    <a:pt x="150" y="45"/>
                    <a:pt x="150" y="45"/>
                    <a:pt x="150" y="45"/>
                  </a:cubicBezTo>
                  <a:cubicBezTo>
                    <a:pt x="151" y="45"/>
                    <a:pt x="151" y="45"/>
                    <a:pt x="151" y="45"/>
                  </a:cubicBezTo>
                  <a:cubicBezTo>
                    <a:pt x="151" y="44"/>
                    <a:pt x="151" y="44"/>
                    <a:pt x="151" y="44"/>
                  </a:cubicBezTo>
                  <a:cubicBezTo>
                    <a:pt x="153" y="43"/>
                    <a:pt x="153" y="43"/>
                    <a:pt x="153" y="43"/>
                  </a:cubicBezTo>
                  <a:cubicBezTo>
                    <a:pt x="155" y="42"/>
                    <a:pt x="155" y="42"/>
                    <a:pt x="155" y="42"/>
                  </a:cubicBezTo>
                  <a:cubicBezTo>
                    <a:pt x="156" y="41"/>
                    <a:pt x="156" y="41"/>
                    <a:pt x="156" y="41"/>
                  </a:cubicBezTo>
                  <a:cubicBezTo>
                    <a:pt x="157" y="41"/>
                    <a:pt x="157" y="41"/>
                    <a:pt x="157" y="41"/>
                  </a:cubicBezTo>
                  <a:cubicBezTo>
                    <a:pt x="157" y="40"/>
                    <a:pt x="157" y="40"/>
                    <a:pt x="157" y="40"/>
                  </a:cubicBezTo>
                  <a:cubicBezTo>
                    <a:pt x="158" y="40"/>
                    <a:pt x="158" y="40"/>
                    <a:pt x="158" y="40"/>
                  </a:cubicBezTo>
                  <a:cubicBezTo>
                    <a:pt x="159" y="40"/>
                    <a:pt x="159" y="40"/>
                    <a:pt x="159" y="40"/>
                  </a:cubicBezTo>
                  <a:cubicBezTo>
                    <a:pt x="160" y="40"/>
                    <a:pt x="160" y="40"/>
                    <a:pt x="160" y="40"/>
                  </a:cubicBezTo>
                  <a:cubicBezTo>
                    <a:pt x="161" y="39"/>
                    <a:pt x="161" y="39"/>
                    <a:pt x="161" y="39"/>
                  </a:cubicBezTo>
                  <a:cubicBezTo>
                    <a:pt x="161" y="38"/>
                    <a:pt x="161" y="38"/>
                    <a:pt x="161" y="38"/>
                  </a:cubicBezTo>
                  <a:cubicBezTo>
                    <a:pt x="160" y="38"/>
                    <a:pt x="160" y="38"/>
                    <a:pt x="160" y="38"/>
                  </a:cubicBezTo>
                  <a:cubicBezTo>
                    <a:pt x="157" y="38"/>
                    <a:pt x="157" y="38"/>
                    <a:pt x="157" y="38"/>
                  </a:cubicBezTo>
                  <a:cubicBezTo>
                    <a:pt x="156" y="39"/>
                    <a:pt x="156" y="39"/>
                    <a:pt x="156" y="39"/>
                  </a:cubicBezTo>
                  <a:cubicBezTo>
                    <a:pt x="154" y="39"/>
                    <a:pt x="154" y="39"/>
                    <a:pt x="154" y="39"/>
                  </a:cubicBezTo>
                  <a:cubicBezTo>
                    <a:pt x="153" y="39"/>
                    <a:pt x="153" y="39"/>
                    <a:pt x="153" y="39"/>
                  </a:cubicBezTo>
                  <a:cubicBezTo>
                    <a:pt x="152" y="40"/>
                    <a:pt x="152" y="40"/>
                    <a:pt x="152" y="40"/>
                  </a:cubicBezTo>
                  <a:cubicBezTo>
                    <a:pt x="151" y="40"/>
                    <a:pt x="151" y="40"/>
                    <a:pt x="151" y="40"/>
                  </a:cubicBezTo>
                  <a:cubicBezTo>
                    <a:pt x="151" y="40"/>
                    <a:pt x="151" y="40"/>
                    <a:pt x="151" y="40"/>
                  </a:cubicBezTo>
                  <a:cubicBezTo>
                    <a:pt x="150" y="39"/>
                    <a:pt x="150" y="39"/>
                    <a:pt x="150" y="39"/>
                  </a:cubicBezTo>
                  <a:cubicBezTo>
                    <a:pt x="149" y="39"/>
                    <a:pt x="149" y="39"/>
                    <a:pt x="149" y="39"/>
                  </a:cubicBezTo>
                  <a:cubicBezTo>
                    <a:pt x="147" y="40"/>
                    <a:pt x="147" y="40"/>
                    <a:pt x="147" y="40"/>
                  </a:cubicBezTo>
                  <a:cubicBezTo>
                    <a:pt x="147" y="42"/>
                    <a:pt x="147" y="42"/>
                    <a:pt x="147" y="42"/>
                  </a:cubicBezTo>
                  <a:cubicBezTo>
                    <a:pt x="146" y="43"/>
                    <a:pt x="146" y="43"/>
                    <a:pt x="146" y="43"/>
                  </a:cubicBezTo>
                  <a:cubicBezTo>
                    <a:pt x="144" y="42"/>
                    <a:pt x="144" y="42"/>
                    <a:pt x="144" y="42"/>
                  </a:cubicBezTo>
                  <a:cubicBezTo>
                    <a:pt x="144" y="42"/>
                    <a:pt x="144" y="42"/>
                    <a:pt x="144" y="42"/>
                  </a:cubicBezTo>
                  <a:cubicBezTo>
                    <a:pt x="143" y="40"/>
                    <a:pt x="143" y="40"/>
                    <a:pt x="143" y="40"/>
                  </a:cubicBezTo>
                  <a:cubicBezTo>
                    <a:pt x="141" y="39"/>
                    <a:pt x="141" y="39"/>
                    <a:pt x="141" y="39"/>
                  </a:cubicBezTo>
                  <a:cubicBezTo>
                    <a:pt x="140" y="37"/>
                    <a:pt x="140" y="37"/>
                    <a:pt x="140" y="37"/>
                  </a:cubicBezTo>
                  <a:cubicBezTo>
                    <a:pt x="141" y="36"/>
                    <a:pt x="141" y="36"/>
                    <a:pt x="141" y="36"/>
                  </a:cubicBezTo>
                  <a:cubicBezTo>
                    <a:pt x="141" y="34"/>
                    <a:pt x="141" y="34"/>
                    <a:pt x="141" y="34"/>
                  </a:cubicBezTo>
                  <a:cubicBezTo>
                    <a:pt x="142" y="33"/>
                    <a:pt x="142" y="33"/>
                    <a:pt x="142" y="33"/>
                  </a:cubicBezTo>
                  <a:close/>
                  <a:moveTo>
                    <a:pt x="144" y="0"/>
                  </a:moveTo>
                  <a:cubicBezTo>
                    <a:pt x="143" y="1"/>
                    <a:pt x="143" y="1"/>
                    <a:pt x="143" y="1"/>
                  </a:cubicBezTo>
                  <a:cubicBezTo>
                    <a:pt x="144" y="1"/>
                    <a:pt x="144" y="1"/>
                    <a:pt x="144" y="1"/>
                  </a:cubicBezTo>
                  <a:cubicBezTo>
                    <a:pt x="144" y="0"/>
                    <a:pt x="144" y="0"/>
                    <a:pt x="144" y="0"/>
                  </a:cubicBezTo>
                  <a:cubicBezTo>
                    <a:pt x="144" y="0"/>
                    <a:pt x="144" y="0"/>
                    <a:pt x="144" y="0"/>
                  </a:cubicBezTo>
                  <a:close/>
                  <a:moveTo>
                    <a:pt x="145" y="3"/>
                  </a:moveTo>
                  <a:cubicBezTo>
                    <a:pt x="146" y="3"/>
                    <a:pt x="146" y="3"/>
                    <a:pt x="146" y="3"/>
                  </a:cubicBezTo>
                  <a:cubicBezTo>
                    <a:pt x="146" y="3"/>
                    <a:pt x="146" y="3"/>
                    <a:pt x="146" y="3"/>
                  </a:cubicBezTo>
                  <a:cubicBezTo>
                    <a:pt x="147" y="3"/>
                    <a:pt x="147" y="3"/>
                    <a:pt x="147" y="3"/>
                  </a:cubicBezTo>
                  <a:cubicBezTo>
                    <a:pt x="148" y="3"/>
                    <a:pt x="148" y="3"/>
                    <a:pt x="148" y="3"/>
                  </a:cubicBezTo>
                  <a:cubicBezTo>
                    <a:pt x="148" y="2"/>
                    <a:pt x="148" y="2"/>
                    <a:pt x="148" y="2"/>
                  </a:cubicBezTo>
                  <a:cubicBezTo>
                    <a:pt x="146" y="2"/>
                    <a:pt x="146" y="2"/>
                    <a:pt x="146" y="2"/>
                  </a:cubicBezTo>
                  <a:cubicBezTo>
                    <a:pt x="145" y="2"/>
                    <a:pt x="145" y="2"/>
                    <a:pt x="145" y="2"/>
                  </a:cubicBezTo>
                  <a:cubicBezTo>
                    <a:pt x="145" y="3"/>
                    <a:pt x="145" y="3"/>
                    <a:pt x="145" y="3"/>
                  </a:cubicBezTo>
                  <a:cubicBezTo>
                    <a:pt x="145" y="3"/>
                    <a:pt x="145" y="3"/>
                    <a:pt x="145" y="3"/>
                  </a:cubicBezTo>
                  <a:close/>
                  <a:moveTo>
                    <a:pt x="136" y="8"/>
                  </a:moveTo>
                  <a:cubicBezTo>
                    <a:pt x="136" y="9"/>
                    <a:pt x="136" y="9"/>
                    <a:pt x="136" y="9"/>
                  </a:cubicBezTo>
                  <a:cubicBezTo>
                    <a:pt x="137" y="10"/>
                    <a:pt x="137" y="10"/>
                    <a:pt x="137" y="10"/>
                  </a:cubicBezTo>
                  <a:cubicBezTo>
                    <a:pt x="137" y="9"/>
                    <a:pt x="137" y="9"/>
                    <a:pt x="137" y="9"/>
                  </a:cubicBezTo>
                  <a:cubicBezTo>
                    <a:pt x="136" y="8"/>
                    <a:pt x="136" y="8"/>
                    <a:pt x="136" y="8"/>
                  </a:cubicBezTo>
                  <a:close/>
                  <a:moveTo>
                    <a:pt x="138" y="7"/>
                  </a:moveTo>
                  <a:cubicBezTo>
                    <a:pt x="140" y="6"/>
                    <a:pt x="140" y="6"/>
                    <a:pt x="140" y="6"/>
                  </a:cubicBezTo>
                  <a:cubicBezTo>
                    <a:pt x="141" y="6"/>
                    <a:pt x="141" y="6"/>
                    <a:pt x="141" y="6"/>
                  </a:cubicBezTo>
                  <a:cubicBezTo>
                    <a:pt x="141" y="7"/>
                    <a:pt x="141" y="7"/>
                    <a:pt x="141" y="7"/>
                  </a:cubicBezTo>
                  <a:cubicBezTo>
                    <a:pt x="140" y="7"/>
                    <a:pt x="140" y="7"/>
                    <a:pt x="140" y="7"/>
                  </a:cubicBezTo>
                  <a:cubicBezTo>
                    <a:pt x="139" y="8"/>
                    <a:pt x="139" y="8"/>
                    <a:pt x="139" y="8"/>
                  </a:cubicBezTo>
                  <a:cubicBezTo>
                    <a:pt x="138" y="7"/>
                    <a:pt x="138" y="7"/>
                    <a:pt x="138" y="7"/>
                  </a:cubicBezTo>
                  <a:close/>
                  <a:moveTo>
                    <a:pt x="127" y="13"/>
                  </a:moveTo>
                  <a:cubicBezTo>
                    <a:pt x="127" y="13"/>
                    <a:pt x="127" y="13"/>
                    <a:pt x="127" y="13"/>
                  </a:cubicBezTo>
                  <a:cubicBezTo>
                    <a:pt x="127" y="13"/>
                    <a:pt x="127" y="13"/>
                    <a:pt x="127" y="13"/>
                  </a:cubicBezTo>
                  <a:cubicBezTo>
                    <a:pt x="127" y="13"/>
                    <a:pt x="127" y="13"/>
                    <a:pt x="127" y="13"/>
                  </a:cubicBezTo>
                  <a:close/>
                  <a:moveTo>
                    <a:pt x="127" y="12"/>
                  </a:moveTo>
                  <a:cubicBezTo>
                    <a:pt x="127" y="13"/>
                    <a:pt x="127" y="13"/>
                    <a:pt x="127" y="13"/>
                  </a:cubicBezTo>
                  <a:cubicBezTo>
                    <a:pt x="127" y="13"/>
                    <a:pt x="127" y="13"/>
                    <a:pt x="127" y="13"/>
                  </a:cubicBezTo>
                  <a:cubicBezTo>
                    <a:pt x="128" y="13"/>
                    <a:pt x="128" y="13"/>
                    <a:pt x="128" y="13"/>
                  </a:cubicBezTo>
                  <a:cubicBezTo>
                    <a:pt x="128" y="13"/>
                    <a:pt x="128" y="13"/>
                    <a:pt x="128" y="13"/>
                  </a:cubicBezTo>
                  <a:cubicBezTo>
                    <a:pt x="127" y="12"/>
                    <a:pt x="127" y="12"/>
                    <a:pt x="127" y="12"/>
                  </a:cubicBezTo>
                  <a:close/>
                  <a:moveTo>
                    <a:pt x="128" y="15"/>
                  </a:moveTo>
                  <a:cubicBezTo>
                    <a:pt x="126" y="15"/>
                    <a:pt x="126" y="15"/>
                    <a:pt x="126" y="15"/>
                  </a:cubicBezTo>
                  <a:cubicBezTo>
                    <a:pt x="127" y="16"/>
                    <a:pt x="127" y="16"/>
                    <a:pt x="127" y="16"/>
                  </a:cubicBezTo>
                  <a:cubicBezTo>
                    <a:pt x="128" y="15"/>
                    <a:pt x="128" y="15"/>
                    <a:pt x="128" y="15"/>
                  </a:cubicBezTo>
                  <a:close/>
                  <a:moveTo>
                    <a:pt x="126" y="16"/>
                  </a:moveTo>
                  <a:cubicBezTo>
                    <a:pt x="127" y="17"/>
                    <a:pt x="127" y="17"/>
                    <a:pt x="127" y="17"/>
                  </a:cubicBezTo>
                  <a:cubicBezTo>
                    <a:pt x="127" y="17"/>
                    <a:pt x="127" y="17"/>
                    <a:pt x="127" y="17"/>
                  </a:cubicBezTo>
                  <a:cubicBezTo>
                    <a:pt x="126" y="17"/>
                    <a:pt x="126" y="17"/>
                    <a:pt x="126" y="17"/>
                  </a:cubicBezTo>
                  <a:cubicBezTo>
                    <a:pt x="126" y="16"/>
                    <a:pt x="126" y="16"/>
                    <a:pt x="126" y="16"/>
                  </a:cubicBezTo>
                  <a:close/>
                  <a:moveTo>
                    <a:pt x="119" y="53"/>
                  </a:moveTo>
                  <a:cubicBezTo>
                    <a:pt x="120" y="53"/>
                    <a:pt x="120" y="53"/>
                    <a:pt x="120" y="53"/>
                  </a:cubicBezTo>
                  <a:cubicBezTo>
                    <a:pt x="119" y="55"/>
                    <a:pt x="119" y="55"/>
                    <a:pt x="119" y="55"/>
                  </a:cubicBezTo>
                  <a:cubicBezTo>
                    <a:pt x="119" y="55"/>
                    <a:pt x="119" y="55"/>
                    <a:pt x="119" y="55"/>
                  </a:cubicBezTo>
                  <a:cubicBezTo>
                    <a:pt x="119" y="53"/>
                    <a:pt x="119" y="53"/>
                    <a:pt x="119" y="53"/>
                  </a:cubicBezTo>
                  <a:cubicBezTo>
                    <a:pt x="119" y="53"/>
                    <a:pt x="119" y="53"/>
                    <a:pt x="119" y="53"/>
                  </a:cubicBezTo>
                  <a:close/>
                  <a:moveTo>
                    <a:pt x="119" y="53"/>
                  </a:moveTo>
                  <a:cubicBezTo>
                    <a:pt x="119" y="55"/>
                    <a:pt x="119" y="55"/>
                    <a:pt x="119" y="55"/>
                  </a:cubicBezTo>
                  <a:cubicBezTo>
                    <a:pt x="119" y="56"/>
                    <a:pt x="119" y="56"/>
                    <a:pt x="119" y="56"/>
                  </a:cubicBezTo>
                  <a:cubicBezTo>
                    <a:pt x="118" y="56"/>
                    <a:pt x="118" y="56"/>
                    <a:pt x="118" y="56"/>
                  </a:cubicBezTo>
                  <a:cubicBezTo>
                    <a:pt x="117" y="56"/>
                    <a:pt x="117" y="56"/>
                    <a:pt x="117" y="56"/>
                  </a:cubicBezTo>
                  <a:cubicBezTo>
                    <a:pt x="117" y="54"/>
                    <a:pt x="117" y="54"/>
                    <a:pt x="117" y="54"/>
                  </a:cubicBezTo>
                  <a:cubicBezTo>
                    <a:pt x="118" y="53"/>
                    <a:pt x="118" y="53"/>
                    <a:pt x="118" y="53"/>
                  </a:cubicBezTo>
                  <a:cubicBezTo>
                    <a:pt x="119" y="53"/>
                    <a:pt x="119" y="53"/>
                    <a:pt x="119" y="53"/>
                  </a:cubicBezTo>
                  <a:cubicBezTo>
                    <a:pt x="119" y="53"/>
                    <a:pt x="119" y="53"/>
                    <a:pt x="119" y="53"/>
                  </a:cubicBezTo>
                  <a:close/>
                  <a:moveTo>
                    <a:pt x="80" y="37"/>
                  </a:moveTo>
                  <a:cubicBezTo>
                    <a:pt x="81" y="37"/>
                    <a:pt x="81" y="37"/>
                    <a:pt x="81" y="37"/>
                  </a:cubicBezTo>
                  <a:cubicBezTo>
                    <a:pt x="81" y="38"/>
                    <a:pt x="81" y="38"/>
                    <a:pt x="81" y="38"/>
                  </a:cubicBezTo>
                  <a:cubicBezTo>
                    <a:pt x="81" y="38"/>
                    <a:pt x="81" y="38"/>
                    <a:pt x="81" y="38"/>
                  </a:cubicBezTo>
                  <a:cubicBezTo>
                    <a:pt x="80" y="38"/>
                    <a:pt x="80" y="38"/>
                    <a:pt x="80" y="38"/>
                  </a:cubicBezTo>
                  <a:cubicBezTo>
                    <a:pt x="80" y="37"/>
                    <a:pt x="80" y="37"/>
                    <a:pt x="80" y="37"/>
                  </a:cubicBezTo>
                  <a:cubicBezTo>
                    <a:pt x="80" y="37"/>
                    <a:pt x="80" y="37"/>
                    <a:pt x="80" y="37"/>
                  </a:cubicBezTo>
                  <a:close/>
                  <a:moveTo>
                    <a:pt x="80" y="39"/>
                  </a:moveTo>
                  <a:cubicBezTo>
                    <a:pt x="82" y="39"/>
                    <a:pt x="82" y="39"/>
                    <a:pt x="82" y="39"/>
                  </a:cubicBezTo>
                  <a:cubicBezTo>
                    <a:pt x="82" y="40"/>
                    <a:pt x="82" y="40"/>
                    <a:pt x="82" y="40"/>
                  </a:cubicBezTo>
                  <a:cubicBezTo>
                    <a:pt x="83" y="40"/>
                    <a:pt x="83" y="40"/>
                    <a:pt x="83" y="40"/>
                  </a:cubicBezTo>
                  <a:cubicBezTo>
                    <a:pt x="83" y="40"/>
                    <a:pt x="83" y="40"/>
                    <a:pt x="83" y="40"/>
                  </a:cubicBezTo>
                  <a:cubicBezTo>
                    <a:pt x="82" y="40"/>
                    <a:pt x="82" y="40"/>
                    <a:pt x="82" y="40"/>
                  </a:cubicBezTo>
                  <a:cubicBezTo>
                    <a:pt x="81" y="40"/>
                    <a:pt x="81" y="40"/>
                    <a:pt x="81" y="40"/>
                  </a:cubicBezTo>
                  <a:cubicBezTo>
                    <a:pt x="80" y="40"/>
                    <a:pt x="80" y="40"/>
                    <a:pt x="80" y="40"/>
                  </a:cubicBezTo>
                  <a:cubicBezTo>
                    <a:pt x="80" y="39"/>
                    <a:pt x="80" y="39"/>
                    <a:pt x="80" y="39"/>
                  </a:cubicBezTo>
                  <a:close/>
                  <a:moveTo>
                    <a:pt x="82" y="41"/>
                  </a:moveTo>
                  <a:cubicBezTo>
                    <a:pt x="83" y="41"/>
                    <a:pt x="83" y="41"/>
                    <a:pt x="83" y="41"/>
                  </a:cubicBezTo>
                  <a:cubicBezTo>
                    <a:pt x="84" y="41"/>
                    <a:pt x="84" y="41"/>
                    <a:pt x="84" y="41"/>
                  </a:cubicBezTo>
                  <a:cubicBezTo>
                    <a:pt x="83" y="42"/>
                    <a:pt x="83" y="42"/>
                    <a:pt x="83" y="42"/>
                  </a:cubicBezTo>
                  <a:cubicBezTo>
                    <a:pt x="82" y="43"/>
                    <a:pt x="82" y="43"/>
                    <a:pt x="82" y="43"/>
                  </a:cubicBezTo>
                  <a:cubicBezTo>
                    <a:pt x="81" y="42"/>
                    <a:pt x="81" y="42"/>
                    <a:pt x="81" y="42"/>
                  </a:cubicBezTo>
                  <a:cubicBezTo>
                    <a:pt x="82" y="41"/>
                    <a:pt x="82" y="41"/>
                    <a:pt x="82" y="41"/>
                  </a:cubicBezTo>
                  <a:cubicBezTo>
                    <a:pt x="82" y="41"/>
                    <a:pt x="82" y="41"/>
                    <a:pt x="82" y="41"/>
                  </a:cubicBezTo>
                  <a:close/>
                  <a:moveTo>
                    <a:pt x="79" y="29"/>
                  </a:moveTo>
                  <a:cubicBezTo>
                    <a:pt x="80" y="27"/>
                    <a:pt x="80" y="27"/>
                    <a:pt x="80" y="27"/>
                  </a:cubicBezTo>
                  <a:cubicBezTo>
                    <a:pt x="81" y="26"/>
                    <a:pt x="81" y="26"/>
                    <a:pt x="81" y="26"/>
                  </a:cubicBezTo>
                  <a:cubicBezTo>
                    <a:pt x="82" y="25"/>
                    <a:pt x="82" y="25"/>
                    <a:pt x="82" y="25"/>
                  </a:cubicBezTo>
                  <a:cubicBezTo>
                    <a:pt x="83" y="25"/>
                    <a:pt x="83" y="25"/>
                    <a:pt x="83" y="25"/>
                  </a:cubicBezTo>
                  <a:cubicBezTo>
                    <a:pt x="84" y="26"/>
                    <a:pt x="84" y="26"/>
                    <a:pt x="84" y="26"/>
                  </a:cubicBezTo>
                  <a:cubicBezTo>
                    <a:pt x="85" y="28"/>
                    <a:pt x="85" y="28"/>
                    <a:pt x="85" y="28"/>
                  </a:cubicBezTo>
                  <a:cubicBezTo>
                    <a:pt x="86" y="28"/>
                    <a:pt x="86" y="28"/>
                    <a:pt x="86" y="28"/>
                  </a:cubicBezTo>
                  <a:cubicBezTo>
                    <a:pt x="87" y="29"/>
                    <a:pt x="87" y="29"/>
                    <a:pt x="87" y="29"/>
                  </a:cubicBezTo>
                  <a:cubicBezTo>
                    <a:pt x="87" y="30"/>
                    <a:pt x="87" y="30"/>
                    <a:pt x="87" y="30"/>
                  </a:cubicBezTo>
                  <a:cubicBezTo>
                    <a:pt x="88" y="30"/>
                    <a:pt x="88" y="30"/>
                    <a:pt x="88" y="30"/>
                  </a:cubicBezTo>
                  <a:cubicBezTo>
                    <a:pt x="90" y="30"/>
                    <a:pt x="90" y="30"/>
                    <a:pt x="90" y="30"/>
                  </a:cubicBezTo>
                  <a:cubicBezTo>
                    <a:pt x="90" y="29"/>
                    <a:pt x="90" y="29"/>
                    <a:pt x="90" y="29"/>
                  </a:cubicBezTo>
                  <a:cubicBezTo>
                    <a:pt x="91" y="29"/>
                    <a:pt x="91" y="29"/>
                    <a:pt x="91" y="29"/>
                  </a:cubicBezTo>
                  <a:cubicBezTo>
                    <a:pt x="92" y="29"/>
                    <a:pt x="92" y="29"/>
                    <a:pt x="92" y="29"/>
                  </a:cubicBezTo>
                  <a:cubicBezTo>
                    <a:pt x="95" y="29"/>
                    <a:pt x="95" y="29"/>
                    <a:pt x="95" y="29"/>
                  </a:cubicBezTo>
                  <a:cubicBezTo>
                    <a:pt x="98" y="28"/>
                    <a:pt x="98" y="28"/>
                    <a:pt x="98" y="28"/>
                  </a:cubicBezTo>
                  <a:cubicBezTo>
                    <a:pt x="99" y="27"/>
                    <a:pt x="99" y="27"/>
                    <a:pt x="99" y="27"/>
                  </a:cubicBezTo>
                  <a:cubicBezTo>
                    <a:pt x="102" y="27"/>
                    <a:pt x="102" y="27"/>
                    <a:pt x="102" y="27"/>
                  </a:cubicBezTo>
                  <a:cubicBezTo>
                    <a:pt x="103" y="28"/>
                    <a:pt x="103" y="28"/>
                    <a:pt x="103" y="28"/>
                  </a:cubicBezTo>
                  <a:cubicBezTo>
                    <a:pt x="104" y="28"/>
                    <a:pt x="104" y="28"/>
                    <a:pt x="104" y="28"/>
                  </a:cubicBezTo>
                  <a:cubicBezTo>
                    <a:pt x="105" y="28"/>
                    <a:pt x="105" y="28"/>
                    <a:pt x="105" y="28"/>
                  </a:cubicBezTo>
                  <a:cubicBezTo>
                    <a:pt x="108" y="27"/>
                    <a:pt x="108" y="27"/>
                    <a:pt x="108" y="27"/>
                  </a:cubicBezTo>
                  <a:cubicBezTo>
                    <a:pt x="110" y="27"/>
                    <a:pt x="110" y="27"/>
                    <a:pt x="110" y="27"/>
                  </a:cubicBezTo>
                  <a:cubicBezTo>
                    <a:pt x="110" y="26"/>
                    <a:pt x="110" y="26"/>
                    <a:pt x="110" y="26"/>
                  </a:cubicBezTo>
                  <a:cubicBezTo>
                    <a:pt x="112" y="23"/>
                    <a:pt x="112" y="23"/>
                    <a:pt x="112" y="23"/>
                  </a:cubicBezTo>
                  <a:cubicBezTo>
                    <a:pt x="113" y="21"/>
                    <a:pt x="113" y="21"/>
                    <a:pt x="113" y="21"/>
                  </a:cubicBezTo>
                  <a:cubicBezTo>
                    <a:pt x="115" y="18"/>
                    <a:pt x="115" y="18"/>
                    <a:pt x="115" y="18"/>
                  </a:cubicBezTo>
                  <a:cubicBezTo>
                    <a:pt x="116" y="14"/>
                    <a:pt x="116" y="14"/>
                    <a:pt x="116" y="14"/>
                  </a:cubicBezTo>
                  <a:cubicBezTo>
                    <a:pt x="116" y="14"/>
                    <a:pt x="116" y="14"/>
                    <a:pt x="116" y="14"/>
                  </a:cubicBezTo>
                  <a:cubicBezTo>
                    <a:pt x="117" y="13"/>
                    <a:pt x="117" y="13"/>
                    <a:pt x="117" y="13"/>
                  </a:cubicBezTo>
                  <a:cubicBezTo>
                    <a:pt x="117" y="12"/>
                    <a:pt x="117" y="12"/>
                    <a:pt x="117" y="12"/>
                  </a:cubicBezTo>
                  <a:cubicBezTo>
                    <a:pt x="118" y="11"/>
                    <a:pt x="118" y="11"/>
                    <a:pt x="118" y="11"/>
                  </a:cubicBezTo>
                  <a:cubicBezTo>
                    <a:pt x="119" y="11"/>
                    <a:pt x="119" y="11"/>
                    <a:pt x="119" y="11"/>
                  </a:cubicBezTo>
                  <a:cubicBezTo>
                    <a:pt x="120" y="11"/>
                    <a:pt x="120" y="11"/>
                    <a:pt x="120" y="11"/>
                  </a:cubicBezTo>
                  <a:cubicBezTo>
                    <a:pt x="123" y="11"/>
                    <a:pt x="123" y="11"/>
                    <a:pt x="123" y="11"/>
                  </a:cubicBezTo>
                  <a:cubicBezTo>
                    <a:pt x="124" y="12"/>
                    <a:pt x="124" y="12"/>
                    <a:pt x="124" y="12"/>
                  </a:cubicBezTo>
                  <a:cubicBezTo>
                    <a:pt x="125" y="12"/>
                    <a:pt x="125" y="12"/>
                    <a:pt x="125" y="12"/>
                  </a:cubicBezTo>
                  <a:cubicBezTo>
                    <a:pt x="126" y="12"/>
                    <a:pt x="126" y="12"/>
                    <a:pt x="126" y="12"/>
                  </a:cubicBezTo>
                  <a:cubicBezTo>
                    <a:pt x="126" y="12"/>
                    <a:pt x="126" y="12"/>
                    <a:pt x="126" y="12"/>
                  </a:cubicBezTo>
                  <a:cubicBezTo>
                    <a:pt x="126" y="12"/>
                    <a:pt x="126" y="12"/>
                    <a:pt x="126" y="12"/>
                  </a:cubicBezTo>
                  <a:cubicBezTo>
                    <a:pt x="126" y="13"/>
                    <a:pt x="126" y="13"/>
                    <a:pt x="126" y="13"/>
                  </a:cubicBezTo>
                  <a:cubicBezTo>
                    <a:pt x="125" y="13"/>
                    <a:pt x="125" y="13"/>
                    <a:pt x="125" y="13"/>
                  </a:cubicBezTo>
                  <a:cubicBezTo>
                    <a:pt x="127" y="14"/>
                    <a:pt x="127" y="14"/>
                    <a:pt x="127" y="14"/>
                  </a:cubicBezTo>
                  <a:cubicBezTo>
                    <a:pt x="128" y="15"/>
                    <a:pt x="128" y="15"/>
                    <a:pt x="128" y="15"/>
                  </a:cubicBezTo>
                  <a:cubicBezTo>
                    <a:pt x="126" y="15"/>
                    <a:pt x="126" y="15"/>
                    <a:pt x="126" y="15"/>
                  </a:cubicBezTo>
                  <a:cubicBezTo>
                    <a:pt x="125" y="15"/>
                    <a:pt x="125" y="15"/>
                    <a:pt x="125" y="15"/>
                  </a:cubicBezTo>
                  <a:cubicBezTo>
                    <a:pt x="125" y="15"/>
                    <a:pt x="125" y="15"/>
                    <a:pt x="125" y="15"/>
                  </a:cubicBezTo>
                  <a:cubicBezTo>
                    <a:pt x="126" y="16"/>
                    <a:pt x="126" y="16"/>
                    <a:pt x="126" y="16"/>
                  </a:cubicBezTo>
                  <a:cubicBezTo>
                    <a:pt x="126" y="16"/>
                    <a:pt x="126" y="16"/>
                    <a:pt x="126" y="16"/>
                  </a:cubicBezTo>
                  <a:cubicBezTo>
                    <a:pt x="126" y="17"/>
                    <a:pt x="126" y="17"/>
                    <a:pt x="126" y="17"/>
                  </a:cubicBezTo>
                  <a:cubicBezTo>
                    <a:pt x="126" y="17"/>
                    <a:pt x="126" y="17"/>
                    <a:pt x="126" y="17"/>
                  </a:cubicBezTo>
                  <a:cubicBezTo>
                    <a:pt x="125" y="18"/>
                    <a:pt x="125" y="18"/>
                    <a:pt x="125" y="18"/>
                  </a:cubicBezTo>
                  <a:cubicBezTo>
                    <a:pt x="126" y="19"/>
                    <a:pt x="126" y="19"/>
                    <a:pt x="126" y="19"/>
                  </a:cubicBezTo>
                  <a:cubicBezTo>
                    <a:pt x="127" y="20"/>
                    <a:pt x="127" y="20"/>
                    <a:pt x="127" y="20"/>
                  </a:cubicBezTo>
                  <a:cubicBezTo>
                    <a:pt x="128" y="21"/>
                    <a:pt x="128" y="21"/>
                    <a:pt x="128" y="21"/>
                  </a:cubicBezTo>
                  <a:cubicBezTo>
                    <a:pt x="129" y="22"/>
                    <a:pt x="129" y="22"/>
                    <a:pt x="129" y="22"/>
                  </a:cubicBezTo>
                  <a:cubicBezTo>
                    <a:pt x="129" y="23"/>
                    <a:pt x="129" y="23"/>
                    <a:pt x="129" y="23"/>
                  </a:cubicBezTo>
                  <a:cubicBezTo>
                    <a:pt x="127" y="23"/>
                    <a:pt x="127" y="23"/>
                    <a:pt x="127" y="23"/>
                  </a:cubicBezTo>
                  <a:cubicBezTo>
                    <a:pt x="127" y="24"/>
                    <a:pt x="127" y="24"/>
                    <a:pt x="127" y="24"/>
                  </a:cubicBezTo>
                  <a:cubicBezTo>
                    <a:pt x="128" y="24"/>
                    <a:pt x="128" y="24"/>
                    <a:pt x="128" y="24"/>
                  </a:cubicBezTo>
                  <a:cubicBezTo>
                    <a:pt x="128" y="25"/>
                    <a:pt x="128" y="25"/>
                    <a:pt x="128" y="25"/>
                  </a:cubicBezTo>
                  <a:cubicBezTo>
                    <a:pt x="129" y="26"/>
                    <a:pt x="129" y="26"/>
                    <a:pt x="129" y="26"/>
                  </a:cubicBezTo>
                  <a:cubicBezTo>
                    <a:pt x="131" y="28"/>
                    <a:pt x="131" y="28"/>
                    <a:pt x="131" y="28"/>
                  </a:cubicBezTo>
                  <a:cubicBezTo>
                    <a:pt x="132" y="28"/>
                    <a:pt x="132" y="28"/>
                    <a:pt x="132" y="28"/>
                  </a:cubicBezTo>
                  <a:cubicBezTo>
                    <a:pt x="133" y="29"/>
                    <a:pt x="133" y="29"/>
                    <a:pt x="133" y="29"/>
                  </a:cubicBezTo>
                  <a:cubicBezTo>
                    <a:pt x="133" y="29"/>
                    <a:pt x="133" y="29"/>
                    <a:pt x="133" y="29"/>
                  </a:cubicBezTo>
                  <a:cubicBezTo>
                    <a:pt x="134" y="29"/>
                    <a:pt x="134" y="29"/>
                    <a:pt x="134" y="29"/>
                  </a:cubicBezTo>
                  <a:cubicBezTo>
                    <a:pt x="134" y="30"/>
                    <a:pt x="134" y="30"/>
                    <a:pt x="134" y="30"/>
                  </a:cubicBezTo>
                  <a:cubicBezTo>
                    <a:pt x="133" y="31"/>
                    <a:pt x="133" y="31"/>
                    <a:pt x="133" y="31"/>
                  </a:cubicBezTo>
                  <a:cubicBezTo>
                    <a:pt x="132" y="30"/>
                    <a:pt x="132" y="30"/>
                    <a:pt x="132" y="30"/>
                  </a:cubicBezTo>
                  <a:cubicBezTo>
                    <a:pt x="131" y="31"/>
                    <a:pt x="131" y="31"/>
                    <a:pt x="131" y="31"/>
                  </a:cubicBezTo>
                  <a:cubicBezTo>
                    <a:pt x="130" y="31"/>
                    <a:pt x="130" y="31"/>
                    <a:pt x="130" y="31"/>
                  </a:cubicBezTo>
                  <a:cubicBezTo>
                    <a:pt x="128" y="29"/>
                    <a:pt x="128" y="29"/>
                    <a:pt x="128" y="29"/>
                  </a:cubicBezTo>
                  <a:cubicBezTo>
                    <a:pt x="129" y="30"/>
                    <a:pt x="129" y="30"/>
                    <a:pt x="129" y="30"/>
                  </a:cubicBezTo>
                  <a:cubicBezTo>
                    <a:pt x="128" y="31"/>
                    <a:pt x="128" y="31"/>
                    <a:pt x="128" y="31"/>
                  </a:cubicBezTo>
                  <a:cubicBezTo>
                    <a:pt x="128" y="30"/>
                    <a:pt x="128" y="30"/>
                    <a:pt x="128" y="30"/>
                  </a:cubicBezTo>
                  <a:cubicBezTo>
                    <a:pt x="127" y="31"/>
                    <a:pt x="127" y="31"/>
                    <a:pt x="127" y="31"/>
                  </a:cubicBezTo>
                  <a:cubicBezTo>
                    <a:pt x="127" y="32"/>
                    <a:pt x="127" y="32"/>
                    <a:pt x="127" y="32"/>
                  </a:cubicBezTo>
                  <a:cubicBezTo>
                    <a:pt x="126" y="33"/>
                    <a:pt x="126" y="33"/>
                    <a:pt x="126" y="33"/>
                  </a:cubicBezTo>
                  <a:cubicBezTo>
                    <a:pt x="126" y="35"/>
                    <a:pt x="126" y="35"/>
                    <a:pt x="126" y="35"/>
                  </a:cubicBezTo>
                  <a:cubicBezTo>
                    <a:pt x="125" y="35"/>
                    <a:pt x="125" y="35"/>
                    <a:pt x="125" y="35"/>
                  </a:cubicBezTo>
                  <a:cubicBezTo>
                    <a:pt x="125" y="37"/>
                    <a:pt x="125" y="37"/>
                    <a:pt x="125" y="37"/>
                  </a:cubicBezTo>
                  <a:cubicBezTo>
                    <a:pt x="124" y="38"/>
                    <a:pt x="124" y="38"/>
                    <a:pt x="124" y="38"/>
                  </a:cubicBezTo>
                  <a:cubicBezTo>
                    <a:pt x="124" y="40"/>
                    <a:pt x="124" y="40"/>
                    <a:pt x="124" y="40"/>
                  </a:cubicBezTo>
                  <a:cubicBezTo>
                    <a:pt x="123" y="40"/>
                    <a:pt x="123" y="40"/>
                    <a:pt x="123" y="40"/>
                  </a:cubicBezTo>
                  <a:cubicBezTo>
                    <a:pt x="122" y="41"/>
                    <a:pt x="122" y="41"/>
                    <a:pt x="122" y="41"/>
                  </a:cubicBezTo>
                  <a:cubicBezTo>
                    <a:pt x="122" y="40"/>
                    <a:pt x="122" y="40"/>
                    <a:pt x="122" y="40"/>
                  </a:cubicBezTo>
                  <a:cubicBezTo>
                    <a:pt x="121" y="40"/>
                    <a:pt x="121" y="40"/>
                    <a:pt x="121" y="40"/>
                  </a:cubicBezTo>
                  <a:cubicBezTo>
                    <a:pt x="122" y="41"/>
                    <a:pt x="122" y="41"/>
                    <a:pt x="122" y="41"/>
                  </a:cubicBezTo>
                  <a:cubicBezTo>
                    <a:pt x="122" y="42"/>
                    <a:pt x="122" y="42"/>
                    <a:pt x="122" y="42"/>
                  </a:cubicBezTo>
                  <a:cubicBezTo>
                    <a:pt x="121" y="43"/>
                    <a:pt x="121" y="43"/>
                    <a:pt x="121" y="43"/>
                  </a:cubicBezTo>
                  <a:cubicBezTo>
                    <a:pt x="120" y="44"/>
                    <a:pt x="120" y="44"/>
                    <a:pt x="120" y="44"/>
                  </a:cubicBezTo>
                  <a:cubicBezTo>
                    <a:pt x="120" y="44"/>
                    <a:pt x="120" y="44"/>
                    <a:pt x="120" y="44"/>
                  </a:cubicBezTo>
                  <a:cubicBezTo>
                    <a:pt x="119" y="44"/>
                    <a:pt x="119" y="44"/>
                    <a:pt x="119" y="44"/>
                  </a:cubicBezTo>
                  <a:cubicBezTo>
                    <a:pt x="119" y="44"/>
                    <a:pt x="119" y="44"/>
                    <a:pt x="119" y="44"/>
                  </a:cubicBezTo>
                  <a:cubicBezTo>
                    <a:pt x="118" y="45"/>
                    <a:pt x="118" y="45"/>
                    <a:pt x="118" y="45"/>
                  </a:cubicBezTo>
                  <a:cubicBezTo>
                    <a:pt x="120" y="45"/>
                    <a:pt x="120" y="45"/>
                    <a:pt x="120" y="45"/>
                  </a:cubicBezTo>
                  <a:cubicBezTo>
                    <a:pt x="120" y="45"/>
                    <a:pt x="120" y="45"/>
                    <a:pt x="120" y="45"/>
                  </a:cubicBezTo>
                  <a:cubicBezTo>
                    <a:pt x="120" y="46"/>
                    <a:pt x="120" y="46"/>
                    <a:pt x="120" y="46"/>
                  </a:cubicBezTo>
                  <a:cubicBezTo>
                    <a:pt x="119" y="47"/>
                    <a:pt x="119" y="47"/>
                    <a:pt x="119" y="47"/>
                  </a:cubicBezTo>
                  <a:cubicBezTo>
                    <a:pt x="120" y="47"/>
                    <a:pt x="120" y="47"/>
                    <a:pt x="120" y="47"/>
                  </a:cubicBezTo>
                  <a:cubicBezTo>
                    <a:pt x="120" y="47"/>
                    <a:pt x="120" y="47"/>
                    <a:pt x="120" y="47"/>
                  </a:cubicBezTo>
                  <a:cubicBezTo>
                    <a:pt x="120" y="47"/>
                    <a:pt x="120" y="47"/>
                    <a:pt x="120" y="47"/>
                  </a:cubicBezTo>
                  <a:cubicBezTo>
                    <a:pt x="120" y="48"/>
                    <a:pt x="120" y="48"/>
                    <a:pt x="120" y="48"/>
                  </a:cubicBezTo>
                  <a:cubicBezTo>
                    <a:pt x="119" y="48"/>
                    <a:pt x="119" y="48"/>
                    <a:pt x="119" y="48"/>
                  </a:cubicBezTo>
                  <a:cubicBezTo>
                    <a:pt x="119" y="48"/>
                    <a:pt x="119" y="48"/>
                    <a:pt x="119" y="48"/>
                  </a:cubicBezTo>
                  <a:cubicBezTo>
                    <a:pt x="119" y="48"/>
                    <a:pt x="119" y="48"/>
                    <a:pt x="119" y="48"/>
                  </a:cubicBezTo>
                  <a:cubicBezTo>
                    <a:pt x="119" y="49"/>
                    <a:pt x="119" y="49"/>
                    <a:pt x="119" y="49"/>
                  </a:cubicBezTo>
                  <a:cubicBezTo>
                    <a:pt x="120" y="49"/>
                    <a:pt x="120" y="49"/>
                    <a:pt x="120" y="49"/>
                  </a:cubicBezTo>
                  <a:cubicBezTo>
                    <a:pt x="119" y="51"/>
                    <a:pt x="119" y="51"/>
                    <a:pt x="119" y="51"/>
                  </a:cubicBezTo>
                  <a:cubicBezTo>
                    <a:pt x="118" y="51"/>
                    <a:pt x="118" y="51"/>
                    <a:pt x="118" y="51"/>
                  </a:cubicBezTo>
                  <a:cubicBezTo>
                    <a:pt x="118" y="50"/>
                    <a:pt x="118" y="50"/>
                    <a:pt x="118" y="50"/>
                  </a:cubicBezTo>
                  <a:cubicBezTo>
                    <a:pt x="118" y="51"/>
                    <a:pt x="118" y="51"/>
                    <a:pt x="118" y="51"/>
                  </a:cubicBezTo>
                  <a:cubicBezTo>
                    <a:pt x="118" y="52"/>
                    <a:pt x="118" y="52"/>
                    <a:pt x="118" y="52"/>
                  </a:cubicBezTo>
                  <a:cubicBezTo>
                    <a:pt x="117" y="54"/>
                    <a:pt x="117" y="54"/>
                    <a:pt x="117" y="54"/>
                  </a:cubicBezTo>
                  <a:cubicBezTo>
                    <a:pt x="115" y="55"/>
                    <a:pt x="115" y="55"/>
                    <a:pt x="115" y="55"/>
                  </a:cubicBezTo>
                  <a:cubicBezTo>
                    <a:pt x="113" y="55"/>
                    <a:pt x="113" y="55"/>
                    <a:pt x="113" y="55"/>
                  </a:cubicBezTo>
                  <a:cubicBezTo>
                    <a:pt x="111" y="56"/>
                    <a:pt x="111" y="56"/>
                    <a:pt x="111" y="56"/>
                  </a:cubicBezTo>
                  <a:cubicBezTo>
                    <a:pt x="110" y="57"/>
                    <a:pt x="110" y="57"/>
                    <a:pt x="110" y="57"/>
                  </a:cubicBezTo>
                  <a:cubicBezTo>
                    <a:pt x="109" y="55"/>
                    <a:pt x="109" y="55"/>
                    <a:pt x="109" y="55"/>
                  </a:cubicBezTo>
                  <a:cubicBezTo>
                    <a:pt x="110" y="54"/>
                    <a:pt x="110" y="54"/>
                    <a:pt x="110" y="54"/>
                  </a:cubicBezTo>
                  <a:cubicBezTo>
                    <a:pt x="109" y="54"/>
                    <a:pt x="109" y="54"/>
                    <a:pt x="109" y="54"/>
                  </a:cubicBezTo>
                  <a:cubicBezTo>
                    <a:pt x="109" y="53"/>
                    <a:pt x="109" y="53"/>
                    <a:pt x="109" y="53"/>
                  </a:cubicBezTo>
                  <a:cubicBezTo>
                    <a:pt x="108" y="54"/>
                    <a:pt x="108" y="54"/>
                    <a:pt x="108" y="54"/>
                  </a:cubicBezTo>
                  <a:cubicBezTo>
                    <a:pt x="108" y="53"/>
                    <a:pt x="108" y="53"/>
                    <a:pt x="108" y="53"/>
                  </a:cubicBezTo>
                  <a:cubicBezTo>
                    <a:pt x="107" y="53"/>
                    <a:pt x="107" y="53"/>
                    <a:pt x="107" y="53"/>
                  </a:cubicBezTo>
                  <a:cubicBezTo>
                    <a:pt x="106" y="53"/>
                    <a:pt x="106" y="53"/>
                    <a:pt x="106" y="53"/>
                  </a:cubicBezTo>
                  <a:cubicBezTo>
                    <a:pt x="106" y="52"/>
                    <a:pt x="106" y="52"/>
                    <a:pt x="106" y="52"/>
                  </a:cubicBezTo>
                  <a:cubicBezTo>
                    <a:pt x="105" y="53"/>
                    <a:pt x="105" y="53"/>
                    <a:pt x="105" y="53"/>
                  </a:cubicBezTo>
                  <a:cubicBezTo>
                    <a:pt x="106" y="53"/>
                    <a:pt x="106" y="53"/>
                    <a:pt x="106" y="53"/>
                  </a:cubicBezTo>
                  <a:cubicBezTo>
                    <a:pt x="105" y="53"/>
                    <a:pt x="105" y="53"/>
                    <a:pt x="105" y="53"/>
                  </a:cubicBezTo>
                  <a:cubicBezTo>
                    <a:pt x="104" y="53"/>
                    <a:pt x="104" y="53"/>
                    <a:pt x="104" y="53"/>
                  </a:cubicBezTo>
                  <a:cubicBezTo>
                    <a:pt x="104" y="52"/>
                    <a:pt x="104" y="52"/>
                    <a:pt x="104" y="52"/>
                  </a:cubicBezTo>
                  <a:cubicBezTo>
                    <a:pt x="104" y="51"/>
                    <a:pt x="104" y="51"/>
                    <a:pt x="104" y="51"/>
                  </a:cubicBezTo>
                  <a:cubicBezTo>
                    <a:pt x="103" y="52"/>
                    <a:pt x="103" y="52"/>
                    <a:pt x="103" y="52"/>
                  </a:cubicBezTo>
                  <a:cubicBezTo>
                    <a:pt x="102" y="51"/>
                    <a:pt x="102" y="51"/>
                    <a:pt x="102" y="51"/>
                  </a:cubicBezTo>
                  <a:cubicBezTo>
                    <a:pt x="101" y="51"/>
                    <a:pt x="101" y="51"/>
                    <a:pt x="101" y="51"/>
                  </a:cubicBezTo>
                  <a:cubicBezTo>
                    <a:pt x="100" y="52"/>
                    <a:pt x="100" y="52"/>
                    <a:pt x="100" y="52"/>
                  </a:cubicBezTo>
                  <a:cubicBezTo>
                    <a:pt x="99" y="52"/>
                    <a:pt x="99" y="52"/>
                    <a:pt x="99" y="52"/>
                  </a:cubicBezTo>
                  <a:cubicBezTo>
                    <a:pt x="99" y="53"/>
                    <a:pt x="99" y="53"/>
                    <a:pt x="99" y="53"/>
                  </a:cubicBezTo>
                  <a:cubicBezTo>
                    <a:pt x="98" y="53"/>
                    <a:pt x="98" y="53"/>
                    <a:pt x="98" y="53"/>
                  </a:cubicBezTo>
                  <a:cubicBezTo>
                    <a:pt x="97" y="52"/>
                    <a:pt x="97" y="52"/>
                    <a:pt x="97" y="52"/>
                  </a:cubicBezTo>
                  <a:cubicBezTo>
                    <a:pt x="97" y="53"/>
                    <a:pt x="97" y="53"/>
                    <a:pt x="97" y="53"/>
                  </a:cubicBezTo>
                  <a:cubicBezTo>
                    <a:pt x="95" y="54"/>
                    <a:pt x="95" y="54"/>
                    <a:pt x="95" y="54"/>
                  </a:cubicBezTo>
                  <a:cubicBezTo>
                    <a:pt x="95" y="54"/>
                    <a:pt x="95" y="54"/>
                    <a:pt x="95" y="54"/>
                  </a:cubicBezTo>
                  <a:cubicBezTo>
                    <a:pt x="95" y="53"/>
                    <a:pt x="95" y="53"/>
                    <a:pt x="95" y="53"/>
                  </a:cubicBezTo>
                  <a:cubicBezTo>
                    <a:pt x="95" y="52"/>
                    <a:pt x="95" y="52"/>
                    <a:pt x="95" y="52"/>
                  </a:cubicBezTo>
                  <a:cubicBezTo>
                    <a:pt x="94" y="50"/>
                    <a:pt x="94" y="50"/>
                    <a:pt x="94" y="50"/>
                  </a:cubicBezTo>
                  <a:cubicBezTo>
                    <a:pt x="94" y="49"/>
                    <a:pt x="94" y="49"/>
                    <a:pt x="94" y="49"/>
                  </a:cubicBezTo>
                  <a:cubicBezTo>
                    <a:pt x="94" y="49"/>
                    <a:pt x="94" y="49"/>
                    <a:pt x="94" y="49"/>
                  </a:cubicBezTo>
                  <a:cubicBezTo>
                    <a:pt x="94" y="49"/>
                    <a:pt x="94" y="49"/>
                    <a:pt x="94" y="49"/>
                  </a:cubicBezTo>
                  <a:cubicBezTo>
                    <a:pt x="94" y="50"/>
                    <a:pt x="94" y="50"/>
                    <a:pt x="94" y="50"/>
                  </a:cubicBezTo>
                  <a:cubicBezTo>
                    <a:pt x="93" y="51"/>
                    <a:pt x="93" y="51"/>
                    <a:pt x="93" y="51"/>
                  </a:cubicBezTo>
                  <a:cubicBezTo>
                    <a:pt x="92" y="50"/>
                    <a:pt x="92" y="50"/>
                    <a:pt x="92" y="50"/>
                  </a:cubicBezTo>
                  <a:cubicBezTo>
                    <a:pt x="91" y="51"/>
                    <a:pt x="91" y="51"/>
                    <a:pt x="91" y="51"/>
                  </a:cubicBezTo>
                  <a:cubicBezTo>
                    <a:pt x="90" y="51"/>
                    <a:pt x="90" y="51"/>
                    <a:pt x="90" y="51"/>
                  </a:cubicBezTo>
                  <a:cubicBezTo>
                    <a:pt x="89" y="51"/>
                    <a:pt x="89" y="51"/>
                    <a:pt x="89" y="51"/>
                  </a:cubicBezTo>
                  <a:cubicBezTo>
                    <a:pt x="88" y="51"/>
                    <a:pt x="88" y="51"/>
                    <a:pt x="88" y="51"/>
                  </a:cubicBezTo>
                  <a:cubicBezTo>
                    <a:pt x="87" y="50"/>
                    <a:pt x="87" y="50"/>
                    <a:pt x="87" y="50"/>
                  </a:cubicBezTo>
                  <a:cubicBezTo>
                    <a:pt x="87" y="51"/>
                    <a:pt x="87" y="51"/>
                    <a:pt x="87" y="51"/>
                  </a:cubicBezTo>
                  <a:cubicBezTo>
                    <a:pt x="86" y="51"/>
                    <a:pt x="86" y="51"/>
                    <a:pt x="86" y="51"/>
                  </a:cubicBezTo>
                  <a:cubicBezTo>
                    <a:pt x="85" y="49"/>
                    <a:pt x="85" y="49"/>
                    <a:pt x="85" y="49"/>
                  </a:cubicBezTo>
                  <a:cubicBezTo>
                    <a:pt x="85" y="48"/>
                    <a:pt x="85" y="48"/>
                    <a:pt x="85" y="48"/>
                  </a:cubicBezTo>
                  <a:cubicBezTo>
                    <a:pt x="85" y="46"/>
                    <a:pt x="85" y="46"/>
                    <a:pt x="85" y="46"/>
                  </a:cubicBezTo>
                  <a:cubicBezTo>
                    <a:pt x="84" y="45"/>
                    <a:pt x="84" y="45"/>
                    <a:pt x="84" y="45"/>
                  </a:cubicBezTo>
                  <a:cubicBezTo>
                    <a:pt x="84" y="45"/>
                    <a:pt x="84" y="45"/>
                    <a:pt x="84" y="45"/>
                  </a:cubicBezTo>
                  <a:cubicBezTo>
                    <a:pt x="84" y="44"/>
                    <a:pt x="84" y="44"/>
                    <a:pt x="84" y="44"/>
                  </a:cubicBezTo>
                  <a:cubicBezTo>
                    <a:pt x="85" y="43"/>
                    <a:pt x="85" y="43"/>
                    <a:pt x="85" y="43"/>
                  </a:cubicBezTo>
                  <a:cubicBezTo>
                    <a:pt x="85" y="42"/>
                    <a:pt x="85" y="42"/>
                    <a:pt x="85" y="42"/>
                  </a:cubicBezTo>
                  <a:cubicBezTo>
                    <a:pt x="84" y="41"/>
                    <a:pt x="84" y="41"/>
                    <a:pt x="84" y="41"/>
                  </a:cubicBezTo>
                  <a:cubicBezTo>
                    <a:pt x="83" y="40"/>
                    <a:pt x="83" y="40"/>
                    <a:pt x="83" y="40"/>
                  </a:cubicBezTo>
                  <a:cubicBezTo>
                    <a:pt x="81" y="39"/>
                    <a:pt x="81" y="39"/>
                    <a:pt x="81" y="39"/>
                  </a:cubicBezTo>
                  <a:cubicBezTo>
                    <a:pt x="80" y="39"/>
                    <a:pt x="80" y="39"/>
                    <a:pt x="80" y="39"/>
                  </a:cubicBezTo>
                  <a:cubicBezTo>
                    <a:pt x="80" y="38"/>
                    <a:pt x="80" y="38"/>
                    <a:pt x="80" y="38"/>
                  </a:cubicBezTo>
                  <a:cubicBezTo>
                    <a:pt x="81" y="38"/>
                    <a:pt x="81" y="38"/>
                    <a:pt x="81" y="38"/>
                  </a:cubicBezTo>
                  <a:cubicBezTo>
                    <a:pt x="82" y="37"/>
                    <a:pt x="82" y="37"/>
                    <a:pt x="82" y="37"/>
                  </a:cubicBezTo>
                  <a:cubicBezTo>
                    <a:pt x="84" y="37"/>
                    <a:pt x="84" y="37"/>
                    <a:pt x="84" y="37"/>
                  </a:cubicBezTo>
                  <a:cubicBezTo>
                    <a:pt x="85" y="36"/>
                    <a:pt x="85" y="36"/>
                    <a:pt x="85" y="36"/>
                  </a:cubicBezTo>
                  <a:cubicBezTo>
                    <a:pt x="86" y="36"/>
                    <a:pt x="86" y="36"/>
                    <a:pt x="86" y="36"/>
                  </a:cubicBezTo>
                  <a:cubicBezTo>
                    <a:pt x="85" y="36"/>
                    <a:pt x="85" y="36"/>
                    <a:pt x="85" y="36"/>
                  </a:cubicBezTo>
                  <a:cubicBezTo>
                    <a:pt x="84" y="37"/>
                    <a:pt x="84" y="37"/>
                    <a:pt x="84" y="37"/>
                  </a:cubicBezTo>
                  <a:cubicBezTo>
                    <a:pt x="82" y="37"/>
                    <a:pt x="82" y="37"/>
                    <a:pt x="82" y="37"/>
                  </a:cubicBezTo>
                  <a:cubicBezTo>
                    <a:pt x="81" y="37"/>
                    <a:pt x="81" y="37"/>
                    <a:pt x="81" y="37"/>
                  </a:cubicBezTo>
                  <a:cubicBezTo>
                    <a:pt x="80" y="37"/>
                    <a:pt x="80" y="37"/>
                    <a:pt x="80" y="37"/>
                  </a:cubicBezTo>
                  <a:cubicBezTo>
                    <a:pt x="80" y="36"/>
                    <a:pt x="80" y="36"/>
                    <a:pt x="80" y="36"/>
                  </a:cubicBezTo>
                  <a:cubicBezTo>
                    <a:pt x="80" y="35"/>
                    <a:pt x="80" y="35"/>
                    <a:pt x="80" y="35"/>
                  </a:cubicBezTo>
                  <a:cubicBezTo>
                    <a:pt x="81" y="36"/>
                    <a:pt x="81" y="36"/>
                    <a:pt x="81" y="36"/>
                  </a:cubicBezTo>
                  <a:cubicBezTo>
                    <a:pt x="80" y="35"/>
                    <a:pt x="80" y="35"/>
                    <a:pt x="80" y="35"/>
                  </a:cubicBezTo>
                  <a:cubicBezTo>
                    <a:pt x="78" y="33"/>
                    <a:pt x="78" y="33"/>
                    <a:pt x="78" y="33"/>
                  </a:cubicBezTo>
                  <a:cubicBezTo>
                    <a:pt x="78" y="31"/>
                    <a:pt x="78" y="31"/>
                    <a:pt x="78" y="31"/>
                  </a:cubicBezTo>
                  <a:cubicBezTo>
                    <a:pt x="79" y="31"/>
                    <a:pt x="79" y="31"/>
                    <a:pt x="79" y="31"/>
                  </a:cubicBezTo>
                  <a:cubicBezTo>
                    <a:pt x="79" y="30"/>
                    <a:pt x="79" y="30"/>
                    <a:pt x="79" y="30"/>
                  </a:cubicBezTo>
                  <a:cubicBezTo>
                    <a:pt x="79" y="29"/>
                    <a:pt x="79" y="29"/>
                    <a:pt x="79" y="29"/>
                  </a:cubicBezTo>
                  <a:cubicBezTo>
                    <a:pt x="79" y="29"/>
                    <a:pt x="79" y="29"/>
                    <a:pt x="79" y="29"/>
                  </a:cubicBezTo>
                  <a:close/>
                  <a:moveTo>
                    <a:pt x="225" y="40"/>
                  </a:moveTo>
                  <a:cubicBezTo>
                    <a:pt x="224" y="40"/>
                    <a:pt x="224" y="40"/>
                    <a:pt x="224" y="40"/>
                  </a:cubicBezTo>
                  <a:cubicBezTo>
                    <a:pt x="225" y="40"/>
                    <a:pt x="225" y="40"/>
                    <a:pt x="225" y="40"/>
                  </a:cubicBezTo>
                  <a:cubicBezTo>
                    <a:pt x="225" y="40"/>
                    <a:pt x="225" y="40"/>
                    <a:pt x="225" y="40"/>
                  </a:cubicBezTo>
                  <a:cubicBezTo>
                    <a:pt x="225" y="40"/>
                    <a:pt x="225" y="40"/>
                    <a:pt x="225" y="40"/>
                  </a:cubicBezTo>
                  <a:close/>
                  <a:moveTo>
                    <a:pt x="227" y="43"/>
                  </a:moveTo>
                  <a:cubicBezTo>
                    <a:pt x="226" y="43"/>
                    <a:pt x="226" y="43"/>
                    <a:pt x="226" y="43"/>
                  </a:cubicBezTo>
                  <a:cubicBezTo>
                    <a:pt x="226" y="43"/>
                    <a:pt x="226" y="43"/>
                    <a:pt x="226" y="43"/>
                  </a:cubicBezTo>
                  <a:cubicBezTo>
                    <a:pt x="227" y="43"/>
                    <a:pt x="227" y="43"/>
                    <a:pt x="227" y="43"/>
                  </a:cubicBezTo>
                  <a:close/>
                  <a:moveTo>
                    <a:pt x="228" y="43"/>
                  </a:moveTo>
                  <a:cubicBezTo>
                    <a:pt x="228" y="43"/>
                    <a:pt x="228" y="43"/>
                    <a:pt x="228" y="43"/>
                  </a:cubicBezTo>
                  <a:cubicBezTo>
                    <a:pt x="230" y="44"/>
                    <a:pt x="230" y="44"/>
                    <a:pt x="230" y="44"/>
                  </a:cubicBezTo>
                  <a:cubicBezTo>
                    <a:pt x="233" y="44"/>
                    <a:pt x="233" y="44"/>
                    <a:pt x="233" y="44"/>
                  </a:cubicBezTo>
                  <a:cubicBezTo>
                    <a:pt x="235" y="44"/>
                    <a:pt x="235" y="44"/>
                    <a:pt x="235" y="44"/>
                  </a:cubicBezTo>
                  <a:cubicBezTo>
                    <a:pt x="236" y="44"/>
                    <a:pt x="236" y="44"/>
                    <a:pt x="236" y="44"/>
                  </a:cubicBezTo>
                  <a:cubicBezTo>
                    <a:pt x="234" y="43"/>
                    <a:pt x="234" y="43"/>
                    <a:pt x="234" y="43"/>
                  </a:cubicBezTo>
                  <a:cubicBezTo>
                    <a:pt x="233" y="44"/>
                    <a:pt x="233" y="44"/>
                    <a:pt x="233" y="44"/>
                  </a:cubicBezTo>
                  <a:cubicBezTo>
                    <a:pt x="231" y="43"/>
                    <a:pt x="231" y="43"/>
                    <a:pt x="231" y="43"/>
                  </a:cubicBezTo>
                  <a:cubicBezTo>
                    <a:pt x="230" y="44"/>
                    <a:pt x="230" y="44"/>
                    <a:pt x="230" y="44"/>
                  </a:cubicBezTo>
                  <a:cubicBezTo>
                    <a:pt x="228" y="43"/>
                    <a:pt x="228" y="43"/>
                    <a:pt x="228" y="43"/>
                  </a:cubicBezTo>
                  <a:close/>
                  <a:moveTo>
                    <a:pt x="228" y="38"/>
                  </a:moveTo>
                  <a:cubicBezTo>
                    <a:pt x="229" y="39"/>
                    <a:pt x="229" y="39"/>
                    <a:pt x="229" y="39"/>
                  </a:cubicBezTo>
                  <a:cubicBezTo>
                    <a:pt x="229" y="38"/>
                    <a:pt x="229" y="38"/>
                    <a:pt x="229" y="38"/>
                  </a:cubicBezTo>
                  <a:cubicBezTo>
                    <a:pt x="229" y="38"/>
                    <a:pt x="229" y="38"/>
                    <a:pt x="229" y="38"/>
                  </a:cubicBezTo>
                  <a:cubicBezTo>
                    <a:pt x="230" y="40"/>
                    <a:pt x="230" y="40"/>
                    <a:pt x="230" y="40"/>
                  </a:cubicBezTo>
                  <a:cubicBezTo>
                    <a:pt x="230" y="40"/>
                    <a:pt x="230" y="40"/>
                    <a:pt x="230" y="40"/>
                  </a:cubicBezTo>
                  <a:cubicBezTo>
                    <a:pt x="231" y="40"/>
                    <a:pt x="231" y="40"/>
                    <a:pt x="231" y="40"/>
                  </a:cubicBezTo>
                  <a:cubicBezTo>
                    <a:pt x="231" y="40"/>
                    <a:pt x="231" y="40"/>
                    <a:pt x="231" y="40"/>
                  </a:cubicBezTo>
                  <a:cubicBezTo>
                    <a:pt x="232" y="41"/>
                    <a:pt x="232" y="41"/>
                    <a:pt x="232" y="41"/>
                  </a:cubicBezTo>
                  <a:cubicBezTo>
                    <a:pt x="233" y="40"/>
                    <a:pt x="233" y="40"/>
                    <a:pt x="233" y="40"/>
                  </a:cubicBezTo>
                  <a:cubicBezTo>
                    <a:pt x="233" y="40"/>
                    <a:pt x="233" y="40"/>
                    <a:pt x="233" y="40"/>
                  </a:cubicBezTo>
                  <a:cubicBezTo>
                    <a:pt x="232" y="40"/>
                    <a:pt x="232" y="40"/>
                    <a:pt x="232" y="40"/>
                  </a:cubicBezTo>
                  <a:cubicBezTo>
                    <a:pt x="231" y="39"/>
                    <a:pt x="231" y="39"/>
                    <a:pt x="231" y="39"/>
                  </a:cubicBezTo>
                  <a:cubicBezTo>
                    <a:pt x="230" y="38"/>
                    <a:pt x="230" y="38"/>
                    <a:pt x="230" y="38"/>
                  </a:cubicBezTo>
                  <a:cubicBezTo>
                    <a:pt x="229" y="38"/>
                    <a:pt x="229" y="38"/>
                    <a:pt x="229" y="38"/>
                  </a:cubicBezTo>
                  <a:cubicBezTo>
                    <a:pt x="228" y="38"/>
                    <a:pt x="228" y="38"/>
                    <a:pt x="228" y="38"/>
                  </a:cubicBezTo>
                  <a:cubicBezTo>
                    <a:pt x="228" y="38"/>
                    <a:pt x="228" y="38"/>
                    <a:pt x="228" y="38"/>
                  </a:cubicBezTo>
                  <a:close/>
                  <a:moveTo>
                    <a:pt x="212" y="64"/>
                  </a:moveTo>
                  <a:cubicBezTo>
                    <a:pt x="212" y="65"/>
                    <a:pt x="212" y="65"/>
                    <a:pt x="212" y="65"/>
                  </a:cubicBezTo>
                  <a:cubicBezTo>
                    <a:pt x="212" y="65"/>
                    <a:pt x="212" y="65"/>
                    <a:pt x="212" y="65"/>
                  </a:cubicBezTo>
                  <a:cubicBezTo>
                    <a:pt x="212" y="66"/>
                    <a:pt x="212" y="66"/>
                    <a:pt x="212" y="66"/>
                  </a:cubicBezTo>
                  <a:cubicBezTo>
                    <a:pt x="212" y="65"/>
                    <a:pt x="212" y="65"/>
                    <a:pt x="212" y="65"/>
                  </a:cubicBezTo>
                  <a:cubicBezTo>
                    <a:pt x="212" y="64"/>
                    <a:pt x="212" y="64"/>
                    <a:pt x="212" y="64"/>
                  </a:cubicBezTo>
                  <a:close/>
                  <a:moveTo>
                    <a:pt x="215" y="63"/>
                  </a:moveTo>
                  <a:cubicBezTo>
                    <a:pt x="213" y="63"/>
                    <a:pt x="213" y="63"/>
                    <a:pt x="213" y="63"/>
                  </a:cubicBezTo>
                  <a:cubicBezTo>
                    <a:pt x="213" y="65"/>
                    <a:pt x="213" y="65"/>
                    <a:pt x="213" y="65"/>
                  </a:cubicBezTo>
                  <a:cubicBezTo>
                    <a:pt x="213" y="66"/>
                    <a:pt x="213" y="66"/>
                    <a:pt x="213" y="66"/>
                  </a:cubicBezTo>
                  <a:cubicBezTo>
                    <a:pt x="213" y="66"/>
                    <a:pt x="213" y="66"/>
                    <a:pt x="213" y="66"/>
                  </a:cubicBezTo>
                  <a:cubicBezTo>
                    <a:pt x="214" y="64"/>
                    <a:pt x="214" y="64"/>
                    <a:pt x="214" y="64"/>
                  </a:cubicBezTo>
                  <a:cubicBezTo>
                    <a:pt x="215" y="63"/>
                    <a:pt x="215" y="63"/>
                    <a:pt x="215" y="63"/>
                  </a:cubicBezTo>
                  <a:close/>
                  <a:moveTo>
                    <a:pt x="223" y="69"/>
                  </a:moveTo>
                  <a:cubicBezTo>
                    <a:pt x="223" y="70"/>
                    <a:pt x="223" y="70"/>
                    <a:pt x="223" y="70"/>
                  </a:cubicBezTo>
                  <a:cubicBezTo>
                    <a:pt x="223" y="70"/>
                    <a:pt x="223" y="70"/>
                    <a:pt x="223" y="70"/>
                  </a:cubicBezTo>
                  <a:cubicBezTo>
                    <a:pt x="224" y="70"/>
                    <a:pt x="224" y="70"/>
                    <a:pt x="224" y="70"/>
                  </a:cubicBezTo>
                  <a:cubicBezTo>
                    <a:pt x="223" y="69"/>
                    <a:pt x="223" y="69"/>
                    <a:pt x="223" y="69"/>
                  </a:cubicBezTo>
                  <a:close/>
                  <a:moveTo>
                    <a:pt x="220" y="68"/>
                  </a:moveTo>
                  <a:cubicBezTo>
                    <a:pt x="220" y="67"/>
                    <a:pt x="220" y="67"/>
                    <a:pt x="220" y="67"/>
                  </a:cubicBezTo>
                  <a:cubicBezTo>
                    <a:pt x="220" y="68"/>
                    <a:pt x="220" y="68"/>
                    <a:pt x="220" y="68"/>
                  </a:cubicBezTo>
                  <a:cubicBezTo>
                    <a:pt x="220" y="69"/>
                    <a:pt x="220" y="69"/>
                    <a:pt x="220" y="69"/>
                  </a:cubicBezTo>
                  <a:cubicBezTo>
                    <a:pt x="220" y="69"/>
                    <a:pt x="220" y="69"/>
                    <a:pt x="220" y="69"/>
                  </a:cubicBezTo>
                  <a:cubicBezTo>
                    <a:pt x="221" y="70"/>
                    <a:pt x="221" y="70"/>
                    <a:pt x="221" y="70"/>
                  </a:cubicBezTo>
                  <a:cubicBezTo>
                    <a:pt x="220" y="69"/>
                    <a:pt x="220" y="69"/>
                    <a:pt x="220" y="69"/>
                  </a:cubicBezTo>
                  <a:cubicBezTo>
                    <a:pt x="220" y="69"/>
                    <a:pt x="220" y="69"/>
                    <a:pt x="220" y="69"/>
                  </a:cubicBezTo>
                  <a:cubicBezTo>
                    <a:pt x="220" y="70"/>
                    <a:pt x="220" y="70"/>
                    <a:pt x="220" y="70"/>
                  </a:cubicBezTo>
                  <a:cubicBezTo>
                    <a:pt x="220" y="71"/>
                    <a:pt x="220" y="71"/>
                    <a:pt x="220" y="71"/>
                  </a:cubicBezTo>
                  <a:cubicBezTo>
                    <a:pt x="221" y="71"/>
                    <a:pt x="221" y="71"/>
                    <a:pt x="221" y="71"/>
                  </a:cubicBezTo>
                  <a:cubicBezTo>
                    <a:pt x="222" y="70"/>
                    <a:pt x="222" y="70"/>
                    <a:pt x="222" y="70"/>
                  </a:cubicBezTo>
                  <a:cubicBezTo>
                    <a:pt x="222" y="69"/>
                    <a:pt x="222" y="69"/>
                    <a:pt x="222" y="69"/>
                  </a:cubicBezTo>
                  <a:cubicBezTo>
                    <a:pt x="222" y="69"/>
                    <a:pt x="222" y="69"/>
                    <a:pt x="222" y="69"/>
                  </a:cubicBezTo>
                  <a:cubicBezTo>
                    <a:pt x="221" y="68"/>
                    <a:pt x="221" y="68"/>
                    <a:pt x="221" y="68"/>
                  </a:cubicBezTo>
                  <a:cubicBezTo>
                    <a:pt x="220" y="68"/>
                    <a:pt x="220" y="68"/>
                    <a:pt x="220" y="68"/>
                  </a:cubicBezTo>
                  <a:close/>
                  <a:moveTo>
                    <a:pt x="222" y="68"/>
                  </a:moveTo>
                  <a:cubicBezTo>
                    <a:pt x="222" y="68"/>
                    <a:pt x="222" y="68"/>
                    <a:pt x="222" y="68"/>
                  </a:cubicBezTo>
                  <a:cubicBezTo>
                    <a:pt x="222" y="69"/>
                    <a:pt x="222" y="69"/>
                    <a:pt x="222" y="69"/>
                  </a:cubicBezTo>
                  <a:cubicBezTo>
                    <a:pt x="222" y="69"/>
                    <a:pt x="222" y="69"/>
                    <a:pt x="222" y="69"/>
                  </a:cubicBezTo>
                  <a:cubicBezTo>
                    <a:pt x="223" y="69"/>
                    <a:pt x="223" y="69"/>
                    <a:pt x="223" y="69"/>
                  </a:cubicBezTo>
                  <a:cubicBezTo>
                    <a:pt x="223" y="68"/>
                    <a:pt x="223" y="68"/>
                    <a:pt x="223" y="68"/>
                  </a:cubicBezTo>
                  <a:cubicBezTo>
                    <a:pt x="222" y="68"/>
                    <a:pt x="222" y="68"/>
                    <a:pt x="222" y="68"/>
                  </a:cubicBezTo>
                  <a:close/>
                  <a:moveTo>
                    <a:pt x="221" y="66"/>
                  </a:moveTo>
                  <a:cubicBezTo>
                    <a:pt x="220" y="66"/>
                    <a:pt x="220" y="66"/>
                    <a:pt x="220" y="66"/>
                  </a:cubicBezTo>
                  <a:cubicBezTo>
                    <a:pt x="220" y="67"/>
                    <a:pt x="220" y="67"/>
                    <a:pt x="220" y="67"/>
                  </a:cubicBezTo>
                  <a:cubicBezTo>
                    <a:pt x="221" y="68"/>
                    <a:pt x="221" y="68"/>
                    <a:pt x="221" y="68"/>
                  </a:cubicBezTo>
                  <a:cubicBezTo>
                    <a:pt x="221" y="68"/>
                    <a:pt x="221" y="68"/>
                    <a:pt x="221" y="68"/>
                  </a:cubicBezTo>
                  <a:cubicBezTo>
                    <a:pt x="222" y="68"/>
                    <a:pt x="222" y="68"/>
                    <a:pt x="222" y="68"/>
                  </a:cubicBezTo>
                  <a:cubicBezTo>
                    <a:pt x="221" y="67"/>
                    <a:pt x="221" y="67"/>
                    <a:pt x="221" y="67"/>
                  </a:cubicBezTo>
                  <a:cubicBezTo>
                    <a:pt x="221" y="66"/>
                    <a:pt x="221" y="66"/>
                    <a:pt x="221" y="66"/>
                  </a:cubicBezTo>
                  <a:close/>
                  <a:moveTo>
                    <a:pt x="223" y="66"/>
                  </a:moveTo>
                  <a:cubicBezTo>
                    <a:pt x="222" y="66"/>
                    <a:pt x="222" y="66"/>
                    <a:pt x="222" y="66"/>
                  </a:cubicBezTo>
                  <a:cubicBezTo>
                    <a:pt x="221" y="67"/>
                    <a:pt x="221" y="67"/>
                    <a:pt x="221" y="67"/>
                  </a:cubicBezTo>
                  <a:cubicBezTo>
                    <a:pt x="221" y="67"/>
                    <a:pt x="221" y="67"/>
                    <a:pt x="221" y="67"/>
                  </a:cubicBezTo>
                  <a:cubicBezTo>
                    <a:pt x="222" y="68"/>
                    <a:pt x="222" y="68"/>
                    <a:pt x="222" y="68"/>
                  </a:cubicBezTo>
                  <a:cubicBezTo>
                    <a:pt x="223" y="68"/>
                    <a:pt x="223" y="68"/>
                    <a:pt x="223" y="68"/>
                  </a:cubicBezTo>
                  <a:cubicBezTo>
                    <a:pt x="223" y="67"/>
                    <a:pt x="223" y="67"/>
                    <a:pt x="223" y="67"/>
                  </a:cubicBezTo>
                  <a:cubicBezTo>
                    <a:pt x="223" y="67"/>
                    <a:pt x="223" y="67"/>
                    <a:pt x="223" y="67"/>
                  </a:cubicBezTo>
                  <a:cubicBezTo>
                    <a:pt x="223" y="67"/>
                    <a:pt x="223" y="67"/>
                    <a:pt x="223" y="67"/>
                  </a:cubicBezTo>
                  <a:cubicBezTo>
                    <a:pt x="223" y="66"/>
                    <a:pt x="223" y="66"/>
                    <a:pt x="223" y="66"/>
                  </a:cubicBezTo>
                  <a:cubicBezTo>
                    <a:pt x="223" y="66"/>
                    <a:pt x="223" y="66"/>
                    <a:pt x="223" y="66"/>
                  </a:cubicBezTo>
                  <a:cubicBezTo>
                    <a:pt x="223" y="66"/>
                    <a:pt x="223" y="66"/>
                    <a:pt x="223" y="66"/>
                  </a:cubicBezTo>
                  <a:close/>
                  <a:moveTo>
                    <a:pt x="221" y="65"/>
                  </a:moveTo>
                  <a:cubicBezTo>
                    <a:pt x="220" y="65"/>
                    <a:pt x="220" y="65"/>
                    <a:pt x="220" y="65"/>
                  </a:cubicBezTo>
                  <a:cubicBezTo>
                    <a:pt x="220" y="65"/>
                    <a:pt x="220" y="65"/>
                    <a:pt x="220" y="65"/>
                  </a:cubicBezTo>
                  <a:cubicBezTo>
                    <a:pt x="221" y="65"/>
                    <a:pt x="221" y="65"/>
                    <a:pt x="221" y="65"/>
                  </a:cubicBezTo>
                  <a:cubicBezTo>
                    <a:pt x="221" y="65"/>
                    <a:pt x="221" y="65"/>
                    <a:pt x="221" y="65"/>
                  </a:cubicBezTo>
                  <a:close/>
                  <a:moveTo>
                    <a:pt x="222" y="63"/>
                  </a:moveTo>
                  <a:cubicBezTo>
                    <a:pt x="223" y="64"/>
                    <a:pt x="223" y="64"/>
                    <a:pt x="223" y="64"/>
                  </a:cubicBezTo>
                  <a:cubicBezTo>
                    <a:pt x="223" y="64"/>
                    <a:pt x="223" y="64"/>
                    <a:pt x="223" y="64"/>
                  </a:cubicBezTo>
                  <a:cubicBezTo>
                    <a:pt x="223" y="63"/>
                    <a:pt x="223" y="63"/>
                    <a:pt x="223" y="63"/>
                  </a:cubicBezTo>
                  <a:cubicBezTo>
                    <a:pt x="222" y="63"/>
                    <a:pt x="222" y="63"/>
                    <a:pt x="222" y="63"/>
                  </a:cubicBezTo>
                  <a:close/>
                  <a:moveTo>
                    <a:pt x="222" y="63"/>
                  </a:moveTo>
                  <a:cubicBezTo>
                    <a:pt x="222" y="63"/>
                    <a:pt x="222" y="63"/>
                    <a:pt x="222" y="63"/>
                  </a:cubicBezTo>
                  <a:cubicBezTo>
                    <a:pt x="221" y="64"/>
                    <a:pt x="221" y="64"/>
                    <a:pt x="221" y="64"/>
                  </a:cubicBezTo>
                  <a:cubicBezTo>
                    <a:pt x="221" y="64"/>
                    <a:pt x="221" y="64"/>
                    <a:pt x="221" y="64"/>
                  </a:cubicBezTo>
                  <a:cubicBezTo>
                    <a:pt x="221" y="64"/>
                    <a:pt x="221" y="64"/>
                    <a:pt x="221" y="64"/>
                  </a:cubicBezTo>
                  <a:cubicBezTo>
                    <a:pt x="221" y="65"/>
                    <a:pt x="221" y="65"/>
                    <a:pt x="221" y="65"/>
                  </a:cubicBezTo>
                  <a:cubicBezTo>
                    <a:pt x="222" y="65"/>
                    <a:pt x="222" y="65"/>
                    <a:pt x="222" y="65"/>
                  </a:cubicBezTo>
                  <a:cubicBezTo>
                    <a:pt x="221" y="65"/>
                    <a:pt x="221" y="65"/>
                    <a:pt x="221" y="65"/>
                  </a:cubicBezTo>
                  <a:cubicBezTo>
                    <a:pt x="221" y="66"/>
                    <a:pt x="221" y="66"/>
                    <a:pt x="221" y="66"/>
                  </a:cubicBezTo>
                  <a:cubicBezTo>
                    <a:pt x="222" y="66"/>
                    <a:pt x="222" y="66"/>
                    <a:pt x="222" y="66"/>
                  </a:cubicBezTo>
                  <a:cubicBezTo>
                    <a:pt x="222" y="65"/>
                    <a:pt x="222" y="65"/>
                    <a:pt x="222" y="65"/>
                  </a:cubicBezTo>
                  <a:cubicBezTo>
                    <a:pt x="223" y="65"/>
                    <a:pt x="223" y="65"/>
                    <a:pt x="223" y="65"/>
                  </a:cubicBezTo>
                  <a:cubicBezTo>
                    <a:pt x="223" y="65"/>
                    <a:pt x="223" y="65"/>
                    <a:pt x="223" y="65"/>
                  </a:cubicBezTo>
                  <a:cubicBezTo>
                    <a:pt x="223" y="64"/>
                    <a:pt x="223" y="64"/>
                    <a:pt x="223" y="64"/>
                  </a:cubicBezTo>
                  <a:cubicBezTo>
                    <a:pt x="223" y="64"/>
                    <a:pt x="223" y="64"/>
                    <a:pt x="223" y="64"/>
                  </a:cubicBezTo>
                  <a:cubicBezTo>
                    <a:pt x="222" y="63"/>
                    <a:pt x="222" y="63"/>
                    <a:pt x="222" y="63"/>
                  </a:cubicBezTo>
                  <a:close/>
                  <a:moveTo>
                    <a:pt x="207" y="71"/>
                  </a:moveTo>
                  <a:cubicBezTo>
                    <a:pt x="208" y="71"/>
                    <a:pt x="208" y="71"/>
                    <a:pt x="208" y="71"/>
                  </a:cubicBezTo>
                  <a:cubicBezTo>
                    <a:pt x="208" y="71"/>
                    <a:pt x="208" y="71"/>
                    <a:pt x="208" y="71"/>
                  </a:cubicBezTo>
                  <a:cubicBezTo>
                    <a:pt x="207" y="71"/>
                    <a:pt x="207" y="71"/>
                    <a:pt x="207" y="71"/>
                  </a:cubicBezTo>
                  <a:close/>
                  <a:moveTo>
                    <a:pt x="206" y="72"/>
                  </a:moveTo>
                  <a:cubicBezTo>
                    <a:pt x="208" y="73"/>
                    <a:pt x="208" y="73"/>
                    <a:pt x="208" y="73"/>
                  </a:cubicBezTo>
                  <a:cubicBezTo>
                    <a:pt x="207" y="72"/>
                    <a:pt x="207" y="72"/>
                    <a:pt x="207" y="72"/>
                  </a:cubicBezTo>
                  <a:cubicBezTo>
                    <a:pt x="206" y="72"/>
                    <a:pt x="206" y="72"/>
                    <a:pt x="206" y="72"/>
                  </a:cubicBezTo>
                  <a:close/>
                  <a:moveTo>
                    <a:pt x="202" y="74"/>
                  </a:moveTo>
                  <a:cubicBezTo>
                    <a:pt x="201" y="74"/>
                    <a:pt x="201" y="74"/>
                    <a:pt x="201" y="74"/>
                  </a:cubicBezTo>
                  <a:cubicBezTo>
                    <a:pt x="201" y="74"/>
                    <a:pt x="201" y="74"/>
                    <a:pt x="201" y="74"/>
                  </a:cubicBezTo>
                  <a:cubicBezTo>
                    <a:pt x="201" y="74"/>
                    <a:pt x="202" y="74"/>
                    <a:pt x="202" y="74"/>
                  </a:cubicBezTo>
                  <a:close/>
                  <a:moveTo>
                    <a:pt x="203" y="73"/>
                  </a:moveTo>
                  <a:cubicBezTo>
                    <a:pt x="201" y="74"/>
                    <a:pt x="201" y="74"/>
                    <a:pt x="201" y="74"/>
                  </a:cubicBezTo>
                  <a:cubicBezTo>
                    <a:pt x="202" y="74"/>
                    <a:pt x="202" y="74"/>
                    <a:pt x="202" y="74"/>
                  </a:cubicBezTo>
                  <a:cubicBezTo>
                    <a:pt x="203" y="74"/>
                    <a:pt x="203" y="74"/>
                    <a:pt x="203" y="74"/>
                  </a:cubicBezTo>
                  <a:cubicBezTo>
                    <a:pt x="203" y="73"/>
                    <a:pt x="203" y="73"/>
                    <a:pt x="203" y="73"/>
                  </a:cubicBezTo>
                  <a:close/>
                  <a:moveTo>
                    <a:pt x="203" y="77"/>
                  </a:moveTo>
                  <a:cubicBezTo>
                    <a:pt x="202" y="77"/>
                    <a:pt x="202" y="77"/>
                    <a:pt x="202" y="77"/>
                  </a:cubicBezTo>
                  <a:cubicBezTo>
                    <a:pt x="201" y="78"/>
                    <a:pt x="201" y="78"/>
                    <a:pt x="201" y="78"/>
                  </a:cubicBezTo>
                  <a:cubicBezTo>
                    <a:pt x="201" y="78"/>
                    <a:pt x="201" y="78"/>
                    <a:pt x="201" y="78"/>
                  </a:cubicBezTo>
                  <a:cubicBezTo>
                    <a:pt x="202" y="78"/>
                    <a:pt x="202" y="78"/>
                    <a:pt x="202" y="78"/>
                  </a:cubicBezTo>
                  <a:cubicBezTo>
                    <a:pt x="203" y="77"/>
                    <a:pt x="203" y="77"/>
                    <a:pt x="203" y="77"/>
                  </a:cubicBezTo>
                  <a:cubicBezTo>
                    <a:pt x="203" y="77"/>
                    <a:pt x="203" y="77"/>
                    <a:pt x="203" y="77"/>
                  </a:cubicBezTo>
                  <a:close/>
                  <a:moveTo>
                    <a:pt x="205" y="73"/>
                  </a:moveTo>
                  <a:cubicBezTo>
                    <a:pt x="203" y="74"/>
                    <a:pt x="203" y="74"/>
                    <a:pt x="203" y="74"/>
                  </a:cubicBezTo>
                  <a:cubicBezTo>
                    <a:pt x="203" y="75"/>
                    <a:pt x="203" y="75"/>
                    <a:pt x="203" y="75"/>
                  </a:cubicBezTo>
                  <a:cubicBezTo>
                    <a:pt x="203" y="75"/>
                    <a:pt x="203" y="75"/>
                    <a:pt x="203" y="75"/>
                  </a:cubicBezTo>
                  <a:cubicBezTo>
                    <a:pt x="203" y="76"/>
                    <a:pt x="203" y="76"/>
                    <a:pt x="203" y="76"/>
                  </a:cubicBezTo>
                  <a:cubicBezTo>
                    <a:pt x="203" y="76"/>
                    <a:pt x="203" y="76"/>
                    <a:pt x="203" y="76"/>
                  </a:cubicBezTo>
                  <a:cubicBezTo>
                    <a:pt x="204" y="77"/>
                    <a:pt x="204" y="77"/>
                    <a:pt x="204" y="77"/>
                  </a:cubicBezTo>
                  <a:cubicBezTo>
                    <a:pt x="204" y="77"/>
                    <a:pt x="204" y="77"/>
                    <a:pt x="204" y="77"/>
                  </a:cubicBezTo>
                  <a:cubicBezTo>
                    <a:pt x="206" y="75"/>
                    <a:pt x="206" y="75"/>
                    <a:pt x="206" y="75"/>
                  </a:cubicBezTo>
                  <a:cubicBezTo>
                    <a:pt x="206" y="74"/>
                    <a:pt x="206" y="74"/>
                    <a:pt x="206" y="74"/>
                  </a:cubicBezTo>
                  <a:cubicBezTo>
                    <a:pt x="206" y="73"/>
                    <a:pt x="206" y="73"/>
                    <a:pt x="206" y="73"/>
                  </a:cubicBezTo>
                  <a:cubicBezTo>
                    <a:pt x="206" y="73"/>
                    <a:pt x="206" y="73"/>
                    <a:pt x="206" y="73"/>
                  </a:cubicBezTo>
                  <a:cubicBezTo>
                    <a:pt x="206" y="72"/>
                    <a:pt x="206" y="72"/>
                    <a:pt x="206" y="72"/>
                  </a:cubicBezTo>
                  <a:cubicBezTo>
                    <a:pt x="205" y="72"/>
                    <a:pt x="205" y="72"/>
                    <a:pt x="205" y="72"/>
                  </a:cubicBezTo>
                  <a:cubicBezTo>
                    <a:pt x="205" y="73"/>
                    <a:pt x="205" y="73"/>
                    <a:pt x="205" y="73"/>
                  </a:cubicBezTo>
                  <a:cubicBezTo>
                    <a:pt x="205" y="73"/>
                    <a:pt x="205" y="73"/>
                    <a:pt x="205" y="73"/>
                  </a:cubicBezTo>
                  <a:close/>
                  <a:moveTo>
                    <a:pt x="196" y="68"/>
                  </a:moveTo>
                  <a:cubicBezTo>
                    <a:pt x="197" y="68"/>
                    <a:pt x="197" y="68"/>
                    <a:pt x="197" y="68"/>
                  </a:cubicBezTo>
                  <a:cubicBezTo>
                    <a:pt x="197" y="67"/>
                    <a:pt x="197" y="67"/>
                    <a:pt x="197" y="67"/>
                  </a:cubicBezTo>
                  <a:cubicBezTo>
                    <a:pt x="196" y="68"/>
                    <a:pt x="196" y="68"/>
                    <a:pt x="196" y="68"/>
                  </a:cubicBezTo>
                  <a:close/>
                  <a:moveTo>
                    <a:pt x="194" y="70"/>
                  </a:moveTo>
                  <a:cubicBezTo>
                    <a:pt x="193" y="70"/>
                    <a:pt x="193" y="70"/>
                    <a:pt x="193" y="70"/>
                  </a:cubicBezTo>
                  <a:cubicBezTo>
                    <a:pt x="194" y="70"/>
                    <a:pt x="194" y="70"/>
                    <a:pt x="194" y="70"/>
                  </a:cubicBezTo>
                  <a:cubicBezTo>
                    <a:pt x="194" y="70"/>
                    <a:pt x="194" y="70"/>
                    <a:pt x="194" y="70"/>
                  </a:cubicBezTo>
                  <a:close/>
                  <a:moveTo>
                    <a:pt x="196" y="77"/>
                  </a:moveTo>
                  <a:cubicBezTo>
                    <a:pt x="195" y="78"/>
                    <a:pt x="195" y="78"/>
                    <a:pt x="195" y="78"/>
                  </a:cubicBezTo>
                  <a:cubicBezTo>
                    <a:pt x="195" y="78"/>
                    <a:pt x="195" y="78"/>
                    <a:pt x="195" y="78"/>
                  </a:cubicBezTo>
                  <a:cubicBezTo>
                    <a:pt x="196" y="77"/>
                    <a:pt x="196" y="77"/>
                    <a:pt x="196" y="77"/>
                  </a:cubicBezTo>
                  <a:close/>
                  <a:moveTo>
                    <a:pt x="194" y="76"/>
                  </a:moveTo>
                  <a:cubicBezTo>
                    <a:pt x="195" y="75"/>
                    <a:pt x="195" y="75"/>
                    <a:pt x="195" y="75"/>
                  </a:cubicBezTo>
                  <a:cubicBezTo>
                    <a:pt x="195" y="76"/>
                    <a:pt x="195" y="76"/>
                    <a:pt x="195" y="76"/>
                  </a:cubicBezTo>
                  <a:cubicBezTo>
                    <a:pt x="196" y="77"/>
                    <a:pt x="196" y="77"/>
                    <a:pt x="196" y="77"/>
                  </a:cubicBezTo>
                  <a:cubicBezTo>
                    <a:pt x="195" y="77"/>
                    <a:pt x="195" y="77"/>
                    <a:pt x="195" y="77"/>
                  </a:cubicBezTo>
                  <a:cubicBezTo>
                    <a:pt x="194" y="76"/>
                    <a:pt x="194" y="76"/>
                    <a:pt x="194" y="76"/>
                  </a:cubicBezTo>
                  <a:cubicBezTo>
                    <a:pt x="194" y="76"/>
                    <a:pt x="194" y="76"/>
                    <a:pt x="194" y="76"/>
                  </a:cubicBezTo>
                  <a:close/>
                  <a:moveTo>
                    <a:pt x="188" y="72"/>
                  </a:moveTo>
                  <a:cubicBezTo>
                    <a:pt x="188" y="72"/>
                    <a:pt x="188" y="72"/>
                    <a:pt x="188" y="72"/>
                  </a:cubicBezTo>
                  <a:cubicBezTo>
                    <a:pt x="189" y="72"/>
                    <a:pt x="189" y="72"/>
                    <a:pt x="189" y="72"/>
                  </a:cubicBezTo>
                  <a:cubicBezTo>
                    <a:pt x="189" y="73"/>
                    <a:pt x="189" y="73"/>
                    <a:pt x="189" y="73"/>
                  </a:cubicBezTo>
                  <a:cubicBezTo>
                    <a:pt x="188" y="73"/>
                    <a:pt x="188" y="73"/>
                    <a:pt x="188" y="73"/>
                  </a:cubicBezTo>
                  <a:cubicBezTo>
                    <a:pt x="188" y="72"/>
                    <a:pt x="188" y="72"/>
                    <a:pt x="188" y="72"/>
                  </a:cubicBezTo>
                  <a:close/>
                  <a:moveTo>
                    <a:pt x="189" y="78"/>
                  </a:moveTo>
                  <a:cubicBezTo>
                    <a:pt x="190" y="78"/>
                    <a:pt x="190" y="78"/>
                    <a:pt x="190" y="78"/>
                  </a:cubicBezTo>
                  <a:cubicBezTo>
                    <a:pt x="191" y="78"/>
                    <a:pt x="191" y="78"/>
                    <a:pt x="191" y="78"/>
                  </a:cubicBezTo>
                  <a:cubicBezTo>
                    <a:pt x="190" y="78"/>
                    <a:pt x="190" y="78"/>
                    <a:pt x="190" y="78"/>
                  </a:cubicBezTo>
                  <a:cubicBezTo>
                    <a:pt x="189" y="78"/>
                    <a:pt x="189" y="78"/>
                    <a:pt x="189" y="78"/>
                  </a:cubicBezTo>
                  <a:close/>
                  <a:moveTo>
                    <a:pt x="180" y="75"/>
                  </a:moveTo>
                  <a:cubicBezTo>
                    <a:pt x="182" y="74"/>
                    <a:pt x="182" y="74"/>
                    <a:pt x="182" y="74"/>
                  </a:cubicBezTo>
                  <a:cubicBezTo>
                    <a:pt x="181" y="74"/>
                    <a:pt x="181" y="74"/>
                    <a:pt x="181" y="74"/>
                  </a:cubicBezTo>
                  <a:cubicBezTo>
                    <a:pt x="180" y="74"/>
                    <a:pt x="180" y="74"/>
                    <a:pt x="180" y="74"/>
                  </a:cubicBezTo>
                  <a:cubicBezTo>
                    <a:pt x="180" y="75"/>
                    <a:pt x="180" y="75"/>
                    <a:pt x="180" y="75"/>
                  </a:cubicBezTo>
                  <a:close/>
                  <a:moveTo>
                    <a:pt x="183" y="78"/>
                  </a:moveTo>
                  <a:cubicBezTo>
                    <a:pt x="185" y="78"/>
                    <a:pt x="185" y="78"/>
                    <a:pt x="185" y="78"/>
                  </a:cubicBezTo>
                  <a:cubicBezTo>
                    <a:pt x="186" y="78"/>
                    <a:pt x="186" y="78"/>
                    <a:pt x="186" y="78"/>
                  </a:cubicBezTo>
                  <a:cubicBezTo>
                    <a:pt x="186" y="78"/>
                    <a:pt x="186" y="78"/>
                    <a:pt x="186" y="78"/>
                  </a:cubicBezTo>
                  <a:cubicBezTo>
                    <a:pt x="185" y="78"/>
                    <a:pt x="185" y="78"/>
                    <a:pt x="185" y="78"/>
                  </a:cubicBezTo>
                  <a:cubicBezTo>
                    <a:pt x="184" y="78"/>
                    <a:pt x="184" y="78"/>
                    <a:pt x="184" y="78"/>
                  </a:cubicBezTo>
                  <a:cubicBezTo>
                    <a:pt x="183" y="78"/>
                    <a:pt x="183" y="78"/>
                    <a:pt x="183" y="78"/>
                  </a:cubicBezTo>
                  <a:close/>
                  <a:moveTo>
                    <a:pt x="182" y="78"/>
                  </a:moveTo>
                  <a:cubicBezTo>
                    <a:pt x="183" y="78"/>
                    <a:pt x="183" y="78"/>
                    <a:pt x="183" y="78"/>
                  </a:cubicBezTo>
                  <a:cubicBezTo>
                    <a:pt x="183" y="78"/>
                    <a:pt x="183" y="78"/>
                    <a:pt x="183" y="78"/>
                  </a:cubicBezTo>
                  <a:cubicBezTo>
                    <a:pt x="182" y="78"/>
                    <a:pt x="182" y="78"/>
                    <a:pt x="182" y="78"/>
                  </a:cubicBezTo>
                  <a:close/>
                  <a:moveTo>
                    <a:pt x="179" y="78"/>
                  </a:moveTo>
                  <a:cubicBezTo>
                    <a:pt x="180" y="77"/>
                    <a:pt x="180" y="77"/>
                    <a:pt x="180" y="77"/>
                  </a:cubicBezTo>
                  <a:cubicBezTo>
                    <a:pt x="181" y="78"/>
                    <a:pt x="181" y="78"/>
                    <a:pt x="181" y="78"/>
                  </a:cubicBezTo>
                  <a:cubicBezTo>
                    <a:pt x="180" y="78"/>
                    <a:pt x="180" y="78"/>
                    <a:pt x="180" y="78"/>
                  </a:cubicBezTo>
                  <a:cubicBezTo>
                    <a:pt x="179" y="78"/>
                    <a:pt x="179" y="78"/>
                    <a:pt x="179" y="78"/>
                  </a:cubicBezTo>
                  <a:close/>
                  <a:moveTo>
                    <a:pt x="158" y="88"/>
                  </a:moveTo>
                  <a:cubicBezTo>
                    <a:pt x="158" y="89"/>
                    <a:pt x="158" y="89"/>
                    <a:pt x="158" y="89"/>
                  </a:cubicBezTo>
                  <a:cubicBezTo>
                    <a:pt x="159" y="90"/>
                    <a:pt x="159" y="90"/>
                    <a:pt x="159" y="90"/>
                  </a:cubicBezTo>
                  <a:cubicBezTo>
                    <a:pt x="160" y="90"/>
                    <a:pt x="160" y="90"/>
                    <a:pt x="160" y="90"/>
                  </a:cubicBezTo>
                  <a:cubicBezTo>
                    <a:pt x="162" y="89"/>
                    <a:pt x="162" y="89"/>
                    <a:pt x="162" y="89"/>
                  </a:cubicBezTo>
                  <a:cubicBezTo>
                    <a:pt x="163" y="89"/>
                    <a:pt x="163" y="89"/>
                    <a:pt x="163" y="89"/>
                  </a:cubicBezTo>
                  <a:cubicBezTo>
                    <a:pt x="164" y="89"/>
                    <a:pt x="164" y="89"/>
                    <a:pt x="164" y="89"/>
                  </a:cubicBezTo>
                  <a:cubicBezTo>
                    <a:pt x="165" y="88"/>
                    <a:pt x="165" y="88"/>
                    <a:pt x="165" y="88"/>
                  </a:cubicBezTo>
                  <a:cubicBezTo>
                    <a:pt x="166" y="87"/>
                    <a:pt x="166" y="87"/>
                    <a:pt x="166" y="87"/>
                  </a:cubicBezTo>
                  <a:cubicBezTo>
                    <a:pt x="168" y="86"/>
                    <a:pt x="168" y="86"/>
                    <a:pt x="168" y="86"/>
                  </a:cubicBezTo>
                  <a:cubicBezTo>
                    <a:pt x="168" y="85"/>
                    <a:pt x="168" y="85"/>
                    <a:pt x="168" y="85"/>
                  </a:cubicBezTo>
                  <a:cubicBezTo>
                    <a:pt x="169" y="85"/>
                    <a:pt x="169" y="85"/>
                    <a:pt x="169" y="85"/>
                  </a:cubicBezTo>
                  <a:cubicBezTo>
                    <a:pt x="167" y="84"/>
                    <a:pt x="167" y="84"/>
                    <a:pt x="167" y="84"/>
                  </a:cubicBezTo>
                  <a:cubicBezTo>
                    <a:pt x="166" y="82"/>
                    <a:pt x="166" y="82"/>
                    <a:pt x="166" y="82"/>
                  </a:cubicBezTo>
                  <a:cubicBezTo>
                    <a:pt x="166" y="83"/>
                    <a:pt x="166" y="83"/>
                    <a:pt x="166" y="83"/>
                  </a:cubicBezTo>
                  <a:cubicBezTo>
                    <a:pt x="165" y="83"/>
                    <a:pt x="165" y="83"/>
                    <a:pt x="165" y="83"/>
                  </a:cubicBezTo>
                  <a:cubicBezTo>
                    <a:pt x="165" y="84"/>
                    <a:pt x="165" y="84"/>
                    <a:pt x="165" y="84"/>
                  </a:cubicBezTo>
                  <a:cubicBezTo>
                    <a:pt x="164" y="84"/>
                    <a:pt x="164" y="84"/>
                    <a:pt x="164" y="84"/>
                  </a:cubicBezTo>
                  <a:cubicBezTo>
                    <a:pt x="163" y="85"/>
                    <a:pt x="163" y="85"/>
                    <a:pt x="163" y="85"/>
                  </a:cubicBezTo>
                  <a:cubicBezTo>
                    <a:pt x="162" y="84"/>
                    <a:pt x="162" y="84"/>
                    <a:pt x="162" y="84"/>
                  </a:cubicBezTo>
                  <a:cubicBezTo>
                    <a:pt x="161" y="84"/>
                    <a:pt x="161" y="84"/>
                    <a:pt x="161" y="84"/>
                  </a:cubicBezTo>
                  <a:cubicBezTo>
                    <a:pt x="160" y="85"/>
                    <a:pt x="160" y="85"/>
                    <a:pt x="160" y="85"/>
                  </a:cubicBezTo>
                  <a:cubicBezTo>
                    <a:pt x="160" y="86"/>
                    <a:pt x="160" y="86"/>
                    <a:pt x="160" y="86"/>
                  </a:cubicBezTo>
                  <a:cubicBezTo>
                    <a:pt x="159" y="87"/>
                    <a:pt x="159" y="87"/>
                    <a:pt x="159" y="87"/>
                  </a:cubicBezTo>
                  <a:cubicBezTo>
                    <a:pt x="159" y="88"/>
                    <a:pt x="159" y="88"/>
                    <a:pt x="159" y="88"/>
                  </a:cubicBezTo>
                  <a:cubicBezTo>
                    <a:pt x="159" y="88"/>
                    <a:pt x="159" y="88"/>
                    <a:pt x="159" y="88"/>
                  </a:cubicBezTo>
                  <a:cubicBezTo>
                    <a:pt x="159" y="89"/>
                    <a:pt x="159" y="89"/>
                    <a:pt x="159" y="89"/>
                  </a:cubicBezTo>
                  <a:cubicBezTo>
                    <a:pt x="159" y="89"/>
                    <a:pt x="159" y="89"/>
                    <a:pt x="159" y="89"/>
                  </a:cubicBezTo>
                  <a:cubicBezTo>
                    <a:pt x="158" y="88"/>
                    <a:pt x="158" y="88"/>
                    <a:pt x="158" y="88"/>
                  </a:cubicBezTo>
                  <a:close/>
                  <a:moveTo>
                    <a:pt x="157" y="90"/>
                  </a:moveTo>
                  <a:cubicBezTo>
                    <a:pt x="158" y="88"/>
                    <a:pt x="158" y="88"/>
                    <a:pt x="158" y="88"/>
                  </a:cubicBezTo>
                  <a:cubicBezTo>
                    <a:pt x="157" y="88"/>
                    <a:pt x="157" y="88"/>
                    <a:pt x="157" y="88"/>
                  </a:cubicBezTo>
                  <a:cubicBezTo>
                    <a:pt x="157" y="89"/>
                    <a:pt x="157" y="89"/>
                    <a:pt x="157" y="89"/>
                  </a:cubicBezTo>
                  <a:cubicBezTo>
                    <a:pt x="157" y="90"/>
                    <a:pt x="157" y="90"/>
                    <a:pt x="157" y="90"/>
                  </a:cubicBezTo>
                  <a:close/>
                  <a:moveTo>
                    <a:pt x="157" y="90"/>
                  </a:moveTo>
                  <a:cubicBezTo>
                    <a:pt x="156" y="91"/>
                    <a:pt x="156" y="91"/>
                    <a:pt x="156" y="91"/>
                  </a:cubicBezTo>
                  <a:cubicBezTo>
                    <a:pt x="156" y="91"/>
                    <a:pt x="156" y="91"/>
                    <a:pt x="156" y="91"/>
                  </a:cubicBezTo>
                  <a:cubicBezTo>
                    <a:pt x="155" y="92"/>
                    <a:pt x="155" y="92"/>
                    <a:pt x="155" y="92"/>
                  </a:cubicBezTo>
                  <a:cubicBezTo>
                    <a:pt x="154" y="92"/>
                    <a:pt x="154" y="92"/>
                    <a:pt x="154" y="92"/>
                  </a:cubicBezTo>
                  <a:cubicBezTo>
                    <a:pt x="155" y="93"/>
                    <a:pt x="155" y="93"/>
                    <a:pt x="155" y="93"/>
                  </a:cubicBezTo>
                  <a:cubicBezTo>
                    <a:pt x="157" y="92"/>
                    <a:pt x="157" y="92"/>
                    <a:pt x="157" y="92"/>
                  </a:cubicBezTo>
                  <a:cubicBezTo>
                    <a:pt x="158" y="91"/>
                    <a:pt x="158" y="91"/>
                    <a:pt x="158" y="91"/>
                  </a:cubicBezTo>
                  <a:cubicBezTo>
                    <a:pt x="157" y="90"/>
                    <a:pt x="157" y="90"/>
                    <a:pt x="157" y="90"/>
                  </a:cubicBezTo>
                  <a:close/>
                  <a:moveTo>
                    <a:pt x="149" y="90"/>
                  </a:moveTo>
                  <a:cubicBezTo>
                    <a:pt x="150" y="90"/>
                    <a:pt x="150" y="90"/>
                    <a:pt x="150" y="90"/>
                  </a:cubicBezTo>
                  <a:cubicBezTo>
                    <a:pt x="150" y="91"/>
                    <a:pt x="150" y="91"/>
                    <a:pt x="150" y="91"/>
                  </a:cubicBezTo>
                  <a:cubicBezTo>
                    <a:pt x="149" y="91"/>
                    <a:pt x="149" y="91"/>
                    <a:pt x="149" y="91"/>
                  </a:cubicBezTo>
                  <a:cubicBezTo>
                    <a:pt x="148" y="91"/>
                    <a:pt x="148" y="91"/>
                    <a:pt x="148" y="91"/>
                  </a:cubicBezTo>
                  <a:cubicBezTo>
                    <a:pt x="149" y="90"/>
                    <a:pt x="149" y="90"/>
                    <a:pt x="149" y="90"/>
                  </a:cubicBezTo>
                  <a:cubicBezTo>
                    <a:pt x="149" y="90"/>
                    <a:pt x="149" y="90"/>
                    <a:pt x="149" y="90"/>
                  </a:cubicBezTo>
                  <a:close/>
                  <a:moveTo>
                    <a:pt x="133" y="85"/>
                  </a:moveTo>
                  <a:cubicBezTo>
                    <a:pt x="135" y="83"/>
                    <a:pt x="135" y="83"/>
                    <a:pt x="135" y="83"/>
                  </a:cubicBezTo>
                  <a:cubicBezTo>
                    <a:pt x="137" y="85"/>
                    <a:pt x="137" y="85"/>
                    <a:pt x="137" y="85"/>
                  </a:cubicBezTo>
                  <a:cubicBezTo>
                    <a:pt x="138" y="85"/>
                    <a:pt x="138" y="85"/>
                    <a:pt x="138" y="85"/>
                  </a:cubicBezTo>
                  <a:cubicBezTo>
                    <a:pt x="139" y="84"/>
                    <a:pt x="139" y="84"/>
                    <a:pt x="139" y="84"/>
                  </a:cubicBezTo>
                  <a:cubicBezTo>
                    <a:pt x="140" y="85"/>
                    <a:pt x="140" y="85"/>
                    <a:pt x="140" y="85"/>
                  </a:cubicBezTo>
                  <a:cubicBezTo>
                    <a:pt x="140" y="86"/>
                    <a:pt x="140" y="86"/>
                    <a:pt x="140" y="86"/>
                  </a:cubicBezTo>
                  <a:cubicBezTo>
                    <a:pt x="141" y="86"/>
                    <a:pt x="141" y="86"/>
                    <a:pt x="141" y="86"/>
                  </a:cubicBezTo>
                  <a:cubicBezTo>
                    <a:pt x="142" y="87"/>
                    <a:pt x="142" y="87"/>
                    <a:pt x="142" y="87"/>
                  </a:cubicBezTo>
                  <a:cubicBezTo>
                    <a:pt x="143" y="88"/>
                    <a:pt x="143" y="88"/>
                    <a:pt x="143" y="88"/>
                  </a:cubicBezTo>
                  <a:cubicBezTo>
                    <a:pt x="143" y="88"/>
                    <a:pt x="143" y="88"/>
                    <a:pt x="143" y="88"/>
                  </a:cubicBezTo>
                  <a:cubicBezTo>
                    <a:pt x="142" y="89"/>
                    <a:pt x="142" y="89"/>
                    <a:pt x="142" y="89"/>
                  </a:cubicBezTo>
                  <a:cubicBezTo>
                    <a:pt x="140" y="89"/>
                    <a:pt x="140" y="89"/>
                    <a:pt x="140" y="89"/>
                  </a:cubicBezTo>
                  <a:cubicBezTo>
                    <a:pt x="139" y="89"/>
                    <a:pt x="139" y="89"/>
                    <a:pt x="139" y="89"/>
                  </a:cubicBezTo>
                  <a:cubicBezTo>
                    <a:pt x="138" y="87"/>
                    <a:pt x="138" y="87"/>
                    <a:pt x="138" y="87"/>
                  </a:cubicBezTo>
                  <a:cubicBezTo>
                    <a:pt x="137" y="87"/>
                    <a:pt x="137" y="87"/>
                    <a:pt x="137" y="87"/>
                  </a:cubicBezTo>
                  <a:cubicBezTo>
                    <a:pt x="136" y="86"/>
                    <a:pt x="136" y="86"/>
                    <a:pt x="136" y="86"/>
                  </a:cubicBezTo>
                  <a:cubicBezTo>
                    <a:pt x="135" y="86"/>
                    <a:pt x="135" y="86"/>
                    <a:pt x="135" y="86"/>
                  </a:cubicBezTo>
                  <a:cubicBezTo>
                    <a:pt x="133" y="86"/>
                    <a:pt x="133" y="86"/>
                    <a:pt x="133" y="86"/>
                  </a:cubicBezTo>
                  <a:cubicBezTo>
                    <a:pt x="133" y="85"/>
                    <a:pt x="133" y="85"/>
                    <a:pt x="133" y="85"/>
                  </a:cubicBezTo>
                  <a:cubicBezTo>
                    <a:pt x="133" y="85"/>
                    <a:pt x="133" y="85"/>
                    <a:pt x="133" y="85"/>
                  </a:cubicBezTo>
                  <a:close/>
                  <a:moveTo>
                    <a:pt x="115" y="73"/>
                  </a:moveTo>
                  <a:cubicBezTo>
                    <a:pt x="116" y="73"/>
                    <a:pt x="116" y="73"/>
                    <a:pt x="116" y="73"/>
                  </a:cubicBezTo>
                  <a:cubicBezTo>
                    <a:pt x="116" y="73"/>
                    <a:pt x="116" y="73"/>
                    <a:pt x="116" y="73"/>
                  </a:cubicBezTo>
                  <a:cubicBezTo>
                    <a:pt x="116" y="73"/>
                    <a:pt x="116" y="73"/>
                    <a:pt x="116" y="73"/>
                  </a:cubicBezTo>
                  <a:cubicBezTo>
                    <a:pt x="115" y="73"/>
                    <a:pt x="115" y="73"/>
                    <a:pt x="115" y="73"/>
                  </a:cubicBezTo>
                  <a:cubicBezTo>
                    <a:pt x="115" y="73"/>
                    <a:pt x="115" y="73"/>
                    <a:pt x="115" y="73"/>
                  </a:cubicBezTo>
                  <a:close/>
                  <a:moveTo>
                    <a:pt x="112" y="71"/>
                  </a:moveTo>
                  <a:cubicBezTo>
                    <a:pt x="113" y="72"/>
                    <a:pt x="113" y="72"/>
                    <a:pt x="113" y="72"/>
                  </a:cubicBezTo>
                  <a:cubicBezTo>
                    <a:pt x="113" y="71"/>
                    <a:pt x="113" y="71"/>
                    <a:pt x="113" y="71"/>
                  </a:cubicBezTo>
                  <a:cubicBezTo>
                    <a:pt x="114" y="71"/>
                    <a:pt x="114" y="71"/>
                    <a:pt x="114" y="71"/>
                  </a:cubicBezTo>
                  <a:cubicBezTo>
                    <a:pt x="114" y="71"/>
                    <a:pt x="114" y="71"/>
                    <a:pt x="114" y="71"/>
                  </a:cubicBezTo>
                  <a:cubicBezTo>
                    <a:pt x="114" y="71"/>
                    <a:pt x="114" y="71"/>
                    <a:pt x="114" y="71"/>
                  </a:cubicBezTo>
                  <a:cubicBezTo>
                    <a:pt x="113" y="71"/>
                    <a:pt x="113" y="71"/>
                    <a:pt x="113" y="71"/>
                  </a:cubicBezTo>
                  <a:cubicBezTo>
                    <a:pt x="112" y="71"/>
                    <a:pt x="112" y="71"/>
                    <a:pt x="112" y="71"/>
                  </a:cubicBezTo>
                  <a:cubicBezTo>
                    <a:pt x="112" y="71"/>
                    <a:pt x="112" y="71"/>
                    <a:pt x="112" y="71"/>
                  </a:cubicBezTo>
                  <a:cubicBezTo>
                    <a:pt x="112" y="71"/>
                    <a:pt x="112" y="71"/>
                    <a:pt x="112" y="71"/>
                  </a:cubicBezTo>
                  <a:close/>
                  <a:moveTo>
                    <a:pt x="173" y="77"/>
                  </a:moveTo>
                  <a:cubicBezTo>
                    <a:pt x="174" y="76"/>
                    <a:pt x="174" y="76"/>
                    <a:pt x="174" y="76"/>
                  </a:cubicBezTo>
                  <a:cubicBezTo>
                    <a:pt x="176" y="76"/>
                    <a:pt x="176" y="76"/>
                    <a:pt x="176" y="76"/>
                  </a:cubicBezTo>
                  <a:cubicBezTo>
                    <a:pt x="176" y="77"/>
                    <a:pt x="176" y="77"/>
                    <a:pt x="176" y="77"/>
                  </a:cubicBezTo>
                  <a:cubicBezTo>
                    <a:pt x="176" y="76"/>
                    <a:pt x="176" y="76"/>
                    <a:pt x="176" y="76"/>
                  </a:cubicBezTo>
                  <a:cubicBezTo>
                    <a:pt x="177" y="76"/>
                    <a:pt x="177" y="76"/>
                    <a:pt x="177" y="76"/>
                  </a:cubicBezTo>
                  <a:cubicBezTo>
                    <a:pt x="178" y="75"/>
                    <a:pt x="178" y="75"/>
                    <a:pt x="178" y="75"/>
                  </a:cubicBezTo>
                  <a:cubicBezTo>
                    <a:pt x="178" y="75"/>
                    <a:pt x="178" y="75"/>
                    <a:pt x="178" y="75"/>
                  </a:cubicBezTo>
                  <a:cubicBezTo>
                    <a:pt x="177" y="74"/>
                    <a:pt x="177" y="74"/>
                    <a:pt x="177" y="74"/>
                  </a:cubicBezTo>
                  <a:cubicBezTo>
                    <a:pt x="176" y="75"/>
                    <a:pt x="176" y="75"/>
                    <a:pt x="176" y="75"/>
                  </a:cubicBezTo>
                  <a:cubicBezTo>
                    <a:pt x="174" y="75"/>
                    <a:pt x="174" y="75"/>
                    <a:pt x="174" y="75"/>
                  </a:cubicBezTo>
                  <a:cubicBezTo>
                    <a:pt x="174" y="75"/>
                    <a:pt x="174" y="75"/>
                    <a:pt x="174" y="75"/>
                  </a:cubicBezTo>
                  <a:cubicBezTo>
                    <a:pt x="173" y="75"/>
                    <a:pt x="173" y="75"/>
                    <a:pt x="173" y="75"/>
                  </a:cubicBezTo>
                  <a:cubicBezTo>
                    <a:pt x="172" y="76"/>
                    <a:pt x="172" y="76"/>
                    <a:pt x="172" y="76"/>
                  </a:cubicBezTo>
                  <a:cubicBezTo>
                    <a:pt x="173" y="77"/>
                    <a:pt x="173" y="77"/>
                    <a:pt x="173" y="77"/>
                  </a:cubicBezTo>
                  <a:close/>
                  <a:moveTo>
                    <a:pt x="171" y="78"/>
                  </a:moveTo>
                  <a:cubicBezTo>
                    <a:pt x="170" y="78"/>
                    <a:pt x="170" y="78"/>
                    <a:pt x="170" y="78"/>
                  </a:cubicBezTo>
                  <a:cubicBezTo>
                    <a:pt x="171" y="79"/>
                    <a:pt x="171" y="79"/>
                    <a:pt x="171" y="79"/>
                  </a:cubicBezTo>
                  <a:cubicBezTo>
                    <a:pt x="171" y="78"/>
                    <a:pt x="171" y="78"/>
                    <a:pt x="171" y="78"/>
                  </a:cubicBezTo>
                  <a:cubicBezTo>
                    <a:pt x="171" y="78"/>
                    <a:pt x="171" y="78"/>
                    <a:pt x="171" y="78"/>
                  </a:cubicBezTo>
                  <a:close/>
                  <a:moveTo>
                    <a:pt x="166" y="78"/>
                  </a:moveTo>
                  <a:cubicBezTo>
                    <a:pt x="164" y="78"/>
                    <a:pt x="164" y="78"/>
                    <a:pt x="164" y="78"/>
                  </a:cubicBezTo>
                  <a:cubicBezTo>
                    <a:pt x="165" y="79"/>
                    <a:pt x="165" y="79"/>
                    <a:pt x="165" y="79"/>
                  </a:cubicBezTo>
                  <a:cubicBezTo>
                    <a:pt x="165" y="79"/>
                    <a:pt x="165" y="79"/>
                    <a:pt x="165" y="79"/>
                  </a:cubicBezTo>
                  <a:cubicBezTo>
                    <a:pt x="165" y="79"/>
                    <a:pt x="165" y="79"/>
                    <a:pt x="165" y="79"/>
                  </a:cubicBezTo>
                  <a:cubicBezTo>
                    <a:pt x="166" y="80"/>
                    <a:pt x="166" y="80"/>
                    <a:pt x="166" y="80"/>
                  </a:cubicBezTo>
                  <a:cubicBezTo>
                    <a:pt x="168" y="79"/>
                    <a:pt x="168" y="79"/>
                    <a:pt x="168" y="79"/>
                  </a:cubicBezTo>
                  <a:cubicBezTo>
                    <a:pt x="168" y="78"/>
                    <a:pt x="168" y="78"/>
                    <a:pt x="168" y="78"/>
                  </a:cubicBezTo>
                  <a:cubicBezTo>
                    <a:pt x="168" y="78"/>
                    <a:pt x="168" y="78"/>
                    <a:pt x="168" y="78"/>
                  </a:cubicBezTo>
                  <a:cubicBezTo>
                    <a:pt x="166" y="78"/>
                    <a:pt x="166" y="78"/>
                    <a:pt x="166" y="78"/>
                  </a:cubicBezTo>
                  <a:cubicBezTo>
                    <a:pt x="166" y="78"/>
                    <a:pt x="166" y="78"/>
                    <a:pt x="166" y="78"/>
                  </a:cubicBezTo>
                  <a:close/>
                  <a:moveTo>
                    <a:pt x="161" y="80"/>
                  </a:moveTo>
                  <a:cubicBezTo>
                    <a:pt x="162" y="80"/>
                    <a:pt x="162" y="80"/>
                    <a:pt x="162" y="80"/>
                  </a:cubicBezTo>
                  <a:cubicBezTo>
                    <a:pt x="163" y="80"/>
                    <a:pt x="163" y="80"/>
                    <a:pt x="163" y="80"/>
                  </a:cubicBezTo>
                  <a:cubicBezTo>
                    <a:pt x="164" y="79"/>
                    <a:pt x="164" y="79"/>
                    <a:pt x="164" y="79"/>
                  </a:cubicBezTo>
                  <a:cubicBezTo>
                    <a:pt x="164" y="79"/>
                    <a:pt x="164" y="79"/>
                    <a:pt x="164" y="79"/>
                  </a:cubicBezTo>
                  <a:cubicBezTo>
                    <a:pt x="163" y="79"/>
                    <a:pt x="163" y="79"/>
                    <a:pt x="163" y="79"/>
                  </a:cubicBezTo>
                  <a:cubicBezTo>
                    <a:pt x="162" y="79"/>
                    <a:pt x="162" y="79"/>
                    <a:pt x="162" y="79"/>
                  </a:cubicBezTo>
                  <a:cubicBezTo>
                    <a:pt x="161" y="80"/>
                    <a:pt x="161" y="80"/>
                    <a:pt x="161" y="80"/>
                  </a:cubicBezTo>
                  <a:close/>
                  <a:moveTo>
                    <a:pt x="158" y="80"/>
                  </a:moveTo>
                  <a:cubicBezTo>
                    <a:pt x="159" y="79"/>
                    <a:pt x="159" y="79"/>
                    <a:pt x="159" y="79"/>
                  </a:cubicBezTo>
                  <a:cubicBezTo>
                    <a:pt x="159" y="79"/>
                    <a:pt x="159" y="79"/>
                    <a:pt x="159" y="79"/>
                  </a:cubicBezTo>
                  <a:cubicBezTo>
                    <a:pt x="159" y="79"/>
                    <a:pt x="159" y="79"/>
                    <a:pt x="159" y="79"/>
                  </a:cubicBezTo>
                  <a:cubicBezTo>
                    <a:pt x="160" y="79"/>
                    <a:pt x="160" y="79"/>
                    <a:pt x="160" y="79"/>
                  </a:cubicBezTo>
                  <a:cubicBezTo>
                    <a:pt x="161" y="78"/>
                    <a:pt x="161" y="78"/>
                    <a:pt x="161" y="78"/>
                  </a:cubicBezTo>
                  <a:cubicBezTo>
                    <a:pt x="161" y="79"/>
                    <a:pt x="161" y="79"/>
                    <a:pt x="161" y="79"/>
                  </a:cubicBezTo>
                  <a:cubicBezTo>
                    <a:pt x="160" y="80"/>
                    <a:pt x="160" y="80"/>
                    <a:pt x="160" y="80"/>
                  </a:cubicBezTo>
                  <a:cubicBezTo>
                    <a:pt x="160" y="80"/>
                    <a:pt x="160" y="80"/>
                    <a:pt x="160" y="80"/>
                  </a:cubicBezTo>
                  <a:cubicBezTo>
                    <a:pt x="159" y="80"/>
                    <a:pt x="159" y="80"/>
                    <a:pt x="159" y="80"/>
                  </a:cubicBezTo>
                  <a:cubicBezTo>
                    <a:pt x="158" y="80"/>
                    <a:pt x="158" y="80"/>
                    <a:pt x="158" y="80"/>
                  </a:cubicBezTo>
                  <a:close/>
                  <a:moveTo>
                    <a:pt x="157" y="80"/>
                  </a:moveTo>
                  <a:cubicBezTo>
                    <a:pt x="156" y="80"/>
                    <a:pt x="156" y="80"/>
                    <a:pt x="156" y="80"/>
                  </a:cubicBezTo>
                  <a:cubicBezTo>
                    <a:pt x="156" y="81"/>
                    <a:pt x="156" y="81"/>
                    <a:pt x="156" y="81"/>
                  </a:cubicBezTo>
                  <a:cubicBezTo>
                    <a:pt x="156" y="80"/>
                    <a:pt x="156" y="80"/>
                    <a:pt x="156" y="80"/>
                  </a:cubicBezTo>
                  <a:cubicBezTo>
                    <a:pt x="157" y="80"/>
                    <a:pt x="157" y="80"/>
                    <a:pt x="157" y="80"/>
                  </a:cubicBezTo>
                  <a:close/>
                  <a:moveTo>
                    <a:pt x="158" y="78"/>
                  </a:moveTo>
                  <a:cubicBezTo>
                    <a:pt x="157" y="79"/>
                    <a:pt x="157" y="79"/>
                    <a:pt x="157" y="79"/>
                  </a:cubicBezTo>
                  <a:cubicBezTo>
                    <a:pt x="157" y="79"/>
                    <a:pt x="157" y="79"/>
                    <a:pt x="157" y="79"/>
                  </a:cubicBezTo>
                  <a:cubicBezTo>
                    <a:pt x="158" y="79"/>
                    <a:pt x="158" y="79"/>
                    <a:pt x="158" y="79"/>
                  </a:cubicBezTo>
                  <a:cubicBezTo>
                    <a:pt x="158" y="78"/>
                    <a:pt x="158" y="78"/>
                    <a:pt x="158" y="78"/>
                  </a:cubicBezTo>
                  <a:close/>
                  <a:moveTo>
                    <a:pt x="138" y="80"/>
                  </a:moveTo>
                  <a:cubicBezTo>
                    <a:pt x="138" y="80"/>
                    <a:pt x="138" y="79"/>
                    <a:pt x="138" y="79"/>
                  </a:cubicBezTo>
                  <a:cubicBezTo>
                    <a:pt x="140" y="79"/>
                    <a:pt x="140" y="79"/>
                    <a:pt x="140" y="79"/>
                  </a:cubicBezTo>
                  <a:cubicBezTo>
                    <a:pt x="142" y="78"/>
                    <a:pt x="142" y="78"/>
                    <a:pt x="142" y="78"/>
                  </a:cubicBezTo>
                  <a:cubicBezTo>
                    <a:pt x="144" y="79"/>
                    <a:pt x="144" y="79"/>
                    <a:pt x="144" y="79"/>
                  </a:cubicBezTo>
                  <a:cubicBezTo>
                    <a:pt x="145" y="78"/>
                    <a:pt x="145" y="78"/>
                    <a:pt x="145" y="78"/>
                  </a:cubicBezTo>
                  <a:cubicBezTo>
                    <a:pt x="146" y="79"/>
                    <a:pt x="146" y="79"/>
                    <a:pt x="146" y="79"/>
                  </a:cubicBezTo>
                  <a:cubicBezTo>
                    <a:pt x="148" y="80"/>
                    <a:pt x="148" y="80"/>
                    <a:pt x="148" y="80"/>
                  </a:cubicBezTo>
                  <a:cubicBezTo>
                    <a:pt x="149" y="79"/>
                    <a:pt x="149" y="79"/>
                    <a:pt x="149" y="79"/>
                  </a:cubicBezTo>
                  <a:cubicBezTo>
                    <a:pt x="150" y="79"/>
                    <a:pt x="150" y="79"/>
                    <a:pt x="150" y="79"/>
                  </a:cubicBezTo>
                  <a:cubicBezTo>
                    <a:pt x="151" y="80"/>
                    <a:pt x="151" y="80"/>
                    <a:pt x="151" y="80"/>
                  </a:cubicBezTo>
                  <a:cubicBezTo>
                    <a:pt x="152" y="80"/>
                    <a:pt x="152" y="80"/>
                    <a:pt x="152" y="80"/>
                  </a:cubicBezTo>
                  <a:cubicBezTo>
                    <a:pt x="153" y="79"/>
                    <a:pt x="153" y="79"/>
                    <a:pt x="153" y="79"/>
                  </a:cubicBezTo>
                  <a:cubicBezTo>
                    <a:pt x="154" y="79"/>
                    <a:pt x="154" y="79"/>
                    <a:pt x="154" y="79"/>
                  </a:cubicBezTo>
                  <a:cubicBezTo>
                    <a:pt x="155" y="78"/>
                    <a:pt x="155" y="78"/>
                    <a:pt x="155" y="78"/>
                  </a:cubicBezTo>
                  <a:cubicBezTo>
                    <a:pt x="154" y="78"/>
                    <a:pt x="154" y="78"/>
                    <a:pt x="154" y="78"/>
                  </a:cubicBezTo>
                  <a:cubicBezTo>
                    <a:pt x="155" y="77"/>
                    <a:pt x="155" y="77"/>
                    <a:pt x="155" y="77"/>
                  </a:cubicBezTo>
                  <a:cubicBezTo>
                    <a:pt x="156" y="77"/>
                    <a:pt x="156" y="77"/>
                    <a:pt x="156" y="77"/>
                  </a:cubicBezTo>
                  <a:cubicBezTo>
                    <a:pt x="156" y="78"/>
                    <a:pt x="156" y="78"/>
                    <a:pt x="156" y="78"/>
                  </a:cubicBezTo>
                  <a:cubicBezTo>
                    <a:pt x="156" y="79"/>
                    <a:pt x="156" y="79"/>
                    <a:pt x="156" y="79"/>
                  </a:cubicBezTo>
                  <a:cubicBezTo>
                    <a:pt x="155" y="80"/>
                    <a:pt x="155" y="80"/>
                    <a:pt x="155" y="80"/>
                  </a:cubicBezTo>
                  <a:cubicBezTo>
                    <a:pt x="154" y="80"/>
                    <a:pt x="154" y="80"/>
                    <a:pt x="154" y="80"/>
                  </a:cubicBezTo>
                  <a:cubicBezTo>
                    <a:pt x="153" y="81"/>
                    <a:pt x="153" y="81"/>
                    <a:pt x="153" y="81"/>
                  </a:cubicBezTo>
                  <a:cubicBezTo>
                    <a:pt x="153" y="81"/>
                    <a:pt x="153" y="81"/>
                    <a:pt x="153" y="81"/>
                  </a:cubicBezTo>
                  <a:cubicBezTo>
                    <a:pt x="152" y="81"/>
                    <a:pt x="152" y="81"/>
                    <a:pt x="152" y="81"/>
                  </a:cubicBezTo>
                  <a:cubicBezTo>
                    <a:pt x="150" y="81"/>
                    <a:pt x="150" y="81"/>
                    <a:pt x="150" y="81"/>
                  </a:cubicBezTo>
                  <a:cubicBezTo>
                    <a:pt x="149" y="81"/>
                    <a:pt x="149" y="81"/>
                    <a:pt x="149" y="81"/>
                  </a:cubicBezTo>
                  <a:cubicBezTo>
                    <a:pt x="147" y="81"/>
                    <a:pt x="147" y="81"/>
                    <a:pt x="147" y="81"/>
                  </a:cubicBezTo>
                  <a:cubicBezTo>
                    <a:pt x="146" y="82"/>
                    <a:pt x="146" y="82"/>
                    <a:pt x="146" y="82"/>
                  </a:cubicBezTo>
                  <a:cubicBezTo>
                    <a:pt x="145" y="82"/>
                    <a:pt x="145" y="82"/>
                    <a:pt x="145" y="82"/>
                  </a:cubicBezTo>
                  <a:cubicBezTo>
                    <a:pt x="145" y="82"/>
                    <a:pt x="145" y="82"/>
                    <a:pt x="145" y="82"/>
                  </a:cubicBezTo>
                  <a:cubicBezTo>
                    <a:pt x="144" y="82"/>
                    <a:pt x="144" y="82"/>
                    <a:pt x="144" y="82"/>
                  </a:cubicBezTo>
                  <a:cubicBezTo>
                    <a:pt x="143" y="82"/>
                    <a:pt x="143" y="82"/>
                    <a:pt x="143" y="82"/>
                  </a:cubicBezTo>
                  <a:cubicBezTo>
                    <a:pt x="142" y="81"/>
                    <a:pt x="142" y="81"/>
                    <a:pt x="142" y="81"/>
                  </a:cubicBezTo>
                  <a:cubicBezTo>
                    <a:pt x="141" y="81"/>
                    <a:pt x="141" y="81"/>
                    <a:pt x="141" y="81"/>
                  </a:cubicBezTo>
                  <a:cubicBezTo>
                    <a:pt x="141" y="81"/>
                    <a:pt x="141" y="81"/>
                    <a:pt x="141" y="81"/>
                  </a:cubicBezTo>
                  <a:cubicBezTo>
                    <a:pt x="140" y="81"/>
                    <a:pt x="140" y="81"/>
                    <a:pt x="140" y="81"/>
                  </a:cubicBezTo>
                  <a:cubicBezTo>
                    <a:pt x="139" y="81"/>
                    <a:pt x="139" y="81"/>
                    <a:pt x="139" y="81"/>
                  </a:cubicBezTo>
                  <a:cubicBezTo>
                    <a:pt x="138" y="81"/>
                    <a:pt x="138" y="81"/>
                    <a:pt x="138" y="81"/>
                  </a:cubicBezTo>
                  <a:cubicBezTo>
                    <a:pt x="138" y="80"/>
                    <a:pt x="138" y="80"/>
                    <a:pt x="138" y="80"/>
                  </a:cubicBezTo>
                  <a:close/>
                  <a:moveTo>
                    <a:pt x="137" y="80"/>
                  </a:moveTo>
                  <a:cubicBezTo>
                    <a:pt x="137" y="81"/>
                    <a:pt x="137" y="81"/>
                    <a:pt x="137" y="81"/>
                  </a:cubicBezTo>
                  <a:cubicBezTo>
                    <a:pt x="137" y="81"/>
                    <a:pt x="137" y="81"/>
                    <a:pt x="137" y="81"/>
                  </a:cubicBezTo>
                  <a:cubicBezTo>
                    <a:pt x="137" y="81"/>
                    <a:pt x="137" y="81"/>
                    <a:pt x="137" y="81"/>
                  </a:cubicBezTo>
                  <a:cubicBezTo>
                    <a:pt x="137" y="80"/>
                    <a:pt x="137" y="80"/>
                    <a:pt x="137" y="80"/>
                  </a:cubicBezTo>
                  <a:close/>
                  <a:moveTo>
                    <a:pt x="136" y="80"/>
                  </a:moveTo>
                  <a:cubicBezTo>
                    <a:pt x="135" y="79"/>
                    <a:pt x="135" y="79"/>
                    <a:pt x="135" y="79"/>
                  </a:cubicBezTo>
                  <a:cubicBezTo>
                    <a:pt x="135" y="81"/>
                    <a:pt x="135" y="81"/>
                    <a:pt x="135" y="81"/>
                  </a:cubicBezTo>
                  <a:cubicBezTo>
                    <a:pt x="136" y="81"/>
                    <a:pt x="136" y="81"/>
                    <a:pt x="136" y="81"/>
                  </a:cubicBezTo>
                  <a:cubicBezTo>
                    <a:pt x="136" y="80"/>
                    <a:pt x="136" y="80"/>
                    <a:pt x="136" y="80"/>
                  </a:cubicBezTo>
                  <a:cubicBezTo>
                    <a:pt x="136" y="80"/>
                    <a:pt x="136" y="80"/>
                    <a:pt x="136" y="80"/>
                  </a:cubicBezTo>
                  <a:close/>
                  <a:moveTo>
                    <a:pt x="120" y="80"/>
                  </a:moveTo>
                  <a:cubicBezTo>
                    <a:pt x="120" y="81"/>
                    <a:pt x="120" y="81"/>
                    <a:pt x="120" y="81"/>
                  </a:cubicBezTo>
                  <a:cubicBezTo>
                    <a:pt x="121" y="81"/>
                    <a:pt x="121" y="81"/>
                    <a:pt x="121" y="81"/>
                  </a:cubicBezTo>
                  <a:cubicBezTo>
                    <a:pt x="120" y="82"/>
                    <a:pt x="120" y="82"/>
                    <a:pt x="120" y="82"/>
                  </a:cubicBezTo>
                  <a:cubicBezTo>
                    <a:pt x="121" y="82"/>
                    <a:pt x="121" y="82"/>
                    <a:pt x="121" y="82"/>
                  </a:cubicBezTo>
                  <a:cubicBezTo>
                    <a:pt x="122" y="83"/>
                    <a:pt x="122" y="83"/>
                    <a:pt x="122" y="83"/>
                  </a:cubicBezTo>
                  <a:cubicBezTo>
                    <a:pt x="123" y="82"/>
                    <a:pt x="123" y="82"/>
                    <a:pt x="123" y="82"/>
                  </a:cubicBezTo>
                  <a:cubicBezTo>
                    <a:pt x="124" y="83"/>
                    <a:pt x="124" y="83"/>
                    <a:pt x="124" y="83"/>
                  </a:cubicBezTo>
                  <a:cubicBezTo>
                    <a:pt x="125" y="82"/>
                    <a:pt x="125" y="82"/>
                    <a:pt x="125" y="82"/>
                  </a:cubicBezTo>
                  <a:cubicBezTo>
                    <a:pt x="126" y="82"/>
                    <a:pt x="126" y="82"/>
                    <a:pt x="126" y="82"/>
                  </a:cubicBezTo>
                  <a:cubicBezTo>
                    <a:pt x="127" y="82"/>
                    <a:pt x="127" y="82"/>
                    <a:pt x="127" y="82"/>
                  </a:cubicBezTo>
                  <a:cubicBezTo>
                    <a:pt x="128" y="82"/>
                    <a:pt x="128" y="82"/>
                    <a:pt x="128" y="82"/>
                  </a:cubicBezTo>
                  <a:cubicBezTo>
                    <a:pt x="129" y="82"/>
                    <a:pt x="129" y="82"/>
                    <a:pt x="129" y="82"/>
                  </a:cubicBezTo>
                  <a:cubicBezTo>
                    <a:pt x="130" y="81"/>
                    <a:pt x="130" y="81"/>
                    <a:pt x="130" y="81"/>
                  </a:cubicBezTo>
                  <a:cubicBezTo>
                    <a:pt x="131" y="82"/>
                    <a:pt x="131" y="82"/>
                    <a:pt x="131" y="82"/>
                  </a:cubicBezTo>
                  <a:cubicBezTo>
                    <a:pt x="132" y="81"/>
                    <a:pt x="132" y="81"/>
                    <a:pt x="132" y="81"/>
                  </a:cubicBezTo>
                  <a:cubicBezTo>
                    <a:pt x="133" y="82"/>
                    <a:pt x="133" y="82"/>
                    <a:pt x="133" y="82"/>
                  </a:cubicBezTo>
                  <a:cubicBezTo>
                    <a:pt x="133" y="81"/>
                    <a:pt x="133" y="81"/>
                    <a:pt x="133" y="81"/>
                  </a:cubicBezTo>
                  <a:cubicBezTo>
                    <a:pt x="134" y="81"/>
                    <a:pt x="134" y="81"/>
                    <a:pt x="134" y="81"/>
                  </a:cubicBezTo>
                  <a:cubicBezTo>
                    <a:pt x="134" y="80"/>
                    <a:pt x="134" y="80"/>
                    <a:pt x="134" y="80"/>
                  </a:cubicBezTo>
                  <a:cubicBezTo>
                    <a:pt x="134" y="80"/>
                    <a:pt x="134" y="80"/>
                    <a:pt x="134" y="80"/>
                  </a:cubicBezTo>
                  <a:cubicBezTo>
                    <a:pt x="133" y="80"/>
                    <a:pt x="133" y="80"/>
                    <a:pt x="133" y="80"/>
                  </a:cubicBezTo>
                  <a:cubicBezTo>
                    <a:pt x="134" y="79"/>
                    <a:pt x="134" y="79"/>
                    <a:pt x="134" y="79"/>
                  </a:cubicBezTo>
                  <a:cubicBezTo>
                    <a:pt x="132" y="78"/>
                    <a:pt x="132" y="78"/>
                    <a:pt x="132" y="78"/>
                  </a:cubicBezTo>
                  <a:cubicBezTo>
                    <a:pt x="133" y="79"/>
                    <a:pt x="133" y="79"/>
                    <a:pt x="133" y="79"/>
                  </a:cubicBezTo>
                  <a:cubicBezTo>
                    <a:pt x="132" y="79"/>
                    <a:pt x="132" y="79"/>
                    <a:pt x="132" y="79"/>
                  </a:cubicBezTo>
                  <a:cubicBezTo>
                    <a:pt x="132" y="79"/>
                    <a:pt x="132" y="79"/>
                    <a:pt x="132" y="79"/>
                  </a:cubicBezTo>
                  <a:cubicBezTo>
                    <a:pt x="131" y="78"/>
                    <a:pt x="131" y="78"/>
                    <a:pt x="131" y="78"/>
                  </a:cubicBezTo>
                  <a:cubicBezTo>
                    <a:pt x="130" y="78"/>
                    <a:pt x="130" y="78"/>
                    <a:pt x="130" y="78"/>
                  </a:cubicBezTo>
                  <a:cubicBezTo>
                    <a:pt x="129" y="78"/>
                    <a:pt x="129" y="78"/>
                    <a:pt x="129" y="78"/>
                  </a:cubicBezTo>
                  <a:cubicBezTo>
                    <a:pt x="128" y="77"/>
                    <a:pt x="128" y="77"/>
                    <a:pt x="128" y="77"/>
                  </a:cubicBezTo>
                  <a:cubicBezTo>
                    <a:pt x="126" y="78"/>
                    <a:pt x="126" y="78"/>
                    <a:pt x="126" y="78"/>
                  </a:cubicBezTo>
                  <a:cubicBezTo>
                    <a:pt x="126" y="79"/>
                    <a:pt x="126" y="79"/>
                    <a:pt x="126" y="79"/>
                  </a:cubicBezTo>
                  <a:cubicBezTo>
                    <a:pt x="129" y="79"/>
                    <a:pt x="129" y="79"/>
                    <a:pt x="129" y="79"/>
                  </a:cubicBezTo>
                  <a:cubicBezTo>
                    <a:pt x="129" y="80"/>
                    <a:pt x="129" y="80"/>
                    <a:pt x="129" y="80"/>
                  </a:cubicBezTo>
                  <a:cubicBezTo>
                    <a:pt x="128" y="80"/>
                    <a:pt x="128" y="80"/>
                    <a:pt x="128" y="80"/>
                  </a:cubicBezTo>
                  <a:cubicBezTo>
                    <a:pt x="127" y="81"/>
                    <a:pt x="127" y="81"/>
                    <a:pt x="127" y="81"/>
                  </a:cubicBezTo>
                  <a:cubicBezTo>
                    <a:pt x="126" y="80"/>
                    <a:pt x="126" y="80"/>
                    <a:pt x="126" y="80"/>
                  </a:cubicBezTo>
                  <a:cubicBezTo>
                    <a:pt x="125" y="79"/>
                    <a:pt x="125" y="79"/>
                    <a:pt x="125" y="79"/>
                  </a:cubicBezTo>
                  <a:cubicBezTo>
                    <a:pt x="125" y="79"/>
                    <a:pt x="125" y="79"/>
                    <a:pt x="125" y="79"/>
                  </a:cubicBezTo>
                  <a:cubicBezTo>
                    <a:pt x="124" y="79"/>
                    <a:pt x="124" y="79"/>
                    <a:pt x="124" y="79"/>
                  </a:cubicBezTo>
                  <a:cubicBezTo>
                    <a:pt x="123" y="79"/>
                    <a:pt x="123" y="79"/>
                    <a:pt x="123" y="79"/>
                  </a:cubicBezTo>
                  <a:cubicBezTo>
                    <a:pt x="121" y="80"/>
                    <a:pt x="121" y="80"/>
                    <a:pt x="121" y="80"/>
                  </a:cubicBezTo>
                  <a:cubicBezTo>
                    <a:pt x="121" y="80"/>
                    <a:pt x="120" y="80"/>
                    <a:pt x="120" y="80"/>
                  </a:cubicBezTo>
                  <a:close/>
                  <a:moveTo>
                    <a:pt x="117" y="79"/>
                  </a:moveTo>
                  <a:cubicBezTo>
                    <a:pt x="118" y="78"/>
                    <a:pt x="118" y="78"/>
                    <a:pt x="118" y="78"/>
                  </a:cubicBezTo>
                  <a:cubicBezTo>
                    <a:pt x="120" y="79"/>
                    <a:pt x="120" y="79"/>
                    <a:pt x="120" y="79"/>
                  </a:cubicBezTo>
                  <a:cubicBezTo>
                    <a:pt x="120" y="80"/>
                    <a:pt x="120" y="80"/>
                    <a:pt x="120" y="80"/>
                  </a:cubicBezTo>
                  <a:cubicBezTo>
                    <a:pt x="119" y="81"/>
                    <a:pt x="119" y="81"/>
                    <a:pt x="119" y="81"/>
                  </a:cubicBezTo>
                  <a:cubicBezTo>
                    <a:pt x="119" y="82"/>
                    <a:pt x="119" y="82"/>
                    <a:pt x="119" y="82"/>
                  </a:cubicBezTo>
                  <a:cubicBezTo>
                    <a:pt x="119" y="81"/>
                    <a:pt x="119" y="81"/>
                    <a:pt x="119" y="81"/>
                  </a:cubicBezTo>
                  <a:cubicBezTo>
                    <a:pt x="117" y="82"/>
                    <a:pt x="117" y="82"/>
                    <a:pt x="117" y="82"/>
                  </a:cubicBezTo>
                  <a:cubicBezTo>
                    <a:pt x="116" y="81"/>
                    <a:pt x="116" y="81"/>
                    <a:pt x="116" y="81"/>
                  </a:cubicBezTo>
                  <a:cubicBezTo>
                    <a:pt x="115" y="81"/>
                    <a:pt x="115" y="81"/>
                    <a:pt x="115" y="81"/>
                  </a:cubicBezTo>
                  <a:cubicBezTo>
                    <a:pt x="116" y="80"/>
                    <a:pt x="116" y="80"/>
                    <a:pt x="116" y="80"/>
                  </a:cubicBezTo>
                  <a:cubicBezTo>
                    <a:pt x="117" y="80"/>
                    <a:pt x="117" y="80"/>
                    <a:pt x="117" y="80"/>
                  </a:cubicBezTo>
                  <a:cubicBezTo>
                    <a:pt x="117" y="79"/>
                    <a:pt x="117" y="79"/>
                    <a:pt x="117" y="79"/>
                  </a:cubicBezTo>
                  <a:close/>
                  <a:moveTo>
                    <a:pt x="113" y="81"/>
                  </a:moveTo>
                  <a:cubicBezTo>
                    <a:pt x="114" y="80"/>
                    <a:pt x="114" y="80"/>
                    <a:pt x="114" y="80"/>
                  </a:cubicBezTo>
                  <a:cubicBezTo>
                    <a:pt x="114" y="81"/>
                    <a:pt x="114" y="81"/>
                    <a:pt x="114" y="81"/>
                  </a:cubicBezTo>
                  <a:cubicBezTo>
                    <a:pt x="114" y="81"/>
                    <a:pt x="114" y="81"/>
                    <a:pt x="114" y="81"/>
                  </a:cubicBezTo>
                  <a:cubicBezTo>
                    <a:pt x="113" y="81"/>
                    <a:pt x="113" y="81"/>
                    <a:pt x="113" y="81"/>
                  </a:cubicBezTo>
                  <a:close/>
                  <a:moveTo>
                    <a:pt x="108" y="78"/>
                  </a:moveTo>
                  <a:cubicBezTo>
                    <a:pt x="108" y="78"/>
                    <a:pt x="108" y="78"/>
                    <a:pt x="108" y="78"/>
                  </a:cubicBezTo>
                  <a:cubicBezTo>
                    <a:pt x="109" y="79"/>
                    <a:pt x="109" y="79"/>
                    <a:pt x="109" y="79"/>
                  </a:cubicBezTo>
                  <a:cubicBezTo>
                    <a:pt x="110" y="79"/>
                    <a:pt x="110" y="79"/>
                    <a:pt x="110" y="79"/>
                  </a:cubicBezTo>
                  <a:cubicBezTo>
                    <a:pt x="111" y="80"/>
                    <a:pt x="111" y="80"/>
                    <a:pt x="111" y="80"/>
                  </a:cubicBezTo>
                  <a:cubicBezTo>
                    <a:pt x="112" y="81"/>
                    <a:pt x="112" y="81"/>
                    <a:pt x="112" y="81"/>
                  </a:cubicBezTo>
                  <a:cubicBezTo>
                    <a:pt x="112" y="80"/>
                    <a:pt x="112" y="80"/>
                    <a:pt x="112" y="80"/>
                  </a:cubicBezTo>
                  <a:cubicBezTo>
                    <a:pt x="113" y="80"/>
                    <a:pt x="113" y="80"/>
                    <a:pt x="113" y="80"/>
                  </a:cubicBezTo>
                  <a:cubicBezTo>
                    <a:pt x="113" y="79"/>
                    <a:pt x="113" y="79"/>
                    <a:pt x="113" y="79"/>
                  </a:cubicBezTo>
                  <a:cubicBezTo>
                    <a:pt x="115" y="79"/>
                    <a:pt x="115" y="79"/>
                    <a:pt x="115" y="79"/>
                  </a:cubicBezTo>
                  <a:cubicBezTo>
                    <a:pt x="115" y="79"/>
                    <a:pt x="115" y="79"/>
                    <a:pt x="115" y="79"/>
                  </a:cubicBezTo>
                  <a:cubicBezTo>
                    <a:pt x="114" y="77"/>
                    <a:pt x="114" y="77"/>
                    <a:pt x="114" y="77"/>
                  </a:cubicBezTo>
                  <a:cubicBezTo>
                    <a:pt x="112" y="77"/>
                    <a:pt x="112" y="77"/>
                    <a:pt x="112" y="77"/>
                  </a:cubicBezTo>
                  <a:cubicBezTo>
                    <a:pt x="111" y="78"/>
                    <a:pt x="111" y="78"/>
                    <a:pt x="111" y="78"/>
                  </a:cubicBezTo>
                  <a:cubicBezTo>
                    <a:pt x="109" y="77"/>
                    <a:pt x="109" y="77"/>
                    <a:pt x="109" y="77"/>
                  </a:cubicBezTo>
                  <a:cubicBezTo>
                    <a:pt x="108" y="78"/>
                    <a:pt x="108" y="78"/>
                    <a:pt x="108" y="78"/>
                  </a:cubicBezTo>
                  <a:close/>
                  <a:moveTo>
                    <a:pt x="245" y="78"/>
                  </a:moveTo>
                  <a:cubicBezTo>
                    <a:pt x="245" y="78"/>
                    <a:pt x="245" y="78"/>
                    <a:pt x="245" y="78"/>
                  </a:cubicBezTo>
                  <a:cubicBezTo>
                    <a:pt x="246" y="79"/>
                    <a:pt x="246" y="79"/>
                    <a:pt x="246" y="79"/>
                  </a:cubicBezTo>
                  <a:cubicBezTo>
                    <a:pt x="247" y="78"/>
                    <a:pt x="247" y="78"/>
                    <a:pt x="247" y="78"/>
                  </a:cubicBezTo>
                  <a:cubicBezTo>
                    <a:pt x="246" y="77"/>
                    <a:pt x="246" y="77"/>
                    <a:pt x="246" y="77"/>
                  </a:cubicBezTo>
                  <a:cubicBezTo>
                    <a:pt x="246" y="77"/>
                    <a:pt x="246" y="77"/>
                    <a:pt x="246" y="77"/>
                  </a:cubicBezTo>
                  <a:cubicBezTo>
                    <a:pt x="245" y="78"/>
                    <a:pt x="245" y="78"/>
                    <a:pt x="245" y="78"/>
                  </a:cubicBezTo>
                  <a:cubicBezTo>
                    <a:pt x="245" y="78"/>
                    <a:pt x="245" y="78"/>
                    <a:pt x="245" y="78"/>
                  </a:cubicBezTo>
                  <a:close/>
                  <a:moveTo>
                    <a:pt x="239" y="79"/>
                  </a:moveTo>
                  <a:cubicBezTo>
                    <a:pt x="239" y="79"/>
                    <a:pt x="241" y="78"/>
                    <a:pt x="241" y="78"/>
                  </a:cubicBezTo>
                  <a:cubicBezTo>
                    <a:pt x="242" y="78"/>
                    <a:pt x="242" y="78"/>
                    <a:pt x="242" y="78"/>
                  </a:cubicBezTo>
                  <a:cubicBezTo>
                    <a:pt x="243" y="78"/>
                    <a:pt x="243" y="78"/>
                    <a:pt x="243" y="78"/>
                  </a:cubicBezTo>
                  <a:cubicBezTo>
                    <a:pt x="244" y="78"/>
                    <a:pt x="244" y="78"/>
                    <a:pt x="244" y="78"/>
                  </a:cubicBezTo>
                  <a:cubicBezTo>
                    <a:pt x="245" y="77"/>
                    <a:pt x="245" y="77"/>
                    <a:pt x="245" y="77"/>
                  </a:cubicBezTo>
                  <a:cubicBezTo>
                    <a:pt x="246" y="77"/>
                    <a:pt x="246" y="77"/>
                    <a:pt x="246" y="77"/>
                  </a:cubicBezTo>
                  <a:cubicBezTo>
                    <a:pt x="246" y="76"/>
                    <a:pt x="246" y="76"/>
                    <a:pt x="246" y="76"/>
                  </a:cubicBezTo>
                  <a:cubicBezTo>
                    <a:pt x="246" y="76"/>
                    <a:pt x="246" y="76"/>
                    <a:pt x="246" y="76"/>
                  </a:cubicBezTo>
                  <a:cubicBezTo>
                    <a:pt x="247" y="76"/>
                    <a:pt x="247" y="76"/>
                    <a:pt x="247" y="76"/>
                  </a:cubicBezTo>
                  <a:cubicBezTo>
                    <a:pt x="247" y="75"/>
                    <a:pt x="247" y="75"/>
                    <a:pt x="247" y="75"/>
                  </a:cubicBezTo>
                  <a:cubicBezTo>
                    <a:pt x="247" y="74"/>
                    <a:pt x="247" y="74"/>
                    <a:pt x="247" y="74"/>
                  </a:cubicBezTo>
                  <a:cubicBezTo>
                    <a:pt x="246" y="74"/>
                    <a:pt x="246" y="74"/>
                    <a:pt x="246" y="74"/>
                  </a:cubicBezTo>
                  <a:cubicBezTo>
                    <a:pt x="246" y="74"/>
                    <a:pt x="246" y="74"/>
                    <a:pt x="246" y="74"/>
                  </a:cubicBezTo>
                  <a:cubicBezTo>
                    <a:pt x="244" y="73"/>
                    <a:pt x="244" y="73"/>
                    <a:pt x="244" y="73"/>
                  </a:cubicBezTo>
                  <a:cubicBezTo>
                    <a:pt x="243" y="74"/>
                    <a:pt x="243" y="74"/>
                    <a:pt x="243" y="74"/>
                  </a:cubicBezTo>
                  <a:cubicBezTo>
                    <a:pt x="242" y="75"/>
                    <a:pt x="242" y="75"/>
                    <a:pt x="242" y="75"/>
                  </a:cubicBezTo>
                  <a:cubicBezTo>
                    <a:pt x="241" y="76"/>
                    <a:pt x="241" y="76"/>
                    <a:pt x="241" y="76"/>
                  </a:cubicBezTo>
                  <a:cubicBezTo>
                    <a:pt x="239" y="79"/>
                    <a:pt x="239" y="79"/>
                    <a:pt x="239" y="79"/>
                  </a:cubicBezTo>
                  <a:close/>
                  <a:moveTo>
                    <a:pt x="99" y="71"/>
                  </a:moveTo>
                  <a:cubicBezTo>
                    <a:pt x="99" y="72"/>
                    <a:pt x="99" y="72"/>
                    <a:pt x="99" y="72"/>
                  </a:cubicBezTo>
                  <a:cubicBezTo>
                    <a:pt x="100" y="73"/>
                    <a:pt x="100" y="73"/>
                    <a:pt x="100" y="73"/>
                  </a:cubicBezTo>
                  <a:cubicBezTo>
                    <a:pt x="101" y="73"/>
                    <a:pt x="101" y="73"/>
                    <a:pt x="101" y="73"/>
                  </a:cubicBezTo>
                  <a:cubicBezTo>
                    <a:pt x="101" y="73"/>
                    <a:pt x="101" y="73"/>
                    <a:pt x="101" y="73"/>
                  </a:cubicBezTo>
                  <a:cubicBezTo>
                    <a:pt x="103" y="73"/>
                    <a:pt x="103" y="73"/>
                    <a:pt x="103" y="73"/>
                  </a:cubicBezTo>
                  <a:cubicBezTo>
                    <a:pt x="104" y="72"/>
                    <a:pt x="104" y="72"/>
                    <a:pt x="104" y="72"/>
                  </a:cubicBezTo>
                  <a:cubicBezTo>
                    <a:pt x="105" y="72"/>
                    <a:pt x="105" y="72"/>
                    <a:pt x="105" y="72"/>
                  </a:cubicBezTo>
                  <a:cubicBezTo>
                    <a:pt x="106" y="72"/>
                    <a:pt x="106" y="72"/>
                    <a:pt x="106" y="72"/>
                  </a:cubicBezTo>
                  <a:cubicBezTo>
                    <a:pt x="105" y="71"/>
                    <a:pt x="105" y="71"/>
                    <a:pt x="105" y="71"/>
                  </a:cubicBezTo>
                  <a:cubicBezTo>
                    <a:pt x="104" y="72"/>
                    <a:pt x="104" y="72"/>
                    <a:pt x="104" y="72"/>
                  </a:cubicBezTo>
                  <a:cubicBezTo>
                    <a:pt x="103" y="71"/>
                    <a:pt x="103" y="71"/>
                    <a:pt x="103" y="71"/>
                  </a:cubicBezTo>
                  <a:cubicBezTo>
                    <a:pt x="100" y="71"/>
                    <a:pt x="100" y="71"/>
                    <a:pt x="100" y="71"/>
                  </a:cubicBezTo>
                  <a:cubicBezTo>
                    <a:pt x="99" y="71"/>
                    <a:pt x="99" y="71"/>
                    <a:pt x="99" y="71"/>
                  </a:cubicBezTo>
                  <a:close/>
                  <a:moveTo>
                    <a:pt x="57" y="69"/>
                  </a:moveTo>
                  <a:cubicBezTo>
                    <a:pt x="57" y="70"/>
                    <a:pt x="57" y="70"/>
                    <a:pt x="57" y="70"/>
                  </a:cubicBezTo>
                  <a:cubicBezTo>
                    <a:pt x="58" y="70"/>
                    <a:pt x="58" y="70"/>
                    <a:pt x="58" y="70"/>
                  </a:cubicBezTo>
                  <a:cubicBezTo>
                    <a:pt x="58" y="69"/>
                    <a:pt x="58" y="69"/>
                    <a:pt x="58" y="69"/>
                  </a:cubicBezTo>
                  <a:cubicBezTo>
                    <a:pt x="57" y="69"/>
                    <a:pt x="57" y="69"/>
                    <a:pt x="57" y="69"/>
                  </a:cubicBezTo>
                  <a:close/>
                  <a:moveTo>
                    <a:pt x="58" y="70"/>
                  </a:moveTo>
                  <a:cubicBezTo>
                    <a:pt x="58" y="70"/>
                    <a:pt x="58" y="70"/>
                    <a:pt x="58" y="70"/>
                  </a:cubicBezTo>
                  <a:cubicBezTo>
                    <a:pt x="59" y="70"/>
                    <a:pt x="59" y="70"/>
                    <a:pt x="59" y="70"/>
                  </a:cubicBezTo>
                  <a:cubicBezTo>
                    <a:pt x="59" y="69"/>
                    <a:pt x="59" y="69"/>
                    <a:pt x="59" y="69"/>
                  </a:cubicBezTo>
                  <a:cubicBezTo>
                    <a:pt x="60" y="69"/>
                    <a:pt x="60" y="69"/>
                    <a:pt x="60" y="69"/>
                  </a:cubicBezTo>
                  <a:cubicBezTo>
                    <a:pt x="61" y="68"/>
                    <a:pt x="61" y="68"/>
                    <a:pt x="61" y="68"/>
                  </a:cubicBezTo>
                  <a:cubicBezTo>
                    <a:pt x="61" y="67"/>
                    <a:pt x="61" y="67"/>
                    <a:pt x="61" y="67"/>
                  </a:cubicBezTo>
                  <a:cubicBezTo>
                    <a:pt x="62" y="66"/>
                    <a:pt x="62" y="66"/>
                    <a:pt x="62" y="66"/>
                  </a:cubicBezTo>
                  <a:cubicBezTo>
                    <a:pt x="63" y="66"/>
                    <a:pt x="63" y="66"/>
                    <a:pt x="63" y="66"/>
                  </a:cubicBezTo>
                  <a:cubicBezTo>
                    <a:pt x="64" y="66"/>
                    <a:pt x="64" y="66"/>
                    <a:pt x="64" y="66"/>
                  </a:cubicBezTo>
                  <a:cubicBezTo>
                    <a:pt x="66" y="66"/>
                    <a:pt x="66" y="66"/>
                    <a:pt x="66" y="66"/>
                  </a:cubicBezTo>
                  <a:cubicBezTo>
                    <a:pt x="67" y="67"/>
                    <a:pt x="67" y="67"/>
                    <a:pt x="67" y="67"/>
                  </a:cubicBezTo>
                  <a:cubicBezTo>
                    <a:pt x="67" y="66"/>
                    <a:pt x="67" y="66"/>
                    <a:pt x="67" y="66"/>
                  </a:cubicBezTo>
                  <a:cubicBezTo>
                    <a:pt x="68" y="66"/>
                    <a:pt x="68" y="66"/>
                    <a:pt x="68" y="66"/>
                  </a:cubicBezTo>
                  <a:cubicBezTo>
                    <a:pt x="69" y="66"/>
                    <a:pt x="69" y="66"/>
                    <a:pt x="69" y="66"/>
                  </a:cubicBezTo>
                  <a:cubicBezTo>
                    <a:pt x="70" y="67"/>
                    <a:pt x="70" y="67"/>
                    <a:pt x="70" y="67"/>
                  </a:cubicBezTo>
                  <a:cubicBezTo>
                    <a:pt x="72" y="67"/>
                    <a:pt x="72" y="67"/>
                    <a:pt x="72" y="67"/>
                  </a:cubicBezTo>
                  <a:cubicBezTo>
                    <a:pt x="75" y="68"/>
                    <a:pt x="75" y="68"/>
                    <a:pt x="75" y="68"/>
                  </a:cubicBezTo>
                  <a:cubicBezTo>
                    <a:pt x="75" y="69"/>
                    <a:pt x="75" y="69"/>
                    <a:pt x="75" y="69"/>
                  </a:cubicBezTo>
                  <a:cubicBezTo>
                    <a:pt x="75" y="70"/>
                    <a:pt x="75" y="70"/>
                    <a:pt x="75" y="70"/>
                  </a:cubicBezTo>
                  <a:cubicBezTo>
                    <a:pt x="76" y="70"/>
                    <a:pt x="76" y="70"/>
                    <a:pt x="76" y="70"/>
                  </a:cubicBezTo>
                  <a:cubicBezTo>
                    <a:pt x="78" y="71"/>
                    <a:pt x="78" y="71"/>
                    <a:pt x="78" y="71"/>
                  </a:cubicBezTo>
                  <a:cubicBezTo>
                    <a:pt x="81" y="71"/>
                    <a:pt x="81" y="71"/>
                    <a:pt x="81" y="71"/>
                  </a:cubicBezTo>
                  <a:cubicBezTo>
                    <a:pt x="84" y="71"/>
                    <a:pt x="84" y="71"/>
                    <a:pt x="84" y="71"/>
                  </a:cubicBezTo>
                  <a:cubicBezTo>
                    <a:pt x="87" y="71"/>
                    <a:pt x="87" y="71"/>
                    <a:pt x="87" y="71"/>
                  </a:cubicBezTo>
                  <a:cubicBezTo>
                    <a:pt x="87" y="70"/>
                    <a:pt x="87" y="70"/>
                    <a:pt x="87" y="70"/>
                  </a:cubicBezTo>
                  <a:cubicBezTo>
                    <a:pt x="88" y="68"/>
                    <a:pt x="88" y="68"/>
                    <a:pt x="88" y="68"/>
                  </a:cubicBezTo>
                  <a:cubicBezTo>
                    <a:pt x="89" y="68"/>
                    <a:pt x="89" y="68"/>
                    <a:pt x="89" y="68"/>
                  </a:cubicBezTo>
                  <a:cubicBezTo>
                    <a:pt x="90" y="69"/>
                    <a:pt x="90" y="69"/>
                    <a:pt x="90" y="69"/>
                  </a:cubicBezTo>
                  <a:cubicBezTo>
                    <a:pt x="91" y="69"/>
                    <a:pt x="91" y="69"/>
                    <a:pt x="91" y="69"/>
                  </a:cubicBezTo>
                  <a:cubicBezTo>
                    <a:pt x="92" y="69"/>
                    <a:pt x="92" y="69"/>
                    <a:pt x="92" y="69"/>
                  </a:cubicBezTo>
                  <a:cubicBezTo>
                    <a:pt x="93" y="69"/>
                    <a:pt x="93" y="69"/>
                    <a:pt x="93" y="69"/>
                  </a:cubicBezTo>
                  <a:cubicBezTo>
                    <a:pt x="94" y="70"/>
                    <a:pt x="94" y="70"/>
                    <a:pt x="94" y="70"/>
                  </a:cubicBezTo>
                  <a:cubicBezTo>
                    <a:pt x="95" y="70"/>
                    <a:pt x="95" y="70"/>
                    <a:pt x="95" y="70"/>
                  </a:cubicBezTo>
                  <a:cubicBezTo>
                    <a:pt x="96" y="71"/>
                    <a:pt x="96" y="71"/>
                    <a:pt x="96" y="71"/>
                  </a:cubicBezTo>
                  <a:cubicBezTo>
                    <a:pt x="96" y="71"/>
                    <a:pt x="96" y="71"/>
                    <a:pt x="96" y="71"/>
                  </a:cubicBezTo>
                  <a:cubicBezTo>
                    <a:pt x="98" y="71"/>
                    <a:pt x="98" y="71"/>
                    <a:pt x="98" y="71"/>
                  </a:cubicBezTo>
                  <a:cubicBezTo>
                    <a:pt x="98" y="72"/>
                    <a:pt x="98" y="72"/>
                    <a:pt x="98" y="72"/>
                  </a:cubicBezTo>
                  <a:cubicBezTo>
                    <a:pt x="99" y="73"/>
                    <a:pt x="99" y="73"/>
                    <a:pt x="99" y="73"/>
                  </a:cubicBezTo>
                  <a:cubicBezTo>
                    <a:pt x="99" y="74"/>
                    <a:pt x="99" y="74"/>
                    <a:pt x="99" y="74"/>
                  </a:cubicBezTo>
                  <a:cubicBezTo>
                    <a:pt x="100" y="75"/>
                    <a:pt x="100" y="75"/>
                    <a:pt x="100" y="75"/>
                  </a:cubicBezTo>
                  <a:cubicBezTo>
                    <a:pt x="101" y="76"/>
                    <a:pt x="101" y="76"/>
                    <a:pt x="101" y="76"/>
                  </a:cubicBezTo>
                  <a:cubicBezTo>
                    <a:pt x="102" y="75"/>
                    <a:pt x="102" y="75"/>
                    <a:pt x="102" y="75"/>
                  </a:cubicBezTo>
                  <a:cubicBezTo>
                    <a:pt x="103" y="76"/>
                    <a:pt x="103" y="76"/>
                    <a:pt x="103" y="76"/>
                  </a:cubicBezTo>
                  <a:cubicBezTo>
                    <a:pt x="104" y="76"/>
                    <a:pt x="104" y="76"/>
                    <a:pt x="104" y="76"/>
                  </a:cubicBezTo>
                  <a:cubicBezTo>
                    <a:pt x="105" y="75"/>
                    <a:pt x="105" y="75"/>
                    <a:pt x="105" y="75"/>
                  </a:cubicBezTo>
                  <a:cubicBezTo>
                    <a:pt x="106" y="75"/>
                    <a:pt x="106" y="75"/>
                    <a:pt x="106" y="75"/>
                  </a:cubicBezTo>
                  <a:cubicBezTo>
                    <a:pt x="106" y="75"/>
                    <a:pt x="106" y="75"/>
                    <a:pt x="106" y="75"/>
                  </a:cubicBezTo>
                  <a:cubicBezTo>
                    <a:pt x="107" y="76"/>
                    <a:pt x="107" y="76"/>
                    <a:pt x="107" y="76"/>
                  </a:cubicBezTo>
                  <a:cubicBezTo>
                    <a:pt x="108" y="76"/>
                    <a:pt x="108" y="76"/>
                    <a:pt x="108" y="76"/>
                  </a:cubicBezTo>
                  <a:cubicBezTo>
                    <a:pt x="107" y="78"/>
                    <a:pt x="107" y="78"/>
                    <a:pt x="107" y="78"/>
                  </a:cubicBezTo>
                  <a:cubicBezTo>
                    <a:pt x="107" y="79"/>
                    <a:pt x="107" y="79"/>
                    <a:pt x="107" y="79"/>
                  </a:cubicBezTo>
                  <a:cubicBezTo>
                    <a:pt x="107" y="80"/>
                    <a:pt x="107" y="80"/>
                    <a:pt x="107" y="80"/>
                  </a:cubicBezTo>
                  <a:cubicBezTo>
                    <a:pt x="108" y="81"/>
                    <a:pt x="108" y="81"/>
                    <a:pt x="108" y="81"/>
                  </a:cubicBezTo>
                  <a:cubicBezTo>
                    <a:pt x="107" y="81"/>
                    <a:pt x="107" y="81"/>
                    <a:pt x="107" y="81"/>
                  </a:cubicBezTo>
                  <a:cubicBezTo>
                    <a:pt x="106" y="80"/>
                    <a:pt x="106" y="80"/>
                    <a:pt x="106" y="80"/>
                  </a:cubicBezTo>
                  <a:cubicBezTo>
                    <a:pt x="105" y="81"/>
                    <a:pt x="105" y="81"/>
                    <a:pt x="105" y="81"/>
                  </a:cubicBezTo>
                  <a:cubicBezTo>
                    <a:pt x="104" y="79"/>
                    <a:pt x="104" y="79"/>
                    <a:pt x="104" y="79"/>
                  </a:cubicBezTo>
                  <a:cubicBezTo>
                    <a:pt x="102" y="79"/>
                    <a:pt x="102" y="79"/>
                    <a:pt x="102" y="79"/>
                  </a:cubicBezTo>
                  <a:cubicBezTo>
                    <a:pt x="101" y="78"/>
                    <a:pt x="101" y="78"/>
                    <a:pt x="101" y="78"/>
                  </a:cubicBezTo>
                  <a:cubicBezTo>
                    <a:pt x="100" y="78"/>
                    <a:pt x="100" y="78"/>
                    <a:pt x="100" y="78"/>
                  </a:cubicBezTo>
                  <a:cubicBezTo>
                    <a:pt x="99" y="79"/>
                    <a:pt x="99" y="79"/>
                    <a:pt x="99" y="79"/>
                  </a:cubicBezTo>
                  <a:cubicBezTo>
                    <a:pt x="97" y="79"/>
                    <a:pt x="97" y="79"/>
                    <a:pt x="97" y="79"/>
                  </a:cubicBezTo>
                  <a:cubicBezTo>
                    <a:pt x="96" y="78"/>
                    <a:pt x="96" y="78"/>
                    <a:pt x="96" y="78"/>
                  </a:cubicBezTo>
                  <a:cubicBezTo>
                    <a:pt x="94" y="78"/>
                    <a:pt x="94" y="78"/>
                    <a:pt x="94" y="78"/>
                  </a:cubicBezTo>
                  <a:cubicBezTo>
                    <a:pt x="93" y="79"/>
                    <a:pt x="93" y="79"/>
                    <a:pt x="93" y="79"/>
                  </a:cubicBezTo>
                  <a:cubicBezTo>
                    <a:pt x="91" y="78"/>
                    <a:pt x="91" y="78"/>
                    <a:pt x="91" y="78"/>
                  </a:cubicBezTo>
                  <a:cubicBezTo>
                    <a:pt x="89" y="78"/>
                    <a:pt x="89" y="78"/>
                    <a:pt x="89" y="78"/>
                  </a:cubicBezTo>
                  <a:cubicBezTo>
                    <a:pt x="88" y="78"/>
                    <a:pt x="88" y="78"/>
                    <a:pt x="88" y="78"/>
                  </a:cubicBezTo>
                  <a:cubicBezTo>
                    <a:pt x="85" y="77"/>
                    <a:pt x="85" y="77"/>
                    <a:pt x="85" y="77"/>
                  </a:cubicBezTo>
                  <a:cubicBezTo>
                    <a:pt x="83" y="76"/>
                    <a:pt x="83" y="76"/>
                    <a:pt x="83" y="76"/>
                  </a:cubicBezTo>
                  <a:cubicBezTo>
                    <a:pt x="81" y="76"/>
                    <a:pt x="81" y="76"/>
                    <a:pt x="81" y="76"/>
                  </a:cubicBezTo>
                  <a:cubicBezTo>
                    <a:pt x="79" y="75"/>
                    <a:pt x="79" y="75"/>
                    <a:pt x="79" y="75"/>
                  </a:cubicBezTo>
                  <a:cubicBezTo>
                    <a:pt x="79" y="75"/>
                    <a:pt x="79" y="75"/>
                    <a:pt x="79" y="75"/>
                  </a:cubicBezTo>
                  <a:cubicBezTo>
                    <a:pt x="78" y="76"/>
                    <a:pt x="78" y="76"/>
                    <a:pt x="78" y="76"/>
                  </a:cubicBezTo>
                  <a:cubicBezTo>
                    <a:pt x="77" y="76"/>
                    <a:pt x="77" y="76"/>
                    <a:pt x="77" y="76"/>
                  </a:cubicBezTo>
                  <a:cubicBezTo>
                    <a:pt x="76" y="75"/>
                    <a:pt x="76" y="75"/>
                    <a:pt x="76" y="75"/>
                  </a:cubicBezTo>
                  <a:cubicBezTo>
                    <a:pt x="75" y="75"/>
                    <a:pt x="75" y="75"/>
                    <a:pt x="75" y="75"/>
                  </a:cubicBezTo>
                  <a:cubicBezTo>
                    <a:pt x="74" y="76"/>
                    <a:pt x="74" y="76"/>
                    <a:pt x="74" y="76"/>
                  </a:cubicBezTo>
                  <a:cubicBezTo>
                    <a:pt x="72" y="75"/>
                    <a:pt x="72" y="75"/>
                    <a:pt x="72" y="75"/>
                  </a:cubicBezTo>
                  <a:cubicBezTo>
                    <a:pt x="70" y="74"/>
                    <a:pt x="70" y="74"/>
                    <a:pt x="70" y="74"/>
                  </a:cubicBezTo>
                  <a:cubicBezTo>
                    <a:pt x="68" y="74"/>
                    <a:pt x="68" y="74"/>
                    <a:pt x="68" y="74"/>
                  </a:cubicBezTo>
                  <a:cubicBezTo>
                    <a:pt x="68" y="74"/>
                    <a:pt x="68" y="74"/>
                    <a:pt x="68" y="74"/>
                  </a:cubicBezTo>
                  <a:cubicBezTo>
                    <a:pt x="67" y="74"/>
                    <a:pt x="67" y="74"/>
                    <a:pt x="67" y="74"/>
                  </a:cubicBezTo>
                  <a:cubicBezTo>
                    <a:pt x="65" y="74"/>
                    <a:pt x="65" y="74"/>
                    <a:pt x="65" y="74"/>
                  </a:cubicBezTo>
                  <a:cubicBezTo>
                    <a:pt x="64" y="74"/>
                    <a:pt x="64" y="74"/>
                    <a:pt x="64" y="74"/>
                  </a:cubicBezTo>
                  <a:cubicBezTo>
                    <a:pt x="63" y="73"/>
                    <a:pt x="63" y="73"/>
                    <a:pt x="63" y="73"/>
                  </a:cubicBezTo>
                  <a:cubicBezTo>
                    <a:pt x="64" y="72"/>
                    <a:pt x="64" y="72"/>
                    <a:pt x="64" y="72"/>
                  </a:cubicBezTo>
                  <a:cubicBezTo>
                    <a:pt x="64" y="71"/>
                    <a:pt x="64" y="71"/>
                    <a:pt x="64" y="71"/>
                  </a:cubicBezTo>
                  <a:cubicBezTo>
                    <a:pt x="64" y="71"/>
                    <a:pt x="64" y="71"/>
                    <a:pt x="64" y="71"/>
                  </a:cubicBezTo>
                  <a:cubicBezTo>
                    <a:pt x="63" y="72"/>
                    <a:pt x="63" y="72"/>
                    <a:pt x="63" y="72"/>
                  </a:cubicBezTo>
                  <a:cubicBezTo>
                    <a:pt x="62" y="71"/>
                    <a:pt x="62" y="71"/>
                    <a:pt x="62" y="71"/>
                  </a:cubicBezTo>
                  <a:cubicBezTo>
                    <a:pt x="62" y="70"/>
                    <a:pt x="62" y="70"/>
                    <a:pt x="62" y="70"/>
                  </a:cubicBezTo>
                  <a:cubicBezTo>
                    <a:pt x="61" y="71"/>
                    <a:pt x="61" y="71"/>
                    <a:pt x="61" y="71"/>
                  </a:cubicBezTo>
                  <a:cubicBezTo>
                    <a:pt x="58" y="71"/>
                    <a:pt x="58" y="71"/>
                    <a:pt x="58" y="71"/>
                  </a:cubicBezTo>
                  <a:cubicBezTo>
                    <a:pt x="58" y="70"/>
                    <a:pt x="58" y="70"/>
                    <a:pt x="58" y="70"/>
                  </a:cubicBezTo>
                  <a:cubicBezTo>
                    <a:pt x="58" y="70"/>
                    <a:pt x="58" y="70"/>
                    <a:pt x="58" y="70"/>
                  </a:cubicBezTo>
                  <a:cubicBezTo>
                    <a:pt x="58" y="70"/>
                    <a:pt x="58" y="70"/>
                    <a:pt x="58" y="70"/>
                  </a:cubicBezTo>
                  <a:close/>
                  <a:moveTo>
                    <a:pt x="72" y="13"/>
                  </a:moveTo>
                  <a:cubicBezTo>
                    <a:pt x="74" y="14"/>
                    <a:pt x="74" y="14"/>
                    <a:pt x="74" y="14"/>
                  </a:cubicBezTo>
                  <a:cubicBezTo>
                    <a:pt x="74" y="14"/>
                    <a:pt x="74" y="14"/>
                    <a:pt x="74" y="14"/>
                  </a:cubicBezTo>
                  <a:cubicBezTo>
                    <a:pt x="74" y="14"/>
                    <a:pt x="74" y="14"/>
                    <a:pt x="74" y="14"/>
                  </a:cubicBezTo>
                  <a:cubicBezTo>
                    <a:pt x="75" y="14"/>
                    <a:pt x="75" y="14"/>
                    <a:pt x="75" y="14"/>
                  </a:cubicBezTo>
                  <a:cubicBezTo>
                    <a:pt x="75" y="13"/>
                    <a:pt x="75" y="13"/>
                    <a:pt x="75" y="13"/>
                  </a:cubicBezTo>
                  <a:cubicBezTo>
                    <a:pt x="74" y="11"/>
                    <a:pt x="74" y="11"/>
                    <a:pt x="74" y="11"/>
                  </a:cubicBezTo>
                  <a:cubicBezTo>
                    <a:pt x="73" y="12"/>
                    <a:pt x="73" y="12"/>
                    <a:pt x="73" y="12"/>
                  </a:cubicBezTo>
                  <a:cubicBezTo>
                    <a:pt x="72" y="13"/>
                    <a:pt x="72" y="13"/>
                    <a:pt x="72" y="13"/>
                  </a:cubicBezTo>
                  <a:close/>
                  <a:moveTo>
                    <a:pt x="63" y="19"/>
                  </a:moveTo>
                  <a:cubicBezTo>
                    <a:pt x="63" y="20"/>
                    <a:pt x="63" y="20"/>
                    <a:pt x="63" y="20"/>
                  </a:cubicBezTo>
                  <a:cubicBezTo>
                    <a:pt x="64" y="19"/>
                    <a:pt x="64" y="19"/>
                    <a:pt x="64" y="19"/>
                  </a:cubicBezTo>
                  <a:cubicBezTo>
                    <a:pt x="63" y="19"/>
                    <a:pt x="63" y="19"/>
                    <a:pt x="63" y="19"/>
                  </a:cubicBezTo>
                  <a:close/>
                  <a:moveTo>
                    <a:pt x="63" y="17"/>
                  </a:moveTo>
                  <a:cubicBezTo>
                    <a:pt x="64" y="16"/>
                    <a:pt x="64" y="16"/>
                    <a:pt x="64" y="16"/>
                  </a:cubicBezTo>
                  <a:cubicBezTo>
                    <a:pt x="63" y="16"/>
                    <a:pt x="63" y="16"/>
                    <a:pt x="63" y="16"/>
                  </a:cubicBezTo>
                  <a:cubicBezTo>
                    <a:pt x="63" y="17"/>
                    <a:pt x="63" y="17"/>
                    <a:pt x="63" y="17"/>
                  </a:cubicBezTo>
                  <a:close/>
                  <a:moveTo>
                    <a:pt x="63" y="17"/>
                  </a:moveTo>
                  <a:cubicBezTo>
                    <a:pt x="63" y="18"/>
                    <a:pt x="63" y="18"/>
                    <a:pt x="63" y="18"/>
                  </a:cubicBezTo>
                  <a:cubicBezTo>
                    <a:pt x="64" y="18"/>
                    <a:pt x="64" y="18"/>
                    <a:pt x="64" y="18"/>
                  </a:cubicBezTo>
                  <a:cubicBezTo>
                    <a:pt x="63" y="17"/>
                    <a:pt x="63" y="17"/>
                    <a:pt x="63" y="17"/>
                  </a:cubicBezTo>
                  <a:close/>
                  <a:moveTo>
                    <a:pt x="60" y="18"/>
                  </a:moveTo>
                  <a:cubicBezTo>
                    <a:pt x="60" y="19"/>
                    <a:pt x="60" y="19"/>
                    <a:pt x="60" y="19"/>
                  </a:cubicBezTo>
                  <a:cubicBezTo>
                    <a:pt x="60" y="19"/>
                    <a:pt x="60" y="19"/>
                    <a:pt x="60" y="19"/>
                  </a:cubicBezTo>
                  <a:cubicBezTo>
                    <a:pt x="61" y="18"/>
                    <a:pt x="61" y="18"/>
                    <a:pt x="61" y="18"/>
                  </a:cubicBezTo>
                  <a:cubicBezTo>
                    <a:pt x="60" y="18"/>
                    <a:pt x="60" y="18"/>
                    <a:pt x="60" y="18"/>
                  </a:cubicBezTo>
                  <a:cubicBezTo>
                    <a:pt x="60" y="18"/>
                    <a:pt x="60" y="18"/>
                    <a:pt x="60" y="18"/>
                  </a:cubicBezTo>
                  <a:close/>
                  <a:moveTo>
                    <a:pt x="50" y="29"/>
                  </a:moveTo>
                  <a:cubicBezTo>
                    <a:pt x="51" y="30"/>
                    <a:pt x="51" y="30"/>
                    <a:pt x="51" y="30"/>
                  </a:cubicBezTo>
                  <a:cubicBezTo>
                    <a:pt x="52" y="29"/>
                    <a:pt x="52" y="29"/>
                    <a:pt x="52" y="29"/>
                  </a:cubicBezTo>
                  <a:cubicBezTo>
                    <a:pt x="52" y="28"/>
                    <a:pt x="52" y="28"/>
                    <a:pt x="52" y="28"/>
                  </a:cubicBezTo>
                  <a:cubicBezTo>
                    <a:pt x="50" y="29"/>
                    <a:pt x="50" y="29"/>
                    <a:pt x="50" y="29"/>
                  </a:cubicBezTo>
                  <a:close/>
                  <a:moveTo>
                    <a:pt x="53" y="28"/>
                  </a:moveTo>
                  <a:cubicBezTo>
                    <a:pt x="52" y="29"/>
                    <a:pt x="52" y="29"/>
                    <a:pt x="52" y="29"/>
                  </a:cubicBezTo>
                  <a:cubicBezTo>
                    <a:pt x="54" y="30"/>
                    <a:pt x="54" y="30"/>
                    <a:pt x="54" y="30"/>
                  </a:cubicBezTo>
                  <a:cubicBezTo>
                    <a:pt x="54" y="31"/>
                    <a:pt x="54" y="31"/>
                    <a:pt x="54" y="31"/>
                  </a:cubicBezTo>
                  <a:cubicBezTo>
                    <a:pt x="55" y="31"/>
                    <a:pt x="55" y="31"/>
                    <a:pt x="55" y="31"/>
                  </a:cubicBezTo>
                  <a:cubicBezTo>
                    <a:pt x="55" y="29"/>
                    <a:pt x="55" y="29"/>
                    <a:pt x="55" y="29"/>
                  </a:cubicBezTo>
                  <a:cubicBezTo>
                    <a:pt x="54" y="29"/>
                    <a:pt x="54" y="29"/>
                    <a:pt x="54" y="29"/>
                  </a:cubicBezTo>
                  <a:cubicBezTo>
                    <a:pt x="55" y="28"/>
                    <a:pt x="55" y="28"/>
                    <a:pt x="55" y="28"/>
                  </a:cubicBezTo>
                  <a:cubicBezTo>
                    <a:pt x="54" y="28"/>
                    <a:pt x="54" y="28"/>
                    <a:pt x="54" y="28"/>
                  </a:cubicBezTo>
                  <a:cubicBezTo>
                    <a:pt x="54" y="28"/>
                    <a:pt x="54" y="28"/>
                    <a:pt x="54" y="28"/>
                  </a:cubicBezTo>
                  <a:cubicBezTo>
                    <a:pt x="53" y="28"/>
                    <a:pt x="53" y="28"/>
                    <a:pt x="53" y="28"/>
                  </a:cubicBezTo>
                  <a:close/>
                  <a:moveTo>
                    <a:pt x="78" y="44"/>
                  </a:moveTo>
                  <a:cubicBezTo>
                    <a:pt x="78" y="44"/>
                    <a:pt x="78" y="44"/>
                    <a:pt x="78" y="44"/>
                  </a:cubicBezTo>
                  <a:cubicBezTo>
                    <a:pt x="79" y="44"/>
                    <a:pt x="79" y="44"/>
                    <a:pt x="79" y="44"/>
                  </a:cubicBezTo>
                  <a:cubicBezTo>
                    <a:pt x="79" y="44"/>
                    <a:pt x="79" y="44"/>
                    <a:pt x="79" y="44"/>
                  </a:cubicBezTo>
                  <a:cubicBezTo>
                    <a:pt x="79" y="44"/>
                    <a:pt x="79" y="44"/>
                    <a:pt x="79" y="44"/>
                  </a:cubicBezTo>
                  <a:cubicBezTo>
                    <a:pt x="78" y="44"/>
                    <a:pt x="78" y="44"/>
                    <a:pt x="78" y="44"/>
                  </a:cubicBezTo>
                  <a:close/>
                  <a:moveTo>
                    <a:pt x="70" y="48"/>
                  </a:moveTo>
                  <a:cubicBezTo>
                    <a:pt x="71" y="49"/>
                    <a:pt x="71" y="49"/>
                    <a:pt x="71" y="49"/>
                  </a:cubicBezTo>
                  <a:cubicBezTo>
                    <a:pt x="71" y="50"/>
                    <a:pt x="71" y="50"/>
                    <a:pt x="71" y="50"/>
                  </a:cubicBezTo>
                  <a:cubicBezTo>
                    <a:pt x="70" y="50"/>
                    <a:pt x="70" y="50"/>
                    <a:pt x="70" y="50"/>
                  </a:cubicBezTo>
                  <a:cubicBezTo>
                    <a:pt x="69" y="50"/>
                    <a:pt x="69" y="50"/>
                    <a:pt x="69" y="50"/>
                  </a:cubicBezTo>
                  <a:cubicBezTo>
                    <a:pt x="70" y="51"/>
                    <a:pt x="70" y="51"/>
                    <a:pt x="70" y="51"/>
                  </a:cubicBezTo>
                  <a:cubicBezTo>
                    <a:pt x="70" y="50"/>
                    <a:pt x="70" y="50"/>
                    <a:pt x="70" y="50"/>
                  </a:cubicBezTo>
                  <a:cubicBezTo>
                    <a:pt x="71" y="50"/>
                    <a:pt x="71" y="50"/>
                    <a:pt x="71" y="50"/>
                  </a:cubicBezTo>
                  <a:cubicBezTo>
                    <a:pt x="71" y="51"/>
                    <a:pt x="71" y="51"/>
                    <a:pt x="71" y="51"/>
                  </a:cubicBezTo>
                  <a:cubicBezTo>
                    <a:pt x="72" y="52"/>
                    <a:pt x="72" y="52"/>
                    <a:pt x="72" y="52"/>
                  </a:cubicBezTo>
                  <a:cubicBezTo>
                    <a:pt x="73" y="51"/>
                    <a:pt x="73" y="51"/>
                    <a:pt x="73" y="51"/>
                  </a:cubicBezTo>
                  <a:cubicBezTo>
                    <a:pt x="73" y="52"/>
                    <a:pt x="73" y="52"/>
                    <a:pt x="73" y="52"/>
                  </a:cubicBezTo>
                  <a:cubicBezTo>
                    <a:pt x="74" y="52"/>
                    <a:pt x="74" y="52"/>
                    <a:pt x="74" y="52"/>
                  </a:cubicBezTo>
                  <a:cubicBezTo>
                    <a:pt x="74" y="51"/>
                    <a:pt x="74" y="51"/>
                    <a:pt x="74" y="51"/>
                  </a:cubicBezTo>
                  <a:cubicBezTo>
                    <a:pt x="75" y="51"/>
                    <a:pt x="75" y="51"/>
                    <a:pt x="75" y="51"/>
                  </a:cubicBezTo>
                  <a:cubicBezTo>
                    <a:pt x="75" y="50"/>
                    <a:pt x="75" y="50"/>
                    <a:pt x="75" y="50"/>
                  </a:cubicBezTo>
                  <a:cubicBezTo>
                    <a:pt x="73" y="49"/>
                    <a:pt x="73" y="49"/>
                    <a:pt x="73" y="49"/>
                  </a:cubicBezTo>
                  <a:cubicBezTo>
                    <a:pt x="71" y="48"/>
                    <a:pt x="71" y="48"/>
                    <a:pt x="71" y="48"/>
                  </a:cubicBezTo>
                  <a:cubicBezTo>
                    <a:pt x="70" y="48"/>
                    <a:pt x="70" y="48"/>
                    <a:pt x="70" y="48"/>
                  </a:cubicBezTo>
                  <a:close/>
                  <a:moveTo>
                    <a:pt x="67" y="50"/>
                  </a:moveTo>
                  <a:cubicBezTo>
                    <a:pt x="67" y="51"/>
                    <a:pt x="67" y="51"/>
                    <a:pt x="67" y="51"/>
                  </a:cubicBezTo>
                  <a:cubicBezTo>
                    <a:pt x="67" y="51"/>
                    <a:pt x="67" y="51"/>
                    <a:pt x="67" y="51"/>
                  </a:cubicBezTo>
                  <a:cubicBezTo>
                    <a:pt x="67" y="50"/>
                    <a:pt x="67" y="50"/>
                    <a:pt x="67" y="50"/>
                  </a:cubicBezTo>
                  <a:close/>
                  <a:moveTo>
                    <a:pt x="59" y="44"/>
                  </a:moveTo>
                  <a:cubicBezTo>
                    <a:pt x="59" y="45"/>
                    <a:pt x="59" y="45"/>
                    <a:pt x="59" y="45"/>
                  </a:cubicBezTo>
                  <a:cubicBezTo>
                    <a:pt x="58" y="45"/>
                    <a:pt x="58" y="45"/>
                    <a:pt x="58" y="45"/>
                  </a:cubicBezTo>
                  <a:cubicBezTo>
                    <a:pt x="58" y="46"/>
                    <a:pt x="58" y="46"/>
                    <a:pt x="58" y="46"/>
                  </a:cubicBezTo>
                  <a:cubicBezTo>
                    <a:pt x="60" y="46"/>
                    <a:pt x="60" y="46"/>
                    <a:pt x="60" y="46"/>
                  </a:cubicBezTo>
                  <a:cubicBezTo>
                    <a:pt x="61" y="47"/>
                    <a:pt x="61" y="47"/>
                    <a:pt x="61" y="47"/>
                  </a:cubicBezTo>
                  <a:cubicBezTo>
                    <a:pt x="61" y="48"/>
                    <a:pt x="61" y="48"/>
                    <a:pt x="61" y="48"/>
                  </a:cubicBezTo>
                  <a:cubicBezTo>
                    <a:pt x="62" y="48"/>
                    <a:pt x="62" y="48"/>
                    <a:pt x="62" y="48"/>
                  </a:cubicBezTo>
                  <a:cubicBezTo>
                    <a:pt x="62" y="50"/>
                    <a:pt x="62" y="50"/>
                    <a:pt x="62" y="50"/>
                  </a:cubicBezTo>
                  <a:cubicBezTo>
                    <a:pt x="63" y="50"/>
                    <a:pt x="63" y="50"/>
                    <a:pt x="63" y="50"/>
                  </a:cubicBezTo>
                  <a:cubicBezTo>
                    <a:pt x="64" y="50"/>
                    <a:pt x="64" y="50"/>
                    <a:pt x="64" y="50"/>
                  </a:cubicBezTo>
                  <a:cubicBezTo>
                    <a:pt x="65" y="51"/>
                    <a:pt x="65" y="51"/>
                    <a:pt x="65" y="51"/>
                  </a:cubicBezTo>
                  <a:cubicBezTo>
                    <a:pt x="65" y="52"/>
                    <a:pt x="65" y="52"/>
                    <a:pt x="65" y="52"/>
                  </a:cubicBezTo>
                  <a:cubicBezTo>
                    <a:pt x="66" y="51"/>
                    <a:pt x="66" y="51"/>
                    <a:pt x="66" y="51"/>
                  </a:cubicBezTo>
                  <a:cubicBezTo>
                    <a:pt x="65" y="50"/>
                    <a:pt x="65" y="50"/>
                    <a:pt x="65" y="50"/>
                  </a:cubicBezTo>
                  <a:cubicBezTo>
                    <a:pt x="66" y="49"/>
                    <a:pt x="66" y="49"/>
                    <a:pt x="66" y="49"/>
                  </a:cubicBezTo>
                  <a:cubicBezTo>
                    <a:pt x="64" y="48"/>
                    <a:pt x="64" y="48"/>
                    <a:pt x="64" y="48"/>
                  </a:cubicBezTo>
                  <a:cubicBezTo>
                    <a:pt x="63" y="47"/>
                    <a:pt x="63" y="47"/>
                    <a:pt x="63" y="47"/>
                  </a:cubicBezTo>
                  <a:cubicBezTo>
                    <a:pt x="62" y="45"/>
                    <a:pt x="62" y="45"/>
                    <a:pt x="62" y="45"/>
                  </a:cubicBezTo>
                  <a:cubicBezTo>
                    <a:pt x="62" y="44"/>
                    <a:pt x="62" y="44"/>
                    <a:pt x="62" y="44"/>
                  </a:cubicBezTo>
                  <a:cubicBezTo>
                    <a:pt x="62" y="43"/>
                    <a:pt x="62" y="43"/>
                    <a:pt x="62" y="43"/>
                  </a:cubicBezTo>
                  <a:cubicBezTo>
                    <a:pt x="61" y="43"/>
                    <a:pt x="61" y="43"/>
                    <a:pt x="61" y="43"/>
                  </a:cubicBezTo>
                  <a:cubicBezTo>
                    <a:pt x="60" y="43"/>
                    <a:pt x="60" y="43"/>
                    <a:pt x="60" y="43"/>
                  </a:cubicBezTo>
                  <a:cubicBezTo>
                    <a:pt x="60" y="44"/>
                    <a:pt x="60" y="44"/>
                    <a:pt x="60" y="44"/>
                  </a:cubicBezTo>
                  <a:cubicBezTo>
                    <a:pt x="61" y="45"/>
                    <a:pt x="61" y="45"/>
                    <a:pt x="61" y="45"/>
                  </a:cubicBezTo>
                  <a:cubicBezTo>
                    <a:pt x="60" y="44"/>
                    <a:pt x="60" y="44"/>
                    <a:pt x="60" y="44"/>
                  </a:cubicBezTo>
                  <a:cubicBezTo>
                    <a:pt x="59" y="44"/>
                    <a:pt x="59" y="44"/>
                    <a:pt x="59" y="44"/>
                  </a:cubicBezTo>
                  <a:cubicBezTo>
                    <a:pt x="59" y="44"/>
                    <a:pt x="59" y="44"/>
                    <a:pt x="59" y="44"/>
                  </a:cubicBezTo>
                  <a:close/>
                  <a:moveTo>
                    <a:pt x="53" y="38"/>
                  </a:moveTo>
                  <a:cubicBezTo>
                    <a:pt x="53" y="38"/>
                    <a:pt x="53" y="38"/>
                    <a:pt x="53" y="38"/>
                  </a:cubicBezTo>
                  <a:cubicBezTo>
                    <a:pt x="54" y="39"/>
                    <a:pt x="54" y="39"/>
                    <a:pt x="54" y="39"/>
                  </a:cubicBezTo>
                  <a:cubicBezTo>
                    <a:pt x="55" y="38"/>
                    <a:pt x="55" y="38"/>
                    <a:pt x="55" y="38"/>
                  </a:cubicBezTo>
                  <a:cubicBezTo>
                    <a:pt x="54" y="38"/>
                    <a:pt x="54" y="38"/>
                    <a:pt x="54" y="38"/>
                  </a:cubicBezTo>
                  <a:cubicBezTo>
                    <a:pt x="53" y="38"/>
                    <a:pt x="53" y="38"/>
                    <a:pt x="53" y="38"/>
                  </a:cubicBezTo>
                  <a:close/>
                  <a:moveTo>
                    <a:pt x="54" y="35"/>
                  </a:moveTo>
                  <a:cubicBezTo>
                    <a:pt x="54" y="36"/>
                    <a:pt x="54" y="36"/>
                    <a:pt x="54" y="36"/>
                  </a:cubicBezTo>
                  <a:cubicBezTo>
                    <a:pt x="54" y="37"/>
                    <a:pt x="54" y="37"/>
                    <a:pt x="54" y="37"/>
                  </a:cubicBezTo>
                  <a:cubicBezTo>
                    <a:pt x="55" y="37"/>
                    <a:pt x="55" y="37"/>
                    <a:pt x="55" y="37"/>
                  </a:cubicBezTo>
                  <a:cubicBezTo>
                    <a:pt x="56" y="37"/>
                    <a:pt x="56" y="37"/>
                    <a:pt x="56" y="37"/>
                  </a:cubicBezTo>
                  <a:cubicBezTo>
                    <a:pt x="57" y="37"/>
                    <a:pt x="57" y="37"/>
                    <a:pt x="57" y="37"/>
                  </a:cubicBezTo>
                  <a:cubicBezTo>
                    <a:pt x="55" y="36"/>
                    <a:pt x="55" y="36"/>
                    <a:pt x="55" y="36"/>
                  </a:cubicBezTo>
                  <a:cubicBezTo>
                    <a:pt x="54" y="35"/>
                    <a:pt x="54" y="35"/>
                    <a:pt x="54" y="35"/>
                  </a:cubicBezTo>
                  <a:close/>
                  <a:moveTo>
                    <a:pt x="43" y="29"/>
                  </a:moveTo>
                  <a:cubicBezTo>
                    <a:pt x="42" y="30"/>
                    <a:pt x="42" y="30"/>
                    <a:pt x="42" y="30"/>
                  </a:cubicBezTo>
                  <a:cubicBezTo>
                    <a:pt x="42" y="31"/>
                    <a:pt x="42" y="31"/>
                    <a:pt x="42" y="31"/>
                  </a:cubicBezTo>
                  <a:cubicBezTo>
                    <a:pt x="44" y="31"/>
                    <a:pt x="44" y="31"/>
                    <a:pt x="44" y="31"/>
                  </a:cubicBezTo>
                  <a:cubicBezTo>
                    <a:pt x="46" y="32"/>
                    <a:pt x="46" y="32"/>
                    <a:pt x="46" y="32"/>
                  </a:cubicBezTo>
                  <a:cubicBezTo>
                    <a:pt x="46" y="31"/>
                    <a:pt x="46" y="31"/>
                    <a:pt x="46" y="31"/>
                  </a:cubicBezTo>
                  <a:cubicBezTo>
                    <a:pt x="46" y="30"/>
                    <a:pt x="46" y="30"/>
                    <a:pt x="46" y="30"/>
                  </a:cubicBezTo>
                  <a:cubicBezTo>
                    <a:pt x="44" y="29"/>
                    <a:pt x="44" y="29"/>
                    <a:pt x="44" y="29"/>
                  </a:cubicBezTo>
                  <a:cubicBezTo>
                    <a:pt x="43" y="29"/>
                    <a:pt x="43" y="29"/>
                    <a:pt x="43" y="29"/>
                  </a:cubicBezTo>
                  <a:close/>
                  <a:moveTo>
                    <a:pt x="40" y="27"/>
                  </a:moveTo>
                  <a:cubicBezTo>
                    <a:pt x="40" y="27"/>
                    <a:pt x="40" y="27"/>
                    <a:pt x="40" y="27"/>
                  </a:cubicBezTo>
                  <a:cubicBezTo>
                    <a:pt x="42" y="27"/>
                    <a:pt x="42" y="27"/>
                    <a:pt x="42" y="27"/>
                  </a:cubicBezTo>
                  <a:cubicBezTo>
                    <a:pt x="42" y="28"/>
                    <a:pt x="42" y="28"/>
                    <a:pt x="42" y="28"/>
                  </a:cubicBezTo>
                  <a:cubicBezTo>
                    <a:pt x="42" y="29"/>
                    <a:pt x="42" y="29"/>
                    <a:pt x="42" y="29"/>
                  </a:cubicBezTo>
                  <a:cubicBezTo>
                    <a:pt x="41" y="29"/>
                    <a:pt x="41" y="29"/>
                    <a:pt x="41" y="29"/>
                  </a:cubicBezTo>
                  <a:cubicBezTo>
                    <a:pt x="40" y="27"/>
                    <a:pt x="40" y="27"/>
                    <a:pt x="40" y="27"/>
                  </a:cubicBezTo>
                  <a:close/>
                  <a:moveTo>
                    <a:pt x="36" y="24"/>
                  </a:moveTo>
                  <a:cubicBezTo>
                    <a:pt x="36" y="26"/>
                    <a:pt x="36" y="26"/>
                    <a:pt x="36" y="26"/>
                  </a:cubicBezTo>
                  <a:cubicBezTo>
                    <a:pt x="37" y="26"/>
                    <a:pt x="37" y="26"/>
                    <a:pt x="37" y="26"/>
                  </a:cubicBezTo>
                  <a:cubicBezTo>
                    <a:pt x="38" y="25"/>
                    <a:pt x="38" y="25"/>
                    <a:pt x="38" y="25"/>
                  </a:cubicBezTo>
                  <a:cubicBezTo>
                    <a:pt x="38" y="24"/>
                    <a:pt x="38" y="24"/>
                    <a:pt x="38" y="24"/>
                  </a:cubicBezTo>
                  <a:cubicBezTo>
                    <a:pt x="37" y="24"/>
                    <a:pt x="37" y="24"/>
                    <a:pt x="37" y="24"/>
                  </a:cubicBezTo>
                  <a:cubicBezTo>
                    <a:pt x="36" y="24"/>
                    <a:pt x="36" y="24"/>
                    <a:pt x="36" y="24"/>
                  </a:cubicBezTo>
                  <a:close/>
                  <a:moveTo>
                    <a:pt x="40" y="63"/>
                  </a:moveTo>
                  <a:cubicBezTo>
                    <a:pt x="41" y="63"/>
                    <a:pt x="41" y="63"/>
                    <a:pt x="41" y="63"/>
                  </a:cubicBezTo>
                  <a:cubicBezTo>
                    <a:pt x="41" y="63"/>
                    <a:pt x="41" y="63"/>
                    <a:pt x="41" y="63"/>
                  </a:cubicBezTo>
                  <a:cubicBezTo>
                    <a:pt x="40" y="62"/>
                    <a:pt x="40" y="62"/>
                    <a:pt x="40" y="62"/>
                  </a:cubicBezTo>
                  <a:cubicBezTo>
                    <a:pt x="40" y="63"/>
                    <a:pt x="40" y="63"/>
                    <a:pt x="40" y="63"/>
                  </a:cubicBezTo>
                  <a:close/>
                  <a:moveTo>
                    <a:pt x="29" y="50"/>
                  </a:moveTo>
                  <a:cubicBezTo>
                    <a:pt x="29" y="51"/>
                    <a:pt x="29" y="51"/>
                    <a:pt x="29" y="51"/>
                  </a:cubicBezTo>
                  <a:cubicBezTo>
                    <a:pt x="31" y="52"/>
                    <a:pt x="31" y="52"/>
                    <a:pt x="31" y="52"/>
                  </a:cubicBezTo>
                  <a:cubicBezTo>
                    <a:pt x="30" y="51"/>
                    <a:pt x="30" y="51"/>
                    <a:pt x="30" y="51"/>
                  </a:cubicBezTo>
                  <a:cubicBezTo>
                    <a:pt x="31" y="51"/>
                    <a:pt x="31" y="51"/>
                    <a:pt x="31" y="51"/>
                  </a:cubicBezTo>
                  <a:cubicBezTo>
                    <a:pt x="29" y="50"/>
                    <a:pt x="29" y="50"/>
                    <a:pt x="29" y="50"/>
                  </a:cubicBezTo>
                  <a:close/>
                  <a:moveTo>
                    <a:pt x="28" y="49"/>
                  </a:moveTo>
                  <a:cubicBezTo>
                    <a:pt x="29" y="49"/>
                    <a:pt x="29" y="49"/>
                    <a:pt x="29" y="49"/>
                  </a:cubicBezTo>
                  <a:cubicBezTo>
                    <a:pt x="28" y="50"/>
                    <a:pt x="28" y="50"/>
                    <a:pt x="28" y="50"/>
                  </a:cubicBezTo>
                  <a:cubicBezTo>
                    <a:pt x="28" y="49"/>
                    <a:pt x="28" y="49"/>
                    <a:pt x="28" y="49"/>
                  </a:cubicBezTo>
                  <a:close/>
                  <a:moveTo>
                    <a:pt x="26" y="46"/>
                  </a:moveTo>
                  <a:cubicBezTo>
                    <a:pt x="25" y="46"/>
                    <a:pt x="25" y="46"/>
                    <a:pt x="25" y="46"/>
                  </a:cubicBezTo>
                  <a:cubicBezTo>
                    <a:pt x="26" y="47"/>
                    <a:pt x="26" y="47"/>
                    <a:pt x="26" y="47"/>
                  </a:cubicBezTo>
                  <a:cubicBezTo>
                    <a:pt x="27" y="47"/>
                    <a:pt x="27" y="47"/>
                    <a:pt x="27" y="47"/>
                  </a:cubicBezTo>
                  <a:cubicBezTo>
                    <a:pt x="26" y="46"/>
                    <a:pt x="26" y="46"/>
                    <a:pt x="26" y="46"/>
                  </a:cubicBezTo>
                  <a:close/>
                  <a:moveTo>
                    <a:pt x="19" y="41"/>
                  </a:moveTo>
                  <a:cubicBezTo>
                    <a:pt x="19" y="42"/>
                    <a:pt x="19" y="42"/>
                    <a:pt x="19" y="42"/>
                  </a:cubicBezTo>
                  <a:cubicBezTo>
                    <a:pt x="21" y="42"/>
                    <a:pt x="21" y="42"/>
                    <a:pt x="21" y="42"/>
                  </a:cubicBezTo>
                  <a:cubicBezTo>
                    <a:pt x="22" y="44"/>
                    <a:pt x="22" y="44"/>
                    <a:pt x="22" y="44"/>
                  </a:cubicBezTo>
                  <a:cubicBezTo>
                    <a:pt x="24" y="45"/>
                    <a:pt x="24" y="45"/>
                    <a:pt x="24" y="45"/>
                  </a:cubicBezTo>
                  <a:cubicBezTo>
                    <a:pt x="24" y="43"/>
                    <a:pt x="24" y="43"/>
                    <a:pt x="24" y="43"/>
                  </a:cubicBezTo>
                  <a:cubicBezTo>
                    <a:pt x="22" y="40"/>
                    <a:pt x="22" y="40"/>
                    <a:pt x="22" y="40"/>
                  </a:cubicBezTo>
                  <a:cubicBezTo>
                    <a:pt x="21" y="40"/>
                    <a:pt x="21" y="40"/>
                    <a:pt x="21" y="40"/>
                  </a:cubicBezTo>
                  <a:cubicBezTo>
                    <a:pt x="19" y="41"/>
                    <a:pt x="19" y="41"/>
                    <a:pt x="19" y="41"/>
                  </a:cubicBezTo>
                  <a:close/>
                  <a:moveTo>
                    <a:pt x="19" y="37"/>
                  </a:moveTo>
                  <a:cubicBezTo>
                    <a:pt x="18" y="38"/>
                    <a:pt x="18" y="38"/>
                    <a:pt x="18" y="38"/>
                  </a:cubicBezTo>
                  <a:cubicBezTo>
                    <a:pt x="19" y="39"/>
                    <a:pt x="19" y="39"/>
                    <a:pt x="19" y="39"/>
                  </a:cubicBezTo>
                  <a:cubicBezTo>
                    <a:pt x="20" y="38"/>
                    <a:pt x="20" y="38"/>
                    <a:pt x="20" y="38"/>
                  </a:cubicBezTo>
                  <a:cubicBezTo>
                    <a:pt x="20" y="37"/>
                    <a:pt x="20" y="37"/>
                    <a:pt x="20" y="37"/>
                  </a:cubicBezTo>
                  <a:cubicBezTo>
                    <a:pt x="19" y="37"/>
                    <a:pt x="19" y="37"/>
                    <a:pt x="19" y="37"/>
                  </a:cubicBezTo>
                  <a:close/>
                  <a:moveTo>
                    <a:pt x="20" y="34"/>
                  </a:moveTo>
                  <a:cubicBezTo>
                    <a:pt x="21" y="34"/>
                    <a:pt x="21" y="34"/>
                    <a:pt x="21" y="34"/>
                  </a:cubicBezTo>
                  <a:cubicBezTo>
                    <a:pt x="21" y="35"/>
                    <a:pt x="21" y="35"/>
                    <a:pt x="21" y="35"/>
                  </a:cubicBezTo>
                  <a:cubicBezTo>
                    <a:pt x="21" y="34"/>
                    <a:pt x="21" y="34"/>
                    <a:pt x="21" y="34"/>
                  </a:cubicBezTo>
                  <a:cubicBezTo>
                    <a:pt x="20" y="34"/>
                    <a:pt x="20" y="34"/>
                    <a:pt x="20" y="34"/>
                  </a:cubicBezTo>
                  <a:cubicBezTo>
                    <a:pt x="20" y="34"/>
                    <a:pt x="20" y="34"/>
                    <a:pt x="20" y="34"/>
                  </a:cubicBezTo>
                  <a:close/>
                  <a:moveTo>
                    <a:pt x="11" y="28"/>
                  </a:moveTo>
                  <a:cubicBezTo>
                    <a:pt x="13" y="27"/>
                    <a:pt x="13" y="27"/>
                    <a:pt x="13" y="27"/>
                  </a:cubicBezTo>
                  <a:cubicBezTo>
                    <a:pt x="13" y="27"/>
                    <a:pt x="13" y="27"/>
                    <a:pt x="13" y="27"/>
                  </a:cubicBezTo>
                  <a:cubicBezTo>
                    <a:pt x="14" y="27"/>
                    <a:pt x="14" y="27"/>
                    <a:pt x="14" y="27"/>
                  </a:cubicBezTo>
                  <a:cubicBezTo>
                    <a:pt x="15" y="29"/>
                    <a:pt x="15" y="29"/>
                    <a:pt x="15" y="29"/>
                  </a:cubicBezTo>
                  <a:cubicBezTo>
                    <a:pt x="16" y="30"/>
                    <a:pt x="16" y="30"/>
                    <a:pt x="16" y="30"/>
                  </a:cubicBezTo>
                  <a:cubicBezTo>
                    <a:pt x="16" y="30"/>
                    <a:pt x="16" y="30"/>
                    <a:pt x="16" y="30"/>
                  </a:cubicBezTo>
                  <a:cubicBezTo>
                    <a:pt x="15" y="32"/>
                    <a:pt x="15" y="32"/>
                    <a:pt x="15" y="32"/>
                  </a:cubicBezTo>
                  <a:cubicBezTo>
                    <a:pt x="15" y="32"/>
                    <a:pt x="15" y="32"/>
                    <a:pt x="15" y="32"/>
                  </a:cubicBezTo>
                  <a:cubicBezTo>
                    <a:pt x="14" y="30"/>
                    <a:pt x="14" y="30"/>
                    <a:pt x="14" y="30"/>
                  </a:cubicBezTo>
                  <a:cubicBezTo>
                    <a:pt x="13" y="30"/>
                    <a:pt x="13" y="30"/>
                    <a:pt x="13" y="30"/>
                  </a:cubicBezTo>
                  <a:cubicBezTo>
                    <a:pt x="13" y="29"/>
                    <a:pt x="13" y="29"/>
                    <a:pt x="13" y="29"/>
                  </a:cubicBezTo>
                  <a:cubicBezTo>
                    <a:pt x="11" y="28"/>
                    <a:pt x="11" y="28"/>
                    <a:pt x="11" y="28"/>
                  </a:cubicBezTo>
                  <a:close/>
                  <a:moveTo>
                    <a:pt x="11" y="24"/>
                  </a:moveTo>
                  <a:cubicBezTo>
                    <a:pt x="13" y="24"/>
                    <a:pt x="13" y="24"/>
                    <a:pt x="13" y="24"/>
                  </a:cubicBezTo>
                  <a:cubicBezTo>
                    <a:pt x="12" y="23"/>
                    <a:pt x="12" y="23"/>
                    <a:pt x="12" y="23"/>
                  </a:cubicBezTo>
                  <a:cubicBezTo>
                    <a:pt x="11" y="24"/>
                    <a:pt x="11" y="24"/>
                    <a:pt x="11" y="24"/>
                  </a:cubicBezTo>
                  <a:close/>
                  <a:moveTo>
                    <a:pt x="4" y="19"/>
                  </a:moveTo>
                  <a:cubicBezTo>
                    <a:pt x="3" y="20"/>
                    <a:pt x="3" y="20"/>
                    <a:pt x="3" y="20"/>
                  </a:cubicBezTo>
                  <a:cubicBezTo>
                    <a:pt x="3" y="20"/>
                    <a:pt x="3" y="20"/>
                    <a:pt x="3" y="20"/>
                  </a:cubicBezTo>
                  <a:cubicBezTo>
                    <a:pt x="4" y="21"/>
                    <a:pt x="4" y="21"/>
                    <a:pt x="4" y="21"/>
                  </a:cubicBezTo>
                  <a:cubicBezTo>
                    <a:pt x="5" y="21"/>
                    <a:pt x="5" y="21"/>
                    <a:pt x="5" y="21"/>
                  </a:cubicBezTo>
                  <a:cubicBezTo>
                    <a:pt x="5" y="20"/>
                    <a:pt x="5" y="20"/>
                    <a:pt x="5" y="20"/>
                  </a:cubicBezTo>
                  <a:cubicBezTo>
                    <a:pt x="4" y="19"/>
                    <a:pt x="4" y="19"/>
                    <a:pt x="4" y="19"/>
                  </a:cubicBezTo>
                  <a:close/>
                  <a:moveTo>
                    <a:pt x="1" y="5"/>
                  </a:moveTo>
                  <a:cubicBezTo>
                    <a:pt x="0" y="5"/>
                    <a:pt x="0" y="5"/>
                    <a:pt x="0" y="5"/>
                  </a:cubicBezTo>
                  <a:cubicBezTo>
                    <a:pt x="1" y="7"/>
                    <a:pt x="1" y="7"/>
                    <a:pt x="1" y="7"/>
                  </a:cubicBezTo>
                  <a:cubicBezTo>
                    <a:pt x="2" y="10"/>
                    <a:pt x="2" y="10"/>
                    <a:pt x="2" y="10"/>
                  </a:cubicBezTo>
                  <a:cubicBezTo>
                    <a:pt x="3" y="10"/>
                    <a:pt x="3" y="10"/>
                    <a:pt x="3" y="10"/>
                  </a:cubicBezTo>
                  <a:cubicBezTo>
                    <a:pt x="5" y="12"/>
                    <a:pt x="5" y="12"/>
                    <a:pt x="5" y="12"/>
                  </a:cubicBezTo>
                  <a:cubicBezTo>
                    <a:pt x="6" y="12"/>
                    <a:pt x="6" y="12"/>
                    <a:pt x="6" y="12"/>
                  </a:cubicBezTo>
                  <a:cubicBezTo>
                    <a:pt x="8" y="14"/>
                    <a:pt x="8" y="14"/>
                    <a:pt x="8" y="14"/>
                  </a:cubicBezTo>
                  <a:cubicBezTo>
                    <a:pt x="8" y="14"/>
                    <a:pt x="8" y="14"/>
                    <a:pt x="8" y="14"/>
                  </a:cubicBezTo>
                  <a:cubicBezTo>
                    <a:pt x="9" y="14"/>
                    <a:pt x="9" y="14"/>
                    <a:pt x="9" y="14"/>
                  </a:cubicBezTo>
                  <a:cubicBezTo>
                    <a:pt x="11" y="16"/>
                    <a:pt x="11" y="16"/>
                    <a:pt x="11" y="16"/>
                  </a:cubicBezTo>
                  <a:cubicBezTo>
                    <a:pt x="13" y="18"/>
                    <a:pt x="13" y="18"/>
                    <a:pt x="13" y="18"/>
                  </a:cubicBezTo>
                  <a:cubicBezTo>
                    <a:pt x="15" y="20"/>
                    <a:pt x="15" y="20"/>
                    <a:pt x="15" y="20"/>
                  </a:cubicBezTo>
                  <a:cubicBezTo>
                    <a:pt x="15" y="20"/>
                    <a:pt x="15" y="20"/>
                    <a:pt x="15" y="20"/>
                  </a:cubicBezTo>
                  <a:cubicBezTo>
                    <a:pt x="15" y="21"/>
                    <a:pt x="15" y="21"/>
                    <a:pt x="15" y="21"/>
                  </a:cubicBezTo>
                  <a:cubicBezTo>
                    <a:pt x="16" y="22"/>
                    <a:pt x="16" y="22"/>
                    <a:pt x="16" y="22"/>
                  </a:cubicBezTo>
                  <a:cubicBezTo>
                    <a:pt x="16" y="23"/>
                    <a:pt x="16" y="23"/>
                    <a:pt x="16" y="23"/>
                  </a:cubicBezTo>
                  <a:cubicBezTo>
                    <a:pt x="17" y="24"/>
                    <a:pt x="17" y="24"/>
                    <a:pt x="17" y="24"/>
                  </a:cubicBezTo>
                  <a:cubicBezTo>
                    <a:pt x="18" y="24"/>
                    <a:pt x="18" y="24"/>
                    <a:pt x="18" y="24"/>
                  </a:cubicBezTo>
                  <a:cubicBezTo>
                    <a:pt x="20" y="25"/>
                    <a:pt x="20" y="25"/>
                    <a:pt x="20" y="25"/>
                  </a:cubicBezTo>
                  <a:cubicBezTo>
                    <a:pt x="20" y="26"/>
                    <a:pt x="20" y="26"/>
                    <a:pt x="20" y="26"/>
                  </a:cubicBezTo>
                  <a:cubicBezTo>
                    <a:pt x="21" y="26"/>
                    <a:pt x="21" y="26"/>
                    <a:pt x="21" y="26"/>
                  </a:cubicBezTo>
                  <a:cubicBezTo>
                    <a:pt x="21" y="26"/>
                    <a:pt x="21" y="26"/>
                    <a:pt x="21" y="26"/>
                  </a:cubicBezTo>
                  <a:cubicBezTo>
                    <a:pt x="21" y="27"/>
                    <a:pt x="21" y="27"/>
                    <a:pt x="21" y="27"/>
                  </a:cubicBezTo>
                  <a:cubicBezTo>
                    <a:pt x="22" y="28"/>
                    <a:pt x="22" y="28"/>
                    <a:pt x="22" y="28"/>
                  </a:cubicBezTo>
                  <a:cubicBezTo>
                    <a:pt x="22" y="29"/>
                    <a:pt x="22" y="29"/>
                    <a:pt x="22" y="29"/>
                  </a:cubicBezTo>
                  <a:cubicBezTo>
                    <a:pt x="22" y="29"/>
                    <a:pt x="22" y="29"/>
                    <a:pt x="22" y="29"/>
                  </a:cubicBezTo>
                  <a:cubicBezTo>
                    <a:pt x="23" y="32"/>
                    <a:pt x="23" y="32"/>
                    <a:pt x="23" y="32"/>
                  </a:cubicBezTo>
                  <a:cubicBezTo>
                    <a:pt x="24" y="34"/>
                    <a:pt x="24" y="34"/>
                    <a:pt x="24" y="34"/>
                  </a:cubicBezTo>
                  <a:cubicBezTo>
                    <a:pt x="25" y="34"/>
                    <a:pt x="25" y="34"/>
                    <a:pt x="25" y="34"/>
                  </a:cubicBezTo>
                  <a:cubicBezTo>
                    <a:pt x="27" y="35"/>
                    <a:pt x="27" y="35"/>
                    <a:pt x="27" y="35"/>
                  </a:cubicBezTo>
                  <a:cubicBezTo>
                    <a:pt x="27" y="36"/>
                    <a:pt x="27" y="36"/>
                    <a:pt x="27" y="36"/>
                  </a:cubicBezTo>
                  <a:cubicBezTo>
                    <a:pt x="28" y="38"/>
                    <a:pt x="28" y="38"/>
                    <a:pt x="28" y="38"/>
                  </a:cubicBezTo>
                  <a:cubicBezTo>
                    <a:pt x="29" y="39"/>
                    <a:pt x="29" y="39"/>
                    <a:pt x="29" y="39"/>
                  </a:cubicBezTo>
                  <a:cubicBezTo>
                    <a:pt x="30" y="41"/>
                    <a:pt x="30" y="41"/>
                    <a:pt x="30" y="41"/>
                  </a:cubicBezTo>
                  <a:cubicBezTo>
                    <a:pt x="32" y="45"/>
                    <a:pt x="32" y="45"/>
                    <a:pt x="32" y="45"/>
                  </a:cubicBezTo>
                  <a:cubicBezTo>
                    <a:pt x="32" y="46"/>
                    <a:pt x="32" y="46"/>
                    <a:pt x="32" y="46"/>
                  </a:cubicBezTo>
                  <a:cubicBezTo>
                    <a:pt x="32" y="48"/>
                    <a:pt x="32" y="48"/>
                    <a:pt x="32" y="48"/>
                  </a:cubicBezTo>
                  <a:cubicBezTo>
                    <a:pt x="34" y="49"/>
                    <a:pt x="34" y="49"/>
                    <a:pt x="34" y="49"/>
                  </a:cubicBezTo>
                  <a:cubicBezTo>
                    <a:pt x="36" y="51"/>
                    <a:pt x="36" y="51"/>
                    <a:pt x="36" y="51"/>
                  </a:cubicBezTo>
                  <a:cubicBezTo>
                    <a:pt x="37" y="53"/>
                    <a:pt x="37" y="53"/>
                    <a:pt x="37" y="53"/>
                  </a:cubicBezTo>
                  <a:cubicBezTo>
                    <a:pt x="38" y="53"/>
                    <a:pt x="38" y="53"/>
                    <a:pt x="38" y="53"/>
                  </a:cubicBezTo>
                  <a:cubicBezTo>
                    <a:pt x="39" y="53"/>
                    <a:pt x="39" y="53"/>
                    <a:pt x="39" y="53"/>
                  </a:cubicBezTo>
                  <a:cubicBezTo>
                    <a:pt x="40" y="54"/>
                    <a:pt x="40" y="54"/>
                    <a:pt x="40" y="54"/>
                  </a:cubicBezTo>
                  <a:cubicBezTo>
                    <a:pt x="41" y="56"/>
                    <a:pt x="41" y="56"/>
                    <a:pt x="41" y="56"/>
                  </a:cubicBezTo>
                  <a:cubicBezTo>
                    <a:pt x="42" y="56"/>
                    <a:pt x="42" y="56"/>
                    <a:pt x="42" y="56"/>
                  </a:cubicBezTo>
                  <a:cubicBezTo>
                    <a:pt x="43" y="58"/>
                    <a:pt x="43" y="58"/>
                    <a:pt x="43" y="58"/>
                  </a:cubicBezTo>
                  <a:cubicBezTo>
                    <a:pt x="46" y="59"/>
                    <a:pt x="46" y="59"/>
                    <a:pt x="46" y="59"/>
                  </a:cubicBezTo>
                  <a:cubicBezTo>
                    <a:pt x="46" y="60"/>
                    <a:pt x="46" y="60"/>
                    <a:pt x="46" y="60"/>
                  </a:cubicBezTo>
                  <a:cubicBezTo>
                    <a:pt x="48" y="61"/>
                    <a:pt x="48" y="61"/>
                    <a:pt x="48" y="61"/>
                  </a:cubicBezTo>
                  <a:cubicBezTo>
                    <a:pt x="51" y="63"/>
                    <a:pt x="51" y="63"/>
                    <a:pt x="51" y="63"/>
                  </a:cubicBezTo>
                  <a:cubicBezTo>
                    <a:pt x="52" y="65"/>
                    <a:pt x="52" y="65"/>
                    <a:pt x="52" y="65"/>
                  </a:cubicBezTo>
                  <a:cubicBezTo>
                    <a:pt x="52" y="65"/>
                    <a:pt x="52" y="65"/>
                    <a:pt x="52" y="65"/>
                  </a:cubicBezTo>
                  <a:cubicBezTo>
                    <a:pt x="53" y="66"/>
                    <a:pt x="53" y="66"/>
                    <a:pt x="53" y="66"/>
                  </a:cubicBezTo>
                  <a:cubicBezTo>
                    <a:pt x="54" y="66"/>
                    <a:pt x="54" y="66"/>
                    <a:pt x="54" y="66"/>
                  </a:cubicBezTo>
                  <a:cubicBezTo>
                    <a:pt x="54" y="65"/>
                    <a:pt x="54" y="65"/>
                    <a:pt x="54" y="65"/>
                  </a:cubicBezTo>
                  <a:cubicBezTo>
                    <a:pt x="53" y="64"/>
                    <a:pt x="53" y="64"/>
                    <a:pt x="53" y="64"/>
                  </a:cubicBezTo>
                  <a:cubicBezTo>
                    <a:pt x="53" y="64"/>
                    <a:pt x="53" y="64"/>
                    <a:pt x="53" y="64"/>
                  </a:cubicBezTo>
                  <a:cubicBezTo>
                    <a:pt x="54" y="64"/>
                    <a:pt x="54" y="64"/>
                    <a:pt x="54" y="64"/>
                  </a:cubicBezTo>
                  <a:cubicBezTo>
                    <a:pt x="56" y="66"/>
                    <a:pt x="56" y="66"/>
                    <a:pt x="56" y="66"/>
                  </a:cubicBezTo>
                  <a:cubicBezTo>
                    <a:pt x="57" y="65"/>
                    <a:pt x="57" y="65"/>
                    <a:pt x="57" y="65"/>
                  </a:cubicBezTo>
                  <a:cubicBezTo>
                    <a:pt x="57" y="64"/>
                    <a:pt x="57" y="64"/>
                    <a:pt x="57" y="64"/>
                  </a:cubicBezTo>
                  <a:cubicBezTo>
                    <a:pt x="57" y="63"/>
                    <a:pt x="57" y="63"/>
                    <a:pt x="57" y="63"/>
                  </a:cubicBezTo>
                  <a:cubicBezTo>
                    <a:pt x="58" y="63"/>
                    <a:pt x="58" y="63"/>
                    <a:pt x="58" y="63"/>
                  </a:cubicBezTo>
                  <a:cubicBezTo>
                    <a:pt x="59" y="65"/>
                    <a:pt x="59" y="65"/>
                    <a:pt x="59" y="65"/>
                  </a:cubicBezTo>
                  <a:cubicBezTo>
                    <a:pt x="60" y="65"/>
                    <a:pt x="60" y="65"/>
                    <a:pt x="60" y="65"/>
                  </a:cubicBezTo>
                  <a:cubicBezTo>
                    <a:pt x="61" y="64"/>
                    <a:pt x="61" y="64"/>
                    <a:pt x="61" y="64"/>
                  </a:cubicBezTo>
                  <a:cubicBezTo>
                    <a:pt x="61" y="62"/>
                    <a:pt x="61" y="62"/>
                    <a:pt x="61" y="62"/>
                  </a:cubicBezTo>
                  <a:cubicBezTo>
                    <a:pt x="61" y="59"/>
                    <a:pt x="61" y="59"/>
                    <a:pt x="61" y="59"/>
                  </a:cubicBezTo>
                  <a:cubicBezTo>
                    <a:pt x="61" y="57"/>
                    <a:pt x="61" y="57"/>
                    <a:pt x="61" y="57"/>
                  </a:cubicBezTo>
                  <a:cubicBezTo>
                    <a:pt x="61" y="55"/>
                    <a:pt x="61" y="55"/>
                    <a:pt x="61" y="55"/>
                  </a:cubicBezTo>
                  <a:cubicBezTo>
                    <a:pt x="61" y="55"/>
                    <a:pt x="61" y="55"/>
                    <a:pt x="61" y="55"/>
                  </a:cubicBezTo>
                  <a:cubicBezTo>
                    <a:pt x="61" y="53"/>
                    <a:pt x="61" y="53"/>
                    <a:pt x="61" y="53"/>
                  </a:cubicBezTo>
                  <a:cubicBezTo>
                    <a:pt x="62" y="53"/>
                    <a:pt x="62" y="53"/>
                    <a:pt x="62" y="53"/>
                  </a:cubicBezTo>
                  <a:cubicBezTo>
                    <a:pt x="63" y="52"/>
                    <a:pt x="63" y="52"/>
                    <a:pt x="63" y="52"/>
                  </a:cubicBezTo>
                  <a:cubicBezTo>
                    <a:pt x="62" y="51"/>
                    <a:pt x="62" y="51"/>
                    <a:pt x="62" y="51"/>
                  </a:cubicBezTo>
                  <a:cubicBezTo>
                    <a:pt x="62" y="51"/>
                    <a:pt x="62" y="51"/>
                    <a:pt x="62" y="51"/>
                  </a:cubicBezTo>
                  <a:cubicBezTo>
                    <a:pt x="60" y="50"/>
                    <a:pt x="60" y="50"/>
                    <a:pt x="60" y="50"/>
                  </a:cubicBezTo>
                  <a:cubicBezTo>
                    <a:pt x="60" y="49"/>
                    <a:pt x="60" y="49"/>
                    <a:pt x="60" y="49"/>
                  </a:cubicBezTo>
                  <a:cubicBezTo>
                    <a:pt x="59" y="48"/>
                    <a:pt x="59" y="48"/>
                    <a:pt x="59" y="48"/>
                  </a:cubicBezTo>
                  <a:cubicBezTo>
                    <a:pt x="59" y="48"/>
                    <a:pt x="59" y="48"/>
                    <a:pt x="59" y="48"/>
                  </a:cubicBezTo>
                  <a:cubicBezTo>
                    <a:pt x="58" y="47"/>
                    <a:pt x="58" y="47"/>
                    <a:pt x="58" y="47"/>
                  </a:cubicBezTo>
                  <a:cubicBezTo>
                    <a:pt x="56" y="47"/>
                    <a:pt x="56" y="47"/>
                    <a:pt x="56" y="47"/>
                  </a:cubicBezTo>
                  <a:cubicBezTo>
                    <a:pt x="55" y="47"/>
                    <a:pt x="55" y="47"/>
                    <a:pt x="55" y="47"/>
                  </a:cubicBezTo>
                  <a:cubicBezTo>
                    <a:pt x="55" y="46"/>
                    <a:pt x="55" y="46"/>
                    <a:pt x="55" y="46"/>
                  </a:cubicBezTo>
                  <a:cubicBezTo>
                    <a:pt x="54" y="45"/>
                    <a:pt x="54" y="45"/>
                    <a:pt x="54" y="45"/>
                  </a:cubicBezTo>
                  <a:cubicBezTo>
                    <a:pt x="53" y="45"/>
                    <a:pt x="53" y="45"/>
                    <a:pt x="53" y="45"/>
                  </a:cubicBezTo>
                  <a:cubicBezTo>
                    <a:pt x="54" y="44"/>
                    <a:pt x="54" y="44"/>
                    <a:pt x="54" y="44"/>
                  </a:cubicBezTo>
                  <a:cubicBezTo>
                    <a:pt x="54" y="43"/>
                    <a:pt x="54" y="43"/>
                    <a:pt x="54" y="43"/>
                  </a:cubicBezTo>
                  <a:cubicBezTo>
                    <a:pt x="53" y="41"/>
                    <a:pt x="53" y="41"/>
                    <a:pt x="53" y="41"/>
                  </a:cubicBezTo>
                  <a:cubicBezTo>
                    <a:pt x="52" y="41"/>
                    <a:pt x="52" y="41"/>
                    <a:pt x="52" y="41"/>
                  </a:cubicBezTo>
                  <a:cubicBezTo>
                    <a:pt x="51" y="41"/>
                    <a:pt x="51" y="41"/>
                    <a:pt x="51" y="41"/>
                  </a:cubicBezTo>
                  <a:cubicBezTo>
                    <a:pt x="49" y="40"/>
                    <a:pt x="49" y="40"/>
                    <a:pt x="49" y="40"/>
                  </a:cubicBezTo>
                  <a:cubicBezTo>
                    <a:pt x="47" y="39"/>
                    <a:pt x="47" y="39"/>
                    <a:pt x="47" y="39"/>
                  </a:cubicBezTo>
                  <a:cubicBezTo>
                    <a:pt x="47" y="38"/>
                    <a:pt x="47" y="38"/>
                    <a:pt x="47" y="38"/>
                  </a:cubicBezTo>
                  <a:cubicBezTo>
                    <a:pt x="49" y="38"/>
                    <a:pt x="49" y="38"/>
                    <a:pt x="49" y="38"/>
                  </a:cubicBezTo>
                  <a:cubicBezTo>
                    <a:pt x="50" y="37"/>
                    <a:pt x="50" y="37"/>
                    <a:pt x="50" y="37"/>
                  </a:cubicBezTo>
                  <a:cubicBezTo>
                    <a:pt x="49" y="37"/>
                    <a:pt x="49" y="37"/>
                    <a:pt x="49" y="37"/>
                  </a:cubicBezTo>
                  <a:cubicBezTo>
                    <a:pt x="48" y="37"/>
                    <a:pt x="48" y="37"/>
                    <a:pt x="48" y="37"/>
                  </a:cubicBezTo>
                  <a:cubicBezTo>
                    <a:pt x="47" y="37"/>
                    <a:pt x="47" y="37"/>
                    <a:pt x="47" y="37"/>
                  </a:cubicBezTo>
                  <a:cubicBezTo>
                    <a:pt x="46" y="37"/>
                    <a:pt x="46" y="37"/>
                    <a:pt x="46" y="37"/>
                  </a:cubicBezTo>
                  <a:cubicBezTo>
                    <a:pt x="47" y="37"/>
                    <a:pt x="47" y="37"/>
                    <a:pt x="47" y="37"/>
                  </a:cubicBezTo>
                  <a:cubicBezTo>
                    <a:pt x="48" y="36"/>
                    <a:pt x="48" y="36"/>
                    <a:pt x="48" y="36"/>
                  </a:cubicBezTo>
                  <a:cubicBezTo>
                    <a:pt x="50" y="35"/>
                    <a:pt x="50" y="35"/>
                    <a:pt x="50" y="35"/>
                  </a:cubicBezTo>
                  <a:cubicBezTo>
                    <a:pt x="49" y="34"/>
                    <a:pt x="49" y="34"/>
                    <a:pt x="49" y="34"/>
                  </a:cubicBezTo>
                  <a:cubicBezTo>
                    <a:pt x="48" y="33"/>
                    <a:pt x="48" y="33"/>
                    <a:pt x="48" y="33"/>
                  </a:cubicBezTo>
                  <a:cubicBezTo>
                    <a:pt x="47" y="33"/>
                    <a:pt x="47" y="33"/>
                    <a:pt x="47" y="33"/>
                  </a:cubicBezTo>
                  <a:cubicBezTo>
                    <a:pt x="45" y="33"/>
                    <a:pt x="45" y="33"/>
                    <a:pt x="45" y="33"/>
                  </a:cubicBezTo>
                  <a:cubicBezTo>
                    <a:pt x="44" y="34"/>
                    <a:pt x="44" y="34"/>
                    <a:pt x="44" y="34"/>
                  </a:cubicBezTo>
                  <a:cubicBezTo>
                    <a:pt x="43" y="34"/>
                    <a:pt x="43" y="34"/>
                    <a:pt x="43" y="34"/>
                  </a:cubicBezTo>
                  <a:cubicBezTo>
                    <a:pt x="44" y="34"/>
                    <a:pt x="44" y="34"/>
                    <a:pt x="44" y="34"/>
                  </a:cubicBezTo>
                  <a:cubicBezTo>
                    <a:pt x="44" y="33"/>
                    <a:pt x="44" y="33"/>
                    <a:pt x="44" y="33"/>
                  </a:cubicBezTo>
                  <a:cubicBezTo>
                    <a:pt x="45" y="33"/>
                    <a:pt x="45" y="33"/>
                    <a:pt x="45" y="33"/>
                  </a:cubicBezTo>
                  <a:cubicBezTo>
                    <a:pt x="45" y="33"/>
                    <a:pt x="45" y="33"/>
                    <a:pt x="45" y="33"/>
                  </a:cubicBezTo>
                  <a:cubicBezTo>
                    <a:pt x="45" y="32"/>
                    <a:pt x="45" y="32"/>
                    <a:pt x="45" y="32"/>
                  </a:cubicBezTo>
                  <a:cubicBezTo>
                    <a:pt x="44" y="31"/>
                    <a:pt x="44" y="31"/>
                    <a:pt x="44" y="31"/>
                  </a:cubicBezTo>
                  <a:cubicBezTo>
                    <a:pt x="42" y="31"/>
                    <a:pt x="42" y="31"/>
                    <a:pt x="42" y="31"/>
                  </a:cubicBezTo>
                  <a:cubicBezTo>
                    <a:pt x="40" y="30"/>
                    <a:pt x="40" y="30"/>
                    <a:pt x="40" y="30"/>
                  </a:cubicBezTo>
                  <a:cubicBezTo>
                    <a:pt x="40" y="30"/>
                    <a:pt x="40" y="30"/>
                    <a:pt x="40" y="30"/>
                  </a:cubicBezTo>
                  <a:cubicBezTo>
                    <a:pt x="40" y="28"/>
                    <a:pt x="40" y="28"/>
                    <a:pt x="40" y="28"/>
                  </a:cubicBezTo>
                  <a:cubicBezTo>
                    <a:pt x="38" y="26"/>
                    <a:pt x="38" y="26"/>
                    <a:pt x="38" y="26"/>
                  </a:cubicBezTo>
                  <a:cubicBezTo>
                    <a:pt x="37" y="26"/>
                    <a:pt x="37" y="26"/>
                    <a:pt x="37" y="26"/>
                  </a:cubicBezTo>
                  <a:cubicBezTo>
                    <a:pt x="36" y="26"/>
                    <a:pt x="36" y="26"/>
                    <a:pt x="36" y="26"/>
                  </a:cubicBezTo>
                  <a:cubicBezTo>
                    <a:pt x="35" y="26"/>
                    <a:pt x="35" y="26"/>
                    <a:pt x="35" y="26"/>
                  </a:cubicBezTo>
                  <a:cubicBezTo>
                    <a:pt x="35" y="24"/>
                    <a:pt x="35" y="24"/>
                    <a:pt x="35" y="24"/>
                  </a:cubicBezTo>
                  <a:cubicBezTo>
                    <a:pt x="34" y="22"/>
                    <a:pt x="34" y="22"/>
                    <a:pt x="34" y="22"/>
                  </a:cubicBezTo>
                  <a:cubicBezTo>
                    <a:pt x="31" y="21"/>
                    <a:pt x="31" y="21"/>
                    <a:pt x="31" y="21"/>
                  </a:cubicBezTo>
                  <a:cubicBezTo>
                    <a:pt x="30" y="21"/>
                    <a:pt x="30" y="21"/>
                    <a:pt x="30" y="21"/>
                  </a:cubicBezTo>
                  <a:cubicBezTo>
                    <a:pt x="30" y="22"/>
                    <a:pt x="30" y="22"/>
                    <a:pt x="30" y="22"/>
                  </a:cubicBezTo>
                  <a:cubicBezTo>
                    <a:pt x="29" y="21"/>
                    <a:pt x="29" y="21"/>
                    <a:pt x="29" y="21"/>
                  </a:cubicBezTo>
                  <a:cubicBezTo>
                    <a:pt x="29" y="20"/>
                    <a:pt x="29" y="20"/>
                    <a:pt x="29" y="20"/>
                  </a:cubicBezTo>
                  <a:cubicBezTo>
                    <a:pt x="28" y="21"/>
                    <a:pt x="28" y="21"/>
                    <a:pt x="28" y="21"/>
                  </a:cubicBezTo>
                  <a:cubicBezTo>
                    <a:pt x="27" y="20"/>
                    <a:pt x="27" y="20"/>
                    <a:pt x="27" y="20"/>
                  </a:cubicBezTo>
                  <a:cubicBezTo>
                    <a:pt x="27" y="18"/>
                    <a:pt x="27" y="18"/>
                    <a:pt x="27" y="18"/>
                  </a:cubicBezTo>
                  <a:cubicBezTo>
                    <a:pt x="26" y="17"/>
                    <a:pt x="26" y="17"/>
                    <a:pt x="26" y="17"/>
                  </a:cubicBezTo>
                  <a:cubicBezTo>
                    <a:pt x="25" y="17"/>
                    <a:pt x="25" y="17"/>
                    <a:pt x="25" y="17"/>
                  </a:cubicBezTo>
                  <a:cubicBezTo>
                    <a:pt x="25" y="16"/>
                    <a:pt x="25" y="16"/>
                    <a:pt x="25" y="16"/>
                  </a:cubicBezTo>
                  <a:cubicBezTo>
                    <a:pt x="21" y="14"/>
                    <a:pt x="21" y="14"/>
                    <a:pt x="21" y="14"/>
                  </a:cubicBezTo>
                  <a:cubicBezTo>
                    <a:pt x="20" y="14"/>
                    <a:pt x="20" y="14"/>
                    <a:pt x="20" y="14"/>
                  </a:cubicBezTo>
                  <a:cubicBezTo>
                    <a:pt x="19" y="13"/>
                    <a:pt x="19" y="13"/>
                    <a:pt x="19" y="13"/>
                  </a:cubicBezTo>
                  <a:cubicBezTo>
                    <a:pt x="18" y="13"/>
                    <a:pt x="18" y="13"/>
                    <a:pt x="18" y="13"/>
                  </a:cubicBezTo>
                  <a:cubicBezTo>
                    <a:pt x="17" y="12"/>
                    <a:pt x="17" y="12"/>
                    <a:pt x="17" y="12"/>
                  </a:cubicBezTo>
                  <a:cubicBezTo>
                    <a:pt x="17" y="10"/>
                    <a:pt x="17" y="10"/>
                    <a:pt x="17" y="10"/>
                  </a:cubicBezTo>
                  <a:cubicBezTo>
                    <a:pt x="16" y="10"/>
                    <a:pt x="16" y="10"/>
                    <a:pt x="16" y="10"/>
                  </a:cubicBezTo>
                  <a:cubicBezTo>
                    <a:pt x="15" y="9"/>
                    <a:pt x="15" y="9"/>
                    <a:pt x="15" y="9"/>
                  </a:cubicBezTo>
                  <a:cubicBezTo>
                    <a:pt x="15" y="8"/>
                    <a:pt x="15" y="8"/>
                    <a:pt x="15" y="8"/>
                  </a:cubicBezTo>
                  <a:cubicBezTo>
                    <a:pt x="14" y="7"/>
                    <a:pt x="14" y="7"/>
                    <a:pt x="14" y="7"/>
                  </a:cubicBezTo>
                  <a:cubicBezTo>
                    <a:pt x="13" y="7"/>
                    <a:pt x="13" y="7"/>
                    <a:pt x="13" y="7"/>
                  </a:cubicBezTo>
                  <a:cubicBezTo>
                    <a:pt x="12" y="7"/>
                    <a:pt x="12" y="7"/>
                    <a:pt x="12" y="7"/>
                  </a:cubicBezTo>
                  <a:cubicBezTo>
                    <a:pt x="11" y="7"/>
                    <a:pt x="11" y="7"/>
                    <a:pt x="11" y="7"/>
                  </a:cubicBezTo>
                  <a:cubicBezTo>
                    <a:pt x="10" y="7"/>
                    <a:pt x="10" y="7"/>
                    <a:pt x="10" y="7"/>
                  </a:cubicBezTo>
                  <a:cubicBezTo>
                    <a:pt x="9" y="7"/>
                    <a:pt x="9" y="7"/>
                    <a:pt x="9" y="7"/>
                  </a:cubicBezTo>
                  <a:cubicBezTo>
                    <a:pt x="7" y="7"/>
                    <a:pt x="7" y="7"/>
                    <a:pt x="7" y="7"/>
                  </a:cubicBezTo>
                  <a:cubicBezTo>
                    <a:pt x="6" y="6"/>
                    <a:pt x="6" y="6"/>
                    <a:pt x="6" y="6"/>
                  </a:cubicBezTo>
                  <a:cubicBezTo>
                    <a:pt x="4" y="5"/>
                    <a:pt x="4" y="5"/>
                    <a:pt x="4" y="5"/>
                  </a:cubicBezTo>
                  <a:cubicBezTo>
                    <a:pt x="1" y="5"/>
                    <a:pt x="1" y="5"/>
                    <a:pt x="1" y="5"/>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21"/>
            <p:cNvSpPr>
              <a:spLocks noEditPoints="1"/>
            </p:cNvSpPr>
            <p:nvPr/>
          </p:nvSpPr>
          <p:spPr bwMode="auto">
            <a:xfrm>
              <a:off x="18415946" y="69731"/>
              <a:ext cx="66512" cy="19563"/>
            </a:xfrm>
            <a:custGeom>
              <a:avLst/>
              <a:gdLst>
                <a:gd name="T0" fmla="*/ 0 w 34"/>
                <a:gd name="T1" fmla="*/ 8 h 10"/>
                <a:gd name="T2" fmla="*/ 2 w 34"/>
                <a:gd name="T3" fmla="*/ 10 h 10"/>
                <a:gd name="T4" fmla="*/ 4 w 34"/>
                <a:gd name="T5" fmla="*/ 8 h 10"/>
                <a:gd name="T6" fmla="*/ 6 w 34"/>
                <a:gd name="T7" fmla="*/ 8 h 10"/>
                <a:gd name="T8" fmla="*/ 6 w 34"/>
                <a:gd name="T9" fmla="*/ 6 h 10"/>
                <a:gd name="T10" fmla="*/ 4 w 34"/>
                <a:gd name="T11" fmla="*/ 6 h 10"/>
                <a:gd name="T12" fmla="*/ 2 w 34"/>
                <a:gd name="T13" fmla="*/ 6 h 10"/>
                <a:gd name="T14" fmla="*/ 0 w 34"/>
                <a:gd name="T15" fmla="*/ 8 h 10"/>
                <a:gd name="T16" fmla="*/ 0 w 34"/>
                <a:gd name="T17" fmla="*/ 8 h 10"/>
                <a:gd name="T18" fmla="*/ 8 w 34"/>
                <a:gd name="T19" fmla="*/ 4 h 10"/>
                <a:gd name="T20" fmla="*/ 9 w 34"/>
                <a:gd name="T21" fmla="*/ 8 h 10"/>
                <a:gd name="T22" fmla="*/ 13 w 34"/>
                <a:gd name="T23" fmla="*/ 10 h 10"/>
                <a:gd name="T24" fmla="*/ 13 w 34"/>
                <a:gd name="T25" fmla="*/ 10 h 10"/>
                <a:gd name="T26" fmla="*/ 15 w 34"/>
                <a:gd name="T27" fmla="*/ 8 h 10"/>
                <a:gd name="T28" fmla="*/ 17 w 34"/>
                <a:gd name="T29" fmla="*/ 6 h 10"/>
                <a:gd name="T30" fmla="*/ 19 w 34"/>
                <a:gd name="T31" fmla="*/ 8 h 10"/>
                <a:gd name="T32" fmla="*/ 23 w 34"/>
                <a:gd name="T33" fmla="*/ 6 h 10"/>
                <a:gd name="T34" fmla="*/ 27 w 34"/>
                <a:gd name="T35" fmla="*/ 4 h 10"/>
                <a:gd name="T36" fmla="*/ 30 w 34"/>
                <a:gd name="T37" fmla="*/ 4 h 10"/>
                <a:gd name="T38" fmla="*/ 30 w 34"/>
                <a:gd name="T39" fmla="*/ 2 h 10"/>
                <a:gd name="T40" fmla="*/ 32 w 34"/>
                <a:gd name="T41" fmla="*/ 2 h 10"/>
                <a:gd name="T42" fmla="*/ 34 w 34"/>
                <a:gd name="T43" fmla="*/ 0 h 10"/>
                <a:gd name="T44" fmla="*/ 34 w 34"/>
                <a:gd name="T45" fmla="*/ 0 h 10"/>
                <a:gd name="T46" fmla="*/ 32 w 34"/>
                <a:gd name="T47" fmla="*/ 0 h 10"/>
                <a:gd name="T48" fmla="*/ 29 w 34"/>
                <a:gd name="T49" fmla="*/ 0 h 10"/>
                <a:gd name="T50" fmla="*/ 27 w 34"/>
                <a:gd name="T51" fmla="*/ 0 h 10"/>
                <a:gd name="T52" fmla="*/ 23 w 34"/>
                <a:gd name="T53" fmla="*/ 0 h 10"/>
                <a:gd name="T54" fmla="*/ 21 w 34"/>
                <a:gd name="T55" fmla="*/ 0 h 10"/>
                <a:gd name="T56" fmla="*/ 19 w 34"/>
                <a:gd name="T57" fmla="*/ 0 h 10"/>
                <a:gd name="T58" fmla="*/ 13 w 34"/>
                <a:gd name="T59" fmla="*/ 0 h 10"/>
                <a:gd name="T60" fmla="*/ 11 w 34"/>
                <a:gd name="T61" fmla="*/ 4 h 10"/>
                <a:gd name="T62" fmla="*/ 8 w 34"/>
                <a:gd name="T6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0">
                  <a:moveTo>
                    <a:pt x="0" y="8"/>
                  </a:moveTo>
                  <a:lnTo>
                    <a:pt x="2" y="10"/>
                  </a:lnTo>
                  <a:lnTo>
                    <a:pt x="4" y="8"/>
                  </a:lnTo>
                  <a:lnTo>
                    <a:pt x="6" y="8"/>
                  </a:lnTo>
                  <a:lnTo>
                    <a:pt x="6" y="6"/>
                  </a:lnTo>
                  <a:lnTo>
                    <a:pt x="4" y="6"/>
                  </a:lnTo>
                  <a:lnTo>
                    <a:pt x="2" y="6"/>
                  </a:lnTo>
                  <a:lnTo>
                    <a:pt x="0" y="8"/>
                  </a:lnTo>
                  <a:lnTo>
                    <a:pt x="0" y="8"/>
                  </a:lnTo>
                  <a:close/>
                  <a:moveTo>
                    <a:pt x="8" y="4"/>
                  </a:moveTo>
                  <a:lnTo>
                    <a:pt x="9" y="8"/>
                  </a:lnTo>
                  <a:lnTo>
                    <a:pt x="13" y="10"/>
                  </a:lnTo>
                  <a:lnTo>
                    <a:pt x="13" y="10"/>
                  </a:lnTo>
                  <a:lnTo>
                    <a:pt x="15" y="8"/>
                  </a:lnTo>
                  <a:lnTo>
                    <a:pt x="17" y="6"/>
                  </a:lnTo>
                  <a:lnTo>
                    <a:pt x="19" y="8"/>
                  </a:lnTo>
                  <a:lnTo>
                    <a:pt x="23" y="6"/>
                  </a:lnTo>
                  <a:lnTo>
                    <a:pt x="27" y="4"/>
                  </a:lnTo>
                  <a:lnTo>
                    <a:pt x="30" y="4"/>
                  </a:lnTo>
                  <a:lnTo>
                    <a:pt x="30" y="2"/>
                  </a:lnTo>
                  <a:lnTo>
                    <a:pt x="32" y="2"/>
                  </a:lnTo>
                  <a:lnTo>
                    <a:pt x="34" y="0"/>
                  </a:lnTo>
                  <a:lnTo>
                    <a:pt x="34" y="0"/>
                  </a:lnTo>
                  <a:lnTo>
                    <a:pt x="32" y="0"/>
                  </a:lnTo>
                  <a:lnTo>
                    <a:pt x="29" y="0"/>
                  </a:lnTo>
                  <a:lnTo>
                    <a:pt x="27" y="0"/>
                  </a:lnTo>
                  <a:lnTo>
                    <a:pt x="23" y="0"/>
                  </a:lnTo>
                  <a:lnTo>
                    <a:pt x="21" y="0"/>
                  </a:lnTo>
                  <a:lnTo>
                    <a:pt x="19" y="0"/>
                  </a:lnTo>
                  <a:lnTo>
                    <a:pt x="13" y="0"/>
                  </a:lnTo>
                  <a:lnTo>
                    <a:pt x="11" y="4"/>
                  </a:lnTo>
                  <a:lnTo>
                    <a:pt x="8"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22"/>
            <p:cNvSpPr>
              <a:spLocks noEditPoints="1"/>
            </p:cNvSpPr>
            <p:nvPr/>
          </p:nvSpPr>
          <p:spPr bwMode="auto">
            <a:xfrm>
              <a:off x="17915150" y="-247179"/>
              <a:ext cx="402984" cy="131067"/>
            </a:xfrm>
            <a:custGeom>
              <a:avLst/>
              <a:gdLst>
                <a:gd name="T0" fmla="*/ 124 w 206"/>
                <a:gd name="T1" fmla="*/ 48 h 67"/>
                <a:gd name="T2" fmla="*/ 2 w 206"/>
                <a:gd name="T3" fmla="*/ 23 h 67"/>
                <a:gd name="T4" fmla="*/ 0 w 206"/>
                <a:gd name="T5" fmla="*/ 19 h 67"/>
                <a:gd name="T6" fmla="*/ 113 w 206"/>
                <a:gd name="T7" fmla="*/ 65 h 67"/>
                <a:gd name="T8" fmla="*/ 120 w 206"/>
                <a:gd name="T9" fmla="*/ 65 h 67"/>
                <a:gd name="T10" fmla="*/ 141 w 206"/>
                <a:gd name="T11" fmla="*/ 61 h 67"/>
                <a:gd name="T12" fmla="*/ 157 w 206"/>
                <a:gd name="T13" fmla="*/ 61 h 67"/>
                <a:gd name="T14" fmla="*/ 168 w 206"/>
                <a:gd name="T15" fmla="*/ 36 h 67"/>
                <a:gd name="T16" fmla="*/ 174 w 206"/>
                <a:gd name="T17" fmla="*/ 30 h 67"/>
                <a:gd name="T18" fmla="*/ 187 w 206"/>
                <a:gd name="T19" fmla="*/ 32 h 67"/>
                <a:gd name="T20" fmla="*/ 197 w 206"/>
                <a:gd name="T21" fmla="*/ 32 h 67"/>
                <a:gd name="T22" fmla="*/ 200 w 206"/>
                <a:gd name="T23" fmla="*/ 25 h 67"/>
                <a:gd name="T24" fmla="*/ 200 w 206"/>
                <a:gd name="T25" fmla="*/ 21 h 67"/>
                <a:gd name="T26" fmla="*/ 191 w 206"/>
                <a:gd name="T27" fmla="*/ 19 h 67"/>
                <a:gd name="T28" fmla="*/ 189 w 206"/>
                <a:gd name="T29" fmla="*/ 17 h 67"/>
                <a:gd name="T30" fmla="*/ 189 w 206"/>
                <a:gd name="T31" fmla="*/ 11 h 67"/>
                <a:gd name="T32" fmla="*/ 181 w 206"/>
                <a:gd name="T33" fmla="*/ 4 h 67"/>
                <a:gd name="T34" fmla="*/ 179 w 206"/>
                <a:gd name="T35" fmla="*/ 7 h 67"/>
                <a:gd name="T36" fmla="*/ 172 w 206"/>
                <a:gd name="T37" fmla="*/ 15 h 67"/>
                <a:gd name="T38" fmla="*/ 162 w 206"/>
                <a:gd name="T39" fmla="*/ 23 h 67"/>
                <a:gd name="T40" fmla="*/ 164 w 206"/>
                <a:gd name="T41" fmla="*/ 25 h 67"/>
                <a:gd name="T42" fmla="*/ 162 w 206"/>
                <a:gd name="T43" fmla="*/ 32 h 67"/>
                <a:gd name="T44" fmla="*/ 160 w 206"/>
                <a:gd name="T45" fmla="*/ 27 h 67"/>
                <a:gd name="T46" fmla="*/ 157 w 206"/>
                <a:gd name="T47" fmla="*/ 32 h 67"/>
                <a:gd name="T48" fmla="*/ 149 w 206"/>
                <a:gd name="T49" fmla="*/ 32 h 67"/>
                <a:gd name="T50" fmla="*/ 139 w 206"/>
                <a:gd name="T51" fmla="*/ 44 h 67"/>
                <a:gd name="T52" fmla="*/ 128 w 206"/>
                <a:gd name="T53" fmla="*/ 51 h 67"/>
                <a:gd name="T54" fmla="*/ 122 w 206"/>
                <a:gd name="T55" fmla="*/ 55 h 67"/>
                <a:gd name="T56" fmla="*/ 111 w 206"/>
                <a:gd name="T57" fmla="*/ 59 h 67"/>
                <a:gd name="T58" fmla="*/ 105 w 206"/>
                <a:gd name="T59" fmla="*/ 57 h 67"/>
                <a:gd name="T60" fmla="*/ 181 w 206"/>
                <a:gd name="T61" fmla="*/ 0 h 67"/>
                <a:gd name="T62" fmla="*/ 185 w 206"/>
                <a:gd name="T63" fmla="*/ 2 h 67"/>
                <a:gd name="T64" fmla="*/ 122 w 206"/>
                <a:gd name="T65" fmla="*/ 53 h 67"/>
                <a:gd name="T66" fmla="*/ 124 w 206"/>
                <a:gd name="T67" fmla="*/ 51 h 67"/>
                <a:gd name="T68" fmla="*/ 126 w 206"/>
                <a:gd name="T69" fmla="*/ 48 h 67"/>
                <a:gd name="T70" fmla="*/ 124 w 206"/>
                <a:gd name="T71" fmla="*/ 48 h 67"/>
                <a:gd name="T72" fmla="*/ 0 w 206"/>
                <a:gd name="T73" fmla="*/ 7 h 67"/>
                <a:gd name="T74" fmla="*/ 9 w 206"/>
                <a:gd name="T75" fmla="*/ 9 h 67"/>
                <a:gd name="T76" fmla="*/ 11 w 206"/>
                <a:gd name="T77" fmla="*/ 17 h 67"/>
                <a:gd name="T78" fmla="*/ 19 w 206"/>
                <a:gd name="T79" fmla="*/ 13 h 67"/>
                <a:gd name="T80" fmla="*/ 23 w 206"/>
                <a:gd name="T81" fmla="*/ 11 h 67"/>
                <a:gd name="T82" fmla="*/ 36 w 206"/>
                <a:gd name="T83" fmla="*/ 30 h 67"/>
                <a:gd name="T84" fmla="*/ 36 w 206"/>
                <a:gd name="T85" fmla="*/ 44 h 67"/>
                <a:gd name="T86" fmla="*/ 42 w 206"/>
                <a:gd name="T87" fmla="*/ 49 h 67"/>
                <a:gd name="T88" fmla="*/ 44 w 206"/>
                <a:gd name="T89" fmla="*/ 55 h 67"/>
                <a:gd name="T90" fmla="*/ 44 w 206"/>
                <a:gd name="T91" fmla="*/ 59 h 67"/>
                <a:gd name="T92" fmla="*/ 44 w 206"/>
                <a:gd name="T93" fmla="*/ 61 h 67"/>
                <a:gd name="T94" fmla="*/ 38 w 206"/>
                <a:gd name="T95" fmla="*/ 61 h 67"/>
                <a:gd name="T96" fmla="*/ 27 w 206"/>
                <a:gd name="T97" fmla="*/ 55 h 67"/>
                <a:gd name="T98" fmla="*/ 19 w 206"/>
                <a:gd name="T99" fmla="*/ 48 h 67"/>
                <a:gd name="T100" fmla="*/ 13 w 206"/>
                <a:gd name="T101" fmla="*/ 42 h 67"/>
                <a:gd name="T102" fmla="*/ 6 w 206"/>
                <a:gd name="T103" fmla="*/ 34 h 67"/>
                <a:gd name="T104" fmla="*/ 4 w 206"/>
                <a:gd name="T105"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6" h="67">
                  <a:moveTo>
                    <a:pt x="124" y="48"/>
                  </a:moveTo>
                  <a:lnTo>
                    <a:pt x="124" y="49"/>
                  </a:lnTo>
                  <a:lnTo>
                    <a:pt x="124" y="49"/>
                  </a:lnTo>
                  <a:lnTo>
                    <a:pt x="124" y="49"/>
                  </a:lnTo>
                  <a:lnTo>
                    <a:pt x="124" y="48"/>
                  </a:lnTo>
                  <a:lnTo>
                    <a:pt x="124" y="48"/>
                  </a:lnTo>
                  <a:lnTo>
                    <a:pt x="124" y="48"/>
                  </a:lnTo>
                  <a:close/>
                  <a:moveTo>
                    <a:pt x="0" y="19"/>
                  </a:moveTo>
                  <a:lnTo>
                    <a:pt x="0" y="21"/>
                  </a:lnTo>
                  <a:lnTo>
                    <a:pt x="2" y="23"/>
                  </a:lnTo>
                  <a:lnTo>
                    <a:pt x="2" y="21"/>
                  </a:lnTo>
                  <a:lnTo>
                    <a:pt x="2" y="21"/>
                  </a:lnTo>
                  <a:lnTo>
                    <a:pt x="0" y="19"/>
                  </a:lnTo>
                  <a:lnTo>
                    <a:pt x="0" y="19"/>
                  </a:lnTo>
                  <a:lnTo>
                    <a:pt x="0" y="19"/>
                  </a:lnTo>
                  <a:close/>
                  <a:moveTo>
                    <a:pt x="105" y="57"/>
                  </a:moveTo>
                  <a:lnTo>
                    <a:pt x="107" y="59"/>
                  </a:lnTo>
                  <a:lnTo>
                    <a:pt x="109" y="63"/>
                  </a:lnTo>
                  <a:lnTo>
                    <a:pt x="111" y="63"/>
                  </a:lnTo>
                  <a:lnTo>
                    <a:pt x="113" y="65"/>
                  </a:lnTo>
                  <a:lnTo>
                    <a:pt x="113" y="67"/>
                  </a:lnTo>
                  <a:lnTo>
                    <a:pt x="115" y="67"/>
                  </a:lnTo>
                  <a:lnTo>
                    <a:pt x="118" y="67"/>
                  </a:lnTo>
                  <a:lnTo>
                    <a:pt x="118" y="65"/>
                  </a:lnTo>
                  <a:lnTo>
                    <a:pt x="120" y="65"/>
                  </a:lnTo>
                  <a:lnTo>
                    <a:pt x="122" y="65"/>
                  </a:lnTo>
                  <a:lnTo>
                    <a:pt x="128" y="65"/>
                  </a:lnTo>
                  <a:lnTo>
                    <a:pt x="134" y="63"/>
                  </a:lnTo>
                  <a:lnTo>
                    <a:pt x="136" y="61"/>
                  </a:lnTo>
                  <a:lnTo>
                    <a:pt x="141" y="61"/>
                  </a:lnTo>
                  <a:lnTo>
                    <a:pt x="143" y="63"/>
                  </a:lnTo>
                  <a:lnTo>
                    <a:pt x="145" y="63"/>
                  </a:lnTo>
                  <a:lnTo>
                    <a:pt x="147" y="63"/>
                  </a:lnTo>
                  <a:lnTo>
                    <a:pt x="153" y="61"/>
                  </a:lnTo>
                  <a:lnTo>
                    <a:pt x="157" y="61"/>
                  </a:lnTo>
                  <a:lnTo>
                    <a:pt x="157" y="59"/>
                  </a:lnTo>
                  <a:lnTo>
                    <a:pt x="160" y="53"/>
                  </a:lnTo>
                  <a:lnTo>
                    <a:pt x="162" y="49"/>
                  </a:lnTo>
                  <a:lnTo>
                    <a:pt x="166" y="44"/>
                  </a:lnTo>
                  <a:lnTo>
                    <a:pt x="168" y="36"/>
                  </a:lnTo>
                  <a:lnTo>
                    <a:pt x="168" y="36"/>
                  </a:lnTo>
                  <a:lnTo>
                    <a:pt x="170" y="34"/>
                  </a:lnTo>
                  <a:lnTo>
                    <a:pt x="170" y="32"/>
                  </a:lnTo>
                  <a:lnTo>
                    <a:pt x="172" y="30"/>
                  </a:lnTo>
                  <a:lnTo>
                    <a:pt x="174" y="30"/>
                  </a:lnTo>
                  <a:lnTo>
                    <a:pt x="176" y="30"/>
                  </a:lnTo>
                  <a:lnTo>
                    <a:pt x="181" y="30"/>
                  </a:lnTo>
                  <a:lnTo>
                    <a:pt x="183" y="32"/>
                  </a:lnTo>
                  <a:lnTo>
                    <a:pt x="185" y="32"/>
                  </a:lnTo>
                  <a:lnTo>
                    <a:pt x="187" y="32"/>
                  </a:lnTo>
                  <a:lnTo>
                    <a:pt x="187" y="30"/>
                  </a:lnTo>
                  <a:lnTo>
                    <a:pt x="191" y="32"/>
                  </a:lnTo>
                  <a:lnTo>
                    <a:pt x="193" y="32"/>
                  </a:lnTo>
                  <a:lnTo>
                    <a:pt x="195" y="32"/>
                  </a:lnTo>
                  <a:lnTo>
                    <a:pt x="197" y="32"/>
                  </a:lnTo>
                  <a:lnTo>
                    <a:pt x="197" y="30"/>
                  </a:lnTo>
                  <a:lnTo>
                    <a:pt x="195" y="28"/>
                  </a:lnTo>
                  <a:lnTo>
                    <a:pt x="195" y="27"/>
                  </a:lnTo>
                  <a:lnTo>
                    <a:pt x="197" y="25"/>
                  </a:lnTo>
                  <a:lnTo>
                    <a:pt x="200" y="25"/>
                  </a:lnTo>
                  <a:lnTo>
                    <a:pt x="204" y="25"/>
                  </a:lnTo>
                  <a:lnTo>
                    <a:pt x="206" y="23"/>
                  </a:lnTo>
                  <a:lnTo>
                    <a:pt x="206" y="21"/>
                  </a:lnTo>
                  <a:lnTo>
                    <a:pt x="204" y="21"/>
                  </a:lnTo>
                  <a:lnTo>
                    <a:pt x="200" y="21"/>
                  </a:lnTo>
                  <a:lnTo>
                    <a:pt x="199" y="19"/>
                  </a:lnTo>
                  <a:lnTo>
                    <a:pt x="197" y="19"/>
                  </a:lnTo>
                  <a:lnTo>
                    <a:pt x="195" y="17"/>
                  </a:lnTo>
                  <a:lnTo>
                    <a:pt x="193" y="17"/>
                  </a:lnTo>
                  <a:lnTo>
                    <a:pt x="191" y="19"/>
                  </a:lnTo>
                  <a:lnTo>
                    <a:pt x="191" y="17"/>
                  </a:lnTo>
                  <a:lnTo>
                    <a:pt x="193" y="17"/>
                  </a:lnTo>
                  <a:lnTo>
                    <a:pt x="193" y="15"/>
                  </a:lnTo>
                  <a:lnTo>
                    <a:pt x="191" y="15"/>
                  </a:lnTo>
                  <a:lnTo>
                    <a:pt x="189" y="17"/>
                  </a:lnTo>
                  <a:lnTo>
                    <a:pt x="189" y="15"/>
                  </a:lnTo>
                  <a:lnTo>
                    <a:pt x="187" y="15"/>
                  </a:lnTo>
                  <a:lnTo>
                    <a:pt x="187" y="13"/>
                  </a:lnTo>
                  <a:lnTo>
                    <a:pt x="189" y="11"/>
                  </a:lnTo>
                  <a:lnTo>
                    <a:pt x="189" y="11"/>
                  </a:lnTo>
                  <a:lnTo>
                    <a:pt x="187" y="9"/>
                  </a:lnTo>
                  <a:lnTo>
                    <a:pt x="185" y="9"/>
                  </a:lnTo>
                  <a:lnTo>
                    <a:pt x="183" y="7"/>
                  </a:lnTo>
                  <a:lnTo>
                    <a:pt x="183" y="6"/>
                  </a:lnTo>
                  <a:lnTo>
                    <a:pt x="181" y="4"/>
                  </a:lnTo>
                  <a:lnTo>
                    <a:pt x="181" y="6"/>
                  </a:lnTo>
                  <a:lnTo>
                    <a:pt x="181" y="6"/>
                  </a:lnTo>
                  <a:lnTo>
                    <a:pt x="179" y="9"/>
                  </a:lnTo>
                  <a:lnTo>
                    <a:pt x="178" y="7"/>
                  </a:lnTo>
                  <a:lnTo>
                    <a:pt x="179" y="7"/>
                  </a:lnTo>
                  <a:lnTo>
                    <a:pt x="178" y="6"/>
                  </a:lnTo>
                  <a:lnTo>
                    <a:pt x="178" y="6"/>
                  </a:lnTo>
                  <a:lnTo>
                    <a:pt x="176" y="9"/>
                  </a:lnTo>
                  <a:lnTo>
                    <a:pt x="174" y="9"/>
                  </a:lnTo>
                  <a:lnTo>
                    <a:pt x="172" y="15"/>
                  </a:lnTo>
                  <a:lnTo>
                    <a:pt x="172" y="17"/>
                  </a:lnTo>
                  <a:lnTo>
                    <a:pt x="168" y="21"/>
                  </a:lnTo>
                  <a:lnTo>
                    <a:pt x="166" y="21"/>
                  </a:lnTo>
                  <a:lnTo>
                    <a:pt x="162" y="21"/>
                  </a:lnTo>
                  <a:lnTo>
                    <a:pt x="162" y="23"/>
                  </a:lnTo>
                  <a:lnTo>
                    <a:pt x="162" y="23"/>
                  </a:lnTo>
                  <a:lnTo>
                    <a:pt x="162" y="25"/>
                  </a:lnTo>
                  <a:lnTo>
                    <a:pt x="162" y="25"/>
                  </a:lnTo>
                  <a:lnTo>
                    <a:pt x="166" y="23"/>
                  </a:lnTo>
                  <a:lnTo>
                    <a:pt x="164" y="25"/>
                  </a:lnTo>
                  <a:lnTo>
                    <a:pt x="162" y="27"/>
                  </a:lnTo>
                  <a:lnTo>
                    <a:pt x="162" y="27"/>
                  </a:lnTo>
                  <a:lnTo>
                    <a:pt x="162" y="27"/>
                  </a:lnTo>
                  <a:lnTo>
                    <a:pt x="164" y="30"/>
                  </a:lnTo>
                  <a:lnTo>
                    <a:pt x="162" y="32"/>
                  </a:lnTo>
                  <a:lnTo>
                    <a:pt x="162" y="30"/>
                  </a:lnTo>
                  <a:lnTo>
                    <a:pt x="162" y="28"/>
                  </a:lnTo>
                  <a:lnTo>
                    <a:pt x="160" y="27"/>
                  </a:lnTo>
                  <a:lnTo>
                    <a:pt x="160" y="27"/>
                  </a:lnTo>
                  <a:lnTo>
                    <a:pt x="160" y="27"/>
                  </a:lnTo>
                  <a:lnTo>
                    <a:pt x="160" y="27"/>
                  </a:lnTo>
                  <a:lnTo>
                    <a:pt x="158" y="28"/>
                  </a:lnTo>
                  <a:lnTo>
                    <a:pt x="158" y="32"/>
                  </a:lnTo>
                  <a:lnTo>
                    <a:pt x="158" y="32"/>
                  </a:lnTo>
                  <a:lnTo>
                    <a:pt x="157" y="32"/>
                  </a:lnTo>
                  <a:lnTo>
                    <a:pt x="155" y="28"/>
                  </a:lnTo>
                  <a:lnTo>
                    <a:pt x="153" y="28"/>
                  </a:lnTo>
                  <a:lnTo>
                    <a:pt x="151" y="28"/>
                  </a:lnTo>
                  <a:lnTo>
                    <a:pt x="151" y="30"/>
                  </a:lnTo>
                  <a:lnTo>
                    <a:pt x="149" y="32"/>
                  </a:lnTo>
                  <a:lnTo>
                    <a:pt x="147" y="34"/>
                  </a:lnTo>
                  <a:lnTo>
                    <a:pt x="147" y="36"/>
                  </a:lnTo>
                  <a:lnTo>
                    <a:pt x="143" y="38"/>
                  </a:lnTo>
                  <a:lnTo>
                    <a:pt x="143" y="40"/>
                  </a:lnTo>
                  <a:lnTo>
                    <a:pt x="139" y="44"/>
                  </a:lnTo>
                  <a:lnTo>
                    <a:pt x="137" y="46"/>
                  </a:lnTo>
                  <a:lnTo>
                    <a:pt x="128" y="48"/>
                  </a:lnTo>
                  <a:lnTo>
                    <a:pt x="128" y="48"/>
                  </a:lnTo>
                  <a:lnTo>
                    <a:pt x="128" y="51"/>
                  </a:lnTo>
                  <a:lnTo>
                    <a:pt x="128" y="51"/>
                  </a:lnTo>
                  <a:lnTo>
                    <a:pt x="128" y="51"/>
                  </a:lnTo>
                  <a:lnTo>
                    <a:pt x="126" y="51"/>
                  </a:lnTo>
                  <a:lnTo>
                    <a:pt x="124" y="51"/>
                  </a:lnTo>
                  <a:lnTo>
                    <a:pt x="122" y="53"/>
                  </a:lnTo>
                  <a:lnTo>
                    <a:pt x="122" y="55"/>
                  </a:lnTo>
                  <a:lnTo>
                    <a:pt x="122" y="59"/>
                  </a:lnTo>
                  <a:lnTo>
                    <a:pt x="120" y="61"/>
                  </a:lnTo>
                  <a:lnTo>
                    <a:pt x="120" y="61"/>
                  </a:lnTo>
                  <a:lnTo>
                    <a:pt x="115" y="61"/>
                  </a:lnTo>
                  <a:lnTo>
                    <a:pt x="111" y="59"/>
                  </a:lnTo>
                  <a:lnTo>
                    <a:pt x="109" y="59"/>
                  </a:lnTo>
                  <a:lnTo>
                    <a:pt x="107" y="57"/>
                  </a:lnTo>
                  <a:lnTo>
                    <a:pt x="105" y="55"/>
                  </a:lnTo>
                  <a:lnTo>
                    <a:pt x="105" y="57"/>
                  </a:lnTo>
                  <a:lnTo>
                    <a:pt x="105" y="57"/>
                  </a:lnTo>
                  <a:close/>
                  <a:moveTo>
                    <a:pt x="181" y="0"/>
                  </a:moveTo>
                  <a:lnTo>
                    <a:pt x="178" y="2"/>
                  </a:lnTo>
                  <a:lnTo>
                    <a:pt x="179" y="2"/>
                  </a:lnTo>
                  <a:lnTo>
                    <a:pt x="181" y="2"/>
                  </a:lnTo>
                  <a:lnTo>
                    <a:pt x="181" y="0"/>
                  </a:lnTo>
                  <a:lnTo>
                    <a:pt x="181" y="0"/>
                  </a:lnTo>
                  <a:close/>
                  <a:moveTo>
                    <a:pt x="183" y="0"/>
                  </a:moveTo>
                  <a:lnTo>
                    <a:pt x="181" y="2"/>
                  </a:lnTo>
                  <a:lnTo>
                    <a:pt x="181" y="4"/>
                  </a:lnTo>
                  <a:lnTo>
                    <a:pt x="185" y="2"/>
                  </a:lnTo>
                  <a:lnTo>
                    <a:pt x="185" y="2"/>
                  </a:lnTo>
                  <a:lnTo>
                    <a:pt x="183" y="0"/>
                  </a:lnTo>
                  <a:lnTo>
                    <a:pt x="183" y="0"/>
                  </a:lnTo>
                  <a:close/>
                  <a:moveTo>
                    <a:pt x="124" y="51"/>
                  </a:moveTo>
                  <a:lnTo>
                    <a:pt x="122" y="53"/>
                  </a:lnTo>
                  <a:lnTo>
                    <a:pt x="124" y="51"/>
                  </a:lnTo>
                  <a:lnTo>
                    <a:pt x="124" y="51"/>
                  </a:lnTo>
                  <a:lnTo>
                    <a:pt x="124" y="51"/>
                  </a:lnTo>
                  <a:close/>
                  <a:moveTo>
                    <a:pt x="126" y="51"/>
                  </a:moveTo>
                  <a:lnTo>
                    <a:pt x="124" y="51"/>
                  </a:lnTo>
                  <a:lnTo>
                    <a:pt x="124" y="51"/>
                  </a:lnTo>
                  <a:lnTo>
                    <a:pt x="124" y="49"/>
                  </a:lnTo>
                  <a:lnTo>
                    <a:pt x="126" y="51"/>
                  </a:lnTo>
                  <a:lnTo>
                    <a:pt x="126" y="51"/>
                  </a:lnTo>
                  <a:close/>
                  <a:moveTo>
                    <a:pt x="126" y="48"/>
                  </a:moveTo>
                  <a:lnTo>
                    <a:pt x="128" y="49"/>
                  </a:lnTo>
                  <a:lnTo>
                    <a:pt x="126" y="51"/>
                  </a:lnTo>
                  <a:lnTo>
                    <a:pt x="124" y="49"/>
                  </a:lnTo>
                  <a:lnTo>
                    <a:pt x="124" y="49"/>
                  </a:lnTo>
                  <a:lnTo>
                    <a:pt x="124" y="48"/>
                  </a:lnTo>
                  <a:lnTo>
                    <a:pt x="126" y="48"/>
                  </a:lnTo>
                  <a:lnTo>
                    <a:pt x="126" y="48"/>
                  </a:lnTo>
                  <a:lnTo>
                    <a:pt x="126" y="48"/>
                  </a:lnTo>
                  <a:close/>
                  <a:moveTo>
                    <a:pt x="0" y="9"/>
                  </a:moveTo>
                  <a:lnTo>
                    <a:pt x="0" y="7"/>
                  </a:lnTo>
                  <a:lnTo>
                    <a:pt x="2" y="6"/>
                  </a:lnTo>
                  <a:lnTo>
                    <a:pt x="4" y="7"/>
                  </a:lnTo>
                  <a:lnTo>
                    <a:pt x="8" y="9"/>
                  </a:lnTo>
                  <a:lnTo>
                    <a:pt x="8" y="9"/>
                  </a:lnTo>
                  <a:lnTo>
                    <a:pt x="9" y="9"/>
                  </a:lnTo>
                  <a:lnTo>
                    <a:pt x="11" y="11"/>
                  </a:lnTo>
                  <a:lnTo>
                    <a:pt x="11" y="13"/>
                  </a:lnTo>
                  <a:lnTo>
                    <a:pt x="9" y="15"/>
                  </a:lnTo>
                  <a:lnTo>
                    <a:pt x="9" y="17"/>
                  </a:lnTo>
                  <a:lnTo>
                    <a:pt x="11" y="17"/>
                  </a:lnTo>
                  <a:lnTo>
                    <a:pt x="15" y="15"/>
                  </a:lnTo>
                  <a:lnTo>
                    <a:pt x="17" y="15"/>
                  </a:lnTo>
                  <a:lnTo>
                    <a:pt x="17" y="17"/>
                  </a:lnTo>
                  <a:lnTo>
                    <a:pt x="19" y="15"/>
                  </a:lnTo>
                  <a:lnTo>
                    <a:pt x="19" y="13"/>
                  </a:lnTo>
                  <a:lnTo>
                    <a:pt x="19" y="13"/>
                  </a:lnTo>
                  <a:lnTo>
                    <a:pt x="19" y="13"/>
                  </a:lnTo>
                  <a:lnTo>
                    <a:pt x="21" y="13"/>
                  </a:lnTo>
                  <a:lnTo>
                    <a:pt x="23" y="11"/>
                  </a:lnTo>
                  <a:lnTo>
                    <a:pt x="23" y="11"/>
                  </a:lnTo>
                  <a:lnTo>
                    <a:pt x="25" y="15"/>
                  </a:lnTo>
                  <a:lnTo>
                    <a:pt x="32" y="21"/>
                  </a:lnTo>
                  <a:lnTo>
                    <a:pt x="34" y="25"/>
                  </a:lnTo>
                  <a:lnTo>
                    <a:pt x="36" y="28"/>
                  </a:lnTo>
                  <a:lnTo>
                    <a:pt x="36" y="30"/>
                  </a:lnTo>
                  <a:lnTo>
                    <a:pt x="36" y="34"/>
                  </a:lnTo>
                  <a:lnTo>
                    <a:pt x="34" y="36"/>
                  </a:lnTo>
                  <a:lnTo>
                    <a:pt x="34" y="38"/>
                  </a:lnTo>
                  <a:lnTo>
                    <a:pt x="36" y="38"/>
                  </a:lnTo>
                  <a:lnTo>
                    <a:pt x="36" y="44"/>
                  </a:lnTo>
                  <a:lnTo>
                    <a:pt x="38" y="46"/>
                  </a:lnTo>
                  <a:lnTo>
                    <a:pt x="40" y="48"/>
                  </a:lnTo>
                  <a:lnTo>
                    <a:pt x="42" y="48"/>
                  </a:lnTo>
                  <a:lnTo>
                    <a:pt x="42" y="49"/>
                  </a:lnTo>
                  <a:lnTo>
                    <a:pt x="42" y="49"/>
                  </a:lnTo>
                  <a:lnTo>
                    <a:pt x="42" y="53"/>
                  </a:lnTo>
                  <a:lnTo>
                    <a:pt x="42" y="53"/>
                  </a:lnTo>
                  <a:lnTo>
                    <a:pt x="44" y="53"/>
                  </a:lnTo>
                  <a:lnTo>
                    <a:pt x="44" y="55"/>
                  </a:lnTo>
                  <a:lnTo>
                    <a:pt x="44" y="55"/>
                  </a:lnTo>
                  <a:lnTo>
                    <a:pt x="46" y="59"/>
                  </a:lnTo>
                  <a:lnTo>
                    <a:pt x="46" y="61"/>
                  </a:lnTo>
                  <a:lnTo>
                    <a:pt x="44" y="61"/>
                  </a:lnTo>
                  <a:lnTo>
                    <a:pt x="44" y="61"/>
                  </a:lnTo>
                  <a:lnTo>
                    <a:pt x="44" y="59"/>
                  </a:lnTo>
                  <a:lnTo>
                    <a:pt x="44" y="59"/>
                  </a:lnTo>
                  <a:lnTo>
                    <a:pt x="44" y="59"/>
                  </a:lnTo>
                  <a:lnTo>
                    <a:pt x="44" y="61"/>
                  </a:lnTo>
                  <a:lnTo>
                    <a:pt x="42" y="61"/>
                  </a:lnTo>
                  <a:lnTo>
                    <a:pt x="44" y="61"/>
                  </a:lnTo>
                  <a:lnTo>
                    <a:pt x="44" y="61"/>
                  </a:lnTo>
                  <a:lnTo>
                    <a:pt x="42" y="63"/>
                  </a:lnTo>
                  <a:lnTo>
                    <a:pt x="40" y="61"/>
                  </a:lnTo>
                  <a:lnTo>
                    <a:pt x="40" y="61"/>
                  </a:lnTo>
                  <a:lnTo>
                    <a:pt x="38" y="61"/>
                  </a:lnTo>
                  <a:lnTo>
                    <a:pt x="36" y="59"/>
                  </a:lnTo>
                  <a:lnTo>
                    <a:pt x="32" y="59"/>
                  </a:lnTo>
                  <a:lnTo>
                    <a:pt x="30" y="57"/>
                  </a:lnTo>
                  <a:lnTo>
                    <a:pt x="29" y="55"/>
                  </a:lnTo>
                  <a:lnTo>
                    <a:pt x="27" y="55"/>
                  </a:lnTo>
                  <a:lnTo>
                    <a:pt x="25" y="55"/>
                  </a:lnTo>
                  <a:lnTo>
                    <a:pt x="25" y="55"/>
                  </a:lnTo>
                  <a:lnTo>
                    <a:pt x="21" y="53"/>
                  </a:lnTo>
                  <a:lnTo>
                    <a:pt x="21" y="51"/>
                  </a:lnTo>
                  <a:lnTo>
                    <a:pt x="19" y="48"/>
                  </a:lnTo>
                  <a:lnTo>
                    <a:pt x="15" y="48"/>
                  </a:lnTo>
                  <a:lnTo>
                    <a:pt x="13" y="46"/>
                  </a:lnTo>
                  <a:lnTo>
                    <a:pt x="13" y="44"/>
                  </a:lnTo>
                  <a:lnTo>
                    <a:pt x="15" y="44"/>
                  </a:lnTo>
                  <a:lnTo>
                    <a:pt x="13" y="42"/>
                  </a:lnTo>
                  <a:lnTo>
                    <a:pt x="11" y="40"/>
                  </a:lnTo>
                  <a:lnTo>
                    <a:pt x="9" y="38"/>
                  </a:lnTo>
                  <a:lnTo>
                    <a:pt x="8" y="36"/>
                  </a:lnTo>
                  <a:lnTo>
                    <a:pt x="6" y="34"/>
                  </a:lnTo>
                  <a:lnTo>
                    <a:pt x="6" y="34"/>
                  </a:lnTo>
                  <a:lnTo>
                    <a:pt x="6" y="32"/>
                  </a:lnTo>
                  <a:lnTo>
                    <a:pt x="4" y="30"/>
                  </a:lnTo>
                  <a:lnTo>
                    <a:pt x="6" y="30"/>
                  </a:lnTo>
                  <a:lnTo>
                    <a:pt x="6" y="27"/>
                  </a:lnTo>
                  <a:lnTo>
                    <a:pt x="4" y="25"/>
                  </a:lnTo>
                  <a:lnTo>
                    <a:pt x="4" y="21"/>
                  </a:lnTo>
                  <a:lnTo>
                    <a:pt x="2" y="13"/>
                  </a:lnTo>
                  <a:lnTo>
                    <a:pt x="0" y="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23"/>
            <p:cNvSpPr>
              <a:spLocks noEditPoints="1"/>
            </p:cNvSpPr>
            <p:nvPr/>
          </p:nvSpPr>
          <p:spPr bwMode="auto">
            <a:xfrm>
              <a:off x="18210542" y="-198272"/>
              <a:ext cx="25432" cy="13693"/>
            </a:xfrm>
            <a:custGeom>
              <a:avLst/>
              <a:gdLst>
                <a:gd name="T0" fmla="*/ 0 w 13"/>
                <a:gd name="T1" fmla="*/ 3 h 7"/>
                <a:gd name="T2" fmla="*/ 2 w 13"/>
                <a:gd name="T3" fmla="*/ 3 h 7"/>
                <a:gd name="T4" fmla="*/ 4 w 13"/>
                <a:gd name="T5" fmla="*/ 3 h 7"/>
                <a:gd name="T6" fmla="*/ 6 w 13"/>
                <a:gd name="T7" fmla="*/ 7 h 7"/>
                <a:gd name="T8" fmla="*/ 7 w 13"/>
                <a:gd name="T9" fmla="*/ 7 h 7"/>
                <a:gd name="T10" fmla="*/ 7 w 13"/>
                <a:gd name="T11" fmla="*/ 7 h 7"/>
                <a:gd name="T12" fmla="*/ 7 w 13"/>
                <a:gd name="T13" fmla="*/ 3 h 7"/>
                <a:gd name="T14" fmla="*/ 9 w 13"/>
                <a:gd name="T15" fmla="*/ 2 h 7"/>
                <a:gd name="T16" fmla="*/ 9 w 13"/>
                <a:gd name="T17" fmla="*/ 2 h 7"/>
                <a:gd name="T18" fmla="*/ 9 w 13"/>
                <a:gd name="T19" fmla="*/ 2 h 7"/>
                <a:gd name="T20" fmla="*/ 9 w 13"/>
                <a:gd name="T21" fmla="*/ 0 h 7"/>
                <a:gd name="T22" fmla="*/ 7 w 13"/>
                <a:gd name="T23" fmla="*/ 0 h 7"/>
                <a:gd name="T24" fmla="*/ 6 w 13"/>
                <a:gd name="T25" fmla="*/ 2 h 7"/>
                <a:gd name="T26" fmla="*/ 2 w 13"/>
                <a:gd name="T27" fmla="*/ 3 h 7"/>
                <a:gd name="T28" fmla="*/ 0 w 13"/>
                <a:gd name="T29" fmla="*/ 3 h 7"/>
                <a:gd name="T30" fmla="*/ 0 w 13"/>
                <a:gd name="T31" fmla="*/ 3 h 7"/>
                <a:gd name="T32" fmla="*/ 9 w 13"/>
                <a:gd name="T33" fmla="*/ 2 h 7"/>
                <a:gd name="T34" fmla="*/ 11 w 13"/>
                <a:gd name="T35" fmla="*/ 3 h 7"/>
                <a:gd name="T36" fmla="*/ 11 w 13"/>
                <a:gd name="T37" fmla="*/ 5 h 7"/>
                <a:gd name="T38" fmla="*/ 11 w 13"/>
                <a:gd name="T39" fmla="*/ 7 h 7"/>
                <a:gd name="T40" fmla="*/ 13 w 13"/>
                <a:gd name="T41" fmla="*/ 5 h 7"/>
                <a:gd name="T42" fmla="*/ 11 w 13"/>
                <a:gd name="T43" fmla="*/ 2 h 7"/>
                <a:gd name="T44" fmla="*/ 11 w 13"/>
                <a:gd name="T45" fmla="*/ 2 h 7"/>
                <a:gd name="T46" fmla="*/ 11 w 13"/>
                <a:gd name="T47" fmla="*/ 2 h 7"/>
                <a:gd name="T48" fmla="*/ 9 w 13"/>
                <a:gd name="T4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7">
                  <a:moveTo>
                    <a:pt x="0" y="3"/>
                  </a:moveTo>
                  <a:lnTo>
                    <a:pt x="2" y="3"/>
                  </a:lnTo>
                  <a:lnTo>
                    <a:pt x="4" y="3"/>
                  </a:lnTo>
                  <a:lnTo>
                    <a:pt x="6" y="7"/>
                  </a:lnTo>
                  <a:lnTo>
                    <a:pt x="7" y="7"/>
                  </a:lnTo>
                  <a:lnTo>
                    <a:pt x="7" y="7"/>
                  </a:lnTo>
                  <a:lnTo>
                    <a:pt x="7" y="3"/>
                  </a:lnTo>
                  <a:lnTo>
                    <a:pt x="9" y="2"/>
                  </a:lnTo>
                  <a:lnTo>
                    <a:pt x="9" y="2"/>
                  </a:lnTo>
                  <a:lnTo>
                    <a:pt x="9" y="2"/>
                  </a:lnTo>
                  <a:lnTo>
                    <a:pt x="9" y="0"/>
                  </a:lnTo>
                  <a:lnTo>
                    <a:pt x="7" y="0"/>
                  </a:lnTo>
                  <a:lnTo>
                    <a:pt x="6" y="2"/>
                  </a:lnTo>
                  <a:lnTo>
                    <a:pt x="2" y="3"/>
                  </a:lnTo>
                  <a:lnTo>
                    <a:pt x="0" y="3"/>
                  </a:lnTo>
                  <a:lnTo>
                    <a:pt x="0" y="3"/>
                  </a:lnTo>
                  <a:close/>
                  <a:moveTo>
                    <a:pt x="9" y="2"/>
                  </a:moveTo>
                  <a:lnTo>
                    <a:pt x="11" y="3"/>
                  </a:lnTo>
                  <a:lnTo>
                    <a:pt x="11" y="5"/>
                  </a:lnTo>
                  <a:lnTo>
                    <a:pt x="11" y="7"/>
                  </a:lnTo>
                  <a:lnTo>
                    <a:pt x="13" y="5"/>
                  </a:lnTo>
                  <a:lnTo>
                    <a:pt x="11" y="2"/>
                  </a:lnTo>
                  <a:lnTo>
                    <a:pt x="11" y="2"/>
                  </a:lnTo>
                  <a:lnTo>
                    <a:pt x="11" y="2"/>
                  </a:lnTo>
                  <a:lnTo>
                    <a:pt x="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24"/>
            <p:cNvSpPr>
              <a:spLocks noEditPoints="1"/>
            </p:cNvSpPr>
            <p:nvPr/>
          </p:nvSpPr>
          <p:spPr bwMode="auto">
            <a:xfrm>
              <a:off x="17930800" y="-575826"/>
              <a:ext cx="174105" cy="305173"/>
            </a:xfrm>
            <a:custGeom>
              <a:avLst/>
              <a:gdLst>
                <a:gd name="T0" fmla="*/ 3 w 89"/>
                <a:gd name="T1" fmla="*/ 7 h 156"/>
                <a:gd name="T2" fmla="*/ 9 w 89"/>
                <a:gd name="T3" fmla="*/ 9 h 156"/>
                <a:gd name="T4" fmla="*/ 17 w 89"/>
                <a:gd name="T5" fmla="*/ 7 h 156"/>
                <a:gd name="T6" fmla="*/ 24 w 89"/>
                <a:gd name="T7" fmla="*/ 7 h 156"/>
                <a:gd name="T8" fmla="*/ 34 w 89"/>
                <a:gd name="T9" fmla="*/ 0 h 156"/>
                <a:gd name="T10" fmla="*/ 45 w 89"/>
                <a:gd name="T11" fmla="*/ 6 h 156"/>
                <a:gd name="T12" fmla="*/ 49 w 89"/>
                <a:gd name="T13" fmla="*/ 7 h 156"/>
                <a:gd name="T14" fmla="*/ 55 w 89"/>
                <a:gd name="T15" fmla="*/ 17 h 156"/>
                <a:gd name="T16" fmla="*/ 63 w 89"/>
                <a:gd name="T17" fmla="*/ 19 h 156"/>
                <a:gd name="T18" fmla="*/ 63 w 89"/>
                <a:gd name="T19" fmla="*/ 21 h 156"/>
                <a:gd name="T20" fmla="*/ 57 w 89"/>
                <a:gd name="T21" fmla="*/ 25 h 156"/>
                <a:gd name="T22" fmla="*/ 53 w 89"/>
                <a:gd name="T23" fmla="*/ 27 h 156"/>
                <a:gd name="T24" fmla="*/ 49 w 89"/>
                <a:gd name="T25" fmla="*/ 28 h 156"/>
                <a:gd name="T26" fmla="*/ 47 w 89"/>
                <a:gd name="T27" fmla="*/ 32 h 156"/>
                <a:gd name="T28" fmla="*/ 45 w 89"/>
                <a:gd name="T29" fmla="*/ 38 h 156"/>
                <a:gd name="T30" fmla="*/ 42 w 89"/>
                <a:gd name="T31" fmla="*/ 40 h 156"/>
                <a:gd name="T32" fmla="*/ 42 w 89"/>
                <a:gd name="T33" fmla="*/ 48 h 156"/>
                <a:gd name="T34" fmla="*/ 45 w 89"/>
                <a:gd name="T35" fmla="*/ 53 h 156"/>
                <a:gd name="T36" fmla="*/ 51 w 89"/>
                <a:gd name="T37" fmla="*/ 59 h 156"/>
                <a:gd name="T38" fmla="*/ 59 w 89"/>
                <a:gd name="T39" fmla="*/ 69 h 156"/>
                <a:gd name="T40" fmla="*/ 78 w 89"/>
                <a:gd name="T41" fmla="*/ 82 h 156"/>
                <a:gd name="T42" fmla="*/ 82 w 89"/>
                <a:gd name="T43" fmla="*/ 88 h 156"/>
                <a:gd name="T44" fmla="*/ 84 w 89"/>
                <a:gd name="T45" fmla="*/ 95 h 156"/>
                <a:gd name="T46" fmla="*/ 86 w 89"/>
                <a:gd name="T47" fmla="*/ 105 h 156"/>
                <a:gd name="T48" fmla="*/ 87 w 89"/>
                <a:gd name="T49" fmla="*/ 111 h 156"/>
                <a:gd name="T50" fmla="*/ 87 w 89"/>
                <a:gd name="T51" fmla="*/ 112 h 156"/>
                <a:gd name="T52" fmla="*/ 87 w 89"/>
                <a:gd name="T53" fmla="*/ 116 h 156"/>
                <a:gd name="T54" fmla="*/ 86 w 89"/>
                <a:gd name="T55" fmla="*/ 124 h 156"/>
                <a:gd name="T56" fmla="*/ 80 w 89"/>
                <a:gd name="T57" fmla="*/ 130 h 156"/>
                <a:gd name="T58" fmla="*/ 72 w 89"/>
                <a:gd name="T59" fmla="*/ 135 h 156"/>
                <a:gd name="T60" fmla="*/ 61 w 89"/>
                <a:gd name="T61" fmla="*/ 137 h 156"/>
                <a:gd name="T62" fmla="*/ 59 w 89"/>
                <a:gd name="T63" fmla="*/ 137 h 156"/>
                <a:gd name="T64" fmla="*/ 61 w 89"/>
                <a:gd name="T65" fmla="*/ 139 h 156"/>
                <a:gd name="T66" fmla="*/ 59 w 89"/>
                <a:gd name="T67" fmla="*/ 143 h 156"/>
                <a:gd name="T68" fmla="*/ 55 w 89"/>
                <a:gd name="T69" fmla="*/ 143 h 156"/>
                <a:gd name="T70" fmla="*/ 55 w 89"/>
                <a:gd name="T71" fmla="*/ 147 h 156"/>
                <a:gd name="T72" fmla="*/ 49 w 89"/>
                <a:gd name="T73" fmla="*/ 151 h 156"/>
                <a:gd name="T74" fmla="*/ 42 w 89"/>
                <a:gd name="T75" fmla="*/ 156 h 156"/>
                <a:gd name="T76" fmla="*/ 43 w 89"/>
                <a:gd name="T77" fmla="*/ 153 h 156"/>
                <a:gd name="T78" fmla="*/ 42 w 89"/>
                <a:gd name="T79" fmla="*/ 149 h 156"/>
                <a:gd name="T80" fmla="*/ 45 w 89"/>
                <a:gd name="T81" fmla="*/ 139 h 156"/>
                <a:gd name="T82" fmla="*/ 38 w 89"/>
                <a:gd name="T83" fmla="*/ 139 h 156"/>
                <a:gd name="T84" fmla="*/ 42 w 89"/>
                <a:gd name="T85" fmla="*/ 135 h 156"/>
                <a:gd name="T86" fmla="*/ 53 w 89"/>
                <a:gd name="T87" fmla="*/ 132 h 156"/>
                <a:gd name="T88" fmla="*/ 55 w 89"/>
                <a:gd name="T89" fmla="*/ 128 h 156"/>
                <a:gd name="T90" fmla="*/ 59 w 89"/>
                <a:gd name="T91" fmla="*/ 122 h 156"/>
                <a:gd name="T92" fmla="*/ 68 w 89"/>
                <a:gd name="T93" fmla="*/ 114 h 156"/>
                <a:gd name="T94" fmla="*/ 66 w 89"/>
                <a:gd name="T95" fmla="*/ 101 h 156"/>
                <a:gd name="T96" fmla="*/ 65 w 89"/>
                <a:gd name="T97" fmla="*/ 91 h 156"/>
                <a:gd name="T98" fmla="*/ 66 w 89"/>
                <a:gd name="T99" fmla="*/ 84 h 156"/>
                <a:gd name="T100" fmla="*/ 65 w 89"/>
                <a:gd name="T101" fmla="*/ 78 h 156"/>
                <a:gd name="T102" fmla="*/ 59 w 89"/>
                <a:gd name="T103" fmla="*/ 72 h 156"/>
                <a:gd name="T104" fmla="*/ 53 w 89"/>
                <a:gd name="T105" fmla="*/ 69 h 156"/>
                <a:gd name="T106" fmla="*/ 45 w 89"/>
                <a:gd name="T107" fmla="*/ 61 h 156"/>
                <a:gd name="T108" fmla="*/ 32 w 89"/>
                <a:gd name="T109" fmla="*/ 51 h 156"/>
                <a:gd name="T110" fmla="*/ 26 w 89"/>
                <a:gd name="T111" fmla="*/ 46 h 156"/>
                <a:gd name="T112" fmla="*/ 30 w 89"/>
                <a:gd name="T113" fmla="*/ 40 h 156"/>
                <a:gd name="T114" fmla="*/ 32 w 89"/>
                <a:gd name="T115" fmla="*/ 32 h 156"/>
                <a:gd name="T116" fmla="*/ 24 w 89"/>
                <a:gd name="T117" fmla="*/ 27 h 156"/>
                <a:gd name="T118" fmla="*/ 7 w 89"/>
                <a:gd name="T119" fmla="*/ 21 h 156"/>
                <a:gd name="T120" fmla="*/ 1 w 89"/>
                <a:gd name="T121" fmla="*/ 11 h 156"/>
                <a:gd name="T122" fmla="*/ 30 w 89"/>
                <a:gd name="T123" fmla="*/ 141 h 156"/>
                <a:gd name="T124" fmla="*/ 32 w 89"/>
                <a:gd name="T125" fmla="*/ 1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 h="156">
                  <a:moveTo>
                    <a:pt x="0" y="11"/>
                  </a:moveTo>
                  <a:lnTo>
                    <a:pt x="1" y="11"/>
                  </a:lnTo>
                  <a:lnTo>
                    <a:pt x="1" y="9"/>
                  </a:lnTo>
                  <a:lnTo>
                    <a:pt x="3" y="9"/>
                  </a:lnTo>
                  <a:lnTo>
                    <a:pt x="3" y="7"/>
                  </a:lnTo>
                  <a:lnTo>
                    <a:pt x="5" y="7"/>
                  </a:lnTo>
                  <a:lnTo>
                    <a:pt x="7" y="7"/>
                  </a:lnTo>
                  <a:lnTo>
                    <a:pt x="7" y="9"/>
                  </a:lnTo>
                  <a:lnTo>
                    <a:pt x="9" y="9"/>
                  </a:lnTo>
                  <a:lnTo>
                    <a:pt x="9" y="9"/>
                  </a:lnTo>
                  <a:lnTo>
                    <a:pt x="11" y="7"/>
                  </a:lnTo>
                  <a:lnTo>
                    <a:pt x="11" y="7"/>
                  </a:lnTo>
                  <a:lnTo>
                    <a:pt x="15" y="9"/>
                  </a:lnTo>
                  <a:lnTo>
                    <a:pt x="15" y="7"/>
                  </a:lnTo>
                  <a:lnTo>
                    <a:pt x="17" y="7"/>
                  </a:lnTo>
                  <a:lnTo>
                    <a:pt x="17" y="9"/>
                  </a:lnTo>
                  <a:lnTo>
                    <a:pt x="19" y="7"/>
                  </a:lnTo>
                  <a:lnTo>
                    <a:pt x="19" y="6"/>
                  </a:lnTo>
                  <a:lnTo>
                    <a:pt x="22" y="6"/>
                  </a:lnTo>
                  <a:lnTo>
                    <a:pt x="24" y="7"/>
                  </a:lnTo>
                  <a:lnTo>
                    <a:pt x="28" y="6"/>
                  </a:lnTo>
                  <a:lnTo>
                    <a:pt x="28" y="4"/>
                  </a:lnTo>
                  <a:lnTo>
                    <a:pt x="30" y="2"/>
                  </a:lnTo>
                  <a:lnTo>
                    <a:pt x="32" y="2"/>
                  </a:lnTo>
                  <a:lnTo>
                    <a:pt x="34" y="0"/>
                  </a:lnTo>
                  <a:lnTo>
                    <a:pt x="36" y="2"/>
                  </a:lnTo>
                  <a:lnTo>
                    <a:pt x="36" y="4"/>
                  </a:lnTo>
                  <a:lnTo>
                    <a:pt x="40" y="4"/>
                  </a:lnTo>
                  <a:lnTo>
                    <a:pt x="40" y="6"/>
                  </a:lnTo>
                  <a:lnTo>
                    <a:pt x="45" y="6"/>
                  </a:lnTo>
                  <a:lnTo>
                    <a:pt x="45" y="6"/>
                  </a:lnTo>
                  <a:lnTo>
                    <a:pt x="49" y="6"/>
                  </a:lnTo>
                  <a:lnTo>
                    <a:pt x="51" y="6"/>
                  </a:lnTo>
                  <a:lnTo>
                    <a:pt x="49" y="7"/>
                  </a:lnTo>
                  <a:lnTo>
                    <a:pt x="49" y="7"/>
                  </a:lnTo>
                  <a:lnTo>
                    <a:pt x="47" y="11"/>
                  </a:lnTo>
                  <a:lnTo>
                    <a:pt x="49" y="11"/>
                  </a:lnTo>
                  <a:lnTo>
                    <a:pt x="49" y="13"/>
                  </a:lnTo>
                  <a:lnTo>
                    <a:pt x="53" y="15"/>
                  </a:lnTo>
                  <a:lnTo>
                    <a:pt x="55" y="17"/>
                  </a:lnTo>
                  <a:lnTo>
                    <a:pt x="57" y="17"/>
                  </a:lnTo>
                  <a:lnTo>
                    <a:pt x="59" y="19"/>
                  </a:lnTo>
                  <a:lnTo>
                    <a:pt x="61" y="19"/>
                  </a:lnTo>
                  <a:lnTo>
                    <a:pt x="61" y="19"/>
                  </a:lnTo>
                  <a:lnTo>
                    <a:pt x="63" y="19"/>
                  </a:lnTo>
                  <a:lnTo>
                    <a:pt x="65" y="19"/>
                  </a:lnTo>
                  <a:lnTo>
                    <a:pt x="65" y="19"/>
                  </a:lnTo>
                  <a:lnTo>
                    <a:pt x="65" y="21"/>
                  </a:lnTo>
                  <a:lnTo>
                    <a:pt x="65" y="21"/>
                  </a:lnTo>
                  <a:lnTo>
                    <a:pt x="63" y="21"/>
                  </a:lnTo>
                  <a:lnTo>
                    <a:pt x="63" y="21"/>
                  </a:lnTo>
                  <a:lnTo>
                    <a:pt x="61" y="23"/>
                  </a:lnTo>
                  <a:lnTo>
                    <a:pt x="59" y="23"/>
                  </a:lnTo>
                  <a:lnTo>
                    <a:pt x="57" y="23"/>
                  </a:lnTo>
                  <a:lnTo>
                    <a:pt x="57" y="25"/>
                  </a:lnTo>
                  <a:lnTo>
                    <a:pt x="57" y="25"/>
                  </a:lnTo>
                  <a:lnTo>
                    <a:pt x="55" y="27"/>
                  </a:lnTo>
                  <a:lnTo>
                    <a:pt x="55" y="27"/>
                  </a:lnTo>
                  <a:lnTo>
                    <a:pt x="53" y="27"/>
                  </a:lnTo>
                  <a:lnTo>
                    <a:pt x="53" y="27"/>
                  </a:lnTo>
                  <a:lnTo>
                    <a:pt x="51" y="27"/>
                  </a:lnTo>
                  <a:lnTo>
                    <a:pt x="51" y="27"/>
                  </a:lnTo>
                  <a:lnTo>
                    <a:pt x="49" y="27"/>
                  </a:lnTo>
                  <a:lnTo>
                    <a:pt x="49" y="27"/>
                  </a:lnTo>
                  <a:lnTo>
                    <a:pt x="49" y="28"/>
                  </a:lnTo>
                  <a:lnTo>
                    <a:pt x="47" y="28"/>
                  </a:lnTo>
                  <a:lnTo>
                    <a:pt x="49" y="28"/>
                  </a:lnTo>
                  <a:lnTo>
                    <a:pt x="49" y="30"/>
                  </a:lnTo>
                  <a:lnTo>
                    <a:pt x="49" y="32"/>
                  </a:lnTo>
                  <a:lnTo>
                    <a:pt x="47" y="32"/>
                  </a:lnTo>
                  <a:lnTo>
                    <a:pt x="49" y="34"/>
                  </a:lnTo>
                  <a:lnTo>
                    <a:pt x="47" y="34"/>
                  </a:lnTo>
                  <a:lnTo>
                    <a:pt x="47" y="34"/>
                  </a:lnTo>
                  <a:lnTo>
                    <a:pt x="45" y="38"/>
                  </a:lnTo>
                  <a:lnTo>
                    <a:pt x="45" y="38"/>
                  </a:lnTo>
                  <a:lnTo>
                    <a:pt x="43" y="36"/>
                  </a:lnTo>
                  <a:lnTo>
                    <a:pt x="43" y="38"/>
                  </a:lnTo>
                  <a:lnTo>
                    <a:pt x="43" y="38"/>
                  </a:lnTo>
                  <a:lnTo>
                    <a:pt x="42" y="40"/>
                  </a:lnTo>
                  <a:lnTo>
                    <a:pt x="42" y="40"/>
                  </a:lnTo>
                  <a:lnTo>
                    <a:pt x="42" y="42"/>
                  </a:lnTo>
                  <a:lnTo>
                    <a:pt x="42" y="42"/>
                  </a:lnTo>
                  <a:lnTo>
                    <a:pt x="43" y="44"/>
                  </a:lnTo>
                  <a:lnTo>
                    <a:pt x="42" y="46"/>
                  </a:lnTo>
                  <a:lnTo>
                    <a:pt x="42" y="48"/>
                  </a:lnTo>
                  <a:lnTo>
                    <a:pt x="43" y="49"/>
                  </a:lnTo>
                  <a:lnTo>
                    <a:pt x="43" y="51"/>
                  </a:lnTo>
                  <a:lnTo>
                    <a:pt x="42" y="51"/>
                  </a:lnTo>
                  <a:lnTo>
                    <a:pt x="43" y="51"/>
                  </a:lnTo>
                  <a:lnTo>
                    <a:pt x="45" y="53"/>
                  </a:lnTo>
                  <a:lnTo>
                    <a:pt x="49" y="55"/>
                  </a:lnTo>
                  <a:lnTo>
                    <a:pt x="49" y="55"/>
                  </a:lnTo>
                  <a:lnTo>
                    <a:pt x="51" y="59"/>
                  </a:lnTo>
                  <a:lnTo>
                    <a:pt x="51" y="59"/>
                  </a:lnTo>
                  <a:lnTo>
                    <a:pt x="51" y="59"/>
                  </a:lnTo>
                  <a:lnTo>
                    <a:pt x="51" y="63"/>
                  </a:lnTo>
                  <a:lnTo>
                    <a:pt x="53" y="63"/>
                  </a:lnTo>
                  <a:lnTo>
                    <a:pt x="57" y="67"/>
                  </a:lnTo>
                  <a:lnTo>
                    <a:pt x="59" y="67"/>
                  </a:lnTo>
                  <a:lnTo>
                    <a:pt x="59" y="69"/>
                  </a:lnTo>
                  <a:lnTo>
                    <a:pt x="65" y="70"/>
                  </a:lnTo>
                  <a:lnTo>
                    <a:pt x="70" y="74"/>
                  </a:lnTo>
                  <a:lnTo>
                    <a:pt x="70" y="76"/>
                  </a:lnTo>
                  <a:lnTo>
                    <a:pt x="76" y="80"/>
                  </a:lnTo>
                  <a:lnTo>
                    <a:pt x="78" y="82"/>
                  </a:lnTo>
                  <a:lnTo>
                    <a:pt x="78" y="84"/>
                  </a:lnTo>
                  <a:lnTo>
                    <a:pt x="78" y="84"/>
                  </a:lnTo>
                  <a:lnTo>
                    <a:pt x="78" y="86"/>
                  </a:lnTo>
                  <a:lnTo>
                    <a:pt x="82" y="88"/>
                  </a:lnTo>
                  <a:lnTo>
                    <a:pt x="82" y="88"/>
                  </a:lnTo>
                  <a:lnTo>
                    <a:pt x="82" y="90"/>
                  </a:lnTo>
                  <a:lnTo>
                    <a:pt x="82" y="90"/>
                  </a:lnTo>
                  <a:lnTo>
                    <a:pt x="84" y="91"/>
                  </a:lnTo>
                  <a:lnTo>
                    <a:pt x="84" y="95"/>
                  </a:lnTo>
                  <a:lnTo>
                    <a:pt x="84" y="95"/>
                  </a:lnTo>
                  <a:lnTo>
                    <a:pt x="86" y="99"/>
                  </a:lnTo>
                  <a:lnTo>
                    <a:pt x="86" y="99"/>
                  </a:lnTo>
                  <a:lnTo>
                    <a:pt x="86" y="101"/>
                  </a:lnTo>
                  <a:lnTo>
                    <a:pt x="86" y="103"/>
                  </a:lnTo>
                  <a:lnTo>
                    <a:pt x="86" y="105"/>
                  </a:lnTo>
                  <a:lnTo>
                    <a:pt x="86" y="105"/>
                  </a:lnTo>
                  <a:lnTo>
                    <a:pt x="86" y="107"/>
                  </a:lnTo>
                  <a:lnTo>
                    <a:pt x="86" y="109"/>
                  </a:lnTo>
                  <a:lnTo>
                    <a:pt x="87" y="109"/>
                  </a:lnTo>
                  <a:lnTo>
                    <a:pt x="87" y="111"/>
                  </a:lnTo>
                  <a:lnTo>
                    <a:pt x="89" y="112"/>
                  </a:lnTo>
                  <a:lnTo>
                    <a:pt x="89" y="114"/>
                  </a:lnTo>
                  <a:lnTo>
                    <a:pt x="87" y="114"/>
                  </a:lnTo>
                  <a:lnTo>
                    <a:pt x="87" y="112"/>
                  </a:lnTo>
                  <a:lnTo>
                    <a:pt x="87" y="112"/>
                  </a:lnTo>
                  <a:lnTo>
                    <a:pt x="87" y="112"/>
                  </a:lnTo>
                  <a:lnTo>
                    <a:pt x="87" y="114"/>
                  </a:lnTo>
                  <a:lnTo>
                    <a:pt x="87" y="114"/>
                  </a:lnTo>
                  <a:lnTo>
                    <a:pt x="87" y="116"/>
                  </a:lnTo>
                  <a:lnTo>
                    <a:pt x="87" y="116"/>
                  </a:lnTo>
                  <a:lnTo>
                    <a:pt x="86" y="118"/>
                  </a:lnTo>
                  <a:lnTo>
                    <a:pt x="86" y="120"/>
                  </a:lnTo>
                  <a:lnTo>
                    <a:pt x="86" y="122"/>
                  </a:lnTo>
                  <a:lnTo>
                    <a:pt x="86" y="122"/>
                  </a:lnTo>
                  <a:lnTo>
                    <a:pt x="86" y="124"/>
                  </a:lnTo>
                  <a:lnTo>
                    <a:pt x="86" y="126"/>
                  </a:lnTo>
                  <a:lnTo>
                    <a:pt x="84" y="126"/>
                  </a:lnTo>
                  <a:lnTo>
                    <a:pt x="84" y="128"/>
                  </a:lnTo>
                  <a:lnTo>
                    <a:pt x="82" y="128"/>
                  </a:lnTo>
                  <a:lnTo>
                    <a:pt x="80" y="130"/>
                  </a:lnTo>
                  <a:lnTo>
                    <a:pt x="78" y="132"/>
                  </a:lnTo>
                  <a:lnTo>
                    <a:pt x="76" y="132"/>
                  </a:lnTo>
                  <a:lnTo>
                    <a:pt x="76" y="133"/>
                  </a:lnTo>
                  <a:lnTo>
                    <a:pt x="74" y="133"/>
                  </a:lnTo>
                  <a:lnTo>
                    <a:pt x="72" y="135"/>
                  </a:lnTo>
                  <a:lnTo>
                    <a:pt x="68" y="137"/>
                  </a:lnTo>
                  <a:lnTo>
                    <a:pt x="65" y="137"/>
                  </a:lnTo>
                  <a:lnTo>
                    <a:pt x="65" y="137"/>
                  </a:lnTo>
                  <a:lnTo>
                    <a:pt x="63" y="137"/>
                  </a:lnTo>
                  <a:lnTo>
                    <a:pt x="61" y="137"/>
                  </a:lnTo>
                  <a:lnTo>
                    <a:pt x="61" y="137"/>
                  </a:lnTo>
                  <a:lnTo>
                    <a:pt x="61" y="135"/>
                  </a:lnTo>
                  <a:lnTo>
                    <a:pt x="61" y="137"/>
                  </a:lnTo>
                  <a:lnTo>
                    <a:pt x="61" y="137"/>
                  </a:lnTo>
                  <a:lnTo>
                    <a:pt x="59" y="137"/>
                  </a:lnTo>
                  <a:lnTo>
                    <a:pt x="61" y="137"/>
                  </a:lnTo>
                  <a:lnTo>
                    <a:pt x="61" y="137"/>
                  </a:lnTo>
                  <a:lnTo>
                    <a:pt x="59" y="139"/>
                  </a:lnTo>
                  <a:lnTo>
                    <a:pt x="57" y="137"/>
                  </a:lnTo>
                  <a:lnTo>
                    <a:pt x="61" y="139"/>
                  </a:lnTo>
                  <a:lnTo>
                    <a:pt x="61" y="141"/>
                  </a:lnTo>
                  <a:lnTo>
                    <a:pt x="61" y="141"/>
                  </a:lnTo>
                  <a:lnTo>
                    <a:pt x="59" y="143"/>
                  </a:lnTo>
                  <a:lnTo>
                    <a:pt x="57" y="141"/>
                  </a:lnTo>
                  <a:lnTo>
                    <a:pt x="59" y="143"/>
                  </a:lnTo>
                  <a:lnTo>
                    <a:pt x="59" y="143"/>
                  </a:lnTo>
                  <a:lnTo>
                    <a:pt x="59" y="145"/>
                  </a:lnTo>
                  <a:lnTo>
                    <a:pt x="57" y="145"/>
                  </a:lnTo>
                  <a:lnTo>
                    <a:pt x="57" y="143"/>
                  </a:lnTo>
                  <a:lnTo>
                    <a:pt x="55" y="143"/>
                  </a:lnTo>
                  <a:lnTo>
                    <a:pt x="55" y="145"/>
                  </a:lnTo>
                  <a:lnTo>
                    <a:pt x="55" y="145"/>
                  </a:lnTo>
                  <a:lnTo>
                    <a:pt x="55" y="147"/>
                  </a:lnTo>
                  <a:lnTo>
                    <a:pt x="55" y="147"/>
                  </a:lnTo>
                  <a:lnTo>
                    <a:pt x="55" y="147"/>
                  </a:lnTo>
                  <a:lnTo>
                    <a:pt x="53" y="147"/>
                  </a:lnTo>
                  <a:lnTo>
                    <a:pt x="51" y="149"/>
                  </a:lnTo>
                  <a:lnTo>
                    <a:pt x="51" y="151"/>
                  </a:lnTo>
                  <a:lnTo>
                    <a:pt x="49" y="149"/>
                  </a:lnTo>
                  <a:lnTo>
                    <a:pt x="49" y="151"/>
                  </a:lnTo>
                  <a:lnTo>
                    <a:pt x="47" y="153"/>
                  </a:lnTo>
                  <a:lnTo>
                    <a:pt x="47" y="154"/>
                  </a:lnTo>
                  <a:lnTo>
                    <a:pt x="45" y="154"/>
                  </a:lnTo>
                  <a:lnTo>
                    <a:pt x="45" y="154"/>
                  </a:lnTo>
                  <a:lnTo>
                    <a:pt x="42" y="156"/>
                  </a:lnTo>
                  <a:lnTo>
                    <a:pt x="40" y="156"/>
                  </a:lnTo>
                  <a:lnTo>
                    <a:pt x="42" y="154"/>
                  </a:lnTo>
                  <a:lnTo>
                    <a:pt x="43" y="154"/>
                  </a:lnTo>
                  <a:lnTo>
                    <a:pt x="43" y="153"/>
                  </a:lnTo>
                  <a:lnTo>
                    <a:pt x="43" y="153"/>
                  </a:lnTo>
                  <a:lnTo>
                    <a:pt x="42" y="153"/>
                  </a:lnTo>
                  <a:lnTo>
                    <a:pt x="42" y="149"/>
                  </a:lnTo>
                  <a:lnTo>
                    <a:pt x="42" y="149"/>
                  </a:lnTo>
                  <a:lnTo>
                    <a:pt x="42" y="149"/>
                  </a:lnTo>
                  <a:lnTo>
                    <a:pt x="42" y="149"/>
                  </a:lnTo>
                  <a:lnTo>
                    <a:pt x="42" y="145"/>
                  </a:lnTo>
                  <a:lnTo>
                    <a:pt x="43" y="143"/>
                  </a:lnTo>
                  <a:lnTo>
                    <a:pt x="45" y="141"/>
                  </a:lnTo>
                  <a:lnTo>
                    <a:pt x="47" y="139"/>
                  </a:lnTo>
                  <a:lnTo>
                    <a:pt x="45" y="139"/>
                  </a:lnTo>
                  <a:lnTo>
                    <a:pt x="43" y="139"/>
                  </a:lnTo>
                  <a:lnTo>
                    <a:pt x="42" y="141"/>
                  </a:lnTo>
                  <a:lnTo>
                    <a:pt x="40" y="139"/>
                  </a:lnTo>
                  <a:lnTo>
                    <a:pt x="40" y="139"/>
                  </a:lnTo>
                  <a:lnTo>
                    <a:pt x="38" y="139"/>
                  </a:lnTo>
                  <a:lnTo>
                    <a:pt x="38" y="139"/>
                  </a:lnTo>
                  <a:lnTo>
                    <a:pt x="38" y="137"/>
                  </a:lnTo>
                  <a:lnTo>
                    <a:pt x="38" y="137"/>
                  </a:lnTo>
                  <a:lnTo>
                    <a:pt x="40" y="135"/>
                  </a:lnTo>
                  <a:lnTo>
                    <a:pt x="42" y="135"/>
                  </a:lnTo>
                  <a:lnTo>
                    <a:pt x="42" y="132"/>
                  </a:lnTo>
                  <a:lnTo>
                    <a:pt x="45" y="132"/>
                  </a:lnTo>
                  <a:lnTo>
                    <a:pt x="45" y="132"/>
                  </a:lnTo>
                  <a:lnTo>
                    <a:pt x="51" y="132"/>
                  </a:lnTo>
                  <a:lnTo>
                    <a:pt x="53" y="132"/>
                  </a:lnTo>
                  <a:lnTo>
                    <a:pt x="53" y="133"/>
                  </a:lnTo>
                  <a:lnTo>
                    <a:pt x="57" y="133"/>
                  </a:lnTo>
                  <a:lnTo>
                    <a:pt x="55" y="132"/>
                  </a:lnTo>
                  <a:lnTo>
                    <a:pt x="57" y="130"/>
                  </a:lnTo>
                  <a:lnTo>
                    <a:pt x="55" y="128"/>
                  </a:lnTo>
                  <a:lnTo>
                    <a:pt x="51" y="128"/>
                  </a:lnTo>
                  <a:lnTo>
                    <a:pt x="51" y="124"/>
                  </a:lnTo>
                  <a:lnTo>
                    <a:pt x="53" y="122"/>
                  </a:lnTo>
                  <a:lnTo>
                    <a:pt x="57" y="122"/>
                  </a:lnTo>
                  <a:lnTo>
                    <a:pt x="59" y="122"/>
                  </a:lnTo>
                  <a:lnTo>
                    <a:pt x="63" y="120"/>
                  </a:lnTo>
                  <a:lnTo>
                    <a:pt x="65" y="118"/>
                  </a:lnTo>
                  <a:lnTo>
                    <a:pt x="65" y="116"/>
                  </a:lnTo>
                  <a:lnTo>
                    <a:pt x="66" y="116"/>
                  </a:lnTo>
                  <a:lnTo>
                    <a:pt x="68" y="114"/>
                  </a:lnTo>
                  <a:lnTo>
                    <a:pt x="68" y="111"/>
                  </a:lnTo>
                  <a:lnTo>
                    <a:pt x="68" y="109"/>
                  </a:lnTo>
                  <a:lnTo>
                    <a:pt x="68" y="107"/>
                  </a:lnTo>
                  <a:lnTo>
                    <a:pt x="68" y="105"/>
                  </a:lnTo>
                  <a:lnTo>
                    <a:pt x="66" y="101"/>
                  </a:lnTo>
                  <a:lnTo>
                    <a:pt x="65" y="99"/>
                  </a:lnTo>
                  <a:lnTo>
                    <a:pt x="63" y="95"/>
                  </a:lnTo>
                  <a:lnTo>
                    <a:pt x="65" y="95"/>
                  </a:lnTo>
                  <a:lnTo>
                    <a:pt x="66" y="95"/>
                  </a:lnTo>
                  <a:lnTo>
                    <a:pt x="65" y="91"/>
                  </a:lnTo>
                  <a:lnTo>
                    <a:pt x="65" y="91"/>
                  </a:lnTo>
                  <a:lnTo>
                    <a:pt x="65" y="88"/>
                  </a:lnTo>
                  <a:lnTo>
                    <a:pt x="66" y="86"/>
                  </a:lnTo>
                  <a:lnTo>
                    <a:pt x="66" y="84"/>
                  </a:lnTo>
                  <a:lnTo>
                    <a:pt x="66" y="84"/>
                  </a:lnTo>
                  <a:lnTo>
                    <a:pt x="65" y="82"/>
                  </a:lnTo>
                  <a:lnTo>
                    <a:pt x="65" y="80"/>
                  </a:lnTo>
                  <a:lnTo>
                    <a:pt x="66" y="78"/>
                  </a:lnTo>
                  <a:lnTo>
                    <a:pt x="66" y="76"/>
                  </a:lnTo>
                  <a:lnTo>
                    <a:pt x="65" y="78"/>
                  </a:lnTo>
                  <a:lnTo>
                    <a:pt x="63" y="78"/>
                  </a:lnTo>
                  <a:lnTo>
                    <a:pt x="61" y="76"/>
                  </a:lnTo>
                  <a:lnTo>
                    <a:pt x="59" y="76"/>
                  </a:lnTo>
                  <a:lnTo>
                    <a:pt x="59" y="74"/>
                  </a:lnTo>
                  <a:lnTo>
                    <a:pt x="59" y="72"/>
                  </a:lnTo>
                  <a:lnTo>
                    <a:pt x="57" y="72"/>
                  </a:lnTo>
                  <a:lnTo>
                    <a:pt x="57" y="72"/>
                  </a:lnTo>
                  <a:lnTo>
                    <a:pt x="55" y="72"/>
                  </a:lnTo>
                  <a:lnTo>
                    <a:pt x="55" y="70"/>
                  </a:lnTo>
                  <a:lnTo>
                    <a:pt x="53" y="69"/>
                  </a:lnTo>
                  <a:lnTo>
                    <a:pt x="51" y="69"/>
                  </a:lnTo>
                  <a:lnTo>
                    <a:pt x="49" y="67"/>
                  </a:lnTo>
                  <a:lnTo>
                    <a:pt x="47" y="65"/>
                  </a:lnTo>
                  <a:lnTo>
                    <a:pt x="45" y="61"/>
                  </a:lnTo>
                  <a:lnTo>
                    <a:pt x="45" y="61"/>
                  </a:lnTo>
                  <a:lnTo>
                    <a:pt x="43" y="57"/>
                  </a:lnTo>
                  <a:lnTo>
                    <a:pt x="40" y="57"/>
                  </a:lnTo>
                  <a:lnTo>
                    <a:pt x="38" y="53"/>
                  </a:lnTo>
                  <a:lnTo>
                    <a:pt x="34" y="53"/>
                  </a:lnTo>
                  <a:lnTo>
                    <a:pt x="32" y="51"/>
                  </a:lnTo>
                  <a:lnTo>
                    <a:pt x="28" y="51"/>
                  </a:lnTo>
                  <a:lnTo>
                    <a:pt x="26" y="48"/>
                  </a:lnTo>
                  <a:lnTo>
                    <a:pt x="24" y="48"/>
                  </a:lnTo>
                  <a:lnTo>
                    <a:pt x="24" y="48"/>
                  </a:lnTo>
                  <a:lnTo>
                    <a:pt x="26" y="46"/>
                  </a:lnTo>
                  <a:lnTo>
                    <a:pt x="24" y="44"/>
                  </a:lnTo>
                  <a:lnTo>
                    <a:pt x="24" y="42"/>
                  </a:lnTo>
                  <a:lnTo>
                    <a:pt x="24" y="42"/>
                  </a:lnTo>
                  <a:lnTo>
                    <a:pt x="28" y="40"/>
                  </a:lnTo>
                  <a:lnTo>
                    <a:pt x="30" y="40"/>
                  </a:lnTo>
                  <a:lnTo>
                    <a:pt x="32" y="40"/>
                  </a:lnTo>
                  <a:lnTo>
                    <a:pt x="32" y="36"/>
                  </a:lnTo>
                  <a:lnTo>
                    <a:pt x="34" y="34"/>
                  </a:lnTo>
                  <a:lnTo>
                    <a:pt x="34" y="34"/>
                  </a:lnTo>
                  <a:lnTo>
                    <a:pt x="32" y="32"/>
                  </a:lnTo>
                  <a:lnTo>
                    <a:pt x="32" y="30"/>
                  </a:lnTo>
                  <a:lnTo>
                    <a:pt x="30" y="28"/>
                  </a:lnTo>
                  <a:lnTo>
                    <a:pt x="28" y="28"/>
                  </a:lnTo>
                  <a:lnTo>
                    <a:pt x="26" y="27"/>
                  </a:lnTo>
                  <a:lnTo>
                    <a:pt x="24" y="27"/>
                  </a:lnTo>
                  <a:lnTo>
                    <a:pt x="21" y="28"/>
                  </a:lnTo>
                  <a:lnTo>
                    <a:pt x="19" y="28"/>
                  </a:lnTo>
                  <a:lnTo>
                    <a:pt x="15" y="28"/>
                  </a:lnTo>
                  <a:lnTo>
                    <a:pt x="11" y="25"/>
                  </a:lnTo>
                  <a:lnTo>
                    <a:pt x="7" y="21"/>
                  </a:lnTo>
                  <a:lnTo>
                    <a:pt x="9" y="19"/>
                  </a:lnTo>
                  <a:lnTo>
                    <a:pt x="9" y="17"/>
                  </a:lnTo>
                  <a:lnTo>
                    <a:pt x="7" y="15"/>
                  </a:lnTo>
                  <a:lnTo>
                    <a:pt x="5" y="13"/>
                  </a:lnTo>
                  <a:lnTo>
                    <a:pt x="1" y="11"/>
                  </a:lnTo>
                  <a:lnTo>
                    <a:pt x="0" y="11"/>
                  </a:lnTo>
                  <a:lnTo>
                    <a:pt x="0" y="11"/>
                  </a:lnTo>
                  <a:close/>
                  <a:moveTo>
                    <a:pt x="30" y="137"/>
                  </a:moveTo>
                  <a:lnTo>
                    <a:pt x="32" y="139"/>
                  </a:lnTo>
                  <a:lnTo>
                    <a:pt x="30" y="141"/>
                  </a:lnTo>
                  <a:lnTo>
                    <a:pt x="32" y="141"/>
                  </a:lnTo>
                  <a:lnTo>
                    <a:pt x="32" y="141"/>
                  </a:lnTo>
                  <a:lnTo>
                    <a:pt x="34" y="139"/>
                  </a:lnTo>
                  <a:lnTo>
                    <a:pt x="32" y="137"/>
                  </a:lnTo>
                  <a:lnTo>
                    <a:pt x="32" y="137"/>
                  </a:lnTo>
                  <a:lnTo>
                    <a:pt x="30" y="1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25"/>
            <p:cNvSpPr>
              <a:spLocks/>
            </p:cNvSpPr>
            <p:nvPr/>
          </p:nvSpPr>
          <p:spPr bwMode="auto">
            <a:xfrm>
              <a:off x="17956232" y="-393896"/>
              <a:ext cx="107593" cy="86075"/>
            </a:xfrm>
            <a:custGeom>
              <a:avLst/>
              <a:gdLst>
                <a:gd name="T0" fmla="*/ 27 w 55"/>
                <a:gd name="T1" fmla="*/ 42 h 44"/>
                <a:gd name="T2" fmla="*/ 29 w 55"/>
                <a:gd name="T3" fmla="*/ 39 h 44"/>
                <a:gd name="T4" fmla="*/ 32 w 55"/>
                <a:gd name="T5" fmla="*/ 39 h 44"/>
                <a:gd name="T6" fmla="*/ 40 w 55"/>
                <a:gd name="T7" fmla="*/ 39 h 44"/>
                <a:gd name="T8" fmla="*/ 44 w 55"/>
                <a:gd name="T9" fmla="*/ 40 h 44"/>
                <a:gd name="T10" fmla="*/ 44 w 55"/>
                <a:gd name="T11" fmla="*/ 37 h 44"/>
                <a:gd name="T12" fmla="*/ 38 w 55"/>
                <a:gd name="T13" fmla="*/ 35 h 44"/>
                <a:gd name="T14" fmla="*/ 40 w 55"/>
                <a:gd name="T15" fmla="*/ 29 h 44"/>
                <a:gd name="T16" fmla="*/ 46 w 55"/>
                <a:gd name="T17" fmla="*/ 29 h 44"/>
                <a:gd name="T18" fmla="*/ 52 w 55"/>
                <a:gd name="T19" fmla="*/ 25 h 44"/>
                <a:gd name="T20" fmla="*/ 53 w 55"/>
                <a:gd name="T21" fmla="*/ 23 h 44"/>
                <a:gd name="T22" fmla="*/ 55 w 55"/>
                <a:gd name="T23" fmla="*/ 18 h 44"/>
                <a:gd name="T24" fmla="*/ 55 w 55"/>
                <a:gd name="T25" fmla="*/ 14 h 44"/>
                <a:gd name="T26" fmla="*/ 53 w 55"/>
                <a:gd name="T27" fmla="*/ 8 h 44"/>
                <a:gd name="T28" fmla="*/ 50 w 55"/>
                <a:gd name="T29" fmla="*/ 2 h 44"/>
                <a:gd name="T30" fmla="*/ 46 w 55"/>
                <a:gd name="T31" fmla="*/ 2 h 44"/>
                <a:gd name="T32" fmla="*/ 44 w 55"/>
                <a:gd name="T33" fmla="*/ 0 h 44"/>
                <a:gd name="T34" fmla="*/ 38 w 55"/>
                <a:gd name="T35" fmla="*/ 2 h 44"/>
                <a:gd name="T36" fmla="*/ 40 w 55"/>
                <a:gd name="T37" fmla="*/ 6 h 44"/>
                <a:gd name="T38" fmla="*/ 40 w 55"/>
                <a:gd name="T39" fmla="*/ 10 h 44"/>
                <a:gd name="T40" fmla="*/ 36 w 55"/>
                <a:gd name="T41" fmla="*/ 6 h 44"/>
                <a:gd name="T42" fmla="*/ 32 w 55"/>
                <a:gd name="T43" fmla="*/ 4 h 44"/>
                <a:gd name="T44" fmla="*/ 29 w 55"/>
                <a:gd name="T45" fmla="*/ 2 h 44"/>
                <a:gd name="T46" fmla="*/ 23 w 55"/>
                <a:gd name="T47" fmla="*/ 2 h 44"/>
                <a:gd name="T48" fmla="*/ 19 w 55"/>
                <a:gd name="T49" fmla="*/ 2 h 44"/>
                <a:gd name="T50" fmla="*/ 13 w 55"/>
                <a:gd name="T51" fmla="*/ 2 h 44"/>
                <a:gd name="T52" fmla="*/ 6 w 55"/>
                <a:gd name="T53" fmla="*/ 2 h 44"/>
                <a:gd name="T54" fmla="*/ 2 w 55"/>
                <a:gd name="T55" fmla="*/ 6 h 44"/>
                <a:gd name="T56" fmla="*/ 0 w 55"/>
                <a:gd name="T57" fmla="*/ 10 h 44"/>
                <a:gd name="T58" fmla="*/ 0 w 55"/>
                <a:gd name="T59" fmla="*/ 18 h 44"/>
                <a:gd name="T60" fmla="*/ 4 w 55"/>
                <a:gd name="T61" fmla="*/ 21 h 44"/>
                <a:gd name="T62" fmla="*/ 2 w 55"/>
                <a:gd name="T63" fmla="*/ 27 h 44"/>
                <a:gd name="T64" fmla="*/ 4 w 55"/>
                <a:gd name="T65" fmla="*/ 27 h 44"/>
                <a:gd name="T66" fmla="*/ 6 w 55"/>
                <a:gd name="T67" fmla="*/ 31 h 44"/>
                <a:gd name="T68" fmla="*/ 8 w 55"/>
                <a:gd name="T69" fmla="*/ 35 h 44"/>
                <a:gd name="T70" fmla="*/ 9 w 55"/>
                <a:gd name="T71" fmla="*/ 37 h 44"/>
                <a:gd name="T72" fmla="*/ 9 w 55"/>
                <a:gd name="T73" fmla="*/ 39 h 44"/>
                <a:gd name="T74" fmla="*/ 11 w 55"/>
                <a:gd name="T75" fmla="*/ 40 h 44"/>
                <a:gd name="T76" fmla="*/ 13 w 55"/>
                <a:gd name="T77" fmla="*/ 39 h 44"/>
                <a:gd name="T78" fmla="*/ 15 w 55"/>
                <a:gd name="T79" fmla="*/ 37 h 44"/>
                <a:gd name="T80" fmla="*/ 15 w 55"/>
                <a:gd name="T81" fmla="*/ 39 h 44"/>
                <a:gd name="T82" fmla="*/ 13 w 55"/>
                <a:gd name="T83" fmla="*/ 42 h 44"/>
                <a:gd name="T84" fmla="*/ 15 w 55"/>
                <a:gd name="T85" fmla="*/ 44 h 44"/>
                <a:gd name="T86" fmla="*/ 17 w 55"/>
                <a:gd name="T87" fmla="*/ 42 h 44"/>
                <a:gd name="T88" fmla="*/ 19 w 55"/>
                <a:gd name="T89" fmla="*/ 42 h 44"/>
                <a:gd name="T90" fmla="*/ 23 w 55"/>
                <a:gd name="T91"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 h="44">
                  <a:moveTo>
                    <a:pt x="25" y="44"/>
                  </a:moveTo>
                  <a:lnTo>
                    <a:pt x="27" y="42"/>
                  </a:lnTo>
                  <a:lnTo>
                    <a:pt x="29" y="42"/>
                  </a:lnTo>
                  <a:lnTo>
                    <a:pt x="29" y="39"/>
                  </a:lnTo>
                  <a:lnTo>
                    <a:pt x="32" y="39"/>
                  </a:lnTo>
                  <a:lnTo>
                    <a:pt x="32" y="39"/>
                  </a:lnTo>
                  <a:lnTo>
                    <a:pt x="38" y="39"/>
                  </a:lnTo>
                  <a:lnTo>
                    <a:pt x="40" y="39"/>
                  </a:lnTo>
                  <a:lnTo>
                    <a:pt x="40" y="40"/>
                  </a:lnTo>
                  <a:lnTo>
                    <a:pt x="44" y="40"/>
                  </a:lnTo>
                  <a:lnTo>
                    <a:pt x="42" y="39"/>
                  </a:lnTo>
                  <a:lnTo>
                    <a:pt x="44" y="37"/>
                  </a:lnTo>
                  <a:lnTo>
                    <a:pt x="42" y="35"/>
                  </a:lnTo>
                  <a:lnTo>
                    <a:pt x="38" y="35"/>
                  </a:lnTo>
                  <a:lnTo>
                    <a:pt x="38" y="31"/>
                  </a:lnTo>
                  <a:lnTo>
                    <a:pt x="40" y="29"/>
                  </a:lnTo>
                  <a:lnTo>
                    <a:pt x="44" y="29"/>
                  </a:lnTo>
                  <a:lnTo>
                    <a:pt x="46" y="29"/>
                  </a:lnTo>
                  <a:lnTo>
                    <a:pt x="50" y="27"/>
                  </a:lnTo>
                  <a:lnTo>
                    <a:pt x="52" y="25"/>
                  </a:lnTo>
                  <a:lnTo>
                    <a:pt x="52" y="23"/>
                  </a:lnTo>
                  <a:lnTo>
                    <a:pt x="53" y="23"/>
                  </a:lnTo>
                  <a:lnTo>
                    <a:pt x="55" y="21"/>
                  </a:lnTo>
                  <a:lnTo>
                    <a:pt x="55" y="18"/>
                  </a:lnTo>
                  <a:lnTo>
                    <a:pt x="55" y="16"/>
                  </a:lnTo>
                  <a:lnTo>
                    <a:pt x="55" y="14"/>
                  </a:lnTo>
                  <a:lnTo>
                    <a:pt x="55" y="12"/>
                  </a:lnTo>
                  <a:lnTo>
                    <a:pt x="53" y="8"/>
                  </a:lnTo>
                  <a:lnTo>
                    <a:pt x="52" y="6"/>
                  </a:lnTo>
                  <a:lnTo>
                    <a:pt x="50" y="2"/>
                  </a:lnTo>
                  <a:lnTo>
                    <a:pt x="50" y="2"/>
                  </a:lnTo>
                  <a:lnTo>
                    <a:pt x="46" y="2"/>
                  </a:lnTo>
                  <a:lnTo>
                    <a:pt x="46" y="2"/>
                  </a:lnTo>
                  <a:lnTo>
                    <a:pt x="44" y="0"/>
                  </a:lnTo>
                  <a:lnTo>
                    <a:pt x="40" y="0"/>
                  </a:lnTo>
                  <a:lnTo>
                    <a:pt x="38" y="2"/>
                  </a:lnTo>
                  <a:lnTo>
                    <a:pt x="40" y="4"/>
                  </a:lnTo>
                  <a:lnTo>
                    <a:pt x="40" y="6"/>
                  </a:lnTo>
                  <a:lnTo>
                    <a:pt x="42" y="8"/>
                  </a:lnTo>
                  <a:lnTo>
                    <a:pt x="40" y="10"/>
                  </a:lnTo>
                  <a:lnTo>
                    <a:pt x="38" y="8"/>
                  </a:lnTo>
                  <a:lnTo>
                    <a:pt x="36" y="6"/>
                  </a:lnTo>
                  <a:lnTo>
                    <a:pt x="32" y="6"/>
                  </a:lnTo>
                  <a:lnTo>
                    <a:pt x="32" y="4"/>
                  </a:lnTo>
                  <a:lnTo>
                    <a:pt x="29" y="2"/>
                  </a:lnTo>
                  <a:lnTo>
                    <a:pt x="29" y="2"/>
                  </a:lnTo>
                  <a:lnTo>
                    <a:pt x="27" y="2"/>
                  </a:lnTo>
                  <a:lnTo>
                    <a:pt x="23" y="2"/>
                  </a:lnTo>
                  <a:lnTo>
                    <a:pt x="21" y="2"/>
                  </a:lnTo>
                  <a:lnTo>
                    <a:pt x="19" y="2"/>
                  </a:lnTo>
                  <a:lnTo>
                    <a:pt x="15" y="2"/>
                  </a:lnTo>
                  <a:lnTo>
                    <a:pt x="13" y="2"/>
                  </a:lnTo>
                  <a:lnTo>
                    <a:pt x="11" y="2"/>
                  </a:lnTo>
                  <a:lnTo>
                    <a:pt x="6" y="2"/>
                  </a:lnTo>
                  <a:lnTo>
                    <a:pt x="4" y="2"/>
                  </a:lnTo>
                  <a:lnTo>
                    <a:pt x="2" y="6"/>
                  </a:lnTo>
                  <a:lnTo>
                    <a:pt x="2" y="8"/>
                  </a:lnTo>
                  <a:lnTo>
                    <a:pt x="0" y="10"/>
                  </a:lnTo>
                  <a:lnTo>
                    <a:pt x="0" y="14"/>
                  </a:lnTo>
                  <a:lnTo>
                    <a:pt x="0" y="18"/>
                  </a:lnTo>
                  <a:lnTo>
                    <a:pt x="2" y="19"/>
                  </a:lnTo>
                  <a:lnTo>
                    <a:pt x="4" y="21"/>
                  </a:lnTo>
                  <a:lnTo>
                    <a:pt x="2" y="25"/>
                  </a:lnTo>
                  <a:lnTo>
                    <a:pt x="2" y="27"/>
                  </a:lnTo>
                  <a:lnTo>
                    <a:pt x="2" y="27"/>
                  </a:lnTo>
                  <a:lnTo>
                    <a:pt x="4" y="27"/>
                  </a:lnTo>
                  <a:lnTo>
                    <a:pt x="4" y="29"/>
                  </a:lnTo>
                  <a:lnTo>
                    <a:pt x="6" y="31"/>
                  </a:lnTo>
                  <a:lnTo>
                    <a:pt x="6" y="33"/>
                  </a:lnTo>
                  <a:lnTo>
                    <a:pt x="8" y="35"/>
                  </a:lnTo>
                  <a:lnTo>
                    <a:pt x="8" y="35"/>
                  </a:lnTo>
                  <a:lnTo>
                    <a:pt x="9" y="37"/>
                  </a:lnTo>
                  <a:lnTo>
                    <a:pt x="8" y="37"/>
                  </a:lnTo>
                  <a:lnTo>
                    <a:pt x="9" y="39"/>
                  </a:lnTo>
                  <a:lnTo>
                    <a:pt x="9" y="40"/>
                  </a:lnTo>
                  <a:lnTo>
                    <a:pt x="11" y="40"/>
                  </a:lnTo>
                  <a:lnTo>
                    <a:pt x="13" y="40"/>
                  </a:lnTo>
                  <a:lnTo>
                    <a:pt x="13" y="39"/>
                  </a:lnTo>
                  <a:lnTo>
                    <a:pt x="13" y="37"/>
                  </a:lnTo>
                  <a:lnTo>
                    <a:pt x="15" y="37"/>
                  </a:lnTo>
                  <a:lnTo>
                    <a:pt x="15" y="39"/>
                  </a:lnTo>
                  <a:lnTo>
                    <a:pt x="15" y="39"/>
                  </a:lnTo>
                  <a:lnTo>
                    <a:pt x="15" y="40"/>
                  </a:lnTo>
                  <a:lnTo>
                    <a:pt x="13" y="42"/>
                  </a:lnTo>
                  <a:lnTo>
                    <a:pt x="15" y="42"/>
                  </a:lnTo>
                  <a:lnTo>
                    <a:pt x="15" y="44"/>
                  </a:lnTo>
                  <a:lnTo>
                    <a:pt x="15" y="44"/>
                  </a:lnTo>
                  <a:lnTo>
                    <a:pt x="17" y="42"/>
                  </a:lnTo>
                  <a:lnTo>
                    <a:pt x="17" y="42"/>
                  </a:lnTo>
                  <a:lnTo>
                    <a:pt x="19" y="42"/>
                  </a:lnTo>
                  <a:lnTo>
                    <a:pt x="21" y="42"/>
                  </a:lnTo>
                  <a:lnTo>
                    <a:pt x="23" y="42"/>
                  </a:lnTo>
                  <a:lnTo>
                    <a:pt x="25" y="4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26"/>
            <p:cNvSpPr>
              <a:spLocks/>
            </p:cNvSpPr>
            <p:nvPr/>
          </p:nvSpPr>
          <p:spPr bwMode="auto">
            <a:xfrm>
              <a:off x="17891676" y="-554308"/>
              <a:ext cx="168236" cy="179973"/>
            </a:xfrm>
            <a:custGeom>
              <a:avLst/>
              <a:gdLst>
                <a:gd name="T0" fmla="*/ 12 w 86"/>
                <a:gd name="T1" fmla="*/ 12 h 92"/>
                <a:gd name="T2" fmla="*/ 16 w 86"/>
                <a:gd name="T3" fmla="*/ 10 h 92"/>
                <a:gd name="T4" fmla="*/ 16 w 86"/>
                <a:gd name="T5" fmla="*/ 2 h 92"/>
                <a:gd name="T6" fmla="*/ 20 w 86"/>
                <a:gd name="T7" fmla="*/ 0 h 92"/>
                <a:gd name="T8" fmla="*/ 27 w 86"/>
                <a:gd name="T9" fmla="*/ 4 h 92"/>
                <a:gd name="T10" fmla="*/ 27 w 86"/>
                <a:gd name="T11" fmla="*/ 10 h 92"/>
                <a:gd name="T12" fmla="*/ 39 w 86"/>
                <a:gd name="T13" fmla="*/ 17 h 92"/>
                <a:gd name="T14" fmla="*/ 46 w 86"/>
                <a:gd name="T15" fmla="*/ 16 h 92"/>
                <a:gd name="T16" fmla="*/ 52 w 86"/>
                <a:gd name="T17" fmla="*/ 19 h 92"/>
                <a:gd name="T18" fmla="*/ 54 w 86"/>
                <a:gd name="T19" fmla="*/ 23 h 92"/>
                <a:gd name="T20" fmla="*/ 50 w 86"/>
                <a:gd name="T21" fmla="*/ 29 h 92"/>
                <a:gd name="T22" fmla="*/ 44 w 86"/>
                <a:gd name="T23" fmla="*/ 31 h 92"/>
                <a:gd name="T24" fmla="*/ 44 w 86"/>
                <a:gd name="T25" fmla="*/ 37 h 92"/>
                <a:gd name="T26" fmla="*/ 48 w 86"/>
                <a:gd name="T27" fmla="*/ 40 h 92"/>
                <a:gd name="T28" fmla="*/ 58 w 86"/>
                <a:gd name="T29" fmla="*/ 42 h 92"/>
                <a:gd name="T30" fmla="*/ 65 w 86"/>
                <a:gd name="T31" fmla="*/ 50 h 92"/>
                <a:gd name="T32" fmla="*/ 69 w 86"/>
                <a:gd name="T33" fmla="*/ 56 h 92"/>
                <a:gd name="T34" fmla="*/ 75 w 86"/>
                <a:gd name="T35" fmla="*/ 59 h 92"/>
                <a:gd name="T36" fmla="*/ 77 w 86"/>
                <a:gd name="T37" fmla="*/ 61 h 92"/>
                <a:gd name="T38" fmla="*/ 79 w 86"/>
                <a:gd name="T39" fmla="*/ 65 h 92"/>
                <a:gd name="T40" fmla="*/ 85 w 86"/>
                <a:gd name="T41" fmla="*/ 67 h 92"/>
                <a:gd name="T42" fmla="*/ 85 w 86"/>
                <a:gd name="T43" fmla="*/ 69 h 92"/>
                <a:gd name="T44" fmla="*/ 86 w 86"/>
                <a:gd name="T45" fmla="*/ 73 h 92"/>
                <a:gd name="T46" fmla="*/ 85 w 86"/>
                <a:gd name="T47" fmla="*/ 80 h 92"/>
                <a:gd name="T48" fmla="*/ 85 w 86"/>
                <a:gd name="T49" fmla="*/ 84 h 92"/>
                <a:gd name="T50" fmla="*/ 79 w 86"/>
                <a:gd name="T51" fmla="*/ 84 h 92"/>
                <a:gd name="T52" fmla="*/ 71 w 86"/>
                <a:gd name="T53" fmla="*/ 84 h 92"/>
                <a:gd name="T54" fmla="*/ 75 w 86"/>
                <a:gd name="T55" fmla="*/ 90 h 92"/>
                <a:gd name="T56" fmla="*/ 69 w 86"/>
                <a:gd name="T57" fmla="*/ 88 h 92"/>
                <a:gd name="T58" fmla="*/ 62 w 86"/>
                <a:gd name="T59" fmla="*/ 84 h 92"/>
                <a:gd name="T60" fmla="*/ 65 w 86"/>
                <a:gd name="T61" fmla="*/ 79 h 92"/>
                <a:gd name="T62" fmla="*/ 65 w 86"/>
                <a:gd name="T63" fmla="*/ 75 h 92"/>
                <a:gd name="T64" fmla="*/ 62 w 86"/>
                <a:gd name="T65" fmla="*/ 69 h 92"/>
                <a:gd name="T66" fmla="*/ 60 w 86"/>
                <a:gd name="T67" fmla="*/ 67 h 92"/>
                <a:gd name="T68" fmla="*/ 56 w 86"/>
                <a:gd name="T69" fmla="*/ 63 h 92"/>
                <a:gd name="T70" fmla="*/ 56 w 86"/>
                <a:gd name="T71" fmla="*/ 56 h 92"/>
                <a:gd name="T72" fmla="*/ 52 w 86"/>
                <a:gd name="T73" fmla="*/ 50 h 92"/>
                <a:gd name="T74" fmla="*/ 41 w 86"/>
                <a:gd name="T75" fmla="*/ 44 h 92"/>
                <a:gd name="T76" fmla="*/ 31 w 86"/>
                <a:gd name="T77" fmla="*/ 50 h 92"/>
                <a:gd name="T78" fmla="*/ 23 w 86"/>
                <a:gd name="T79" fmla="*/ 46 h 92"/>
                <a:gd name="T80" fmla="*/ 16 w 86"/>
                <a:gd name="T81" fmla="*/ 50 h 92"/>
                <a:gd name="T82" fmla="*/ 14 w 86"/>
                <a:gd name="T83" fmla="*/ 42 h 92"/>
                <a:gd name="T84" fmla="*/ 14 w 86"/>
                <a:gd name="T85" fmla="*/ 37 h 92"/>
                <a:gd name="T86" fmla="*/ 14 w 86"/>
                <a:gd name="T87" fmla="*/ 31 h 92"/>
                <a:gd name="T88" fmla="*/ 6 w 86"/>
                <a:gd name="T89" fmla="*/ 33 h 92"/>
                <a:gd name="T90" fmla="*/ 6 w 86"/>
                <a:gd name="T91" fmla="*/ 25 h 92"/>
                <a:gd name="T92" fmla="*/ 0 w 86"/>
                <a:gd name="T93" fmla="*/ 21 h 92"/>
                <a:gd name="T94" fmla="*/ 4 w 86"/>
                <a:gd name="T95" fmla="*/ 17 h 92"/>
                <a:gd name="T96" fmla="*/ 4 w 86"/>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92">
                  <a:moveTo>
                    <a:pt x="10" y="10"/>
                  </a:moveTo>
                  <a:lnTo>
                    <a:pt x="10" y="12"/>
                  </a:lnTo>
                  <a:lnTo>
                    <a:pt x="12" y="12"/>
                  </a:lnTo>
                  <a:lnTo>
                    <a:pt x="14" y="12"/>
                  </a:lnTo>
                  <a:lnTo>
                    <a:pt x="16" y="12"/>
                  </a:lnTo>
                  <a:lnTo>
                    <a:pt x="16" y="10"/>
                  </a:lnTo>
                  <a:lnTo>
                    <a:pt x="16" y="8"/>
                  </a:lnTo>
                  <a:lnTo>
                    <a:pt x="16" y="6"/>
                  </a:lnTo>
                  <a:lnTo>
                    <a:pt x="16" y="2"/>
                  </a:lnTo>
                  <a:lnTo>
                    <a:pt x="16" y="2"/>
                  </a:lnTo>
                  <a:lnTo>
                    <a:pt x="16" y="0"/>
                  </a:lnTo>
                  <a:lnTo>
                    <a:pt x="20" y="0"/>
                  </a:lnTo>
                  <a:lnTo>
                    <a:pt x="21" y="0"/>
                  </a:lnTo>
                  <a:lnTo>
                    <a:pt x="25" y="2"/>
                  </a:lnTo>
                  <a:lnTo>
                    <a:pt x="27" y="4"/>
                  </a:lnTo>
                  <a:lnTo>
                    <a:pt x="29" y="6"/>
                  </a:lnTo>
                  <a:lnTo>
                    <a:pt x="29" y="8"/>
                  </a:lnTo>
                  <a:lnTo>
                    <a:pt x="27" y="10"/>
                  </a:lnTo>
                  <a:lnTo>
                    <a:pt x="31" y="14"/>
                  </a:lnTo>
                  <a:lnTo>
                    <a:pt x="35" y="17"/>
                  </a:lnTo>
                  <a:lnTo>
                    <a:pt x="39" y="17"/>
                  </a:lnTo>
                  <a:lnTo>
                    <a:pt x="41" y="17"/>
                  </a:lnTo>
                  <a:lnTo>
                    <a:pt x="44" y="16"/>
                  </a:lnTo>
                  <a:lnTo>
                    <a:pt x="46" y="16"/>
                  </a:lnTo>
                  <a:lnTo>
                    <a:pt x="48" y="17"/>
                  </a:lnTo>
                  <a:lnTo>
                    <a:pt x="50" y="17"/>
                  </a:lnTo>
                  <a:lnTo>
                    <a:pt x="52" y="19"/>
                  </a:lnTo>
                  <a:lnTo>
                    <a:pt x="52" y="21"/>
                  </a:lnTo>
                  <a:lnTo>
                    <a:pt x="54" y="23"/>
                  </a:lnTo>
                  <a:lnTo>
                    <a:pt x="54" y="23"/>
                  </a:lnTo>
                  <a:lnTo>
                    <a:pt x="52" y="25"/>
                  </a:lnTo>
                  <a:lnTo>
                    <a:pt x="52" y="29"/>
                  </a:lnTo>
                  <a:lnTo>
                    <a:pt x="50" y="29"/>
                  </a:lnTo>
                  <a:lnTo>
                    <a:pt x="48" y="29"/>
                  </a:lnTo>
                  <a:lnTo>
                    <a:pt x="44" y="31"/>
                  </a:lnTo>
                  <a:lnTo>
                    <a:pt x="44" y="31"/>
                  </a:lnTo>
                  <a:lnTo>
                    <a:pt x="44" y="33"/>
                  </a:lnTo>
                  <a:lnTo>
                    <a:pt x="46" y="35"/>
                  </a:lnTo>
                  <a:lnTo>
                    <a:pt x="44" y="37"/>
                  </a:lnTo>
                  <a:lnTo>
                    <a:pt x="44" y="37"/>
                  </a:lnTo>
                  <a:lnTo>
                    <a:pt x="46" y="37"/>
                  </a:lnTo>
                  <a:lnTo>
                    <a:pt x="48" y="40"/>
                  </a:lnTo>
                  <a:lnTo>
                    <a:pt x="52" y="40"/>
                  </a:lnTo>
                  <a:lnTo>
                    <a:pt x="54" y="42"/>
                  </a:lnTo>
                  <a:lnTo>
                    <a:pt x="58" y="42"/>
                  </a:lnTo>
                  <a:lnTo>
                    <a:pt x="60" y="46"/>
                  </a:lnTo>
                  <a:lnTo>
                    <a:pt x="63" y="46"/>
                  </a:lnTo>
                  <a:lnTo>
                    <a:pt x="65" y="50"/>
                  </a:lnTo>
                  <a:lnTo>
                    <a:pt x="65" y="50"/>
                  </a:lnTo>
                  <a:lnTo>
                    <a:pt x="67" y="54"/>
                  </a:lnTo>
                  <a:lnTo>
                    <a:pt x="69" y="56"/>
                  </a:lnTo>
                  <a:lnTo>
                    <a:pt x="71" y="58"/>
                  </a:lnTo>
                  <a:lnTo>
                    <a:pt x="73" y="58"/>
                  </a:lnTo>
                  <a:lnTo>
                    <a:pt x="75" y="59"/>
                  </a:lnTo>
                  <a:lnTo>
                    <a:pt x="75" y="61"/>
                  </a:lnTo>
                  <a:lnTo>
                    <a:pt x="77" y="61"/>
                  </a:lnTo>
                  <a:lnTo>
                    <a:pt x="77" y="61"/>
                  </a:lnTo>
                  <a:lnTo>
                    <a:pt x="79" y="61"/>
                  </a:lnTo>
                  <a:lnTo>
                    <a:pt x="79" y="63"/>
                  </a:lnTo>
                  <a:lnTo>
                    <a:pt x="79" y="65"/>
                  </a:lnTo>
                  <a:lnTo>
                    <a:pt x="81" y="65"/>
                  </a:lnTo>
                  <a:lnTo>
                    <a:pt x="83" y="67"/>
                  </a:lnTo>
                  <a:lnTo>
                    <a:pt x="85" y="67"/>
                  </a:lnTo>
                  <a:lnTo>
                    <a:pt x="86" y="65"/>
                  </a:lnTo>
                  <a:lnTo>
                    <a:pt x="86" y="67"/>
                  </a:lnTo>
                  <a:lnTo>
                    <a:pt x="85" y="69"/>
                  </a:lnTo>
                  <a:lnTo>
                    <a:pt x="85" y="71"/>
                  </a:lnTo>
                  <a:lnTo>
                    <a:pt x="86" y="73"/>
                  </a:lnTo>
                  <a:lnTo>
                    <a:pt x="86" y="73"/>
                  </a:lnTo>
                  <a:lnTo>
                    <a:pt x="86" y="75"/>
                  </a:lnTo>
                  <a:lnTo>
                    <a:pt x="85" y="77"/>
                  </a:lnTo>
                  <a:lnTo>
                    <a:pt x="85" y="80"/>
                  </a:lnTo>
                  <a:lnTo>
                    <a:pt x="85" y="80"/>
                  </a:lnTo>
                  <a:lnTo>
                    <a:pt x="86" y="84"/>
                  </a:lnTo>
                  <a:lnTo>
                    <a:pt x="85" y="84"/>
                  </a:lnTo>
                  <a:lnTo>
                    <a:pt x="83" y="84"/>
                  </a:lnTo>
                  <a:lnTo>
                    <a:pt x="79" y="84"/>
                  </a:lnTo>
                  <a:lnTo>
                    <a:pt x="79" y="84"/>
                  </a:lnTo>
                  <a:lnTo>
                    <a:pt x="77" y="82"/>
                  </a:lnTo>
                  <a:lnTo>
                    <a:pt x="73" y="82"/>
                  </a:lnTo>
                  <a:lnTo>
                    <a:pt x="71" y="84"/>
                  </a:lnTo>
                  <a:lnTo>
                    <a:pt x="73" y="86"/>
                  </a:lnTo>
                  <a:lnTo>
                    <a:pt x="73" y="88"/>
                  </a:lnTo>
                  <a:lnTo>
                    <a:pt x="75" y="90"/>
                  </a:lnTo>
                  <a:lnTo>
                    <a:pt x="73" y="92"/>
                  </a:lnTo>
                  <a:lnTo>
                    <a:pt x="71" y="90"/>
                  </a:lnTo>
                  <a:lnTo>
                    <a:pt x="69" y="88"/>
                  </a:lnTo>
                  <a:lnTo>
                    <a:pt x="65" y="88"/>
                  </a:lnTo>
                  <a:lnTo>
                    <a:pt x="65" y="86"/>
                  </a:lnTo>
                  <a:lnTo>
                    <a:pt x="62" y="84"/>
                  </a:lnTo>
                  <a:lnTo>
                    <a:pt x="63" y="84"/>
                  </a:lnTo>
                  <a:lnTo>
                    <a:pt x="65" y="82"/>
                  </a:lnTo>
                  <a:lnTo>
                    <a:pt x="65" y="79"/>
                  </a:lnTo>
                  <a:lnTo>
                    <a:pt x="63" y="77"/>
                  </a:lnTo>
                  <a:lnTo>
                    <a:pt x="65" y="75"/>
                  </a:lnTo>
                  <a:lnTo>
                    <a:pt x="65" y="75"/>
                  </a:lnTo>
                  <a:lnTo>
                    <a:pt x="65" y="73"/>
                  </a:lnTo>
                  <a:lnTo>
                    <a:pt x="65" y="71"/>
                  </a:lnTo>
                  <a:lnTo>
                    <a:pt x="62" y="69"/>
                  </a:lnTo>
                  <a:lnTo>
                    <a:pt x="63" y="69"/>
                  </a:lnTo>
                  <a:lnTo>
                    <a:pt x="62" y="67"/>
                  </a:lnTo>
                  <a:lnTo>
                    <a:pt x="60" y="67"/>
                  </a:lnTo>
                  <a:lnTo>
                    <a:pt x="56" y="65"/>
                  </a:lnTo>
                  <a:lnTo>
                    <a:pt x="54" y="63"/>
                  </a:lnTo>
                  <a:lnTo>
                    <a:pt x="56" y="63"/>
                  </a:lnTo>
                  <a:lnTo>
                    <a:pt x="56" y="59"/>
                  </a:lnTo>
                  <a:lnTo>
                    <a:pt x="54" y="58"/>
                  </a:lnTo>
                  <a:lnTo>
                    <a:pt x="56" y="56"/>
                  </a:lnTo>
                  <a:lnTo>
                    <a:pt x="56" y="54"/>
                  </a:lnTo>
                  <a:lnTo>
                    <a:pt x="54" y="52"/>
                  </a:lnTo>
                  <a:lnTo>
                    <a:pt x="52" y="50"/>
                  </a:lnTo>
                  <a:lnTo>
                    <a:pt x="46" y="48"/>
                  </a:lnTo>
                  <a:lnTo>
                    <a:pt x="46" y="44"/>
                  </a:lnTo>
                  <a:lnTo>
                    <a:pt x="41" y="44"/>
                  </a:lnTo>
                  <a:lnTo>
                    <a:pt x="37" y="44"/>
                  </a:lnTo>
                  <a:lnTo>
                    <a:pt x="35" y="48"/>
                  </a:lnTo>
                  <a:lnTo>
                    <a:pt x="31" y="50"/>
                  </a:lnTo>
                  <a:lnTo>
                    <a:pt x="29" y="46"/>
                  </a:lnTo>
                  <a:lnTo>
                    <a:pt x="27" y="48"/>
                  </a:lnTo>
                  <a:lnTo>
                    <a:pt x="23" y="46"/>
                  </a:lnTo>
                  <a:lnTo>
                    <a:pt x="20" y="46"/>
                  </a:lnTo>
                  <a:lnTo>
                    <a:pt x="20" y="48"/>
                  </a:lnTo>
                  <a:lnTo>
                    <a:pt x="16" y="50"/>
                  </a:lnTo>
                  <a:lnTo>
                    <a:pt x="14" y="50"/>
                  </a:lnTo>
                  <a:lnTo>
                    <a:pt x="14" y="46"/>
                  </a:lnTo>
                  <a:lnTo>
                    <a:pt x="14" y="42"/>
                  </a:lnTo>
                  <a:lnTo>
                    <a:pt x="12" y="40"/>
                  </a:lnTo>
                  <a:lnTo>
                    <a:pt x="14" y="38"/>
                  </a:lnTo>
                  <a:lnTo>
                    <a:pt x="14" y="37"/>
                  </a:lnTo>
                  <a:lnTo>
                    <a:pt x="12" y="35"/>
                  </a:lnTo>
                  <a:lnTo>
                    <a:pt x="14" y="33"/>
                  </a:lnTo>
                  <a:lnTo>
                    <a:pt x="14" y="31"/>
                  </a:lnTo>
                  <a:lnTo>
                    <a:pt x="10" y="31"/>
                  </a:lnTo>
                  <a:lnTo>
                    <a:pt x="8" y="33"/>
                  </a:lnTo>
                  <a:lnTo>
                    <a:pt x="6" y="33"/>
                  </a:lnTo>
                  <a:lnTo>
                    <a:pt x="4" y="29"/>
                  </a:lnTo>
                  <a:lnTo>
                    <a:pt x="6" y="29"/>
                  </a:lnTo>
                  <a:lnTo>
                    <a:pt x="6" y="25"/>
                  </a:lnTo>
                  <a:lnTo>
                    <a:pt x="4" y="23"/>
                  </a:lnTo>
                  <a:lnTo>
                    <a:pt x="0" y="23"/>
                  </a:lnTo>
                  <a:lnTo>
                    <a:pt x="0" y="21"/>
                  </a:lnTo>
                  <a:lnTo>
                    <a:pt x="0" y="19"/>
                  </a:lnTo>
                  <a:lnTo>
                    <a:pt x="2" y="19"/>
                  </a:lnTo>
                  <a:lnTo>
                    <a:pt x="4" y="17"/>
                  </a:lnTo>
                  <a:lnTo>
                    <a:pt x="2" y="16"/>
                  </a:lnTo>
                  <a:lnTo>
                    <a:pt x="4" y="14"/>
                  </a:lnTo>
                  <a:lnTo>
                    <a:pt x="4" y="12"/>
                  </a:lnTo>
                  <a:lnTo>
                    <a:pt x="8" y="12"/>
                  </a:lnTo>
                  <a:lnTo>
                    <a:pt x="10"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27"/>
            <p:cNvSpPr>
              <a:spLocks noEditPoints="1"/>
            </p:cNvSpPr>
            <p:nvPr/>
          </p:nvSpPr>
          <p:spPr bwMode="auto">
            <a:xfrm>
              <a:off x="17840813" y="-513227"/>
              <a:ext cx="178017" cy="299304"/>
            </a:xfrm>
            <a:custGeom>
              <a:avLst/>
              <a:gdLst>
                <a:gd name="T0" fmla="*/ 17 w 48"/>
                <a:gd name="T1" fmla="*/ 4 h 80"/>
                <a:gd name="T2" fmla="*/ 21 w 48"/>
                <a:gd name="T3" fmla="*/ 5 h 80"/>
                <a:gd name="T4" fmla="*/ 20 w 48"/>
                <a:gd name="T5" fmla="*/ 10 h 80"/>
                <a:gd name="T6" fmla="*/ 24 w 48"/>
                <a:gd name="T7" fmla="*/ 14 h 80"/>
                <a:gd name="T8" fmla="*/ 30 w 48"/>
                <a:gd name="T9" fmla="*/ 15 h 80"/>
                <a:gd name="T10" fmla="*/ 38 w 48"/>
                <a:gd name="T11" fmla="*/ 14 h 80"/>
                <a:gd name="T12" fmla="*/ 42 w 48"/>
                <a:gd name="T13" fmla="*/ 19 h 80"/>
                <a:gd name="T14" fmla="*/ 45 w 48"/>
                <a:gd name="T15" fmla="*/ 24 h 80"/>
                <a:gd name="T16" fmla="*/ 48 w 48"/>
                <a:gd name="T17" fmla="*/ 27 h 80"/>
                <a:gd name="T18" fmla="*/ 48 w 48"/>
                <a:gd name="T19" fmla="*/ 32 h 80"/>
                <a:gd name="T20" fmla="*/ 42 w 48"/>
                <a:gd name="T21" fmla="*/ 33 h 80"/>
                <a:gd name="T22" fmla="*/ 34 w 48"/>
                <a:gd name="T23" fmla="*/ 33 h 80"/>
                <a:gd name="T24" fmla="*/ 31 w 48"/>
                <a:gd name="T25" fmla="*/ 39 h 80"/>
                <a:gd name="T26" fmla="*/ 32 w 48"/>
                <a:gd name="T27" fmla="*/ 46 h 80"/>
                <a:gd name="T28" fmla="*/ 30 w 48"/>
                <a:gd name="T29" fmla="*/ 45 h 80"/>
                <a:gd name="T30" fmla="*/ 27 w 48"/>
                <a:gd name="T31" fmla="*/ 43 h 80"/>
                <a:gd name="T32" fmla="*/ 24 w 48"/>
                <a:gd name="T33" fmla="*/ 43 h 80"/>
                <a:gd name="T34" fmla="*/ 22 w 48"/>
                <a:gd name="T35" fmla="*/ 42 h 80"/>
                <a:gd name="T36" fmla="*/ 21 w 48"/>
                <a:gd name="T37" fmla="*/ 39 h 80"/>
                <a:gd name="T38" fmla="*/ 18 w 48"/>
                <a:gd name="T39" fmla="*/ 39 h 80"/>
                <a:gd name="T40" fmla="*/ 17 w 48"/>
                <a:gd name="T41" fmla="*/ 39 h 80"/>
                <a:gd name="T42" fmla="*/ 17 w 48"/>
                <a:gd name="T43" fmla="*/ 43 h 80"/>
                <a:gd name="T44" fmla="*/ 16 w 48"/>
                <a:gd name="T45" fmla="*/ 47 h 80"/>
                <a:gd name="T46" fmla="*/ 13 w 48"/>
                <a:gd name="T47" fmla="*/ 56 h 80"/>
                <a:gd name="T48" fmla="*/ 14 w 48"/>
                <a:gd name="T49" fmla="*/ 58 h 80"/>
                <a:gd name="T50" fmla="*/ 15 w 48"/>
                <a:gd name="T51" fmla="*/ 62 h 80"/>
                <a:gd name="T52" fmla="*/ 17 w 48"/>
                <a:gd name="T53" fmla="*/ 62 h 80"/>
                <a:gd name="T54" fmla="*/ 19 w 48"/>
                <a:gd name="T55" fmla="*/ 66 h 80"/>
                <a:gd name="T56" fmla="*/ 21 w 48"/>
                <a:gd name="T57" fmla="*/ 66 h 80"/>
                <a:gd name="T58" fmla="*/ 21 w 48"/>
                <a:gd name="T59" fmla="*/ 70 h 80"/>
                <a:gd name="T60" fmla="*/ 22 w 48"/>
                <a:gd name="T61" fmla="*/ 71 h 80"/>
                <a:gd name="T62" fmla="*/ 25 w 48"/>
                <a:gd name="T63" fmla="*/ 74 h 80"/>
                <a:gd name="T64" fmla="*/ 29 w 48"/>
                <a:gd name="T65" fmla="*/ 77 h 80"/>
                <a:gd name="T66" fmla="*/ 29 w 48"/>
                <a:gd name="T67" fmla="*/ 80 h 80"/>
                <a:gd name="T68" fmla="*/ 25 w 48"/>
                <a:gd name="T69" fmla="*/ 79 h 80"/>
                <a:gd name="T70" fmla="*/ 24 w 48"/>
                <a:gd name="T71" fmla="*/ 76 h 80"/>
                <a:gd name="T72" fmla="*/ 19 w 48"/>
                <a:gd name="T73" fmla="*/ 76 h 80"/>
                <a:gd name="T74" fmla="*/ 17 w 48"/>
                <a:gd name="T75" fmla="*/ 73 h 80"/>
                <a:gd name="T76" fmla="*/ 13 w 48"/>
                <a:gd name="T77" fmla="*/ 69 h 80"/>
                <a:gd name="T78" fmla="*/ 11 w 48"/>
                <a:gd name="T79" fmla="*/ 66 h 80"/>
                <a:gd name="T80" fmla="*/ 8 w 48"/>
                <a:gd name="T81" fmla="*/ 65 h 80"/>
                <a:gd name="T82" fmla="*/ 10 w 48"/>
                <a:gd name="T83" fmla="*/ 61 h 80"/>
                <a:gd name="T84" fmla="*/ 11 w 48"/>
                <a:gd name="T85" fmla="*/ 57 h 80"/>
                <a:gd name="T86" fmla="*/ 11 w 48"/>
                <a:gd name="T87" fmla="*/ 53 h 80"/>
                <a:gd name="T88" fmla="*/ 14 w 48"/>
                <a:gd name="T89" fmla="*/ 45 h 80"/>
                <a:gd name="T90" fmla="*/ 13 w 48"/>
                <a:gd name="T91" fmla="*/ 40 h 80"/>
                <a:gd name="T92" fmla="*/ 9 w 48"/>
                <a:gd name="T93" fmla="*/ 33 h 80"/>
                <a:gd name="T94" fmla="*/ 8 w 48"/>
                <a:gd name="T95" fmla="*/ 27 h 80"/>
                <a:gd name="T96" fmla="*/ 8 w 48"/>
                <a:gd name="T97" fmla="*/ 22 h 80"/>
                <a:gd name="T98" fmla="*/ 3 w 48"/>
                <a:gd name="T99" fmla="*/ 16 h 80"/>
                <a:gd name="T100" fmla="*/ 0 w 48"/>
                <a:gd name="T101" fmla="*/ 12 h 80"/>
                <a:gd name="T102" fmla="*/ 3 w 48"/>
                <a:gd name="T103" fmla="*/ 8 h 80"/>
                <a:gd name="T104" fmla="*/ 8 w 48"/>
                <a:gd name="T105" fmla="*/ 5 h 80"/>
                <a:gd name="T106" fmla="*/ 11 w 48"/>
                <a:gd name="T107" fmla="*/ 2 h 80"/>
                <a:gd name="T108" fmla="*/ 14 w 48"/>
                <a:gd name="T109" fmla="*/ 0 h 80"/>
                <a:gd name="T110" fmla="*/ 17 w 48"/>
                <a:gd name="T111" fmla="*/ 75 h 80"/>
                <a:gd name="T112" fmla="*/ 13 w 48"/>
                <a:gd name="T113" fmla="*/ 70 h 80"/>
                <a:gd name="T114" fmla="*/ 9 w 48"/>
                <a:gd name="T115" fmla="*/ 69 h 80"/>
                <a:gd name="T116" fmla="*/ 30 w 48"/>
                <a:gd name="T117" fmla="*/ 46 h 80"/>
                <a:gd name="T118" fmla="*/ 17 w 48"/>
                <a:gd name="T119" fmla="*/ 58 h 80"/>
                <a:gd name="T120" fmla="*/ 18 w 48"/>
                <a:gd name="T121"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80">
                  <a:moveTo>
                    <a:pt x="14" y="0"/>
                  </a:moveTo>
                  <a:cubicBezTo>
                    <a:pt x="14" y="1"/>
                    <a:pt x="14" y="1"/>
                    <a:pt x="14" y="1"/>
                  </a:cubicBezTo>
                  <a:cubicBezTo>
                    <a:pt x="16" y="1"/>
                    <a:pt x="16" y="1"/>
                    <a:pt x="16" y="1"/>
                  </a:cubicBezTo>
                  <a:cubicBezTo>
                    <a:pt x="17" y="2"/>
                    <a:pt x="17" y="2"/>
                    <a:pt x="17" y="2"/>
                  </a:cubicBezTo>
                  <a:cubicBezTo>
                    <a:pt x="17" y="4"/>
                    <a:pt x="17" y="4"/>
                    <a:pt x="17" y="4"/>
                  </a:cubicBezTo>
                  <a:cubicBezTo>
                    <a:pt x="16" y="4"/>
                    <a:pt x="16" y="4"/>
                    <a:pt x="16" y="4"/>
                  </a:cubicBezTo>
                  <a:cubicBezTo>
                    <a:pt x="17" y="6"/>
                    <a:pt x="17" y="6"/>
                    <a:pt x="17" y="6"/>
                  </a:cubicBezTo>
                  <a:cubicBezTo>
                    <a:pt x="18" y="6"/>
                    <a:pt x="18" y="6"/>
                    <a:pt x="18" y="6"/>
                  </a:cubicBezTo>
                  <a:cubicBezTo>
                    <a:pt x="19" y="5"/>
                    <a:pt x="19" y="5"/>
                    <a:pt x="19" y="5"/>
                  </a:cubicBezTo>
                  <a:cubicBezTo>
                    <a:pt x="21" y="5"/>
                    <a:pt x="21" y="5"/>
                    <a:pt x="21" y="5"/>
                  </a:cubicBezTo>
                  <a:cubicBezTo>
                    <a:pt x="21" y="6"/>
                    <a:pt x="21" y="6"/>
                    <a:pt x="21" y="6"/>
                  </a:cubicBezTo>
                  <a:cubicBezTo>
                    <a:pt x="20" y="7"/>
                    <a:pt x="20" y="7"/>
                    <a:pt x="20" y="7"/>
                  </a:cubicBezTo>
                  <a:cubicBezTo>
                    <a:pt x="21" y="8"/>
                    <a:pt x="21" y="8"/>
                    <a:pt x="21" y="8"/>
                  </a:cubicBezTo>
                  <a:cubicBezTo>
                    <a:pt x="21" y="9"/>
                    <a:pt x="21" y="9"/>
                    <a:pt x="21" y="9"/>
                  </a:cubicBezTo>
                  <a:cubicBezTo>
                    <a:pt x="20" y="10"/>
                    <a:pt x="20" y="10"/>
                    <a:pt x="20" y="10"/>
                  </a:cubicBezTo>
                  <a:cubicBezTo>
                    <a:pt x="21" y="11"/>
                    <a:pt x="21" y="11"/>
                    <a:pt x="21" y="11"/>
                  </a:cubicBezTo>
                  <a:cubicBezTo>
                    <a:pt x="21" y="13"/>
                    <a:pt x="21" y="13"/>
                    <a:pt x="21" y="13"/>
                  </a:cubicBezTo>
                  <a:cubicBezTo>
                    <a:pt x="21" y="15"/>
                    <a:pt x="21" y="15"/>
                    <a:pt x="21" y="15"/>
                  </a:cubicBezTo>
                  <a:cubicBezTo>
                    <a:pt x="22" y="15"/>
                    <a:pt x="22" y="15"/>
                    <a:pt x="22" y="15"/>
                  </a:cubicBezTo>
                  <a:cubicBezTo>
                    <a:pt x="24" y="14"/>
                    <a:pt x="24" y="14"/>
                    <a:pt x="24" y="14"/>
                  </a:cubicBezTo>
                  <a:cubicBezTo>
                    <a:pt x="24" y="13"/>
                    <a:pt x="24" y="13"/>
                    <a:pt x="24" y="13"/>
                  </a:cubicBezTo>
                  <a:cubicBezTo>
                    <a:pt x="26" y="13"/>
                    <a:pt x="26" y="13"/>
                    <a:pt x="26" y="13"/>
                  </a:cubicBezTo>
                  <a:cubicBezTo>
                    <a:pt x="28" y="14"/>
                    <a:pt x="28" y="14"/>
                    <a:pt x="28" y="14"/>
                  </a:cubicBezTo>
                  <a:cubicBezTo>
                    <a:pt x="29" y="13"/>
                    <a:pt x="29" y="13"/>
                    <a:pt x="29" y="13"/>
                  </a:cubicBezTo>
                  <a:cubicBezTo>
                    <a:pt x="30" y="15"/>
                    <a:pt x="30" y="15"/>
                    <a:pt x="30" y="15"/>
                  </a:cubicBezTo>
                  <a:cubicBezTo>
                    <a:pt x="32" y="14"/>
                    <a:pt x="32" y="14"/>
                    <a:pt x="32" y="14"/>
                  </a:cubicBezTo>
                  <a:cubicBezTo>
                    <a:pt x="33" y="12"/>
                    <a:pt x="33" y="12"/>
                    <a:pt x="33" y="12"/>
                  </a:cubicBezTo>
                  <a:cubicBezTo>
                    <a:pt x="35" y="12"/>
                    <a:pt x="35" y="12"/>
                    <a:pt x="35" y="12"/>
                  </a:cubicBezTo>
                  <a:cubicBezTo>
                    <a:pt x="38" y="12"/>
                    <a:pt x="38" y="12"/>
                    <a:pt x="38" y="12"/>
                  </a:cubicBezTo>
                  <a:cubicBezTo>
                    <a:pt x="38" y="14"/>
                    <a:pt x="38" y="14"/>
                    <a:pt x="38" y="14"/>
                  </a:cubicBezTo>
                  <a:cubicBezTo>
                    <a:pt x="41" y="15"/>
                    <a:pt x="41" y="15"/>
                    <a:pt x="41" y="15"/>
                  </a:cubicBezTo>
                  <a:cubicBezTo>
                    <a:pt x="42" y="16"/>
                    <a:pt x="42" y="16"/>
                    <a:pt x="42" y="16"/>
                  </a:cubicBezTo>
                  <a:cubicBezTo>
                    <a:pt x="43" y="17"/>
                    <a:pt x="43" y="17"/>
                    <a:pt x="43" y="17"/>
                  </a:cubicBezTo>
                  <a:cubicBezTo>
                    <a:pt x="43" y="18"/>
                    <a:pt x="43" y="18"/>
                    <a:pt x="43" y="18"/>
                  </a:cubicBezTo>
                  <a:cubicBezTo>
                    <a:pt x="42" y="19"/>
                    <a:pt x="42" y="19"/>
                    <a:pt x="42" y="19"/>
                  </a:cubicBezTo>
                  <a:cubicBezTo>
                    <a:pt x="43" y="20"/>
                    <a:pt x="43" y="20"/>
                    <a:pt x="43" y="20"/>
                  </a:cubicBezTo>
                  <a:cubicBezTo>
                    <a:pt x="43" y="22"/>
                    <a:pt x="43" y="22"/>
                    <a:pt x="43" y="22"/>
                  </a:cubicBezTo>
                  <a:cubicBezTo>
                    <a:pt x="42" y="22"/>
                    <a:pt x="42" y="22"/>
                    <a:pt x="42" y="22"/>
                  </a:cubicBezTo>
                  <a:cubicBezTo>
                    <a:pt x="43" y="23"/>
                    <a:pt x="43" y="23"/>
                    <a:pt x="43" y="23"/>
                  </a:cubicBezTo>
                  <a:cubicBezTo>
                    <a:pt x="45" y="24"/>
                    <a:pt x="45" y="24"/>
                    <a:pt x="45" y="24"/>
                  </a:cubicBezTo>
                  <a:cubicBezTo>
                    <a:pt x="46" y="24"/>
                    <a:pt x="46" y="24"/>
                    <a:pt x="46" y="24"/>
                  </a:cubicBezTo>
                  <a:cubicBezTo>
                    <a:pt x="47" y="25"/>
                    <a:pt x="47" y="25"/>
                    <a:pt x="47" y="25"/>
                  </a:cubicBezTo>
                  <a:cubicBezTo>
                    <a:pt x="46" y="25"/>
                    <a:pt x="46" y="25"/>
                    <a:pt x="46" y="25"/>
                  </a:cubicBezTo>
                  <a:cubicBezTo>
                    <a:pt x="48" y="26"/>
                    <a:pt x="48" y="26"/>
                    <a:pt x="48" y="26"/>
                  </a:cubicBezTo>
                  <a:cubicBezTo>
                    <a:pt x="48" y="27"/>
                    <a:pt x="48" y="27"/>
                    <a:pt x="48" y="27"/>
                  </a:cubicBezTo>
                  <a:cubicBezTo>
                    <a:pt x="48" y="28"/>
                    <a:pt x="48" y="28"/>
                    <a:pt x="48" y="28"/>
                  </a:cubicBezTo>
                  <a:cubicBezTo>
                    <a:pt x="48" y="28"/>
                    <a:pt x="48" y="28"/>
                    <a:pt x="48" y="28"/>
                  </a:cubicBezTo>
                  <a:cubicBezTo>
                    <a:pt x="47" y="29"/>
                    <a:pt x="47" y="29"/>
                    <a:pt x="47" y="29"/>
                  </a:cubicBezTo>
                  <a:cubicBezTo>
                    <a:pt x="48" y="30"/>
                    <a:pt x="48" y="30"/>
                    <a:pt x="48" y="30"/>
                  </a:cubicBezTo>
                  <a:cubicBezTo>
                    <a:pt x="48" y="32"/>
                    <a:pt x="48" y="32"/>
                    <a:pt x="48" y="32"/>
                  </a:cubicBezTo>
                  <a:cubicBezTo>
                    <a:pt x="47" y="33"/>
                    <a:pt x="47" y="33"/>
                    <a:pt x="47" y="33"/>
                  </a:cubicBezTo>
                  <a:cubicBezTo>
                    <a:pt x="46" y="33"/>
                    <a:pt x="46" y="33"/>
                    <a:pt x="46" y="33"/>
                  </a:cubicBezTo>
                  <a:cubicBezTo>
                    <a:pt x="45" y="33"/>
                    <a:pt x="45" y="33"/>
                    <a:pt x="45" y="33"/>
                  </a:cubicBezTo>
                  <a:cubicBezTo>
                    <a:pt x="43" y="33"/>
                    <a:pt x="43" y="33"/>
                    <a:pt x="43" y="33"/>
                  </a:cubicBezTo>
                  <a:cubicBezTo>
                    <a:pt x="42" y="33"/>
                    <a:pt x="42" y="33"/>
                    <a:pt x="42" y="33"/>
                  </a:cubicBezTo>
                  <a:cubicBezTo>
                    <a:pt x="41" y="33"/>
                    <a:pt x="41" y="33"/>
                    <a:pt x="41" y="33"/>
                  </a:cubicBezTo>
                  <a:cubicBezTo>
                    <a:pt x="39" y="33"/>
                    <a:pt x="39" y="33"/>
                    <a:pt x="39" y="33"/>
                  </a:cubicBezTo>
                  <a:cubicBezTo>
                    <a:pt x="38" y="33"/>
                    <a:pt x="38" y="33"/>
                    <a:pt x="38" y="33"/>
                  </a:cubicBezTo>
                  <a:cubicBezTo>
                    <a:pt x="37" y="33"/>
                    <a:pt x="37" y="33"/>
                    <a:pt x="37" y="33"/>
                  </a:cubicBezTo>
                  <a:cubicBezTo>
                    <a:pt x="34" y="33"/>
                    <a:pt x="34" y="33"/>
                    <a:pt x="34" y="33"/>
                  </a:cubicBezTo>
                  <a:cubicBezTo>
                    <a:pt x="33" y="33"/>
                    <a:pt x="33" y="33"/>
                    <a:pt x="33" y="33"/>
                  </a:cubicBezTo>
                  <a:cubicBezTo>
                    <a:pt x="32" y="35"/>
                    <a:pt x="32" y="35"/>
                    <a:pt x="32" y="35"/>
                  </a:cubicBezTo>
                  <a:cubicBezTo>
                    <a:pt x="32" y="36"/>
                    <a:pt x="32" y="36"/>
                    <a:pt x="32" y="36"/>
                  </a:cubicBezTo>
                  <a:cubicBezTo>
                    <a:pt x="31" y="37"/>
                    <a:pt x="31" y="37"/>
                    <a:pt x="31" y="37"/>
                  </a:cubicBezTo>
                  <a:cubicBezTo>
                    <a:pt x="31" y="39"/>
                    <a:pt x="31" y="39"/>
                    <a:pt x="31" y="39"/>
                  </a:cubicBezTo>
                  <a:cubicBezTo>
                    <a:pt x="31" y="41"/>
                    <a:pt x="31" y="41"/>
                    <a:pt x="31" y="41"/>
                  </a:cubicBezTo>
                  <a:cubicBezTo>
                    <a:pt x="32" y="42"/>
                    <a:pt x="32" y="42"/>
                    <a:pt x="32" y="42"/>
                  </a:cubicBezTo>
                  <a:cubicBezTo>
                    <a:pt x="33" y="43"/>
                    <a:pt x="33" y="43"/>
                    <a:pt x="33" y="43"/>
                  </a:cubicBezTo>
                  <a:cubicBezTo>
                    <a:pt x="32" y="45"/>
                    <a:pt x="32" y="45"/>
                    <a:pt x="32" y="45"/>
                  </a:cubicBezTo>
                  <a:cubicBezTo>
                    <a:pt x="32" y="46"/>
                    <a:pt x="32" y="46"/>
                    <a:pt x="32" y="46"/>
                  </a:cubicBezTo>
                  <a:cubicBezTo>
                    <a:pt x="32" y="46"/>
                    <a:pt x="32" y="46"/>
                    <a:pt x="32" y="46"/>
                  </a:cubicBezTo>
                  <a:cubicBezTo>
                    <a:pt x="32" y="46"/>
                    <a:pt x="32" y="46"/>
                    <a:pt x="32" y="46"/>
                  </a:cubicBezTo>
                  <a:cubicBezTo>
                    <a:pt x="32" y="46"/>
                    <a:pt x="32" y="46"/>
                    <a:pt x="32" y="46"/>
                  </a:cubicBezTo>
                  <a:cubicBezTo>
                    <a:pt x="31" y="46"/>
                    <a:pt x="31" y="46"/>
                    <a:pt x="31" y="46"/>
                  </a:cubicBezTo>
                  <a:cubicBezTo>
                    <a:pt x="30" y="45"/>
                    <a:pt x="30" y="45"/>
                    <a:pt x="30" y="45"/>
                  </a:cubicBezTo>
                  <a:cubicBezTo>
                    <a:pt x="30" y="45"/>
                    <a:pt x="30" y="45"/>
                    <a:pt x="30" y="45"/>
                  </a:cubicBezTo>
                  <a:cubicBezTo>
                    <a:pt x="30" y="45"/>
                    <a:pt x="30" y="45"/>
                    <a:pt x="30" y="45"/>
                  </a:cubicBezTo>
                  <a:cubicBezTo>
                    <a:pt x="29" y="44"/>
                    <a:pt x="29" y="44"/>
                    <a:pt x="29" y="44"/>
                  </a:cubicBezTo>
                  <a:cubicBezTo>
                    <a:pt x="28" y="43"/>
                    <a:pt x="28" y="43"/>
                    <a:pt x="28" y="43"/>
                  </a:cubicBezTo>
                  <a:cubicBezTo>
                    <a:pt x="27" y="43"/>
                    <a:pt x="27" y="43"/>
                    <a:pt x="27" y="43"/>
                  </a:cubicBezTo>
                  <a:cubicBezTo>
                    <a:pt x="26" y="43"/>
                    <a:pt x="26" y="43"/>
                    <a:pt x="26" y="43"/>
                  </a:cubicBezTo>
                  <a:cubicBezTo>
                    <a:pt x="26" y="44"/>
                    <a:pt x="26" y="44"/>
                    <a:pt x="26" y="44"/>
                  </a:cubicBezTo>
                  <a:cubicBezTo>
                    <a:pt x="26" y="44"/>
                    <a:pt x="26" y="44"/>
                    <a:pt x="26" y="44"/>
                  </a:cubicBezTo>
                  <a:cubicBezTo>
                    <a:pt x="26" y="43"/>
                    <a:pt x="26" y="43"/>
                    <a:pt x="26" y="43"/>
                  </a:cubicBezTo>
                  <a:cubicBezTo>
                    <a:pt x="24" y="43"/>
                    <a:pt x="24" y="43"/>
                    <a:pt x="24" y="43"/>
                  </a:cubicBezTo>
                  <a:cubicBezTo>
                    <a:pt x="23" y="43"/>
                    <a:pt x="23" y="43"/>
                    <a:pt x="23" y="43"/>
                  </a:cubicBezTo>
                  <a:cubicBezTo>
                    <a:pt x="23" y="43"/>
                    <a:pt x="23" y="43"/>
                    <a:pt x="23" y="43"/>
                  </a:cubicBezTo>
                  <a:cubicBezTo>
                    <a:pt x="22" y="43"/>
                    <a:pt x="22" y="43"/>
                    <a:pt x="22" y="43"/>
                  </a:cubicBezTo>
                  <a:cubicBezTo>
                    <a:pt x="22" y="42"/>
                    <a:pt x="22" y="42"/>
                    <a:pt x="22" y="42"/>
                  </a:cubicBezTo>
                  <a:cubicBezTo>
                    <a:pt x="22" y="42"/>
                    <a:pt x="22" y="42"/>
                    <a:pt x="22" y="42"/>
                  </a:cubicBezTo>
                  <a:cubicBezTo>
                    <a:pt x="22" y="41"/>
                    <a:pt x="22" y="41"/>
                    <a:pt x="22" y="41"/>
                  </a:cubicBezTo>
                  <a:cubicBezTo>
                    <a:pt x="22" y="40"/>
                    <a:pt x="22" y="40"/>
                    <a:pt x="22" y="40"/>
                  </a:cubicBezTo>
                  <a:cubicBezTo>
                    <a:pt x="22" y="40"/>
                    <a:pt x="22" y="40"/>
                    <a:pt x="22" y="40"/>
                  </a:cubicBezTo>
                  <a:cubicBezTo>
                    <a:pt x="22" y="39"/>
                    <a:pt x="22" y="39"/>
                    <a:pt x="22" y="39"/>
                  </a:cubicBezTo>
                  <a:cubicBezTo>
                    <a:pt x="21" y="39"/>
                    <a:pt x="21" y="39"/>
                    <a:pt x="21" y="39"/>
                  </a:cubicBezTo>
                  <a:cubicBezTo>
                    <a:pt x="21" y="39"/>
                    <a:pt x="21" y="39"/>
                    <a:pt x="21" y="39"/>
                  </a:cubicBezTo>
                  <a:cubicBezTo>
                    <a:pt x="20" y="39"/>
                    <a:pt x="20" y="39"/>
                    <a:pt x="20" y="39"/>
                  </a:cubicBezTo>
                  <a:cubicBezTo>
                    <a:pt x="20" y="38"/>
                    <a:pt x="20" y="38"/>
                    <a:pt x="20" y="38"/>
                  </a:cubicBezTo>
                  <a:cubicBezTo>
                    <a:pt x="19" y="39"/>
                    <a:pt x="19" y="39"/>
                    <a:pt x="19" y="39"/>
                  </a:cubicBezTo>
                  <a:cubicBezTo>
                    <a:pt x="18" y="39"/>
                    <a:pt x="18" y="39"/>
                    <a:pt x="18" y="39"/>
                  </a:cubicBezTo>
                  <a:cubicBezTo>
                    <a:pt x="18" y="39"/>
                    <a:pt x="18" y="39"/>
                    <a:pt x="18" y="39"/>
                  </a:cubicBezTo>
                  <a:cubicBezTo>
                    <a:pt x="18" y="39"/>
                    <a:pt x="18" y="39"/>
                    <a:pt x="18" y="39"/>
                  </a:cubicBezTo>
                  <a:cubicBezTo>
                    <a:pt x="17" y="39"/>
                    <a:pt x="17" y="39"/>
                    <a:pt x="17" y="39"/>
                  </a:cubicBezTo>
                  <a:cubicBezTo>
                    <a:pt x="17" y="39"/>
                    <a:pt x="17" y="39"/>
                    <a:pt x="17" y="39"/>
                  </a:cubicBezTo>
                  <a:cubicBezTo>
                    <a:pt x="17" y="39"/>
                    <a:pt x="17" y="39"/>
                    <a:pt x="17" y="39"/>
                  </a:cubicBezTo>
                  <a:cubicBezTo>
                    <a:pt x="16" y="40"/>
                    <a:pt x="16" y="40"/>
                    <a:pt x="16" y="40"/>
                  </a:cubicBezTo>
                  <a:cubicBezTo>
                    <a:pt x="17" y="40"/>
                    <a:pt x="17" y="40"/>
                    <a:pt x="17" y="40"/>
                  </a:cubicBezTo>
                  <a:cubicBezTo>
                    <a:pt x="18" y="41"/>
                    <a:pt x="18" y="41"/>
                    <a:pt x="18" y="41"/>
                  </a:cubicBezTo>
                  <a:cubicBezTo>
                    <a:pt x="17" y="42"/>
                    <a:pt x="17" y="42"/>
                    <a:pt x="17" y="42"/>
                  </a:cubicBezTo>
                  <a:cubicBezTo>
                    <a:pt x="17" y="43"/>
                    <a:pt x="17" y="43"/>
                    <a:pt x="17" y="43"/>
                  </a:cubicBezTo>
                  <a:cubicBezTo>
                    <a:pt x="17" y="44"/>
                    <a:pt x="17" y="44"/>
                    <a:pt x="17" y="44"/>
                  </a:cubicBezTo>
                  <a:cubicBezTo>
                    <a:pt x="17" y="44"/>
                    <a:pt x="17" y="44"/>
                    <a:pt x="17" y="44"/>
                  </a:cubicBezTo>
                  <a:cubicBezTo>
                    <a:pt x="17" y="45"/>
                    <a:pt x="17" y="45"/>
                    <a:pt x="17" y="45"/>
                  </a:cubicBezTo>
                  <a:cubicBezTo>
                    <a:pt x="16" y="46"/>
                    <a:pt x="16" y="46"/>
                    <a:pt x="16" y="46"/>
                  </a:cubicBezTo>
                  <a:cubicBezTo>
                    <a:pt x="16" y="47"/>
                    <a:pt x="16" y="47"/>
                    <a:pt x="16" y="47"/>
                  </a:cubicBezTo>
                  <a:cubicBezTo>
                    <a:pt x="15" y="48"/>
                    <a:pt x="15" y="48"/>
                    <a:pt x="15" y="48"/>
                  </a:cubicBezTo>
                  <a:cubicBezTo>
                    <a:pt x="15" y="52"/>
                    <a:pt x="15" y="52"/>
                    <a:pt x="15" y="52"/>
                  </a:cubicBezTo>
                  <a:cubicBezTo>
                    <a:pt x="14" y="54"/>
                    <a:pt x="14" y="54"/>
                    <a:pt x="14" y="54"/>
                  </a:cubicBezTo>
                  <a:cubicBezTo>
                    <a:pt x="14" y="55"/>
                    <a:pt x="14" y="55"/>
                    <a:pt x="14" y="55"/>
                  </a:cubicBezTo>
                  <a:cubicBezTo>
                    <a:pt x="13" y="56"/>
                    <a:pt x="13" y="56"/>
                    <a:pt x="13" y="56"/>
                  </a:cubicBezTo>
                  <a:cubicBezTo>
                    <a:pt x="14" y="56"/>
                    <a:pt x="14" y="56"/>
                    <a:pt x="14" y="56"/>
                  </a:cubicBezTo>
                  <a:cubicBezTo>
                    <a:pt x="14" y="56"/>
                    <a:pt x="14" y="56"/>
                    <a:pt x="14" y="56"/>
                  </a:cubicBezTo>
                  <a:cubicBezTo>
                    <a:pt x="13" y="57"/>
                    <a:pt x="13" y="57"/>
                    <a:pt x="13" y="57"/>
                  </a:cubicBezTo>
                  <a:cubicBezTo>
                    <a:pt x="13" y="57"/>
                    <a:pt x="13" y="57"/>
                    <a:pt x="13" y="57"/>
                  </a:cubicBezTo>
                  <a:cubicBezTo>
                    <a:pt x="14" y="58"/>
                    <a:pt x="14" y="58"/>
                    <a:pt x="14" y="58"/>
                  </a:cubicBezTo>
                  <a:cubicBezTo>
                    <a:pt x="14" y="59"/>
                    <a:pt x="14" y="59"/>
                    <a:pt x="14" y="59"/>
                  </a:cubicBezTo>
                  <a:cubicBezTo>
                    <a:pt x="15" y="61"/>
                    <a:pt x="15" y="61"/>
                    <a:pt x="15" y="61"/>
                  </a:cubicBezTo>
                  <a:cubicBezTo>
                    <a:pt x="14" y="62"/>
                    <a:pt x="14" y="62"/>
                    <a:pt x="14" y="62"/>
                  </a:cubicBezTo>
                  <a:cubicBezTo>
                    <a:pt x="15" y="62"/>
                    <a:pt x="15" y="62"/>
                    <a:pt x="15" y="62"/>
                  </a:cubicBezTo>
                  <a:cubicBezTo>
                    <a:pt x="15" y="62"/>
                    <a:pt x="15" y="62"/>
                    <a:pt x="15" y="62"/>
                  </a:cubicBezTo>
                  <a:cubicBezTo>
                    <a:pt x="15" y="61"/>
                    <a:pt x="15" y="61"/>
                    <a:pt x="15" y="61"/>
                  </a:cubicBezTo>
                  <a:cubicBezTo>
                    <a:pt x="16" y="61"/>
                    <a:pt x="16" y="61"/>
                    <a:pt x="16" y="61"/>
                  </a:cubicBezTo>
                  <a:cubicBezTo>
                    <a:pt x="16" y="61"/>
                    <a:pt x="16" y="61"/>
                    <a:pt x="16" y="61"/>
                  </a:cubicBezTo>
                  <a:cubicBezTo>
                    <a:pt x="17" y="61"/>
                    <a:pt x="17" y="61"/>
                    <a:pt x="17" y="61"/>
                  </a:cubicBezTo>
                  <a:cubicBezTo>
                    <a:pt x="17" y="62"/>
                    <a:pt x="17" y="62"/>
                    <a:pt x="17" y="62"/>
                  </a:cubicBezTo>
                  <a:cubicBezTo>
                    <a:pt x="18" y="63"/>
                    <a:pt x="18" y="63"/>
                    <a:pt x="18" y="63"/>
                  </a:cubicBezTo>
                  <a:cubicBezTo>
                    <a:pt x="18" y="63"/>
                    <a:pt x="18" y="63"/>
                    <a:pt x="18" y="63"/>
                  </a:cubicBezTo>
                  <a:cubicBezTo>
                    <a:pt x="18" y="64"/>
                    <a:pt x="18" y="64"/>
                    <a:pt x="18" y="64"/>
                  </a:cubicBezTo>
                  <a:cubicBezTo>
                    <a:pt x="19" y="65"/>
                    <a:pt x="19" y="65"/>
                    <a:pt x="19" y="65"/>
                  </a:cubicBezTo>
                  <a:cubicBezTo>
                    <a:pt x="19" y="66"/>
                    <a:pt x="19" y="66"/>
                    <a:pt x="19" y="66"/>
                  </a:cubicBezTo>
                  <a:cubicBezTo>
                    <a:pt x="20" y="66"/>
                    <a:pt x="20" y="66"/>
                    <a:pt x="20" y="66"/>
                  </a:cubicBezTo>
                  <a:cubicBezTo>
                    <a:pt x="20" y="65"/>
                    <a:pt x="20" y="65"/>
                    <a:pt x="20" y="65"/>
                  </a:cubicBezTo>
                  <a:cubicBezTo>
                    <a:pt x="20" y="65"/>
                    <a:pt x="20" y="65"/>
                    <a:pt x="20" y="65"/>
                  </a:cubicBezTo>
                  <a:cubicBezTo>
                    <a:pt x="20" y="65"/>
                    <a:pt x="20" y="65"/>
                    <a:pt x="20" y="65"/>
                  </a:cubicBezTo>
                  <a:cubicBezTo>
                    <a:pt x="21" y="66"/>
                    <a:pt x="21" y="66"/>
                    <a:pt x="21" y="66"/>
                  </a:cubicBezTo>
                  <a:cubicBezTo>
                    <a:pt x="21" y="67"/>
                    <a:pt x="21" y="67"/>
                    <a:pt x="21" y="67"/>
                  </a:cubicBezTo>
                  <a:cubicBezTo>
                    <a:pt x="21" y="67"/>
                    <a:pt x="21" y="67"/>
                    <a:pt x="21" y="67"/>
                  </a:cubicBezTo>
                  <a:cubicBezTo>
                    <a:pt x="22" y="70"/>
                    <a:pt x="22" y="70"/>
                    <a:pt x="22" y="70"/>
                  </a:cubicBezTo>
                  <a:cubicBezTo>
                    <a:pt x="22" y="70"/>
                    <a:pt x="22" y="70"/>
                    <a:pt x="22" y="70"/>
                  </a:cubicBezTo>
                  <a:cubicBezTo>
                    <a:pt x="21" y="70"/>
                    <a:pt x="21" y="70"/>
                    <a:pt x="21" y="70"/>
                  </a:cubicBezTo>
                  <a:cubicBezTo>
                    <a:pt x="21" y="70"/>
                    <a:pt x="21" y="70"/>
                    <a:pt x="21" y="70"/>
                  </a:cubicBezTo>
                  <a:cubicBezTo>
                    <a:pt x="20" y="70"/>
                    <a:pt x="20" y="70"/>
                    <a:pt x="20" y="70"/>
                  </a:cubicBezTo>
                  <a:cubicBezTo>
                    <a:pt x="20" y="71"/>
                    <a:pt x="20" y="71"/>
                    <a:pt x="20" y="71"/>
                  </a:cubicBezTo>
                  <a:cubicBezTo>
                    <a:pt x="22" y="72"/>
                    <a:pt x="22" y="72"/>
                    <a:pt x="22" y="72"/>
                  </a:cubicBezTo>
                  <a:cubicBezTo>
                    <a:pt x="22" y="71"/>
                    <a:pt x="22" y="71"/>
                    <a:pt x="22" y="71"/>
                  </a:cubicBezTo>
                  <a:cubicBezTo>
                    <a:pt x="22" y="71"/>
                    <a:pt x="22" y="71"/>
                    <a:pt x="22" y="71"/>
                  </a:cubicBezTo>
                  <a:cubicBezTo>
                    <a:pt x="22" y="72"/>
                    <a:pt x="22" y="72"/>
                    <a:pt x="22" y="72"/>
                  </a:cubicBezTo>
                  <a:cubicBezTo>
                    <a:pt x="23" y="73"/>
                    <a:pt x="23" y="73"/>
                    <a:pt x="23" y="73"/>
                  </a:cubicBezTo>
                  <a:cubicBezTo>
                    <a:pt x="25" y="74"/>
                    <a:pt x="25" y="74"/>
                    <a:pt x="25" y="74"/>
                  </a:cubicBezTo>
                  <a:cubicBezTo>
                    <a:pt x="25" y="74"/>
                    <a:pt x="25" y="74"/>
                    <a:pt x="25" y="74"/>
                  </a:cubicBezTo>
                  <a:cubicBezTo>
                    <a:pt x="26" y="74"/>
                    <a:pt x="26" y="74"/>
                    <a:pt x="26" y="74"/>
                  </a:cubicBezTo>
                  <a:cubicBezTo>
                    <a:pt x="27" y="74"/>
                    <a:pt x="27" y="74"/>
                    <a:pt x="27" y="74"/>
                  </a:cubicBezTo>
                  <a:cubicBezTo>
                    <a:pt x="28" y="75"/>
                    <a:pt x="28" y="75"/>
                    <a:pt x="28" y="75"/>
                  </a:cubicBezTo>
                  <a:cubicBezTo>
                    <a:pt x="29" y="76"/>
                    <a:pt x="29" y="76"/>
                    <a:pt x="29" y="76"/>
                  </a:cubicBezTo>
                  <a:cubicBezTo>
                    <a:pt x="29" y="77"/>
                    <a:pt x="29" y="77"/>
                    <a:pt x="29" y="77"/>
                  </a:cubicBezTo>
                  <a:cubicBezTo>
                    <a:pt x="30" y="77"/>
                    <a:pt x="30" y="77"/>
                    <a:pt x="30" y="77"/>
                  </a:cubicBezTo>
                  <a:cubicBezTo>
                    <a:pt x="30" y="78"/>
                    <a:pt x="30" y="78"/>
                    <a:pt x="30" y="78"/>
                  </a:cubicBezTo>
                  <a:cubicBezTo>
                    <a:pt x="30" y="78"/>
                    <a:pt x="30" y="78"/>
                    <a:pt x="30" y="78"/>
                  </a:cubicBezTo>
                  <a:cubicBezTo>
                    <a:pt x="30" y="79"/>
                    <a:pt x="30" y="79"/>
                    <a:pt x="30" y="79"/>
                  </a:cubicBezTo>
                  <a:cubicBezTo>
                    <a:pt x="29" y="80"/>
                    <a:pt x="29" y="80"/>
                    <a:pt x="29" y="80"/>
                  </a:cubicBezTo>
                  <a:cubicBezTo>
                    <a:pt x="29" y="79"/>
                    <a:pt x="29" y="79"/>
                    <a:pt x="29" y="79"/>
                  </a:cubicBezTo>
                  <a:cubicBezTo>
                    <a:pt x="28" y="79"/>
                    <a:pt x="28" y="79"/>
                    <a:pt x="28" y="79"/>
                  </a:cubicBezTo>
                  <a:cubicBezTo>
                    <a:pt x="26" y="80"/>
                    <a:pt x="26" y="80"/>
                    <a:pt x="26" y="80"/>
                  </a:cubicBezTo>
                  <a:cubicBezTo>
                    <a:pt x="25" y="80"/>
                    <a:pt x="25" y="80"/>
                    <a:pt x="25" y="80"/>
                  </a:cubicBezTo>
                  <a:cubicBezTo>
                    <a:pt x="25" y="79"/>
                    <a:pt x="25" y="79"/>
                    <a:pt x="25" y="79"/>
                  </a:cubicBezTo>
                  <a:cubicBezTo>
                    <a:pt x="26" y="78"/>
                    <a:pt x="26" y="78"/>
                    <a:pt x="26" y="78"/>
                  </a:cubicBezTo>
                  <a:cubicBezTo>
                    <a:pt x="26" y="77"/>
                    <a:pt x="26" y="77"/>
                    <a:pt x="26" y="77"/>
                  </a:cubicBezTo>
                  <a:cubicBezTo>
                    <a:pt x="25" y="76"/>
                    <a:pt x="25" y="76"/>
                    <a:pt x="25" y="76"/>
                  </a:cubicBezTo>
                  <a:cubicBezTo>
                    <a:pt x="24" y="76"/>
                    <a:pt x="24" y="76"/>
                    <a:pt x="24" y="76"/>
                  </a:cubicBezTo>
                  <a:cubicBezTo>
                    <a:pt x="24" y="76"/>
                    <a:pt x="24" y="76"/>
                    <a:pt x="24" y="76"/>
                  </a:cubicBezTo>
                  <a:cubicBezTo>
                    <a:pt x="22" y="75"/>
                    <a:pt x="22" y="75"/>
                    <a:pt x="22" y="75"/>
                  </a:cubicBezTo>
                  <a:cubicBezTo>
                    <a:pt x="21" y="74"/>
                    <a:pt x="21" y="74"/>
                    <a:pt x="21" y="74"/>
                  </a:cubicBezTo>
                  <a:cubicBezTo>
                    <a:pt x="20" y="75"/>
                    <a:pt x="20" y="75"/>
                    <a:pt x="20" y="75"/>
                  </a:cubicBezTo>
                  <a:cubicBezTo>
                    <a:pt x="20" y="76"/>
                    <a:pt x="20" y="76"/>
                    <a:pt x="20" y="76"/>
                  </a:cubicBezTo>
                  <a:cubicBezTo>
                    <a:pt x="19" y="76"/>
                    <a:pt x="19" y="76"/>
                    <a:pt x="19" y="76"/>
                  </a:cubicBezTo>
                  <a:cubicBezTo>
                    <a:pt x="17" y="74"/>
                    <a:pt x="17" y="74"/>
                    <a:pt x="17" y="74"/>
                  </a:cubicBezTo>
                  <a:cubicBezTo>
                    <a:pt x="17" y="74"/>
                    <a:pt x="17" y="74"/>
                    <a:pt x="17" y="74"/>
                  </a:cubicBezTo>
                  <a:cubicBezTo>
                    <a:pt x="17" y="73"/>
                    <a:pt x="17" y="73"/>
                    <a:pt x="17" y="73"/>
                  </a:cubicBezTo>
                  <a:cubicBezTo>
                    <a:pt x="17" y="73"/>
                    <a:pt x="17" y="73"/>
                    <a:pt x="17" y="73"/>
                  </a:cubicBezTo>
                  <a:cubicBezTo>
                    <a:pt x="17" y="73"/>
                    <a:pt x="17" y="73"/>
                    <a:pt x="17" y="73"/>
                  </a:cubicBezTo>
                  <a:cubicBezTo>
                    <a:pt x="16" y="72"/>
                    <a:pt x="16" y="72"/>
                    <a:pt x="16" y="72"/>
                  </a:cubicBezTo>
                  <a:cubicBezTo>
                    <a:pt x="15" y="72"/>
                    <a:pt x="15" y="72"/>
                    <a:pt x="15" y="72"/>
                  </a:cubicBezTo>
                  <a:cubicBezTo>
                    <a:pt x="15" y="71"/>
                    <a:pt x="15" y="71"/>
                    <a:pt x="15" y="71"/>
                  </a:cubicBezTo>
                  <a:cubicBezTo>
                    <a:pt x="14" y="69"/>
                    <a:pt x="14" y="69"/>
                    <a:pt x="14" y="69"/>
                  </a:cubicBezTo>
                  <a:cubicBezTo>
                    <a:pt x="13" y="69"/>
                    <a:pt x="13" y="69"/>
                    <a:pt x="13" y="69"/>
                  </a:cubicBezTo>
                  <a:cubicBezTo>
                    <a:pt x="13" y="68"/>
                    <a:pt x="13" y="68"/>
                    <a:pt x="13" y="68"/>
                  </a:cubicBezTo>
                  <a:cubicBezTo>
                    <a:pt x="12" y="67"/>
                    <a:pt x="12" y="67"/>
                    <a:pt x="12" y="67"/>
                  </a:cubicBezTo>
                  <a:cubicBezTo>
                    <a:pt x="12" y="67"/>
                    <a:pt x="12" y="67"/>
                    <a:pt x="12" y="67"/>
                  </a:cubicBezTo>
                  <a:cubicBezTo>
                    <a:pt x="11" y="66"/>
                    <a:pt x="11" y="66"/>
                    <a:pt x="11" y="66"/>
                  </a:cubicBezTo>
                  <a:cubicBezTo>
                    <a:pt x="11" y="66"/>
                    <a:pt x="11" y="66"/>
                    <a:pt x="11" y="66"/>
                  </a:cubicBezTo>
                  <a:cubicBezTo>
                    <a:pt x="10" y="66"/>
                    <a:pt x="10" y="66"/>
                    <a:pt x="10" y="66"/>
                  </a:cubicBezTo>
                  <a:cubicBezTo>
                    <a:pt x="10" y="67"/>
                    <a:pt x="10" y="67"/>
                    <a:pt x="10" y="67"/>
                  </a:cubicBezTo>
                  <a:cubicBezTo>
                    <a:pt x="9" y="67"/>
                    <a:pt x="9" y="67"/>
                    <a:pt x="9" y="67"/>
                  </a:cubicBezTo>
                  <a:cubicBezTo>
                    <a:pt x="9" y="66"/>
                    <a:pt x="9" y="66"/>
                    <a:pt x="9" y="66"/>
                  </a:cubicBezTo>
                  <a:cubicBezTo>
                    <a:pt x="8" y="65"/>
                    <a:pt x="8" y="65"/>
                    <a:pt x="8" y="65"/>
                  </a:cubicBezTo>
                  <a:cubicBezTo>
                    <a:pt x="9" y="64"/>
                    <a:pt x="9" y="64"/>
                    <a:pt x="9" y="64"/>
                  </a:cubicBezTo>
                  <a:cubicBezTo>
                    <a:pt x="9" y="63"/>
                    <a:pt x="9" y="63"/>
                    <a:pt x="9" y="63"/>
                  </a:cubicBezTo>
                  <a:cubicBezTo>
                    <a:pt x="9" y="62"/>
                    <a:pt x="9" y="62"/>
                    <a:pt x="9" y="62"/>
                  </a:cubicBezTo>
                  <a:cubicBezTo>
                    <a:pt x="9" y="60"/>
                    <a:pt x="9" y="60"/>
                    <a:pt x="9" y="60"/>
                  </a:cubicBezTo>
                  <a:cubicBezTo>
                    <a:pt x="10" y="61"/>
                    <a:pt x="10" y="61"/>
                    <a:pt x="10" y="61"/>
                  </a:cubicBezTo>
                  <a:cubicBezTo>
                    <a:pt x="10" y="60"/>
                    <a:pt x="10" y="60"/>
                    <a:pt x="10" y="60"/>
                  </a:cubicBezTo>
                  <a:cubicBezTo>
                    <a:pt x="10" y="60"/>
                    <a:pt x="10" y="60"/>
                    <a:pt x="10" y="60"/>
                  </a:cubicBezTo>
                  <a:cubicBezTo>
                    <a:pt x="10" y="59"/>
                    <a:pt x="10" y="59"/>
                    <a:pt x="10" y="59"/>
                  </a:cubicBezTo>
                  <a:cubicBezTo>
                    <a:pt x="10" y="58"/>
                    <a:pt x="10" y="58"/>
                    <a:pt x="10" y="58"/>
                  </a:cubicBezTo>
                  <a:cubicBezTo>
                    <a:pt x="11" y="57"/>
                    <a:pt x="11" y="57"/>
                    <a:pt x="11" y="57"/>
                  </a:cubicBezTo>
                  <a:cubicBezTo>
                    <a:pt x="10" y="57"/>
                    <a:pt x="10" y="57"/>
                    <a:pt x="10" y="57"/>
                  </a:cubicBezTo>
                  <a:cubicBezTo>
                    <a:pt x="10" y="55"/>
                    <a:pt x="10" y="55"/>
                    <a:pt x="10" y="55"/>
                  </a:cubicBezTo>
                  <a:cubicBezTo>
                    <a:pt x="11" y="55"/>
                    <a:pt x="11" y="55"/>
                    <a:pt x="11" y="55"/>
                  </a:cubicBezTo>
                  <a:cubicBezTo>
                    <a:pt x="11" y="54"/>
                    <a:pt x="11" y="54"/>
                    <a:pt x="11" y="54"/>
                  </a:cubicBezTo>
                  <a:cubicBezTo>
                    <a:pt x="11" y="53"/>
                    <a:pt x="11" y="53"/>
                    <a:pt x="11" y="53"/>
                  </a:cubicBezTo>
                  <a:cubicBezTo>
                    <a:pt x="13" y="52"/>
                    <a:pt x="13" y="52"/>
                    <a:pt x="13" y="52"/>
                  </a:cubicBezTo>
                  <a:cubicBezTo>
                    <a:pt x="14" y="49"/>
                    <a:pt x="14" y="49"/>
                    <a:pt x="14" y="49"/>
                  </a:cubicBezTo>
                  <a:cubicBezTo>
                    <a:pt x="15" y="48"/>
                    <a:pt x="15" y="48"/>
                    <a:pt x="15" y="48"/>
                  </a:cubicBezTo>
                  <a:cubicBezTo>
                    <a:pt x="15" y="47"/>
                    <a:pt x="15" y="47"/>
                    <a:pt x="15" y="47"/>
                  </a:cubicBezTo>
                  <a:cubicBezTo>
                    <a:pt x="14" y="45"/>
                    <a:pt x="14" y="45"/>
                    <a:pt x="14" y="45"/>
                  </a:cubicBezTo>
                  <a:cubicBezTo>
                    <a:pt x="14" y="44"/>
                    <a:pt x="14" y="44"/>
                    <a:pt x="14" y="44"/>
                  </a:cubicBezTo>
                  <a:cubicBezTo>
                    <a:pt x="14" y="43"/>
                    <a:pt x="14" y="43"/>
                    <a:pt x="14" y="43"/>
                  </a:cubicBezTo>
                  <a:cubicBezTo>
                    <a:pt x="13" y="41"/>
                    <a:pt x="13" y="41"/>
                    <a:pt x="13" y="41"/>
                  </a:cubicBezTo>
                  <a:cubicBezTo>
                    <a:pt x="13" y="41"/>
                    <a:pt x="13" y="41"/>
                    <a:pt x="13" y="41"/>
                  </a:cubicBezTo>
                  <a:cubicBezTo>
                    <a:pt x="13" y="40"/>
                    <a:pt x="13" y="40"/>
                    <a:pt x="13" y="40"/>
                  </a:cubicBezTo>
                  <a:cubicBezTo>
                    <a:pt x="13" y="39"/>
                    <a:pt x="13" y="39"/>
                    <a:pt x="13" y="39"/>
                  </a:cubicBezTo>
                  <a:cubicBezTo>
                    <a:pt x="13" y="38"/>
                    <a:pt x="13" y="38"/>
                    <a:pt x="13" y="38"/>
                  </a:cubicBezTo>
                  <a:cubicBezTo>
                    <a:pt x="12" y="36"/>
                    <a:pt x="12" y="36"/>
                    <a:pt x="12" y="36"/>
                  </a:cubicBezTo>
                  <a:cubicBezTo>
                    <a:pt x="11" y="34"/>
                    <a:pt x="11" y="34"/>
                    <a:pt x="11" y="34"/>
                  </a:cubicBezTo>
                  <a:cubicBezTo>
                    <a:pt x="9" y="33"/>
                    <a:pt x="9" y="33"/>
                    <a:pt x="9" y="33"/>
                  </a:cubicBezTo>
                  <a:cubicBezTo>
                    <a:pt x="8" y="32"/>
                    <a:pt x="8" y="32"/>
                    <a:pt x="8" y="32"/>
                  </a:cubicBezTo>
                  <a:cubicBezTo>
                    <a:pt x="8" y="31"/>
                    <a:pt x="8" y="31"/>
                    <a:pt x="8" y="31"/>
                  </a:cubicBezTo>
                  <a:cubicBezTo>
                    <a:pt x="7" y="29"/>
                    <a:pt x="7" y="29"/>
                    <a:pt x="7" y="29"/>
                  </a:cubicBezTo>
                  <a:cubicBezTo>
                    <a:pt x="8" y="28"/>
                    <a:pt x="8" y="28"/>
                    <a:pt x="8" y="28"/>
                  </a:cubicBezTo>
                  <a:cubicBezTo>
                    <a:pt x="8" y="27"/>
                    <a:pt x="8" y="27"/>
                    <a:pt x="8" y="27"/>
                  </a:cubicBezTo>
                  <a:cubicBezTo>
                    <a:pt x="7" y="25"/>
                    <a:pt x="7" y="25"/>
                    <a:pt x="7" y="25"/>
                  </a:cubicBezTo>
                  <a:cubicBezTo>
                    <a:pt x="8" y="24"/>
                    <a:pt x="8" y="24"/>
                    <a:pt x="8" y="24"/>
                  </a:cubicBezTo>
                  <a:cubicBezTo>
                    <a:pt x="9" y="24"/>
                    <a:pt x="9" y="24"/>
                    <a:pt x="9" y="24"/>
                  </a:cubicBezTo>
                  <a:cubicBezTo>
                    <a:pt x="9" y="23"/>
                    <a:pt x="9" y="23"/>
                    <a:pt x="9" y="23"/>
                  </a:cubicBezTo>
                  <a:cubicBezTo>
                    <a:pt x="8" y="22"/>
                    <a:pt x="8" y="22"/>
                    <a:pt x="8" y="22"/>
                  </a:cubicBezTo>
                  <a:cubicBezTo>
                    <a:pt x="7" y="21"/>
                    <a:pt x="7" y="21"/>
                    <a:pt x="7" y="21"/>
                  </a:cubicBezTo>
                  <a:cubicBezTo>
                    <a:pt x="7" y="20"/>
                    <a:pt x="7" y="20"/>
                    <a:pt x="7" y="20"/>
                  </a:cubicBezTo>
                  <a:cubicBezTo>
                    <a:pt x="6" y="19"/>
                    <a:pt x="6" y="19"/>
                    <a:pt x="6" y="19"/>
                  </a:cubicBezTo>
                  <a:cubicBezTo>
                    <a:pt x="5" y="17"/>
                    <a:pt x="5" y="17"/>
                    <a:pt x="5" y="17"/>
                  </a:cubicBezTo>
                  <a:cubicBezTo>
                    <a:pt x="3" y="16"/>
                    <a:pt x="3" y="16"/>
                    <a:pt x="3" y="16"/>
                  </a:cubicBezTo>
                  <a:cubicBezTo>
                    <a:pt x="3" y="15"/>
                    <a:pt x="3" y="15"/>
                    <a:pt x="3" y="15"/>
                  </a:cubicBezTo>
                  <a:cubicBezTo>
                    <a:pt x="2" y="14"/>
                    <a:pt x="2" y="14"/>
                    <a:pt x="2" y="14"/>
                  </a:cubicBezTo>
                  <a:cubicBezTo>
                    <a:pt x="1" y="13"/>
                    <a:pt x="1" y="13"/>
                    <a:pt x="1" y="13"/>
                  </a:cubicBezTo>
                  <a:cubicBezTo>
                    <a:pt x="0" y="13"/>
                    <a:pt x="0" y="13"/>
                    <a:pt x="0" y="13"/>
                  </a:cubicBezTo>
                  <a:cubicBezTo>
                    <a:pt x="0" y="12"/>
                    <a:pt x="0" y="12"/>
                    <a:pt x="0" y="12"/>
                  </a:cubicBezTo>
                  <a:cubicBezTo>
                    <a:pt x="1" y="11"/>
                    <a:pt x="1" y="11"/>
                    <a:pt x="1" y="11"/>
                  </a:cubicBezTo>
                  <a:cubicBezTo>
                    <a:pt x="3" y="11"/>
                    <a:pt x="3" y="11"/>
                    <a:pt x="3" y="11"/>
                  </a:cubicBezTo>
                  <a:cubicBezTo>
                    <a:pt x="2" y="10"/>
                    <a:pt x="2" y="10"/>
                    <a:pt x="2" y="10"/>
                  </a:cubicBezTo>
                  <a:cubicBezTo>
                    <a:pt x="2" y="8"/>
                    <a:pt x="2" y="8"/>
                    <a:pt x="2" y="8"/>
                  </a:cubicBezTo>
                  <a:cubicBezTo>
                    <a:pt x="3" y="8"/>
                    <a:pt x="3" y="8"/>
                    <a:pt x="3" y="8"/>
                  </a:cubicBezTo>
                  <a:cubicBezTo>
                    <a:pt x="3" y="6"/>
                    <a:pt x="3" y="6"/>
                    <a:pt x="3" y="6"/>
                  </a:cubicBezTo>
                  <a:cubicBezTo>
                    <a:pt x="4" y="5"/>
                    <a:pt x="4" y="5"/>
                    <a:pt x="4" y="5"/>
                  </a:cubicBezTo>
                  <a:cubicBezTo>
                    <a:pt x="6" y="5"/>
                    <a:pt x="6" y="5"/>
                    <a:pt x="6" y="5"/>
                  </a:cubicBezTo>
                  <a:cubicBezTo>
                    <a:pt x="7" y="5"/>
                    <a:pt x="7" y="5"/>
                    <a:pt x="7" y="5"/>
                  </a:cubicBezTo>
                  <a:cubicBezTo>
                    <a:pt x="8" y="5"/>
                    <a:pt x="8" y="5"/>
                    <a:pt x="8" y="5"/>
                  </a:cubicBezTo>
                  <a:cubicBezTo>
                    <a:pt x="9" y="4"/>
                    <a:pt x="9" y="4"/>
                    <a:pt x="9" y="4"/>
                  </a:cubicBezTo>
                  <a:cubicBezTo>
                    <a:pt x="9" y="3"/>
                    <a:pt x="9" y="3"/>
                    <a:pt x="9" y="3"/>
                  </a:cubicBezTo>
                  <a:cubicBezTo>
                    <a:pt x="9" y="2"/>
                    <a:pt x="9" y="2"/>
                    <a:pt x="9" y="2"/>
                  </a:cubicBezTo>
                  <a:cubicBezTo>
                    <a:pt x="11" y="2"/>
                    <a:pt x="11" y="2"/>
                    <a:pt x="11" y="2"/>
                  </a:cubicBezTo>
                  <a:cubicBezTo>
                    <a:pt x="11" y="2"/>
                    <a:pt x="11" y="2"/>
                    <a:pt x="11" y="2"/>
                  </a:cubicBezTo>
                  <a:cubicBezTo>
                    <a:pt x="11" y="1"/>
                    <a:pt x="11" y="1"/>
                    <a:pt x="11" y="1"/>
                  </a:cubicBezTo>
                  <a:cubicBezTo>
                    <a:pt x="11" y="0"/>
                    <a:pt x="11" y="0"/>
                    <a:pt x="11" y="0"/>
                  </a:cubicBezTo>
                  <a:cubicBezTo>
                    <a:pt x="12" y="0"/>
                    <a:pt x="12" y="0"/>
                    <a:pt x="12" y="0"/>
                  </a:cubicBezTo>
                  <a:cubicBezTo>
                    <a:pt x="13" y="0"/>
                    <a:pt x="13" y="0"/>
                    <a:pt x="13" y="0"/>
                  </a:cubicBezTo>
                  <a:cubicBezTo>
                    <a:pt x="14" y="0"/>
                    <a:pt x="14" y="0"/>
                    <a:pt x="14" y="0"/>
                  </a:cubicBezTo>
                  <a:close/>
                  <a:moveTo>
                    <a:pt x="17" y="75"/>
                  </a:moveTo>
                  <a:cubicBezTo>
                    <a:pt x="17" y="76"/>
                    <a:pt x="17" y="76"/>
                    <a:pt x="17" y="76"/>
                  </a:cubicBezTo>
                  <a:cubicBezTo>
                    <a:pt x="17" y="76"/>
                    <a:pt x="17" y="76"/>
                    <a:pt x="17" y="76"/>
                  </a:cubicBezTo>
                  <a:cubicBezTo>
                    <a:pt x="17" y="75"/>
                    <a:pt x="17" y="75"/>
                    <a:pt x="17" y="75"/>
                  </a:cubicBezTo>
                  <a:cubicBezTo>
                    <a:pt x="17" y="75"/>
                    <a:pt x="17" y="75"/>
                    <a:pt x="17" y="75"/>
                  </a:cubicBezTo>
                  <a:cubicBezTo>
                    <a:pt x="17" y="75"/>
                    <a:pt x="17" y="75"/>
                    <a:pt x="17" y="75"/>
                  </a:cubicBezTo>
                  <a:close/>
                  <a:moveTo>
                    <a:pt x="13" y="70"/>
                  </a:moveTo>
                  <a:cubicBezTo>
                    <a:pt x="13" y="71"/>
                    <a:pt x="13" y="71"/>
                    <a:pt x="13" y="71"/>
                  </a:cubicBezTo>
                  <a:cubicBezTo>
                    <a:pt x="13" y="70"/>
                    <a:pt x="13" y="70"/>
                    <a:pt x="13" y="70"/>
                  </a:cubicBezTo>
                  <a:cubicBezTo>
                    <a:pt x="13" y="70"/>
                    <a:pt x="13" y="70"/>
                    <a:pt x="13" y="70"/>
                  </a:cubicBezTo>
                  <a:cubicBezTo>
                    <a:pt x="13" y="70"/>
                    <a:pt x="13" y="70"/>
                    <a:pt x="13" y="70"/>
                  </a:cubicBezTo>
                  <a:close/>
                  <a:moveTo>
                    <a:pt x="9" y="67"/>
                  </a:moveTo>
                  <a:cubicBezTo>
                    <a:pt x="9" y="68"/>
                    <a:pt x="9" y="68"/>
                    <a:pt x="9" y="68"/>
                  </a:cubicBezTo>
                  <a:cubicBezTo>
                    <a:pt x="9" y="68"/>
                    <a:pt x="9" y="68"/>
                    <a:pt x="9" y="68"/>
                  </a:cubicBezTo>
                  <a:cubicBezTo>
                    <a:pt x="9" y="69"/>
                    <a:pt x="9" y="69"/>
                    <a:pt x="9" y="69"/>
                  </a:cubicBezTo>
                  <a:cubicBezTo>
                    <a:pt x="10" y="69"/>
                    <a:pt x="10" y="69"/>
                    <a:pt x="10" y="69"/>
                  </a:cubicBezTo>
                  <a:cubicBezTo>
                    <a:pt x="10" y="67"/>
                    <a:pt x="10" y="67"/>
                    <a:pt x="10" y="67"/>
                  </a:cubicBezTo>
                  <a:cubicBezTo>
                    <a:pt x="10" y="67"/>
                    <a:pt x="9" y="67"/>
                    <a:pt x="9" y="67"/>
                  </a:cubicBezTo>
                  <a:close/>
                  <a:moveTo>
                    <a:pt x="30" y="45"/>
                  </a:moveTo>
                  <a:cubicBezTo>
                    <a:pt x="30" y="46"/>
                    <a:pt x="30" y="46"/>
                    <a:pt x="30" y="46"/>
                  </a:cubicBezTo>
                  <a:cubicBezTo>
                    <a:pt x="30" y="47"/>
                    <a:pt x="30" y="47"/>
                    <a:pt x="30" y="47"/>
                  </a:cubicBezTo>
                  <a:cubicBezTo>
                    <a:pt x="31" y="47"/>
                    <a:pt x="31" y="47"/>
                    <a:pt x="31" y="47"/>
                  </a:cubicBezTo>
                  <a:cubicBezTo>
                    <a:pt x="30" y="45"/>
                    <a:pt x="30" y="45"/>
                    <a:pt x="30" y="45"/>
                  </a:cubicBezTo>
                  <a:close/>
                  <a:moveTo>
                    <a:pt x="18" y="58"/>
                  </a:moveTo>
                  <a:cubicBezTo>
                    <a:pt x="17" y="58"/>
                    <a:pt x="17" y="58"/>
                    <a:pt x="17" y="58"/>
                  </a:cubicBezTo>
                  <a:cubicBezTo>
                    <a:pt x="18" y="59"/>
                    <a:pt x="18" y="59"/>
                    <a:pt x="18" y="59"/>
                  </a:cubicBezTo>
                  <a:cubicBezTo>
                    <a:pt x="18" y="58"/>
                    <a:pt x="18" y="58"/>
                    <a:pt x="18" y="58"/>
                  </a:cubicBezTo>
                  <a:close/>
                  <a:moveTo>
                    <a:pt x="19" y="59"/>
                  </a:moveTo>
                  <a:cubicBezTo>
                    <a:pt x="18" y="60"/>
                    <a:pt x="18" y="60"/>
                    <a:pt x="18" y="60"/>
                  </a:cubicBezTo>
                  <a:cubicBezTo>
                    <a:pt x="18" y="60"/>
                    <a:pt x="18" y="60"/>
                    <a:pt x="18" y="60"/>
                  </a:cubicBezTo>
                  <a:cubicBezTo>
                    <a:pt x="19" y="61"/>
                    <a:pt x="19" y="61"/>
                    <a:pt x="19" y="61"/>
                  </a:cubicBezTo>
                  <a:cubicBezTo>
                    <a:pt x="19" y="60"/>
                    <a:pt x="19" y="60"/>
                    <a:pt x="19" y="60"/>
                  </a:cubicBezTo>
                  <a:lnTo>
                    <a:pt x="19" y="5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28"/>
            <p:cNvSpPr>
              <a:spLocks noEditPoints="1"/>
            </p:cNvSpPr>
            <p:nvPr/>
          </p:nvSpPr>
          <p:spPr bwMode="auto">
            <a:xfrm>
              <a:off x="17725395" y="-677550"/>
              <a:ext cx="185843" cy="381465"/>
            </a:xfrm>
            <a:custGeom>
              <a:avLst/>
              <a:gdLst>
                <a:gd name="T0" fmla="*/ 53 w 95"/>
                <a:gd name="T1" fmla="*/ 4 h 195"/>
                <a:gd name="T2" fmla="*/ 61 w 95"/>
                <a:gd name="T3" fmla="*/ 16 h 195"/>
                <a:gd name="T4" fmla="*/ 59 w 95"/>
                <a:gd name="T5" fmla="*/ 29 h 195"/>
                <a:gd name="T6" fmla="*/ 53 w 95"/>
                <a:gd name="T7" fmla="*/ 35 h 195"/>
                <a:gd name="T8" fmla="*/ 55 w 95"/>
                <a:gd name="T9" fmla="*/ 42 h 195"/>
                <a:gd name="T10" fmla="*/ 66 w 95"/>
                <a:gd name="T11" fmla="*/ 46 h 195"/>
                <a:gd name="T12" fmla="*/ 70 w 95"/>
                <a:gd name="T13" fmla="*/ 54 h 195"/>
                <a:gd name="T14" fmla="*/ 78 w 95"/>
                <a:gd name="T15" fmla="*/ 56 h 195"/>
                <a:gd name="T16" fmla="*/ 74 w 95"/>
                <a:gd name="T17" fmla="*/ 67 h 195"/>
                <a:gd name="T18" fmla="*/ 82 w 95"/>
                <a:gd name="T19" fmla="*/ 71 h 195"/>
                <a:gd name="T20" fmla="*/ 95 w 95"/>
                <a:gd name="T21" fmla="*/ 71 h 195"/>
                <a:gd name="T22" fmla="*/ 89 w 95"/>
                <a:gd name="T23" fmla="*/ 80 h 195"/>
                <a:gd name="T24" fmla="*/ 80 w 95"/>
                <a:gd name="T25" fmla="*/ 86 h 195"/>
                <a:gd name="T26" fmla="*/ 74 w 95"/>
                <a:gd name="T27" fmla="*/ 94 h 195"/>
                <a:gd name="T28" fmla="*/ 63 w 95"/>
                <a:gd name="T29" fmla="*/ 100 h 195"/>
                <a:gd name="T30" fmla="*/ 61 w 95"/>
                <a:gd name="T31" fmla="*/ 109 h 195"/>
                <a:gd name="T32" fmla="*/ 72 w 95"/>
                <a:gd name="T33" fmla="*/ 122 h 195"/>
                <a:gd name="T34" fmla="*/ 72 w 95"/>
                <a:gd name="T35" fmla="*/ 132 h 195"/>
                <a:gd name="T36" fmla="*/ 76 w 95"/>
                <a:gd name="T37" fmla="*/ 147 h 195"/>
                <a:gd name="T38" fmla="*/ 84 w 95"/>
                <a:gd name="T39" fmla="*/ 163 h 195"/>
                <a:gd name="T40" fmla="*/ 87 w 95"/>
                <a:gd name="T41" fmla="*/ 176 h 195"/>
                <a:gd name="T42" fmla="*/ 78 w 95"/>
                <a:gd name="T43" fmla="*/ 189 h 195"/>
                <a:gd name="T44" fmla="*/ 76 w 95"/>
                <a:gd name="T45" fmla="*/ 187 h 195"/>
                <a:gd name="T46" fmla="*/ 78 w 95"/>
                <a:gd name="T47" fmla="*/ 182 h 195"/>
                <a:gd name="T48" fmla="*/ 78 w 95"/>
                <a:gd name="T49" fmla="*/ 172 h 195"/>
                <a:gd name="T50" fmla="*/ 76 w 95"/>
                <a:gd name="T51" fmla="*/ 161 h 195"/>
                <a:gd name="T52" fmla="*/ 70 w 95"/>
                <a:gd name="T53" fmla="*/ 157 h 195"/>
                <a:gd name="T54" fmla="*/ 66 w 95"/>
                <a:gd name="T55" fmla="*/ 143 h 195"/>
                <a:gd name="T56" fmla="*/ 64 w 95"/>
                <a:gd name="T57" fmla="*/ 130 h 195"/>
                <a:gd name="T58" fmla="*/ 61 w 95"/>
                <a:gd name="T59" fmla="*/ 126 h 195"/>
                <a:gd name="T60" fmla="*/ 55 w 95"/>
                <a:gd name="T61" fmla="*/ 119 h 195"/>
                <a:gd name="T62" fmla="*/ 55 w 95"/>
                <a:gd name="T63" fmla="*/ 121 h 195"/>
                <a:gd name="T64" fmla="*/ 47 w 95"/>
                <a:gd name="T65" fmla="*/ 124 h 195"/>
                <a:gd name="T66" fmla="*/ 45 w 95"/>
                <a:gd name="T67" fmla="*/ 128 h 195"/>
                <a:gd name="T68" fmla="*/ 36 w 95"/>
                <a:gd name="T69" fmla="*/ 132 h 195"/>
                <a:gd name="T70" fmla="*/ 30 w 95"/>
                <a:gd name="T71" fmla="*/ 134 h 195"/>
                <a:gd name="T72" fmla="*/ 28 w 95"/>
                <a:gd name="T73" fmla="*/ 130 h 195"/>
                <a:gd name="T74" fmla="*/ 30 w 95"/>
                <a:gd name="T75" fmla="*/ 119 h 195"/>
                <a:gd name="T76" fmla="*/ 26 w 95"/>
                <a:gd name="T77" fmla="*/ 107 h 195"/>
                <a:gd name="T78" fmla="*/ 19 w 95"/>
                <a:gd name="T79" fmla="*/ 98 h 195"/>
                <a:gd name="T80" fmla="*/ 13 w 95"/>
                <a:gd name="T81" fmla="*/ 98 h 195"/>
                <a:gd name="T82" fmla="*/ 17 w 95"/>
                <a:gd name="T83" fmla="*/ 98 h 195"/>
                <a:gd name="T84" fmla="*/ 17 w 95"/>
                <a:gd name="T85" fmla="*/ 92 h 195"/>
                <a:gd name="T86" fmla="*/ 7 w 95"/>
                <a:gd name="T87" fmla="*/ 90 h 195"/>
                <a:gd name="T88" fmla="*/ 7 w 95"/>
                <a:gd name="T89" fmla="*/ 88 h 195"/>
                <a:gd name="T90" fmla="*/ 0 w 95"/>
                <a:gd name="T91" fmla="*/ 79 h 195"/>
                <a:gd name="T92" fmla="*/ 5 w 95"/>
                <a:gd name="T93" fmla="*/ 69 h 195"/>
                <a:gd name="T94" fmla="*/ 9 w 95"/>
                <a:gd name="T95" fmla="*/ 58 h 195"/>
                <a:gd name="T96" fmla="*/ 17 w 95"/>
                <a:gd name="T97" fmla="*/ 48 h 195"/>
                <a:gd name="T98" fmla="*/ 21 w 95"/>
                <a:gd name="T99" fmla="*/ 29 h 195"/>
                <a:gd name="T100" fmla="*/ 30 w 95"/>
                <a:gd name="T101" fmla="*/ 12 h 195"/>
                <a:gd name="T102" fmla="*/ 42 w 95"/>
                <a:gd name="T103" fmla="*/ 8 h 195"/>
                <a:gd name="T104" fmla="*/ 15 w 95"/>
                <a:gd name="T105" fmla="*/ 10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95">
                  <a:moveTo>
                    <a:pt x="43" y="0"/>
                  </a:moveTo>
                  <a:lnTo>
                    <a:pt x="45" y="0"/>
                  </a:lnTo>
                  <a:lnTo>
                    <a:pt x="47" y="2"/>
                  </a:lnTo>
                  <a:lnTo>
                    <a:pt x="49" y="0"/>
                  </a:lnTo>
                  <a:lnTo>
                    <a:pt x="51" y="0"/>
                  </a:lnTo>
                  <a:lnTo>
                    <a:pt x="53" y="4"/>
                  </a:lnTo>
                  <a:lnTo>
                    <a:pt x="55" y="4"/>
                  </a:lnTo>
                  <a:lnTo>
                    <a:pt x="55" y="8"/>
                  </a:lnTo>
                  <a:lnTo>
                    <a:pt x="57" y="8"/>
                  </a:lnTo>
                  <a:lnTo>
                    <a:pt x="59" y="10"/>
                  </a:lnTo>
                  <a:lnTo>
                    <a:pt x="59" y="12"/>
                  </a:lnTo>
                  <a:lnTo>
                    <a:pt x="61" y="16"/>
                  </a:lnTo>
                  <a:lnTo>
                    <a:pt x="61" y="19"/>
                  </a:lnTo>
                  <a:lnTo>
                    <a:pt x="61" y="23"/>
                  </a:lnTo>
                  <a:lnTo>
                    <a:pt x="61" y="25"/>
                  </a:lnTo>
                  <a:lnTo>
                    <a:pt x="61" y="25"/>
                  </a:lnTo>
                  <a:lnTo>
                    <a:pt x="59" y="27"/>
                  </a:lnTo>
                  <a:lnTo>
                    <a:pt x="59" y="29"/>
                  </a:lnTo>
                  <a:lnTo>
                    <a:pt x="57" y="29"/>
                  </a:lnTo>
                  <a:lnTo>
                    <a:pt x="57" y="31"/>
                  </a:lnTo>
                  <a:lnTo>
                    <a:pt x="57" y="33"/>
                  </a:lnTo>
                  <a:lnTo>
                    <a:pt x="57" y="33"/>
                  </a:lnTo>
                  <a:lnTo>
                    <a:pt x="55" y="33"/>
                  </a:lnTo>
                  <a:lnTo>
                    <a:pt x="53" y="35"/>
                  </a:lnTo>
                  <a:lnTo>
                    <a:pt x="53" y="37"/>
                  </a:lnTo>
                  <a:lnTo>
                    <a:pt x="53" y="37"/>
                  </a:lnTo>
                  <a:lnTo>
                    <a:pt x="53" y="38"/>
                  </a:lnTo>
                  <a:lnTo>
                    <a:pt x="53" y="40"/>
                  </a:lnTo>
                  <a:lnTo>
                    <a:pt x="55" y="40"/>
                  </a:lnTo>
                  <a:lnTo>
                    <a:pt x="55" y="42"/>
                  </a:lnTo>
                  <a:lnTo>
                    <a:pt x="57" y="44"/>
                  </a:lnTo>
                  <a:lnTo>
                    <a:pt x="57" y="46"/>
                  </a:lnTo>
                  <a:lnTo>
                    <a:pt x="57" y="48"/>
                  </a:lnTo>
                  <a:lnTo>
                    <a:pt x="61" y="46"/>
                  </a:lnTo>
                  <a:lnTo>
                    <a:pt x="64" y="46"/>
                  </a:lnTo>
                  <a:lnTo>
                    <a:pt x="66" y="46"/>
                  </a:lnTo>
                  <a:lnTo>
                    <a:pt x="64" y="48"/>
                  </a:lnTo>
                  <a:lnTo>
                    <a:pt x="66" y="50"/>
                  </a:lnTo>
                  <a:lnTo>
                    <a:pt x="68" y="48"/>
                  </a:lnTo>
                  <a:lnTo>
                    <a:pt x="70" y="50"/>
                  </a:lnTo>
                  <a:lnTo>
                    <a:pt x="68" y="52"/>
                  </a:lnTo>
                  <a:lnTo>
                    <a:pt x="70" y="54"/>
                  </a:lnTo>
                  <a:lnTo>
                    <a:pt x="72" y="54"/>
                  </a:lnTo>
                  <a:lnTo>
                    <a:pt x="72" y="56"/>
                  </a:lnTo>
                  <a:lnTo>
                    <a:pt x="72" y="56"/>
                  </a:lnTo>
                  <a:lnTo>
                    <a:pt x="74" y="56"/>
                  </a:lnTo>
                  <a:lnTo>
                    <a:pt x="76" y="56"/>
                  </a:lnTo>
                  <a:lnTo>
                    <a:pt x="78" y="56"/>
                  </a:lnTo>
                  <a:lnTo>
                    <a:pt x="78" y="58"/>
                  </a:lnTo>
                  <a:lnTo>
                    <a:pt x="78" y="59"/>
                  </a:lnTo>
                  <a:lnTo>
                    <a:pt x="78" y="61"/>
                  </a:lnTo>
                  <a:lnTo>
                    <a:pt x="76" y="63"/>
                  </a:lnTo>
                  <a:lnTo>
                    <a:pt x="74" y="65"/>
                  </a:lnTo>
                  <a:lnTo>
                    <a:pt x="74" y="67"/>
                  </a:lnTo>
                  <a:lnTo>
                    <a:pt x="76" y="67"/>
                  </a:lnTo>
                  <a:lnTo>
                    <a:pt x="78" y="67"/>
                  </a:lnTo>
                  <a:lnTo>
                    <a:pt x="80" y="67"/>
                  </a:lnTo>
                  <a:lnTo>
                    <a:pt x="82" y="65"/>
                  </a:lnTo>
                  <a:lnTo>
                    <a:pt x="82" y="67"/>
                  </a:lnTo>
                  <a:lnTo>
                    <a:pt x="82" y="71"/>
                  </a:lnTo>
                  <a:lnTo>
                    <a:pt x="82" y="73"/>
                  </a:lnTo>
                  <a:lnTo>
                    <a:pt x="85" y="73"/>
                  </a:lnTo>
                  <a:lnTo>
                    <a:pt x="85" y="73"/>
                  </a:lnTo>
                  <a:lnTo>
                    <a:pt x="89" y="73"/>
                  </a:lnTo>
                  <a:lnTo>
                    <a:pt x="93" y="71"/>
                  </a:lnTo>
                  <a:lnTo>
                    <a:pt x="95" y="71"/>
                  </a:lnTo>
                  <a:lnTo>
                    <a:pt x="95" y="73"/>
                  </a:lnTo>
                  <a:lnTo>
                    <a:pt x="93" y="75"/>
                  </a:lnTo>
                  <a:lnTo>
                    <a:pt x="89" y="75"/>
                  </a:lnTo>
                  <a:lnTo>
                    <a:pt x="89" y="77"/>
                  </a:lnTo>
                  <a:lnTo>
                    <a:pt x="87" y="79"/>
                  </a:lnTo>
                  <a:lnTo>
                    <a:pt x="89" y="80"/>
                  </a:lnTo>
                  <a:lnTo>
                    <a:pt x="87" y="82"/>
                  </a:lnTo>
                  <a:lnTo>
                    <a:pt x="85" y="82"/>
                  </a:lnTo>
                  <a:lnTo>
                    <a:pt x="84" y="84"/>
                  </a:lnTo>
                  <a:lnTo>
                    <a:pt x="82" y="84"/>
                  </a:lnTo>
                  <a:lnTo>
                    <a:pt x="80" y="84"/>
                  </a:lnTo>
                  <a:lnTo>
                    <a:pt x="80" y="86"/>
                  </a:lnTo>
                  <a:lnTo>
                    <a:pt x="80" y="88"/>
                  </a:lnTo>
                  <a:lnTo>
                    <a:pt x="80" y="88"/>
                  </a:lnTo>
                  <a:lnTo>
                    <a:pt x="76" y="88"/>
                  </a:lnTo>
                  <a:lnTo>
                    <a:pt x="76" y="90"/>
                  </a:lnTo>
                  <a:lnTo>
                    <a:pt x="76" y="92"/>
                  </a:lnTo>
                  <a:lnTo>
                    <a:pt x="74" y="94"/>
                  </a:lnTo>
                  <a:lnTo>
                    <a:pt x="72" y="94"/>
                  </a:lnTo>
                  <a:lnTo>
                    <a:pt x="70" y="94"/>
                  </a:lnTo>
                  <a:lnTo>
                    <a:pt x="66" y="94"/>
                  </a:lnTo>
                  <a:lnTo>
                    <a:pt x="64" y="96"/>
                  </a:lnTo>
                  <a:lnTo>
                    <a:pt x="64" y="100"/>
                  </a:lnTo>
                  <a:lnTo>
                    <a:pt x="63" y="100"/>
                  </a:lnTo>
                  <a:lnTo>
                    <a:pt x="63" y="103"/>
                  </a:lnTo>
                  <a:lnTo>
                    <a:pt x="64" y="105"/>
                  </a:lnTo>
                  <a:lnTo>
                    <a:pt x="61" y="105"/>
                  </a:lnTo>
                  <a:lnTo>
                    <a:pt x="59" y="107"/>
                  </a:lnTo>
                  <a:lnTo>
                    <a:pt x="59" y="109"/>
                  </a:lnTo>
                  <a:lnTo>
                    <a:pt x="61" y="109"/>
                  </a:lnTo>
                  <a:lnTo>
                    <a:pt x="63" y="111"/>
                  </a:lnTo>
                  <a:lnTo>
                    <a:pt x="64" y="113"/>
                  </a:lnTo>
                  <a:lnTo>
                    <a:pt x="64" y="115"/>
                  </a:lnTo>
                  <a:lnTo>
                    <a:pt x="68" y="117"/>
                  </a:lnTo>
                  <a:lnTo>
                    <a:pt x="70" y="121"/>
                  </a:lnTo>
                  <a:lnTo>
                    <a:pt x="72" y="122"/>
                  </a:lnTo>
                  <a:lnTo>
                    <a:pt x="72" y="124"/>
                  </a:lnTo>
                  <a:lnTo>
                    <a:pt x="74" y="126"/>
                  </a:lnTo>
                  <a:lnTo>
                    <a:pt x="76" y="128"/>
                  </a:lnTo>
                  <a:lnTo>
                    <a:pt x="76" y="130"/>
                  </a:lnTo>
                  <a:lnTo>
                    <a:pt x="74" y="130"/>
                  </a:lnTo>
                  <a:lnTo>
                    <a:pt x="72" y="132"/>
                  </a:lnTo>
                  <a:lnTo>
                    <a:pt x="74" y="136"/>
                  </a:lnTo>
                  <a:lnTo>
                    <a:pt x="74" y="138"/>
                  </a:lnTo>
                  <a:lnTo>
                    <a:pt x="72" y="140"/>
                  </a:lnTo>
                  <a:lnTo>
                    <a:pt x="74" y="143"/>
                  </a:lnTo>
                  <a:lnTo>
                    <a:pt x="74" y="145"/>
                  </a:lnTo>
                  <a:lnTo>
                    <a:pt x="76" y="147"/>
                  </a:lnTo>
                  <a:lnTo>
                    <a:pt x="80" y="149"/>
                  </a:lnTo>
                  <a:lnTo>
                    <a:pt x="82" y="153"/>
                  </a:lnTo>
                  <a:lnTo>
                    <a:pt x="84" y="157"/>
                  </a:lnTo>
                  <a:lnTo>
                    <a:pt x="84" y="159"/>
                  </a:lnTo>
                  <a:lnTo>
                    <a:pt x="84" y="161"/>
                  </a:lnTo>
                  <a:lnTo>
                    <a:pt x="84" y="163"/>
                  </a:lnTo>
                  <a:lnTo>
                    <a:pt x="84" y="163"/>
                  </a:lnTo>
                  <a:lnTo>
                    <a:pt x="85" y="166"/>
                  </a:lnTo>
                  <a:lnTo>
                    <a:pt x="85" y="168"/>
                  </a:lnTo>
                  <a:lnTo>
                    <a:pt x="85" y="170"/>
                  </a:lnTo>
                  <a:lnTo>
                    <a:pt x="87" y="174"/>
                  </a:lnTo>
                  <a:lnTo>
                    <a:pt x="87" y="176"/>
                  </a:lnTo>
                  <a:lnTo>
                    <a:pt x="85" y="178"/>
                  </a:lnTo>
                  <a:lnTo>
                    <a:pt x="84" y="184"/>
                  </a:lnTo>
                  <a:lnTo>
                    <a:pt x="80" y="185"/>
                  </a:lnTo>
                  <a:lnTo>
                    <a:pt x="80" y="187"/>
                  </a:lnTo>
                  <a:lnTo>
                    <a:pt x="80" y="189"/>
                  </a:lnTo>
                  <a:lnTo>
                    <a:pt x="78" y="189"/>
                  </a:lnTo>
                  <a:lnTo>
                    <a:pt x="80" y="189"/>
                  </a:lnTo>
                  <a:lnTo>
                    <a:pt x="78" y="191"/>
                  </a:lnTo>
                  <a:lnTo>
                    <a:pt x="78" y="195"/>
                  </a:lnTo>
                  <a:lnTo>
                    <a:pt x="76" y="191"/>
                  </a:lnTo>
                  <a:lnTo>
                    <a:pt x="76" y="189"/>
                  </a:lnTo>
                  <a:lnTo>
                    <a:pt x="76" y="187"/>
                  </a:lnTo>
                  <a:lnTo>
                    <a:pt x="76" y="187"/>
                  </a:lnTo>
                  <a:lnTo>
                    <a:pt x="76" y="187"/>
                  </a:lnTo>
                  <a:lnTo>
                    <a:pt x="78" y="185"/>
                  </a:lnTo>
                  <a:lnTo>
                    <a:pt x="78" y="184"/>
                  </a:lnTo>
                  <a:lnTo>
                    <a:pt x="78" y="184"/>
                  </a:lnTo>
                  <a:lnTo>
                    <a:pt x="78" y="182"/>
                  </a:lnTo>
                  <a:lnTo>
                    <a:pt x="78" y="180"/>
                  </a:lnTo>
                  <a:lnTo>
                    <a:pt x="80" y="180"/>
                  </a:lnTo>
                  <a:lnTo>
                    <a:pt x="80" y="178"/>
                  </a:lnTo>
                  <a:lnTo>
                    <a:pt x="78" y="176"/>
                  </a:lnTo>
                  <a:lnTo>
                    <a:pt x="80" y="174"/>
                  </a:lnTo>
                  <a:lnTo>
                    <a:pt x="78" y="172"/>
                  </a:lnTo>
                  <a:lnTo>
                    <a:pt x="78" y="172"/>
                  </a:lnTo>
                  <a:lnTo>
                    <a:pt x="78" y="168"/>
                  </a:lnTo>
                  <a:lnTo>
                    <a:pt x="78" y="168"/>
                  </a:lnTo>
                  <a:lnTo>
                    <a:pt x="78" y="166"/>
                  </a:lnTo>
                  <a:lnTo>
                    <a:pt x="76" y="166"/>
                  </a:lnTo>
                  <a:lnTo>
                    <a:pt x="76" y="161"/>
                  </a:lnTo>
                  <a:lnTo>
                    <a:pt x="74" y="159"/>
                  </a:lnTo>
                  <a:lnTo>
                    <a:pt x="74" y="157"/>
                  </a:lnTo>
                  <a:lnTo>
                    <a:pt x="72" y="155"/>
                  </a:lnTo>
                  <a:lnTo>
                    <a:pt x="72" y="157"/>
                  </a:lnTo>
                  <a:lnTo>
                    <a:pt x="70" y="157"/>
                  </a:lnTo>
                  <a:lnTo>
                    <a:pt x="70" y="157"/>
                  </a:lnTo>
                  <a:lnTo>
                    <a:pt x="70" y="155"/>
                  </a:lnTo>
                  <a:lnTo>
                    <a:pt x="70" y="149"/>
                  </a:lnTo>
                  <a:lnTo>
                    <a:pt x="68" y="149"/>
                  </a:lnTo>
                  <a:lnTo>
                    <a:pt x="68" y="145"/>
                  </a:lnTo>
                  <a:lnTo>
                    <a:pt x="70" y="145"/>
                  </a:lnTo>
                  <a:lnTo>
                    <a:pt x="66" y="143"/>
                  </a:lnTo>
                  <a:lnTo>
                    <a:pt x="66" y="142"/>
                  </a:lnTo>
                  <a:lnTo>
                    <a:pt x="66" y="142"/>
                  </a:lnTo>
                  <a:lnTo>
                    <a:pt x="64" y="134"/>
                  </a:lnTo>
                  <a:lnTo>
                    <a:pt x="64" y="132"/>
                  </a:lnTo>
                  <a:lnTo>
                    <a:pt x="63" y="130"/>
                  </a:lnTo>
                  <a:lnTo>
                    <a:pt x="64" y="130"/>
                  </a:lnTo>
                  <a:lnTo>
                    <a:pt x="64" y="130"/>
                  </a:lnTo>
                  <a:lnTo>
                    <a:pt x="63" y="126"/>
                  </a:lnTo>
                  <a:lnTo>
                    <a:pt x="63" y="126"/>
                  </a:lnTo>
                  <a:lnTo>
                    <a:pt x="63" y="124"/>
                  </a:lnTo>
                  <a:lnTo>
                    <a:pt x="63" y="126"/>
                  </a:lnTo>
                  <a:lnTo>
                    <a:pt x="61" y="126"/>
                  </a:lnTo>
                  <a:lnTo>
                    <a:pt x="59" y="126"/>
                  </a:lnTo>
                  <a:lnTo>
                    <a:pt x="59" y="124"/>
                  </a:lnTo>
                  <a:lnTo>
                    <a:pt x="59" y="124"/>
                  </a:lnTo>
                  <a:lnTo>
                    <a:pt x="55" y="121"/>
                  </a:lnTo>
                  <a:lnTo>
                    <a:pt x="55" y="119"/>
                  </a:lnTo>
                  <a:lnTo>
                    <a:pt x="55" y="119"/>
                  </a:lnTo>
                  <a:lnTo>
                    <a:pt x="55" y="117"/>
                  </a:lnTo>
                  <a:lnTo>
                    <a:pt x="53" y="117"/>
                  </a:lnTo>
                  <a:lnTo>
                    <a:pt x="53" y="119"/>
                  </a:lnTo>
                  <a:lnTo>
                    <a:pt x="53" y="119"/>
                  </a:lnTo>
                  <a:lnTo>
                    <a:pt x="53" y="119"/>
                  </a:lnTo>
                  <a:lnTo>
                    <a:pt x="55" y="121"/>
                  </a:lnTo>
                  <a:lnTo>
                    <a:pt x="55" y="122"/>
                  </a:lnTo>
                  <a:lnTo>
                    <a:pt x="53" y="122"/>
                  </a:lnTo>
                  <a:lnTo>
                    <a:pt x="53" y="124"/>
                  </a:lnTo>
                  <a:lnTo>
                    <a:pt x="51" y="126"/>
                  </a:lnTo>
                  <a:lnTo>
                    <a:pt x="49" y="126"/>
                  </a:lnTo>
                  <a:lnTo>
                    <a:pt x="47" y="124"/>
                  </a:lnTo>
                  <a:lnTo>
                    <a:pt x="47" y="124"/>
                  </a:lnTo>
                  <a:lnTo>
                    <a:pt x="47" y="126"/>
                  </a:lnTo>
                  <a:lnTo>
                    <a:pt x="47" y="126"/>
                  </a:lnTo>
                  <a:lnTo>
                    <a:pt x="49" y="128"/>
                  </a:lnTo>
                  <a:lnTo>
                    <a:pt x="47" y="128"/>
                  </a:lnTo>
                  <a:lnTo>
                    <a:pt x="45" y="128"/>
                  </a:lnTo>
                  <a:lnTo>
                    <a:pt x="43" y="128"/>
                  </a:lnTo>
                  <a:lnTo>
                    <a:pt x="43" y="130"/>
                  </a:lnTo>
                  <a:lnTo>
                    <a:pt x="40" y="132"/>
                  </a:lnTo>
                  <a:lnTo>
                    <a:pt x="38" y="132"/>
                  </a:lnTo>
                  <a:lnTo>
                    <a:pt x="38" y="132"/>
                  </a:lnTo>
                  <a:lnTo>
                    <a:pt x="36" y="132"/>
                  </a:lnTo>
                  <a:lnTo>
                    <a:pt x="36" y="132"/>
                  </a:lnTo>
                  <a:lnTo>
                    <a:pt x="36" y="134"/>
                  </a:lnTo>
                  <a:lnTo>
                    <a:pt x="34" y="134"/>
                  </a:lnTo>
                  <a:lnTo>
                    <a:pt x="34" y="132"/>
                  </a:lnTo>
                  <a:lnTo>
                    <a:pt x="30" y="134"/>
                  </a:lnTo>
                  <a:lnTo>
                    <a:pt x="30" y="134"/>
                  </a:lnTo>
                  <a:lnTo>
                    <a:pt x="28" y="134"/>
                  </a:lnTo>
                  <a:lnTo>
                    <a:pt x="28" y="132"/>
                  </a:lnTo>
                  <a:lnTo>
                    <a:pt x="32" y="130"/>
                  </a:lnTo>
                  <a:lnTo>
                    <a:pt x="32" y="126"/>
                  </a:lnTo>
                  <a:lnTo>
                    <a:pt x="30" y="130"/>
                  </a:lnTo>
                  <a:lnTo>
                    <a:pt x="28" y="130"/>
                  </a:lnTo>
                  <a:lnTo>
                    <a:pt x="26" y="134"/>
                  </a:lnTo>
                  <a:lnTo>
                    <a:pt x="26" y="132"/>
                  </a:lnTo>
                  <a:lnTo>
                    <a:pt x="26" y="132"/>
                  </a:lnTo>
                  <a:lnTo>
                    <a:pt x="26" y="130"/>
                  </a:lnTo>
                  <a:lnTo>
                    <a:pt x="28" y="121"/>
                  </a:lnTo>
                  <a:lnTo>
                    <a:pt x="30" y="119"/>
                  </a:lnTo>
                  <a:lnTo>
                    <a:pt x="30" y="119"/>
                  </a:lnTo>
                  <a:lnTo>
                    <a:pt x="28" y="113"/>
                  </a:lnTo>
                  <a:lnTo>
                    <a:pt x="26" y="109"/>
                  </a:lnTo>
                  <a:lnTo>
                    <a:pt x="26" y="109"/>
                  </a:lnTo>
                  <a:lnTo>
                    <a:pt x="26" y="109"/>
                  </a:lnTo>
                  <a:lnTo>
                    <a:pt x="26" y="107"/>
                  </a:lnTo>
                  <a:lnTo>
                    <a:pt x="24" y="107"/>
                  </a:lnTo>
                  <a:lnTo>
                    <a:pt x="24" y="103"/>
                  </a:lnTo>
                  <a:lnTo>
                    <a:pt x="22" y="103"/>
                  </a:lnTo>
                  <a:lnTo>
                    <a:pt x="22" y="101"/>
                  </a:lnTo>
                  <a:lnTo>
                    <a:pt x="22" y="100"/>
                  </a:lnTo>
                  <a:lnTo>
                    <a:pt x="19" y="98"/>
                  </a:lnTo>
                  <a:lnTo>
                    <a:pt x="21" y="100"/>
                  </a:lnTo>
                  <a:lnTo>
                    <a:pt x="21" y="103"/>
                  </a:lnTo>
                  <a:lnTo>
                    <a:pt x="17" y="101"/>
                  </a:lnTo>
                  <a:lnTo>
                    <a:pt x="15" y="100"/>
                  </a:lnTo>
                  <a:lnTo>
                    <a:pt x="15" y="100"/>
                  </a:lnTo>
                  <a:lnTo>
                    <a:pt x="13" y="98"/>
                  </a:lnTo>
                  <a:lnTo>
                    <a:pt x="13" y="96"/>
                  </a:lnTo>
                  <a:lnTo>
                    <a:pt x="15" y="96"/>
                  </a:lnTo>
                  <a:lnTo>
                    <a:pt x="15" y="98"/>
                  </a:lnTo>
                  <a:lnTo>
                    <a:pt x="17" y="98"/>
                  </a:lnTo>
                  <a:lnTo>
                    <a:pt x="17" y="98"/>
                  </a:lnTo>
                  <a:lnTo>
                    <a:pt x="17" y="98"/>
                  </a:lnTo>
                  <a:lnTo>
                    <a:pt x="15" y="96"/>
                  </a:lnTo>
                  <a:lnTo>
                    <a:pt x="17" y="96"/>
                  </a:lnTo>
                  <a:lnTo>
                    <a:pt x="19" y="96"/>
                  </a:lnTo>
                  <a:lnTo>
                    <a:pt x="19" y="96"/>
                  </a:lnTo>
                  <a:lnTo>
                    <a:pt x="19" y="94"/>
                  </a:lnTo>
                  <a:lnTo>
                    <a:pt x="17" y="92"/>
                  </a:lnTo>
                  <a:lnTo>
                    <a:pt x="13" y="90"/>
                  </a:lnTo>
                  <a:lnTo>
                    <a:pt x="13" y="90"/>
                  </a:lnTo>
                  <a:lnTo>
                    <a:pt x="11" y="90"/>
                  </a:lnTo>
                  <a:lnTo>
                    <a:pt x="11" y="88"/>
                  </a:lnTo>
                  <a:lnTo>
                    <a:pt x="11" y="90"/>
                  </a:lnTo>
                  <a:lnTo>
                    <a:pt x="7" y="90"/>
                  </a:lnTo>
                  <a:lnTo>
                    <a:pt x="7" y="88"/>
                  </a:lnTo>
                  <a:lnTo>
                    <a:pt x="9" y="86"/>
                  </a:lnTo>
                  <a:lnTo>
                    <a:pt x="7" y="88"/>
                  </a:lnTo>
                  <a:lnTo>
                    <a:pt x="5" y="86"/>
                  </a:lnTo>
                  <a:lnTo>
                    <a:pt x="5" y="86"/>
                  </a:lnTo>
                  <a:lnTo>
                    <a:pt x="7" y="88"/>
                  </a:lnTo>
                  <a:lnTo>
                    <a:pt x="1" y="84"/>
                  </a:lnTo>
                  <a:lnTo>
                    <a:pt x="1" y="82"/>
                  </a:lnTo>
                  <a:lnTo>
                    <a:pt x="0" y="80"/>
                  </a:lnTo>
                  <a:lnTo>
                    <a:pt x="0" y="80"/>
                  </a:lnTo>
                  <a:lnTo>
                    <a:pt x="0" y="79"/>
                  </a:lnTo>
                  <a:lnTo>
                    <a:pt x="0" y="79"/>
                  </a:lnTo>
                  <a:lnTo>
                    <a:pt x="3" y="75"/>
                  </a:lnTo>
                  <a:lnTo>
                    <a:pt x="3" y="77"/>
                  </a:lnTo>
                  <a:lnTo>
                    <a:pt x="5" y="73"/>
                  </a:lnTo>
                  <a:lnTo>
                    <a:pt x="5" y="71"/>
                  </a:lnTo>
                  <a:lnTo>
                    <a:pt x="5" y="69"/>
                  </a:lnTo>
                  <a:lnTo>
                    <a:pt x="5" y="69"/>
                  </a:lnTo>
                  <a:lnTo>
                    <a:pt x="7" y="69"/>
                  </a:lnTo>
                  <a:lnTo>
                    <a:pt x="9" y="65"/>
                  </a:lnTo>
                  <a:lnTo>
                    <a:pt x="7" y="63"/>
                  </a:lnTo>
                  <a:lnTo>
                    <a:pt x="9" y="61"/>
                  </a:lnTo>
                  <a:lnTo>
                    <a:pt x="7" y="58"/>
                  </a:lnTo>
                  <a:lnTo>
                    <a:pt x="9" y="58"/>
                  </a:lnTo>
                  <a:lnTo>
                    <a:pt x="11" y="56"/>
                  </a:lnTo>
                  <a:lnTo>
                    <a:pt x="11" y="52"/>
                  </a:lnTo>
                  <a:lnTo>
                    <a:pt x="9" y="48"/>
                  </a:lnTo>
                  <a:lnTo>
                    <a:pt x="11" y="48"/>
                  </a:lnTo>
                  <a:lnTo>
                    <a:pt x="13" y="48"/>
                  </a:lnTo>
                  <a:lnTo>
                    <a:pt x="17" y="48"/>
                  </a:lnTo>
                  <a:lnTo>
                    <a:pt x="17" y="44"/>
                  </a:lnTo>
                  <a:lnTo>
                    <a:pt x="19" y="40"/>
                  </a:lnTo>
                  <a:lnTo>
                    <a:pt x="21" y="35"/>
                  </a:lnTo>
                  <a:lnTo>
                    <a:pt x="19" y="35"/>
                  </a:lnTo>
                  <a:lnTo>
                    <a:pt x="19" y="33"/>
                  </a:lnTo>
                  <a:lnTo>
                    <a:pt x="21" y="29"/>
                  </a:lnTo>
                  <a:lnTo>
                    <a:pt x="22" y="25"/>
                  </a:lnTo>
                  <a:lnTo>
                    <a:pt x="22" y="23"/>
                  </a:lnTo>
                  <a:lnTo>
                    <a:pt x="22" y="21"/>
                  </a:lnTo>
                  <a:lnTo>
                    <a:pt x="26" y="16"/>
                  </a:lnTo>
                  <a:lnTo>
                    <a:pt x="28" y="16"/>
                  </a:lnTo>
                  <a:lnTo>
                    <a:pt x="30" y="12"/>
                  </a:lnTo>
                  <a:lnTo>
                    <a:pt x="32" y="10"/>
                  </a:lnTo>
                  <a:lnTo>
                    <a:pt x="36" y="8"/>
                  </a:lnTo>
                  <a:lnTo>
                    <a:pt x="38" y="6"/>
                  </a:lnTo>
                  <a:lnTo>
                    <a:pt x="40" y="8"/>
                  </a:lnTo>
                  <a:lnTo>
                    <a:pt x="42" y="10"/>
                  </a:lnTo>
                  <a:lnTo>
                    <a:pt x="42" y="8"/>
                  </a:lnTo>
                  <a:lnTo>
                    <a:pt x="42" y="4"/>
                  </a:lnTo>
                  <a:lnTo>
                    <a:pt x="43" y="2"/>
                  </a:lnTo>
                  <a:lnTo>
                    <a:pt x="43" y="2"/>
                  </a:lnTo>
                  <a:lnTo>
                    <a:pt x="43" y="0"/>
                  </a:lnTo>
                  <a:lnTo>
                    <a:pt x="43" y="0"/>
                  </a:lnTo>
                  <a:close/>
                  <a:moveTo>
                    <a:pt x="15" y="103"/>
                  </a:moveTo>
                  <a:lnTo>
                    <a:pt x="15" y="105"/>
                  </a:lnTo>
                  <a:lnTo>
                    <a:pt x="17" y="105"/>
                  </a:lnTo>
                  <a:lnTo>
                    <a:pt x="17" y="105"/>
                  </a:lnTo>
                  <a:lnTo>
                    <a:pt x="15" y="103"/>
                  </a:lnTo>
                  <a:lnTo>
                    <a:pt x="15"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29"/>
            <p:cNvSpPr>
              <a:spLocks noEditPoints="1"/>
            </p:cNvSpPr>
            <p:nvPr/>
          </p:nvSpPr>
          <p:spPr bwMode="auto">
            <a:xfrm>
              <a:off x="17480866" y="-296083"/>
              <a:ext cx="44995" cy="78249"/>
            </a:xfrm>
            <a:custGeom>
              <a:avLst/>
              <a:gdLst>
                <a:gd name="T0" fmla="*/ 0 w 23"/>
                <a:gd name="T1" fmla="*/ 17 h 40"/>
                <a:gd name="T2" fmla="*/ 2 w 23"/>
                <a:gd name="T3" fmla="*/ 15 h 40"/>
                <a:gd name="T4" fmla="*/ 0 w 23"/>
                <a:gd name="T5" fmla="*/ 17 h 40"/>
                <a:gd name="T6" fmla="*/ 0 w 23"/>
                <a:gd name="T7" fmla="*/ 21 h 40"/>
                <a:gd name="T8" fmla="*/ 4 w 23"/>
                <a:gd name="T9" fmla="*/ 4 h 40"/>
                <a:gd name="T10" fmla="*/ 2 w 23"/>
                <a:gd name="T11" fmla="*/ 2 h 40"/>
                <a:gd name="T12" fmla="*/ 6 w 23"/>
                <a:gd name="T13" fmla="*/ 2 h 40"/>
                <a:gd name="T14" fmla="*/ 4 w 23"/>
                <a:gd name="T15" fmla="*/ 4 h 40"/>
                <a:gd name="T16" fmla="*/ 4 w 23"/>
                <a:gd name="T17" fmla="*/ 4 h 40"/>
                <a:gd name="T18" fmla="*/ 8 w 23"/>
                <a:gd name="T19" fmla="*/ 2 h 40"/>
                <a:gd name="T20" fmla="*/ 12 w 23"/>
                <a:gd name="T21" fmla="*/ 6 h 40"/>
                <a:gd name="T22" fmla="*/ 10 w 23"/>
                <a:gd name="T23" fmla="*/ 6 h 40"/>
                <a:gd name="T24" fmla="*/ 8 w 23"/>
                <a:gd name="T25" fmla="*/ 4 h 40"/>
                <a:gd name="T26" fmla="*/ 6 w 23"/>
                <a:gd name="T27" fmla="*/ 2 h 40"/>
                <a:gd name="T28" fmla="*/ 6 w 23"/>
                <a:gd name="T29" fmla="*/ 2 h 40"/>
                <a:gd name="T30" fmla="*/ 6 w 23"/>
                <a:gd name="T31" fmla="*/ 2 h 40"/>
                <a:gd name="T32" fmla="*/ 4 w 23"/>
                <a:gd name="T33" fmla="*/ 6 h 40"/>
                <a:gd name="T34" fmla="*/ 4 w 23"/>
                <a:gd name="T35" fmla="*/ 6 h 40"/>
                <a:gd name="T36" fmla="*/ 4 w 23"/>
                <a:gd name="T37" fmla="*/ 8 h 40"/>
                <a:gd name="T38" fmla="*/ 4 w 23"/>
                <a:gd name="T39" fmla="*/ 10 h 40"/>
                <a:gd name="T40" fmla="*/ 2 w 23"/>
                <a:gd name="T41" fmla="*/ 10 h 40"/>
                <a:gd name="T42" fmla="*/ 0 w 23"/>
                <a:gd name="T43" fmla="*/ 10 h 40"/>
                <a:gd name="T44" fmla="*/ 2 w 23"/>
                <a:gd name="T45" fmla="*/ 10 h 40"/>
                <a:gd name="T46" fmla="*/ 2 w 23"/>
                <a:gd name="T47" fmla="*/ 13 h 40"/>
                <a:gd name="T48" fmla="*/ 2 w 23"/>
                <a:gd name="T49" fmla="*/ 17 h 40"/>
                <a:gd name="T50" fmla="*/ 2 w 23"/>
                <a:gd name="T51" fmla="*/ 21 h 40"/>
                <a:gd name="T52" fmla="*/ 2 w 23"/>
                <a:gd name="T53" fmla="*/ 27 h 40"/>
                <a:gd name="T54" fmla="*/ 2 w 23"/>
                <a:gd name="T55" fmla="*/ 32 h 40"/>
                <a:gd name="T56" fmla="*/ 6 w 23"/>
                <a:gd name="T57" fmla="*/ 40 h 40"/>
                <a:gd name="T58" fmla="*/ 10 w 23"/>
                <a:gd name="T59" fmla="*/ 40 h 40"/>
                <a:gd name="T60" fmla="*/ 18 w 23"/>
                <a:gd name="T61" fmla="*/ 38 h 40"/>
                <a:gd name="T62" fmla="*/ 23 w 23"/>
                <a:gd name="T63" fmla="*/ 32 h 40"/>
                <a:gd name="T64" fmla="*/ 23 w 23"/>
                <a:gd name="T65" fmla="*/ 29 h 40"/>
                <a:gd name="T66" fmla="*/ 23 w 23"/>
                <a:gd name="T67" fmla="*/ 27 h 40"/>
                <a:gd name="T68" fmla="*/ 23 w 23"/>
                <a:gd name="T69" fmla="*/ 23 h 40"/>
                <a:gd name="T70" fmla="*/ 19 w 23"/>
                <a:gd name="T71" fmla="*/ 17 h 40"/>
                <a:gd name="T72" fmla="*/ 18 w 23"/>
                <a:gd name="T73" fmla="*/ 15 h 40"/>
                <a:gd name="T74" fmla="*/ 16 w 23"/>
                <a:gd name="T75" fmla="*/ 15 h 40"/>
                <a:gd name="T76" fmla="*/ 18 w 23"/>
                <a:gd name="T77" fmla="*/ 13 h 40"/>
                <a:gd name="T78" fmla="*/ 14 w 23"/>
                <a:gd name="T79" fmla="*/ 10 h 40"/>
                <a:gd name="T80" fmla="*/ 14 w 23"/>
                <a:gd name="T81" fmla="*/ 8 h 40"/>
                <a:gd name="T82" fmla="*/ 12 w 23"/>
                <a:gd name="T83" fmla="*/ 6 h 40"/>
                <a:gd name="T84" fmla="*/ 8 w 23"/>
                <a:gd name="T85" fmla="*/ 6 h 40"/>
                <a:gd name="T86" fmla="*/ 8 w 23"/>
                <a:gd name="T8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 h="40">
                  <a:moveTo>
                    <a:pt x="0" y="21"/>
                  </a:moveTo>
                  <a:lnTo>
                    <a:pt x="0" y="17"/>
                  </a:lnTo>
                  <a:lnTo>
                    <a:pt x="0" y="17"/>
                  </a:lnTo>
                  <a:lnTo>
                    <a:pt x="2" y="15"/>
                  </a:lnTo>
                  <a:lnTo>
                    <a:pt x="2" y="17"/>
                  </a:lnTo>
                  <a:lnTo>
                    <a:pt x="0" y="17"/>
                  </a:lnTo>
                  <a:lnTo>
                    <a:pt x="0" y="17"/>
                  </a:lnTo>
                  <a:lnTo>
                    <a:pt x="0" y="21"/>
                  </a:lnTo>
                  <a:lnTo>
                    <a:pt x="0" y="21"/>
                  </a:lnTo>
                  <a:close/>
                  <a:moveTo>
                    <a:pt x="4" y="4"/>
                  </a:moveTo>
                  <a:lnTo>
                    <a:pt x="2" y="2"/>
                  </a:lnTo>
                  <a:lnTo>
                    <a:pt x="2" y="2"/>
                  </a:lnTo>
                  <a:lnTo>
                    <a:pt x="4" y="0"/>
                  </a:lnTo>
                  <a:lnTo>
                    <a:pt x="6" y="2"/>
                  </a:lnTo>
                  <a:lnTo>
                    <a:pt x="4" y="2"/>
                  </a:lnTo>
                  <a:lnTo>
                    <a:pt x="4" y="4"/>
                  </a:lnTo>
                  <a:lnTo>
                    <a:pt x="4" y="4"/>
                  </a:lnTo>
                  <a:lnTo>
                    <a:pt x="4" y="4"/>
                  </a:lnTo>
                  <a:close/>
                  <a:moveTo>
                    <a:pt x="6" y="2"/>
                  </a:moveTo>
                  <a:lnTo>
                    <a:pt x="8" y="2"/>
                  </a:lnTo>
                  <a:lnTo>
                    <a:pt x="8" y="4"/>
                  </a:lnTo>
                  <a:lnTo>
                    <a:pt x="12" y="6"/>
                  </a:lnTo>
                  <a:lnTo>
                    <a:pt x="12" y="6"/>
                  </a:lnTo>
                  <a:lnTo>
                    <a:pt x="10" y="6"/>
                  </a:lnTo>
                  <a:lnTo>
                    <a:pt x="8" y="6"/>
                  </a:lnTo>
                  <a:lnTo>
                    <a:pt x="8" y="4"/>
                  </a:lnTo>
                  <a:lnTo>
                    <a:pt x="6" y="4"/>
                  </a:lnTo>
                  <a:lnTo>
                    <a:pt x="6" y="2"/>
                  </a:lnTo>
                  <a:lnTo>
                    <a:pt x="6" y="2"/>
                  </a:lnTo>
                  <a:lnTo>
                    <a:pt x="6" y="2"/>
                  </a:lnTo>
                  <a:lnTo>
                    <a:pt x="6" y="2"/>
                  </a:lnTo>
                  <a:lnTo>
                    <a:pt x="6" y="2"/>
                  </a:lnTo>
                  <a:close/>
                  <a:moveTo>
                    <a:pt x="4" y="4"/>
                  </a:moveTo>
                  <a:lnTo>
                    <a:pt x="4" y="6"/>
                  </a:lnTo>
                  <a:lnTo>
                    <a:pt x="6" y="6"/>
                  </a:lnTo>
                  <a:lnTo>
                    <a:pt x="4" y="6"/>
                  </a:lnTo>
                  <a:lnTo>
                    <a:pt x="4" y="6"/>
                  </a:lnTo>
                  <a:lnTo>
                    <a:pt x="4" y="8"/>
                  </a:lnTo>
                  <a:lnTo>
                    <a:pt x="4" y="8"/>
                  </a:lnTo>
                  <a:lnTo>
                    <a:pt x="4" y="10"/>
                  </a:lnTo>
                  <a:lnTo>
                    <a:pt x="2" y="10"/>
                  </a:lnTo>
                  <a:lnTo>
                    <a:pt x="2" y="10"/>
                  </a:lnTo>
                  <a:lnTo>
                    <a:pt x="0" y="8"/>
                  </a:lnTo>
                  <a:lnTo>
                    <a:pt x="0" y="10"/>
                  </a:lnTo>
                  <a:lnTo>
                    <a:pt x="2" y="10"/>
                  </a:lnTo>
                  <a:lnTo>
                    <a:pt x="2" y="10"/>
                  </a:lnTo>
                  <a:lnTo>
                    <a:pt x="2" y="11"/>
                  </a:lnTo>
                  <a:lnTo>
                    <a:pt x="2" y="13"/>
                  </a:lnTo>
                  <a:lnTo>
                    <a:pt x="2" y="15"/>
                  </a:lnTo>
                  <a:lnTo>
                    <a:pt x="2" y="17"/>
                  </a:lnTo>
                  <a:lnTo>
                    <a:pt x="0" y="21"/>
                  </a:lnTo>
                  <a:lnTo>
                    <a:pt x="2" y="21"/>
                  </a:lnTo>
                  <a:lnTo>
                    <a:pt x="0" y="23"/>
                  </a:lnTo>
                  <a:lnTo>
                    <a:pt x="2" y="27"/>
                  </a:lnTo>
                  <a:lnTo>
                    <a:pt x="2" y="27"/>
                  </a:lnTo>
                  <a:lnTo>
                    <a:pt x="2" y="32"/>
                  </a:lnTo>
                  <a:lnTo>
                    <a:pt x="4" y="38"/>
                  </a:lnTo>
                  <a:lnTo>
                    <a:pt x="6" y="40"/>
                  </a:lnTo>
                  <a:lnTo>
                    <a:pt x="8" y="40"/>
                  </a:lnTo>
                  <a:lnTo>
                    <a:pt x="10" y="40"/>
                  </a:lnTo>
                  <a:lnTo>
                    <a:pt x="14" y="40"/>
                  </a:lnTo>
                  <a:lnTo>
                    <a:pt x="18" y="38"/>
                  </a:lnTo>
                  <a:lnTo>
                    <a:pt x="21" y="36"/>
                  </a:lnTo>
                  <a:lnTo>
                    <a:pt x="23" y="32"/>
                  </a:lnTo>
                  <a:lnTo>
                    <a:pt x="23" y="31"/>
                  </a:lnTo>
                  <a:lnTo>
                    <a:pt x="23" y="29"/>
                  </a:lnTo>
                  <a:lnTo>
                    <a:pt x="23" y="29"/>
                  </a:lnTo>
                  <a:lnTo>
                    <a:pt x="23" y="27"/>
                  </a:lnTo>
                  <a:lnTo>
                    <a:pt x="23" y="25"/>
                  </a:lnTo>
                  <a:lnTo>
                    <a:pt x="23" y="23"/>
                  </a:lnTo>
                  <a:lnTo>
                    <a:pt x="21" y="23"/>
                  </a:lnTo>
                  <a:lnTo>
                    <a:pt x="19" y="17"/>
                  </a:lnTo>
                  <a:lnTo>
                    <a:pt x="19" y="15"/>
                  </a:lnTo>
                  <a:lnTo>
                    <a:pt x="18" y="15"/>
                  </a:lnTo>
                  <a:lnTo>
                    <a:pt x="16" y="15"/>
                  </a:lnTo>
                  <a:lnTo>
                    <a:pt x="16" y="15"/>
                  </a:lnTo>
                  <a:lnTo>
                    <a:pt x="18" y="13"/>
                  </a:lnTo>
                  <a:lnTo>
                    <a:pt x="18" y="13"/>
                  </a:lnTo>
                  <a:lnTo>
                    <a:pt x="16" y="13"/>
                  </a:lnTo>
                  <a:lnTo>
                    <a:pt x="14" y="10"/>
                  </a:lnTo>
                  <a:lnTo>
                    <a:pt x="14" y="10"/>
                  </a:lnTo>
                  <a:lnTo>
                    <a:pt x="14" y="8"/>
                  </a:lnTo>
                  <a:lnTo>
                    <a:pt x="12" y="8"/>
                  </a:lnTo>
                  <a:lnTo>
                    <a:pt x="12" y="6"/>
                  </a:lnTo>
                  <a:lnTo>
                    <a:pt x="10" y="6"/>
                  </a:lnTo>
                  <a:lnTo>
                    <a:pt x="8" y="6"/>
                  </a:lnTo>
                  <a:lnTo>
                    <a:pt x="8" y="6"/>
                  </a:lnTo>
                  <a:lnTo>
                    <a:pt x="8" y="6"/>
                  </a:lnTo>
                  <a:lnTo>
                    <a:pt x="4"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30"/>
            <p:cNvSpPr>
              <a:spLocks noEditPoints="1"/>
            </p:cNvSpPr>
            <p:nvPr/>
          </p:nvSpPr>
          <p:spPr bwMode="auto">
            <a:xfrm>
              <a:off x="17220688" y="-781231"/>
              <a:ext cx="588828" cy="522315"/>
            </a:xfrm>
            <a:custGeom>
              <a:avLst/>
              <a:gdLst>
                <a:gd name="T0" fmla="*/ 103 w 301"/>
                <a:gd name="T1" fmla="*/ 23 h 267"/>
                <a:gd name="T2" fmla="*/ 118 w 301"/>
                <a:gd name="T3" fmla="*/ 30 h 267"/>
                <a:gd name="T4" fmla="*/ 122 w 301"/>
                <a:gd name="T5" fmla="*/ 51 h 267"/>
                <a:gd name="T6" fmla="*/ 156 w 301"/>
                <a:gd name="T7" fmla="*/ 65 h 267"/>
                <a:gd name="T8" fmla="*/ 196 w 301"/>
                <a:gd name="T9" fmla="*/ 72 h 267"/>
                <a:gd name="T10" fmla="*/ 212 w 301"/>
                <a:gd name="T11" fmla="*/ 59 h 267"/>
                <a:gd name="T12" fmla="*/ 229 w 301"/>
                <a:gd name="T13" fmla="*/ 72 h 267"/>
                <a:gd name="T14" fmla="*/ 242 w 301"/>
                <a:gd name="T15" fmla="*/ 61 h 267"/>
                <a:gd name="T16" fmla="*/ 258 w 301"/>
                <a:gd name="T17" fmla="*/ 49 h 267"/>
                <a:gd name="T18" fmla="*/ 280 w 301"/>
                <a:gd name="T19" fmla="*/ 44 h 267"/>
                <a:gd name="T20" fmla="*/ 292 w 301"/>
                <a:gd name="T21" fmla="*/ 44 h 267"/>
                <a:gd name="T22" fmla="*/ 301 w 301"/>
                <a:gd name="T23" fmla="*/ 55 h 267"/>
                <a:gd name="T24" fmla="*/ 286 w 301"/>
                <a:gd name="T25" fmla="*/ 69 h 267"/>
                <a:gd name="T26" fmla="*/ 275 w 301"/>
                <a:gd name="T27" fmla="*/ 97 h 267"/>
                <a:gd name="T28" fmla="*/ 265 w 301"/>
                <a:gd name="T29" fmla="*/ 116 h 267"/>
                <a:gd name="T30" fmla="*/ 261 w 301"/>
                <a:gd name="T31" fmla="*/ 122 h 267"/>
                <a:gd name="T32" fmla="*/ 252 w 301"/>
                <a:gd name="T33" fmla="*/ 105 h 267"/>
                <a:gd name="T34" fmla="*/ 246 w 301"/>
                <a:gd name="T35" fmla="*/ 107 h 267"/>
                <a:gd name="T36" fmla="*/ 250 w 301"/>
                <a:gd name="T37" fmla="*/ 99 h 267"/>
                <a:gd name="T38" fmla="*/ 248 w 301"/>
                <a:gd name="T39" fmla="*/ 88 h 267"/>
                <a:gd name="T40" fmla="*/ 227 w 301"/>
                <a:gd name="T41" fmla="*/ 80 h 267"/>
                <a:gd name="T42" fmla="*/ 217 w 301"/>
                <a:gd name="T43" fmla="*/ 76 h 267"/>
                <a:gd name="T44" fmla="*/ 212 w 301"/>
                <a:gd name="T45" fmla="*/ 74 h 267"/>
                <a:gd name="T46" fmla="*/ 215 w 301"/>
                <a:gd name="T47" fmla="*/ 88 h 267"/>
                <a:gd name="T48" fmla="*/ 219 w 301"/>
                <a:gd name="T49" fmla="*/ 109 h 267"/>
                <a:gd name="T50" fmla="*/ 221 w 301"/>
                <a:gd name="T51" fmla="*/ 126 h 267"/>
                <a:gd name="T52" fmla="*/ 214 w 301"/>
                <a:gd name="T53" fmla="*/ 124 h 267"/>
                <a:gd name="T54" fmla="*/ 212 w 301"/>
                <a:gd name="T55" fmla="*/ 124 h 267"/>
                <a:gd name="T56" fmla="*/ 200 w 301"/>
                <a:gd name="T57" fmla="*/ 139 h 267"/>
                <a:gd name="T58" fmla="*/ 187 w 301"/>
                <a:gd name="T59" fmla="*/ 145 h 267"/>
                <a:gd name="T60" fmla="*/ 166 w 301"/>
                <a:gd name="T61" fmla="*/ 170 h 267"/>
                <a:gd name="T62" fmla="*/ 147 w 301"/>
                <a:gd name="T63" fmla="*/ 185 h 267"/>
                <a:gd name="T64" fmla="*/ 135 w 301"/>
                <a:gd name="T65" fmla="*/ 204 h 267"/>
                <a:gd name="T66" fmla="*/ 133 w 301"/>
                <a:gd name="T67" fmla="*/ 244 h 267"/>
                <a:gd name="T68" fmla="*/ 130 w 301"/>
                <a:gd name="T69" fmla="*/ 256 h 267"/>
                <a:gd name="T70" fmla="*/ 114 w 301"/>
                <a:gd name="T71" fmla="*/ 265 h 267"/>
                <a:gd name="T72" fmla="*/ 93 w 301"/>
                <a:gd name="T73" fmla="*/ 240 h 267"/>
                <a:gd name="T74" fmla="*/ 78 w 301"/>
                <a:gd name="T75" fmla="*/ 216 h 267"/>
                <a:gd name="T76" fmla="*/ 66 w 301"/>
                <a:gd name="T77" fmla="*/ 193 h 267"/>
                <a:gd name="T78" fmla="*/ 57 w 301"/>
                <a:gd name="T79" fmla="*/ 164 h 267"/>
                <a:gd name="T80" fmla="*/ 49 w 301"/>
                <a:gd name="T81" fmla="*/ 143 h 267"/>
                <a:gd name="T82" fmla="*/ 47 w 301"/>
                <a:gd name="T83" fmla="*/ 128 h 267"/>
                <a:gd name="T84" fmla="*/ 47 w 301"/>
                <a:gd name="T85" fmla="*/ 120 h 267"/>
                <a:gd name="T86" fmla="*/ 38 w 301"/>
                <a:gd name="T87" fmla="*/ 135 h 267"/>
                <a:gd name="T88" fmla="*/ 7 w 301"/>
                <a:gd name="T89" fmla="*/ 120 h 267"/>
                <a:gd name="T90" fmla="*/ 15 w 301"/>
                <a:gd name="T91" fmla="*/ 120 h 267"/>
                <a:gd name="T92" fmla="*/ 17 w 301"/>
                <a:gd name="T93" fmla="*/ 116 h 267"/>
                <a:gd name="T94" fmla="*/ 0 w 301"/>
                <a:gd name="T95" fmla="*/ 107 h 267"/>
                <a:gd name="T96" fmla="*/ 23 w 301"/>
                <a:gd name="T97" fmla="*/ 97 h 267"/>
                <a:gd name="T98" fmla="*/ 21 w 301"/>
                <a:gd name="T99" fmla="*/ 84 h 267"/>
                <a:gd name="T100" fmla="*/ 7 w 301"/>
                <a:gd name="T101" fmla="*/ 70 h 267"/>
                <a:gd name="T102" fmla="*/ 24 w 301"/>
                <a:gd name="T103" fmla="*/ 61 h 267"/>
                <a:gd name="T104" fmla="*/ 49 w 301"/>
                <a:gd name="T105" fmla="*/ 34 h 267"/>
                <a:gd name="T106" fmla="*/ 59 w 301"/>
                <a:gd name="T107" fmla="*/ 13 h 267"/>
                <a:gd name="T108" fmla="*/ 87 w 301"/>
                <a:gd name="T109" fmla="*/ 4 h 267"/>
                <a:gd name="T110" fmla="*/ 219 w 301"/>
                <a:gd name="T111" fmla="*/ 126 h 267"/>
                <a:gd name="T112" fmla="*/ 215 w 301"/>
                <a:gd name="T113" fmla="*/ 1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1" h="267">
                  <a:moveTo>
                    <a:pt x="97" y="7"/>
                  </a:moveTo>
                  <a:lnTo>
                    <a:pt x="97" y="9"/>
                  </a:lnTo>
                  <a:lnTo>
                    <a:pt x="97" y="11"/>
                  </a:lnTo>
                  <a:lnTo>
                    <a:pt x="101" y="11"/>
                  </a:lnTo>
                  <a:lnTo>
                    <a:pt x="99" y="15"/>
                  </a:lnTo>
                  <a:lnTo>
                    <a:pt x="101" y="17"/>
                  </a:lnTo>
                  <a:lnTo>
                    <a:pt x="101" y="19"/>
                  </a:lnTo>
                  <a:lnTo>
                    <a:pt x="101" y="19"/>
                  </a:lnTo>
                  <a:lnTo>
                    <a:pt x="103" y="21"/>
                  </a:lnTo>
                  <a:lnTo>
                    <a:pt x="103" y="23"/>
                  </a:lnTo>
                  <a:lnTo>
                    <a:pt x="103" y="23"/>
                  </a:lnTo>
                  <a:lnTo>
                    <a:pt x="105" y="25"/>
                  </a:lnTo>
                  <a:lnTo>
                    <a:pt x="107" y="27"/>
                  </a:lnTo>
                  <a:lnTo>
                    <a:pt x="109" y="25"/>
                  </a:lnTo>
                  <a:lnTo>
                    <a:pt x="110" y="25"/>
                  </a:lnTo>
                  <a:lnTo>
                    <a:pt x="112" y="25"/>
                  </a:lnTo>
                  <a:lnTo>
                    <a:pt x="114" y="27"/>
                  </a:lnTo>
                  <a:lnTo>
                    <a:pt x="116" y="28"/>
                  </a:lnTo>
                  <a:lnTo>
                    <a:pt x="118" y="28"/>
                  </a:lnTo>
                  <a:lnTo>
                    <a:pt x="118" y="30"/>
                  </a:lnTo>
                  <a:lnTo>
                    <a:pt x="120" y="30"/>
                  </a:lnTo>
                  <a:lnTo>
                    <a:pt x="122" y="32"/>
                  </a:lnTo>
                  <a:lnTo>
                    <a:pt x="122" y="32"/>
                  </a:lnTo>
                  <a:lnTo>
                    <a:pt x="122" y="36"/>
                  </a:lnTo>
                  <a:lnTo>
                    <a:pt x="120" y="42"/>
                  </a:lnTo>
                  <a:lnTo>
                    <a:pt x="120" y="44"/>
                  </a:lnTo>
                  <a:lnTo>
                    <a:pt x="118" y="48"/>
                  </a:lnTo>
                  <a:lnTo>
                    <a:pt x="118" y="49"/>
                  </a:lnTo>
                  <a:lnTo>
                    <a:pt x="120" y="49"/>
                  </a:lnTo>
                  <a:lnTo>
                    <a:pt x="122" y="51"/>
                  </a:lnTo>
                  <a:lnTo>
                    <a:pt x="124" y="51"/>
                  </a:lnTo>
                  <a:lnTo>
                    <a:pt x="126" y="53"/>
                  </a:lnTo>
                  <a:lnTo>
                    <a:pt x="130" y="53"/>
                  </a:lnTo>
                  <a:lnTo>
                    <a:pt x="135" y="57"/>
                  </a:lnTo>
                  <a:lnTo>
                    <a:pt x="139" y="61"/>
                  </a:lnTo>
                  <a:lnTo>
                    <a:pt x="143" y="61"/>
                  </a:lnTo>
                  <a:lnTo>
                    <a:pt x="145" y="63"/>
                  </a:lnTo>
                  <a:lnTo>
                    <a:pt x="147" y="63"/>
                  </a:lnTo>
                  <a:lnTo>
                    <a:pt x="151" y="65"/>
                  </a:lnTo>
                  <a:lnTo>
                    <a:pt x="156" y="65"/>
                  </a:lnTo>
                  <a:lnTo>
                    <a:pt x="158" y="67"/>
                  </a:lnTo>
                  <a:lnTo>
                    <a:pt x="164" y="65"/>
                  </a:lnTo>
                  <a:lnTo>
                    <a:pt x="170" y="65"/>
                  </a:lnTo>
                  <a:lnTo>
                    <a:pt x="170" y="69"/>
                  </a:lnTo>
                  <a:lnTo>
                    <a:pt x="173" y="70"/>
                  </a:lnTo>
                  <a:lnTo>
                    <a:pt x="179" y="72"/>
                  </a:lnTo>
                  <a:lnTo>
                    <a:pt x="181" y="70"/>
                  </a:lnTo>
                  <a:lnTo>
                    <a:pt x="185" y="70"/>
                  </a:lnTo>
                  <a:lnTo>
                    <a:pt x="193" y="74"/>
                  </a:lnTo>
                  <a:lnTo>
                    <a:pt x="196" y="72"/>
                  </a:lnTo>
                  <a:lnTo>
                    <a:pt x="200" y="74"/>
                  </a:lnTo>
                  <a:lnTo>
                    <a:pt x="206" y="72"/>
                  </a:lnTo>
                  <a:lnTo>
                    <a:pt x="208" y="69"/>
                  </a:lnTo>
                  <a:lnTo>
                    <a:pt x="206" y="65"/>
                  </a:lnTo>
                  <a:lnTo>
                    <a:pt x="206" y="61"/>
                  </a:lnTo>
                  <a:lnTo>
                    <a:pt x="206" y="59"/>
                  </a:lnTo>
                  <a:lnTo>
                    <a:pt x="206" y="59"/>
                  </a:lnTo>
                  <a:lnTo>
                    <a:pt x="208" y="57"/>
                  </a:lnTo>
                  <a:lnTo>
                    <a:pt x="210" y="57"/>
                  </a:lnTo>
                  <a:lnTo>
                    <a:pt x="212" y="59"/>
                  </a:lnTo>
                  <a:lnTo>
                    <a:pt x="212" y="61"/>
                  </a:lnTo>
                  <a:lnTo>
                    <a:pt x="214" y="63"/>
                  </a:lnTo>
                  <a:lnTo>
                    <a:pt x="214" y="63"/>
                  </a:lnTo>
                  <a:lnTo>
                    <a:pt x="214" y="65"/>
                  </a:lnTo>
                  <a:lnTo>
                    <a:pt x="212" y="67"/>
                  </a:lnTo>
                  <a:lnTo>
                    <a:pt x="215" y="69"/>
                  </a:lnTo>
                  <a:lnTo>
                    <a:pt x="217" y="70"/>
                  </a:lnTo>
                  <a:lnTo>
                    <a:pt x="219" y="69"/>
                  </a:lnTo>
                  <a:lnTo>
                    <a:pt x="225" y="72"/>
                  </a:lnTo>
                  <a:lnTo>
                    <a:pt x="229" y="72"/>
                  </a:lnTo>
                  <a:lnTo>
                    <a:pt x="231" y="69"/>
                  </a:lnTo>
                  <a:lnTo>
                    <a:pt x="233" y="69"/>
                  </a:lnTo>
                  <a:lnTo>
                    <a:pt x="235" y="70"/>
                  </a:lnTo>
                  <a:lnTo>
                    <a:pt x="238" y="69"/>
                  </a:lnTo>
                  <a:lnTo>
                    <a:pt x="242" y="69"/>
                  </a:lnTo>
                  <a:lnTo>
                    <a:pt x="246" y="69"/>
                  </a:lnTo>
                  <a:lnTo>
                    <a:pt x="246" y="67"/>
                  </a:lnTo>
                  <a:lnTo>
                    <a:pt x="246" y="63"/>
                  </a:lnTo>
                  <a:lnTo>
                    <a:pt x="242" y="63"/>
                  </a:lnTo>
                  <a:lnTo>
                    <a:pt x="242" y="61"/>
                  </a:lnTo>
                  <a:lnTo>
                    <a:pt x="242" y="57"/>
                  </a:lnTo>
                  <a:lnTo>
                    <a:pt x="244" y="57"/>
                  </a:lnTo>
                  <a:lnTo>
                    <a:pt x="248" y="57"/>
                  </a:lnTo>
                  <a:lnTo>
                    <a:pt x="250" y="57"/>
                  </a:lnTo>
                  <a:lnTo>
                    <a:pt x="252" y="55"/>
                  </a:lnTo>
                  <a:lnTo>
                    <a:pt x="254" y="53"/>
                  </a:lnTo>
                  <a:lnTo>
                    <a:pt x="254" y="53"/>
                  </a:lnTo>
                  <a:lnTo>
                    <a:pt x="254" y="53"/>
                  </a:lnTo>
                  <a:lnTo>
                    <a:pt x="258" y="51"/>
                  </a:lnTo>
                  <a:lnTo>
                    <a:pt x="258" y="49"/>
                  </a:lnTo>
                  <a:lnTo>
                    <a:pt x="259" y="48"/>
                  </a:lnTo>
                  <a:lnTo>
                    <a:pt x="261" y="48"/>
                  </a:lnTo>
                  <a:lnTo>
                    <a:pt x="265" y="48"/>
                  </a:lnTo>
                  <a:lnTo>
                    <a:pt x="267" y="44"/>
                  </a:lnTo>
                  <a:lnTo>
                    <a:pt x="267" y="42"/>
                  </a:lnTo>
                  <a:lnTo>
                    <a:pt x="269" y="42"/>
                  </a:lnTo>
                  <a:lnTo>
                    <a:pt x="271" y="40"/>
                  </a:lnTo>
                  <a:lnTo>
                    <a:pt x="273" y="42"/>
                  </a:lnTo>
                  <a:lnTo>
                    <a:pt x="277" y="42"/>
                  </a:lnTo>
                  <a:lnTo>
                    <a:pt x="280" y="44"/>
                  </a:lnTo>
                  <a:lnTo>
                    <a:pt x="282" y="42"/>
                  </a:lnTo>
                  <a:lnTo>
                    <a:pt x="282" y="40"/>
                  </a:lnTo>
                  <a:lnTo>
                    <a:pt x="286" y="38"/>
                  </a:lnTo>
                  <a:lnTo>
                    <a:pt x="288" y="38"/>
                  </a:lnTo>
                  <a:lnTo>
                    <a:pt x="288" y="40"/>
                  </a:lnTo>
                  <a:lnTo>
                    <a:pt x="290" y="40"/>
                  </a:lnTo>
                  <a:lnTo>
                    <a:pt x="290" y="40"/>
                  </a:lnTo>
                  <a:lnTo>
                    <a:pt x="290" y="44"/>
                  </a:lnTo>
                  <a:lnTo>
                    <a:pt x="290" y="46"/>
                  </a:lnTo>
                  <a:lnTo>
                    <a:pt x="292" y="44"/>
                  </a:lnTo>
                  <a:lnTo>
                    <a:pt x="294" y="44"/>
                  </a:lnTo>
                  <a:lnTo>
                    <a:pt x="294" y="46"/>
                  </a:lnTo>
                  <a:lnTo>
                    <a:pt x="296" y="48"/>
                  </a:lnTo>
                  <a:lnTo>
                    <a:pt x="296" y="49"/>
                  </a:lnTo>
                  <a:lnTo>
                    <a:pt x="294" y="49"/>
                  </a:lnTo>
                  <a:lnTo>
                    <a:pt x="294" y="51"/>
                  </a:lnTo>
                  <a:lnTo>
                    <a:pt x="296" y="51"/>
                  </a:lnTo>
                  <a:lnTo>
                    <a:pt x="298" y="51"/>
                  </a:lnTo>
                  <a:lnTo>
                    <a:pt x="300" y="53"/>
                  </a:lnTo>
                  <a:lnTo>
                    <a:pt x="301" y="55"/>
                  </a:lnTo>
                  <a:lnTo>
                    <a:pt x="301" y="55"/>
                  </a:lnTo>
                  <a:lnTo>
                    <a:pt x="300" y="57"/>
                  </a:lnTo>
                  <a:lnTo>
                    <a:pt x="300" y="61"/>
                  </a:lnTo>
                  <a:lnTo>
                    <a:pt x="300" y="63"/>
                  </a:lnTo>
                  <a:lnTo>
                    <a:pt x="298" y="61"/>
                  </a:lnTo>
                  <a:lnTo>
                    <a:pt x="296" y="59"/>
                  </a:lnTo>
                  <a:lnTo>
                    <a:pt x="294" y="61"/>
                  </a:lnTo>
                  <a:lnTo>
                    <a:pt x="290" y="63"/>
                  </a:lnTo>
                  <a:lnTo>
                    <a:pt x="288" y="65"/>
                  </a:lnTo>
                  <a:lnTo>
                    <a:pt x="286" y="69"/>
                  </a:lnTo>
                  <a:lnTo>
                    <a:pt x="284" y="69"/>
                  </a:lnTo>
                  <a:lnTo>
                    <a:pt x="280" y="74"/>
                  </a:lnTo>
                  <a:lnTo>
                    <a:pt x="280" y="76"/>
                  </a:lnTo>
                  <a:lnTo>
                    <a:pt x="280" y="78"/>
                  </a:lnTo>
                  <a:lnTo>
                    <a:pt x="279" y="82"/>
                  </a:lnTo>
                  <a:lnTo>
                    <a:pt x="277" y="86"/>
                  </a:lnTo>
                  <a:lnTo>
                    <a:pt x="277" y="88"/>
                  </a:lnTo>
                  <a:lnTo>
                    <a:pt x="279" y="88"/>
                  </a:lnTo>
                  <a:lnTo>
                    <a:pt x="277" y="93"/>
                  </a:lnTo>
                  <a:lnTo>
                    <a:pt x="275" y="97"/>
                  </a:lnTo>
                  <a:lnTo>
                    <a:pt x="275" y="101"/>
                  </a:lnTo>
                  <a:lnTo>
                    <a:pt x="271" y="101"/>
                  </a:lnTo>
                  <a:lnTo>
                    <a:pt x="269" y="101"/>
                  </a:lnTo>
                  <a:lnTo>
                    <a:pt x="267" y="101"/>
                  </a:lnTo>
                  <a:lnTo>
                    <a:pt x="269" y="105"/>
                  </a:lnTo>
                  <a:lnTo>
                    <a:pt x="269" y="109"/>
                  </a:lnTo>
                  <a:lnTo>
                    <a:pt x="267" y="111"/>
                  </a:lnTo>
                  <a:lnTo>
                    <a:pt x="265" y="111"/>
                  </a:lnTo>
                  <a:lnTo>
                    <a:pt x="267" y="114"/>
                  </a:lnTo>
                  <a:lnTo>
                    <a:pt x="265" y="116"/>
                  </a:lnTo>
                  <a:lnTo>
                    <a:pt x="267" y="118"/>
                  </a:lnTo>
                  <a:lnTo>
                    <a:pt x="265" y="122"/>
                  </a:lnTo>
                  <a:lnTo>
                    <a:pt x="263" y="122"/>
                  </a:lnTo>
                  <a:lnTo>
                    <a:pt x="263" y="122"/>
                  </a:lnTo>
                  <a:lnTo>
                    <a:pt x="263" y="124"/>
                  </a:lnTo>
                  <a:lnTo>
                    <a:pt x="263" y="124"/>
                  </a:lnTo>
                  <a:lnTo>
                    <a:pt x="261" y="124"/>
                  </a:lnTo>
                  <a:lnTo>
                    <a:pt x="261" y="122"/>
                  </a:lnTo>
                  <a:lnTo>
                    <a:pt x="261" y="122"/>
                  </a:lnTo>
                  <a:lnTo>
                    <a:pt x="261" y="122"/>
                  </a:lnTo>
                  <a:lnTo>
                    <a:pt x="259" y="120"/>
                  </a:lnTo>
                  <a:lnTo>
                    <a:pt x="259" y="116"/>
                  </a:lnTo>
                  <a:lnTo>
                    <a:pt x="259" y="112"/>
                  </a:lnTo>
                  <a:lnTo>
                    <a:pt x="258" y="112"/>
                  </a:lnTo>
                  <a:lnTo>
                    <a:pt x="258" y="111"/>
                  </a:lnTo>
                  <a:lnTo>
                    <a:pt x="258" y="107"/>
                  </a:lnTo>
                  <a:lnTo>
                    <a:pt x="256" y="105"/>
                  </a:lnTo>
                  <a:lnTo>
                    <a:pt x="256" y="105"/>
                  </a:lnTo>
                  <a:lnTo>
                    <a:pt x="254" y="105"/>
                  </a:lnTo>
                  <a:lnTo>
                    <a:pt x="252" y="105"/>
                  </a:lnTo>
                  <a:lnTo>
                    <a:pt x="252" y="105"/>
                  </a:lnTo>
                  <a:lnTo>
                    <a:pt x="252" y="105"/>
                  </a:lnTo>
                  <a:lnTo>
                    <a:pt x="252" y="107"/>
                  </a:lnTo>
                  <a:lnTo>
                    <a:pt x="252" y="107"/>
                  </a:lnTo>
                  <a:lnTo>
                    <a:pt x="250" y="109"/>
                  </a:lnTo>
                  <a:lnTo>
                    <a:pt x="252" y="109"/>
                  </a:lnTo>
                  <a:lnTo>
                    <a:pt x="252" y="111"/>
                  </a:lnTo>
                  <a:lnTo>
                    <a:pt x="250" y="111"/>
                  </a:lnTo>
                  <a:lnTo>
                    <a:pt x="248" y="109"/>
                  </a:lnTo>
                  <a:lnTo>
                    <a:pt x="246" y="107"/>
                  </a:lnTo>
                  <a:lnTo>
                    <a:pt x="246" y="107"/>
                  </a:lnTo>
                  <a:lnTo>
                    <a:pt x="244" y="107"/>
                  </a:lnTo>
                  <a:lnTo>
                    <a:pt x="244" y="103"/>
                  </a:lnTo>
                  <a:lnTo>
                    <a:pt x="244" y="103"/>
                  </a:lnTo>
                  <a:lnTo>
                    <a:pt x="244" y="101"/>
                  </a:lnTo>
                  <a:lnTo>
                    <a:pt x="244" y="101"/>
                  </a:lnTo>
                  <a:lnTo>
                    <a:pt x="248" y="99"/>
                  </a:lnTo>
                  <a:lnTo>
                    <a:pt x="248" y="99"/>
                  </a:lnTo>
                  <a:lnTo>
                    <a:pt x="250" y="99"/>
                  </a:lnTo>
                  <a:lnTo>
                    <a:pt x="250" y="99"/>
                  </a:lnTo>
                  <a:lnTo>
                    <a:pt x="250" y="97"/>
                  </a:lnTo>
                  <a:lnTo>
                    <a:pt x="252" y="97"/>
                  </a:lnTo>
                  <a:lnTo>
                    <a:pt x="252" y="93"/>
                  </a:lnTo>
                  <a:lnTo>
                    <a:pt x="254" y="91"/>
                  </a:lnTo>
                  <a:lnTo>
                    <a:pt x="254" y="90"/>
                  </a:lnTo>
                  <a:lnTo>
                    <a:pt x="254" y="90"/>
                  </a:lnTo>
                  <a:lnTo>
                    <a:pt x="252" y="88"/>
                  </a:lnTo>
                  <a:lnTo>
                    <a:pt x="250" y="88"/>
                  </a:lnTo>
                  <a:lnTo>
                    <a:pt x="250" y="88"/>
                  </a:lnTo>
                  <a:lnTo>
                    <a:pt x="248" y="88"/>
                  </a:lnTo>
                  <a:lnTo>
                    <a:pt x="244" y="88"/>
                  </a:lnTo>
                  <a:lnTo>
                    <a:pt x="240" y="88"/>
                  </a:lnTo>
                  <a:lnTo>
                    <a:pt x="236" y="88"/>
                  </a:lnTo>
                  <a:lnTo>
                    <a:pt x="233" y="88"/>
                  </a:lnTo>
                  <a:lnTo>
                    <a:pt x="231" y="86"/>
                  </a:lnTo>
                  <a:lnTo>
                    <a:pt x="229" y="86"/>
                  </a:lnTo>
                  <a:lnTo>
                    <a:pt x="227" y="86"/>
                  </a:lnTo>
                  <a:lnTo>
                    <a:pt x="227" y="84"/>
                  </a:lnTo>
                  <a:lnTo>
                    <a:pt x="227" y="82"/>
                  </a:lnTo>
                  <a:lnTo>
                    <a:pt x="227" y="80"/>
                  </a:lnTo>
                  <a:lnTo>
                    <a:pt x="225" y="78"/>
                  </a:lnTo>
                  <a:lnTo>
                    <a:pt x="225" y="76"/>
                  </a:lnTo>
                  <a:lnTo>
                    <a:pt x="223" y="76"/>
                  </a:lnTo>
                  <a:lnTo>
                    <a:pt x="223" y="76"/>
                  </a:lnTo>
                  <a:lnTo>
                    <a:pt x="221" y="76"/>
                  </a:lnTo>
                  <a:lnTo>
                    <a:pt x="219" y="76"/>
                  </a:lnTo>
                  <a:lnTo>
                    <a:pt x="217" y="74"/>
                  </a:lnTo>
                  <a:lnTo>
                    <a:pt x="217" y="74"/>
                  </a:lnTo>
                  <a:lnTo>
                    <a:pt x="217" y="76"/>
                  </a:lnTo>
                  <a:lnTo>
                    <a:pt x="217" y="76"/>
                  </a:lnTo>
                  <a:lnTo>
                    <a:pt x="217" y="76"/>
                  </a:lnTo>
                  <a:lnTo>
                    <a:pt x="215" y="76"/>
                  </a:lnTo>
                  <a:lnTo>
                    <a:pt x="214" y="74"/>
                  </a:lnTo>
                  <a:lnTo>
                    <a:pt x="214" y="74"/>
                  </a:lnTo>
                  <a:lnTo>
                    <a:pt x="212" y="72"/>
                  </a:lnTo>
                  <a:lnTo>
                    <a:pt x="212" y="70"/>
                  </a:lnTo>
                  <a:lnTo>
                    <a:pt x="210" y="72"/>
                  </a:lnTo>
                  <a:lnTo>
                    <a:pt x="210" y="72"/>
                  </a:lnTo>
                  <a:lnTo>
                    <a:pt x="210" y="74"/>
                  </a:lnTo>
                  <a:lnTo>
                    <a:pt x="212" y="74"/>
                  </a:lnTo>
                  <a:lnTo>
                    <a:pt x="210" y="76"/>
                  </a:lnTo>
                  <a:lnTo>
                    <a:pt x="208" y="80"/>
                  </a:lnTo>
                  <a:lnTo>
                    <a:pt x="208" y="82"/>
                  </a:lnTo>
                  <a:lnTo>
                    <a:pt x="212" y="84"/>
                  </a:lnTo>
                  <a:lnTo>
                    <a:pt x="214" y="82"/>
                  </a:lnTo>
                  <a:lnTo>
                    <a:pt x="217" y="82"/>
                  </a:lnTo>
                  <a:lnTo>
                    <a:pt x="217" y="84"/>
                  </a:lnTo>
                  <a:lnTo>
                    <a:pt x="217" y="86"/>
                  </a:lnTo>
                  <a:lnTo>
                    <a:pt x="215" y="88"/>
                  </a:lnTo>
                  <a:lnTo>
                    <a:pt x="215" y="88"/>
                  </a:lnTo>
                  <a:lnTo>
                    <a:pt x="214" y="88"/>
                  </a:lnTo>
                  <a:lnTo>
                    <a:pt x="212" y="90"/>
                  </a:lnTo>
                  <a:lnTo>
                    <a:pt x="210" y="91"/>
                  </a:lnTo>
                  <a:lnTo>
                    <a:pt x="210" y="95"/>
                  </a:lnTo>
                  <a:lnTo>
                    <a:pt x="212" y="97"/>
                  </a:lnTo>
                  <a:lnTo>
                    <a:pt x="215" y="99"/>
                  </a:lnTo>
                  <a:lnTo>
                    <a:pt x="217" y="101"/>
                  </a:lnTo>
                  <a:lnTo>
                    <a:pt x="217" y="105"/>
                  </a:lnTo>
                  <a:lnTo>
                    <a:pt x="219" y="107"/>
                  </a:lnTo>
                  <a:lnTo>
                    <a:pt x="219" y="109"/>
                  </a:lnTo>
                  <a:lnTo>
                    <a:pt x="219" y="112"/>
                  </a:lnTo>
                  <a:lnTo>
                    <a:pt x="221" y="116"/>
                  </a:lnTo>
                  <a:lnTo>
                    <a:pt x="223" y="118"/>
                  </a:lnTo>
                  <a:lnTo>
                    <a:pt x="223" y="120"/>
                  </a:lnTo>
                  <a:lnTo>
                    <a:pt x="223" y="122"/>
                  </a:lnTo>
                  <a:lnTo>
                    <a:pt x="223" y="124"/>
                  </a:lnTo>
                  <a:lnTo>
                    <a:pt x="223" y="126"/>
                  </a:lnTo>
                  <a:lnTo>
                    <a:pt x="223" y="128"/>
                  </a:lnTo>
                  <a:lnTo>
                    <a:pt x="221" y="126"/>
                  </a:lnTo>
                  <a:lnTo>
                    <a:pt x="221" y="126"/>
                  </a:lnTo>
                  <a:lnTo>
                    <a:pt x="219" y="126"/>
                  </a:lnTo>
                  <a:lnTo>
                    <a:pt x="219" y="124"/>
                  </a:lnTo>
                  <a:lnTo>
                    <a:pt x="219" y="122"/>
                  </a:lnTo>
                  <a:lnTo>
                    <a:pt x="219" y="124"/>
                  </a:lnTo>
                  <a:lnTo>
                    <a:pt x="217" y="124"/>
                  </a:lnTo>
                  <a:lnTo>
                    <a:pt x="217" y="124"/>
                  </a:lnTo>
                  <a:lnTo>
                    <a:pt x="217" y="124"/>
                  </a:lnTo>
                  <a:lnTo>
                    <a:pt x="215" y="124"/>
                  </a:lnTo>
                  <a:lnTo>
                    <a:pt x="215" y="126"/>
                  </a:lnTo>
                  <a:lnTo>
                    <a:pt x="214" y="124"/>
                  </a:lnTo>
                  <a:lnTo>
                    <a:pt x="214" y="122"/>
                  </a:lnTo>
                  <a:lnTo>
                    <a:pt x="214" y="120"/>
                  </a:lnTo>
                  <a:lnTo>
                    <a:pt x="212" y="120"/>
                  </a:lnTo>
                  <a:lnTo>
                    <a:pt x="210" y="120"/>
                  </a:lnTo>
                  <a:lnTo>
                    <a:pt x="210" y="120"/>
                  </a:lnTo>
                  <a:lnTo>
                    <a:pt x="212" y="120"/>
                  </a:lnTo>
                  <a:lnTo>
                    <a:pt x="212" y="120"/>
                  </a:lnTo>
                  <a:lnTo>
                    <a:pt x="212" y="122"/>
                  </a:lnTo>
                  <a:lnTo>
                    <a:pt x="212" y="122"/>
                  </a:lnTo>
                  <a:lnTo>
                    <a:pt x="212" y="124"/>
                  </a:lnTo>
                  <a:lnTo>
                    <a:pt x="210" y="126"/>
                  </a:lnTo>
                  <a:lnTo>
                    <a:pt x="202" y="128"/>
                  </a:lnTo>
                  <a:lnTo>
                    <a:pt x="202" y="130"/>
                  </a:lnTo>
                  <a:lnTo>
                    <a:pt x="202" y="130"/>
                  </a:lnTo>
                  <a:lnTo>
                    <a:pt x="200" y="132"/>
                  </a:lnTo>
                  <a:lnTo>
                    <a:pt x="200" y="133"/>
                  </a:lnTo>
                  <a:lnTo>
                    <a:pt x="202" y="135"/>
                  </a:lnTo>
                  <a:lnTo>
                    <a:pt x="202" y="135"/>
                  </a:lnTo>
                  <a:lnTo>
                    <a:pt x="202" y="137"/>
                  </a:lnTo>
                  <a:lnTo>
                    <a:pt x="200" y="139"/>
                  </a:lnTo>
                  <a:lnTo>
                    <a:pt x="198" y="141"/>
                  </a:lnTo>
                  <a:lnTo>
                    <a:pt x="198" y="141"/>
                  </a:lnTo>
                  <a:lnTo>
                    <a:pt x="198" y="141"/>
                  </a:lnTo>
                  <a:lnTo>
                    <a:pt x="194" y="145"/>
                  </a:lnTo>
                  <a:lnTo>
                    <a:pt x="194" y="145"/>
                  </a:lnTo>
                  <a:lnTo>
                    <a:pt x="189" y="149"/>
                  </a:lnTo>
                  <a:lnTo>
                    <a:pt x="189" y="147"/>
                  </a:lnTo>
                  <a:lnTo>
                    <a:pt x="189" y="147"/>
                  </a:lnTo>
                  <a:lnTo>
                    <a:pt x="187" y="145"/>
                  </a:lnTo>
                  <a:lnTo>
                    <a:pt x="187" y="145"/>
                  </a:lnTo>
                  <a:lnTo>
                    <a:pt x="185" y="147"/>
                  </a:lnTo>
                  <a:lnTo>
                    <a:pt x="183" y="147"/>
                  </a:lnTo>
                  <a:lnTo>
                    <a:pt x="183" y="151"/>
                  </a:lnTo>
                  <a:lnTo>
                    <a:pt x="185" y="149"/>
                  </a:lnTo>
                  <a:lnTo>
                    <a:pt x="185" y="149"/>
                  </a:lnTo>
                  <a:lnTo>
                    <a:pt x="187" y="149"/>
                  </a:lnTo>
                  <a:lnTo>
                    <a:pt x="179" y="154"/>
                  </a:lnTo>
                  <a:lnTo>
                    <a:pt x="177" y="160"/>
                  </a:lnTo>
                  <a:lnTo>
                    <a:pt x="168" y="166"/>
                  </a:lnTo>
                  <a:lnTo>
                    <a:pt x="166" y="170"/>
                  </a:lnTo>
                  <a:lnTo>
                    <a:pt x="164" y="172"/>
                  </a:lnTo>
                  <a:lnTo>
                    <a:pt x="160" y="172"/>
                  </a:lnTo>
                  <a:lnTo>
                    <a:pt x="156" y="174"/>
                  </a:lnTo>
                  <a:lnTo>
                    <a:pt x="156" y="177"/>
                  </a:lnTo>
                  <a:lnTo>
                    <a:pt x="156" y="179"/>
                  </a:lnTo>
                  <a:lnTo>
                    <a:pt x="154" y="181"/>
                  </a:lnTo>
                  <a:lnTo>
                    <a:pt x="152" y="183"/>
                  </a:lnTo>
                  <a:lnTo>
                    <a:pt x="149" y="181"/>
                  </a:lnTo>
                  <a:lnTo>
                    <a:pt x="147" y="183"/>
                  </a:lnTo>
                  <a:lnTo>
                    <a:pt x="147" y="185"/>
                  </a:lnTo>
                  <a:lnTo>
                    <a:pt x="143" y="189"/>
                  </a:lnTo>
                  <a:lnTo>
                    <a:pt x="141" y="189"/>
                  </a:lnTo>
                  <a:lnTo>
                    <a:pt x="141" y="187"/>
                  </a:lnTo>
                  <a:lnTo>
                    <a:pt x="139" y="187"/>
                  </a:lnTo>
                  <a:lnTo>
                    <a:pt x="135" y="191"/>
                  </a:lnTo>
                  <a:lnTo>
                    <a:pt x="135" y="193"/>
                  </a:lnTo>
                  <a:lnTo>
                    <a:pt x="135" y="196"/>
                  </a:lnTo>
                  <a:lnTo>
                    <a:pt x="137" y="200"/>
                  </a:lnTo>
                  <a:lnTo>
                    <a:pt x="135" y="202"/>
                  </a:lnTo>
                  <a:lnTo>
                    <a:pt x="135" y="204"/>
                  </a:lnTo>
                  <a:lnTo>
                    <a:pt x="135" y="212"/>
                  </a:lnTo>
                  <a:lnTo>
                    <a:pt x="137" y="214"/>
                  </a:lnTo>
                  <a:lnTo>
                    <a:pt x="139" y="217"/>
                  </a:lnTo>
                  <a:lnTo>
                    <a:pt x="135" y="225"/>
                  </a:lnTo>
                  <a:lnTo>
                    <a:pt x="133" y="229"/>
                  </a:lnTo>
                  <a:lnTo>
                    <a:pt x="133" y="233"/>
                  </a:lnTo>
                  <a:lnTo>
                    <a:pt x="133" y="235"/>
                  </a:lnTo>
                  <a:lnTo>
                    <a:pt x="135" y="242"/>
                  </a:lnTo>
                  <a:lnTo>
                    <a:pt x="135" y="244"/>
                  </a:lnTo>
                  <a:lnTo>
                    <a:pt x="133" y="244"/>
                  </a:lnTo>
                  <a:lnTo>
                    <a:pt x="131" y="244"/>
                  </a:lnTo>
                  <a:lnTo>
                    <a:pt x="130" y="244"/>
                  </a:lnTo>
                  <a:lnTo>
                    <a:pt x="128" y="246"/>
                  </a:lnTo>
                  <a:lnTo>
                    <a:pt x="128" y="248"/>
                  </a:lnTo>
                  <a:lnTo>
                    <a:pt x="126" y="252"/>
                  </a:lnTo>
                  <a:lnTo>
                    <a:pt x="124" y="252"/>
                  </a:lnTo>
                  <a:lnTo>
                    <a:pt x="126" y="254"/>
                  </a:lnTo>
                  <a:lnTo>
                    <a:pt x="128" y="256"/>
                  </a:lnTo>
                  <a:lnTo>
                    <a:pt x="130" y="256"/>
                  </a:lnTo>
                  <a:lnTo>
                    <a:pt x="130" y="256"/>
                  </a:lnTo>
                  <a:lnTo>
                    <a:pt x="128" y="256"/>
                  </a:lnTo>
                  <a:lnTo>
                    <a:pt x="126" y="256"/>
                  </a:lnTo>
                  <a:lnTo>
                    <a:pt x="122" y="256"/>
                  </a:lnTo>
                  <a:lnTo>
                    <a:pt x="122" y="256"/>
                  </a:lnTo>
                  <a:lnTo>
                    <a:pt x="118" y="258"/>
                  </a:lnTo>
                  <a:lnTo>
                    <a:pt x="116" y="259"/>
                  </a:lnTo>
                  <a:lnTo>
                    <a:pt x="116" y="261"/>
                  </a:lnTo>
                  <a:lnTo>
                    <a:pt x="116" y="261"/>
                  </a:lnTo>
                  <a:lnTo>
                    <a:pt x="116" y="261"/>
                  </a:lnTo>
                  <a:lnTo>
                    <a:pt x="114" y="265"/>
                  </a:lnTo>
                  <a:lnTo>
                    <a:pt x="110" y="267"/>
                  </a:lnTo>
                  <a:lnTo>
                    <a:pt x="107" y="267"/>
                  </a:lnTo>
                  <a:lnTo>
                    <a:pt x="105" y="265"/>
                  </a:lnTo>
                  <a:lnTo>
                    <a:pt x="101" y="261"/>
                  </a:lnTo>
                  <a:lnTo>
                    <a:pt x="97" y="254"/>
                  </a:lnTo>
                  <a:lnTo>
                    <a:pt x="97" y="250"/>
                  </a:lnTo>
                  <a:lnTo>
                    <a:pt x="95" y="246"/>
                  </a:lnTo>
                  <a:lnTo>
                    <a:pt x="93" y="242"/>
                  </a:lnTo>
                  <a:lnTo>
                    <a:pt x="93" y="240"/>
                  </a:lnTo>
                  <a:lnTo>
                    <a:pt x="93" y="240"/>
                  </a:lnTo>
                  <a:lnTo>
                    <a:pt x="91" y="237"/>
                  </a:lnTo>
                  <a:lnTo>
                    <a:pt x="91" y="235"/>
                  </a:lnTo>
                  <a:lnTo>
                    <a:pt x="87" y="231"/>
                  </a:lnTo>
                  <a:lnTo>
                    <a:pt x="86" y="227"/>
                  </a:lnTo>
                  <a:lnTo>
                    <a:pt x="84" y="227"/>
                  </a:lnTo>
                  <a:lnTo>
                    <a:pt x="82" y="225"/>
                  </a:lnTo>
                  <a:lnTo>
                    <a:pt x="80" y="223"/>
                  </a:lnTo>
                  <a:lnTo>
                    <a:pt x="80" y="221"/>
                  </a:lnTo>
                  <a:lnTo>
                    <a:pt x="80" y="217"/>
                  </a:lnTo>
                  <a:lnTo>
                    <a:pt x="78" y="216"/>
                  </a:lnTo>
                  <a:lnTo>
                    <a:pt x="76" y="212"/>
                  </a:lnTo>
                  <a:lnTo>
                    <a:pt x="76" y="208"/>
                  </a:lnTo>
                  <a:lnTo>
                    <a:pt x="74" y="206"/>
                  </a:lnTo>
                  <a:lnTo>
                    <a:pt x="72" y="204"/>
                  </a:lnTo>
                  <a:lnTo>
                    <a:pt x="72" y="202"/>
                  </a:lnTo>
                  <a:lnTo>
                    <a:pt x="72" y="202"/>
                  </a:lnTo>
                  <a:lnTo>
                    <a:pt x="70" y="198"/>
                  </a:lnTo>
                  <a:lnTo>
                    <a:pt x="70" y="196"/>
                  </a:lnTo>
                  <a:lnTo>
                    <a:pt x="68" y="196"/>
                  </a:lnTo>
                  <a:lnTo>
                    <a:pt x="66" y="193"/>
                  </a:lnTo>
                  <a:lnTo>
                    <a:pt x="66" y="193"/>
                  </a:lnTo>
                  <a:lnTo>
                    <a:pt x="65" y="191"/>
                  </a:lnTo>
                  <a:lnTo>
                    <a:pt x="65" y="189"/>
                  </a:lnTo>
                  <a:lnTo>
                    <a:pt x="63" y="187"/>
                  </a:lnTo>
                  <a:lnTo>
                    <a:pt x="61" y="183"/>
                  </a:lnTo>
                  <a:lnTo>
                    <a:pt x="61" y="177"/>
                  </a:lnTo>
                  <a:lnTo>
                    <a:pt x="55" y="170"/>
                  </a:lnTo>
                  <a:lnTo>
                    <a:pt x="55" y="168"/>
                  </a:lnTo>
                  <a:lnTo>
                    <a:pt x="53" y="164"/>
                  </a:lnTo>
                  <a:lnTo>
                    <a:pt x="57" y="164"/>
                  </a:lnTo>
                  <a:lnTo>
                    <a:pt x="53" y="160"/>
                  </a:lnTo>
                  <a:lnTo>
                    <a:pt x="53" y="158"/>
                  </a:lnTo>
                  <a:lnTo>
                    <a:pt x="55" y="158"/>
                  </a:lnTo>
                  <a:lnTo>
                    <a:pt x="53" y="156"/>
                  </a:lnTo>
                  <a:lnTo>
                    <a:pt x="53" y="154"/>
                  </a:lnTo>
                  <a:lnTo>
                    <a:pt x="49" y="149"/>
                  </a:lnTo>
                  <a:lnTo>
                    <a:pt x="49" y="147"/>
                  </a:lnTo>
                  <a:lnTo>
                    <a:pt x="51" y="145"/>
                  </a:lnTo>
                  <a:lnTo>
                    <a:pt x="49" y="145"/>
                  </a:lnTo>
                  <a:lnTo>
                    <a:pt x="49" y="143"/>
                  </a:lnTo>
                  <a:lnTo>
                    <a:pt x="51" y="141"/>
                  </a:lnTo>
                  <a:lnTo>
                    <a:pt x="51" y="137"/>
                  </a:lnTo>
                  <a:lnTo>
                    <a:pt x="49" y="135"/>
                  </a:lnTo>
                  <a:lnTo>
                    <a:pt x="47" y="133"/>
                  </a:lnTo>
                  <a:lnTo>
                    <a:pt x="47" y="130"/>
                  </a:lnTo>
                  <a:lnTo>
                    <a:pt x="49" y="128"/>
                  </a:lnTo>
                  <a:lnTo>
                    <a:pt x="51" y="128"/>
                  </a:lnTo>
                  <a:lnTo>
                    <a:pt x="53" y="128"/>
                  </a:lnTo>
                  <a:lnTo>
                    <a:pt x="51" y="128"/>
                  </a:lnTo>
                  <a:lnTo>
                    <a:pt x="47" y="128"/>
                  </a:lnTo>
                  <a:lnTo>
                    <a:pt x="47" y="128"/>
                  </a:lnTo>
                  <a:lnTo>
                    <a:pt x="47" y="126"/>
                  </a:lnTo>
                  <a:lnTo>
                    <a:pt x="45" y="124"/>
                  </a:lnTo>
                  <a:lnTo>
                    <a:pt x="45" y="122"/>
                  </a:lnTo>
                  <a:lnTo>
                    <a:pt x="47" y="122"/>
                  </a:lnTo>
                  <a:lnTo>
                    <a:pt x="47" y="122"/>
                  </a:lnTo>
                  <a:lnTo>
                    <a:pt x="49" y="120"/>
                  </a:lnTo>
                  <a:lnTo>
                    <a:pt x="51" y="118"/>
                  </a:lnTo>
                  <a:lnTo>
                    <a:pt x="49" y="120"/>
                  </a:lnTo>
                  <a:lnTo>
                    <a:pt x="47" y="120"/>
                  </a:lnTo>
                  <a:lnTo>
                    <a:pt x="45" y="120"/>
                  </a:lnTo>
                  <a:lnTo>
                    <a:pt x="44" y="118"/>
                  </a:lnTo>
                  <a:lnTo>
                    <a:pt x="44" y="120"/>
                  </a:lnTo>
                  <a:lnTo>
                    <a:pt x="44" y="122"/>
                  </a:lnTo>
                  <a:lnTo>
                    <a:pt x="42" y="126"/>
                  </a:lnTo>
                  <a:lnTo>
                    <a:pt x="44" y="126"/>
                  </a:lnTo>
                  <a:lnTo>
                    <a:pt x="44" y="130"/>
                  </a:lnTo>
                  <a:lnTo>
                    <a:pt x="42" y="132"/>
                  </a:lnTo>
                  <a:lnTo>
                    <a:pt x="42" y="133"/>
                  </a:lnTo>
                  <a:lnTo>
                    <a:pt x="38" y="135"/>
                  </a:lnTo>
                  <a:lnTo>
                    <a:pt x="32" y="137"/>
                  </a:lnTo>
                  <a:lnTo>
                    <a:pt x="30" y="139"/>
                  </a:lnTo>
                  <a:lnTo>
                    <a:pt x="26" y="137"/>
                  </a:lnTo>
                  <a:lnTo>
                    <a:pt x="17" y="132"/>
                  </a:lnTo>
                  <a:lnTo>
                    <a:pt x="15" y="128"/>
                  </a:lnTo>
                  <a:lnTo>
                    <a:pt x="15" y="128"/>
                  </a:lnTo>
                  <a:lnTo>
                    <a:pt x="13" y="128"/>
                  </a:lnTo>
                  <a:lnTo>
                    <a:pt x="11" y="126"/>
                  </a:lnTo>
                  <a:lnTo>
                    <a:pt x="7" y="122"/>
                  </a:lnTo>
                  <a:lnTo>
                    <a:pt x="7" y="120"/>
                  </a:lnTo>
                  <a:lnTo>
                    <a:pt x="7" y="120"/>
                  </a:lnTo>
                  <a:lnTo>
                    <a:pt x="9" y="120"/>
                  </a:lnTo>
                  <a:lnTo>
                    <a:pt x="9" y="120"/>
                  </a:lnTo>
                  <a:lnTo>
                    <a:pt x="9" y="120"/>
                  </a:lnTo>
                  <a:lnTo>
                    <a:pt x="9" y="122"/>
                  </a:lnTo>
                  <a:lnTo>
                    <a:pt x="11" y="122"/>
                  </a:lnTo>
                  <a:lnTo>
                    <a:pt x="13" y="122"/>
                  </a:lnTo>
                  <a:lnTo>
                    <a:pt x="13" y="122"/>
                  </a:lnTo>
                  <a:lnTo>
                    <a:pt x="15" y="122"/>
                  </a:lnTo>
                  <a:lnTo>
                    <a:pt x="15" y="120"/>
                  </a:lnTo>
                  <a:lnTo>
                    <a:pt x="19" y="118"/>
                  </a:lnTo>
                  <a:lnTo>
                    <a:pt x="21" y="118"/>
                  </a:lnTo>
                  <a:lnTo>
                    <a:pt x="23" y="114"/>
                  </a:lnTo>
                  <a:lnTo>
                    <a:pt x="24" y="114"/>
                  </a:lnTo>
                  <a:lnTo>
                    <a:pt x="24" y="112"/>
                  </a:lnTo>
                  <a:lnTo>
                    <a:pt x="23" y="112"/>
                  </a:lnTo>
                  <a:lnTo>
                    <a:pt x="23" y="112"/>
                  </a:lnTo>
                  <a:lnTo>
                    <a:pt x="23" y="112"/>
                  </a:lnTo>
                  <a:lnTo>
                    <a:pt x="23" y="114"/>
                  </a:lnTo>
                  <a:lnTo>
                    <a:pt x="17" y="116"/>
                  </a:lnTo>
                  <a:lnTo>
                    <a:pt x="15" y="116"/>
                  </a:lnTo>
                  <a:lnTo>
                    <a:pt x="13" y="116"/>
                  </a:lnTo>
                  <a:lnTo>
                    <a:pt x="5" y="114"/>
                  </a:lnTo>
                  <a:lnTo>
                    <a:pt x="2" y="111"/>
                  </a:lnTo>
                  <a:lnTo>
                    <a:pt x="2" y="111"/>
                  </a:lnTo>
                  <a:lnTo>
                    <a:pt x="2" y="109"/>
                  </a:lnTo>
                  <a:lnTo>
                    <a:pt x="3" y="107"/>
                  </a:lnTo>
                  <a:lnTo>
                    <a:pt x="5" y="105"/>
                  </a:lnTo>
                  <a:lnTo>
                    <a:pt x="3" y="105"/>
                  </a:lnTo>
                  <a:lnTo>
                    <a:pt x="0" y="107"/>
                  </a:lnTo>
                  <a:lnTo>
                    <a:pt x="0" y="105"/>
                  </a:lnTo>
                  <a:lnTo>
                    <a:pt x="2" y="103"/>
                  </a:lnTo>
                  <a:lnTo>
                    <a:pt x="3" y="103"/>
                  </a:lnTo>
                  <a:lnTo>
                    <a:pt x="3" y="101"/>
                  </a:lnTo>
                  <a:lnTo>
                    <a:pt x="5" y="101"/>
                  </a:lnTo>
                  <a:lnTo>
                    <a:pt x="7" y="99"/>
                  </a:lnTo>
                  <a:lnTo>
                    <a:pt x="15" y="101"/>
                  </a:lnTo>
                  <a:lnTo>
                    <a:pt x="19" y="99"/>
                  </a:lnTo>
                  <a:lnTo>
                    <a:pt x="21" y="97"/>
                  </a:lnTo>
                  <a:lnTo>
                    <a:pt x="23" y="97"/>
                  </a:lnTo>
                  <a:lnTo>
                    <a:pt x="23" y="99"/>
                  </a:lnTo>
                  <a:lnTo>
                    <a:pt x="23" y="99"/>
                  </a:lnTo>
                  <a:lnTo>
                    <a:pt x="24" y="99"/>
                  </a:lnTo>
                  <a:lnTo>
                    <a:pt x="26" y="97"/>
                  </a:lnTo>
                  <a:lnTo>
                    <a:pt x="26" y="97"/>
                  </a:lnTo>
                  <a:lnTo>
                    <a:pt x="26" y="95"/>
                  </a:lnTo>
                  <a:lnTo>
                    <a:pt x="24" y="90"/>
                  </a:lnTo>
                  <a:lnTo>
                    <a:pt x="23" y="88"/>
                  </a:lnTo>
                  <a:lnTo>
                    <a:pt x="23" y="86"/>
                  </a:lnTo>
                  <a:lnTo>
                    <a:pt x="21" y="84"/>
                  </a:lnTo>
                  <a:lnTo>
                    <a:pt x="19" y="84"/>
                  </a:lnTo>
                  <a:lnTo>
                    <a:pt x="15" y="82"/>
                  </a:lnTo>
                  <a:lnTo>
                    <a:pt x="15" y="78"/>
                  </a:lnTo>
                  <a:lnTo>
                    <a:pt x="15" y="76"/>
                  </a:lnTo>
                  <a:lnTo>
                    <a:pt x="13" y="74"/>
                  </a:lnTo>
                  <a:lnTo>
                    <a:pt x="11" y="74"/>
                  </a:lnTo>
                  <a:lnTo>
                    <a:pt x="11" y="74"/>
                  </a:lnTo>
                  <a:lnTo>
                    <a:pt x="7" y="74"/>
                  </a:lnTo>
                  <a:lnTo>
                    <a:pt x="7" y="74"/>
                  </a:lnTo>
                  <a:lnTo>
                    <a:pt x="7" y="70"/>
                  </a:lnTo>
                  <a:lnTo>
                    <a:pt x="7" y="67"/>
                  </a:lnTo>
                  <a:lnTo>
                    <a:pt x="9" y="67"/>
                  </a:lnTo>
                  <a:lnTo>
                    <a:pt x="13" y="63"/>
                  </a:lnTo>
                  <a:lnTo>
                    <a:pt x="13" y="61"/>
                  </a:lnTo>
                  <a:lnTo>
                    <a:pt x="15" y="61"/>
                  </a:lnTo>
                  <a:lnTo>
                    <a:pt x="17" y="59"/>
                  </a:lnTo>
                  <a:lnTo>
                    <a:pt x="19" y="61"/>
                  </a:lnTo>
                  <a:lnTo>
                    <a:pt x="19" y="63"/>
                  </a:lnTo>
                  <a:lnTo>
                    <a:pt x="21" y="63"/>
                  </a:lnTo>
                  <a:lnTo>
                    <a:pt x="24" y="61"/>
                  </a:lnTo>
                  <a:lnTo>
                    <a:pt x="30" y="61"/>
                  </a:lnTo>
                  <a:lnTo>
                    <a:pt x="34" y="57"/>
                  </a:lnTo>
                  <a:lnTo>
                    <a:pt x="36" y="51"/>
                  </a:lnTo>
                  <a:lnTo>
                    <a:pt x="42" y="48"/>
                  </a:lnTo>
                  <a:lnTo>
                    <a:pt x="42" y="46"/>
                  </a:lnTo>
                  <a:lnTo>
                    <a:pt x="44" y="42"/>
                  </a:lnTo>
                  <a:lnTo>
                    <a:pt x="45" y="40"/>
                  </a:lnTo>
                  <a:lnTo>
                    <a:pt x="49" y="38"/>
                  </a:lnTo>
                  <a:lnTo>
                    <a:pt x="49" y="36"/>
                  </a:lnTo>
                  <a:lnTo>
                    <a:pt x="49" y="34"/>
                  </a:lnTo>
                  <a:lnTo>
                    <a:pt x="47" y="32"/>
                  </a:lnTo>
                  <a:lnTo>
                    <a:pt x="51" y="30"/>
                  </a:lnTo>
                  <a:lnTo>
                    <a:pt x="53" y="28"/>
                  </a:lnTo>
                  <a:lnTo>
                    <a:pt x="53" y="27"/>
                  </a:lnTo>
                  <a:lnTo>
                    <a:pt x="53" y="21"/>
                  </a:lnTo>
                  <a:lnTo>
                    <a:pt x="53" y="17"/>
                  </a:lnTo>
                  <a:lnTo>
                    <a:pt x="51" y="17"/>
                  </a:lnTo>
                  <a:lnTo>
                    <a:pt x="55" y="15"/>
                  </a:lnTo>
                  <a:lnTo>
                    <a:pt x="57" y="13"/>
                  </a:lnTo>
                  <a:lnTo>
                    <a:pt x="59" y="13"/>
                  </a:lnTo>
                  <a:lnTo>
                    <a:pt x="61" y="13"/>
                  </a:lnTo>
                  <a:lnTo>
                    <a:pt x="65" y="9"/>
                  </a:lnTo>
                  <a:lnTo>
                    <a:pt x="66" y="6"/>
                  </a:lnTo>
                  <a:lnTo>
                    <a:pt x="70" y="2"/>
                  </a:lnTo>
                  <a:lnTo>
                    <a:pt x="72" y="2"/>
                  </a:lnTo>
                  <a:lnTo>
                    <a:pt x="74" y="0"/>
                  </a:lnTo>
                  <a:lnTo>
                    <a:pt x="76" y="0"/>
                  </a:lnTo>
                  <a:lnTo>
                    <a:pt x="82" y="4"/>
                  </a:lnTo>
                  <a:lnTo>
                    <a:pt x="86" y="2"/>
                  </a:lnTo>
                  <a:lnTo>
                    <a:pt x="87" y="4"/>
                  </a:lnTo>
                  <a:lnTo>
                    <a:pt x="89" y="6"/>
                  </a:lnTo>
                  <a:lnTo>
                    <a:pt x="91" y="6"/>
                  </a:lnTo>
                  <a:lnTo>
                    <a:pt x="97" y="7"/>
                  </a:lnTo>
                  <a:lnTo>
                    <a:pt x="97" y="7"/>
                  </a:lnTo>
                  <a:lnTo>
                    <a:pt x="97" y="7"/>
                  </a:lnTo>
                  <a:close/>
                  <a:moveTo>
                    <a:pt x="219" y="126"/>
                  </a:moveTo>
                  <a:lnTo>
                    <a:pt x="219" y="128"/>
                  </a:lnTo>
                  <a:lnTo>
                    <a:pt x="219" y="128"/>
                  </a:lnTo>
                  <a:lnTo>
                    <a:pt x="219" y="126"/>
                  </a:lnTo>
                  <a:lnTo>
                    <a:pt x="219" y="126"/>
                  </a:lnTo>
                  <a:close/>
                  <a:moveTo>
                    <a:pt x="217" y="126"/>
                  </a:moveTo>
                  <a:lnTo>
                    <a:pt x="215" y="126"/>
                  </a:lnTo>
                  <a:lnTo>
                    <a:pt x="217" y="128"/>
                  </a:lnTo>
                  <a:lnTo>
                    <a:pt x="217" y="128"/>
                  </a:lnTo>
                  <a:lnTo>
                    <a:pt x="217" y="126"/>
                  </a:lnTo>
                  <a:lnTo>
                    <a:pt x="217" y="126"/>
                  </a:lnTo>
                  <a:lnTo>
                    <a:pt x="217" y="126"/>
                  </a:lnTo>
                  <a:close/>
                  <a:moveTo>
                    <a:pt x="214" y="126"/>
                  </a:moveTo>
                  <a:lnTo>
                    <a:pt x="215" y="128"/>
                  </a:lnTo>
                  <a:lnTo>
                    <a:pt x="215" y="128"/>
                  </a:lnTo>
                  <a:lnTo>
                    <a:pt x="215" y="126"/>
                  </a:lnTo>
                  <a:lnTo>
                    <a:pt x="214" y="126"/>
                  </a:lnTo>
                  <a:lnTo>
                    <a:pt x="214" y="126"/>
                  </a:lnTo>
                  <a:close/>
                  <a:moveTo>
                    <a:pt x="212" y="126"/>
                  </a:moveTo>
                  <a:lnTo>
                    <a:pt x="212" y="128"/>
                  </a:lnTo>
                  <a:lnTo>
                    <a:pt x="212" y="128"/>
                  </a:lnTo>
                  <a:lnTo>
                    <a:pt x="214" y="124"/>
                  </a:lnTo>
                  <a:lnTo>
                    <a:pt x="212" y="124"/>
                  </a:lnTo>
                  <a:lnTo>
                    <a:pt x="212" y="12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31"/>
            <p:cNvSpPr>
              <a:spLocks noEditPoints="1"/>
            </p:cNvSpPr>
            <p:nvPr/>
          </p:nvSpPr>
          <p:spPr bwMode="auto">
            <a:xfrm>
              <a:off x="17627584" y="-644295"/>
              <a:ext cx="107593" cy="127155"/>
            </a:xfrm>
            <a:custGeom>
              <a:avLst/>
              <a:gdLst>
                <a:gd name="T0" fmla="*/ 28 w 29"/>
                <a:gd name="T1" fmla="*/ 31 h 34"/>
                <a:gd name="T2" fmla="*/ 26 w 29"/>
                <a:gd name="T3" fmla="*/ 32 h 34"/>
                <a:gd name="T4" fmla="*/ 26 w 29"/>
                <a:gd name="T5" fmla="*/ 34 h 34"/>
                <a:gd name="T6" fmla="*/ 24 w 29"/>
                <a:gd name="T7" fmla="*/ 31 h 34"/>
                <a:gd name="T8" fmla="*/ 24 w 29"/>
                <a:gd name="T9" fmla="*/ 29 h 34"/>
                <a:gd name="T10" fmla="*/ 23 w 29"/>
                <a:gd name="T11" fmla="*/ 30 h 34"/>
                <a:gd name="T12" fmla="*/ 23 w 29"/>
                <a:gd name="T13" fmla="*/ 27 h 34"/>
                <a:gd name="T14" fmla="*/ 21 w 29"/>
                <a:gd name="T15" fmla="*/ 22 h 34"/>
                <a:gd name="T16" fmla="*/ 20 w 29"/>
                <a:gd name="T17" fmla="*/ 22 h 34"/>
                <a:gd name="T18" fmla="*/ 17 w 29"/>
                <a:gd name="T19" fmla="*/ 22 h 34"/>
                <a:gd name="T20" fmla="*/ 15 w 29"/>
                <a:gd name="T21" fmla="*/ 20 h 34"/>
                <a:gd name="T22" fmla="*/ 16 w 29"/>
                <a:gd name="T23" fmla="*/ 23 h 34"/>
                <a:gd name="T24" fmla="*/ 16 w 29"/>
                <a:gd name="T25" fmla="*/ 25 h 34"/>
                <a:gd name="T26" fmla="*/ 14 w 29"/>
                <a:gd name="T27" fmla="*/ 28 h 34"/>
                <a:gd name="T28" fmla="*/ 14 w 29"/>
                <a:gd name="T29" fmla="*/ 26 h 34"/>
                <a:gd name="T30" fmla="*/ 13 w 29"/>
                <a:gd name="T31" fmla="*/ 27 h 34"/>
                <a:gd name="T32" fmla="*/ 13 w 29"/>
                <a:gd name="T33" fmla="*/ 24 h 34"/>
                <a:gd name="T34" fmla="*/ 12 w 29"/>
                <a:gd name="T35" fmla="*/ 25 h 34"/>
                <a:gd name="T36" fmla="*/ 12 w 29"/>
                <a:gd name="T37" fmla="*/ 27 h 34"/>
                <a:gd name="T38" fmla="*/ 11 w 29"/>
                <a:gd name="T39" fmla="*/ 28 h 34"/>
                <a:gd name="T40" fmla="*/ 10 w 29"/>
                <a:gd name="T41" fmla="*/ 29 h 34"/>
                <a:gd name="T42" fmla="*/ 9 w 29"/>
                <a:gd name="T43" fmla="*/ 27 h 34"/>
                <a:gd name="T44" fmla="*/ 8 w 29"/>
                <a:gd name="T45" fmla="*/ 25 h 34"/>
                <a:gd name="T46" fmla="*/ 6 w 29"/>
                <a:gd name="T47" fmla="*/ 20 h 34"/>
                <a:gd name="T48" fmla="*/ 5 w 29"/>
                <a:gd name="T49" fmla="*/ 16 h 34"/>
                <a:gd name="T50" fmla="*/ 1 w 29"/>
                <a:gd name="T51" fmla="*/ 13 h 34"/>
                <a:gd name="T52" fmla="*/ 3 w 29"/>
                <a:gd name="T53" fmla="*/ 9 h 34"/>
                <a:gd name="T54" fmla="*/ 5 w 29"/>
                <a:gd name="T55" fmla="*/ 8 h 34"/>
                <a:gd name="T56" fmla="*/ 3 w 29"/>
                <a:gd name="T57" fmla="*/ 6 h 34"/>
                <a:gd name="T58" fmla="*/ 0 w 29"/>
                <a:gd name="T59" fmla="*/ 5 h 34"/>
                <a:gd name="T60" fmla="*/ 1 w 29"/>
                <a:gd name="T61" fmla="*/ 2 h 34"/>
                <a:gd name="T62" fmla="*/ 2 w 29"/>
                <a:gd name="T63" fmla="*/ 0 h 34"/>
                <a:gd name="T64" fmla="*/ 3 w 29"/>
                <a:gd name="T65" fmla="*/ 2 h 34"/>
                <a:gd name="T66" fmla="*/ 5 w 29"/>
                <a:gd name="T67" fmla="*/ 3 h 34"/>
                <a:gd name="T68" fmla="*/ 5 w 29"/>
                <a:gd name="T69" fmla="*/ 2 h 34"/>
                <a:gd name="T70" fmla="*/ 8 w 29"/>
                <a:gd name="T71" fmla="*/ 3 h 34"/>
                <a:gd name="T72" fmla="*/ 9 w 29"/>
                <a:gd name="T73" fmla="*/ 4 h 34"/>
                <a:gd name="T74" fmla="*/ 10 w 29"/>
                <a:gd name="T75" fmla="*/ 7 h 34"/>
                <a:gd name="T76" fmla="*/ 12 w 29"/>
                <a:gd name="T77" fmla="*/ 8 h 34"/>
                <a:gd name="T78" fmla="*/ 17 w 29"/>
                <a:gd name="T79" fmla="*/ 9 h 34"/>
                <a:gd name="T80" fmla="*/ 22 w 29"/>
                <a:gd name="T81" fmla="*/ 9 h 34"/>
                <a:gd name="T82" fmla="*/ 24 w 29"/>
                <a:gd name="T83" fmla="*/ 10 h 34"/>
                <a:gd name="T84" fmla="*/ 23 w 29"/>
                <a:gd name="T85" fmla="*/ 12 h 34"/>
                <a:gd name="T86" fmla="*/ 22 w 29"/>
                <a:gd name="T87" fmla="*/ 15 h 34"/>
                <a:gd name="T88" fmla="*/ 21 w 29"/>
                <a:gd name="T89" fmla="*/ 15 h 34"/>
                <a:gd name="T90" fmla="*/ 19 w 29"/>
                <a:gd name="T91" fmla="*/ 17 h 34"/>
                <a:gd name="T92" fmla="*/ 20 w 29"/>
                <a:gd name="T93" fmla="*/ 19 h 34"/>
                <a:gd name="T94" fmla="*/ 22 w 29"/>
                <a:gd name="T95" fmla="*/ 21 h 34"/>
                <a:gd name="T96" fmla="*/ 22 w 29"/>
                <a:gd name="T97" fmla="*/ 20 h 34"/>
                <a:gd name="T98" fmla="*/ 23 w 29"/>
                <a:gd name="T99" fmla="*/ 18 h 34"/>
                <a:gd name="T100" fmla="*/ 24 w 29"/>
                <a:gd name="T101" fmla="*/ 18 h 34"/>
                <a:gd name="T102" fmla="*/ 26 w 29"/>
                <a:gd name="T103" fmla="*/ 19 h 34"/>
                <a:gd name="T104" fmla="*/ 27 w 29"/>
                <a:gd name="T105" fmla="*/ 22 h 34"/>
                <a:gd name="T106" fmla="*/ 28 w 29"/>
                <a:gd name="T107" fmla="*/ 27 h 34"/>
                <a:gd name="T108" fmla="*/ 28 w 29"/>
                <a:gd name="T109" fmla="*/ 28 h 34"/>
                <a:gd name="T110" fmla="*/ 21 w 29"/>
                <a:gd name="T111" fmla="*/ 24 h 34"/>
                <a:gd name="T112" fmla="*/ 21 w 29"/>
                <a:gd name="T113" fmla="*/ 25 h 34"/>
                <a:gd name="T114" fmla="*/ 19 w 29"/>
                <a:gd name="T115" fmla="*/ 25 h 34"/>
                <a:gd name="T116" fmla="*/ 20 w 29"/>
                <a:gd name="T117" fmla="*/ 25 h 34"/>
                <a:gd name="T118" fmla="*/ 18 w 29"/>
                <a:gd name="T119" fmla="*/ 24 h 34"/>
                <a:gd name="T120" fmla="*/ 16 w 29"/>
                <a:gd name="T121" fmla="*/ 24 h 34"/>
                <a:gd name="T122" fmla="*/ 18 w 29"/>
                <a:gd name="T123"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 h="34">
                  <a:moveTo>
                    <a:pt x="29" y="28"/>
                  </a:moveTo>
                  <a:cubicBezTo>
                    <a:pt x="29" y="29"/>
                    <a:pt x="29" y="29"/>
                    <a:pt x="29" y="29"/>
                  </a:cubicBezTo>
                  <a:cubicBezTo>
                    <a:pt x="28" y="31"/>
                    <a:pt x="28" y="31"/>
                    <a:pt x="28" y="31"/>
                  </a:cubicBezTo>
                  <a:cubicBezTo>
                    <a:pt x="28" y="30"/>
                    <a:pt x="28" y="30"/>
                    <a:pt x="28" y="30"/>
                  </a:cubicBezTo>
                  <a:cubicBezTo>
                    <a:pt x="26" y="32"/>
                    <a:pt x="26" y="32"/>
                    <a:pt x="26" y="32"/>
                  </a:cubicBezTo>
                  <a:cubicBezTo>
                    <a:pt x="26" y="32"/>
                    <a:pt x="26" y="32"/>
                    <a:pt x="26" y="32"/>
                  </a:cubicBezTo>
                  <a:cubicBezTo>
                    <a:pt x="26" y="33"/>
                    <a:pt x="26" y="33"/>
                    <a:pt x="26" y="33"/>
                  </a:cubicBezTo>
                  <a:cubicBezTo>
                    <a:pt x="26" y="33"/>
                    <a:pt x="26" y="33"/>
                    <a:pt x="26" y="33"/>
                  </a:cubicBezTo>
                  <a:cubicBezTo>
                    <a:pt x="26" y="34"/>
                    <a:pt x="26" y="34"/>
                    <a:pt x="26" y="34"/>
                  </a:cubicBezTo>
                  <a:cubicBezTo>
                    <a:pt x="26" y="34"/>
                    <a:pt x="26" y="34"/>
                    <a:pt x="26" y="34"/>
                  </a:cubicBezTo>
                  <a:cubicBezTo>
                    <a:pt x="26" y="32"/>
                    <a:pt x="26" y="32"/>
                    <a:pt x="26" y="32"/>
                  </a:cubicBezTo>
                  <a:cubicBezTo>
                    <a:pt x="24" y="31"/>
                    <a:pt x="24" y="31"/>
                    <a:pt x="24" y="31"/>
                  </a:cubicBezTo>
                  <a:cubicBezTo>
                    <a:pt x="24" y="31"/>
                    <a:pt x="24" y="31"/>
                    <a:pt x="24" y="31"/>
                  </a:cubicBezTo>
                  <a:cubicBezTo>
                    <a:pt x="24" y="30"/>
                    <a:pt x="24" y="30"/>
                    <a:pt x="24" y="30"/>
                  </a:cubicBezTo>
                  <a:cubicBezTo>
                    <a:pt x="24" y="29"/>
                    <a:pt x="24" y="29"/>
                    <a:pt x="24" y="29"/>
                  </a:cubicBezTo>
                  <a:cubicBezTo>
                    <a:pt x="24" y="30"/>
                    <a:pt x="24" y="30"/>
                    <a:pt x="24" y="30"/>
                  </a:cubicBezTo>
                  <a:cubicBezTo>
                    <a:pt x="23" y="30"/>
                    <a:pt x="23" y="30"/>
                    <a:pt x="23" y="30"/>
                  </a:cubicBezTo>
                  <a:cubicBezTo>
                    <a:pt x="23" y="30"/>
                    <a:pt x="23" y="30"/>
                    <a:pt x="23" y="30"/>
                  </a:cubicBezTo>
                  <a:cubicBezTo>
                    <a:pt x="24" y="28"/>
                    <a:pt x="24" y="28"/>
                    <a:pt x="24" y="28"/>
                  </a:cubicBezTo>
                  <a:cubicBezTo>
                    <a:pt x="23" y="28"/>
                    <a:pt x="23" y="28"/>
                    <a:pt x="23" y="28"/>
                  </a:cubicBezTo>
                  <a:cubicBezTo>
                    <a:pt x="23" y="27"/>
                    <a:pt x="23" y="27"/>
                    <a:pt x="23" y="27"/>
                  </a:cubicBezTo>
                  <a:cubicBezTo>
                    <a:pt x="23" y="26"/>
                    <a:pt x="23" y="26"/>
                    <a:pt x="23" y="26"/>
                  </a:cubicBezTo>
                  <a:cubicBezTo>
                    <a:pt x="23" y="26"/>
                    <a:pt x="23" y="26"/>
                    <a:pt x="23" y="26"/>
                  </a:cubicBezTo>
                  <a:cubicBezTo>
                    <a:pt x="21" y="22"/>
                    <a:pt x="21" y="22"/>
                    <a:pt x="21" y="22"/>
                  </a:cubicBezTo>
                  <a:cubicBezTo>
                    <a:pt x="21" y="22"/>
                    <a:pt x="21" y="22"/>
                    <a:pt x="21" y="22"/>
                  </a:cubicBezTo>
                  <a:cubicBezTo>
                    <a:pt x="21" y="23"/>
                    <a:pt x="21" y="23"/>
                    <a:pt x="21" y="23"/>
                  </a:cubicBezTo>
                  <a:cubicBezTo>
                    <a:pt x="20" y="22"/>
                    <a:pt x="20" y="22"/>
                    <a:pt x="20" y="22"/>
                  </a:cubicBezTo>
                  <a:cubicBezTo>
                    <a:pt x="19" y="23"/>
                    <a:pt x="19" y="23"/>
                    <a:pt x="19" y="23"/>
                  </a:cubicBezTo>
                  <a:cubicBezTo>
                    <a:pt x="17" y="22"/>
                    <a:pt x="17" y="22"/>
                    <a:pt x="17" y="22"/>
                  </a:cubicBezTo>
                  <a:cubicBezTo>
                    <a:pt x="17" y="22"/>
                    <a:pt x="17" y="22"/>
                    <a:pt x="17" y="22"/>
                  </a:cubicBezTo>
                  <a:cubicBezTo>
                    <a:pt x="16" y="22"/>
                    <a:pt x="16" y="22"/>
                    <a:pt x="16" y="22"/>
                  </a:cubicBezTo>
                  <a:cubicBezTo>
                    <a:pt x="15" y="21"/>
                    <a:pt x="15" y="21"/>
                    <a:pt x="15" y="21"/>
                  </a:cubicBezTo>
                  <a:cubicBezTo>
                    <a:pt x="15" y="20"/>
                    <a:pt x="15" y="20"/>
                    <a:pt x="15" y="20"/>
                  </a:cubicBezTo>
                  <a:cubicBezTo>
                    <a:pt x="15" y="21"/>
                    <a:pt x="15" y="21"/>
                    <a:pt x="15" y="21"/>
                  </a:cubicBezTo>
                  <a:cubicBezTo>
                    <a:pt x="16" y="22"/>
                    <a:pt x="16" y="22"/>
                    <a:pt x="16" y="22"/>
                  </a:cubicBezTo>
                  <a:cubicBezTo>
                    <a:pt x="16" y="23"/>
                    <a:pt x="16" y="23"/>
                    <a:pt x="16" y="23"/>
                  </a:cubicBezTo>
                  <a:cubicBezTo>
                    <a:pt x="14" y="23"/>
                    <a:pt x="14" y="23"/>
                    <a:pt x="14" y="23"/>
                  </a:cubicBezTo>
                  <a:cubicBezTo>
                    <a:pt x="15" y="24"/>
                    <a:pt x="15" y="24"/>
                    <a:pt x="15" y="24"/>
                  </a:cubicBezTo>
                  <a:cubicBezTo>
                    <a:pt x="16" y="25"/>
                    <a:pt x="16" y="25"/>
                    <a:pt x="16" y="25"/>
                  </a:cubicBezTo>
                  <a:cubicBezTo>
                    <a:pt x="16" y="26"/>
                    <a:pt x="16" y="26"/>
                    <a:pt x="16" y="26"/>
                  </a:cubicBezTo>
                  <a:cubicBezTo>
                    <a:pt x="15" y="26"/>
                    <a:pt x="15" y="26"/>
                    <a:pt x="15" y="26"/>
                  </a:cubicBezTo>
                  <a:cubicBezTo>
                    <a:pt x="14" y="28"/>
                    <a:pt x="14" y="28"/>
                    <a:pt x="14" y="28"/>
                  </a:cubicBezTo>
                  <a:cubicBezTo>
                    <a:pt x="13" y="27"/>
                    <a:pt x="13" y="27"/>
                    <a:pt x="13" y="27"/>
                  </a:cubicBezTo>
                  <a:cubicBezTo>
                    <a:pt x="14" y="27"/>
                    <a:pt x="14" y="27"/>
                    <a:pt x="14" y="27"/>
                  </a:cubicBezTo>
                  <a:cubicBezTo>
                    <a:pt x="14" y="26"/>
                    <a:pt x="14" y="26"/>
                    <a:pt x="14" y="26"/>
                  </a:cubicBezTo>
                  <a:cubicBezTo>
                    <a:pt x="14" y="26"/>
                    <a:pt x="14" y="26"/>
                    <a:pt x="14" y="26"/>
                  </a:cubicBezTo>
                  <a:cubicBezTo>
                    <a:pt x="13" y="26"/>
                    <a:pt x="13" y="26"/>
                    <a:pt x="13" y="26"/>
                  </a:cubicBezTo>
                  <a:cubicBezTo>
                    <a:pt x="13" y="27"/>
                    <a:pt x="13" y="27"/>
                    <a:pt x="13" y="27"/>
                  </a:cubicBezTo>
                  <a:cubicBezTo>
                    <a:pt x="12" y="26"/>
                    <a:pt x="12" y="26"/>
                    <a:pt x="12" y="26"/>
                  </a:cubicBezTo>
                  <a:cubicBezTo>
                    <a:pt x="13" y="25"/>
                    <a:pt x="13" y="25"/>
                    <a:pt x="13" y="25"/>
                  </a:cubicBezTo>
                  <a:cubicBezTo>
                    <a:pt x="13" y="24"/>
                    <a:pt x="13" y="24"/>
                    <a:pt x="13" y="24"/>
                  </a:cubicBezTo>
                  <a:cubicBezTo>
                    <a:pt x="12" y="24"/>
                    <a:pt x="12" y="24"/>
                    <a:pt x="12" y="24"/>
                  </a:cubicBezTo>
                  <a:cubicBezTo>
                    <a:pt x="12" y="24"/>
                    <a:pt x="12" y="24"/>
                    <a:pt x="12" y="24"/>
                  </a:cubicBezTo>
                  <a:cubicBezTo>
                    <a:pt x="12" y="25"/>
                    <a:pt x="12" y="25"/>
                    <a:pt x="12" y="25"/>
                  </a:cubicBezTo>
                  <a:cubicBezTo>
                    <a:pt x="12" y="26"/>
                    <a:pt x="12" y="26"/>
                    <a:pt x="12" y="26"/>
                  </a:cubicBezTo>
                  <a:cubicBezTo>
                    <a:pt x="12" y="26"/>
                    <a:pt x="12" y="26"/>
                    <a:pt x="12" y="26"/>
                  </a:cubicBezTo>
                  <a:cubicBezTo>
                    <a:pt x="12" y="27"/>
                    <a:pt x="12" y="27"/>
                    <a:pt x="12" y="27"/>
                  </a:cubicBezTo>
                  <a:cubicBezTo>
                    <a:pt x="12" y="28"/>
                    <a:pt x="12" y="28"/>
                    <a:pt x="12" y="28"/>
                  </a:cubicBezTo>
                  <a:cubicBezTo>
                    <a:pt x="11" y="28"/>
                    <a:pt x="11" y="28"/>
                    <a:pt x="11" y="28"/>
                  </a:cubicBezTo>
                  <a:cubicBezTo>
                    <a:pt x="11" y="28"/>
                    <a:pt x="11" y="28"/>
                    <a:pt x="11" y="28"/>
                  </a:cubicBezTo>
                  <a:cubicBezTo>
                    <a:pt x="11" y="28"/>
                    <a:pt x="11" y="28"/>
                    <a:pt x="11" y="28"/>
                  </a:cubicBezTo>
                  <a:cubicBezTo>
                    <a:pt x="10" y="28"/>
                    <a:pt x="10" y="28"/>
                    <a:pt x="10" y="28"/>
                  </a:cubicBezTo>
                  <a:cubicBezTo>
                    <a:pt x="10" y="29"/>
                    <a:pt x="10" y="29"/>
                    <a:pt x="10" y="29"/>
                  </a:cubicBezTo>
                  <a:cubicBezTo>
                    <a:pt x="9" y="29"/>
                    <a:pt x="9" y="29"/>
                    <a:pt x="9" y="29"/>
                  </a:cubicBezTo>
                  <a:cubicBezTo>
                    <a:pt x="9" y="28"/>
                    <a:pt x="9" y="28"/>
                    <a:pt x="9" y="28"/>
                  </a:cubicBezTo>
                  <a:cubicBezTo>
                    <a:pt x="9" y="27"/>
                    <a:pt x="9" y="27"/>
                    <a:pt x="9" y="27"/>
                  </a:cubicBezTo>
                  <a:cubicBezTo>
                    <a:pt x="8" y="27"/>
                    <a:pt x="8" y="27"/>
                    <a:pt x="8" y="27"/>
                  </a:cubicBezTo>
                  <a:cubicBezTo>
                    <a:pt x="8" y="26"/>
                    <a:pt x="8" y="26"/>
                    <a:pt x="8" y="26"/>
                  </a:cubicBezTo>
                  <a:cubicBezTo>
                    <a:pt x="8" y="25"/>
                    <a:pt x="8" y="25"/>
                    <a:pt x="8" y="25"/>
                  </a:cubicBezTo>
                  <a:cubicBezTo>
                    <a:pt x="7" y="24"/>
                    <a:pt x="7" y="24"/>
                    <a:pt x="7" y="24"/>
                  </a:cubicBezTo>
                  <a:cubicBezTo>
                    <a:pt x="6" y="22"/>
                    <a:pt x="6" y="22"/>
                    <a:pt x="6" y="22"/>
                  </a:cubicBezTo>
                  <a:cubicBezTo>
                    <a:pt x="6" y="20"/>
                    <a:pt x="6" y="20"/>
                    <a:pt x="6" y="20"/>
                  </a:cubicBezTo>
                  <a:cubicBezTo>
                    <a:pt x="6" y="19"/>
                    <a:pt x="6" y="19"/>
                    <a:pt x="6" y="19"/>
                  </a:cubicBezTo>
                  <a:cubicBezTo>
                    <a:pt x="5" y="18"/>
                    <a:pt x="5" y="18"/>
                    <a:pt x="5" y="18"/>
                  </a:cubicBezTo>
                  <a:cubicBezTo>
                    <a:pt x="5" y="16"/>
                    <a:pt x="5" y="16"/>
                    <a:pt x="5" y="16"/>
                  </a:cubicBezTo>
                  <a:cubicBezTo>
                    <a:pt x="4" y="15"/>
                    <a:pt x="4" y="15"/>
                    <a:pt x="4" y="15"/>
                  </a:cubicBezTo>
                  <a:cubicBezTo>
                    <a:pt x="2" y="14"/>
                    <a:pt x="2" y="14"/>
                    <a:pt x="2" y="14"/>
                  </a:cubicBezTo>
                  <a:cubicBezTo>
                    <a:pt x="1" y="13"/>
                    <a:pt x="1" y="13"/>
                    <a:pt x="1" y="13"/>
                  </a:cubicBezTo>
                  <a:cubicBezTo>
                    <a:pt x="1" y="11"/>
                    <a:pt x="1" y="11"/>
                    <a:pt x="1" y="11"/>
                  </a:cubicBezTo>
                  <a:cubicBezTo>
                    <a:pt x="2" y="10"/>
                    <a:pt x="2" y="10"/>
                    <a:pt x="2" y="10"/>
                  </a:cubicBezTo>
                  <a:cubicBezTo>
                    <a:pt x="3" y="9"/>
                    <a:pt x="3" y="9"/>
                    <a:pt x="3" y="9"/>
                  </a:cubicBezTo>
                  <a:cubicBezTo>
                    <a:pt x="4" y="9"/>
                    <a:pt x="4" y="9"/>
                    <a:pt x="4" y="9"/>
                  </a:cubicBezTo>
                  <a:cubicBezTo>
                    <a:pt x="4" y="9"/>
                    <a:pt x="4" y="9"/>
                    <a:pt x="4" y="9"/>
                  </a:cubicBezTo>
                  <a:cubicBezTo>
                    <a:pt x="5" y="8"/>
                    <a:pt x="5" y="8"/>
                    <a:pt x="5" y="8"/>
                  </a:cubicBezTo>
                  <a:cubicBezTo>
                    <a:pt x="5" y="7"/>
                    <a:pt x="5" y="7"/>
                    <a:pt x="5" y="7"/>
                  </a:cubicBezTo>
                  <a:cubicBezTo>
                    <a:pt x="5" y="6"/>
                    <a:pt x="5" y="6"/>
                    <a:pt x="5" y="6"/>
                  </a:cubicBezTo>
                  <a:cubicBezTo>
                    <a:pt x="3" y="6"/>
                    <a:pt x="3" y="6"/>
                    <a:pt x="3" y="6"/>
                  </a:cubicBezTo>
                  <a:cubicBezTo>
                    <a:pt x="2" y="7"/>
                    <a:pt x="2" y="7"/>
                    <a:pt x="2" y="7"/>
                  </a:cubicBezTo>
                  <a:cubicBezTo>
                    <a:pt x="0" y="6"/>
                    <a:pt x="0" y="6"/>
                    <a:pt x="0" y="6"/>
                  </a:cubicBezTo>
                  <a:cubicBezTo>
                    <a:pt x="0" y="5"/>
                    <a:pt x="0" y="5"/>
                    <a:pt x="0" y="5"/>
                  </a:cubicBezTo>
                  <a:cubicBezTo>
                    <a:pt x="1" y="3"/>
                    <a:pt x="1" y="3"/>
                    <a:pt x="1" y="3"/>
                  </a:cubicBezTo>
                  <a:cubicBezTo>
                    <a:pt x="2" y="2"/>
                    <a:pt x="2" y="2"/>
                    <a:pt x="2" y="2"/>
                  </a:cubicBezTo>
                  <a:cubicBezTo>
                    <a:pt x="1" y="2"/>
                    <a:pt x="1" y="2"/>
                    <a:pt x="1" y="2"/>
                  </a:cubicBezTo>
                  <a:cubicBezTo>
                    <a:pt x="1" y="1"/>
                    <a:pt x="1" y="1"/>
                    <a:pt x="1" y="1"/>
                  </a:cubicBezTo>
                  <a:cubicBezTo>
                    <a:pt x="1" y="1"/>
                    <a:pt x="1" y="1"/>
                    <a:pt x="1" y="1"/>
                  </a:cubicBezTo>
                  <a:cubicBezTo>
                    <a:pt x="2" y="0"/>
                    <a:pt x="2" y="0"/>
                    <a:pt x="2" y="0"/>
                  </a:cubicBezTo>
                  <a:cubicBezTo>
                    <a:pt x="2" y="1"/>
                    <a:pt x="2" y="1"/>
                    <a:pt x="2" y="1"/>
                  </a:cubicBezTo>
                  <a:cubicBezTo>
                    <a:pt x="3" y="2"/>
                    <a:pt x="3" y="2"/>
                    <a:pt x="3" y="2"/>
                  </a:cubicBezTo>
                  <a:cubicBezTo>
                    <a:pt x="3" y="2"/>
                    <a:pt x="3" y="2"/>
                    <a:pt x="3" y="2"/>
                  </a:cubicBezTo>
                  <a:cubicBezTo>
                    <a:pt x="4" y="3"/>
                    <a:pt x="4" y="3"/>
                    <a:pt x="4" y="3"/>
                  </a:cubicBezTo>
                  <a:cubicBezTo>
                    <a:pt x="5" y="3"/>
                    <a:pt x="5" y="3"/>
                    <a:pt x="5" y="3"/>
                  </a:cubicBezTo>
                  <a:cubicBezTo>
                    <a:pt x="5" y="3"/>
                    <a:pt x="5" y="3"/>
                    <a:pt x="5" y="3"/>
                  </a:cubicBezTo>
                  <a:cubicBezTo>
                    <a:pt x="5" y="3"/>
                    <a:pt x="5" y="3"/>
                    <a:pt x="5" y="3"/>
                  </a:cubicBezTo>
                  <a:cubicBezTo>
                    <a:pt x="5" y="2"/>
                    <a:pt x="5" y="2"/>
                    <a:pt x="5" y="2"/>
                  </a:cubicBezTo>
                  <a:cubicBezTo>
                    <a:pt x="5" y="2"/>
                    <a:pt x="5" y="2"/>
                    <a:pt x="5" y="2"/>
                  </a:cubicBezTo>
                  <a:cubicBezTo>
                    <a:pt x="6" y="3"/>
                    <a:pt x="6" y="3"/>
                    <a:pt x="6" y="3"/>
                  </a:cubicBezTo>
                  <a:cubicBezTo>
                    <a:pt x="7" y="3"/>
                    <a:pt x="7" y="3"/>
                    <a:pt x="7" y="3"/>
                  </a:cubicBezTo>
                  <a:cubicBezTo>
                    <a:pt x="8" y="3"/>
                    <a:pt x="8" y="3"/>
                    <a:pt x="8" y="3"/>
                  </a:cubicBezTo>
                  <a:cubicBezTo>
                    <a:pt x="8" y="3"/>
                    <a:pt x="8" y="3"/>
                    <a:pt x="8" y="3"/>
                  </a:cubicBezTo>
                  <a:cubicBezTo>
                    <a:pt x="9" y="3"/>
                    <a:pt x="9" y="3"/>
                    <a:pt x="9" y="3"/>
                  </a:cubicBezTo>
                  <a:cubicBezTo>
                    <a:pt x="9" y="4"/>
                    <a:pt x="9" y="4"/>
                    <a:pt x="9" y="4"/>
                  </a:cubicBezTo>
                  <a:cubicBezTo>
                    <a:pt x="10" y="5"/>
                    <a:pt x="10" y="5"/>
                    <a:pt x="10" y="5"/>
                  </a:cubicBezTo>
                  <a:cubicBezTo>
                    <a:pt x="10" y="6"/>
                    <a:pt x="10" y="6"/>
                    <a:pt x="10" y="6"/>
                  </a:cubicBezTo>
                  <a:cubicBezTo>
                    <a:pt x="10" y="7"/>
                    <a:pt x="10" y="7"/>
                    <a:pt x="10" y="7"/>
                  </a:cubicBezTo>
                  <a:cubicBezTo>
                    <a:pt x="10" y="8"/>
                    <a:pt x="10" y="8"/>
                    <a:pt x="10" y="8"/>
                  </a:cubicBezTo>
                  <a:cubicBezTo>
                    <a:pt x="11" y="8"/>
                    <a:pt x="11" y="8"/>
                    <a:pt x="11" y="8"/>
                  </a:cubicBezTo>
                  <a:cubicBezTo>
                    <a:pt x="12" y="8"/>
                    <a:pt x="12" y="8"/>
                    <a:pt x="12" y="8"/>
                  </a:cubicBezTo>
                  <a:cubicBezTo>
                    <a:pt x="13" y="9"/>
                    <a:pt x="13" y="9"/>
                    <a:pt x="13" y="9"/>
                  </a:cubicBezTo>
                  <a:cubicBezTo>
                    <a:pt x="15" y="9"/>
                    <a:pt x="15" y="9"/>
                    <a:pt x="15" y="9"/>
                  </a:cubicBezTo>
                  <a:cubicBezTo>
                    <a:pt x="17" y="9"/>
                    <a:pt x="17" y="9"/>
                    <a:pt x="17" y="9"/>
                  </a:cubicBezTo>
                  <a:cubicBezTo>
                    <a:pt x="19" y="9"/>
                    <a:pt x="19" y="9"/>
                    <a:pt x="19" y="9"/>
                  </a:cubicBezTo>
                  <a:cubicBezTo>
                    <a:pt x="21" y="9"/>
                    <a:pt x="21" y="9"/>
                    <a:pt x="21" y="9"/>
                  </a:cubicBezTo>
                  <a:cubicBezTo>
                    <a:pt x="22" y="9"/>
                    <a:pt x="22" y="9"/>
                    <a:pt x="22" y="9"/>
                  </a:cubicBezTo>
                  <a:cubicBezTo>
                    <a:pt x="22" y="9"/>
                    <a:pt x="22" y="9"/>
                    <a:pt x="22" y="9"/>
                  </a:cubicBezTo>
                  <a:cubicBezTo>
                    <a:pt x="23" y="9"/>
                    <a:pt x="23" y="9"/>
                    <a:pt x="23" y="9"/>
                  </a:cubicBezTo>
                  <a:cubicBezTo>
                    <a:pt x="24" y="10"/>
                    <a:pt x="24" y="10"/>
                    <a:pt x="24" y="10"/>
                  </a:cubicBezTo>
                  <a:cubicBezTo>
                    <a:pt x="24" y="10"/>
                    <a:pt x="24" y="10"/>
                    <a:pt x="24" y="10"/>
                  </a:cubicBezTo>
                  <a:cubicBezTo>
                    <a:pt x="24" y="11"/>
                    <a:pt x="24" y="11"/>
                    <a:pt x="24" y="11"/>
                  </a:cubicBezTo>
                  <a:cubicBezTo>
                    <a:pt x="23" y="12"/>
                    <a:pt x="23" y="12"/>
                    <a:pt x="23" y="12"/>
                  </a:cubicBezTo>
                  <a:cubicBezTo>
                    <a:pt x="23" y="14"/>
                    <a:pt x="23" y="14"/>
                    <a:pt x="23" y="14"/>
                  </a:cubicBezTo>
                  <a:cubicBezTo>
                    <a:pt x="22" y="14"/>
                    <a:pt x="22" y="14"/>
                    <a:pt x="22" y="14"/>
                  </a:cubicBezTo>
                  <a:cubicBezTo>
                    <a:pt x="22" y="15"/>
                    <a:pt x="22" y="15"/>
                    <a:pt x="22" y="15"/>
                  </a:cubicBezTo>
                  <a:cubicBezTo>
                    <a:pt x="22" y="15"/>
                    <a:pt x="22" y="15"/>
                    <a:pt x="22" y="15"/>
                  </a:cubicBezTo>
                  <a:cubicBezTo>
                    <a:pt x="21" y="15"/>
                    <a:pt x="21" y="15"/>
                    <a:pt x="21" y="15"/>
                  </a:cubicBezTo>
                  <a:cubicBezTo>
                    <a:pt x="21" y="15"/>
                    <a:pt x="21" y="15"/>
                    <a:pt x="21" y="15"/>
                  </a:cubicBezTo>
                  <a:cubicBezTo>
                    <a:pt x="19" y="16"/>
                    <a:pt x="19" y="16"/>
                    <a:pt x="19" y="16"/>
                  </a:cubicBezTo>
                  <a:cubicBezTo>
                    <a:pt x="19" y="16"/>
                    <a:pt x="19" y="16"/>
                    <a:pt x="19" y="16"/>
                  </a:cubicBezTo>
                  <a:cubicBezTo>
                    <a:pt x="19" y="17"/>
                    <a:pt x="19" y="17"/>
                    <a:pt x="19" y="17"/>
                  </a:cubicBezTo>
                  <a:cubicBezTo>
                    <a:pt x="19" y="17"/>
                    <a:pt x="19" y="17"/>
                    <a:pt x="19" y="17"/>
                  </a:cubicBezTo>
                  <a:cubicBezTo>
                    <a:pt x="19" y="19"/>
                    <a:pt x="19" y="19"/>
                    <a:pt x="19" y="19"/>
                  </a:cubicBezTo>
                  <a:cubicBezTo>
                    <a:pt x="20" y="19"/>
                    <a:pt x="20" y="19"/>
                    <a:pt x="20" y="19"/>
                  </a:cubicBezTo>
                  <a:cubicBezTo>
                    <a:pt x="20" y="19"/>
                    <a:pt x="20" y="19"/>
                    <a:pt x="20" y="19"/>
                  </a:cubicBezTo>
                  <a:cubicBezTo>
                    <a:pt x="21" y="20"/>
                    <a:pt x="21" y="20"/>
                    <a:pt x="21" y="20"/>
                  </a:cubicBezTo>
                  <a:cubicBezTo>
                    <a:pt x="22" y="21"/>
                    <a:pt x="22" y="21"/>
                    <a:pt x="22" y="21"/>
                  </a:cubicBezTo>
                  <a:cubicBezTo>
                    <a:pt x="23" y="21"/>
                    <a:pt x="23" y="21"/>
                    <a:pt x="23" y="21"/>
                  </a:cubicBezTo>
                  <a:cubicBezTo>
                    <a:pt x="23" y="20"/>
                    <a:pt x="23" y="20"/>
                    <a:pt x="23" y="20"/>
                  </a:cubicBezTo>
                  <a:cubicBezTo>
                    <a:pt x="22" y="20"/>
                    <a:pt x="22" y="20"/>
                    <a:pt x="22" y="20"/>
                  </a:cubicBezTo>
                  <a:cubicBezTo>
                    <a:pt x="23" y="19"/>
                    <a:pt x="23" y="19"/>
                    <a:pt x="23" y="19"/>
                  </a:cubicBezTo>
                  <a:cubicBezTo>
                    <a:pt x="23" y="19"/>
                    <a:pt x="23" y="19"/>
                    <a:pt x="23" y="19"/>
                  </a:cubicBezTo>
                  <a:cubicBezTo>
                    <a:pt x="23" y="18"/>
                    <a:pt x="23" y="18"/>
                    <a:pt x="23" y="18"/>
                  </a:cubicBezTo>
                  <a:cubicBezTo>
                    <a:pt x="23" y="18"/>
                    <a:pt x="23" y="18"/>
                    <a:pt x="23" y="18"/>
                  </a:cubicBezTo>
                  <a:cubicBezTo>
                    <a:pt x="23" y="18"/>
                    <a:pt x="23" y="18"/>
                    <a:pt x="23" y="18"/>
                  </a:cubicBezTo>
                  <a:cubicBezTo>
                    <a:pt x="24" y="18"/>
                    <a:pt x="24" y="18"/>
                    <a:pt x="24" y="18"/>
                  </a:cubicBezTo>
                  <a:cubicBezTo>
                    <a:pt x="25" y="18"/>
                    <a:pt x="25" y="18"/>
                    <a:pt x="25" y="18"/>
                  </a:cubicBezTo>
                  <a:cubicBezTo>
                    <a:pt x="25" y="18"/>
                    <a:pt x="25" y="18"/>
                    <a:pt x="25" y="18"/>
                  </a:cubicBezTo>
                  <a:cubicBezTo>
                    <a:pt x="26" y="19"/>
                    <a:pt x="26" y="19"/>
                    <a:pt x="26" y="19"/>
                  </a:cubicBezTo>
                  <a:cubicBezTo>
                    <a:pt x="26" y="21"/>
                    <a:pt x="26" y="21"/>
                    <a:pt x="26" y="21"/>
                  </a:cubicBezTo>
                  <a:cubicBezTo>
                    <a:pt x="26" y="22"/>
                    <a:pt x="26" y="22"/>
                    <a:pt x="26" y="22"/>
                  </a:cubicBezTo>
                  <a:cubicBezTo>
                    <a:pt x="27" y="22"/>
                    <a:pt x="27" y="22"/>
                    <a:pt x="27" y="22"/>
                  </a:cubicBezTo>
                  <a:cubicBezTo>
                    <a:pt x="27" y="24"/>
                    <a:pt x="27" y="24"/>
                    <a:pt x="27" y="24"/>
                  </a:cubicBezTo>
                  <a:cubicBezTo>
                    <a:pt x="27" y="26"/>
                    <a:pt x="27" y="26"/>
                    <a:pt x="27" y="26"/>
                  </a:cubicBezTo>
                  <a:cubicBezTo>
                    <a:pt x="28" y="27"/>
                    <a:pt x="28" y="27"/>
                    <a:pt x="28" y="27"/>
                  </a:cubicBezTo>
                  <a:cubicBezTo>
                    <a:pt x="28" y="27"/>
                    <a:pt x="28" y="27"/>
                    <a:pt x="28" y="27"/>
                  </a:cubicBezTo>
                  <a:cubicBezTo>
                    <a:pt x="28" y="27"/>
                    <a:pt x="28" y="27"/>
                    <a:pt x="28" y="27"/>
                  </a:cubicBezTo>
                  <a:cubicBezTo>
                    <a:pt x="28" y="28"/>
                    <a:pt x="28" y="28"/>
                    <a:pt x="28" y="28"/>
                  </a:cubicBezTo>
                  <a:cubicBezTo>
                    <a:pt x="29" y="28"/>
                    <a:pt x="29" y="28"/>
                    <a:pt x="29" y="28"/>
                  </a:cubicBezTo>
                  <a:close/>
                  <a:moveTo>
                    <a:pt x="21" y="24"/>
                  </a:moveTo>
                  <a:cubicBezTo>
                    <a:pt x="21" y="24"/>
                    <a:pt x="21" y="24"/>
                    <a:pt x="21" y="24"/>
                  </a:cubicBezTo>
                  <a:cubicBezTo>
                    <a:pt x="20" y="24"/>
                    <a:pt x="20" y="24"/>
                    <a:pt x="20" y="24"/>
                  </a:cubicBezTo>
                  <a:cubicBezTo>
                    <a:pt x="20" y="25"/>
                    <a:pt x="20" y="25"/>
                    <a:pt x="20" y="25"/>
                  </a:cubicBezTo>
                  <a:cubicBezTo>
                    <a:pt x="21" y="25"/>
                    <a:pt x="21" y="25"/>
                    <a:pt x="21" y="25"/>
                  </a:cubicBezTo>
                  <a:cubicBezTo>
                    <a:pt x="21" y="24"/>
                    <a:pt x="21" y="24"/>
                    <a:pt x="21" y="24"/>
                  </a:cubicBezTo>
                  <a:close/>
                  <a:moveTo>
                    <a:pt x="18" y="24"/>
                  </a:moveTo>
                  <a:cubicBezTo>
                    <a:pt x="19" y="25"/>
                    <a:pt x="19" y="25"/>
                    <a:pt x="19" y="25"/>
                  </a:cubicBezTo>
                  <a:cubicBezTo>
                    <a:pt x="18" y="26"/>
                    <a:pt x="18" y="26"/>
                    <a:pt x="18" y="26"/>
                  </a:cubicBezTo>
                  <a:cubicBezTo>
                    <a:pt x="19" y="26"/>
                    <a:pt x="19" y="26"/>
                    <a:pt x="19" y="26"/>
                  </a:cubicBezTo>
                  <a:cubicBezTo>
                    <a:pt x="20" y="25"/>
                    <a:pt x="20" y="25"/>
                    <a:pt x="20" y="25"/>
                  </a:cubicBezTo>
                  <a:cubicBezTo>
                    <a:pt x="19" y="24"/>
                    <a:pt x="19" y="24"/>
                    <a:pt x="19" y="24"/>
                  </a:cubicBezTo>
                  <a:cubicBezTo>
                    <a:pt x="18" y="23"/>
                    <a:pt x="18" y="23"/>
                    <a:pt x="18" y="23"/>
                  </a:cubicBezTo>
                  <a:cubicBezTo>
                    <a:pt x="18" y="23"/>
                    <a:pt x="18" y="24"/>
                    <a:pt x="18" y="24"/>
                  </a:cubicBezTo>
                  <a:close/>
                  <a:moveTo>
                    <a:pt x="17" y="23"/>
                  </a:moveTo>
                  <a:cubicBezTo>
                    <a:pt x="16" y="23"/>
                    <a:pt x="16" y="23"/>
                    <a:pt x="16" y="23"/>
                  </a:cubicBezTo>
                  <a:cubicBezTo>
                    <a:pt x="16" y="24"/>
                    <a:pt x="16" y="24"/>
                    <a:pt x="16" y="24"/>
                  </a:cubicBezTo>
                  <a:cubicBezTo>
                    <a:pt x="17" y="25"/>
                    <a:pt x="17" y="25"/>
                    <a:pt x="17" y="25"/>
                  </a:cubicBezTo>
                  <a:cubicBezTo>
                    <a:pt x="18" y="25"/>
                    <a:pt x="18" y="25"/>
                    <a:pt x="18" y="25"/>
                  </a:cubicBezTo>
                  <a:cubicBezTo>
                    <a:pt x="18" y="24"/>
                    <a:pt x="18" y="24"/>
                    <a:pt x="18" y="24"/>
                  </a:cubicBezTo>
                  <a:lnTo>
                    <a:pt x="17"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
            <p:cNvSpPr>
              <a:spLocks/>
            </p:cNvSpPr>
            <p:nvPr/>
          </p:nvSpPr>
          <p:spPr bwMode="auto">
            <a:xfrm>
              <a:off x="17635408" y="-677551"/>
              <a:ext cx="66512" cy="37168"/>
            </a:xfrm>
            <a:custGeom>
              <a:avLst/>
              <a:gdLst>
                <a:gd name="T0" fmla="*/ 2 w 34"/>
                <a:gd name="T1" fmla="*/ 10 h 19"/>
                <a:gd name="T2" fmla="*/ 3 w 34"/>
                <a:gd name="T3" fmla="*/ 8 h 19"/>
                <a:gd name="T4" fmla="*/ 5 w 34"/>
                <a:gd name="T5" fmla="*/ 4 h 19"/>
                <a:gd name="T6" fmla="*/ 11 w 34"/>
                <a:gd name="T7" fmla="*/ 0 h 19"/>
                <a:gd name="T8" fmla="*/ 15 w 34"/>
                <a:gd name="T9" fmla="*/ 0 h 19"/>
                <a:gd name="T10" fmla="*/ 17 w 34"/>
                <a:gd name="T11" fmla="*/ 2 h 19"/>
                <a:gd name="T12" fmla="*/ 21 w 34"/>
                <a:gd name="T13" fmla="*/ 2 h 19"/>
                <a:gd name="T14" fmla="*/ 23 w 34"/>
                <a:gd name="T15" fmla="*/ 4 h 19"/>
                <a:gd name="T16" fmla="*/ 26 w 34"/>
                <a:gd name="T17" fmla="*/ 2 h 19"/>
                <a:gd name="T18" fmla="*/ 28 w 34"/>
                <a:gd name="T19" fmla="*/ 2 h 19"/>
                <a:gd name="T20" fmla="*/ 30 w 34"/>
                <a:gd name="T21" fmla="*/ 4 h 19"/>
                <a:gd name="T22" fmla="*/ 30 w 34"/>
                <a:gd name="T23" fmla="*/ 4 h 19"/>
                <a:gd name="T24" fmla="*/ 30 w 34"/>
                <a:gd name="T25" fmla="*/ 8 h 19"/>
                <a:gd name="T26" fmla="*/ 30 w 34"/>
                <a:gd name="T27" fmla="*/ 10 h 19"/>
                <a:gd name="T28" fmla="*/ 34 w 34"/>
                <a:gd name="T29" fmla="*/ 10 h 19"/>
                <a:gd name="T30" fmla="*/ 34 w 34"/>
                <a:gd name="T31" fmla="*/ 14 h 19"/>
                <a:gd name="T32" fmla="*/ 34 w 34"/>
                <a:gd name="T33" fmla="*/ 16 h 19"/>
                <a:gd name="T34" fmla="*/ 30 w 34"/>
                <a:gd name="T35" fmla="*/ 16 h 19"/>
                <a:gd name="T36" fmla="*/ 26 w 34"/>
                <a:gd name="T37" fmla="*/ 16 h 19"/>
                <a:gd name="T38" fmla="*/ 23 w 34"/>
                <a:gd name="T39" fmla="*/ 17 h 19"/>
                <a:gd name="T40" fmla="*/ 21 w 34"/>
                <a:gd name="T41" fmla="*/ 16 h 19"/>
                <a:gd name="T42" fmla="*/ 19 w 34"/>
                <a:gd name="T43" fmla="*/ 16 h 19"/>
                <a:gd name="T44" fmla="*/ 17 w 34"/>
                <a:gd name="T45" fmla="*/ 19 h 19"/>
                <a:gd name="T46" fmla="*/ 13 w 34"/>
                <a:gd name="T47" fmla="*/ 19 h 19"/>
                <a:gd name="T48" fmla="*/ 7 w 34"/>
                <a:gd name="T49" fmla="*/ 16 h 19"/>
                <a:gd name="T50" fmla="*/ 5 w 34"/>
                <a:gd name="T51" fmla="*/ 17 h 19"/>
                <a:gd name="T52" fmla="*/ 3 w 34"/>
                <a:gd name="T53" fmla="*/ 16 h 19"/>
                <a:gd name="T54" fmla="*/ 0 w 34"/>
                <a:gd name="T55" fmla="*/ 14 h 19"/>
                <a:gd name="T56" fmla="*/ 2 w 34"/>
                <a:gd name="T57" fmla="*/ 12 h 19"/>
                <a:gd name="T58" fmla="*/ 2 w 34"/>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19">
                  <a:moveTo>
                    <a:pt x="2" y="10"/>
                  </a:moveTo>
                  <a:lnTo>
                    <a:pt x="3" y="8"/>
                  </a:lnTo>
                  <a:lnTo>
                    <a:pt x="5" y="4"/>
                  </a:lnTo>
                  <a:lnTo>
                    <a:pt x="11" y="0"/>
                  </a:lnTo>
                  <a:lnTo>
                    <a:pt x="15" y="0"/>
                  </a:lnTo>
                  <a:lnTo>
                    <a:pt x="17" y="2"/>
                  </a:lnTo>
                  <a:lnTo>
                    <a:pt x="21" y="2"/>
                  </a:lnTo>
                  <a:lnTo>
                    <a:pt x="23" y="4"/>
                  </a:lnTo>
                  <a:lnTo>
                    <a:pt x="26" y="2"/>
                  </a:lnTo>
                  <a:lnTo>
                    <a:pt x="28" y="2"/>
                  </a:lnTo>
                  <a:lnTo>
                    <a:pt x="30" y="4"/>
                  </a:lnTo>
                  <a:lnTo>
                    <a:pt x="30" y="4"/>
                  </a:lnTo>
                  <a:lnTo>
                    <a:pt x="30" y="8"/>
                  </a:lnTo>
                  <a:lnTo>
                    <a:pt x="30" y="10"/>
                  </a:lnTo>
                  <a:lnTo>
                    <a:pt x="34" y="10"/>
                  </a:lnTo>
                  <a:lnTo>
                    <a:pt x="34" y="14"/>
                  </a:lnTo>
                  <a:lnTo>
                    <a:pt x="34" y="16"/>
                  </a:lnTo>
                  <a:lnTo>
                    <a:pt x="30" y="16"/>
                  </a:lnTo>
                  <a:lnTo>
                    <a:pt x="26" y="16"/>
                  </a:lnTo>
                  <a:lnTo>
                    <a:pt x="23" y="17"/>
                  </a:lnTo>
                  <a:lnTo>
                    <a:pt x="21" y="16"/>
                  </a:lnTo>
                  <a:lnTo>
                    <a:pt x="19" y="16"/>
                  </a:lnTo>
                  <a:lnTo>
                    <a:pt x="17" y="19"/>
                  </a:lnTo>
                  <a:lnTo>
                    <a:pt x="13" y="19"/>
                  </a:lnTo>
                  <a:lnTo>
                    <a:pt x="7" y="16"/>
                  </a:lnTo>
                  <a:lnTo>
                    <a:pt x="5" y="17"/>
                  </a:lnTo>
                  <a:lnTo>
                    <a:pt x="3" y="16"/>
                  </a:lnTo>
                  <a:lnTo>
                    <a:pt x="0" y="14"/>
                  </a:lnTo>
                  <a:lnTo>
                    <a:pt x="2" y="12"/>
                  </a:lnTo>
                  <a:lnTo>
                    <a:pt x="2"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33"/>
            <p:cNvSpPr>
              <a:spLocks/>
            </p:cNvSpPr>
            <p:nvPr/>
          </p:nvSpPr>
          <p:spPr bwMode="auto">
            <a:xfrm>
              <a:off x="17451523" y="-718630"/>
              <a:ext cx="176061" cy="82161"/>
            </a:xfrm>
            <a:custGeom>
              <a:avLst/>
              <a:gdLst>
                <a:gd name="T0" fmla="*/ 4 w 90"/>
                <a:gd name="T1" fmla="*/ 0 h 42"/>
                <a:gd name="T2" fmla="*/ 8 w 90"/>
                <a:gd name="T3" fmla="*/ 2 h 42"/>
                <a:gd name="T4" fmla="*/ 12 w 90"/>
                <a:gd name="T5" fmla="*/ 2 h 42"/>
                <a:gd name="T6" fmla="*/ 15 w 90"/>
                <a:gd name="T7" fmla="*/ 0 h 42"/>
                <a:gd name="T8" fmla="*/ 21 w 90"/>
                <a:gd name="T9" fmla="*/ 2 h 42"/>
                <a:gd name="T10" fmla="*/ 25 w 90"/>
                <a:gd name="T11" fmla="*/ 4 h 42"/>
                <a:gd name="T12" fmla="*/ 31 w 90"/>
                <a:gd name="T13" fmla="*/ 8 h 42"/>
                <a:gd name="T14" fmla="*/ 33 w 90"/>
                <a:gd name="T15" fmla="*/ 10 h 42"/>
                <a:gd name="T16" fmla="*/ 36 w 90"/>
                <a:gd name="T17" fmla="*/ 14 h 42"/>
                <a:gd name="T18" fmla="*/ 38 w 90"/>
                <a:gd name="T19" fmla="*/ 10 h 42"/>
                <a:gd name="T20" fmla="*/ 40 w 90"/>
                <a:gd name="T21" fmla="*/ 10 h 42"/>
                <a:gd name="T22" fmla="*/ 44 w 90"/>
                <a:gd name="T23" fmla="*/ 12 h 42"/>
                <a:gd name="T24" fmla="*/ 48 w 90"/>
                <a:gd name="T25" fmla="*/ 16 h 42"/>
                <a:gd name="T26" fmla="*/ 54 w 90"/>
                <a:gd name="T27" fmla="*/ 16 h 42"/>
                <a:gd name="T28" fmla="*/ 54 w 90"/>
                <a:gd name="T29" fmla="*/ 21 h 42"/>
                <a:gd name="T30" fmla="*/ 59 w 90"/>
                <a:gd name="T31" fmla="*/ 23 h 42"/>
                <a:gd name="T32" fmla="*/ 63 w 90"/>
                <a:gd name="T33" fmla="*/ 21 h 42"/>
                <a:gd name="T34" fmla="*/ 69 w 90"/>
                <a:gd name="T35" fmla="*/ 19 h 42"/>
                <a:gd name="T36" fmla="*/ 71 w 90"/>
                <a:gd name="T37" fmla="*/ 23 h 42"/>
                <a:gd name="T38" fmla="*/ 76 w 90"/>
                <a:gd name="T39" fmla="*/ 27 h 42"/>
                <a:gd name="T40" fmla="*/ 82 w 90"/>
                <a:gd name="T41" fmla="*/ 27 h 42"/>
                <a:gd name="T42" fmla="*/ 86 w 90"/>
                <a:gd name="T43" fmla="*/ 25 h 42"/>
                <a:gd name="T44" fmla="*/ 88 w 90"/>
                <a:gd name="T45" fmla="*/ 29 h 42"/>
                <a:gd name="T46" fmla="*/ 90 w 90"/>
                <a:gd name="T47" fmla="*/ 37 h 42"/>
                <a:gd name="T48" fmla="*/ 82 w 90"/>
                <a:gd name="T49" fmla="*/ 42 h 42"/>
                <a:gd name="T50" fmla="*/ 75 w 90"/>
                <a:gd name="T51" fmla="*/ 42 h 42"/>
                <a:gd name="T52" fmla="*/ 63 w 90"/>
                <a:gd name="T53" fmla="*/ 38 h 42"/>
                <a:gd name="T54" fmla="*/ 55 w 90"/>
                <a:gd name="T55" fmla="*/ 38 h 42"/>
                <a:gd name="T56" fmla="*/ 52 w 90"/>
                <a:gd name="T57" fmla="*/ 33 h 42"/>
                <a:gd name="T58" fmla="*/ 40 w 90"/>
                <a:gd name="T59" fmla="*/ 35 h 42"/>
                <a:gd name="T60" fmla="*/ 33 w 90"/>
                <a:gd name="T61" fmla="*/ 33 h 42"/>
                <a:gd name="T62" fmla="*/ 27 w 90"/>
                <a:gd name="T63" fmla="*/ 31 h 42"/>
                <a:gd name="T64" fmla="*/ 21 w 90"/>
                <a:gd name="T65" fmla="*/ 29 h 42"/>
                <a:gd name="T66" fmla="*/ 12 w 90"/>
                <a:gd name="T67" fmla="*/ 21 h 42"/>
                <a:gd name="T68" fmla="*/ 6 w 90"/>
                <a:gd name="T69" fmla="*/ 19 h 42"/>
                <a:gd name="T70" fmla="*/ 2 w 90"/>
                <a:gd name="T71" fmla="*/ 17 h 42"/>
                <a:gd name="T72" fmla="*/ 0 w 90"/>
                <a:gd name="T73" fmla="*/ 16 h 42"/>
                <a:gd name="T74" fmla="*/ 2 w 90"/>
                <a:gd name="T75" fmla="*/ 10 h 42"/>
                <a:gd name="T76" fmla="*/ 4 w 90"/>
                <a:gd name="T7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0" h="42">
                  <a:moveTo>
                    <a:pt x="4" y="0"/>
                  </a:moveTo>
                  <a:lnTo>
                    <a:pt x="4" y="0"/>
                  </a:lnTo>
                  <a:lnTo>
                    <a:pt x="8" y="2"/>
                  </a:lnTo>
                  <a:lnTo>
                    <a:pt x="8" y="2"/>
                  </a:lnTo>
                  <a:lnTo>
                    <a:pt x="10" y="2"/>
                  </a:lnTo>
                  <a:lnTo>
                    <a:pt x="12" y="2"/>
                  </a:lnTo>
                  <a:lnTo>
                    <a:pt x="13" y="0"/>
                  </a:lnTo>
                  <a:lnTo>
                    <a:pt x="15" y="0"/>
                  </a:lnTo>
                  <a:lnTo>
                    <a:pt x="19" y="2"/>
                  </a:lnTo>
                  <a:lnTo>
                    <a:pt x="21" y="2"/>
                  </a:lnTo>
                  <a:lnTo>
                    <a:pt x="23" y="4"/>
                  </a:lnTo>
                  <a:lnTo>
                    <a:pt x="25" y="4"/>
                  </a:lnTo>
                  <a:lnTo>
                    <a:pt x="29" y="8"/>
                  </a:lnTo>
                  <a:lnTo>
                    <a:pt x="31" y="8"/>
                  </a:lnTo>
                  <a:lnTo>
                    <a:pt x="33" y="8"/>
                  </a:lnTo>
                  <a:lnTo>
                    <a:pt x="33" y="10"/>
                  </a:lnTo>
                  <a:lnTo>
                    <a:pt x="34" y="12"/>
                  </a:lnTo>
                  <a:lnTo>
                    <a:pt x="36" y="14"/>
                  </a:lnTo>
                  <a:lnTo>
                    <a:pt x="38" y="14"/>
                  </a:lnTo>
                  <a:lnTo>
                    <a:pt x="38" y="10"/>
                  </a:lnTo>
                  <a:lnTo>
                    <a:pt x="38" y="10"/>
                  </a:lnTo>
                  <a:lnTo>
                    <a:pt x="40" y="10"/>
                  </a:lnTo>
                  <a:lnTo>
                    <a:pt x="42" y="10"/>
                  </a:lnTo>
                  <a:lnTo>
                    <a:pt x="44" y="12"/>
                  </a:lnTo>
                  <a:lnTo>
                    <a:pt x="44" y="14"/>
                  </a:lnTo>
                  <a:lnTo>
                    <a:pt x="48" y="16"/>
                  </a:lnTo>
                  <a:lnTo>
                    <a:pt x="50" y="16"/>
                  </a:lnTo>
                  <a:lnTo>
                    <a:pt x="54" y="16"/>
                  </a:lnTo>
                  <a:lnTo>
                    <a:pt x="52" y="19"/>
                  </a:lnTo>
                  <a:lnTo>
                    <a:pt x="54" y="21"/>
                  </a:lnTo>
                  <a:lnTo>
                    <a:pt x="55" y="21"/>
                  </a:lnTo>
                  <a:lnTo>
                    <a:pt x="59" y="23"/>
                  </a:lnTo>
                  <a:lnTo>
                    <a:pt x="59" y="21"/>
                  </a:lnTo>
                  <a:lnTo>
                    <a:pt x="63" y="21"/>
                  </a:lnTo>
                  <a:lnTo>
                    <a:pt x="65" y="19"/>
                  </a:lnTo>
                  <a:lnTo>
                    <a:pt x="69" y="19"/>
                  </a:lnTo>
                  <a:lnTo>
                    <a:pt x="71" y="21"/>
                  </a:lnTo>
                  <a:lnTo>
                    <a:pt x="71" y="23"/>
                  </a:lnTo>
                  <a:lnTo>
                    <a:pt x="75" y="25"/>
                  </a:lnTo>
                  <a:lnTo>
                    <a:pt x="76" y="27"/>
                  </a:lnTo>
                  <a:lnTo>
                    <a:pt x="78" y="27"/>
                  </a:lnTo>
                  <a:lnTo>
                    <a:pt x="82" y="27"/>
                  </a:lnTo>
                  <a:lnTo>
                    <a:pt x="82" y="27"/>
                  </a:lnTo>
                  <a:lnTo>
                    <a:pt x="86" y="25"/>
                  </a:lnTo>
                  <a:lnTo>
                    <a:pt x="88" y="27"/>
                  </a:lnTo>
                  <a:lnTo>
                    <a:pt x="88" y="29"/>
                  </a:lnTo>
                  <a:lnTo>
                    <a:pt x="88" y="33"/>
                  </a:lnTo>
                  <a:lnTo>
                    <a:pt x="90" y="37"/>
                  </a:lnTo>
                  <a:lnTo>
                    <a:pt x="88" y="40"/>
                  </a:lnTo>
                  <a:lnTo>
                    <a:pt x="82" y="42"/>
                  </a:lnTo>
                  <a:lnTo>
                    <a:pt x="78" y="40"/>
                  </a:lnTo>
                  <a:lnTo>
                    <a:pt x="75" y="42"/>
                  </a:lnTo>
                  <a:lnTo>
                    <a:pt x="67" y="38"/>
                  </a:lnTo>
                  <a:lnTo>
                    <a:pt x="63" y="38"/>
                  </a:lnTo>
                  <a:lnTo>
                    <a:pt x="61" y="40"/>
                  </a:lnTo>
                  <a:lnTo>
                    <a:pt x="55" y="38"/>
                  </a:lnTo>
                  <a:lnTo>
                    <a:pt x="52" y="37"/>
                  </a:lnTo>
                  <a:lnTo>
                    <a:pt x="52" y="33"/>
                  </a:lnTo>
                  <a:lnTo>
                    <a:pt x="46" y="33"/>
                  </a:lnTo>
                  <a:lnTo>
                    <a:pt x="40" y="35"/>
                  </a:lnTo>
                  <a:lnTo>
                    <a:pt x="38" y="33"/>
                  </a:lnTo>
                  <a:lnTo>
                    <a:pt x="33" y="33"/>
                  </a:lnTo>
                  <a:lnTo>
                    <a:pt x="29" y="31"/>
                  </a:lnTo>
                  <a:lnTo>
                    <a:pt x="27" y="31"/>
                  </a:lnTo>
                  <a:lnTo>
                    <a:pt x="25" y="29"/>
                  </a:lnTo>
                  <a:lnTo>
                    <a:pt x="21" y="29"/>
                  </a:lnTo>
                  <a:lnTo>
                    <a:pt x="17" y="25"/>
                  </a:lnTo>
                  <a:lnTo>
                    <a:pt x="12" y="21"/>
                  </a:lnTo>
                  <a:lnTo>
                    <a:pt x="8" y="21"/>
                  </a:lnTo>
                  <a:lnTo>
                    <a:pt x="6" y="19"/>
                  </a:lnTo>
                  <a:lnTo>
                    <a:pt x="4" y="19"/>
                  </a:lnTo>
                  <a:lnTo>
                    <a:pt x="2" y="17"/>
                  </a:lnTo>
                  <a:lnTo>
                    <a:pt x="0" y="17"/>
                  </a:lnTo>
                  <a:lnTo>
                    <a:pt x="0" y="16"/>
                  </a:lnTo>
                  <a:lnTo>
                    <a:pt x="2" y="12"/>
                  </a:lnTo>
                  <a:lnTo>
                    <a:pt x="2" y="10"/>
                  </a:lnTo>
                  <a:lnTo>
                    <a:pt x="4" y="4"/>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34"/>
            <p:cNvSpPr>
              <a:spLocks/>
            </p:cNvSpPr>
            <p:nvPr/>
          </p:nvSpPr>
          <p:spPr bwMode="auto">
            <a:xfrm>
              <a:off x="17052451" y="-859479"/>
              <a:ext cx="291480" cy="291479"/>
            </a:xfrm>
            <a:custGeom>
              <a:avLst/>
              <a:gdLst>
                <a:gd name="T0" fmla="*/ 89 w 149"/>
                <a:gd name="T1" fmla="*/ 143 h 149"/>
                <a:gd name="T2" fmla="*/ 101 w 149"/>
                <a:gd name="T3" fmla="*/ 141 h 149"/>
                <a:gd name="T4" fmla="*/ 109 w 149"/>
                <a:gd name="T5" fmla="*/ 139 h 149"/>
                <a:gd name="T6" fmla="*/ 112 w 149"/>
                <a:gd name="T7" fmla="*/ 137 h 149"/>
                <a:gd name="T8" fmla="*/ 109 w 149"/>
                <a:gd name="T9" fmla="*/ 126 h 149"/>
                <a:gd name="T10" fmla="*/ 101 w 149"/>
                <a:gd name="T11" fmla="*/ 118 h 149"/>
                <a:gd name="T12" fmla="*/ 97 w 149"/>
                <a:gd name="T13" fmla="*/ 114 h 149"/>
                <a:gd name="T14" fmla="*/ 93 w 149"/>
                <a:gd name="T15" fmla="*/ 107 h 149"/>
                <a:gd name="T16" fmla="*/ 101 w 149"/>
                <a:gd name="T17" fmla="*/ 101 h 149"/>
                <a:gd name="T18" fmla="*/ 107 w 149"/>
                <a:gd name="T19" fmla="*/ 103 h 149"/>
                <a:gd name="T20" fmla="*/ 122 w 149"/>
                <a:gd name="T21" fmla="*/ 91 h 149"/>
                <a:gd name="T22" fmla="*/ 131 w 149"/>
                <a:gd name="T23" fmla="*/ 80 h 149"/>
                <a:gd name="T24" fmla="*/ 133 w 149"/>
                <a:gd name="T25" fmla="*/ 72 h 149"/>
                <a:gd name="T26" fmla="*/ 139 w 149"/>
                <a:gd name="T27" fmla="*/ 61 h 149"/>
                <a:gd name="T28" fmla="*/ 143 w 149"/>
                <a:gd name="T29" fmla="*/ 53 h 149"/>
                <a:gd name="T30" fmla="*/ 149 w 149"/>
                <a:gd name="T31" fmla="*/ 47 h 149"/>
                <a:gd name="T32" fmla="*/ 139 w 149"/>
                <a:gd name="T33" fmla="*/ 46 h 149"/>
                <a:gd name="T34" fmla="*/ 126 w 149"/>
                <a:gd name="T35" fmla="*/ 38 h 149"/>
                <a:gd name="T36" fmla="*/ 124 w 149"/>
                <a:gd name="T37" fmla="*/ 25 h 149"/>
                <a:gd name="T38" fmla="*/ 126 w 149"/>
                <a:gd name="T39" fmla="*/ 17 h 149"/>
                <a:gd name="T40" fmla="*/ 116 w 149"/>
                <a:gd name="T41" fmla="*/ 9 h 149"/>
                <a:gd name="T42" fmla="*/ 110 w 149"/>
                <a:gd name="T43" fmla="*/ 5 h 149"/>
                <a:gd name="T44" fmla="*/ 109 w 149"/>
                <a:gd name="T45" fmla="*/ 0 h 149"/>
                <a:gd name="T46" fmla="*/ 99 w 149"/>
                <a:gd name="T47" fmla="*/ 5 h 149"/>
                <a:gd name="T48" fmla="*/ 97 w 149"/>
                <a:gd name="T49" fmla="*/ 25 h 149"/>
                <a:gd name="T50" fmla="*/ 91 w 149"/>
                <a:gd name="T51" fmla="*/ 32 h 149"/>
                <a:gd name="T52" fmla="*/ 89 w 149"/>
                <a:gd name="T53" fmla="*/ 36 h 149"/>
                <a:gd name="T54" fmla="*/ 86 w 149"/>
                <a:gd name="T55" fmla="*/ 42 h 149"/>
                <a:gd name="T56" fmla="*/ 84 w 149"/>
                <a:gd name="T57" fmla="*/ 51 h 149"/>
                <a:gd name="T58" fmla="*/ 78 w 149"/>
                <a:gd name="T59" fmla="*/ 57 h 149"/>
                <a:gd name="T60" fmla="*/ 74 w 149"/>
                <a:gd name="T61" fmla="*/ 57 h 149"/>
                <a:gd name="T62" fmla="*/ 68 w 149"/>
                <a:gd name="T63" fmla="*/ 61 h 149"/>
                <a:gd name="T64" fmla="*/ 59 w 149"/>
                <a:gd name="T65" fmla="*/ 65 h 149"/>
                <a:gd name="T66" fmla="*/ 55 w 149"/>
                <a:gd name="T67" fmla="*/ 70 h 149"/>
                <a:gd name="T68" fmla="*/ 55 w 149"/>
                <a:gd name="T69" fmla="*/ 80 h 149"/>
                <a:gd name="T70" fmla="*/ 44 w 149"/>
                <a:gd name="T71" fmla="*/ 84 h 149"/>
                <a:gd name="T72" fmla="*/ 30 w 149"/>
                <a:gd name="T73" fmla="*/ 86 h 149"/>
                <a:gd name="T74" fmla="*/ 0 w 149"/>
                <a:gd name="T75" fmla="*/ 82 h 149"/>
                <a:gd name="T76" fmla="*/ 11 w 149"/>
                <a:gd name="T77" fmla="*/ 95 h 149"/>
                <a:gd name="T78" fmla="*/ 19 w 149"/>
                <a:gd name="T79" fmla="*/ 99 h 149"/>
                <a:gd name="T80" fmla="*/ 23 w 149"/>
                <a:gd name="T81" fmla="*/ 107 h 149"/>
                <a:gd name="T82" fmla="*/ 28 w 149"/>
                <a:gd name="T83" fmla="*/ 114 h 149"/>
                <a:gd name="T84" fmla="*/ 17 w 149"/>
                <a:gd name="T85" fmla="*/ 116 h 149"/>
                <a:gd name="T86" fmla="*/ 13 w 149"/>
                <a:gd name="T87" fmla="*/ 124 h 149"/>
                <a:gd name="T88" fmla="*/ 15 w 149"/>
                <a:gd name="T89" fmla="*/ 131 h 149"/>
                <a:gd name="T90" fmla="*/ 21 w 149"/>
                <a:gd name="T91" fmla="*/ 131 h 149"/>
                <a:gd name="T92" fmla="*/ 26 w 149"/>
                <a:gd name="T93" fmla="*/ 130 h 149"/>
                <a:gd name="T94" fmla="*/ 30 w 149"/>
                <a:gd name="T95" fmla="*/ 130 h 149"/>
                <a:gd name="T96" fmla="*/ 36 w 149"/>
                <a:gd name="T97" fmla="*/ 130 h 149"/>
                <a:gd name="T98" fmla="*/ 40 w 149"/>
                <a:gd name="T99" fmla="*/ 130 h 149"/>
                <a:gd name="T100" fmla="*/ 47 w 149"/>
                <a:gd name="T101" fmla="*/ 130 h 149"/>
                <a:gd name="T102" fmla="*/ 53 w 149"/>
                <a:gd name="T103" fmla="*/ 128 h 149"/>
                <a:gd name="T104" fmla="*/ 63 w 149"/>
                <a:gd name="T105" fmla="*/ 128 h 149"/>
                <a:gd name="T106" fmla="*/ 67 w 149"/>
                <a:gd name="T107" fmla="*/ 133 h 149"/>
                <a:gd name="T108" fmla="*/ 70 w 149"/>
                <a:gd name="T109" fmla="*/ 133 h 149"/>
                <a:gd name="T110" fmla="*/ 74 w 149"/>
                <a:gd name="T111" fmla="*/ 141 h 149"/>
                <a:gd name="T112" fmla="*/ 74 w 149"/>
                <a:gd name="T113" fmla="*/ 143 h 149"/>
                <a:gd name="T114" fmla="*/ 84 w 149"/>
                <a:gd name="T115"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9" h="149">
                  <a:moveTo>
                    <a:pt x="86" y="147"/>
                  </a:moveTo>
                  <a:lnTo>
                    <a:pt x="86" y="145"/>
                  </a:lnTo>
                  <a:lnTo>
                    <a:pt x="88" y="143"/>
                  </a:lnTo>
                  <a:lnTo>
                    <a:pt x="89" y="143"/>
                  </a:lnTo>
                  <a:lnTo>
                    <a:pt x="89" y="141"/>
                  </a:lnTo>
                  <a:lnTo>
                    <a:pt x="91" y="141"/>
                  </a:lnTo>
                  <a:lnTo>
                    <a:pt x="93" y="139"/>
                  </a:lnTo>
                  <a:lnTo>
                    <a:pt x="101" y="141"/>
                  </a:lnTo>
                  <a:lnTo>
                    <a:pt x="105" y="139"/>
                  </a:lnTo>
                  <a:lnTo>
                    <a:pt x="107" y="137"/>
                  </a:lnTo>
                  <a:lnTo>
                    <a:pt x="109" y="137"/>
                  </a:lnTo>
                  <a:lnTo>
                    <a:pt x="109" y="139"/>
                  </a:lnTo>
                  <a:lnTo>
                    <a:pt x="109" y="139"/>
                  </a:lnTo>
                  <a:lnTo>
                    <a:pt x="110" y="139"/>
                  </a:lnTo>
                  <a:lnTo>
                    <a:pt x="112" y="137"/>
                  </a:lnTo>
                  <a:lnTo>
                    <a:pt x="112" y="137"/>
                  </a:lnTo>
                  <a:lnTo>
                    <a:pt x="112" y="135"/>
                  </a:lnTo>
                  <a:lnTo>
                    <a:pt x="110" y="130"/>
                  </a:lnTo>
                  <a:lnTo>
                    <a:pt x="109" y="128"/>
                  </a:lnTo>
                  <a:lnTo>
                    <a:pt x="109" y="126"/>
                  </a:lnTo>
                  <a:lnTo>
                    <a:pt x="107" y="124"/>
                  </a:lnTo>
                  <a:lnTo>
                    <a:pt x="105" y="124"/>
                  </a:lnTo>
                  <a:lnTo>
                    <a:pt x="101" y="122"/>
                  </a:lnTo>
                  <a:lnTo>
                    <a:pt x="101" y="118"/>
                  </a:lnTo>
                  <a:lnTo>
                    <a:pt x="101" y="116"/>
                  </a:lnTo>
                  <a:lnTo>
                    <a:pt x="99" y="114"/>
                  </a:lnTo>
                  <a:lnTo>
                    <a:pt x="97" y="114"/>
                  </a:lnTo>
                  <a:lnTo>
                    <a:pt x="97" y="114"/>
                  </a:lnTo>
                  <a:lnTo>
                    <a:pt x="93" y="114"/>
                  </a:lnTo>
                  <a:lnTo>
                    <a:pt x="93" y="114"/>
                  </a:lnTo>
                  <a:lnTo>
                    <a:pt x="93" y="110"/>
                  </a:lnTo>
                  <a:lnTo>
                    <a:pt x="93" y="107"/>
                  </a:lnTo>
                  <a:lnTo>
                    <a:pt x="95" y="107"/>
                  </a:lnTo>
                  <a:lnTo>
                    <a:pt x="99" y="103"/>
                  </a:lnTo>
                  <a:lnTo>
                    <a:pt x="99" y="101"/>
                  </a:lnTo>
                  <a:lnTo>
                    <a:pt x="101" y="101"/>
                  </a:lnTo>
                  <a:lnTo>
                    <a:pt x="103" y="99"/>
                  </a:lnTo>
                  <a:lnTo>
                    <a:pt x="105" y="101"/>
                  </a:lnTo>
                  <a:lnTo>
                    <a:pt x="105" y="103"/>
                  </a:lnTo>
                  <a:lnTo>
                    <a:pt x="107" y="103"/>
                  </a:lnTo>
                  <a:lnTo>
                    <a:pt x="110" y="101"/>
                  </a:lnTo>
                  <a:lnTo>
                    <a:pt x="116" y="101"/>
                  </a:lnTo>
                  <a:lnTo>
                    <a:pt x="120" y="97"/>
                  </a:lnTo>
                  <a:lnTo>
                    <a:pt x="122" y="91"/>
                  </a:lnTo>
                  <a:lnTo>
                    <a:pt x="128" y="88"/>
                  </a:lnTo>
                  <a:lnTo>
                    <a:pt x="128" y="86"/>
                  </a:lnTo>
                  <a:lnTo>
                    <a:pt x="130" y="82"/>
                  </a:lnTo>
                  <a:lnTo>
                    <a:pt x="131" y="80"/>
                  </a:lnTo>
                  <a:lnTo>
                    <a:pt x="135" y="78"/>
                  </a:lnTo>
                  <a:lnTo>
                    <a:pt x="135" y="76"/>
                  </a:lnTo>
                  <a:lnTo>
                    <a:pt x="135" y="74"/>
                  </a:lnTo>
                  <a:lnTo>
                    <a:pt x="133" y="72"/>
                  </a:lnTo>
                  <a:lnTo>
                    <a:pt x="137" y="70"/>
                  </a:lnTo>
                  <a:lnTo>
                    <a:pt x="139" y="68"/>
                  </a:lnTo>
                  <a:lnTo>
                    <a:pt x="139" y="67"/>
                  </a:lnTo>
                  <a:lnTo>
                    <a:pt x="139" y="61"/>
                  </a:lnTo>
                  <a:lnTo>
                    <a:pt x="139" y="57"/>
                  </a:lnTo>
                  <a:lnTo>
                    <a:pt x="137" y="57"/>
                  </a:lnTo>
                  <a:lnTo>
                    <a:pt x="141" y="55"/>
                  </a:lnTo>
                  <a:lnTo>
                    <a:pt x="143" y="53"/>
                  </a:lnTo>
                  <a:lnTo>
                    <a:pt x="145" y="53"/>
                  </a:lnTo>
                  <a:lnTo>
                    <a:pt x="147" y="53"/>
                  </a:lnTo>
                  <a:lnTo>
                    <a:pt x="149" y="51"/>
                  </a:lnTo>
                  <a:lnTo>
                    <a:pt x="149" y="47"/>
                  </a:lnTo>
                  <a:lnTo>
                    <a:pt x="147" y="47"/>
                  </a:lnTo>
                  <a:lnTo>
                    <a:pt x="143" y="49"/>
                  </a:lnTo>
                  <a:lnTo>
                    <a:pt x="141" y="47"/>
                  </a:lnTo>
                  <a:lnTo>
                    <a:pt x="139" y="46"/>
                  </a:lnTo>
                  <a:lnTo>
                    <a:pt x="135" y="44"/>
                  </a:lnTo>
                  <a:lnTo>
                    <a:pt x="131" y="44"/>
                  </a:lnTo>
                  <a:lnTo>
                    <a:pt x="128" y="40"/>
                  </a:lnTo>
                  <a:lnTo>
                    <a:pt x="126" y="38"/>
                  </a:lnTo>
                  <a:lnTo>
                    <a:pt x="126" y="30"/>
                  </a:lnTo>
                  <a:lnTo>
                    <a:pt x="124" y="28"/>
                  </a:lnTo>
                  <a:lnTo>
                    <a:pt x="124" y="25"/>
                  </a:lnTo>
                  <a:lnTo>
                    <a:pt x="124" y="25"/>
                  </a:lnTo>
                  <a:lnTo>
                    <a:pt x="126" y="23"/>
                  </a:lnTo>
                  <a:lnTo>
                    <a:pt x="128" y="21"/>
                  </a:lnTo>
                  <a:lnTo>
                    <a:pt x="128" y="17"/>
                  </a:lnTo>
                  <a:lnTo>
                    <a:pt x="126" y="17"/>
                  </a:lnTo>
                  <a:lnTo>
                    <a:pt x="124" y="15"/>
                  </a:lnTo>
                  <a:lnTo>
                    <a:pt x="122" y="13"/>
                  </a:lnTo>
                  <a:lnTo>
                    <a:pt x="118" y="11"/>
                  </a:lnTo>
                  <a:lnTo>
                    <a:pt x="116" y="9"/>
                  </a:lnTo>
                  <a:lnTo>
                    <a:pt x="114" y="9"/>
                  </a:lnTo>
                  <a:lnTo>
                    <a:pt x="112" y="9"/>
                  </a:lnTo>
                  <a:lnTo>
                    <a:pt x="110" y="9"/>
                  </a:lnTo>
                  <a:lnTo>
                    <a:pt x="110" y="5"/>
                  </a:lnTo>
                  <a:lnTo>
                    <a:pt x="116" y="2"/>
                  </a:lnTo>
                  <a:lnTo>
                    <a:pt x="114" y="0"/>
                  </a:lnTo>
                  <a:lnTo>
                    <a:pt x="112" y="2"/>
                  </a:lnTo>
                  <a:lnTo>
                    <a:pt x="109" y="0"/>
                  </a:lnTo>
                  <a:lnTo>
                    <a:pt x="107" y="2"/>
                  </a:lnTo>
                  <a:lnTo>
                    <a:pt x="103" y="4"/>
                  </a:lnTo>
                  <a:lnTo>
                    <a:pt x="101" y="4"/>
                  </a:lnTo>
                  <a:lnTo>
                    <a:pt x="99" y="5"/>
                  </a:lnTo>
                  <a:lnTo>
                    <a:pt x="97" y="7"/>
                  </a:lnTo>
                  <a:lnTo>
                    <a:pt x="101" y="13"/>
                  </a:lnTo>
                  <a:lnTo>
                    <a:pt x="101" y="17"/>
                  </a:lnTo>
                  <a:lnTo>
                    <a:pt x="97" y="25"/>
                  </a:lnTo>
                  <a:lnTo>
                    <a:pt x="99" y="26"/>
                  </a:lnTo>
                  <a:lnTo>
                    <a:pt x="99" y="28"/>
                  </a:lnTo>
                  <a:lnTo>
                    <a:pt x="97" y="32"/>
                  </a:lnTo>
                  <a:lnTo>
                    <a:pt x="91" y="32"/>
                  </a:lnTo>
                  <a:lnTo>
                    <a:pt x="88" y="30"/>
                  </a:lnTo>
                  <a:lnTo>
                    <a:pt x="86" y="32"/>
                  </a:lnTo>
                  <a:lnTo>
                    <a:pt x="88" y="36"/>
                  </a:lnTo>
                  <a:lnTo>
                    <a:pt x="89" y="36"/>
                  </a:lnTo>
                  <a:lnTo>
                    <a:pt x="91" y="40"/>
                  </a:lnTo>
                  <a:lnTo>
                    <a:pt x="89" y="40"/>
                  </a:lnTo>
                  <a:lnTo>
                    <a:pt x="88" y="42"/>
                  </a:lnTo>
                  <a:lnTo>
                    <a:pt x="86" y="42"/>
                  </a:lnTo>
                  <a:lnTo>
                    <a:pt x="84" y="44"/>
                  </a:lnTo>
                  <a:lnTo>
                    <a:pt x="84" y="47"/>
                  </a:lnTo>
                  <a:lnTo>
                    <a:pt x="84" y="49"/>
                  </a:lnTo>
                  <a:lnTo>
                    <a:pt x="84" y="51"/>
                  </a:lnTo>
                  <a:lnTo>
                    <a:pt x="82" y="51"/>
                  </a:lnTo>
                  <a:lnTo>
                    <a:pt x="84" y="55"/>
                  </a:lnTo>
                  <a:lnTo>
                    <a:pt x="80" y="59"/>
                  </a:lnTo>
                  <a:lnTo>
                    <a:pt x="78" y="57"/>
                  </a:lnTo>
                  <a:lnTo>
                    <a:pt x="78" y="57"/>
                  </a:lnTo>
                  <a:lnTo>
                    <a:pt x="78" y="57"/>
                  </a:lnTo>
                  <a:lnTo>
                    <a:pt x="74" y="57"/>
                  </a:lnTo>
                  <a:lnTo>
                    <a:pt x="74" y="57"/>
                  </a:lnTo>
                  <a:lnTo>
                    <a:pt x="70" y="57"/>
                  </a:lnTo>
                  <a:lnTo>
                    <a:pt x="70" y="59"/>
                  </a:lnTo>
                  <a:lnTo>
                    <a:pt x="67" y="61"/>
                  </a:lnTo>
                  <a:lnTo>
                    <a:pt x="68" y="61"/>
                  </a:lnTo>
                  <a:lnTo>
                    <a:pt x="67" y="63"/>
                  </a:lnTo>
                  <a:lnTo>
                    <a:pt x="63" y="65"/>
                  </a:lnTo>
                  <a:lnTo>
                    <a:pt x="61" y="65"/>
                  </a:lnTo>
                  <a:lnTo>
                    <a:pt x="59" y="65"/>
                  </a:lnTo>
                  <a:lnTo>
                    <a:pt x="59" y="67"/>
                  </a:lnTo>
                  <a:lnTo>
                    <a:pt x="57" y="67"/>
                  </a:lnTo>
                  <a:lnTo>
                    <a:pt x="55" y="68"/>
                  </a:lnTo>
                  <a:lnTo>
                    <a:pt x="55" y="70"/>
                  </a:lnTo>
                  <a:lnTo>
                    <a:pt x="55" y="72"/>
                  </a:lnTo>
                  <a:lnTo>
                    <a:pt x="55" y="76"/>
                  </a:lnTo>
                  <a:lnTo>
                    <a:pt x="55" y="78"/>
                  </a:lnTo>
                  <a:lnTo>
                    <a:pt x="55" y="80"/>
                  </a:lnTo>
                  <a:lnTo>
                    <a:pt x="55" y="82"/>
                  </a:lnTo>
                  <a:lnTo>
                    <a:pt x="51" y="82"/>
                  </a:lnTo>
                  <a:lnTo>
                    <a:pt x="47" y="82"/>
                  </a:lnTo>
                  <a:lnTo>
                    <a:pt x="44" y="84"/>
                  </a:lnTo>
                  <a:lnTo>
                    <a:pt x="38" y="84"/>
                  </a:lnTo>
                  <a:lnTo>
                    <a:pt x="34" y="84"/>
                  </a:lnTo>
                  <a:lnTo>
                    <a:pt x="34" y="86"/>
                  </a:lnTo>
                  <a:lnTo>
                    <a:pt x="30" y="86"/>
                  </a:lnTo>
                  <a:lnTo>
                    <a:pt x="26" y="86"/>
                  </a:lnTo>
                  <a:lnTo>
                    <a:pt x="13" y="86"/>
                  </a:lnTo>
                  <a:lnTo>
                    <a:pt x="0" y="82"/>
                  </a:lnTo>
                  <a:lnTo>
                    <a:pt x="0" y="82"/>
                  </a:lnTo>
                  <a:lnTo>
                    <a:pt x="5" y="89"/>
                  </a:lnTo>
                  <a:lnTo>
                    <a:pt x="5" y="91"/>
                  </a:lnTo>
                  <a:lnTo>
                    <a:pt x="9" y="93"/>
                  </a:lnTo>
                  <a:lnTo>
                    <a:pt x="11" y="95"/>
                  </a:lnTo>
                  <a:lnTo>
                    <a:pt x="13" y="97"/>
                  </a:lnTo>
                  <a:lnTo>
                    <a:pt x="15" y="97"/>
                  </a:lnTo>
                  <a:lnTo>
                    <a:pt x="19" y="97"/>
                  </a:lnTo>
                  <a:lnTo>
                    <a:pt x="19" y="99"/>
                  </a:lnTo>
                  <a:lnTo>
                    <a:pt x="21" y="99"/>
                  </a:lnTo>
                  <a:lnTo>
                    <a:pt x="21" y="103"/>
                  </a:lnTo>
                  <a:lnTo>
                    <a:pt x="23" y="105"/>
                  </a:lnTo>
                  <a:lnTo>
                    <a:pt x="23" y="107"/>
                  </a:lnTo>
                  <a:lnTo>
                    <a:pt x="23" y="109"/>
                  </a:lnTo>
                  <a:lnTo>
                    <a:pt x="24" y="109"/>
                  </a:lnTo>
                  <a:lnTo>
                    <a:pt x="28" y="110"/>
                  </a:lnTo>
                  <a:lnTo>
                    <a:pt x="28" y="114"/>
                  </a:lnTo>
                  <a:lnTo>
                    <a:pt x="26" y="116"/>
                  </a:lnTo>
                  <a:lnTo>
                    <a:pt x="24" y="114"/>
                  </a:lnTo>
                  <a:lnTo>
                    <a:pt x="19" y="116"/>
                  </a:lnTo>
                  <a:lnTo>
                    <a:pt x="17" y="116"/>
                  </a:lnTo>
                  <a:lnTo>
                    <a:pt x="15" y="118"/>
                  </a:lnTo>
                  <a:lnTo>
                    <a:pt x="13" y="120"/>
                  </a:lnTo>
                  <a:lnTo>
                    <a:pt x="15" y="122"/>
                  </a:lnTo>
                  <a:lnTo>
                    <a:pt x="13" y="124"/>
                  </a:lnTo>
                  <a:lnTo>
                    <a:pt x="13" y="126"/>
                  </a:lnTo>
                  <a:lnTo>
                    <a:pt x="13" y="130"/>
                  </a:lnTo>
                  <a:lnTo>
                    <a:pt x="13" y="131"/>
                  </a:lnTo>
                  <a:lnTo>
                    <a:pt x="15" y="131"/>
                  </a:lnTo>
                  <a:lnTo>
                    <a:pt x="15" y="131"/>
                  </a:lnTo>
                  <a:lnTo>
                    <a:pt x="15" y="133"/>
                  </a:lnTo>
                  <a:lnTo>
                    <a:pt x="19" y="131"/>
                  </a:lnTo>
                  <a:lnTo>
                    <a:pt x="21" y="131"/>
                  </a:lnTo>
                  <a:lnTo>
                    <a:pt x="21" y="131"/>
                  </a:lnTo>
                  <a:lnTo>
                    <a:pt x="23" y="131"/>
                  </a:lnTo>
                  <a:lnTo>
                    <a:pt x="23" y="130"/>
                  </a:lnTo>
                  <a:lnTo>
                    <a:pt x="26" y="130"/>
                  </a:lnTo>
                  <a:lnTo>
                    <a:pt x="26" y="131"/>
                  </a:lnTo>
                  <a:lnTo>
                    <a:pt x="28" y="130"/>
                  </a:lnTo>
                  <a:lnTo>
                    <a:pt x="30" y="130"/>
                  </a:lnTo>
                  <a:lnTo>
                    <a:pt x="30" y="130"/>
                  </a:lnTo>
                  <a:lnTo>
                    <a:pt x="32" y="130"/>
                  </a:lnTo>
                  <a:lnTo>
                    <a:pt x="32" y="128"/>
                  </a:lnTo>
                  <a:lnTo>
                    <a:pt x="34" y="130"/>
                  </a:lnTo>
                  <a:lnTo>
                    <a:pt x="36" y="130"/>
                  </a:lnTo>
                  <a:lnTo>
                    <a:pt x="36" y="130"/>
                  </a:lnTo>
                  <a:lnTo>
                    <a:pt x="38" y="130"/>
                  </a:lnTo>
                  <a:lnTo>
                    <a:pt x="38" y="130"/>
                  </a:lnTo>
                  <a:lnTo>
                    <a:pt x="40" y="130"/>
                  </a:lnTo>
                  <a:lnTo>
                    <a:pt x="42" y="131"/>
                  </a:lnTo>
                  <a:lnTo>
                    <a:pt x="42" y="131"/>
                  </a:lnTo>
                  <a:lnTo>
                    <a:pt x="46" y="130"/>
                  </a:lnTo>
                  <a:lnTo>
                    <a:pt x="47" y="130"/>
                  </a:lnTo>
                  <a:lnTo>
                    <a:pt x="49" y="130"/>
                  </a:lnTo>
                  <a:lnTo>
                    <a:pt x="51" y="128"/>
                  </a:lnTo>
                  <a:lnTo>
                    <a:pt x="53" y="128"/>
                  </a:lnTo>
                  <a:lnTo>
                    <a:pt x="53" y="128"/>
                  </a:lnTo>
                  <a:lnTo>
                    <a:pt x="53" y="128"/>
                  </a:lnTo>
                  <a:lnTo>
                    <a:pt x="57" y="130"/>
                  </a:lnTo>
                  <a:lnTo>
                    <a:pt x="59" y="128"/>
                  </a:lnTo>
                  <a:lnTo>
                    <a:pt x="63" y="128"/>
                  </a:lnTo>
                  <a:lnTo>
                    <a:pt x="65" y="130"/>
                  </a:lnTo>
                  <a:lnTo>
                    <a:pt x="67" y="131"/>
                  </a:lnTo>
                  <a:lnTo>
                    <a:pt x="67" y="133"/>
                  </a:lnTo>
                  <a:lnTo>
                    <a:pt x="67" y="133"/>
                  </a:lnTo>
                  <a:lnTo>
                    <a:pt x="65" y="133"/>
                  </a:lnTo>
                  <a:lnTo>
                    <a:pt x="67" y="135"/>
                  </a:lnTo>
                  <a:lnTo>
                    <a:pt x="67" y="135"/>
                  </a:lnTo>
                  <a:lnTo>
                    <a:pt x="70" y="133"/>
                  </a:lnTo>
                  <a:lnTo>
                    <a:pt x="70" y="135"/>
                  </a:lnTo>
                  <a:lnTo>
                    <a:pt x="72" y="137"/>
                  </a:lnTo>
                  <a:lnTo>
                    <a:pt x="74" y="141"/>
                  </a:lnTo>
                  <a:lnTo>
                    <a:pt x="74" y="141"/>
                  </a:lnTo>
                  <a:lnTo>
                    <a:pt x="74" y="143"/>
                  </a:lnTo>
                  <a:lnTo>
                    <a:pt x="72" y="143"/>
                  </a:lnTo>
                  <a:lnTo>
                    <a:pt x="74" y="143"/>
                  </a:lnTo>
                  <a:lnTo>
                    <a:pt x="74" y="143"/>
                  </a:lnTo>
                  <a:lnTo>
                    <a:pt x="76" y="145"/>
                  </a:lnTo>
                  <a:lnTo>
                    <a:pt x="78" y="145"/>
                  </a:lnTo>
                  <a:lnTo>
                    <a:pt x="80" y="145"/>
                  </a:lnTo>
                  <a:lnTo>
                    <a:pt x="84" y="147"/>
                  </a:lnTo>
                  <a:lnTo>
                    <a:pt x="84" y="149"/>
                  </a:lnTo>
                  <a:lnTo>
                    <a:pt x="86" y="14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35"/>
            <p:cNvSpPr>
              <a:spLocks/>
            </p:cNvSpPr>
            <p:nvPr/>
          </p:nvSpPr>
          <p:spPr bwMode="auto">
            <a:xfrm>
              <a:off x="17267637" y="-875128"/>
              <a:ext cx="154543" cy="115417"/>
            </a:xfrm>
            <a:custGeom>
              <a:avLst/>
              <a:gdLst>
                <a:gd name="T0" fmla="*/ 41 w 79"/>
                <a:gd name="T1" fmla="*/ 57 h 59"/>
                <a:gd name="T2" fmla="*/ 46 w 79"/>
                <a:gd name="T3" fmla="*/ 50 h 59"/>
                <a:gd name="T4" fmla="*/ 50 w 79"/>
                <a:gd name="T5" fmla="*/ 48 h 59"/>
                <a:gd name="T6" fmla="*/ 58 w 79"/>
                <a:gd name="T7" fmla="*/ 52 h 59"/>
                <a:gd name="T8" fmla="*/ 63 w 79"/>
                <a:gd name="T9" fmla="*/ 52 h 59"/>
                <a:gd name="T10" fmla="*/ 67 w 79"/>
                <a:gd name="T11" fmla="*/ 54 h 59"/>
                <a:gd name="T12" fmla="*/ 75 w 79"/>
                <a:gd name="T13" fmla="*/ 54 h 59"/>
                <a:gd name="T14" fmla="*/ 77 w 79"/>
                <a:gd name="T15" fmla="*/ 55 h 59"/>
                <a:gd name="T16" fmla="*/ 79 w 79"/>
                <a:gd name="T17" fmla="*/ 50 h 59"/>
                <a:gd name="T18" fmla="*/ 75 w 79"/>
                <a:gd name="T19" fmla="*/ 44 h 59"/>
                <a:gd name="T20" fmla="*/ 73 w 79"/>
                <a:gd name="T21" fmla="*/ 36 h 59"/>
                <a:gd name="T22" fmla="*/ 67 w 79"/>
                <a:gd name="T23" fmla="*/ 31 h 59"/>
                <a:gd name="T24" fmla="*/ 63 w 79"/>
                <a:gd name="T25" fmla="*/ 23 h 59"/>
                <a:gd name="T26" fmla="*/ 56 w 79"/>
                <a:gd name="T27" fmla="*/ 21 h 59"/>
                <a:gd name="T28" fmla="*/ 52 w 79"/>
                <a:gd name="T29" fmla="*/ 17 h 59"/>
                <a:gd name="T30" fmla="*/ 44 w 79"/>
                <a:gd name="T31" fmla="*/ 17 h 59"/>
                <a:gd name="T32" fmla="*/ 41 w 79"/>
                <a:gd name="T33" fmla="*/ 15 h 59"/>
                <a:gd name="T34" fmla="*/ 39 w 79"/>
                <a:gd name="T35" fmla="*/ 12 h 59"/>
                <a:gd name="T36" fmla="*/ 33 w 79"/>
                <a:gd name="T37" fmla="*/ 2 h 59"/>
                <a:gd name="T38" fmla="*/ 29 w 79"/>
                <a:gd name="T39" fmla="*/ 0 h 59"/>
                <a:gd name="T40" fmla="*/ 27 w 79"/>
                <a:gd name="T41" fmla="*/ 2 h 59"/>
                <a:gd name="T42" fmla="*/ 23 w 79"/>
                <a:gd name="T43" fmla="*/ 2 h 59"/>
                <a:gd name="T44" fmla="*/ 21 w 79"/>
                <a:gd name="T45" fmla="*/ 0 h 59"/>
                <a:gd name="T46" fmla="*/ 20 w 79"/>
                <a:gd name="T47" fmla="*/ 2 h 59"/>
                <a:gd name="T48" fmla="*/ 12 w 79"/>
                <a:gd name="T49" fmla="*/ 8 h 59"/>
                <a:gd name="T50" fmla="*/ 6 w 79"/>
                <a:gd name="T51" fmla="*/ 10 h 59"/>
                <a:gd name="T52" fmla="*/ 0 w 79"/>
                <a:gd name="T53" fmla="*/ 17 h 59"/>
                <a:gd name="T54" fmla="*/ 4 w 79"/>
                <a:gd name="T55" fmla="*/ 17 h 59"/>
                <a:gd name="T56" fmla="*/ 8 w 79"/>
                <a:gd name="T57" fmla="*/ 19 h 59"/>
                <a:gd name="T58" fmla="*/ 14 w 79"/>
                <a:gd name="T59" fmla="*/ 23 h 59"/>
                <a:gd name="T60" fmla="*/ 18 w 79"/>
                <a:gd name="T61" fmla="*/ 25 h 59"/>
                <a:gd name="T62" fmla="*/ 16 w 79"/>
                <a:gd name="T63" fmla="*/ 31 h 59"/>
                <a:gd name="T64" fmla="*/ 14 w 79"/>
                <a:gd name="T65" fmla="*/ 33 h 59"/>
                <a:gd name="T66" fmla="*/ 16 w 79"/>
                <a:gd name="T67" fmla="*/ 38 h 59"/>
                <a:gd name="T68" fmla="*/ 18 w 79"/>
                <a:gd name="T69" fmla="*/ 48 h 59"/>
                <a:gd name="T70" fmla="*/ 25 w 79"/>
                <a:gd name="T71" fmla="*/ 52 h 59"/>
                <a:gd name="T72" fmla="*/ 31 w 79"/>
                <a:gd name="T73" fmla="*/ 55 h 59"/>
                <a:gd name="T74" fmla="*/ 37 w 79"/>
                <a:gd name="T75" fmla="*/ 55 h 59"/>
                <a:gd name="T76" fmla="*/ 39 w 79"/>
                <a:gd name="T7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 h="59">
                  <a:moveTo>
                    <a:pt x="39" y="59"/>
                  </a:moveTo>
                  <a:lnTo>
                    <a:pt x="41" y="57"/>
                  </a:lnTo>
                  <a:lnTo>
                    <a:pt x="42" y="54"/>
                  </a:lnTo>
                  <a:lnTo>
                    <a:pt x="46" y="50"/>
                  </a:lnTo>
                  <a:lnTo>
                    <a:pt x="48" y="50"/>
                  </a:lnTo>
                  <a:lnTo>
                    <a:pt x="50" y="48"/>
                  </a:lnTo>
                  <a:lnTo>
                    <a:pt x="52" y="48"/>
                  </a:lnTo>
                  <a:lnTo>
                    <a:pt x="58" y="52"/>
                  </a:lnTo>
                  <a:lnTo>
                    <a:pt x="62" y="50"/>
                  </a:lnTo>
                  <a:lnTo>
                    <a:pt x="63" y="52"/>
                  </a:lnTo>
                  <a:lnTo>
                    <a:pt x="65" y="54"/>
                  </a:lnTo>
                  <a:lnTo>
                    <a:pt x="67" y="54"/>
                  </a:lnTo>
                  <a:lnTo>
                    <a:pt x="73" y="55"/>
                  </a:lnTo>
                  <a:lnTo>
                    <a:pt x="75" y="54"/>
                  </a:lnTo>
                  <a:lnTo>
                    <a:pt x="77" y="54"/>
                  </a:lnTo>
                  <a:lnTo>
                    <a:pt x="77" y="55"/>
                  </a:lnTo>
                  <a:lnTo>
                    <a:pt x="79" y="54"/>
                  </a:lnTo>
                  <a:lnTo>
                    <a:pt x="79" y="50"/>
                  </a:lnTo>
                  <a:lnTo>
                    <a:pt x="77" y="46"/>
                  </a:lnTo>
                  <a:lnTo>
                    <a:pt x="75" y="44"/>
                  </a:lnTo>
                  <a:lnTo>
                    <a:pt x="73" y="40"/>
                  </a:lnTo>
                  <a:lnTo>
                    <a:pt x="73" y="36"/>
                  </a:lnTo>
                  <a:lnTo>
                    <a:pt x="71" y="33"/>
                  </a:lnTo>
                  <a:lnTo>
                    <a:pt x="67" y="31"/>
                  </a:lnTo>
                  <a:lnTo>
                    <a:pt x="65" y="29"/>
                  </a:lnTo>
                  <a:lnTo>
                    <a:pt x="63" y="23"/>
                  </a:lnTo>
                  <a:lnTo>
                    <a:pt x="60" y="23"/>
                  </a:lnTo>
                  <a:lnTo>
                    <a:pt x="56" y="21"/>
                  </a:lnTo>
                  <a:lnTo>
                    <a:pt x="54" y="19"/>
                  </a:lnTo>
                  <a:lnTo>
                    <a:pt x="52" y="17"/>
                  </a:lnTo>
                  <a:lnTo>
                    <a:pt x="48" y="17"/>
                  </a:lnTo>
                  <a:lnTo>
                    <a:pt x="44" y="17"/>
                  </a:lnTo>
                  <a:lnTo>
                    <a:pt x="42" y="17"/>
                  </a:lnTo>
                  <a:lnTo>
                    <a:pt x="41" y="15"/>
                  </a:lnTo>
                  <a:lnTo>
                    <a:pt x="41" y="13"/>
                  </a:lnTo>
                  <a:lnTo>
                    <a:pt x="39" y="12"/>
                  </a:lnTo>
                  <a:lnTo>
                    <a:pt x="33" y="4"/>
                  </a:lnTo>
                  <a:lnTo>
                    <a:pt x="33" y="2"/>
                  </a:lnTo>
                  <a:lnTo>
                    <a:pt x="31" y="0"/>
                  </a:lnTo>
                  <a:lnTo>
                    <a:pt x="29" y="0"/>
                  </a:lnTo>
                  <a:lnTo>
                    <a:pt x="27" y="0"/>
                  </a:lnTo>
                  <a:lnTo>
                    <a:pt x="27" y="2"/>
                  </a:lnTo>
                  <a:lnTo>
                    <a:pt x="25" y="2"/>
                  </a:lnTo>
                  <a:lnTo>
                    <a:pt x="23" y="2"/>
                  </a:lnTo>
                  <a:lnTo>
                    <a:pt x="21" y="0"/>
                  </a:lnTo>
                  <a:lnTo>
                    <a:pt x="21" y="0"/>
                  </a:lnTo>
                  <a:lnTo>
                    <a:pt x="20" y="2"/>
                  </a:lnTo>
                  <a:lnTo>
                    <a:pt x="20" y="2"/>
                  </a:lnTo>
                  <a:lnTo>
                    <a:pt x="18" y="6"/>
                  </a:lnTo>
                  <a:lnTo>
                    <a:pt x="12" y="8"/>
                  </a:lnTo>
                  <a:lnTo>
                    <a:pt x="4" y="8"/>
                  </a:lnTo>
                  <a:lnTo>
                    <a:pt x="6" y="10"/>
                  </a:lnTo>
                  <a:lnTo>
                    <a:pt x="0" y="13"/>
                  </a:lnTo>
                  <a:lnTo>
                    <a:pt x="0" y="17"/>
                  </a:lnTo>
                  <a:lnTo>
                    <a:pt x="2" y="17"/>
                  </a:lnTo>
                  <a:lnTo>
                    <a:pt x="4" y="17"/>
                  </a:lnTo>
                  <a:lnTo>
                    <a:pt x="6" y="17"/>
                  </a:lnTo>
                  <a:lnTo>
                    <a:pt x="8" y="19"/>
                  </a:lnTo>
                  <a:lnTo>
                    <a:pt x="12" y="21"/>
                  </a:lnTo>
                  <a:lnTo>
                    <a:pt x="14" y="23"/>
                  </a:lnTo>
                  <a:lnTo>
                    <a:pt x="16" y="25"/>
                  </a:lnTo>
                  <a:lnTo>
                    <a:pt x="18" y="25"/>
                  </a:lnTo>
                  <a:lnTo>
                    <a:pt x="18" y="29"/>
                  </a:lnTo>
                  <a:lnTo>
                    <a:pt x="16" y="31"/>
                  </a:lnTo>
                  <a:lnTo>
                    <a:pt x="14" y="33"/>
                  </a:lnTo>
                  <a:lnTo>
                    <a:pt x="14" y="33"/>
                  </a:lnTo>
                  <a:lnTo>
                    <a:pt x="14" y="36"/>
                  </a:lnTo>
                  <a:lnTo>
                    <a:pt x="16" y="38"/>
                  </a:lnTo>
                  <a:lnTo>
                    <a:pt x="16" y="46"/>
                  </a:lnTo>
                  <a:lnTo>
                    <a:pt x="18" y="48"/>
                  </a:lnTo>
                  <a:lnTo>
                    <a:pt x="21" y="52"/>
                  </a:lnTo>
                  <a:lnTo>
                    <a:pt x="25" y="52"/>
                  </a:lnTo>
                  <a:lnTo>
                    <a:pt x="29" y="54"/>
                  </a:lnTo>
                  <a:lnTo>
                    <a:pt x="31" y="55"/>
                  </a:lnTo>
                  <a:lnTo>
                    <a:pt x="33" y="57"/>
                  </a:lnTo>
                  <a:lnTo>
                    <a:pt x="37" y="55"/>
                  </a:lnTo>
                  <a:lnTo>
                    <a:pt x="39" y="55"/>
                  </a:lnTo>
                  <a:lnTo>
                    <a:pt x="39" y="5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36"/>
            <p:cNvSpPr>
              <a:spLocks/>
            </p:cNvSpPr>
            <p:nvPr/>
          </p:nvSpPr>
          <p:spPr bwMode="auto">
            <a:xfrm>
              <a:off x="17028977" y="-900561"/>
              <a:ext cx="279743" cy="209316"/>
            </a:xfrm>
            <a:custGeom>
              <a:avLst/>
              <a:gdLst>
                <a:gd name="T0" fmla="*/ 132 w 143"/>
                <a:gd name="T1" fmla="*/ 9 h 107"/>
                <a:gd name="T2" fmla="*/ 138 w 143"/>
                <a:gd name="T3" fmla="*/ 9 h 107"/>
                <a:gd name="T4" fmla="*/ 140 w 143"/>
                <a:gd name="T5" fmla="*/ 15 h 107"/>
                <a:gd name="T6" fmla="*/ 134 w 143"/>
                <a:gd name="T7" fmla="*/ 21 h 107"/>
                <a:gd name="T8" fmla="*/ 119 w 143"/>
                <a:gd name="T9" fmla="*/ 23 h 107"/>
                <a:gd name="T10" fmla="*/ 111 w 143"/>
                <a:gd name="T11" fmla="*/ 26 h 107"/>
                <a:gd name="T12" fmla="*/ 113 w 143"/>
                <a:gd name="T13" fmla="*/ 38 h 107"/>
                <a:gd name="T14" fmla="*/ 111 w 143"/>
                <a:gd name="T15" fmla="*/ 49 h 107"/>
                <a:gd name="T16" fmla="*/ 100 w 143"/>
                <a:gd name="T17" fmla="*/ 51 h 107"/>
                <a:gd name="T18" fmla="*/ 101 w 143"/>
                <a:gd name="T19" fmla="*/ 57 h 107"/>
                <a:gd name="T20" fmla="*/ 100 w 143"/>
                <a:gd name="T21" fmla="*/ 63 h 107"/>
                <a:gd name="T22" fmla="*/ 96 w 143"/>
                <a:gd name="T23" fmla="*/ 68 h 107"/>
                <a:gd name="T24" fmla="*/ 94 w 143"/>
                <a:gd name="T25" fmla="*/ 72 h 107"/>
                <a:gd name="T26" fmla="*/ 90 w 143"/>
                <a:gd name="T27" fmla="*/ 78 h 107"/>
                <a:gd name="T28" fmla="*/ 86 w 143"/>
                <a:gd name="T29" fmla="*/ 78 h 107"/>
                <a:gd name="T30" fmla="*/ 82 w 143"/>
                <a:gd name="T31" fmla="*/ 80 h 107"/>
                <a:gd name="T32" fmla="*/ 79 w 143"/>
                <a:gd name="T33" fmla="*/ 84 h 107"/>
                <a:gd name="T34" fmla="*/ 71 w 143"/>
                <a:gd name="T35" fmla="*/ 86 h 107"/>
                <a:gd name="T36" fmla="*/ 67 w 143"/>
                <a:gd name="T37" fmla="*/ 89 h 107"/>
                <a:gd name="T38" fmla="*/ 67 w 143"/>
                <a:gd name="T39" fmla="*/ 97 h 107"/>
                <a:gd name="T40" fmla="*/ 67 w 143"/>
                <a:gd name="T41" fmla="*/ 103 h 107"/>
                <a:gd name="T42" fmla="*/ 56 w 143"/>
                <a:gd name="T43" fmla="*/ 105 h 107"/>
                <a:gd name="T44" fmla="*/ 46 w 143"/>
                <a:gd name="T45" fmla="*/ 107 h 107"/>
                <a:gd name="T46" fmla="*/ 25 w 143"/>
                <a:gd name="T47" fmla="*/ 107 h 107"/>
                <a:gd name="T48" fmla="*/ 19 w 143"/>
                <a:gd name="T49" fmla="*/ 93 h 107"/>
                <a:gd name="T50" fmla="*/ 17 w 143"/>
                <a:gd name="T51" fmla="*/ 82 h 107"/>
                <a:gd name="T52" fmla="*/ 6 w 143"/>
                <a:gd name="T53" fmla="*/ 78 h 107"/>
                <a:gd name="T54" fmla="*/ 2 w 143"/>
                <a:gd name="T55" fmla="*/ 67 h 107"/>
                <a:gd name="T56" fmla="*/ 6 w 143"/>
                <a:gd name="T57" fmla="*/ 61 h 107"/>
                <a:gd name="T58" fmla="*/ 2 w 143"/>
                <a:gd name="T59" fmla="*/ 53 h 107"/>
                <a:gd name="T60" fmla="*/ 2 w 143"/>
                <a:gd name="T61" fmla="*/ 49 h 107"/>
                <a:gd name="T62" fmla="*/ 6 w 143"/>
                <a:gd name="T63" fmla="*/ 46 h 107"/>
                <a:gd name="T64" fmla="*/ 4 w 143"/>
                <a:gd name="T65" fmla="*/ 42 h 107"/>
                <a:gd name="T66" fmla="*/ 6 w 143"/>
                <a:gd name="T67" fmla="*/ 38 h 107"/>
                <a:gd name="T68" fmla="*/ 8 w 143"/>
                <a:gd name="T69" fmla="*/ 38 h 107"/>
                <a:gd name="T70" fmla="*/ 14 w 143"/>
                <a:gd name="T71" fmla="*/ 38 h 107"/>
                <a:gd name="T72" fmla="*/ 17 w 143"/>
                <a:gd name="T73" fmla="*/ 40 h 107"/>
                <a:gd name="T74" fmla="*/ 23 w 143"/>
                <a:gd name="T75" fmla="*/ 40 h 107"/>
                <a:gd name="T76" fmla="*/ 27 w 143"/>
                <a:gd name="T77" fmla="*/ 36 h 107"/>
                <a:gd name="T78" fmla="*/ 33 w 143"/>
                <a:gd name="T79" fmla="*/ 32 h 107"/>
                <a:gd name="T80" fmla="*/ 36 w 143"/>
                <a:gd name="T81" fmla="*/ 28 h 107"/>
                <a:gd name="T82" fmla="*/ 40 w 143"/>
                <a:gd name="T83" fmla="*/ 21 h 107"/>
                <a:gd name="T84" fmla="*/ 40 w 143"/>
                <a:gd name="T85" fmla="*/ 17 h 107"/>
                <a:gd name="T86" fmla="*/ 44 w 143"/>
                <a:gd name="T87" fmla="*/ 15 h 107"/>
                <a:gd name="T88" fmla="*/ 52 w 143"/>
                <a:gd name="T89" fmla="*/ 13 h 107"/>
                <a:gd name="T90" fmla="*/ 58 w 143"/>
                <a:gd name="T91" fmla="*/ 15 h 107"/>
                <a:gd name="T92" fmla="*/ 63 w 143"/>
                <a:gd name="T93" fmla="*/ 17 h 107"/>
                <a:gd name="T94" fmla="*/ 69 w 143"/>
                <a:gd name="T95" fmla="*/ 15 h 107"/>
                <a:gd name="T96" fmla="*/ 77 w 143"/>
                <a:gd name="T97" fmla="*/ 17 h 107"/>
                <a:gd name="T98" fmla="*/ 80 w 143"/>
                <a:gd name="T99" fmla="*/ 15 h 107"/>
                <a:gd name="T100" fmla="*/ 84 w 143"/>
                <a:gd name="T101" fmla="*/ 15 h 107"/>
                <a:gd name="T102" fmla="*/ 88 w 143"/>
                <a:gd name="T103" fmla="*/ 13 h 107"/>
                <a:gd name="T104" fmla="*/ 90 w 143"/>
                <a:gd name="T105" fmla="*/ 11 h 107"/>
                <a:gd name="T106" fmla="*/ 94 w 143"/>
                <a:gd name="T107" fmla="*/ 11 h 107"/>
                <a:gd name="T108" fmla="*/ 96 w 143"/>
                <a:gd name="T109" fmla="*/ 5 h 107"/>
                <a:gd name="T110" fmla="*/ 100 w 143"/>
                <a:gd name="T111" fmla="*/ 0 h 107"/>
                <a:gd name="T112" fmla="*/ 105 w 143"/>
                <a:gd name="T113" fmla="*/ 2 h 107"/>
                <a:gd name="T114" fmla="*/ 105 w 143"/>
                <a:gd name="T115" fmla="*/ 7 h 107"/>
                <a:gd name="T116" fmla="*/ 107 w 143"/>
                <a:gd name="T117" fmla="*/ 11 h 107"/>
                <a:gd name="T118" fmla="*/ 109 w 143"/>
                <a:gd name="T119" fmla="*/ 19 h 107"/>
                <a:gd name="T120" fmla="*/ 115 w 143"/>
                <a:gd name="T121" fmla="*/ 21 h 107"/>
                <a:gd name="T122" fmla="*/ 121 w 143"/>
                <a:gd name="T123" fmla="*/ 17 h 107"/>
                <a:gd name="T124" fmla="*/ 124 w 143"/>
                <a:gd name="T125"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 h="107">
                  <a:moveTo>
                    <a:pt x="124" y="13"/>
                  </a:moveTo>
                  <a:lnTo>
                    <a:pt x="128" y="11"/>
                  </a:lnTo>
                  <a:lnTo>
                    <a:pt x="132" y="9"/>
                  </a:lnTo>
                  <a:lnTo>
                    <a:pt x="132" y="11"/>
                  </a:lnTo>
                  <a:lnTo>
                    <a:pt x="136" y="11"/>
                  </a:lnTo>
                  <a:lnTo>
                    <a:pt x="138" y="9"/>
                  </a:lnTo>
                  <a:lnTo>
                    <a:pt x="143" y="9"/>
                  </a:lnTo>
                  <a:lnTo>
                    <a:pt x="143" y="11"/>
                  </a:lnTo>
                  <a:lnTo>
                    <a:pt x="140" y="15"/>
                  </a:lnTo>
                  <a:lnTo>
                    <a:pt x="142" y="15"/>
                  </a:lnTo>
                  <a:lnTo>
                    <a:pt x="140" y="19"/>
                  </a:lnTo>
                  <a:lnTo>
                    <a:pt x="134" y="21"/>
                  </a:lnTo>
                  <a:lnTo>
                    <a:pt x="124" y="23"/>
                  </a:lnTo>
                  <a:lnTo>
                    <a:pt x="121" y="21"/>
                  </a:lnTo>
                  <a:lnTo>
                    <a:pt x="119" y="23"/>
                  </a:lnTo>
                  <a:lnTo>
                    <a:pt x="115" y="25"/>
                  </a:lnTo>
                  <a:lnTo>
                    <a:pt x="113" y="25"/>
                  </a:lnTo>
                  <a:lnTo>
                    <a:pt x="111" y="26"/>
                  </a:lnTo>
                  <a:lnTo>
                    <a:pt x="109" y="28"/>
                  </a:lnTo>
                  <a:lnTo>
                    <a:pt x="113" y="34"/>
                  </a:lnTo>
                  <a:lnTo>
                    <a:pt x="113" y="38"/>
                  </a:lnTo>
                  <a:lnTo>
                    <a:pt x="109" y="46"/>
                  </a:lnTo>
                  <a:lnTo>
                    <a:pt x="111" y="47"/>
                  </a:lnTo>
                  <a:lnTo>
                    <a:pt x="111" y="49"/>
                  </a:lnTo>
                  <a:lnTo>
                    <a:pt x="109" y="53"/>
                  </a:lnTo>
                  <a:lnTo>
                    <a:pt x="103" y="53"/>
                  </a:lnTo>
                  <a:lnTo>
                    <a:pt x="100" y="51"/>
                  </a:lnTo>
                  <a:lnTo>
                    <a:pt x="98" y="53"/>
                  </a:lnTo>
                  <a:lnTo>
                    <a:pt x="100" y="57"/>
                  </a:lnTo>
                  <a:lnTo>
                    <a:pt x="101" y="57"/>
                  </a:lnTo>
                  <a:lnTo>
                    <a:pt x="103" y="61"/>
                  </a:lnTo>
                  <a:lnTo>
                    <a:pt x="101" y="61"/>
                  </a:lnTo>
                  <a:lnTo>
                    <a:pt x="100" y="63"/>
                  </a:lnTo>
                  <a:lnTo>
                    <a:pt x="98" y="63"/>
                  </a:lnTo>
                  <a:lnTo>
                    <a:pt x="96" y="65"/>
                  </a:lnTo>
                  <a:lnTo>
                    <a:pt x="96" y="68"/>
                  </a:lnTo>
                  <a:lnTo>
                    <a:pt x="96" y="70"/>
                  </a:lnTo>
                  <a:lnTo>
                    <a:pt x="96" y="72"/>
                  </a:lnTo>
                  <a:lnTo>
                    <a:pt x="94" y="72"/>
                  </a:lnTo>
                  <a:lnTo>
                    <a:pt x="96" y="76"/>
                  </a:lnTo>
                  <a:lnTo>
                    <a:pt x="92" y="80"/>
                  </a:lnTo>
                  <a:lnTo>
                    <a:pt x="90" y="78"/>
                  </a:lnTo>
                  <a:lnTo>
                    <a:pt x="90" y="78"/>
                  </a:lnTo>
                  <a:lnTo>
                    <a:pt x="90" y="78"/>
                  </a:lnTo>
                  <a:lnTo>
                    <a:pt x="86" y="78"/>
                  </a:lnTo>
                  <a:lnTo>
                    <a:pt x="86" y="78"/>
                  </a:lnTo>
                  <a:lnTo>
                    <a:pt x="82" y="78"/>
                  </a:lnTo>
                  <a:lnTo>
                    <a:pt x="82" y="80"/>
                  </a:lnTo>
                  <a:lnTo>
                    <a:pt x="79" y="82"/>
                  </a:lnTo>
                  <a:lnTo>
                    <a:pt x="80" y="82"/>
                  </a:lnTo>
                  <a:lnTo>
                    <a:pt x="79" y="84"/>
                  </a:lnTo>
                  <a:lnTo>
                    <a:pt x="75" y="86"/>
                  </a:lnTo>
                  <a:lnTo>
                    <a:pt x="73" y="86"/>
                  </a:lnTo>
                  <a:lnTo>
                    <a:pt x="71" y="86"/>
                  </a:lnTo>
                  <a:lnTo>
                    <a:pt x="71" y="88"/>
                  </a:lnTo>
                  <a:lnTo>
                    <a:pt x="69" y="88"/>
                  </a:lnTo>
                  <a:lnTo>
                    <a:pt x="67" y="89"/>
                  </a:lnTo>
                  <a:lnTo>
                    <a:pt x="67" y="91"/>
                  </a:lnTo>
                  <a:lnTo>
                    <a:pt x="67" y="93"/>
                  </a:lnTo>
                  <a:lnTo>
                    <a:pt x="67" y="97"/>
                  </a:lnTo>
                  <a:lnTo>
                    <a:pt x="67" y="99"/>
                  </a:lnTo>
                  <a:lnTo>
                    <a:pt x="67" y="101"/>
                  </a:lnTo>
                  <a:lnTo>
                    <a:pt x="67" y="103"/>
                  </a:lnTo>
                  <a:lnTo>
                    <a:pt x="63" y="103"/>
                  </a:lnTo>
                  <a:lnTo>
                    <a:pt x="59" y="103"/>
                  </a:lnTo>
                  <a:lnTo>
                    <a:pt x="56" y="105"/>
                  </a:lnTo>
                  <a:lnTo>
                    <a:pt x="50" y="105"/>
                  </a:lnTo>
                  <a:lnTo>
                    <a:pt x="46" y="105"/>
                  </a:lnTo>
                  <a:lnTo>
                    <a:pt x="46" y="107"/>
                  </a:lnTo>
                  <a:lnTo>
                    <a:pt x="42" y="107"/>
                  </a:lnTo>
                  <a:lnTo>
                    <a:pt x="38" y="107"/>
                  </a:lnTo>
                  <a:lnTo>
                    <a:pt x="25" y="107"/>
                  </a:lnTo>
                  <a:lnTo>
                    <a:pt x="12" y="103"/>
                  </a:lnTo>
                  <a:lnTo>
                    <a:pt x="19" y="93"/>
                  </a:lnTo>
                  <a:lnTo>
                    <a:pt x="19" y="93"/>
                  </a:lnTo>
                  <a:lnTo>
                    <a:pt x="19" y="89"/>
                  </a:lnTo>
                  <a:lnTo>
                    <a:pt x="19" y="86"/>
                  </a:lnTo>
                  <a:lnTo>
                    <a:pt x="17" y="82"/>
                  </a:lnTo>
                  <a:lnTo>
                    <a:pt x="8" y="82"/>
                  </a:lnTo>
                  <a:lnTo>
                    <a:pt x="8" y="78"/>
                  </a:lnTo>
                  <a:lnTo>
                    <a:pt x="6" y="78"/>
                  </a:lnTo>
                  <a:lnTo>
                    <a:pt x="8" y="76"/>
                  </a:lnTo>
                  <a:lnTo>
                    <a:pt x="6" y="70"/>
                  </a:lnTo>
                  <a:lnTo>
                    <a:pt x="2" y="67"/>
                  </a:lnTo>
                  <a:lnTo>
                    <a:pt x="4" y="63"/>
                  </a:lnTo>
                  <a:lnTo>
                    <a:pt x="6" y="61"/>
                  </a:lnTo>
                  <a:lnTo>
                    <a:pt x="6" y="61"/>
                  </a:lnTo>
                  <a:lnTo>
                    <a:pt x="2" y="59"/>
                  </a:lnTo>
                  <a:lnTo>
                    <a:pt x="2" y="57"/>
                  </a:lnTo>
                  <a:lnTo>
                    <a:pt x="2" y="53"/>
                  </a:lnTo>
                  <a:lnTo>
                    <a:pt x="0" y="53"/>
                  </a:lnTo>
                  <a:lnTo>
                    <a:pt x="4" y="51"/>
                  </a:lnTo>
                  <a:lnTo>
                    <a:pt x="2" y="49"/>
                  </a:lnTo>
                  <a:lnTo>
                    <a:pt x="0" y="47"/>
                  </a:lnTo>
                  <a:lnTo>
                    <a:pt x="2" y="47"/>
                  </a:lnTo>
                  <a:lnTo>
                    <a:pt x="6" y="46"/>
                  </a:lnTo>
                  <a:lnTo>
                    <a:pt x="6" y="46"/>
                  </a:lnTo>
                  <a:lnTo>
                    <a:pt x="6" y="44"/>
                  </a:lnTo>
                  <a:lnTo>
                    <a:pt x="4" y="42"/>
                  </a:lnTo>
                  <a:lnTo>
                    <a:pt x="6" y="42"/>
                  </a:lnTo>
                  <a:lnTo>
                    <a:pt x="6" y="40"/>
                  </a:lnTo>
                  <a:lnTo>
                    <a:pt x="6" y="38"/>
                  </a:lnTo>
                  <a:lnTo>
                    <a:pt x="6" y="36"/>
                  </a:lnTo>
                  <a:lnTo>
                    <a:pt x="6" y="36"/>
                  </a:lnTo>
                  <a:lnTo>
                    <a:pt x="8" y="38"/>
                  </a:lnTo>
                  <a:lnTo>
                    <a:pt x="10" y="38"/>
                  </a:lnTo>
                  <a:lnTo>
                    <a:pt x="12" y="38"/>
                  </a:lnTo>
                  <a:lnTo>
                    <a:pt x="14" y="38"/>
                  </a:lnTo>
                  <a:lnTo>
                    <a:pt x="15" y="38"/>
                  </a:lnTo>
                  <a:lnTo>
                    <a:pt x="17" y="38"/>
                  </a:lnTo>
                  <a:lnTo>
                    <a:pt x="17" y="40"/>
                  </a:lnTo>
                  <a:lnTo>
                    <a:pt x="19" y="40"/>
                  </a:lnTo>
                  <a:lnTo>
                    <a:pt x="21" y="40"/>
                  </a:lnTo>
                  <a:lnTo>
                    <a:pt x="23" y="40"/>
                  </a:lnTo>
                  <a:lnTo>
                    <a:pt x="25" y="38"/>
                  </a:lnTo>
                  <a:lnTo>
                    <a:pt x="25" y="36"/>
                  </a:lnTo>
                  <a:lnTo>
                    <a:pt x="27" y="36"/>
                  </a:lnTo>
                  <a:lnTo>
                    <a:pt x="27" y="34"/>
                  </a:lnTo>
                  <a:lnTo>
                    <a:pt x="29" y="32"/>
                  </a:lnTo>
                  <a:lnTo>
                    <a:pt x="33" y="32"/>
                  </a:lnTo>
                  <a:lnTo>
                    <a:pt x="35" y="30"/>
                  </a:lnTo>
                  <a:lnTo>
                    <a:pt x="36" y="30"/>
                  </a:lnTo>
                  <a:lnTo>
                    <a:pt x="36" y="28"/>
                  </a:lnTo>
                  <a:lnTo>
                    <a:pt x="38" y="26"/>
                  </a:lnTo>
                  <a:lnTo>
                    <a:pt x="38" y="25"/>
                  </a:lnTo>
                  <a:lnTo>
                    <a:pt x="40" y="21"/>
                  </a:lnTo>
                  <a:lnTo>
                    <a:pt x="40" y="19"/>
                  </a:lnTo>
                  <a:lnTo>
                    <a:pt x="40" y="19"/>
                  </a:lnTo>
                  <a:lnTo>
                    <a:pt x="40" y="17"/>
                  </a:lnTo>
                  <a:lnTo>
                    <a:pt x="40" y="17"/>
                  </a:lnTo>
                  <a:lnTo>
                    <a:pt x="42" y="17"/>
                  </a:lnTo>
                  <a:lnTo>
                    <a:pt x="44" y="15"/>
                  </a:lnTo>
                  <a:lnTo>
                    <a:pt x="46" y="15"/>
                  </a:lnTo>
                  <a:lnTo>
                    <a:pt x="48" y="13"/>
                  </a:lnTo>
                  <a:lnTo>
                    <a:pt x="52" y="13"/>
                  </a:lnTo>
                  <a:lnTo>
                    <a:pt x="54" y="15"/>
                  </a:lnTo>
                  <a:lnTo>
                    <a:pt x="56" y="13"/>
                  </a:lnTo>
                  <a:lnTo>
                    <a:pt x="58" y="15"/>
                  </a:lnTo>
                  <a:lnTo>
                    <a:pt x="59" y="13"/>
                  </a:lnTo>
                  <a:lnTo>
                    <a:pt x="63" y="15"/>
                  </a:lnTo>
                  <a:lnTo>
                    <a:pt x="63" y="17"/>
                  </a:lnTo>
                  <a:lnTo>
                    <a:pt x="65" y="17"/>
                  </a:lnTo>
                  <a:lnTo>
                    <a:pt x="67" y="15"/>
                  </a:lnTo>
                  <a:lnTo>
                    <a:pt x="69" y="15"/>
                  </a:lnTo>
                  <a:lnTo>
                    <a:pt x="71" y="17"/>
                  </a:lnTo>
                  <a:lnTo>
                    <a:pt x="73" y="19"/>
                  </a:lnTo>
                  <a:lnTo>
                    <a:pt x="77" y="17"/>
                  </a:lnTo>
                  <a:lnTo>
                    <a:pt x="79" y="17"/>
                  </a:lnTo>
                  <a:lnTo>
                    <a:pt x="80" y="15"/>
                  </a:lnTo>
                  <a:lnTo>
                    <a:pt x="80" y="15"/>
                  </a:lnTo>
                  <a:lnTo>
                    <a:pt x="82" y="13"/>
                  </a:lnTo>
                  <a:lnTo>
                    <a:pt x="84" y="15"/>
                  </a:lnTo>
                  <a:lnTo>
                    <a:pt x="84" y="15"/>
                  </a:lnTo>
                  <a:lnTo>
                    <a:pt x="88" y="17"/>
                  </a:lnTo>
                  <a:lnTo>
                    <a:pt x="88" y="15"/>
                  </a:lnTo>
                  <a:lnTo>
                    <a:pt x="88" y="13"/>
                  </a:lnTo>
                  <a:lnTo>
                    <a:pt x="88" y="13"/>
                  </a:lnTo>
                  <a:lnTo>
                    <a:pt x="90" y="11"/>
                  </a:lnTo>
                  <a:lnTo>
                    <a:pt x="90" y="11"/>
                  </a:lnTo>
                  <a:lnTo>
                    <a:pt x="92" y="11"/>
                  </a:lnTo>
                  <a:lnTo>
                    <a:pt x="92" y="11"/>
                  </a:lnTo>
                  <a:lnTo>
                    <a:pt x="94" y="11"/>
                  </a:lnTo>
                  <a:lnTo>
                    <a:pt x="96" y="9"/>
                  </a:lnTo>
                  <a:lnTo>
                    <a:pt x="96" y="7"/>
                  </a:lnTo>
                  <a:lnTo>
                    <a:pt x="96" y="5"/>
                  </a:lnTo>
                  <a:lnTo>
                    <a:pt x="98" y="4"/>
                  </a:lnTo>
                  <a:lnTo>
                    <a:pt x="98" y="2"/>
                  </a:lnTo>
                  <a:lnTo>
                    <a:pt x="100" y="0"/>
                  </a:lnTo>
                  <a:lnTo>
                    <a:pt x="101" y="0"/>
                  </a:lnTo>
                  <a:lnTo>
                    <a:pt x="103" y="2"/>
                  </a:lnTo>
                  <a:lnTo>
                    <a:pt x="105" y="2"/>
                  </a:lnTo>
                  <a:lnTo>
                    <a:pt x="105" y="4"/>
                  </a:lnTo>
                  <a:lnTo>
                    <a:pt x="105" y="5"/>
                  </a:lnTo>
                  <a:lnTo>
                    <a:pt x="105" y="7"/>
                  </a:lnTo>
                  <a:lnTo>
                    <a:pt x="107" y="7"/>
                  </a:lnTo>
                  <a:lnTo>
                    <a:pt x="107" y="9"/>
                  </a:lnTo>
                  <a:lnTo>
                    <a:pt x="107" y="11"/>
                  </a:lnTo>
                  <a:lnTo>
                    <a:pt x="109" y="13"/>
                  </a:lnTo>
                  <a:lnTo>
                    <a:pt x="109" y="17"/>
                  </a:lnTo>
                  <a:lnTo>
                    <a:pt x="109" y="19"/>
                  </a:lnTo>
                  <a:lnTo>
                    <a:pt x="109" y="21"/>
                  </a:lnTo>
                  <a:lnTo>
                    <a:pt x="111" y="21"/>
                  </a:lnTo>
                  <a:lnTo>
                    <a:pt x="115" y="21"/>
                  </a:lnTo>
                  <a:lnTo>
                    <a:pt x="117" y="21"/>
                  </a:lnTo>
                  <a:lnTo>
                    <a:pt x="117" y="19"/>
                  </a:lnTo>
                  <a:lnTo>
                    <a:pt x="121" y="17"/>
                  </a:lnTo>
                  <a:lnTo>
                    <a:pt x="122" y="17"/>
                  </a:lnTo>
                  <a:lnTo>
                    <a:pt x="122" y="15"/>
                  </a:lnTo>
                  <a:lnTo>
                    <a:pt x="124" y="1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37"/>
            <p:cNvSpPr>
              <a:spLocks noEditPoints="1"/>
            </p:cNvSpPr>
            <p:nvPr/>
          </p:nvSpPr>
          <p:spPr bwMode="auto">
            <a:xfrm>
              <a:off x="15937397" y="-1352450"/>
              <a:ext cx="134981" cy="91943"/>
            </a:xfrm>
            <a:custGeom>
              <a:avLst/>
              <a:gdLst>
                <a:gd name="T0" fmla="*/ 28 w 36"/>
                <a:gd name="T1" fmla="*/ 25 h 25"/>
                <a:gd name="T2" fmla="*/ 28 w 36"/>
                <a:gd name="T3" fmla="*/ 23 h 25"/>
                <a:gd name="T4" fmla="*/ 26 w 36"/>
                <a:gd name="T5" fmla="*/ 23 h 25"/>
                <a:gd name="T6" fmla="*/ 26 w 36"/>
                <a:gd name="T7" fmla="*/ 24 h 25"/>
                <a:gd name="T8" fmla="*/ 34 w 36"/>
                <a:gd name="T9" fmla="*/ 20 h 25"/>
                <a:gd name="T10" fmla="*/ 34 w 36"/>
                <a:gd name="T11" fmla="*/ 18 h 25"/>
                <a:gd name="T12" fmla="*/ 23 w 36"/>
                <a:gd name="T13" fmla="*/ 15 h 25"/>
                <a:gd name="T14" fmla="*/ 19 w 36"/>
                <a:gd name="T15" fmla="*/ 19 h 25"/>
                <a:gd name="T16" fmla="*/ 16 w 36"/>
                <a:gd name="T17" fmla="*/ 18 h 25"/>
                <a:gd name="T18" fmla="*/ 16 w 36"/>
                <a:gd name="T19" fmla="*/ 15 h 25"/>
                <a:gd name="T20" fmla="*/ 18 w 36"/>
                <a:gd name="T21" fmla="*/ 15 h 25"/>
                <a:gd name="T22" fmla="*/ 20 w 36"/>
                <a:gd name="T23" fmla="*/ 15 h 25"/>
                <a:gd name="T24" fmla="*/ 21 w 36"/>
                <a:gd name="T25" fmla="*/ 13 h 25"/>
                <a:gd name="T26" fmla="*/ 22 w 36"/>
                <a:gd name="T27" fmla="*/ 16 h 25"/>
                <a:gd name="T28" fmla="*/ 22 w 36"/>
                <a:gd name="T29" fmla="*/ 18 h 25"/>
                <a:gd name="T30" fmla="*/ 20 w 36"/>
                <a:gd name="T31" fmla="*/ 20 h 25"/>
                <a:gd name="T32" fmla="*/ 22 w 36"/>
                <a:gd name="T33" fmla="*/ 20 h 25"/>
                <a:gd name="T34" fmla="*/ 16 w 36"/>
                <a:gd name="T35" fmla="*/ 21 h 25"/>
                <a:gd name="T36" fmla="*/ 19 w 36"/>
                <a:gd name="T37" fmla="*/ 21 h 25"/>
                <a:gd name="T38" fmla="*/ 20 w 36"/>
                <a:gd name="T39" fmla="*/ 22 h 25"/>
                <a:gd name="T40" fmla="*/ 19 w 36"/>
                <a:gd name="T41" fmla="*/ 23 h 25"/>
                <a:gd name="T42" fmla="*/ 16 w 36"/>
                <a:gd name="T43" fmla="*/ 22 h 25"/>
                <a:gd name="T44" fmla="*/ 12 w 36"/>
                <a:gd name="T45" fmla="*/ 15 h 25"/>
                <a:gd name="T46" fmla="*/ 13 w 36"/>
                <a:gd name="T47" fmla="*/ 15 h 25"/>
                <a:gd name="T48" fmla="*/ 13 w 36"/>
                <a:gd name="T49" fmla="*/ 21 h 25"/>
                <a:gd name="T50" fmla="*/ 14 w 36"/>
                <a:gd name="T51" fmla="*/ 21 h 25"/>
                <a:gd name="T52" fmla="*/ 14 w 36"/>
                <a:gd name="T53" fmla="*/ 19 h 25"/>
                <a:gd name="T54" fmla="*/ 13 w 36"/>
                <a:gd name="T55" fmla="*/ 17 h 25"/>
                <a:gd name="T56" fmla="*/ 12 w 36"/>
                <a:gd name="T57" fmla="*/ 20 h 25"/>
                <a:gd name="T58" fmla="*/ 9 w 36"/>
                <a:gd name="T59" fmla="*/ 18 h 25"/>
                <a:gd name="T60" fmla="*/ 16 w 36"/>
                <a:gd name="T61" fmla="*/ 3 h 25"/>
                <a:gd name="T62" fmla="*/ 4 w 36"/>
                <a:gd name="T63" fmla="*/ 8 h 25"/>
                <a:gd name="T64" fmla="*/ 4 w 36"/>
                <a:gd name="T65" fmla="*/ 8 h 25"/>
                <a:gd name="T66" fmla="*/ 3 w 36"/>
                <a:gd name="T67" fmla="*/ 7 h 25"/>
                <a:gd name="T68" fmla="*/ 8 w 36"/>
                <a:gd name="T69" fmla="*/ 6 h 25"/>
                <a:gd name="T70" fmla="*/ 11 w 36"/>
                <a:gd name="T71" fmla="*/ 6 h 25"/>
                <a:gd name="T72" fmla="*/ 12 w 36"/>
                <a:gd name="T73" fmla="*/ 2 h 25"/>
                <a:gd name="T74" fmla="*/ 10 w 36"/>
                <a:gd name="T75" fmla="*/ 2 h 25"/>
                <a:gd name="T76" fmla="*/ 6 w 36"/>
                <a:gd name="T77" fmla="*/ 5 h 25"/>
                <a:gd name="T78" fmla="*/ 2 w 36"/>
                <a:gd name="T79" fmla="*/ 6 h 25"/>
                <a:gd name="T80" fmla="*/ 2 w 36"/>
                <a:gd name="T81" fmla="*/ 8 h 25"/>
                <a:gd name="T82" fmla="*/ 8 w 36"/>
                <a:gd name="T83" fmla="*/ 21 h 25"/>
                <a:gd name="T84" fmla="*/ 8 w 36"/>
                <a:gd name="T85" fmla="*/ 19 h 25"/>
                <a:gd name="T86" fmla="*/ 10 w 36"/>
                <a:gd name="T87" fmla="*/ 16 h 25"/>
                <a:gd name="T88" fmla="*/ 12 w 36"/>
                <a:gd name="T89" fmla="*/ 15 h 25"/>
                <a:gd name="T90" fmla="*/ 13 w 36"/>
                <a:gd name="T91" fmla="*/ 12 h 25"/>
                <a:gd name="T92" fmla="*/ 15 w 36"/>
                <a:gd name="T93" fmla="*/ 12 h 25"/>
                <a:gd name="T94" fmla="*/ 12 w 36"/>
                <a:gd name="T95" fmla="*/ 10 h 25"/>
                <a:gd name="T96" fmla="*/ 11 w 36"/>
                <a:gd name="T97" fmla="*/ 8 h 25"/>
                <a:gd name="T98" fmla="*/ 7 w 36"/>
                <a:gd name="T99" fmla="*/ 7 h 25"/>
                <a:gd name="T100" fmla="*/ 7 w 36"/>
                <a:gd name="T101" fmla="*/ 9 h 25"/>
                <a:gd name="T102" fmla="*/ 6 w 36"/>
                <a:gd name="T103" fmla="*/ 10 h 25"/>
                <a:gd name="T104" fmla="*/ 5 w 36"/>
                <a:gd name="T105" fmla="*/ 8 h 25"/>
                <a:gd name="T106" fmla="*/ 3 w 36"/>
                <a:gd name="T107" fmla="*/ 10 h 25"/>
                <a:gd name="T108" fmla="*/ 2 w 36"/>
                <a:gd name="T109" fmla="*/ 11 h 25"/>
                <a:gd name="T110" fmla="*/ 1 w 36"/>
                <a:gd name="T111" fmla="*/ 13 h 25"/>
                <a:gd name="T112" fmla="*/ 1 w 36"/>
                <a:gd name="T113" fmla="*/ 16 h 25"/>
                <a:gd name="T114" fmla="*/ 3 w 36"/>
                <a:gd name="T115" fmla="*/ 18 h 25"/>
                <a:gd name="T116" fmla="*/ 5 w 36"/>
                <a:gd name="T1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 h="25">
                  <a:moveTo>
                    <a:pt x="26" y="25"/>
                  </a:moveTo>
                  <a:cubicBezTo>
                    <a:pt x="26" y="25"/>
                    <a:pt x="26" y="25"/>
                    <a:pt x="26" y="25"/>
                  </a:cubicBezTo>
                  <a:cubicBezTo>
                    <a:pt x="27" y="25"/>
                    <a:pt x="27" y="25"/>
                    <a:pt x="27" y="25"/>
                  </a:cubicBezTo>
                  <a:cubicBezTo>
                    <a:pt x="28" y="25"/>
                    <a:pt x="28" y="25"/>
                    <a:pt x="28" y="25"/>
                  </a:cubicBezTo>
                  <a:cubicBezTo>
                    <a:pt x="29" y="25"/>
                    <a:pt x="29" y="25"/>
                    <a:pt x="29" y="25"/>
                  </a:cubicBezTo>
                  <a:cubicBezTo>
                    <a:pt x="29" y="24"/>
                    <a:pt x="29" y="24"/>
                    <a:pt x="29" y="24"/>
                  </a:cubicBezTo>
                  <a:cubicBezTo>
                    <a:pt x="28" y="23"/>
                    <a:pt x="28" y="23"/>
                    <a:pt x="28" y="23"/>
                  </a:cubicBezTo>
                  <a:cubicBezTo>
                    <a:pt x="28" y="23"/>
                    <a:pt x="28" y="23"/>
                    <a:pt x="28" y="23"/>
                  </a:cubicBezTo>
                  <a:cubicBezTo>
                    <a:pt x="28" y="22"/>
                    <a:pt x="28" y="22"/>
                    <a:pt x="28" y="22"/>
                  </a:cubicBezTo>
                  <a:cubicBezTo>
                    <a:pt x="27" y="23"/>
                    <a:pt x="27" y="23"/>
                    <a:pt x="27" y="23"/>
                  </a:cubicBezTo>
                  <a:cubicBezTo>
                    <a:pt x="27" y="22"/>
                    <a:pt x="27" y="22"/>
                    <a:pt x="27" y="22"/>
                  </a:cubicBezTo>
                  <a:cubicBezTo>
                    <a:pt x="26" y="23"/>
                    <a:pt x="26" y="23"/>
                    <a:pt x="26" y="23"/>
                  </a:cubicBezTo>
                  <a:cubicBezTo>
                    <a:pt x="26" y="23"/>
                    <a:pt x="26" y="23"/>
                    <a:pt x="26" y="23"/>
                  </a:cubicBezTo>
                  <a:cubicBezTo>
                    <a:pt x="27" y="23"/>
                    <a:pt x="27" y="23"/>
                    <a:pt x="27" y="23"/>
                  </a:cubicBezTo>
                  <a:cubicBezTo>
                    <a:pt x="27" y="24"/>
                    <a:pt x="27" y="24"/>
                    <a:pt x="27" y="24"/>
                  </a:cubicBezTo>
                  <a:cubicBezTo>
                    <a:pt x="26" y="24"/>
                    <a:pt x="26" y="24"/>
                    <a:pt x="26" y="24"/>
                  </a:cubicBezTo>
                  <a:cubicBezTo>
                    <a:pt x="26" y="25"/>
                    <a:pt x="26" y="25"/>
                    <a:pt x="26" y="25"/>
                  </a:cubicBezTo>
                  <a:close/>
                  <a:moveTo>
                    <a:pt x="34" y="18"/>
                  </a:moveTo>
                  <a:cubicBezTo>
                    <a:pt x="33" y="19"/>
                    <a:pt x="33" y="19"/>
                    <a:pt x="33" y="19"/>
                  </a:cubicBezTo>
                  <a:cubicBezTo>
                    <a:pt x="34" y="20"/>
                    <a:pt x="34" y="20"/>
                    <a:pt x="34" y="20"/>
                  </a:cubicBezTo>
                  <a:cubicBezTo>
                    <a:pt x="36" y="20"/>
                    <a:pt x="36" y="20"/>
                    <a:pt x="36" y="20"/>
                  </a:cubicBezTo>
                  <a:cubicBezTo>
                    <a:pt x="36" y="20"/>
                    <a:pt x="36" y="20"/>
                    <a:pt x="36" y="20"/>
                  </a:cubicBezTo>
                  <a:cubicBezTo>
                    <a:pt x="35" y="18"/>
                    <a:pt x="35" y="18"/>
                    <a:pt x="35" y="18"/>
                  </a:cubicBezTo>
                  <a:cubicBezTo>
                    <a:pt x="34" y="18"/>
                    <a:pt x="34" y="18"/>
                    <a:pt x="34" y="18"/>
                  </a:cubicBezTo>
                  <a:close/>
                  <a:moveTo>
                    <a:pt x="23" y="15"/>
                  </a:moveTo>
                  <a:cubicBezTo>
                    <a:pt x="22" y="16"/>
                    <a:pt x="22" y="16"/>
                    <a:pt x="22" y="16"/>
                  </a:cubicBezTo>
                  <a:cubicBezTo>
                    <a:pt x="23" y="17"/>
                    <a:pt x="23" y="17"/>
                    <a:pt x="23" y="17"/>
                  </a:cubicBezTo>
                  <a:cubicBezTo>
                    <a:pt x="23" y="15"/>
                    <a:pt x="23" y="15"/>
                    <a:pt x="23" y="15"/>
                  </a:cubicBezTo>
                  <a:close/>
                  <a:moveTo>
                    <a:pt x="20" y="20"/>
                  </a:moveTo>
                  <a:cubicBezTo>
                    <a:pt x="19" y="20"/>
                    <a:pt x="19" y="20"/>
                    <a:pt x="19" y="20"/>
                  </a:cubicBezTo>
                  <a:cubicBezTo>
                    <a:pt x="19" y="20"/>
                    <a:pt x="19" y="20"/>
                    <a:pt x="19" y="20"/>
                  </a:cubicBezTo>
                  <a:cubicBezTo>
                    <a:pt x="19" y="19"/>
                    <a:pt x="19" y="19"/>
                    <a:pt x="19" y="19"/>
                  </a:cubicBezTo>
                  <a:cubicBezTo>
                    <a:pt x="19" y="19"/>
                    <a:pt x="19" y="19"/>
                    <a:pt x="19" y="19"/>
                  </a:cubicBezTo>
                  <a:cubicBezTo>
                    <a:pt x="18" y="19"/>
                    <a:pt x="18" y="19"/>
                    <a:pt x="18" y="19"/>
                  </a:cubicBezTo>
                  <a:cubicBezTo>
                    <a:pt x="17" y="19"/>
                    <a:pt x="17" y="19"/>
                    <a:pt x="17" y="19"/>
                  </a:cubicBezTo>
                  <a:cubicBezTo>
                    <a:pt x="16" y="18"/>
                    <a:pt x="16" y="18"/>
                    <a:pt x="16" y="18"/>
                  </a:cubicBezTo>
                  <a:cubicBezTo>
                    <a:pt x="16" y="17"/>
                    <a:pt x="16" y="17"/>
                    <a:pt x="16" y="17"/>
                  </a:cubicBezTo>
                  <a:cubicBezTo>
                    <a:pt x="16" y="16"/>
                    <a:pt x="16" y="16"/>
                    <a:pt x="16" y="16"/>
                  </a:cubicBezTo>
                  <a:cubicBezTo>
                    <a:pt x="16" y="15"/>
                    <a:pt x="16" y="15"/>
                    <a:pt x="16" y="15"/>
                  </a:cubicBezTo>
                  <a:cubicBezTo>
                    <a:pt x="16" y="15"/>
                    <a:pt x="16" y="15"/>
                    <a:pt x="16" y="15"/>
                  </a:cubicBezTo>
                  <a:cubicBezTo>
                    <a:pt x="17" y="14"/>
                    <a:pt x="17" y="14"/>
                    <a:pt x="17" y="14"/>
                  </a:cubicBezTo>
                  <a:cubicBezTo>
                    <a:pt x="17" y="14"/>
                    <a:pt x="17" y="14"/>
                    <a:pt x="17" y="14"/>
                  </a:cubicBezTo>
                  <a:cubicBezTo>
                    <a:pt x="18" y="15"/>
                    <a:pt x="18" y="15"/>
                    <a:pt x="18" y="15"/>
                  </a:cubicBezTo>
                  <a:cubicBezTo>
                    <a:pt x="18" y="15"/>
                    <a:pt x="18" y="15"/>
                    <a:pt x="18" y="15"/>
                  </a:cubicBezTo>
                  <a:cubicBezTo>
                    <a:pt x="19" y="16"/>
                    <a:pt x="19" y="16"/>
                    <a:pt x="19" y="16"/>
                  </a:cubicBezTo>
                  <a:cubicBezTo>
                    <a:pt x="19" y="16"/>
                    <a:pt x="19" y="16"/>
                    <a:pt x="19" y="16"/>
                  </a:cubicBezTo>
                  <a:cubicBezTo>
                    <a:pt x="20" y="16"/>
                    <a:pt x="20" y="16"/>
                    <a:pt x="20" y="16"/>
                  </a:cubicBezTo>
                  <a:cubicBezTo>
                    <a:pt x="20" y="15"/>
                    <a:pt x="20" y="15"/>
                    <a:pt x="20" y="15"/>
                  </a:cubicBezTo>
                  <a:cubicBezTo>
                    <a:pt x="19" y="15"/>
                    <a:pt x="19" y="15"/>
                    <a:pt x="19" y="15"/>
                  </a:cubicBezTo>
                  <a:cubicBezTo>
                    <a:pt x="19" y="14"/>
                    <a:pt x="19" y="14"/>
                    <a:pt x="19" y="14"/>
                  </a:cubicBezTo>
                  <a:cubicBezTo>
                    <a:pt x="19" y="13"/>
                    <a:pt x="19" y="13"/>
                    <a:pt x="19" y="13"/>
                  </a:cubicBezTo>
                  <a:cubicBezTo>
                    <a:pt x="21" y="13"/>
                    <a:pt x="21" y="13"/>
                    <a:pt x="21" y="13"/>
                  </a:cubicBezTo>
                  <a:cubicBezTo>
                    <a:pt x="22" y="13"/>
                    <a:pt x="22" y="13"/>
                    <a:pt x="22" y="13"/>
                  </a:cubicBezTo>
                  <a:cubicBezTo>
                    <a:pt x="22" y="14"/>
                    <a:pt x="22" y="14"/>
                    <a:pt x="22" y="14"/>
                  </a:cubicBezTo>
                  <a:cubicBezTo>
                    <a:pt x="22" y="15"/>
                    <a:pt x="22" y="15"/>
                    <a:pt x="22" y="15"/>
                  </a:cubicBezTo>
                  <a:cubicBezTo>
                    <a:pt x="22" y="16"/>
                    <a:pt x="22" y="16"/>
                    <a:pt x="22" y="16"/>
                  </a:cubicBezTo>
                  <a:cubicBezTo>
                    <a:pt x="21" y="17"/>
                    <a:pt x="21" y="17"/>
                    <a:pt x="21" y="17"/>
                  </a:cubicBezTo>
                  <a:cubicBezTo>
                    <a:pt x="21" y="17"/>
                    <a:pt x="21" y="17"/>
                    <a:pt x="21" y="17"/>
                  </a:cubicBezTo>
                  <a:cubicBezTo>
                    <a:pt x="22" y="18"/>
                    <a:pt x="22" y="18"/>
                    <a:pt x="22" y="18"/>
                  </a:cubicBezTo>
                  <a:cubicBezTo>
                    <a:pt x="22" y="18"/>
                    <a:pt x="22" y="18"/>
                    <a:pt x="22" y="18"/>
                  </a:cubicBezTo>
                  <a:cubicBezTo>
                    <a:pt x="22" y="19"/>
                    <a:pt x="22" y="19"/>
                    <a:pt x="22" y="19"/>
                  </a:cubicBezTo>
                  <a:cubicBezTo>
                    <a:pt x="20" y="19"/>
                    <a:pt x="20" y="19"/>
                    <a:pt x="20" y="19"/>
                  </a:cubicBezTo>
                  <a:cubicBezTo>
                    <a:pt x="20" y="20"/>
                    <a:pt x="20" y="20"/>
                    <a:pt x="20" y="20"/>
                  </a:cubicBezTo>
                  <a:cubicBezTo>
                    <a:pt x="20" y="20"/>
                    <a:pt x="20" y="20"/>
                    <a:pt x="20" y="20"/>
                  </a:cubicBezTo>
                  <a:close/>
                  <a:moveTo>
                    <a:pt x="21" y="21"/>
                  </a:moveTo>
                  <a:cubicBezTo>
                    <a:pt x="21" y="21"/>
                    <a:pt x="21" y="21"/>
                    <a:pt x="21" y="21"/>
                  </a:cubicBezTo>
                  <a:cubicBezTo>
                    <a:pt x="21" y="20"/>
                    <a:pt x="21" y="20"/>
                    <a:pt x="21" y="20"/>
                  </a:cubicBezTo>
                  <a:cubicBezTo>
                    <a:pt x="22" y="20"/>
                    <a:pt x="22" y="20"/>
                    <a:pt x="22" y="20"/>
                  </a:cubicBezTo>
                  <a:cubicBezTo>
                    <a:pt x="22" y="20"/>
                    <a:pt x="22" y="20"/>
                    <a:pt x="22" y="20"/>
                  </a:cubicBezTo>
                  <a:cubicBezTo>
                    <a:pt x="21" y="20"/>
                    <a:pt x="21" y="20"/>
                    <a:pt x="21" y="20"/>
                  </a:cubicBezTo>
                  <a:cubicBezTo>
                    <a:pt x="21" y="21"/>
                    <a:pt x="21" y="21"/>
                    <a:pt x="21" y="21"/>
                  </a:cubicBezTo>
                  <a:close/>
                  <a:moveTo>
                    <a:pt x="16" y="21"/>
                  </a:moveTo>
                  <a:cubicBezTo>
                    <a:pt x="17" y="22"/>
                    <a:pt x="17" y="22"/>
                    <a:pt x="17" y="22"/>
                  </a:cubicBezTo>
                  <a:cubicBezTo>
                    <a:pt x="18" y="22"/>
                    <a:pt x="18" y="22"/>
                    <a:pt x="18" y="22"/>
                  </a:cubicBezTo>
                  <a:cubicBezTo>
                    <a:pt x="19" y="22"/>
                    <a:pt x="19" y="22"/>
                    <a:pt x="19" y="22"/>
                  </a:cubicBezTo>
                  <a:cubicBezTo>
                    <a:pt x="19" y="21"/>
                    <a:pt x="19" y="21"/>
                    <a:pt x="19" y="21"/>
                  </a:cubicBezTo>
                  <a:cubicBezTo>
                    <a:pt x="20" y="21"/>
                    <a:pt x="20" y="21"/>
                    <a:pt x="20" y="21"/>
                  </a:cubicBezTo>
                  <a:cubicBezTo>
                    <a:pt x="20" y="21"/>
                    <a:pt x="20" y="21"/>
                    <a:pt x="20" y="21"/>
                  </a:cubicBezTo>
                  <a:cubicBezTo>
                    <a:pt x="20" y="21"/>
                    <a:pt x="20" y="21"/>
                    <a:pt x="20" y="21"/>
                  </a:cubicBezTo>
                  <a:cubicBezTo>
                    <a:pt x="20" y="22"/>
                    <a:pt x="20" y="22"/>
                    <a:pt x="20" y="22"/>
                  </a:cubicBezTo>
                  <a:cubicBezTo>
                    <a:pt x="20" y="23"/>
                    <a:pt x="20" y="23"/>
                    <a:pt x="20" y="23"/>
                  </a:cubicBezTo>
                  <a:cubicBezTo>
                    <a:pt x="20" y="23"/>
                    <a:pt x="20" y="23"/>
                    <a:pt x="20" y="23"/>
                  </a:cubicBezTo>
                  <a:cubicBezTo>
                    <a:pt x="19" y="22"/>
                    <a:pt x="19" y="22"/>
                    <a:pt x="19" y="22"/>
                  </a:cubicBezTo>
                  <a:cubicBezTo>
                    <a:pt x="19" y="23"/>
                    <a:pt x="19" y="23"/>
                    <a:pt x="19" y="23"/>
                  </a:cubicBezTo>
                  <a:cubicBezTo>
                    <a:pt x="17" y="23"/>
                    <a:pt x="17" y="23"/>
                    <a:pt x="17" y="23"/>
                  </a:cubicBezTo>
                  <a:cubicBezTo>
                    <a:pt x="16" y="23"/>
                    <a:pt x="16" y="23"/>
                    <a:pt x="16" y="23"/>
                  </a:cubicBezTo>
                  <a:cubicBezTo>
                    <a:pt x="15" y="22"/>
                    <a:pt x="15" y="22"/>
                    <a:pt x="15" y="22"/>
                  </a:cubicBezTo>
                  <a:cubicBezTo>
                    <a:pt x="16" y="22"/>
                    <a:pt x="16" y="22"/>
                    <a:pt x="16" y="22"/>
                  </a:cubicBezTo>
                  <a:cubicBezTo>
                    <a:pt x="15" y="21"/>
                    <a:pt x="15" y="21"/>
                    <a:pt x="15" y="21"/>
                  </a:cubicBezTo>
                  <a:cubicBezTo>
                    <a:pt x="16" y="21"/>
                    <a:pt x="16" y="21"/>
                    <a:pt x="16" y="21"/>
                  </a:cubicBezTo>
                  <a:cubicBezTo>
                    <a:pt x="16" y="21"/>
                    <a:pt x="16" y="21"/>
                    <a:pt x="16" y="21"/>
                  </a:cubicBezTo>
                  <a:close/>
                  <a:moveTo>
                    <a:pt x="12" y="15"/>
                  </a:moveTo>
                  <a:cubicBezTo>
                    <a:pt x="13" y="15"/>
                    <a:pt x="13" y="15"/>
                    <a:pt x="13" y="15"/>
                  </a:cubicBezTo>
                  <a:cubicBezTo>
                    <a:pt x="13" y="13"/>
                    <a:pt x="13" y="13"/>
                    <a:pt x="13" y="13"/>
                  </a:cubicBezTo>
                  <a:cubicBezTo>
                    <a:pt x="13" y="15"/>
                    <a:pt x="13" y="15"/>
                    <a:pt x="13" y="15"/>
                  </a:cubicBezTo>
                  <a:cubicBezTo>
                    <a:pt x="13" y="15"/>
                    <a:pt x="13" y="15"/>
                    <a:pt x="13" y="15"/>
                  </a:cubicBezTo>
                  <a:cubicBezTo>
                    <a:pt x="12" y="15"/>
                    <a:pt x="12" y="15"/>
                    <a:pt x="12" y="15"/>
                  </a:cubicBezTo>
                  <a:close/>
                  <a:moveTo>
                    <a:pt x="12" y="21"/>
                  </a:moveTo>
                  <a:cubicBezTo>
                    <a:pt x="13" y="22"/>
                    <a:pt x="13" y="22"/>
                    <a:pt x="13" y="22"/>
                  </a:cubicBezTo>
                  <a:cubicBezTo>
                    <a:pt x="13" y="21"/>
                    <a:pt x="13" y="21"/>
                    <a:pt x="13" y="21"/>
                  </a:cubicBezTo>
                  <a:cubicBezTo>
                    <a:pt x="12" y="21"/>
                    <a:pt x="12" y="21"/>
                    <a:pt x="12" y="21"/>
                  </a:cubicBezTo>
                  <a:close/>
                  <a:moveTo>
                    <a:pt x="14" y="19"/>
                  </a:moveTo>
                  <a:cubicBezTo>
                    <a:pt x="14" y="21"/>
                    <a:pt x="14" y="21"/>
                    <a:pt x="14" y="21"/>
                  </a:cubicBezTo>
                  <a:cubicBezTo>
                    <a:pt x="14" y="21"/>
                    <a:pt x="14" y="21"/>
                    <a:pt x="14" y="21"/>
                  </a:cubicBezTo>
                  <a:cubicBezTo>
                    <a:pt x="14" y="22"/>
                    <a:pt x="14" y="22"/>
                    <a:pt x="14" y="22"/>
                  </a:cubicBezTo>
                  <a:cubicBezTo>
                    <a:pt x="14" y="21"/>
                    <a:pt x="14" y="21"/>
                    <a:pt x="14" y="21"/>
                  </a:cubicBezTo>
                  <a:cubicBezTo>
                    <a:pt x="15" y="20"/>
                    <a:pt x="15" y="20"/>
                    <a:pt x="15" y="20"/>
                  </a:cubicBezTo>
                  <a:cubicBezTo>
                    <a:pt x="15" y="20"/>
                    <a:pt x="14" y="19"/>
                    <a:pt x="14" y="19"/>
                  </a:cubicBezTo>
                  <a:close/>
                  <a:moveTo>
                    <a:pt x="9" y="17"/>
                  </a:moveTo>
                  <a:cubicBezTo>
                    <a:pt x="11" y="16"/>
                    <a:pt x="11" y="16"/>
                    <a:pt x="11" y="16"/>
                  </a:cubicBezTo>
                  <a:cubicBezTo>
                    <a:pt x="12" y="17"/>
                    <a:pt x="12" y="17"/>
                    <a:pt x="12" y="17"/>
                  </a:cubicBezTo>
                  <a:cubicBezTo>
                    <a:pt x="13" y="17"/>
                    <a:pt x="13" y="17"/>
                    <a:pt x="13" y="17"/>
                  </a:cubicBezTo>
                  <a:cubicBezTo>
                    <a:pt x="14" y="18"/>
                    <a:pt x="14" y="18"/>
                    <a:pt x="14" y="18"/>
                  </a:cubicBezTo>
                  <a:cubicBezTo>
                    <a:pt x="14" y="19"/>
                    <a:pt x="14" y="19"/>
                    <a:pt x="14" y="19"/>
                  </a:cubicBezTo>
                  <a:cubicBezTo>
                    <a:pt x="13" y="20"/>
                    <a:pt x="13" y="20"/>
                    <a:pt x="13" y="20"/>
                  </a:cubicBezTo>
                  <a:cubicBezTo>
                    <a:pt x="12" y="20"/>
                    <a:pt x="12" y="20"/>
                    <a:pt x="12" y="20"/>
                  </a:cubicBezTo>
                  <a:cubicBezTo>
                    <a:pt x="12" y="20"/>
                    <a:pt x="12" y="20"/>
                    <a:pt x="12" y="20"/>
                  </a:cubicBezTo>
                  <a:cubicBezTo>
                    <a:pt x="11" y="20"/>
                    <a:pt x="11" y="20"/>
                    <a:pt x="11" y="20"/>
                  </a:cubicBezTo>
                  <a:cubicBezTo>
                    <a:pt x="10" y="19"/>
                    <a:pt x="10" y="19"/>
                    <a:pt x="10" y="19"/>
                  </a:cubicBezTo>
                  <a:cubicBezTo>
                    <a:pt x="9" y="18"/>
                    <a:pt x="9" y="18"/>
                    <a:pt x="9" y="18"/>
                  </a:cubicBezTo>
                  <a:cubicBezTo>
                    <a:pt x="9" y="17"/>
                    <a:pt x="9" y="17"/>
                    <a:pt x="9" y="17"/>
                  </a:cubicBezTo>
                  <a:close/>
                  <a:moveTo>
                    <a:pt x="14" y="4"/>
                  </a:moveTo>
                  <a:cubicBezTo>
                    <a:pt x="14" y="3"/>
                    <a:pt x="14" y="3"/>
                    <a:pt x="14" y="3"/>
                  </a:cubicBezTo>
                  <a:cubicBezTo>
                    <a:pt x="16" y="3"/>
                    <a:pt x="16" y="3"/>
                    <a:pt x="16" y="3"/>
                  </a:cubicBezTo>
                  <a:cubicBezTo>
                    <a:pt x="15" y="4"/>
                    <a:pt x="15" y="4"/>
                    <a:pt x="15" y="4"/>
                  </a:cubicBezTo>
                  <a:cubicBezTo>
                    <a:pt x="14" y="4"/>
                    <a:pt x="14" y="4"/>
                    <a:pt x="14" y="4"/>
                  </a:cubicBezTo>
                  <a:close/>
                  <a:moveTo>
                    <a:pt x="4" y="9"/>
                  </a:moveTo>
                  <a:cubicBezTo>
                    <a:pt x="4" y="8"/>
                    <a:pt x="4" y="8"/>
                    <a:pt x="4" y="8"/>
                  </a:cubicBezTo>
                  <a:cubicBezTo>
                    <a:pt x="4" y="7"/>
                    <a:pt x="4" y="7"/>
                    <a:pt x="4" y="7"/>
                  </a:cubicBezTo>
                  <a:cubicBezTo>
                    <a:pt x="5" y="7"/>
                    <a:pt x="5" y="7"/>
                    <a:pt x="5" y="7"/>
                  </a:cubicBezTo>
                  <a:cubicBezTo>
                    <a:pt x="5" y="8"/>
                    <a:pt x="5" y="8"/>
                    <a:pt x="5" y="8"/>
                  </a:cubicBezTo>
                  <a:cubicBezTo>
                    <a:pt x="4" y="8"/>
                    <a:pt x="4" y="8"/>
                    <a:pt x="4" y="8"/>
                  </a:cubicBezTo>
                  <a:cubicBezTo>
                    <a:pt x="4" y="9"/>
                    <a:pt x="4" y="9"/>
                    <a:pt x="4" y="9"/>
                  </a:cubicBezTo>
                  <a:close/>
                  <a:moveTo>
                    <a:pt x="3" y="9"/>
                  </a:moveTo>
                  <a:cubicBezTo>
                    <a:pt x="3" y="8"/>
                    <a:pt x="3" y="8"/>
                    <a:pt x="3" y="8"/>
                  </a:cubicBezTo>
                  <a:cubicBezTo>
                    <a:pt x="3" y="7"/>
                    <a:pt x="3" y="7"/>
                    <a:pt x="3" y="7"/>
                  </a:cubicBezTo>
                  <a:cubicBezTo>
                    <a:pt x="5" y="6"/>
                    <a:pt x="5" y="6"/>
                    <a:pt x="5" y="6"/>
                  </a:cubicBezTo>
                  <a:cubicBezTo>
                    <a:pt x="5" y="6"/>
                    <a:pt x="5" y="6"/>
                    <a:pt x="5" y="6"/>
                  </a:cubicBezTo>
                  <a:cubicBezTo>
                    <a:pt x="6" y="6"/>
                    <a:pt x="6" y="6"/>
                    <a:pt x="6" y="6"/>
                  </a:cubicBezTo>
                  <a:cubicBezTo>
                    <a:pt x="8" y="6"/>
                    <a:pt x="8" y="6"/>
                    <a:pt x="8" y="6"/>
                  </a:cubicBezTo>
                  <a:cubicBezTo>
                    <a:pt x="8" y="6"/>
                    <a:pt x="8" y="6"/>
                    <a:pt x="8" y="6"/>
                  </a:cubicBezTo>
                  <a:cubicBezTo>
                    <a:pt x="10" y="6"/>
                    <a:pt x="10" y="6"/>
                    <a:pt x="10" y="6"/>
                  </a:cubicBezTo>
                  <a:cubicBezTo>
                    <a:pt x="10" y="6"/>
                    <a:pt x="10" y="6"/>
                    <a:pt x="10" y="6"/>
                  </a:cubicBezTo>
                  <a:cubicBezTo>
                    <a:pt x="11" y="6"/>
                    <a:pt x="11" y="6"/>
                    <a:pt x="11" y="6"/>
                  </a:cubicBezTo>
                  <a:cubicBezTo>
                    <a:pt x="12" y="5"/>
                    <a:pt x="12" y="5"/>
                    <a:pt x="12" y="5"/>
                  </a:cubicBezTo>
                  <a:cubicBezTo>
                    <a:pt x="12" y="3"/>
                    <a:pt x="12" y="3"/>
                    <a:pt x="12" y="3"/>
                  </a:cubicBezTo>
                  <a:cubicBezTo>
                    <a:pt x="12" y="3"/>
                    <a:pt x="12" y="3"/>
                    <a:pt x="12" y="3"/>
                  </a:cubicBezTo>
                  <a:cubicBezTo>
                    <a:pt x="12" y="2"/>
                    <a:pt x="12" y="2"/>
                    <a:pt x="12" y="2"/>
                  </a:cubicBezTo>
                  <a:cubicBezTo>
                    <a:pt x="13" y="1"/>
                    <a:pt x="13" y="1"/>
                    <a:pt x="13" y="1"/>
                  </a:cubicBezTo>
                  <a:cubicBezTo>
                    <a:pt x="13" y="0"/>
                    <a:pt x="13" y="0"/>
                    <a:pt x="13" y="0"/>
                  </a:cubicBezTo>
                  <a:cubicBezTo>
                    <a:pt x="11" y="2"/>
                    <a:pt x="11" y="2"/>
                    <a:pt x="11" y="2"/>
                  </a:cubicBezTo>
                  <a:cubicBezTo>
                    <a:pt x="10" y="2"/>
                    <a:pt x="10" y="2"/>
                    <a:pt x="10" y="2"/>
                  </a:cubicBezTo>
                  <a:cubicBezTo>
                    <a:pt x="9" y="2"/>
                    <a:pt x="9" y="2"/>
                    <a:pt x="9" y="2"/>
                  </a:cubicBezTo>
                  <a:cubicBezTo>
                    <a:pt x="8" y="3"/>
                    <a:pt x="8" y="3"/>
                    <a:pt x="8" y="3"/>
                  </a:cubicBezTo>
                  <a:cubicBezTo>
                    <a:pt x="7" y="4"/>
                    <a:pt x="7" y="4"/>
                    <a:pt x="7" y="4"/>
                  </a:cubicBezTo>
                  <a:cubicBezTo>
                    <a:pt x="6" y="5"/>
                    <a:pt x="6" y="5"/>
                    <a:pt x="6" y="5"/>
                  </a:cubicBezTo>
                  <a:cubicBezTo>
                    <a:pt x="5" y="5"/>
                    <a:pt x="5" y="5"/>
                    <a:pt x="5" y="5"/>
                  </a:cubicBezTo>
                  <a:cubicBezTo>
                    <a:pt x="4" y="6"/>
                    <a:pt x="4" y="6"/>
                    <a:pt x="4" y="6"/>
                  </a:cubicBezTo>
                  <a:cubicBezTo>
                    <a:pt x="3" y="6"/>
                    <a:pt x="3" y="6"/>
                    <a:pt x="3" y="6"/>
                  </a:cubicBezTo>
                  <a:cubicBezTo>
                    <a:pt x="2" y="6"/>
                    <a:pt x="2" y="6"/>
                    <a:pt x="2" y="6"/>
                  </a:cubicBezTo>
                  <a:cubicBezTo>
                    <a:pt x="2" y="7"/>
                    <a:pt x="2" y="7"/>
                    <a:pt x="2" y="7"/>
                  </a:cubicBezTo>
                  <a:cubicBezTo>
                    <a:pt x="1" y="8"/>
                    <a:pt x="1" y="8"/>
                    <a:pt x="1" y="8"/>
                  </a:cubicBezTo>
                  <a:cubicBezTo>
                    <a:pt x="2" y="8"/>
                    <a:pt x="2" y="8"/>
                    <a:pt x="2" y="8"/>
                  </a:cubicBezTo>
                  <a:cubicBezTo>
                    <a:pt x="2" y="8"/>
                    <a:pt x="2" y="8"/>
                    <a:pt x="2" y="8"/>
                  </a:cubicBezTo>
                  <a:cubicBezTo>
                    <a:pt x="3" y="9"/>
                    <a:pt x="3" y="9"/>
                    <a:pt x="3" y="9"/>
                  </a:cubicBezTo>
                  <a:close/>
                  <a:moveTo>
                    <a:pt x="8" y="21"/>
                  </a:moveTo>
                  <a:cubicBezTo>
                    <a:pt x="8" y="21"/>
                    <a:pt x="8" y="21"/>
                    <a:pt x="8" y="21"/>
                  </a:cubicBezTo>
                  <a:cubicBezTo>
                    <a:pt x="8" y="21"/>
                    <a:pt x="8" y="21"/>
                    <a:pt x="8" y="21"/>
                  </a:cubicBezTo>
                  <a:cubicBezTo>
                    <a:pt x="8" y="20"/>
                    <a:pt x="8" y="20"/>
                    <a:pt x="8" y="20"/>
                  </a:cubicBezTo>
                  <a:cubicBezTo>
                    <a:pt x="7" y="20"/>
                    <a:pt x="7" y="20"/>
                    <a:pt x="7" y="20"/>
                  </a:cubicBezTo>
                  <a:cubicBezTo>
                    <a:pt x="7" y="19"/>
                    <a:pt x="7" y="19"/>
                    <a:pt x="7" y="19"/>
                  </a:cubicBezTo>
                  <a:cubicBezTo>
                    <a:pt x="8" y="19"/>
                    <a:pt x="8" y="19"/>
                    <a:pt x="8" y="19"/>
                  </a:cubicBezTo>
                  <a:cubicBezTo>
                    <a:pt x="8" y="18"/>
                    <a:pt x="8" y="18"/>
                    <a:pt x="8" y="18"/>
                  </a:cubicBezTo>
                  <a:cubicBezTo>
                    <a:pt x="7" y="18"/>
                    <a:pt x="7" y="18"/>
                    <a:pt x="7" y="18"/>
                  </a:cubicBezTo>
                  <a:cubicBezTo>
                    <a:pt x="8" y="17"/>
                    <a:pt x="8" y="17"/>
                    <a:pt x="8" y="17"/>
                  </a:cubicBezTo>
                  <a:cubicBezTo>
                    <a:pt x="10" y="16"/>
                    <a:pt x="10" y="16"/>
                    <a:pt x="10" y="16"/>
                  </a:cubicBezTo>
                  <a:cubicBezTo>
                    <a:pt x="9" y="16"/>
                    <a:pt x="9" y="16"/>
                    <a:pt x="9" y="16"/>
                  </a:cubicBezTo>
                  <a:cubicBezTo>
                    <a:pt x="10" y="15"/>
                    <a:pt x="10" y="15"/>
                    <a:pt x="10" y="15"/>
                  </a:cubicBezTo>
                  <a:cubicBezTo>
                    <a:pt x="10" y="15"/>
                    <a:pt x="10" y="15"/>
                    <a:pt x="10" y="15"/>
                  </a:cubicBezTo>
                  <a:cubicBezTo>
                    <a:pt x="12" y="15"/>
                    <a:pt x="12" y="15"/>
                    <a:pt x="12" y="15"/>
                  </a:cubicBezTo>
                  <a:cubicBezTo>
                    <a:pt x="12" y="13"/>
                    <a:pt x="12" y="13"/>
                    <a:pt x="12" y="13"/>
                  </a:cubicBezTo>
                  <a:cubicBezTo>
                    <a:pt x="11" y="12"/>
                    <a:pt x="11" y="12"/>
                    <a:pt x="11" y="12"/>
                  </a:cubicBezTo>
                  <a:cubicBezTo>
                    <a:pt x="12" y="12"/>
                    <a:pt x="12" y="12"/>
                    <a:pt x="12" y="12"/>
                  </a:cubicBezTo>
                  <a:cubicBezTo>
                    <a:pt x="13" y="12"/>
                    <a:pt x="13" y="12"/>
                    <a:pt x="13" y="12"/>
                  </a:cubicBezTo>
                  <a:cubicBezTo>
                    <a:pt x="13" y="12"/>
                    <a:pt x="13" y="12"/>
                    <a:pt x="13" y="12"/>
                  </a:cubicBezTo>
                  <a:cubicBezTo>
                    <a:pt x="14" y="12"/>
                    <a:pt x="14" y="12"/>
                    <a:pt x="14" y="12"/>
                  </a:cubicBezTo>
                  <a:cubicBezTo>
                    <a:pt x="14" y="12"/>
                    <a:pt x="14" y="12"/>
                    <a:pt x="14" y="12"/>
                  </a:cubicBezTo>
                  <a:cubicBezTo>
                    <a:pt x="15" y="12"/>
                    <a:pt x="15" y="12"/>
                    <a:pt x="15" y="12"/>
                  </a:cubicBezTo>
                  <a:cubicBezTo>
                    <a:pt x="15" y="11"/>
                    <a:pt x="15" y="11"/>
                    <a:pt x="15" y="11"/>
                  </a:cubicBezTo>
                  <a:cubicBezTo>
                    <a:pt x="14" y="10"/>
                    <a:pt x="14" y="10"/>
                    <a:pt x="14" y="10"/>
                  </a:cubicBezTo>
                  <a:cubicBezTo>
                    <a:pt x="13" y="10"/>
                    <a:pt x="13" y="10"/>
                    <a:pt x="13" y="10"/>
                  </a:cubicBezTo>
                  <a:cubicBezTo>
                    <a:pt x="12" y="10"/>
                    <a:pt x="12" y="10"/>
                    <a:pt x="12" y="10"/>
                  </a:cubicBezTo>
                  <a:cubicBezTo>
                    <a:pt x="11" y="10"/>
                    <a:pt x="11" y="10"/>
                    <a:pt x="11" y="10"/>
                  </a:cubicBezTo>
                  <a:cubicBezTo>
                    <a:pt x="11" y="9"/>
                    <a:pt x="11" y="9"/>
                    <a:pt x="11" y="9"/>
                  </a:cubicBezTo>
                  <a:cubicBezTo>
                    <a:pt x="10" y="9"/>
                    <a:pt x="10" y="9"/>
                    <a:pt x="10" y="9"/>
                  </a:cubicBezTo>
                  <a:cubicBezTo>
                    <a:pt x="11" y="8"/>
                    <a:pt x="11" y="8"/>
                    <a:pt x="11" y="8"/>
                  </a:cubicBezTo>
                  <a:cubicBezTo>
                    <a:pt x="11" y="7"/>
                    <a:pt x="11" y="7"/>
                    <a:pt x="11" y="7"/>
                  </a:cubicBezTo>
                  <a:cubicBezTo>
                    <a:pt x="10" y="7"/>
                    <a:pt x="10" y="7"/>
                    <a:pt x="10" y="7"/>
                  </a:cubicBezTo>
                  <a:cubicBezTo>
                    <a:pt x="8" y="7"/>
                    <a:pt x="8" y="7"/>
                    <a:pt x="8" y="7"/>
                  </a:cubicBezTo>
                  <a:cubicBezTo>
                    <a:pt x="7" y="7"/>
                    <a:pt x="7" y="7"/>
                    <a:pt x="7" y="7"/>
                  </a:cubicBezTo>
                  <a:cubicBezTo>
                    <a:pt x="6" y="7"/>
                    <a:pt x="6" y="7"/>
                    <a:pt x="6" y="7"/>
                  </a:cubicBezTo>
                  <a:cubicBezTo>
                    <a:pt x="6" y="7"/>
                    <a:pt x="6" y="7"/>
                    <a:pt x="6" y="7"/>
                  </a:cubicBezTo>
                  <a:cubicBezTo>
                    <a:pt x="7" y="8"/>
                    <a:pt x="7" y="8"/>
                    <a:pt x="7" y="8"/>
                  </a:cubicBezTo>
                  <a:cubicBezTo>
                    <a:pt x="7" y="9"/>
                    <a:pt x="7" y="9"/>
                    <a:pt x="7" y="9"/>
                  </a:cubicBezTo>
                  <a:cubicBezTo>
                    <a:pt x="8" y="10"/>
                    <a:pt x="8" y="10"/>
                    <a:pt x="8" y="10"/>
                  </a:cubicBezTo>
                  <a:cubicBezTo>
                    <a:pt x="7" y="10"/>
                    <a:pt x="7" y="10"/>
                    <a:pt x="7" y="10"/>
                  </a:cubicBezTo>
                  <a:cubicBezTo>
                    <a:pt x="7" y="10"/>
                    <a:pt x="7" y="10"/>
                    <a:pt x="7" y="10"/>
                  </a:cubicBezTo>
                  <a:cubicBezTo>
                    <a:pt x="6" y="10"/>
                    <a:pt x="6" y="10"/>
                    <a:pt x="6" y="10"/>
                  </a:cubicBezTo>
                  <a:cubicBezTo>
                    <a:pt x="5" y="9"/>
                    <a:pt x="5" y="9"/>
                    <a:pt x="5" y="9"/>
                  </a:cubicBezTo>
                  <a:cubicBezTo>
                    <a:pt x="6" y="9"/>
                    <a:pt x="6" y="9"/>
                    <a:pt x="6" y="9"/>
                  </a:cubicBezTo>
                  <a:cubicBezTo>
                    <a:pt x="5" y="8"/>
                    <a:pt x="5" y="8"/>
                    <a:pt x="5" y="8"/>
                  </a:cubicBezTo>
                  <a:cubicBezTo>
                    <a:pt x="5" y="8"/>
                    <a:pt x="5" y="8"/>
                    <a:pt x="5" y="8"/>
                  </a:cubicBezTo>
                  <a:cubicBezTo>
                    <a:pt x="4" y="9"/>
                    <a:pt x="4" y="9"/>
                    <a:pt x="4" y="9"/>
                  </a:cubicBezTo>
                  <a:cubicBezTo>
                    <a:pt x="5" y="10"/>
                    <a:pt x="5" y="10"/>
                    <a:pt x="5" y="10"/>
                  </a:cubicBezTo>
                  <a:cubicBezTo>
                    <a:pt x="4" y="10"/>
                    <a:pt x="4" y="10"/>
                    <a:pt x="4" y="10"/>
                  </a:cubicBezTo>
                  <a:cubicBezTo>
                    <a:pt x="3" y="10"/>
                    <a:pt x="3" y="10"/>
                    <a:pt x="3" y="10"/>
                  </a:cubicBezTo>
                  <a:cubicBezTo>
                    <a:pt x="2" y="10"/>
                    <a:pt x="2" y="10"/>
                    <a:pt x="2" y="10"/>
                  </a:cubicBezTo>
                  <a:cubicBezTo>
                    <a:pt x="2" y="9"/>
                    <a:pt x="2" y="9"/>
                    <a:pt x="2" y="9"/>
                  </a:cubicBezTo>
                  <a:cubicBezTo>
                    <a:pt x="1" y="10"/>
                    <a:pt x="1" y="10"/>
                    <a:pt x="1" y="10"/>
                  </a:cubicBezTo>
                  <a:cubicBezTo>
                    <a:pt x="2" y="11"/>
                    <a:pt x="2" y="11"/>
                    <a:pt x="2" y="11"/>
                  </a:cubicBezTo>
                  <a:cubicBezTo>
                    <a:pt x="2" y="12"/>
                    <a:pt x="2" y="12"/>
                    <a:pt x="2" y="12"/>
                  </a:cubicBezTo>
                  <a:cubicBezTo>
                    <a:pt x="1" y="11"/>
                    <a:pt x="1" y="11"/>
                    <a:pt x="1" y="11"/>
                  </a:cubicBezTo>
                  <a:cubicBezTo>
                    <a:pt x="1" y="12"/>
                    <a:pt x="1" y="12"/>
                    <a:pt x="1" y="12"/>
                  </a:cubicBezTo>
                  <a:cubicBezTo>
                    <a:pt x="1" y="13"/>
                    <a:pt x="1" y="13"/>
                    <a:pt x="1" y="13"/>
                  </a:cubicBezTo>
                  <a:cubicBezTo>
                    <a:pt x="2" y="13"/>
                    <a:pt x="2" y="13"/>
                    <a:pt x="2" y="13"/>
                  </a:cubicBezTo>
                  <a:cubicBezTo>
                    <a:pt x="2" y="14"/>
                    <a:pt x="2" y="14"/>
                    <a:pt x="2" y="14"/>
                  </a:cubicBezTo>
                  <a:cubicBezTo>
                    <a:pt x="2" y="15"/>
                    <a:pt x="2" y="15"/>
                    <a:pt x="2" y="15"/>
                  </a:cubicBezTo>
                  <a:cubicBezTo>
                    <a:pt x="1" y="16"/>
                    <a:pt x="1" y="16"/>
                    <a:pt x="1" y="16"/>
                  </a:cubicBezTo>
                  <a:cubicBezTo>
                    <a:pt x="0" y="17"/>
                    <a:pt x="0" y="17"/>
                    <a:pt x="0" y="17"/>
                  </a:cubicBezTo>
                  <a:cubicBezTo>
                    <a:pt x="1" y="18"/>
                    <a:pt x="1" y="18"/>
                    <a:pt x="1" y="18"/>
                  </a:cubicBezTo>
                  <a:cubicBezTo>
                    <a:pt x="2" y="17"/>
                    <a:pt x="2" y="17"/>
                    <a:pt x="2" y="17"/>
                  </a:cubicBezTo>
                  <a:cubicBezTo>
                    <a:pt x="3" y="18"/>
                    <a:pt x="3" y="18"/>
                    <a:pt x="3" y="18"/>
                  </a:cubicBezTo>
                  <a:cubicBezTo>
                    <a:pt x="3" y="20"/>
                    <a:pt x="3" y="20"/>
                    <a:pt x="3" y="20"/>
                  </a:cubicBezTo>
                  <a:cubicBezTo>
                    <a:pt x="3" y="20"/>
                    <a:pt x="3" y="20"/>
                    <a:pt x="3" y="20"/>
                  </a:cubicBezTo>
                  <a:cubicBezTo>
                    <a:pt x="3" y="21"/>
                    <a:pt x="3" y="21"/>
                    <a:pt x="3" y="21"/>
                  </a:cubicBezTo>
                  <a:cubicBezTo>
                    <a:pt x="5" y="21"/>
                    <a:pt x="5" y="21"/>
                    <a:pt x="5" y="21"/>
                  </a:cubicBezTo>
                  <a:cubicBezTo>
                    <a:pt x="7" y="21"/>
                    <a:pt x="7" y="21"/>
                    <a:pt x="7" y="21"/>
                  </a:cubicBezTo>
                  <a:cubicBezTo>
                    <a:pt x="7" y="21"/>
                    <a:pt x="7" y="21"/>
                    <a:pt x="7" y="21"/>
                  </a:cubicBezTo>
                  <a:lnTo>
                    <a:pt x="8"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38"/>
            <p:cNvSpPr>
              <a:spLocks noEditPoints="1"/>
            </p:cNvSpPr>
            <p:nvPr/>
          </p:nvSpPr>
          <p:spPr bwMode="auto">
            <a:xfrm>
              <a:off x="15870885" y="-1800428"/>
              <a:ext cx="430372" cy="444065"/>
            </a:xfrm>
            <a:custGeom>
              <a:avLst/>
              <a:gdLst>
                <a:gd name="T0" fmla="*/ 110 w 115"/>
                <a:gd name="T1" fmla="*/ 15 h 119"/>
                <a:gd name="T2" fmla="*/ 114 w 115"/>
                <a:gd name="T3" fmla="*/ 8 h 119"/>
                <a:gd name="T4" fmla="*/ 105 w 115"/>
                <a:gd name="T5" fmla="*/ 5 h 119"/>
                <a:gd name="T6" fmla="*/ 101 w 115"/>
                <a:gd name="T7" fmla="*/ 6 h 119"/>
                <a:gd name="T8" fmla="*/ 97 w 115"/>
                <a:gd name="T9" fmla="*/ 0 h 119"/>
                <a:gd name="T10" fmla="*/ 93 w 115"/>
                <a:gd name="T11" fmla="*/ 8 h 119"/>
                <a:gd name="T12" fmla="*/ 86 w 115"/>
                <a:gd name="T13" fmla="*/ 11 h 119"/>
                <a:gd name="T14" fmla="*/ 83 w 115"/>
                <a:gd name="T15" fmla="*/ 4 h 119"/>
                <a:gd name="T16" fmla="*/ 80 w 115"/>
                <a:gd name="T17" fmla="*/ 13 h 119"/>
                <a:gd name="T18" fmla="*/ 73 w 115"/>
                <a:gd name="T19" fmla="*/ 14 h 119"/>
                <a:gd name="T20" fmla="*/ 66 w 115"/>
                <a:gd name="T21" fmla="*/ 20 h 119"/>
                <a:gd name="T22" fmla="*/ 63 w 115"/>
                <a:gd name="T23" fmla="*/ 22 h 119"/>
                <a:gd name="T24" fmla="*/ 56 w 115"/>
                <a:gd name="T25" fmla="*/ 22 h 119"/>
                <a:gd name="T26" fmla="*/ 51 w 115"/>
                <a:gd name="T27" fmla="*/ 29 h 119"/>
                <a:gd name="T28" fmla="*/ 50 w 115"/>
                <a:gd name="T29" fmla="*/ 33 h 119"/>
                <a:gd name="T30" fmla="*/ 45 w 115"/>
                <a:gd name="T31" fmla="*/ 36 h 119"/>
                <a:gd name="T32" fmla="*/ 46 w 115"/>
                <a:gd name="T33" fmla="*/ 41 h 119"/>
                <a:gd name="T34" fmla="*/ 40 w 115"/>
                <a:gd name="T35" fmla="*/ 46 h 119"/>
                <a:gd name="T36" fmla="*/ 39 w 115"/>
                <a:gd name="T37" fmla="*/ 51 h 119"/>
                <a:gd name="T38" fmla="*/ 37 w 115"/>
                <a:gd name="T39" fmla="*/ 57 h 119"/>
                <a:gd name="T40" fmla="*/ 30 w 115"/>
                <a:gd name="T41" fmla="*/ 64 h 119"/>
                <a:gd name="T42" fmla="*/ 23 w 115"/>
                <a:gd name="T43" fmla="*/ 72 h 119"/>
                <a:gd name="T44" fmla="*/ 32 w 115"/>
                <a:gd name="T45" fmla="*/ 72 h 119"/>
                <a:gd name="T46" fmla="*/ 21 w 115"/>
                <a:gd name="T47" fmla="*/ 74 h 119"/>
                <a:gd name="T48" fmla="*/ 18 w 115"/>
                <a:gd name="T49" fmla="*/ 79 h 119"/>
                <a:gd name="T50" fmla="*/ 13 w 115"/>
                <a:gd name="T51" fmla="*/ 81 h 119"/>
                <a:gd name="T52" fmla="*/ 11 w 115"/>
                <a:gd name="T53" fmla="*/ 85 h 119"/>
                <a:gd name="T54" fmla="*/ 2 w 115"/>
                <a:gd name="T55" fmla="*/ 86 h 119"/>
                <a:gd name="T56" fmla="*/ 4 w 115"/>
                <a:gd name="T57" fmla="*/ 91 h 119"/>
                <a:gd name="T58" fmla="*/ 9 w 115"/>
                <a:gd name="T59" fmla="*/ 93 h 119"/>
                <a:gd name="T60" fmla="*/ 11 w 115"/>
                <a:gd name="T61" fmla="*/ 95 h 119"/>
                <a:gd name="T62" fmla="*/ 3 w 115"/>
                <a:gd name="T63" fmla="*/ 98 h 119"/>
                <a:gd name="T64" fmla="*/ 11 w 115"/>
                <a:gd name="T65" fmla="*/ 99 h 119"/>
                <a:gd name="T66" fmla="*/ 5 w 115"/>
                <a:gd name="T67" fmla="*/ 106 h 119"/>
                <a:gd name="T68" fmla="*/ 8 w 115"/>
                <a:gd name="T69" fmla="*/ 112 h 119"/>
                <a:gd name="T70" fmla="*/ 14 w 115"/>
                <a:gd name="T71" fmla="*/ 119 h 119"/>
                <a:gd name="T72" fmla="*/ 24 w 115"/>
                <a:gd name="T73" fmla="*/ 110 h 119"/>
                <a:gd name="T74" fmla="*/ 28 w 115"/>
                <a:gd name="T75" fmla="*/ 107 h 119"/>
                <a:gd name="T76" fmla="*/ 36 w 115"/>
                <a:gd name="T77" fmla="*/ 111 h 119"/>
                <a:gd name="T78" fmla="*/ 36 w 115"/>
                <a:gd name="T79" fmla="*/ 84 h 119"/>
                <a:gd name="T80" fmla="*/ 44 w 115"/>
                <a:gd name="T81" fmla="*/ 50 h 119"/>
                <a:gd name="T82" fmla="*/ 58 w 115"/>
                <a:gd name="T83" fmla="*/ 31 h 119"/>
                <a:gd name="T84" fmla="*/ 68 w 115"/>
                <a:gd name="T85" fmla="*/ 23 h 119"/>
                <a:gd name="T86" fmla="*/ 88 w 115"/>
                <a:gd name="T87" fmla="*/ 25 h 119"/>
                <a:gd name="T88" fmla="*/ 101 w 115"/>
                <a:gd name="T89" fmla="*/ 12 h 119"/>
                <a:gd name="T90" fmla="*/ 4 w 115"/>
                <a:gd name="T91" fmla="*/ 103 h 119"/>
                <a:gd name="T92" fmla="*/ 2 w 115"/>
                <a:gd name="T93" fmla="*/ 101 h 119"/>
                <a:gd name="T94" fmla="*/ 5 w 115"/>
                <a:gd name="T95" fmla="*/ 85 h 119"/>
                <a:gd name="T96" fmla="*/ 20 w 115"/>
                <a:gd name="T97" fmla="*/ 73 h 119"/>
                <a:gd name="T98" fmla="*/ 34 w 115"/>
                <a:gd name="T99" fmla="*/ 55 h 119"/>
                <a:gd name="T100" fmla="*/ 35 w 115"/>
                <a:gd name="T101" fmla="*/ 37 h 119"/>
                <a:gd name="T102" fmla="*/ 43 w 115"/>
                <a:gd name="T103" fmla="*/ 29 h 119"/>
                <a:gd name="T104" fmla="*/ 46 w 115"/>
                <a:gd name="T105" fmla="*/ 25 h 119"/>
                <a:gd name="T106" fmla="*/ 45 w 115"/>
                <a:gd name="T107" fmla="*/ 28 h 119"/>
                <a:gd name="T108" fmla="*/ 56 w 115"/>
                <a:gd name="T109" fmla="*/ 20 h 119"/>
                <a:gd name="T110" fmla="*/ 56 w 115"/>
                <a:gd name="T111" fmla="*/ 20 h 119"/>
                <a:gd name="T112" fmla="*/ 63 w 115"/>
                <a:gd name="T113" fmla="*/ 15 h 119"/>
                <a:gd name="T114" fmla="*/ 65 w 115"/>
                <a:gd name="T115" fmla="*/ 12 h 119"/>
                <a:gd name="T116" fmla="*/ 79 w 115"/>
                <a:gd name="T117" fmla="*/ 8 h 119"/>
                <a:gd name="T118" fmla="*/ 79 w 115"/>
                <a:gd name="T119" fmla="*/ 5 h 119"/>
                <a:gd name="T120" fmla="*/ 90 w 115"/>
                <a:gd name="T121"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 h="119">
                  <a:moveTo>
                    <a:pt x="107" y="21"/>
                  </a:moveTo>
                  <a:cubicBezTo>
                    <a:pt x="107" y="21"/>
                    <a:pt x="107" y="21"/>
                    <a:pt x="107" y="21"/>
                  </a:cubicBezTo>
                  <a:cubicBezTo>
                    <a:pt x="107" y="20"/>
                    <a:pt x="107" y="20"/>
                    <a:pt x="107" y="20"/>
                  </a:cubicBezTo>
                  <a:cubicBezTo>
                    <a:pt x="109" y="18"/>
                    <a:pt x="109" y="18"/>
                    <a:pt x="109" y="18"/>
                  </a:cubicBezTo>
                  <a:cubicBezTo>
                    <a:pt x="110" y="18"/>
                    <a:pt x="110" y="18"/>
                    <a:pt x="110" y="18"/>
                  </a:cubicBezTo>
                  <a:cubicBezTo>
                    <a:pt x="111" y="17"/>
                    <a:pt x="111" y="17"/>
                    <a:pt x="111" y="17"/>
                  </a:cubicBezTo>
                  <a:cubicBezTo>
                    <a:pt x="111" y="16"/>
                    <a:pt x="111" y="16"/>
                    <a:pt x="111" y="16"/>
                  </a:cubicBezTo>
                  <a:cubicBezTo>
                    <a:pt x="112" y="16"/>
                    <a:pt x="112" y="16"/>
                    <a:pt x="112" y="16"/>
                  </a:cubicBezTo>
                  <a:cubicBezTo>
                    <a:pt x="113" y="16"/>
                    <a:pt x="113" y="16"/>
                    <a:pt x="113" y="16"/>
                  </a:cubicBezTo>
                  <a:cubicBezTo>
                    <a:pt x="114" y="15"/>
                    <a:pt x="114" y="15"/>
                    <a:pt x="114" y="15"/>
                  </a:cubicBezTo>
                  <a:cubicBezTo>
                    <a:pt x="114" y="14"/>
                    <a:pt x="114" y="14"/>
                    <a:pt x="114" y="14"/>
                  </a:cubicBezTo>
                  <a:cubicBezTo>
                    <a:pt x="113" y="14"/>
                    <a:pt x="113" y="14"/>
                    <a:pt x="113" y="14"/>
                  </a:cubicBezTo>
                  <a:cubicBezTo>
                    <a:pt x="112" y="14"/>
                    <a:pt x="112" y="14"/>
                    <a:pt x="112" y="14"/>
                  </a:cubicBezTo>
                  <a:cubicBezTo>
                    <a:pt x="112" y="14"/>
                    <a:pt x="112" y="14"/>
                    <a:pt x="112" y="14"/>
                  </a:cubicBezTo>
                  <a:cubicBezTo>
                    <a:pt x="112" y="14"/>
                    <a:pt x="112" y="14"/>
                    <a:pt x="112" y="14"/>
                  </a:cubicBezTo>
                  <a:cubicBezTo>
                    <a:pt x="112" y="14"/>
                    <a:pt x="112" y="14"/>
                    <a:pt x="112" y="14"/>
                  </a:cubicBezTo>
                  <a:cubicBezTo>
                    <a:pt x="111" y="14"/>
                    <a:pt x="111" y="14"/>
                    <a:pt x="111" y="14"/>
                  </a:cubicBezTo>
                  <a:cubicBezTo>
                    <a:pt x="111" y="13"/>
                    <a:pt x="111" y="13"/>
                    <a:pt x="111" y="13"/>
                  </a:cubicBezTo>
                  <a:cubicBezTo>
                    <a:pt x="110" y="13"/>
                    <a:pt x="110" y="13"/>
                    <a:pt x="110" y="13"/>
                  </a:cubicBezTo>
                  <a:cubicBezTo>
                    <a:pt x="110" y="14"/>
                    <a:pt x="110" y="14"/>
                    <a:pt x="110" y="14"/>
                  </a:cubicBezTo>
                  <a:cubicBezTo>
                    <a:pt x="110" y="15"/>
                    <a:pt x="110" y="15"/>
                    <a:pt x="110" y="15"/>
                  </a:cubicBezTo>
                  <a:cubicBezTo>
                    <a:pt x="110" y="15"/>
                    <a:pt x="110" y="15"/>
                    <a:pt x="110" y="15"/>
                  </a:cubicBezTo>
                  <a:cubicBezTo>
                    <a:pt x="109" y="14"/>
                    <a:pt x="109" y="14"/>
                    <a:pt x="109" y="14"/>
                  </a:cubicBezTo>
                  <a:cubicBezTo>
                    <a:pt x="109" y="14"/>
                    <a:pt x="109" y="14"/>
                    <a:pt x="109" y="14"/>
                  </a:cubicBezTo>
                  <a:cubicBezTo>
                    <a:pt x="108" y="15"/>
                    <a:pt x="108" y="15"/>
                    <a:pt x="108" y="15"/>
                  </a:cubicBezTo>
                  <a:cubicBezTo>
                    <a:pt x="108" y="14"/>
                    <a:pt x="108" y="14"/>
                    <a:pt x="108" y="14"/>
                  </a:cubicBezTo>
                  <a:cubicBezTo>
                    <a:pt x="108" y="13"/>
                    <a:pt x="108" y="13"/>
                    <a:pt x="108" y="13"/>
                  </a:cubicBezTo>
                  <a:cubicBezTo>
                    <a:pt x="107" y="13"/>
                    <a:pt x="107" y="13"/>
                    <a:pt x="107" y="13"/>
                  </a:cubicBezTo>
                  <a:cubicBezTo>
                    <a:pt x="107" y="12"/>
                    <a:pt x="107" y="12"/>
                    <a:pt x="107" y="12"/>
                  </a:cubicBezTo>
                  <a:cubicBezTo>
                    <a:pt x="106" y="12"/>
                    <a:pt x="106" y="12"/>
                    <a:pt x="106" y="12"/>
                  </a:cubicBezTo>
                  <a:cubicBezTo>
                    <a:pt x="105" y="12"/>
                    <a:pt x="105" y="12"/>
                    <a:pt x="105" y="12"/>
                  </a:cubicBezTo>
                  <a:cubicBezTo>
                    <a:pt x="105" y="12"/>
                    <a:pt x="105" y="12"/>
                    <a:pt x="105" y="12"/>
                  </a:cubicBezTo>
                  <a:cubicBezTo>
                    <a:pt x="103" y="11"/>
                    <a:pt x="103" y="11"/>
                    <a:pt x="103" y="11"/>
                  </a:cubicBezTo>
                  <a:cubicBezTo>
                    <a:pt x="103" y="11"/>
                    <a:pt x="103" y="11"/>
                    <a:pt x="103" y="11"/>
                  </a:cubicBezTo>
                  <a:cubicBezTo>
                    <a:pt x="103" y="10"/>
                    <a:pt x="103" y="10"/>
                    <a:pt x="103" y="10"/>
                  </a:cubicBezTo>
                  <a:cubicBezTo>
                    <a:pt x="105" y="11"/>
                    <a:pt x="105" y="11"/>
                    <a:pt x="105" y="11"/>
                  </a:cubicBezTo>
                  <a:cubicBezTo>
                    <a:pt x="106" y="11"/>
                    <a:pt x="106" y="11"/>
                    <a:pt x="106" y="11"/>
                  </a:cubicBezTo>
                  <a:cubicBezTo>
                    <a:pt x="107" y="11"/>
                    <a:pt x="107" y="11"/>
                    <a:pt x="107" y="11"/>
                  </a:cubicBezTo>
                  <a:cubicBezTo>
                    <a:pt x="109" y="11"/>
                    <a:pt x="109" y="11"/>
                    <a:pt x="109" y="11"/>
                  </a:cubicBezTo>
                  <a:cubicBezTo>
                    <a:pt x="111" y="11"/>
                    <a:pt x="111" y="11"/>
                    <a:pt x="111" y="11"/>
                  </a:cubicBezTo>
                  <a:cubicBezTo>
                    <a:pt x="112" y="9"/>
                    <a:pt x="112" y="9"/>
                    <a:pt x="112" y="9"/>
                  </a:cubicBezTo>
                  <a:cubicBezTo>
                    <a:pt x="114" y="8"/>
                    <a:pt x="114" y="8"/>
                    <a:pt x="114" y="8"/>
                  </a:cubicBezTo>
                  <a:cubicBezTo>
                    <a:pt x="115" y="8"/>
                    <a:pt x="115" y="8"/>
                    <a:pt x="115" y="8"/>
                  </a:cubicBezTo>
                  <a:cubicBezTo>
                    <a:pt x="115" y="7"/>
                    <a:pt x="115" y="7"/>
                    <a:pt x="115" y="7"/>
                  </a:cubicBezTo>
                  <a:cubicBezTo>
                    <a:pt x="114" y="7"/>
                    <a:pt x="114" y="7"/>
                    <a:pt x="114" y="7"/>
                  </a:cubicBezTo>
                  <a:cubicBezTo>
                    <a:pt x="114" y="7"/>
                    <a:pt x="114" y="7"/>
                    <a:pt x="114" y="7"/>
                  </a:cubicBezTo>
                  <a:cubicBezTo>
                    <a:pt x="113" y="7"/>
                    <a:pt x="113" y="7"/>
                    <a:pt x="113" y="7"/>
                  </a:cubicBezTo>
                  <a:cubicBezTo>
                    <a:pt x="112" y="7"/>
                    <a:pt x="112" y="7"/>
                    <a:pt x="112" y="7"/>
                  </a:cubicBezTo>
                  <a:cubicBezTo>
                    <a:pt x="111" y="6"/>
                    <a:pt x="111" y="6"/>
                    <a:pt x="111" y="6"/>
                  </a:cubicBezTo>
                  <a:cubicBezTo>
                    <a:pt x="110" y="6"/>
                    <a:pt x="110" y="6"/>
                    <a:pt x="110" y="6"/>
                  </a:cubicBezTo>
                  <a:cubicBezTo>
                    <a:pt x="109" y="7"/>
                    <a:pt x="109" y="7"/>
                    <a:pt x="109" y="7"/>
                  </a:cubicBezTo>
                  <a:cubicBezTo>
                    <a:pt x="109" y="7"/>
                    <a:pt x="109" y="7"/>
                    <a:pt x="109" y="7"/>
                  </a:cubicBezTo>
                  <a:cubicBezTo>
                    <a:pt x="108" y="6"/>
                    <a:pt x="108" y="6"/>
                    <a:pt x="108" y="6"/>
                  </a:cubicBezTo>
                  <a:cubicBezTo>
                    <a:pt x="109" y="6"/>
                    <a:pt x="109" y="6"/>
                    <a:pt x="109" y="6"/>
                  </a:cubicBezTo>
                  <a:cubicBezTo>
                    <a:pt x="110" y="5"/>
                    <a:pt x="110" y="5"/>
                    <a:pt x="110" y="5"/>
                  </a:cubicBezTo>
                  <a:cubicBezTo>
                    <a:pt x="108" y="5"/>
                    <a:pt x="108" y="5"/>
                    <a:pt x="108" y="5"/>
                  </a:cubicBezTo>
                  <a:cubicBezTo>
                    <a:pt x="108" y="4"/>
                    <a:pt x="108" y="4"/>
                    <a:pt x="108" y="4"/>
                  </a:cubicBezTo>
                  <a:cubicBezTo>
                    <a:pt x="107" y="4"/>
                    <a:pt x="107" y="4"/>
                    <a:pt x="107" y="4"/>
                  </a:cubicBezTo>
                  <a:cubicBezTo>
                    <a:pt x="107" y="6"/>
                    <a:pt x="107" y="6"/>
                    <a:pt x="107" y="6"/>
                  </a:cubicBezTo>
                  <a:cubicBezTo>
                    <a:pt x="106" y="6"/>
                    <a:pt x="106" y="6"/>
                    <a:pt x="106" y="6"/>
                  </a:cubicBezTo>
                  <a:cubicBezTo>
                    <a:pt x="106" y="5"/>
                    <a:pt x="106" y="5"/>
                    <a:pt x="106" y="5"/>
                  </a:cubicBezTo>
                  <a:cubicBezTo>
                    <a:pt x="106" y="5"/>
                    <a:pt x="106" y="5"/>
                    <a:pt x="106" y="5"/>
                  </a:cubicBezTo>
                  <a:cubicBezTo>
                    <a:pt x="105" y="5"/>
                    <a:pt x="105" y="5"/>
                    <a:pt x="105" y="5"/>
                  </a:cubicBezTo>
                  <a:cubicBezTo>
                    <a:pt x="105" y="5"/>
                    <a:pt x="105" y="5"/>
                    <a:pt x="105" y="5"/>
                  </a:cubicBezTo>
                  <a:cubicBezTo>
                    <a:pt x="105" y="5"/>
                    <a:pt x="105" y="5"/>
                    <a:pt x="105" y="5"/>
                  </a:cubicBezTo>
                  <a:cubicBezTo>
                    <a:pt x="106" y="4"/>
                    <a:pt x="106" y="4"/>
                    <a:pt x="106" y="4"/>
                  </a:cubicBezTo>
                  <a:cubicBezTo>
                    <a:pt x="106" y="4"/>
                    <a:pt x="106" y="4"/>
                    <a:pt x="106" y="4"/>
                  </a:cubicBezTo>
                  <a:cubicBezTo>
                    <a:pt x="104" y="3"/>
                    <a:pt x="104" y="3"/>
                    <a:pt x="104" y="3"/>
                  </a:cubicBezTo>
                  <a:cubicBezTo>
                    <a:pt x="103" y="3"/>
                    <a:pt x="103" y="3"/>
                    <a:pt x="103" y="3"/>
                  </a:cubicBezTo>
                  <a:cubicBezTo>
                    <a:pt x="103" y="4"/>
                    <a:pt x="103" y="4"/>
                    <a:pt x="103" y="4"/>
                  </a:cubicBezTo>
                  <a:cubicBezTo>
                    <a:pt x="103" y="5"/>
                    <a:pt x="103" y="5"/>
                    <a:pt x="103" y="5"/>
                  </a:cubicBezTo>
                  <a:cubicBezTo>
                    <a:pt x="102" y="5"/>
                    <a:pt x="102" y="5"/>
                    <a:pt x="102" y="5"/>
                  </a:cubicBezTo>
                  <a:cubicBezTo>
                    <a:pt x="102" y="6"/>
                    <a:pt x="102" y="6"/>
                    <a:pt x="102" y="6"/>
                  </a:cubicBezTo>
                  <a:cubicBezTo>
                    <a:pt x="102" y="7"/>
                    <a:pt x="102" y="7"/>
                    <a:pt x="102" y="7"/>
                  </a:cubicBezTo>
                  <a:cubicBezTo>
                    <a:pt x="102" y="8"/>
                    <a:pt x="102" y="8"/>
                    <a:pt x="102" y="8"/>
                  </a:cubicBezTo>
                  <a:cubicBezTo>
                    <a:pt x="102" y="8"/>
                    <a:pt x="102" y="8"/>
                    <a:pt x="102" y="8"/>
                  </a:cubicBezTo>
                  <a:cubicBezTo>
                    <a:pt x="101" y="7"/>
                    <a:pt x="101" y="7"/>
                    <a:pt x="101" y="7"/>
                  </a:cubicBezTo>
                  <a:cubicBezTo>
                    <a:pt x="101" y="7"/>
                    <a:pt x="101" y="7"/>
                    <a:pt x="101" y="7"/>
                  </a:cubicBezTo>
                  <a:cubicBezTo>
                    <a:pt x="100" y="8"/>
                    <a:pt x="100" y="8"/>
                    <a:pt x="100" y="8"/>
                  </a:cubicBezTo>
                  <a:cubicBezTo>
                    <a:pt x="99" y="7"/>
                    <a:pt x="99" y="7"/>
                    <a:pt x="99" y="7"/>
                  </a:cubicBezTo>
                  <a:cubicBezTo>
                    <a:pt x="98" y="8"/>
                    <a:pt x="98" y="8"/>
                    <a:pt x="98" y="8"/>
                  </a:cubicBezTo>
                  <a:cubicBezTo>
                    <a:pt x="99" y="7"/>
                    <a:pt x="99" y="7"/>
                    <a:pt x="99" y="7"/>
                  </a:cubicBezTo>
                  <a:cubicBezTo>
                    <a:pt x="100" y="7"/>
                    <a:pt x="100" y="7"/>
                    <a:pt x="100" y="7"/>
                  </a:cubicBezTo>
                  <a:cubicBezTo>
                    <a:pt x="101" y="6"/>
                    <a:pt x="101" y="6"/>
                    <a:pt x="101" y="6"/>
                  </a:cubicBezTo>
                  <a:cubicBezTo>
                    <a:pt x="100" y="5"/>
                    <a:pt x="100" y="5"/>
                    <a:pt x="100" y="5"/>
                  </a:cubicBezTo>
                  <a:cubicBezTo>
                    <a:pt x="100" y="5"/>
                    <a:pt x="100" y="5"/>
                    <a:pt x="100" y="5"/>
                  </a:cubicBezTo>
                  <a:cubicBezTo>
                    <a:pt x="99" y="6"/>
                    <a:pt x="99" y="6"/>
                    <a:pt x="99" y="6"/>
                  </a:cubicBezTo>
                  <a:cubicBezTo>
                    <a:pt x="98" y="6"/>
                    <a:pt x="98" y="6"/>
                    <a:pt x="98" y="6"/>
                  </a:cubicBezTo>
                  <a:cubicBezTo>
                    <a:pt x="98" y="5"/>
                    <a:pt x="98" y="5"/>
                    <a:pt x="98" y="5"/>
                  </a:cubicBezTo>
                  <a:cubicBezTo>
                    <a:pt x="99" y="5"/>
                    <a:pt x="99" y="5"/>
                    <a:pt x="99" y="5"/>
                  </a:cubicBezTo>
                  <a:cubicBezTo>
                    <a:pt x="99" y="4"/>
                    <a:pt x="99" y="4"/>
                    <a:pt x="99" y="4"/>
                  </a:cubicBezTo>
                  <a:cubicBezTo>
                    <a:pt x="98" y="4"/>
                    <a:pt x="98" y="4"/>
                    <a:pt x="98" y="4"/>
                  </a:cubicBezTo>
                  <a:cubicBezTo>
                    <a:pt x="98" y="4"/>
                    <a:pt x="98" y="4"/>
                    <a:pt x="98" y="4"/>
                  </a:cubicBezTo>
                  <a:cubicBezTo>
                    <a:pt x="99" y="3"/>
                    <a:pt x="99" y="3"/>
                    <a:pt x="99" y="3"/>
                  </a:cubicBezTo>
                  <a:cubicBezTo>
                    <a:pt x="99" y="4"/>
                    <a:pt x="99" y="4"/>
                    <a:pt x="99" y="4"/>
                  </a:cubicBezTo>
                  <a:cubicBezTo>
                    <a:pt x="100" y="4"/>
                    <a:pt x="100" y="4"/>
                    <a:pt x="100" y="4"/>
                  </a:cubicBezTo>
                  <a:cubicBezTo>
                    <a:pt x="101" y="2"/>
                    <a:pt x="101" y="2"/>
                    <a:pt x="101" y="2"/>
                  </a:cubicBezTo>
                  <a:cubicBezTo>
                    <a:pt x="101" y="2"/>
                    <a:pt x="101" y="2"/>
                    <a:pt x="101" y="2"/>
                  </a:cubicBezTo>
                  <a:cubicBezTo>
                    <a:pt x="100" y="2"/>
                    <a:pt x="100" y="2"/>
                    <a:pt x="100" y="2"/>
                  </a:cubicBezTo>
                  <a:cubicBezTo>
                    <a:pt x="99" y="1"/>
                    <a:pt x="99" y="1"/>
                    <a:pt x="99" y="1"/>
                  </a:cubicBezTo>
                  <a:cubicBezTo>
                    <a:pt x="99" y="1"/>
                    <a:pt x="99" y="1"/>
                    <a:pt x="99" y="1"/>
                  </a:cubicBezTo>
                  <a:cubicBezTo>
                    <a:pt x="99" y="0"/>
                    <a:pt x="99" y="0"/>
                    <a:pt x="99" y="0"/>
                  </a:cubicBezTo>
                  <a:cubicBezTo>
                    <a:pt x="98" y="1"/>
                    <a:pt x="98" y="1"/>
                    <a:pt x="98" y="1"/>
                  </a:cubicBezTo>
                  <a:cubicBezTo>
                    <a:pt x="98" y="1"/>
                    <a:pt x="98" y="1"/>
                    <a:pt x="98" y="1"/>
                  </a:cubicBezTo>
                  <a:cubicBezTo>
                    <a:pt x="97" y="0"/>
                    <a:pt x="97" y="0"/>
                    <a:pt x="97" y="0"/>
                  </a:cubicBezTo>
                  <a:cubicBezTo>
                    <a:pt x="96" y="1"/>
                    <a:pt x="96" y="1"/>
                    <a:pt x="96" y="1"/>
                  </a:cubicBezTo>
                  <a:cubicBezTo>
                    <a:pt x="96" y="1"/>
                    <a:pt x="96" y="1"/>
                    <a:pt x="96" y="1"/>
                  </a:cubicBezTo>
                  <a:cubicBezTo>
                    <a:pt x="97" y="2"/>
                    <a:pt x="97" y="2"/>
                    <a:pt x="97" y="2"/>
                  </a:cubicBezTo>
                  <a:cubicBezTo>
                    <a:pt x="97" y="3"/>
                    <a:pt x="97" y="3"/>
                    <a:pt x="97" y="3"/>
                  </a:cubicBezTo>
                  <a:cubicBezTo>
                    <a:pt x="96" y="3"/>
                    <a:pt x="96" y="3"/>
                    <a:pt x="96" y="3"/>
                  </a:cubicBezTo>
                  <a:cubicBezTo>
                    <a:pt x="95" y="2"/>
                    <a:pt x="95" y="2"/>
                    <a:pt x="95" y="2"/>
                  </a:cubicBezTo>
                  <a:cubicBezTo>
                    <a:pt x="95" y="2"/>
                    <a:pt x="95" y="2"/>
                    <a:pt x="95" y="2"/>
                  </a:cubicBezTo>
                  <a:cubicBezTo>
                    <a:pt x="94" y="3"/>
                    <a:pt x="94" y="3"/>
                    <a:pt x="94" y="3"/>
                  </a:cubicBezTo>
                  <a:cubicBezTo>
                    <a:pt x="95" y="3"/>
                    <a:pt x="95" y="3"/>
                    <a:pt x="95" y="3"/>
                  </a:cubicBezTo>
                  <a:cubicBezTo>
                    <a:pt x="96" y="3"/>
                    <a:pt x="96" y="3"/>
                    <a:pt x="96" y="3"/>
                  </a:cubicBezTo>
                  <a:cubicBezTo>
                    <a:pt x="96" y="4"/>
                    <a:pt x="96" y="4"/>
                    <a:pt x="96" y="4"/>
                  </a:cubicBezTo>
                  <a:cubicBezTo>
                    <a:pt x="96" y="4"/>
                    <a:pt x="96" y="4"/>
                    <a:pt x="96" y="4"/>
                  </a:cubicBezTo>
                  <a:cubicBezTo>
                    <a:pt x="95" y="4"/>
                    <a:pt x="95" y="4"/>
                    <a:pt x="95" y="4"/>
                  </a:cubicBezTo>
                  <a:cubicBezTo>
                    <a:pt x="95" y="5"/>
                    <a:pt x="95" y="5"/>
                    <a:pt x="95" y="5"/>
                  </a:cubicBezTo>
                  <a:cubicBezTo>
                    <a:pt x="95" y="5"/>
                    <a:pt x="95" y="5"/>
                    <a:pt x="95" y="5"/>
                  </a:cubicBezTo>
                  <a:cubicBezTo>
                    <a:pt x="95" y="6"/>
                    <a:pt x="95" y="6"/>
                    <a:pt x="95" y="6"/>
                  </a:cubicBezTo>
                  <a:cubicBezTo>
                    <a:pt x="95" y="6"/>
                    <a:pt x="95" y="6"/>
                    <a:pt x="95" y="6"/>
                  </a:cubicBezTo>
                  <a:cubicBezTo>
                    <a:pt x="94" y="7"/>
                    <a:pt x="94" y="7"/>
                    <a:pt x="94" y="7"/>
                  </a:cubicBezTo>
                  <a:cubicBezTo>
                    <a:pt x="95" y="8"/>
                    <a:pt x="95" y="8"/>
                    <a:pt x="95" y="8"/>
                  </a:cubicBezTo>
                  <a:cubicBezTo>
                    <a:pt x="94" y="8"/>
                    <a:pt x="94" y="8"/>
                    <a:pt x="94" y="8"/>
                  </a:cubicBezTo>
                  <a:cubicBezTo>
                    <a:pt x="93" y="8"/>
                    <a:pt x="93" y="8"/>
                    <a:pt x="93" y="8"/>
                  </a:cubicBezTo>
                  <a:cubicBezTo>
                    <a:pt x="93" y="8"/>
                    <a:pt x="93" y="8"/>
                    <a:pt x="93" y="8"/>
                  </a:cubicBezTo>
                  <a:cubicBezTo>
                    <a:pt x="93" y="8"/>
                    <a:pt x="93" y="8"/>
                    <a:pt x="93" y="8"/>
                  </a:cubicBezTo>
                  <a:cubicBezTo>
                    <a:pt x="92" y="9"/>
                    <a:pt x="92" y="9"/>
                    <a:pt x="92" y="9"/>
                  </a:cubicBezTo>
                  <a:cubicBezTo>
                    <a:pt x="92" y="8"/>
                    <a:pt x="92" y="8"/>
                    <a:pt x="92" y="8"/>
                  </a:cubicBezTo>
                  <a:cubicBezTo>
                    <a:pt x="93" y="6"/>
                    <a:pt x="93" y="6"/>
                    <a:pt x="93" y="6"/>
                  </a:cubicBezTo>
                  <a:cubicBezTo>
                    <a:pt x="92" y="6"/>
                    <a:pt x="92" y="6"/>
                    <a:pt x="92" y="6"/>
                  </a:cubicBezTo>
                  <a:cubicBezTo>
                    <a:pt x="92" y="5"/>
                    <a:pt x="92" y="5"/>
                    <a:pt x="92" y="5"/>
                  </a:cubicBezTo>
                  <a:cubicBezTo>
                    <a:pt x="93" y="5"/>
                    <a:pt x="93" y="5"/>
                    <a:pt x="93" y="5"/>
                  </a:cubicBezTo>
                  <a:cubicBezTo>
                    <a:pt x="93" y="3"/>
                    <a:pt x="93" y="3"/>
                    <a:pt x="93" y="3"/>
                  </a:cubicBezTo>
                  <a:cubicBezTo>
                    <a:pt x="92" y="3"/>
                    <a:pt x="92" y="3"/>
                    <a:pt x="92" y="3"/>
                  </a:cubicBezTo>
                  <a:cubicBezTo>
                    <a:pt x="92" y="3"/>
                    <a:pt x="92" y="3"/>
                    <a:pt x="92" y="3"/>
                  </a:cubicBezTo>
                  <a:cubicBezTo>
                    <a:pt x="90" y="5"/>
                    <a:pt x="90" y="5"/>
                    <a:pt x="90" y="5"/>
                  </a:cubicBezTo>
                  <a:cubicBezTo>
                    <a:pt x="90" y="6"/>
                    <a:pt x="90" y="6"/>
                    <a:pt x="90" y="6"/>
                  </a:cubicBezTo>
                  <a:cubicBezTo>
                    <a:pt x="89" y="8"/>
                    <a:pt x="89" y="8"/>
                    <a:pt x="89" y="8"/>
                  </a:cubicBezTo>
                  <a:cubicBezTo>
                    <a:pt x="89" y="9"/>
                    <a:pt x="89" y="9"/>
                    <a:pt x="89" y="9"/>
                  </a:cubicBezTo>
                  <a:cubicBezTo>
                    <a:pt x="89" y="10"/>
                    <a:pt x="89" y="10"/>
                    <a:pt x="89" y="10"/>
                  </a:cubicBezTo>
                  <a:cubicBezTo>
                    <a:pt x="89" y="11"/>
                    <a:pt x="89" y="11"/>
                    <a:pt x="89" y="11"/>
                  </a:cubicBezTo>
                  <a:cubicBezTo>
                    <a:pt x="87" y="12"/>
                    <a:pt x="87" y="12"/>
                    <a:pt x="87" y="12"/>
                  </a:cubicBezTo>
                  <a:cubicBezTo>
                    <a:pt x="87" y="12"/>
                    <a:pt x="87" y="12"/>
                    <a:pt x="87" y="12"/>
                  </a:cubicBezTo>
                  <a:cubicBezTo>
                    <a:pt x="87" y="11"/>
                    <a:pt x="87" y="11"/>
                    <a:pt x="87" y="11"/>
                  </a:cubicBezTo>
                  <a:cubicBezTo>
                    <a:pt x="86" y="11"/>
                    <a:pt x="86" y="11"/>
                    <a:pt x="86" y="11"/>
                  </a:cubicBezTo>
                  <a:cubicBezTo>
                    <a:pt x="87" y="9"/>
                    <a:pt x="87" y="9"/>
                    <a:pt x="87" y="9"/>
                  </a:cubicBezTo>
                  <a:cubicBezTo>
                    <a:pt x="87" y="9"/>
                    <a:pt x="87" y="9"/>
                    <a:pt x="87" y="9"/>
                  </a:cubicBezTo>
                  <a:cubicBezTo>
                    <a:pt x="87" y="8"/>
                    <a:pt x="87" y="8"/>
                    <a:pt x="87" y="8"/>
                  </a:cubicBezTo>
                  <a:cubicBezTo>
                    <a:pt x="87" y="7"/>
                    <a:pt x="87" y="7"/>
                    <a:pt x="87" y="7"/>
                  </a:cubicBezTo>
                  <a:cubicBezTo>
                    <a:pt x="89" y="5"/>
                    <a:pt x="89" y="5"/>
                    <a:pt x="89" y="5"/>
                  </a:cubicBezTo>
                  <a:cubicBezTo>
                    <a:pt x="89" y="4"/>
                    <a:pt x="89" y="4"/>
                    <a:pt x="89" y="4"/>
                  </a:cubicBezTo>
                  <a:cubicBezTo>
                    <a:pt x="89" y="4"/>
                    <a:pt x="89" y="4"/>
                    <a:pt x="89" y="4"/>
                  </a:cubicBezTo>
                  <a:cubicBezTo>
                    <a:pt x="89" y="4"/>
                    <a:pt x="89" y="4"/>
                    <a:pt x="89" y="4"/>
                  </a:cubicBezTo>
                  <a:cubicBezTo>
                    <a:pt x="88" y="4"/>
                    <a:pt x="88" y="4"/>
                    <a:pt x="88" y="4"/>
                  </a:cubicBezTo>
                  <a:cubicBezTo>
                    <a:pt x="87" y="3"/>
                    <a:pt x="87" y="3"/>
                    <a:pt x="87" y="3"/>
                  </a:cubicBezTo>
                  <a:cubicBezTo>
                    <a:pt x="87" y="3"/>
                    <a:pt x="87" y="3"/>
                    <a:pt x="87" y="3"/>
                  </a:cubicBezTo>
                  <a:cubicBezTo>
                    <a:pt x="87" y="4"/>
                    <a:pt x="87" y="4"/>
                    <a:pt x="87" y="4"/>
                  </a:cubicBezTo>
                  <a:cubicBezTo>
                    <a:pt x="86" y="4"/>
                    <a:pt x="86" y="4"/>
                    <a:pt x="86" y="4"/>
                  </a:cubicBezTo>
                  <a:cubicBezTo>
                    <a:pt x="86" y="4"/>
                    <a:pt x="86" y="4"/>
                    <a:pt x="86" y="4"/>
                  </a:cubicBezTo>
                  <a:cubicBezTo>
                    <a:pt x="85" y="3"/>
                    <a:pt x="85" y="3"/>
                    <a:pt x="85" y="3"/>
                  </a:cubicBezTo>
                  <a:cubicBezTo>
                    <a:pt x="85" y="3"/>
                    <a:pt x="85" y="3"/>
                    <a:pt x="85" y="3"/>
                  </a:cubicBezTo>
                  <a:cubicBezTo>
                    <a:pt x="84" y="3"/>
                    <a:pt x="84" y="3"/>
                    <a:pt x="84" y="3"/>
                  </a:cubicBezTo>
                  <a:cubicBezTo>
                    <a:pt x="84" y="4"/>
                    <a:pt x="84" y="4"/>
                    <a:pt x="84" y="4"/>
                  </a:cubicBezTo>
                  <a:cubicBezTo>
                    <a:pt x="84" y="5"/>
                    <a:pt x="84" y="5"/>
                    <a:pt x="84" y="5"/>
                  </a:cubicBezTo>
                  <a:cubicBezTo>
                    <a:pt x="83" y="4"/>
                    <a:pt x="83" y="4"/>
                    <a:pt x="83" y="4"/>
                  </a:cubicBezTo>
                  <a:cubicBezTo>
                    <a:pt x="83" y="4"/>
                    <a:pt x="83" y="4"/>
                    <a:pt x="83" y="4"/>
                  </a:cubicBezTo>
                  <a:cubicBezTo>
                    <a:pt x="82" y="5"/>
                    <a:pt x="82" y="5"/>
                    <a:pt x="82" y="5"/>
                  </a:cubicBezTo>
                  <a:cubicBezTo>
                    <a:pt x="82" y="5"/>
                    <a:pt x="82" y="5"/>
                    <a:pt x="82" y="5"/>
                  </a:cubicBezTo>
                  <a:cubicBezTo>
                    <a:pt x="84" y="6"/>
                    <a:pt x="84" y="6"/>
                    <a:pt x="84" y="6"/>
                  </a:cubicBezTo>
                  <a:cubicBezTo>
                    <a:pt x="84" y="7"/>
                    <a:pt x="84" y="7"/>
                    <a:pt x="84" y="7"/>
                  </a:cubicBezTo>
                  <a:cubicBezTo>
                    <a:pt x="84" y="7"/>
                    <a:pt x="84" y="7"/>
                    <a:pt x="84" y="7"/>
                  </a:cubicBezTo>
                  <a:cubicBezTo>
                    <a:pt x="83" y="6"/>
                    <a:pt x="83" y="6"/>
                    <a:pt x="83" y="6"/>
                  </a:cubicBezTo>
                  <a:cubicBezTo>
                    <a:pt x="82" y="7"/>
                    <a:pt x="82" y="7"/>
                    <a:pt x="82" y="7"/>
                  </a:cubicBezTo>
                  <a:cubicBezTo>
                    <a:pt x="82" y="7"/>
                    <a:pt x="82" y="7"/>
                    <a:pt x="82" y="7"/>
                  </a:cubicBezTo>
                  <a:cubicBezTo>
                    <a:pt x="83" y="8"/>
                    <a:pt x="83" y="8"/>
                    <a:pt x="83" y="8"/>
                  </a:cubicBezTo>
                  <a:cubicBezTo>
                    <a:pt x="82" y="8"/>
                    <a:pt x="82" y="8"/>
                    <a:pt x="82" y="8"/>
                  </a:cubicBezTo>
                  <a:cubicBezTo>
                    <a:pt x="81" y="8"/>
                    <a:pt x="81" y="8"/>
                    <a:pt x="81" y="8"/>
                  </a:cubicBezTo>
                  <a:cubicBezTo>
                    <a:pt x="81" y="8"/>
                    <a:pt x="81" y="8"/>
                    <a:pt x="81" y="8"/>
                  </a:cubicBezTo>
                  <a:cubicBezTo>
                    <a:pt x="80" y="9"/>
                    <a:pt x="80" y="9"/>
                    <a:pt x="80" y="9"/>
                  </a:cubicBezTo>
                  <a:cubicBezTo>
                    <a:pt x="79" y="9"/>
                    <a:pt x="79" y="9"/>
                    <a:pt x="79" y="9"/>
                  </a:cubicBezTo>
                  <a:cubicBezTo>
                    <a:pt x="79" y="9"/>
                    <a:pt x="79" y="9"/>
                    <a:pt x="79" y="9"/>
                  </a:cubicBezTo>
                  <a:cubicBezTo>
                    <a:pt x="80" y="10"/>
                    <a:pt x="80" y="10"/>
                    <a:pt x="80" y="10"/>
                  </a:cubicBezTo>
                  <a:cubicBezTo>
                    <a:pt x="79" y="10"/>
                    <a:pt x="79" y="10"/>
                    <a:pt x="79" y="10"/>
                  </a:cubicBezTo>
                  <a:cubicBezTo>
                    <a:pt x="79" y="11"/>
                    <a:pt x="79" y="11"/>
                    <a:pt x="79" y="11"/>
                  </a:cubicBezTo>
                  <a:cubicBezTo>
                    <a:pt x="79" y="12"/>
                    <a:pt x="79" y="12"/>
                    <a:pt x="79" y="12"/>
                  </a:cubicBezTo>
                  <a:cubicBezTo>
                    <a:pt x="79" y="12"/>
                    <a:pt x="79" y="12"/>
                    <a:pt x="79" y="12"/>
                  </a:cubicBezTo>
                  <a:cubicBezTo>
                    <a:pt x="80" y="13"/>
                    <a:pt x="80" y="13"/>
                    <a:pt x="80" y="13"/>
                  </a:cubicBezTo>
                  <a:cubicBezTo>
                    <a:pt x="80" y="13"/>
                    <a:pt x="80" y="13"/>
                    <a:pt x="80" y="13"/>
                  </a:cubicBezTo>
                  <a:cubicBezTo>
                    <a:pt x="80" y="13"/>
                    <a:pt x="80" y="13"/>
                    <a:pt x="80" y="13"/>
                  </a:cubicBezTo>
                  <a:cubicBezTo>
                    <a:pt x="78" y="13"/>
                    <a:pt x="78" y="13"/>
                    <a:pt x="78" y="13"/>
                  </a:cubicBezTo>
                  <a:cubicBezTo>
                    <a:pt x="78" y="12"/>
                    <a:pt x="78" y="12"/>
                    <a:pt x="78" y="12"/>
                  </a:cubicBezTo>
                  <a:cubicBezTo>
                    <a:pt x="77" y="12"/>
                    <a:pt x="77" y="12"/>
                    <a:pt x="77" y="12"/>
                  </a:cubicBezTo>
                  <a:cubicBezTo>
                    <a:pt x="78" y="11"/>
                    <a:pt x="78" y="11"/>
                    <a:pt x="78" y="11"/>
                  </a:cubicBezTo>
                  <a:cubicBezTo>
                    <a:pt x="77" y="11"/>
                    <a:pt x="77" y="11"/>
                    <a:pt x="77" y="11"/>
                  </a:cubicBezTo>
                  <a:cubicBezTo>
                    <a:pt x="76" y="11"/>
                    <a:pt x="76" y="11"/>
                    <a:pt x="76" y="11"/>
                  </a:cubicBezTo>
                  <a:cubicBezTo>
                    <a:pt x="75" y="11"/>
                    <a:pt x="75" y="11"/>
                    <a:pt x="75" y="11"/>
                  </a:cubicBezTo>
                  <a:cubicBezTo>
                    <a:pt x="73" y="10"/>
                    <a:pt x="73" y="10"/>
                    <a:pt x="73" y="10"/>
                  </a:cubicBezTo>
                  <a:cubicBezTo>
                    <a:pt x="72" y="10"/>
                    <a:pt x="72" y="10"/>
                    <a:pt x="72" y="10"/>
                  </a:cubicBezTo>
                  <a:cubicBezTo>
                    <a:pt x="72" y="10"/>
                    <a:pt x="72" y="10"/>
                    <a:pt x="72" y="10"/>
                  </a:cubicBezTo>
                  <a:cubicBezTo>
                    <a:pt x="71" y="10"/>
                    <a:pt x="71" y="10"/>
                    <a:pt x="71" y="10"/>
                  </a:cubicBezTo>
                  <a:cubicBezTo>
                    <a:pt x="71" y="10"/>
                    <a:pt x="71" y="10"/>
                    <a:pt x="71" y="10"/>
                  </a:cubicBezTo>
                  <a:cubicBezTo>
                    <a:pt x="70" y="11"/>
                    <a:pt x="70" y="11"/>
                    <a:pt x="70" y="11"/>
                  </a:cubicBezTo>
                  <a:cubicBezTo>
                    <a:pt x="70" y="11"/>
                    <a:pt x="70" y="11"/>
                    <a:pt x="70" y="11"/>
                  </a:cubicBezTo>
                  <a:cubicBezTo>
                    <a:pt x="71" y="12"/>
                    <a:pt x="71" y="12"/>
                    <a:pt x="71" y="12"/>
                  </a:cubicBezTo>
                  <a:cubicBezTo>
                    <a:pt x="72" y="12"/>
                    <a:pt x="72" y="12"/>
                    <a:pt x="72" y="12"/>
                  </a:cubicBezTo>
                  <a:cubicBezTo>
                    <a:pt x="72" y="13"/>
                    <a:pt x="72" y="13"/>
                    <a:pt x="72" y="13"/>
                  </a:cubicBezTo>
                  <a:cubicBezTo>
                    <a:pt x="73" y="13"/>
                    <a:pt x="73" y="13"/>
                    <a:pt x="73" y="13"/>
                  </a:cubicBezTo>
                  <a:cubicBezTo>
                    <a:pt x="73" y="14"/>
                    <a:pt x="73" y="14"/>
                    <a:pt x="73" y="14"/>
                  </a:cubicBezTo>
                  <a:cubicBezTo>
                    <a:pt x="73" y="15"/>
                    <a:pt x="73" y="15"/>
                    <a:pt x="73" y="15"/>
                  </a:cubicBezTo>
                  <a:cubicBezTo>
                    <a:pt x="74" y="16"/>
                    <a:pt x="74" y="16"/>
                    <a:pt x="74" y="16"/>
                  </a:cubicBezTo>
                  <a:cubicBezTo>
                    <a:pt x="74" y="16"/>
                    <a:pt x="74" y="16"/>
                    <a:pt x="74" y="16"/>
                  </a:cubicBezTo>
                  <a:cubicBezTo>
                    <a:pt x="73" y="16"/>
                    <a:pt x="73" y="16"/>
                    <a:pt x="73" y="16"/>
                  </a:cubicBezTo>
                  <a:cubicBezTo>
                    <a:pt x="72" y="15"/>
                    <a:pt x="72" y="15"/>
                    <a:pt x="72" y="15"/>
                  </a:cubicBezTo>
                  <a:cubicBezTo>
                    <a:pt x="71" y="14"/>
                    <a:pt x="71" y="14"/>
                    <a:pt x="71" y="14"/>
                  </a:cubicBezTo>
                  <a:cubicBezTo>
                    <a:pt x="71" y="14"/>
                    <a:pt x="71" y="14"/>
                    <a:pt x="71" y="14"/>
                  </a:cubicBezTo>
                  <a:cubicBezTo>
                    <a:pt x="70" y="15"/>
                    <a:pt x="70" y="15"/>
                    <a:pt x="70" y="15"/>
                  </a:cubicBezTo>
                  <a:cubicBezTo>
                    <a:pt x="69" y="15"/>
                    <a:pt x="69" y="15"/>
                    <a:pt x="69" y="15"/>
                  </a:cubicBezTo>
                  <a:cubicBezTo>
                    <a:pt x="69" y="14"/>
                    <a:pt x="69" y="14"/>
                    <a:pt x="69" y="14"/>
                  </a:cubicBezTo>
                  <a:cubicBezTo>
                    <a:pt x="68" y="15"/>
                    <a:pt x="68" y="15"/>
                    <a:pt x="68" y="15"/>
                  </a:cubicBezTo>
                  <a:cubicBezTo>
                    <a:pt x="68" y="15"/>
                    <a:pt x="68" y="15"/>
                    <a:pt x="68" y="15"/>
                  </a:cubicBezTo>
                  <a:cubicBezTo>
                    <a:pt x="67" y="16"/>
                    <a:pt x="67" y="16"/>
                    <a:pt x="67" y="16"/>
                  </a:cubicBezTo>
                  <a:cubicBezTo>
                    <a:pt x="68" y="17"/>
                    <a:pt x="68" y="17"/>
                    <a:pt x="68" y="17"/>
                  </a:cubicBezTo>
                  <a:cubicBezTo>
                    <a:pt x="69" y="17"/>
                    <a:pt x="69" y="17"/>
                    <a:pt x="69" y="17"/>
                  </a:cubicBezTo>
                  <a:cubicBezTo>
                    <a:pt x="69" y="18"/>
                    <a:pt x="69" y="18"/>
                    <a:pt x="69" y="18"/>
                  </a:cubicBezTo>
                  <a:cubicBezTo>
                    <a:pt x="68" y="18"/>
                    <a:pt x="68" y="18"/>
                    <a:pt x="68" y="18"/>
                  </a:cubicBezTo>
                  <a:cubicBezTo>
                    <a:pt x="68" y="18"/>
                    <a:pt x="68" y="18"/>
                    <a:pt x="68" y="18"/>
                  </a:cubicBezTo>
                  <a:cubicBezTo>
                    <a:pt x="67" y="19"/>
                    <a:pt x="67" y="19"/>
                    <a:pt x="67" y="19"/>
                  </a:cubicBezTo>
                  <a:cubicBezTo>
                    <a:pt x="67" y="19"/>
                    <a:pt x="67" y="19"/>
                    <a:pt x="67" y="19"/>
                  </a:cubicBezTo>
                  <a:cubicBezTo>
                    <a:pt x="66" y="20"/>
                    <a:pt x="66" y="20"/>
                    <a:pt x="66" y="20"/>
                  </a:cubicBezTo>
                  <a:cubicBezTo>
                    <a:pt x="66" y="20"/>
                    <a:pt x="66" y="20"/>
                    <a:pt x="66" y="20"/>
                  </a:cubicBezTo>
                  <a:cubicBezTo>
                    <a:pt x="66" y="19"/>
                    <a:pt x="66" y="19"/>
                    <a:pt x="66" y="19"/>
                  </a:cubicBezTo>
                  <a:cubicBezTo>
                    <a:pt x="66" y="18"/>
                    <a:pt x="66" y="18"/>
                    <a:pt x="66" y="18"/>
                  </a:cubicBezTo>
                  <a:cubicBezTo>
                    <a:pt x="67" y="17"/>
                    <a:pt x="67" y="17"/>
                    <a:pt x="67" y="17"/>
                  </a:cubicBezTo>
                  <a:cubicBezTo>
                    <a:pt x="66" y="14"/>
                    <a:pt x="66" y="14"/>
                    <a:pt x="66" y="14"/>
                  </a:cubicBezTo>
                  <a:cubicBezTo>
                    <a:pt x="65" y="15"/>
                    <a:pt x="65" y="15"/>
                    <a:pt x="65" y="15"/>
                  </a:cubicBezTo>
                  <a:cubicBezTo>
                    <a:pt x="64" y="17"/>
                    <a:pt x="64" y="17"/>
                    <a:pt x="64" y="17"/>
                  </a:cubicBezTo>
                  <a:cubicBezTo>
                    <a:pt x="64" y="18"/>
                    <a:pt x="64" y="18"/>
                    <a:pt x="64" y="18"/>
                  </a:cubicBezTo>
                  <a:cubicBezTo>
                    <a:pt x="64" y="18"/>
                    <a:pt x="64" y="18"/>
                    <a:pt x="64" y="18"/>
                  </a:cubicBezTo>
                  <a:cubicBezTo>
                    <a:pt x="63" y="19"/>
                    <a:pt x="63" y="19"/>
                    <a:pt x="63" y="19"/>
                  </a:cubicBezTo>
                  <a:cubicBezTo>
                    <a:pt x="63" y="18"/>
                    <a:pt x="63" y="18"/>
                    <a:pt x="63" y="18"/>
                  </a:cubicBezTo>
                  <a:cubicBezTo>
                    <a:pt x="64" y="17"/>
                    <a:pt x="64" y="17"/>
                    <a:pt x="64" y="17"/>
                  </a:cubicBezTo>
                  <a:cubicBezTo>
                    <a:pt x="64" y="16"/>
                    <a:pt x="64" y="16"/>
                    <a:pt x="64" y="16"/>
                  </a:cubicBezTo>
                  <a:cubicBezTo>
                    <a:pt x="63" y="16"/>
                    <a:pt x="63" y="16"/>
                    <a:pt x="63" y="16"/>
                  </a:cubicBezTo>
                  <a:cubicBezTo>
                    <a:pt x="62" y="16"/>
                    <a:pt x="62" y="16"/>
                    <a:pt x="62" y="16"/>
                  </a:cubicBezTo>
                  <a:cubicBezTo>
                    <a:pt x="61" y="18"/>
                    <a:pt x="61" y="18"/>
                    <a:pt x="61" y="18"/>
                  </a:cubicBezTo>
                  <a:cubicBezTo>
                    <a:pt x="62" y="19"/>
                    <a:pt x="62" y="19"/>
                    <a:pt x="62" y="19"/>
                  </a:cubicBezTo>
                  <a:cubicBezTo>
                    <a:pt x="62" y="19"/>
                    <a:pt x="62" y="19"/>
                    <a:pt x="62" y="19"/>
                  </a:cubicBezTo>
                  <a:cubicBezTo>
                    <a:pt x="63" y="20"/>
                    <a:pt x="63" y="20"/>
                    <a:pt x="63" y="20"/>
                  </a:cubicBezTo>
                  <a:cubicBezTo>
                    <a:pt x="63" y="21"/>
                    <a:pt x="63" y="21"/>
                    <a:pt x="63" y="21"/>
                  </a:cubicBezTo>
                  <a:cubicBezTo>
                    <a:pt x="63" y="22"/>
                    <a:pt x="63" y="22"/>
                    <a:pt x="63" y="22"/>
                  </a:cubicBezTo>
                  <a:cubicBezTo>
                    <a:pt x="62" y="21"/>
                    <a:pt x="62" y="21"/>
                    <a:pt x="62" y="21"/>
                  </a:cubicBezTo>
                  <a:cubicBezTo>
                    <a:pt x="61" y="20"/>
                    <a:pt x="61" y="20"/>
                    <a:pt x="61" y="20"/>
                  </a:cubicBezTo>
                  <a:cubicBezTo>
                    <a:pt x="61" y="19"/>
                    <a:pt x="61" y="19"/>
                    <a:pt x="61" y="19"/>
                  </a:cubicBezTo>
                  <a:cubicBezTo>
                    <a:pt x="60" y="18"/>
                    <a:pt x="60" y="18"/>
                    <a:pt x="60" y="18"/>
                  </a:cubicBezTo>
                  <a:cubicBezTo>
                    <a:pt x="59" y="19"/>
                    <a:pt x="59" y="19"/>
                    <a:pt x="59" y="19"/>
                  </a:cubicBezTo>
                  <a:cubicBezTo>
                    <a:pt x="59" y="20"/>
                    <a:pt x="59" y="20"/>
                    <a:pt x="59" y="20"/>
                  </a:cubicBezTo>
                  <a:cubicBezTo>
                    <a:pt x="60" y="21"/>
                    <a:pt x="60" y="21"/>
                    <a:pt x="60" y="21"/>
                  </a:cubicBezTo>
                  <a:cubicBezTo>
                    <a:pt x="61" y="21"/>
                    <a:pt x="61" y="21"/>
                    <a:pt x="61" y="21"/>
                  </a:cubicBezTo>
                  <a:cubicBezTo>
                    <a:pt x="61" y="21"/>
                    <a:pt x="61" y="21"/>
                    <a:pt x="61" y="21"/>
                  </a:cubicBezTo>
                  <a:cubicBezTo>
                    <a:pt x="60" y="21"/>
                    <a:pt x="60" y="21"/>
                    <a:pt x="60" y="21"/>
                  </a:cubicBezTo>
                  <a:cubicBezTo>
                    <a:pt x="59" y="21"/>
                    <a:pt x="59" y="21"/>
                    <a:pt x="59" y="21"/>
                  </a:cubicBezTo>
                  <a:cubicBezTo>
                    <a:pt x="60" y="22"/>
                    <a:pt x="60" y="22"/>
                    <a:pt x="60" y="22"/>
                  </a:cubicBezTo>
                  <a:cubicBezTo>
                    <a:pt x="59" y="21"/>
                    <a:pt x="59" y="21"/>
                    <a:pt x="59" y="21"/>
                  </a:cubicBezTo>
                  <a:cubicBezTo>
                    <a:pt x="59" y="20"/>
                    <a:pt x="59" y="20"/>
                    <a:pt x="59" y="20"/>
                  </a:cubicBezTo>
                  <a:cubicBezTo>
                    <a:pt x="58" y="20"/>
                    <a:pt x="58" y="20"/>
                    <a:pt x="58" y="20"/>
                  </a:cubicBezTo>
                  <a:cubicBezTo>
                    <a:pt x="58" y="19"/>
                    <a:pt x="58" y="19"/>
                    <a:pt x="58" y="19"/>
                  </a:cubicBezTo>
                  <a:cubicBezTo>
                    <a:pt x="57" y="20"/>
                    <a:pt x="57" y="20"/>
                    <a:pt x="57" y="20"/>
                  </a:cubicBezTo>
                  <a:cubicBezTo>
                    <a:pt x="57" y="21"/>
                    <a:pt x="57" y="21"/>
                    <a:pt x="57" y="21"/>
                  </a:cubicBezTo>
                  <a:cubicBezTo>
                    <a:pt x="57" y="22"/>
                    <a:pt x="57" y="22"/>
                    <a:pt x="57" y="22"/>
                  </a:cubicBezTo>
                  <a:cubicBezTo>
                    <a:pt x="57" y="23"/>
                    <a:pt x="57" y="23"/>
                    <a:pt x="57" y="23"/>
                  </a:cubicBezTo>
                  <a:cubicBezTo>
                    <a:pt x="56" y="22"/>
                    <a:pt x="56" y="22"/>
                    <a:pt x="56" y="22"/>
                  </a:cubicBezTo>
                  <a:cubicBezTo>
                    <a:pt x="56" y="22"/>
                    <a:pt x="56" y="22"/>
                    <a:pt x="56" y="22"/>
                  </a:cubicBezTo>
                  <a:cubicBezTo>
                    <a:pt x="55" y="24"/>
                    <a:pt x="55" y="24"/>
                    <a:pt x="55" y="24"/>
                  </a:cubicBezTo>
                  <a:cubicBezTo>
                    <a:pt x="55" y="24"/>
                    <a:pt x="55" y="24"/>
                    <a:pt x="55" y="24"/>
                  </a:cubicBezTo>
                  <a:cubicBezTo>
                    <a:pt x="56" y="24"/>
                    <a:pt x="56" y="24"/>
                    <a:pt x="56" y="24"/>
                  </a:cubicBezTo>
                  <a:cubicBezTo>
                    <a:pt x="56" y="24"/>
                    <a:pt x="56" y="24"/>
                    <a:pt x="56" y="24"/>
                  </a:cubicBezTo>
                  <a:cubicBezTo>
                    <a:pt x="55" y="24"/>
                    <a:pt x="55" y="24"/>
                    <a:pt x="55" y="24"/>
                  </a:cubicBezTo>
                  <a:cubicBezTo>
                    <a:pt x="55" y="25"/>
                    <a:pt x="55" y="25"/>
                    <a:pt x="55" y="25"/>
                  </a:cubicBezTo>
                  <a:cubicBezTo>
                    <a:pt x="55" y="25"/>
                    <a:pt x="55" y="25"/>
                    <a:pt x="55" y="25"/>
                  </a:cubicBezTo>
                  <a:cubicBezTo>
                    <a:pt x="55" y="26"/>
                    <a:pt x="55" y="26"/>
                    <a:pt x="55" y="26"/>
                  </a:cubicBezTo>
                  <a:cubicBezTo>
                    <a:pt x="54" y="26"/>
                    <a:pt x="54" y="26"/>
                    <a:pt x="54" y="26"/>
                  </a:cubicBezTo>
                  <a:cubicBezTo>
                    <a:pt x="54" y="26"/>
                    <a:pt x="54" y="26"/>
                    <a:pt x="54" y="26"/>
                  </a:cubicBezTo>
                  <a:cubicBezTo>
                    <a:pt x="54" y="27"/>
                    <a:pt x="54" y="27"/>
                    <a:pt x="54" y="27"/>
                  </a:cubicBezTo>
                  <a:cubicBezTo>
                    <a:pt x="54" y="27"/>
                    <a:pt x="54" y="27"/>
                    <a:pt x="54" y="27"/>
                  </a:cubicBezTo>
                  <a:cubicBezTo>
                    <a:pt x="53" y="26"/>
                    <a:pt x="53" y="26"/>
                    <a:pt x="53" y="26"/>
                  </a:cubicBezTo>
                  <a:cubicBezTo>
                    <a:pt x="52" y="26"/>
                    <a:pt x="52" y="26"/>
                    <a:pt x="52" y="26"/>
                  </a:cubicBezTo>
                  <a:cubicBezTo>
                    <a:pt x="52" y="27"/>
                    <a:pt x="52" y="27"/>
                    <a:pt x="52" y="27"/>
                  </a:cubicBezTo>
                  <a:cubicBezTo>
                    <a:pt x="52" y="28"/>
                    <a:pt x="52" y="28"/>
                    <a:pt x="52" y="28"/>
                  </a:cubicBezTo>
                  <a:cubicBezTo>
                    <a:pt x="52" y="28"/>
                    <a:pt x="52" y="28"/>
                    <a:pt x="52" y="28"/>
                  </a:cubicBezTo>
                  <a:cubicBezTo>
                    <a:pt x="51" y="28"/>
                    <a:pt x="51" y="28"/>
                    <a:pt x="51" y="28"/>
                  </a:cubicBezTo>
                  <a:cubicBezTo>
                    <a:pt x="50" y="29"/>
                    <a:pt x="50" y="29"/>
                    <a:pt x="50" y="29"/>
                  </a:cubicBezTo>
                  <a:cubicBezTo>
                    <a:pt x="51" y="29"/>
                    <a:pt x="51" y="29"/>
                    <a:pt x="51" y="29"/>
                  </a:cubicBezTo>
                  <a:cubicBezTo>
                    <a:pt x="53" y="29"/>
                    <a:pt x="53" y="29"/>
                    <a:pt x="53" y="29"/>
                  </a:cubicBezTo>
                  <a:cubicBezTo>
                    <a:pt x="54" y="29"/>
                    <a:pt x="54" y="29"/>
                    <a:pt x="54" y="29"/>
                  </a:cubicBezTo>
                  <a:cubicBezTo>
                    <a:pt x="55" y="28"/>
                    <a:pt x="55" y="28"/>
                    <a:pt x="55" y="28"/>
                  </a:cubicBezTo>
                  <a:cubicBezTo>
                    <a:pt x="56" y="28"/>
                    <a:pt x="56" y="28"/>
                    <a:pt x="56" y="28"/>
                  </a:cubicBezTo>
                  <a:cubicBezTo>
                    <a:pt x="56" y="29"/>
                    <a:pt x="56" y="29"/>
                    <a:pt x="56" y="29"/>
                  </a:cubicBezTo>
                  <a:cubicBezTo>
                    <a:pt x="55" y="30"/>
                    <a:pt x="55" y="30"/>
                    <a:pt x="55" y="30"/>
                  </a:cubicBezTo>
                  <a:cubicBezTo>
                    <a:pt x="55" y="31"/>
                    <a:pt x="55" y="31"/>
                    <a:pt x="55" y="31"/>
                  </a:cubicBezTo>
                  <a:cubicBezTo>
                    <a:pt x="54" y="31"/>
                    <a:pt x="54" y="31"/>
                    <a:pt x="54" y="31"/>
                  </a:cubicBezTo>
                  <a:cubicBezTo>
                    <a:pt x="54" y="31"/>
                    <a:pt x="54" y="31"/>
                    <a:pt x="54" y="31"/>
                  </a:cubicBezTo>
                  <a:cubicBezTo>
                    <a:pt x="54" y="30"/>
                    <a:pt x="54" y="30"/>
                    <a:pt x="54" y="30"/>
                  </a:cubicBezTo>
                  <a:cubicBezTo>
                    <a:pt x="53" y="31"/>
                    <a:pt x="53" y="31"/>
                    <a:pt x="53" y="31"/>
                  </a:cubicBezTo>
                  <a:cubicBezTo>
                    <a:pt x="53" y="30"/>
                    <a:pt x="53" y="30"/>
                    <a:pt x="53" y="30"/>
                  </a:cubicBezTo>
                  <a:cubicBezTo>
                    <a:pt x="51" y="30"/>
                    <a:pt x="51" y="30"/>
                    <a:pt x="51" y="30"/>
                  </a:cubicBezTo>
                  <a:cubicBezTo>
                    <a:pt x="52" y="30"/>
                    <a:pt x="52" y="30"/>
                    <a:pt x="52" y="30"/>
                  </a:cubicBezTo>
                  <a:cubicBezTo>
                    <a:pt x="51" y="31"/>
                    <a:pt x="51" y="31"/>
                    <a:pt x="51" y="31"/>
                  </a:cubicBezTo>
                  <a:cubicBezTo>
                    <a:pt x="51" y="31"/>
                    <a:pt x="51" y="31"/>
                    <a:pt x="51" y="31"/>
                  </a:cubicBezTo>
                  <a:cubicBezTo>
                    <a:pt x="50" y="31"/>
                    <a:pt x="50" y="31"/>
                    <a:pt x="50" y="31"/>
                  </a:cubicBezTo>
                  <a:cubicBezTo>
                    <a:pt x="51" y="31"/>
                    <a:pt x="51" y="31"/>
                    <a:pt x="51" y="31"/>
                  </a:cubicBezTo>
                  <a:cubicBezTo>
                    <a:pt x="51" y="32"/>
                    <a:pt x="51" y="32"/>
                    <a:pt x="51" y="32"/>
                  </a:cubicBezTo>
                  <a:cubicBezTo>
                    <a:pt x="51" y="32"/>
                    <a:pt x="51" y="32"/>
                    <a:pt x="51" y="32"/>
                  </a:cubicBezTo>
                  <a:cubicBezTo>
                    <a:pt x="50" y="33"/>
                    <a:pt x="50" y="33"/>
                    <a:pt x="50" y="33"/>
                  </a:cubicBezTo>
                  <a:cubicBezTo>
                    <a:pt x="50" y="33"/>
                    <a:pt x="50" y="33"/>
                    <a:pt x="50" y="33"/>
                  </a:cubicBezTo>
                  <a:cubicBezTo>
                    <a:pt x="50" y="34"/>
                    <a:pt x="50" y="34"/>
                    <a:pt x="50" y="34"/>
                  </a:cubicBezTo>
                  <a:cubicBezTo>
                    <a:pt x="50" y="33"/>
                    <a:pt x="50" y="33"/>
                    <a:pt x="50" y="33"/>
                  </a:cubicBezTo>
                  <a:cubicBezTo>
                    <a:pt x="50" y="32"/>
                    <a:pt x="50" y="32"/>
                    <a:pt x="50" y="32"/>
                  </a:cubicBezTo>
                  <a:cubicBezTo>
                    <a:pt x="49" y="31"/>
                    <a:pt x="49" y="31"/>
                    <a:pt x="49" y="31"/>
                  </a:cubicBezTo>
                  <a:cubicBezTo>
                    <a:pt x="48" y="32"/>
                    <a:pt x="48" y="32"/>
                    <a:pt x="48" y="32"/>
                  </a:cubicBezTo>
                  <a:cubicBezTo>
                    <a:pt x="47" y="32"/>
                    <a:pt x="47" y="32"/>
                    <a:pt x="47" y="32"/>
                  </a:cubicBezTo>
                  <a:cubicBezTo>
                    <a:pt x="47" y="32"/>
                    <a:pt x="47" y="32"/>
                    <a:pt x="47" y="32"/>
                  </a:cubicBezTo>
                  <a:cubicBezTo>
                    <a:pt x="47" y="31"/>
                    <a:pt x="47" y="31"/>
                    <a:pt x="47" y="31"/>
                  </a:cubicBezTo>
                  <a:cubicBezTo>
                    <a:pt x="47" y="31"/>
                    <a:pt x="47" y="31"/>
                    <a:pt x="47" y="31"/>
                  </a:cubicBezTo>
                  <a:cubicBezTo>
                    <a:pt x="46" y="32"/>
                    <a:pt x="46" y="32"/>
                    <a:pt x="46" y="32"/>
                  </a:cubicBezTo>
                  <a:cubicBezTo>
                    <a:pt x="47" y="33"/>
                    <a:pt x="47" y="33"/>
                    <a:pt x="47" y="33"/>
                  </a:cubicBezTo>
                  <a:cubicBezTo>
                    <a:pt x="48" y="33"/>
                    <a:pt x="48" y="33"/>
                    <a:pt x="48" y="33"/>
                  </a:cubicBezTo>
                  <a:cubicBezTo>
                    <a:pt x="49" y="33"/>
                    <a:pt x="49" y="33"/>
                    <a:pt x="49" y="33"/>
                  </a:cubicBezTo>
                  <a:cubicBezTo>
                    <a:pt x="48" y="34"/>
                    <a:pt x="48" y="34"/>
                    <a:pt x="48" y="34"/>
                  </a:cubicBezTo>
                  <a:cubicBezTo>
                    <a:pt x="46" y="34"/>
                    <a:pt x="46" y="34"/>
                    <a:pt x="46" y="34"/>
                  </a:cubicBezTo>
                  <a:cubicBezTo>
                    <a:pt x="46" y="34"/>
                    <a:pt x="46" y="34"/>
                    <a:pt x="46" y="34"/>
                  </a:cubicBezTo>
                  <a:cubicBezTo>
                    <a:pt x="45" y="34"/>
                    <a:pt x="45" y="34"/>
                    <a:pt x="45" y="34"/>
                  </a:cubicBezTo>
                  <a:cubicBezTo>
                    <a:pt x="45" y="35"/>
                    <a:pt x="45" y="35"/>
                    <a:pt x="45" y="35"/>
                  </a:cubicBezTo>
                  <a:cubicBezTo>
                    <a:pt x="45" y="36"/>
                    <a:pt x="45" y="36"/>
                    <a:pt x="45" y="36"/>
                  </a:cubicBezTo>
                  <a:cubicBezTo>
                    <a:pt x="45" y="36"/>
                    <a:pt x="45" y="36"/>
                    <a:pt x="45" y="36"/>
                  </a:cubicBezTo>
                  <a:cubicBezTo>
                    <a:pt x="45" y="36"/>
                    <a:pt x="45" y="36"/>
                    <a:pt x="45" y="36"/>
                  </a:cubicBezTo>
                  <a:cubicBezTo>
                    <a:pt x="46" y="35"/>
                    <a:pt x="46" y="35"/>
                    <a:pt x="46" y="35"/>
                  </a:cubicBezTo>
                  <a:cubicBezTo>
                    <a:pt x="47" y="35"/>
                    <a:pt x="47" y="35"/>
                    <a:pt x="47" y="35"/>
                  </a:cubicBezTo>
                  <a:cubicBezTo>
                    <a:pt x="48" y="36"/>
                    <a:pt x="48" y="36"/>
                    <a:pt x="48" y="36"/>
                  </a:cubicBezTo>
                  <a:cubicBezTo>
                    <a:pt x="46" y="36"/>
                    <a:pt x="46" y="36"/>
                    <a:pt x="46" y="36"/>
                  </a:cubicBezTo>
                  <a:cubicBezTo>
                    <a:pt x="46" y="37"/>
                    <a:pt x="46" y="37"/>
                    <a:pt x="46" y="37"/>
                  </a:cubicBezTo>
                  <a:cubicBezTo>
                    <a:pt x="47" y="38"/>
                    <a:pt x="47" y="38"/>
                    <a:pt x="47" y="38"/>
                  </a:cubicBezTo>
                  <a:cubicBezTo>
                    <a:pt x="48" y="38"/>
                    <a:pt x="48" y="38"/>
                    <a:pt x="48" y="38"/>
                  </a:cubicBezTo>
                  <a:cubicBezTo>
                    <a:pt x="48" y="39"/>
                    <a:pt x="48" y="39"/>
                    <a:pt x="48" y="39"/>
                  </a:cubicBezTo>
                  <a:cubicBezTo>
                    <a:pt x="47" y="39"/>
                    <a:pt x="47" y="39"/>
                    <a:pt x="47" y="39"/>
                  </a:cubicBezTo>
                  <a:cubicBezTo>
                    <a:pt x="46" y="39"/>
                    <a:pt x="46" y="39"/>
                    <a:pt x="46" y="39"/>
                  </a:cubicBezTo>
                  <a:cubicBezTo>
                    <a:pt x="45" y="38"/>
                    <a:pt x="45" y="38"/>
                    <a:pt x="45" y="38"/>
                  </a:cubicBezTo>
                  <a:cubicBezTo>
                    <a:pt x="45" y="38"/>
                    <a:pt x="45" y="38"/>
                    <a:pt x="45" y="38"/>
                  </a:cubicBezTo>
                  <a:cubicBezTo>
                    <a:pt x="44" y="38"/>
                    <a:pt x="44" y="38"/>
                    <a:pt x="44" y="38"/>
                  </a:cubicBezTo>
                  <a:cubicBezTo>
                    <a:pt x="45" y="39"/>
                    <a:pt x="45" y="39"/>
                    <a:pt x="45" y="39"/>
                  </a:cubicBezTo>
                  <a:cubicBezTo>
                    <a:pt x="44" y="39"/>
                    <a:pt x="44" y="39"/>
                    <a:pt x="44" y="39"/>
                  </a:cubicBezTo>
                  <a:cubicBezTo>
                    <a:pt x="43" y="40"/>
                    <a:pt x="43" y="40"/>
                    <a:pt x="43" y="40"/>
                  </a:cubicBezTo>
                  <a:cubicBezTo>
                    <a:pt x="43" y="40"/>
                    <a:pt x="43" y="40"/>
                    <a:pt x="43" y="40"/>
                  </a:cubicBezTo>
                  <a:cubicBezTo>
                    <a:pt x="44" y="41"/>
                    <a:pt x="44" y="41"/>
                    <a:pt x="44" y="41"/>
                  </a:cubicBezTo>
                  <a:cubicBezTo>
                    <a:pt x="45" y="40"/>
                    <a:pt x="45" y="40"/>
                    <a:pt x="45" y="40"/>
                  </a:cubicBezTo>
                  <a:cubicBezTo>
                    <a:pt x="46" y="41"/>
                    <a:pt x="46" y="41"/>
                    <a:pt x="46" y="41"/>
                  </a:cubicBezTo>
                  <a:cubicBezTo>
                    <a:pt x="46" y="40"/>
                    <a:pt x="46" y="40"/>
                    <a:pt x="46" y="40"/>
                  </a:cubicBezTo>
                  <a:cubicBezTo>
                    <a:pt x="47" y="41"/>
                    <a:pt x="47" y="41"/>
                    <a:pt x="47" y="41"/>
                  </a:cubicBezTo>
                  <a:cubicBezTo>
                    <a:pt x="47" y="42"/>
                    <a:pt x="47" y="42"/>
                    <a:pt x="47" y="42"/>
                  </a:cubicBezTo>
                  <a:cubicBezTo>
                    <a:pt x="47" y="42"/>
                    <a:pt x="47" y="42"/>
                    <a:pt x="47" y="42"/>
                  </a:cubicBezTo>
                  <a:cubicBezTo>
                    <a:pt x="46" y="41"/>
                    <a:pt x="46" y="41"/>
                    <a:pt x="46" y="41"/>
                  </a:cubicBezTo>
                  <a:cubicBezTo>
                    <a:pt x="45" y="41"/>
                    <a:pt x="45" y="41"/>
                    <a:pt x="45" y="41"/>
                  </a:cubicBezTo>
                  <a:cubicBezTo>
                    <a:pt x="44" y="42"/>
                    <a:pt x="44" y="42"/>
                    <a:pt x="44" y="42"/>
                  </a:cubicBezTo>
                  <a:cubicBezTo>
                    <a:pt x="43" y="42"/>
                    <a:pt x="43" y="42"/>
                    <a:pt x="43" y="42"/>
                  </a:cubicBezTo>
                  <a:cubicBezTo>
                    <a:pt x="43" y="43"/>
                    <a:pt x="43" y="43"/>
                    <a:pt x="43" y="43"/>
                  </a:cubicBezTo>
                  <a:cubicBezTo>
                    <a:pt x="42" y="43"/>
                    <a:pt x="42" y="43"/>
                    <a:pt x="42" y="43"/>
                  </a:cubicBezTo>
                  <a:cubicBezTo>
                    <a:pt x="41" y="43"/>
                    <a:pt x="41" y="43"/>
                    <a:pt x="41" y="43"/>
                  </a:cubicBezTo>
                  <a:cubicBezTo>
                    <a:pt x="40" y="43"/>
                    <a:pt x="40" y="43"/>
                    <a:pt x="40" y="43"/>
                  </a:cubicBezTo>
                  <a:cubicBezTo>
                    <a:pt x="39" y="43"/>
                    <a:pt x="39" y="43"/>
                    <a:pt x="39" y="43"/>
                  </a:cubicBezTo>
                  <a:cubicBezTo>
                    <a:pt x="39" y="44"/>
                    <a:pt x="39" y="44"/>
                    <a:pt x="39" y="44"/>
                  </a:cubicBezTo>
                  <a:cubicBezTo>
                    <a:pt x="40" y="44"/>
                    <a:pt x="40" y="44"/>
                    <a:pt x="40" y="44"/>
                  </a:cubicBezTo>
                  <a:cubicBezTo>
                    <a:pt x="41" y="45"/>
                    <a:pt x="41" y="45"/>
                    <a:pt x="41" y="45"/>
                  </a:cubicBezTo>
                  <a:cubicBezTo>
                    <a:pt x="40" y="45"/>
                    <a:pt x="40" y="45"/>
                    <a:pt x="40" y="45"/>
                  </a:cubicBezTo>
                  <a:cubicBezTo>
                    <a:pt x="40" y="45"/>
                    <a:pt x="40" y="45"/>
                    <a:pt x="40" y="45"/>
                  </a:cubicBezTo>
                  <a:cubicBezTo>
                    <a:pt x="39" y="45"/>
                    <a:pt x="39" y="45"/>
                    <a:pt x="39" y="45"/>
                  </a:cubicBezTo>
                  <a:cubicBezTo>
                    <a:pt x="40" y="46"/>
                    <a:pt x="40" y="46"/>
                    <a:pt x="40" y="46"/>
                  </a:cubicBezTo>
                  <a:cubicBezTo>
                    <a:pt x="40" y="46"/>
                    <a:pt x="40" y="46"/>
                    <a:pt x="40" y="46"/>
                  </a:cubicBezTo>
                  <a:cubicBezTo>
                    <a:pt x="39" y="46"/>
                    <a:pt x="39" y="46"/>
                    <a:pt x="39" y="46"/>
                  </a:cubicBezTo>
                  <a:cubicBezTo>
                    <a:pt x="39" y="46"/>
                    <a:pt x="39" y="46"/>
                    <a:pt x="39" y="46"/>
                  </a:cubicBezTo>
                  <a:cubicBezTo>
                    <a:pt x="38" y="46"/>
                    <a:pt x="38" y="46"/>
                    <a:pt x="38" y="46"/>
                  </a:cubicBezTo>
                  <a:cubicBezTo>
                    <a:pt x="39" y="47"/>
                    <a:pt x="39" y="47"/>
                    <a:pt x="39" y="47"/>
                  </a:cubicBezTo>
                  <a:cubicBezTo>
                    <a:pt x="38" y="47"/>
                    <a:pt x="38" y="47"/>
                    <a:pt x="38" y="47"/>
                  </a:cubicBezTo>
                  <a:cubicBezTo>
                    <a:pt x="39" y="48"/>
                    <a:pt x="39" y="48"/>
                    <a:pt x="39" y="48"/>
                  </a:cubicBezTo>
                  <a:cubicBezTo>
                    <a:pt x="39" y="48"/>
                    <a:pt x="39" y="48"/>
                    <a:pt x="39" y="48"/>
                  </a:cubicBezTo>
                  <a:cubicBezTo>
                    <a:pt x="39" y="48"/>
                    <a:pt x="39" y="48"/>
                    <a:pt x="39" y="48"/>
                  </a:cubicBezTo>
                  <a:cubicBezTo>
                    <a:pt x="38" y="48"/>
                    <a:pt x="38" y="48"/>
                    <a:pt x="38" y="48"/>
                  </a:cubicBezTo>
                  <a:cubicBezTo>
                    <a:pt x="37" y="48"/>
                    <a:pt x="37" y="48"/>
                    <a:pt x="37" y="48"/>
                  </a:cubicBezTo>
                  <a:cubicBezTo>
                    <a:pt x="37" y="48"/>
                    <a:pt x="37" y="48"/>
                    <a:pt x="37" y="48"/>
                  </a:cubicBezTo>
                  <a:cubicBezTo>
                    <a:pt x="37" y="49"/>
                    <a:pt x="37" y="49"/>
                    <a:pt x="37" y="49"/>
                  </a:cubicBezTo>
                  <a:cubicBezTo>
                    <a:pt x="38" y="49"/>
                    <a:pt x="38" y="49"/>
                    <a:pt x="38" y="49"/>
                  </a:cubicBezTo>
                  <a:cubicBezTo>
                    <a:pt x="39" y="49"/>
                    <a:pt x="39" y="49"/>
                    <a:pt x="39" y="49"/>
                  </a:cubicBezTo>
                  <a:cubicBezTo>
                    <a:pt x="39" y="50"/>
                    <a:pt x="39" y="50"/>
                    <a:pt x="39" y="50"/>
                  </a:cubicBezTo>
                  <a:cubicBezTo>
                    <a:pt x="40" y="50"/>
                    <a:pt x="40" y="50"/>
                    <a:pt x="40" y="50"/>
                  </a:cubicBezTo>
                  <a:cubicBezTo>
                    <a:pt x="41" y="50"/>
                    <a:pt x="41" y="50"/>
                    <a:pt x="41" y="50"/>
                  </a:cubicBezTo>
                  <a:cubicBezTo>
                    <a:pt x="40" y="50"/>
                    <a:pt x="40" y="50"/>
                    <a:pt x="40" y="50"/>
                  </a:cubicBezTo>
                  <a:cubicBezTo>
                    <a:pt x="40" y="51"/>
                    <a:pt x="40" y="51"/>
                    <a:pt x="40" y="51"/>
                  </a:cubicBezTo>
                  <a:cubicBezTo>
                    <a:pt x="39" y="51"/>
                    <a:pt x="39" y="51"/>
                    <a:pt x="39" y="51"/>
                  </a:cubicBezTo>
                  <a:cubicBezTo>
                    <a:pt x="39" y="51"/>
                    <a:pt x="39" y="51"/>
                    <a:pt x="39" y="51"/>
                  </a:cubicBezTo>
                  <a:cubicBezTo>
                    <a:pt x="37" y="51"/>
                    <a:pt x="37" y="51"/>
                    <a:pt x="37" y="51"/>
                  </a:cubicBezTo>
                  <a:cubicBezTo>
                    <a:pt x="36" y="51"/>
                    <a:pt x="36" y="51"/>
                    <a:pt x="36" y="51"/>
                  </a:cubicBezTo>
                  <a:cubicBezTo>
                    <a:pt x="37" y="52"/>
                    <a:pt x="37" y="52"/>
                    <a:pt x="37" y="52"/>
                  </a:cubicBezTo>
                  <a:cubicBezTo>
                    <a:pt x="38" y="52"/>
                    <a:pt x="38" y="52"/>
                    <a:pt x="38" y="52"/>
                  </a:cubicBezTo>
                  <a:cubicBezTo>
                    <a:pt x="38" y="52"/>
                    <a:pt x="38" y="52"/>
                    <a:pt x="38" y="52"/>
                  </a:cubicBezTo>
                  <a:cubicBezTo>
                    <a:pt x="38" y="53"/>
                    <a:pt x="38" y="53"/>
                    <a:pt x="38" y="53"/>
                  </a:cubicBezTo>
                  <a:cubicBezTo>
                    <a:pt x="38" y="54"/>
                    <a:pt x="38" y="54"/>
                    <a:pt x="38" y="54"/>
                  </a:cubicBezTo>
                  <a:cubicBezTo>
                    <a:pt x="38" y="53"/>
                    <a:pt x="38" y="53"/>
                    <a:pt x="38" y="53"/>
                  </a:cubicBezTo>
                  <a:cubicBezTo>
                    <a:pt x="37" y="53"/>
                    <a:pt x="37" y="53"/>
                    <a:pt x="37" y="53"/>
                  </a:cubicBezTo>
                  <a:cubicBezTo>
                    <a:pt x="37" y="54"/>
                    <a:pt x="37" y="54"/>
                    <a:pt x="37" y="54"/>
                  </a:cubicBezTo>
                  <a:cubicBezTo>
                    <a:pt x="37" y="54"/>
                    <a:pt x="37" y="54"/>
                    <a:pt x="37" y="54"/>
                  </a:cubicBezTo>
                  <a:cubicBezTo>
                    <a:pt x="36" y="54"/>
                    <a:pt x="36" y="54"/>
                    <a:pt x="36" y="54"/>
                  </a:cubicBezTo>
                  <a:cubicBezTo>
                    <a:pt x="37" y="55"/>
                    <a:pt x="37" y="55"/>
                    <a:pt x="37" y="55"/>
                  </a:cubicBezTo>
                  <a:cubicBezTo>
                    <a:pt x="37" y="56"/>
                    <a:pt x="37" y="56"/>
                    <a:pt x="37" y="56"/>
                  </a:cubicBezTo>
                  <a:cubicBezTo>
                    <a:pt x="37" y="56"/>
                    <a:pt x="37" y="56"/>
                    <a:pt x="37" y="56"/>
                  </a:cubicBezTo>
                  <a:cubicBezTo>
                    <a:pt x="36" y="55"/>
                    <a:pt x="36" y="55"/>
                    <a:pt x="36" y="55"/>
                  </a:cubicBezTo>
                  <a:cubicBezTo>
                    <a:pt x="36" y="55"/>
                    <a:pt x="36" y="55"/>
                    <a:pt x="36" y="55"/>
                  </a:cubicBezTo>
                  <a:cubicBezTo>
                    <a:pt x="36" y="56"/>
                    <a:pt x="36" y="56"/>
                    <a:pt x="36" y="56"/>
                  </a:cubicBezTo>
                  <a:cubicBezTo>
                    <a:pt x="37" y="56"/>
                    <a:pt x="37" y="56"/>
                    <a:pt x="37" y="56"/>
                  </a:cubicBezTo>
                  <a:cubicBezTo>
                    <a:pt x="37" y="57"/>
                    <a:pt x="37" y="57"/>
                    <a:pt x="37" y="57"/>
                  </a:cubicBezTo>
                  <a:cubicBezTo>
                    <a:pt x="37" y="57"/>
                    <a:pt x="37" y="57"/>
                    <a:pt x="37" y="57"/>
                  </a:cubicBezTo>
                  <a:cubicBezTo>
                    <a:pt x="35" y="57"/>
                    <a:pt x="35" y="57"/>
                    <a:pt x="35" y="57"/>
                  </a:cubicBezTo>
                  <a:cubicBezTo>
                    <a:pt x="35" y="57"/>
                    <a:pt x="35" y="57"/>
                    <a:pt x="35" y="57"/>
                  </a:cubicBezTo>
                  <a:cubicBezTo>
                    <a:pt x="35" y="58"/>
                    <a:pt x="35" y="58"/>
                    <a:pt x="35" y="58"/>
                  </a:cubicBezTo>
                  <a:cubicBezTo>
                    <a:pt x="35" y="58"/>
                    <a:pt x="35" y="58"/>
                    <a:pt x="35" y="58"/>
                  </a:cubicBezTo>
                  <a:cubicBezTo>
                    <a:pt x="35" y="59"/>
                    <a:pt x="35" y="59"/>
                    <a:pt x="35" y="59"/>
                  </a:cubicBezTo>
                  <a:cubicBezTo>
                    <a:pt x="36" y="60"/>
                    <a:pt x="36" y="60"/>
                    <a:pt x="36" y="60"/>
                  </a:cubicBezTo>
                  <a:cubicBezTo>
                    <a:pt x="36" y="60"/>
                    <a:pt x="36" y="60"/>
                    <a:pt x="36" y="60"/>
                  </a:cubicBezTo>
                  <a:cubicBezTo>
                    <a:pt x="37" y="59"/>
                    <a:pt x="37" y="59"/>
                    <a:pt x="37" y="59"/>
                  </a:cubicBezTo>
                  <a:cubicBezTo>
                    <a:pt x="37" y="59"/>
                    <a:pt x="37" y="59"/>
                    <a:pt x="37" y="59"/>
                  </a:cubicBezTo>
                  <a:cubicBezTo>
                    <a:pt x="37" y="60"/>
                    <a:pt x="37" y="60"/>
                    <a:pt x="37" y="60"/>
                  </a:cubicBezTo>
                  <a:cubicBezTo>
                    <a:pt x="36" y="60"/>
                    <a:pt x="36" y="60"/>
                    <a:pt x="36" y="60"/>
                  </a:cubicBezTo>
                  <a:cubicBezTo>
                    <a:pt x="35" y="61"/>
                    <a:pt x="35" y="61"/>
                    <a:pt x="35" y="61"/>
                  </a:cubicBezTo>
                  <a:cubicBezTo>
                    <a:pt x="34" y="61"/>
                    <a:pt x="34" y="61"/>
                    <a:pt x="34" y="61"/>
                  </a:cubicBezTo>
                  <a:cubicBezTo>
                    <a:pt x="34" y="61"/>
                    <a:pt x="34" y="61"/>
                    <a:pt x="34" y="61"/>
                  </a:cubicBezTo>
                  <a:cubicBezTo>
                    <a:pt x="34" y="62"/>
                    <a:pt x="34" y="62"/>
                    <a:pt x="34" y="62"/>
                  </a:cubicBezTo>
                  <a:cubicBezTo>
                    <a:pt x="33" y="62"/>
                    <a:pt x="33" y="62"/>
                    <a:pt x="33" y="62"/>
                  </a:cubicBezTo>
                  <a:cubicBezTo>
                    <a:pt x="32" y="63"/>
                    <a:pt x="32" y="63"/>
                    <a:pt x="32" y="63"/>
                  </a:cubicBezTo>
                  <a:cubicBezTo>
                    <a:pt x="33" y="63"/>
                    <a:pt x="33" y="63"/>
                    <a:pt x="33" y="63"/>
                  </a:cubicBezTo>
                  <a:cubicBezTo>
                    <a:pt x="32" y="63"/>
                    <a:pt x="32" y="63"/>
                    <a:pt x="32" y="63"/>
                  </a:cubicBezTo>
                  <a:cubicBezTo>
                    <a:pt x="31" y="63"/>
                    <a:pt x="31" y="63"/>
                    <a:pt x="31" y="63"/>
                  </a:cubicBezTo>
                  <a:cubicBezTo>
                    <a:pt x="30" y="64"/>
                    <a:pt x="30" y="64"/>
                    <a:pt x="30" y="64"/>
                  </a:cubicBezTo>
                  <a:cubicBezTo>
                    <a:pt x="30" y="65"/>
                    <a:pt x="30" y="65"/>
                    <a:pt x="30" y="65"/>
                  </a:cubicBezTo>
                  <a:cubicBezTo>
                    <a:pt x="32" y="65"/>
                    <a:pt x="32" y="65"/>
                    <a:pt x="32" y="65"/>
                  </a:cubicBezTo>
                  <a:cubicBezTo>
                    <a:pt x="31" y="65"/>
                    <a:pt x="31" y="65"/>
                    <a:pt x="31" y="65"/>
                  </a:cubicBezTo>
                  <a:cubicBezTo>
                    <a:pt x="30" y="66"/>
                    <a:pt x="30" y="66"/>
                    <a:pt x="30" y="66"/>
                  </a:cubicBezTo>
                  <a:cubicBezTo>
                    <a:pt x="29" y="66"/>
                    <a:pt x="29" y="66"/>
                    <a:pt x="29" y="66"/>
                  </a:cubicBezTo>
                  <a:cubicBezTo>
                    <a:pt x="29" y="65"/>
                    <a:pt x="29" y="65"/>
                    <a:pt x="29" y="65"/>
                  </a:cubicBezTo>
                  <a:cubicBezTo>
                    <a:pt x="29" y="65"/>
                    <a:pt x="29" y="65"/>
                    <a:pt x="29" y="65"/>
                  </a:cubicBezTo>
                  <a:cubicBezTo>
                    <a:pt x="28" y="66"/>
                    <a:pt x="28" y="66"/>
                    <a:pt x="28" y="66"/>
                  </a:cubicBezTo>
                  <a:cubicBezTo>
                    <a:pt x="28" y="66"/>
                    <a:pt x="28" y="66"/>
                    <a:pt x="28" y="66"/>
                  </a:cubicBezTo>
                  <a:cubicBezTo>
                    <a:pt x="28" y="66"/>
                    <a:pt x="28" y="66"/>
                    <a:pt x="28" y="66"/>
                  </a:cubicBezTo>
                  <a:cubicBezTo>
                    <a:pt x="27" y="67"/>
                    <a:pt x="27" y="67"/>
                    <a:pt x="27" y="67"/>
                  </a:cubicBezTo>
                  <a:cubicBezTo>
                    <a:pt x="27" y="67"/>
                    <a:pt x="27" y="67"/>
                    <a:pt x="27" y="67"/>
                  </a:cubicBezTo>
                  <a:cubicBezTo>
                    <a:pt x="28" y="68"/>
                    <a:pt x="28" y="68"/>
                    <a:pt x="28" y="68"/>
                  </a:cubicBezTo>
                  <a:cubicBezTo>
                    <a:pt x="26" y="68"/>
                    <a:pt x="26" y="68"/>
                    <a:pt x="26" y="68"/>
                  </a:cubicBezTo>
                  <a:cubicBezTo>
                    <a:pt x="26" y="68"/>
                    <a:pt x="26" y="68"/>
                    <a:pt x="26" y="68"/>
                  </a:cubicBezTo>
                  <a:cubicBezTo>
                    <a:pt x="26" y="69"/>
                    <a:pt x="26" y="69"/>
                    <a:pt x="26" y="69"/>
                  </a:cubicBezTo>
                  <a:cubicBezTo>
                    <a:pt x="25" y="70"/>
                    <a:pt x="25" y="70"/>
                    <a:pt x="25" y="70"/>
                  </a:cubicBezTo>
                  <a:cubicBezTo>
                    <a:pt x="25" y="70"/>
                    <a:pt x="25" y="70"/>
                    <a:pt x="25" y="70"/>
                  </a:cubicBezTo>
                  <a:cubicBezTo>
                    <a:pt x="25" y="71"/>
                    <a:pt x="25" y="71"/>
                    <a:pt x="25" y="71"/>
                  </a:cubicBezTo>
                  <a:cubicBezTo>
                    <a:pt x="24" y="72"/>
                    <a:pt x="24" y="72"/>
                    <a:pt x="24" y="72"/>
                  </a:cubicBezTo>
                  <a:cubicBezTo>
                    <a:pt x="23" y="72"/>
                    <a:pt x="23" y="72"/>
                    <a:pt x="23" y="72"/>
                  </a:cubicBezTo>
                  <a:cubicBezTo>
                    <a:pt x="23" y="73"/>
                    <a:pt x="23" y="73"/>
                    <a:pt x="23" y="73"/>
                  </a:cubicBezTo>
                  <a:cubicBezTo>
                    <a:pt x="25" y="72"/>
                    <a:pt x="25" y="72"/>
                    <a:pt x="25" y="72"/>
                  </a:cubicBezTo>
                  <a:cubicBezTo>
                    <a:pt x="25" y="72"/>
                    <a:pt x="25" y="72"/>
                    <a:pt x="25" y="72"/>
                  </a:cubicBezTo>
                  <a:cubicBezTo>
                    <a:pt x="25" y="73"/>
                    <a:pt x="25" y="73"/>
                    <a:pt x="25" y="73"/>
                  </a:cubicBezTo>
                  <a:cubicBezTo>
                    <a:pt x="24" y="73"/>
                    <a:pt x="24" y="73"/>
                    <a:pt x="24" y="73"/>
                  </a:cubicBezTo>
                  <a:cubicBezTo>
                    <a:pt x="24" y="74"/>
                    <a:pt x="24" y="74"/>
                    <a:pt x="24" y="74"/>
                  </a:cubicBezTo>
                  <a:cubicBezTo>
                    <a:pt x="25" y="75"/>
                    <a:pt x="25" y="75"/>
                    <a:pt x="25" y="75"/>
                  </a:cubicBezTo>
                  <a:cubicBezTo>
                    <a:pt x="26" y="74"/>
                    <a:pt x="26" y="74"/>
                    <a:pt x="26" y="74"/>
                  </a:cubicBezTo>
                  <a:cubicBezTo>
                    <a:pt x="27" y="74"/>
                    <a:pt x="27" y="74"/>
                    <a:pt x="27" y="74"/>
                  </a:cubicBezTo>
                  <a:cubicBezTo>
                    <a:pt x="29" y="72"/>
                    <a:pt x="29" y="72"/>
                    <a:pt x="29" y="72"/>
                  </a:cubicBezTo>
                  <a:cubicBezTo>
                    <a:pt x="29" y="72"/>
                    <a:pt x="29" y="72"/>
                    <a:pt x="29" y="72"/>
                  </a:cubicBezTo>
                  <a:cubicBezTo>
                    <a:pt x="28" y="72"/>
                    <a:pt x="28" y="72"/>
                    <a:pt x="28" y="72"/>
                  </a:cubicBezTo>
                  <a:cubicBezTo>
                    <a:pt x="29" y="71"/>
                    <a:pt x="29" y="71"/>
                    <a:pt x="29" y="71"/>
                  </a:cubicBezTo>
                  <a:cubicBezTo>
                    <a:pt x="29" y="70"/>
                    <a:pt x="29" y="70"/>
                    <a:pt x="29" y="70"/>
                  </a:cubicBezTo>
                  <a:cubicBezTo>
                    <a:pt x="30" y="70"/>
                    <a:pt x="30" y="70"/>
                    <a:pt x="30" y="70"/>
                  </a:cubicBezTo>
                  <a:cubicBezTo>
                    <a:pt x="30" y="70"/>
                    <a:pt x="30" y="70"/>
                    <a:pt x="30" y="70"/>
                  </a:cubicBezTo>
                  <a:cubicBezTo>
                    <a:pt x="31" y="70"/>
                    <a:pt x="31" y="70"/>
                    <a:pt x="31" y="70"/>
                  </a:cubicBezTo>
                  <a:cubicBezTo>
                    <a:pt x="32" y="70"/>
                    <a:pt x="32" y="70"/>
                    <a:pt x="32" y="70"/>
                  </a:cubicBezTo>
                  <a:cubicBezTo>
                    <a:pt x="30" y="71"/>
                    <a:pt x="30" y="71"/>
                    <a:pt x="30" y="71"/>
                  </a:cubicBezTo>
                  <a:cubicBezTo>
                    <a:pt x="30" y="71"/>
                    <a:pt x="30" y="71"/>
                    <a:pt x="30" y="71"/>
                  </a:cubicBezTo>
                  <a:cubicBezTo>
                    <a:pt x="32" y="72"/>
                    <a:pt x="32" y="72"/>
                    <a:pt x="32" y="72"/>
                  </a:cubicBezTo>
                  <a:cubicBezTo>
                    <a:pt x="31" y="72"/>
                    <a:pt x="31" y="72"/>
                    <a:pt x="31" y="72"/>
                  </a:cubicBezTo>
                  <a:cubicBezTo>
                    <a:pt x="30" y="72"/>
                    <a:pt x="30" y="72"/>
                    <a:pt x="30" y="72"/>
                  </a:cubicBezTo>
                  <a:cubicBezTo>
                    <a:pt x="29" y="74"/>
                    <a:pt x="29" y="74"/>
                    <a:pt x="29" y="74"/>
                  </a:cubicBezTo>
                  <a:cubicBezTo>
                    <a:pt x="30" y="74"/>
                    <a:pt x="30" y="74"/>
                    <a:pt x="30" y="74"/>
                  </a:cubicBezTo>
                  <a:cubicBezTo>
                    <a:pt x="29" y="75"/>
                    <a:pt x="29" y="75"/>
                    <a:pt x="29" y="75"/>
                  </a:cubicBezTo>
                  <a:cubicBezTo>
                    <a:pt x="29" y="76"/>
                    <a:pt x="29" y="76"/>
                    <a:pt x="29" y="76"/>
                  </a:cubicBezTo>
                  <a:cubicBezTo>
                    <a:pt x="28" y="76"/>
                    <a:pt x="28" y="76"/>
                    <a:pt x="28" y="76"/>
                  </a:cubicBezTo>
                  <a:cubicBezTo>
                    <a:pt x="27" y="75"/>
                    <a:pt x="27" y="75"/>
                    <a:pt x="27" y="75"/>
                  </a:cubicBezTo>
                  <a:cubicBezTo>
                    <a:pt x="26" y="75"/>
                    <a:pt x="26" y="75"/>
                    <a:pt x="26" y="75"/>
                  </a:cubicBezTo>
                  <a:cubicBezTo>
                    <a:pt x="25" y="76"/>
                    <a:pt x="25" y="76"/>
                    <a:pt x="25" y="76"/>
                  </a:cubicBezTo>
                  <a:cubicBezTo>
                    <a:pt x="25" y="76"/>
                    <a:pt x="25" y="76"/>
                    <a:pt x="25" y="76"/>
                  </a:cubicBezTo>
                  <a:cubicBezTo>
                    <a:pt x="25" y="77"/>
                    <a:pt x="25" y="77"/>
                    <a:pt x="25" y="77"/>
                  </a:cubicBezTo>
                  <a:cubicBezTo>
                    <a:pt x="24" y="77"/>
                    <a:pt x="24" y="77"/>
                    <a:pt x="24" y="77"/>
                  </a:cubicBezTo>
                  <a:cubicBezTo>
                    <a:pt x="24" y="77"/>
                    <a:pt x="24" y="77"/>
                    <a:pt x="24" y="77"/>
                  </a:cubicBezTo>
                  <a:cubicBezTo>
                    <a:pt x="25" y="76"/>
                    <a:pt x="25" y="76"/>
                    <a:pt x="25" y="76"/>
                  </a:cubicBezTo>
                  <a:cubicBezTo>
                    <a:pt x="24" y="76"/>
                    <a:pt x="24" y="76"/>
                    <a:pt x="24" y="76"/>
                  </a:cubicBezTo>
                  <a:cubicBezTo>
                    <a:pt x="24" y="75"/>
                    <a:pt x="24" y="75"/>
                    <a:pt x="24" y="75"/>
                  </a:cubicBezTo>
                  <a:cubicBezTo>
                    <a:pt x="23" y="74"/>
                    <a:pt x="23" y="74"/>
                    <a:pt x="23" y="74"/>
                  </a:cubicBezTo>
                  <a:cubicBezTo>
                    <a:pt x="23" y="74"/>
                    <a:pt x="23" y="74"/>
                    <a:pt x="23" y="74"/>
                  </a:cubicBezTo>
                  <a:cubicBezTo>
                    <a:pt x="22" y="74"/>
                    <a:pt x="22" y="74"/>
                    <a:pt x="22" y="74"/>
                  </a:cubicBezTo>
                  <a:cubicBezTo>
                    <a:pt x="21" y="74"/>
                    <a:pt x="21" y="74"/>
                    <a:pt x="21" y="74"/>
                  </a:cubicBezTo>
                  <a:cubicBezTo>
                    <a:pt x="21" y="75"/>
                    <a:pt x="21" y="75"/>
                    <a:pt x="21" y="75"/>
                  </a:cubicBezTo>
                  <a:cubicBezTo>
                    <a:pt x="22" y="75"/>
                    <a:pt x="22" y="75"/>
                    <a:pt x="22" y="75"/>
                  </a:cubicBezTo>
                  <a:cubicBezTo>
                    <a:pt x="21" y="76"/>
                    <a:pt x="21" y="76"/>
                    <a:pt x="21" y="76"/>
                  </a:cubicBezTo>
                  <a:cubicBezTo>
                    <a:pt x="20" y="76"/>
                    <a:pt x="20" y="76"/>
                    <a:pt x="20" y="76"/>
                  </a:cubicBezTo>
                  <a:cubicBezTo>
                    <a:pt x="19" y="76"/>
                    <a:pt x="19" y="76"/>
                    <a:pt x="19" y="76"/>
                  </a:cubicBezTo>
                  <a:cubicBezTo>
                    <a:pt x="18" y="77"/>
                    <a:pt x="18" y="77"/>
                    <a:pt x="18" y="77"/>
                  </a:cubicBezTo>
                  <a:cubicBezTo>
                    <a:pt x="19" y="77"/>
                    <a:pt x="19" y="77"/>
                    <a:pt x="19" y="77"/>
                  </a:cubicBezTo>
                  <a:cubicBezTo>
                    <a:pt x="19" y="77"/>
                    <a:pt x="19" y="77"/>
                    <a:pt x="19" y="77"/>
                  </a:cubicBezTo>
                  <a:cubicBezTo>
                    <a:pt x="20" y="77"/>
                    <a:pt x="20" y="77"/>
                    <a:pt x="20" y="77"/>
                  </a:cubicBezTo>
                  <a:cubicBezTo>
                    <a:pt x="19" y="77"/>
                    <a:pt x="19" y="77"/>
                    <a:pt x="19" y="77"/>
                  </a:cubicBezTo>
                  <a:cubicBezTo>
                    <a:pt x="18" y="78"/>
                    <a:pt x="18" y="78"/>
                    <a:pt x="18" y="78"/>
                  </a:cubicBezTo>
                  <a:cubicBezTo>
                    <a:pt x="18" y="78"/>
                    <a:pt x="18" y="78"/>
                    <a:pt x="18" y="78"/>
                  </a:cubicBezTo>
                  <a:cubicBezTo>
                    <a:pt x="17" y="78"/>
                    <a:pt x="17" y="78"/>
                    <a:pt x="17" y="78"/>
                  </a:cubicBezTo>
                  <a:cubicBezTo>
                    <a:pt x="17" y="78"/>
                    <a:pt x="17" y="78"/>
                    <a:pt x="17" y="78"/>
                  </a:cubicBezTo>
                  <a:cubicBezTo>
                    <a:pt x="18" y="79"/>
                    <a:pt x="18" y="79"/>
                    <a:pt x="18" y="79"/>
                  </a:cubicBezTo>
                  <a:cubicBezTo>
                    <a:pt x="19" y="79"/>
                    <a:pt x="19" y="79"/>
                    <a:pt x="19" y="79"/>
                  </a:cubicBezTo>
                  <a:cubicBezTo>
                    <a:pt x="19" y="79"/>
                    <a:pt x="19" y="79"/>
                    <a:pt x="19" y="79"/>
                  </a:cubicBezTo>
                  <a:cubicBezTo>
                    <a:pt x="20" y="80"/>
                    <a:pt x="20" y="80"/>
                    <a:pt x="20" y="80"/>
                  </a:cubicBezTo>
                  <a:cubicBezTo>
                    <a:pt x="20" y="80"/>
                    <a:pt x="20" y="80"/>
                    <a:pt x="20" y="80"/>
                  </a:cubicBezTo>
                  <a:cubicBezTo>
                    <a:pt x="18" y="80"/>
                    <a:pt x="18" y="80"/>
                    <a:pt x="18" y="80"/>
                  </a:cubicBezTo>
                  <a:cubicBezTo>
                    <a:pt x="18" y="79"/>
                    <a:pt x="18" y="79"/>
                    <a:pt x="18" y="79"/>
                  </a:cubicBezTo>
                  <a:cubicBezTo>
                    <a:pt x="17" y="79"/>
                    <a:pt x="17" y="79"/>
                    <a:pt x="17" y="79"/>
                  </a:cubicBezTo>
                  <a:cubicBezTo>
                    <a:pt x="16" y="78"/>
                    <a:pt x="16" y="78"/>
                    <a:pt x="16" y="78"/>
                  </a:cubicBezTo>
                  <a:cubicBezTo>
                    <a:pt x="16" y="78"/>
                    <a:pt x="16" y="78"/>
                    <a:pt x="16" y="78"/>
                  </a:cubicBezTo>
                  <a:cubicBezTo>
                    <a:pt x="16" y="78"/>
                    <a:pt x="16" y="78"/>
                    <a:pt x="16" y="78"/>
                  </a:cubicBezTo>
                  <a:cubicBezTo>
                    <a:pt x="15" y="79"/>
                    <a:pt x="15" y="79"/>
                    <a:pt x="15" y="79"/>
                  </a:cubicBezTo>
                  <a:cubicBezTo>
                    <a:pt x="16" y="80"/>
                    <a:pt x="16" y="80"/>
                    <a:pt x="16" y="80"/>
                  </a:cubicBezTo>
                  <a:cubicBezTo>
                    <a:pt x="17" y="81"/>
                    <a:pt x="17" y="81"/>
                    <a:pt x="17" y="81"/>
                  </a:cubicBezTo>
                  <a:cubicBezTo>
                    <a:pt x="18" y="81"/>
                    <a:pt x="18" y="81"/>
                    <a:pt x="18" y="81"/>
                  </a:cubicBezTo>
                  <a:cubicBezTo>
                    <a:pt x="19" y="81"/>
                    <a:pt x="19" y="81"/>
                    <a:pt x="19" y="81"/>
                  </a:cubicBezTo>
                  <a:cubicBezTo>
                    <a:pt x="18" y="81"/>
                    <a:pt x="18" y="81"/>
                    <a:pt x="18" y="81"/>
                  </a:cubicBezTo>
                  <a:cubicBezTo>
                    <a:pt x="16" y="81"/>
                    <a:pt x="16" y="81"/>
                    <a:pt x="16" y="81"/>
                  </a:cubicBezTo>
                  <a:cubicBezTo>
                    <a:pt x="15" y="79"/>
                    <a:pt x="15" y="79"/>
                    <a:pt x="15" y="79"/>
                  </a:cubicBezTo>
                  <a:cubicBezTo>
                    <a:pt x="14" y="80"/>
                    <a:pt x="14" y="80"/>
                    <a:pt x="14" y="80"/>
                  </a:cubicBezTo>
                  <a:cubicBezTo>
                    <a:pt x="13" y="79"/>
                    <a:pt x="13" y="79"/>
                    <a:pt x="13" y="79"/>
                  </a:cubicBezTo>
                  <a:cubicBezTo>
                    <a:pt x="12" y="79"/>
                    <a:pt x="12" y="79"/>
                    <a:pt x="12" y="79"/>
                  </a:cubicBezTo>
                  <a:cubicBezTo>
                    <a:pt x="12" y="78"/>
                    <a:pt x="12" y="78"/>
                    <a:pt x="12" y="78"/>
                  </a:cubicBezTo>
                  <a:cubicBezTo>
                    <a:pt x="11" y="79"/>
                    <a:pt x="11" y="79"/>
                    <a:pt x="11" y="79"/>
                  </a:cubicBezTo>
                  <a:cubicBezTo>
                    <a:pt x="11" y="80"/>
                    <a:pt x="11" y="80"/>
                    <a:pt x="11" y="80"/>
                  </a:cubicBezTo>
                  <a:cubicBezTo>
                    <a:pt x="11" y="80"/>
                    <a:pt x="11" y="80"/>
                    <a:pt x="11" y="80"/>
                  </a:cubicBezTo>
                  <a:cubicBezTo>
                    <a:pt x="12" y="81"/>
                    <a:pt x="12" y="81"/>
                    <a:pt x="12" y="81"/>
                  </a:cubicBezTo>
                  <a:cubicBezTo>
                    <a:pt x="13" y="81"/>
                    <a:pt x="13" y="81"/>
                    <a:pt x="13" y="81"/>
                  </a:cubicBezTo>
                  <a:cubicBezTo>
                    <a:pt x="14" y="81"/>
                    <a:pt x="14" y="81"/>
                    <a:pt x="14" y="81"/>
                  </a:cubicBezTo>
                  <a:cubicBezTo>
                    <a:pt x="13" y="81"/>
                    <a:pt x="13" y="81"/>
                    <a:pt x="13" y="81"/>
                  </a:cubicBezTo>
                  <a:cubicBezTo>
                    <a:pt x="13" y="82"/>
                    <a:pt x="13" y="82"/>
                    <a:pt x="13" y="82"/>
                  </a:cubicBezTo>
                  <a:cubicBezTo>
                    <a:pt x="15" y="81"/>
                    <a:pt x="15" y="81"/>
                    <a:pt x="15" y="81"/>
                  </a:cubicBezTo>
                  <a:cubicBezTo>
                    <a:pt x="15" y="81"/>
                    <a:pt x="15" y="81"/>
                    <a:pt x="15" y="81"/>
                  </a:cubicBezTo>
                  <a:cubicBezTo>
                    <a:pt x="15" y="82"/>
                    <a:pt x="15" y="82"/>
                    <a:pt x="15" y="82"/>
                  </a:cubicBezTo>
                  <a:cubicBezTo>
                    <a:pt x="13" y="82"/>
                    <a:pt x="13" y="82"/>
                    <a:pt x="13" y="82"/>
                  </a:cubicBezTo>
                  <a:cubicBezTo>
                    <a:pt x="13" y="83"/>
                    <a:pt x="13" y="83"/>
                    <a:pt x="13" y="83"/>
                  </a:cubicBezTo>
                  <a:cubicBezTo>
                    <a:pt x="12" y="83"/>
                    <a:pt x="12" y="83"/>
                    <a:pt x="12" y="83"/>
                  </a:cubicBezTo>
                  <a:cubicBezTo>
                    <a:pt x="11" y="82"/>
                    <a:pt x="11" y="82"/>
                    <a:pt x="11" y="82"/>
                  </a:cubicBezTo>
                  <a:cubicBezTo>
                    <a:pt x="10" y="82"/>
                    <a:pt x="10" y="82"/>
                    <a:pt x="10" y="82"/>
                  </a:cubicBezTo>
                  <a:cubicBezTo>
                    <a:pt x="10" y="82"/>
                    <a:pt x="10" y="82"/>
                    <a:pt x="10" y="82"/>
                  </a:cubicBezTo>
                  <a:cubicBezTo>
                    <a:pt x="9" y="81"/>
                    <a:pt x="9" y="81"/>
                    <a:pt x="9" y="81"/>
                  </a:cubicBezTo>
                  <a:cubicBezTo>
                    <a:pt x="8" y="82"/>
                    <a:pt x="8" y="82"/>
                    <a:pt x="8" y="82"/>
                  </a:cubicBezTo>
                  <a:cubicBezTo>
                    <a:pt x="8" y="81"/>
                    <a:pt x="8" y="81"/>
                    <a:pt x="8" y="81"/>
                  </a:cubicBezTo>
                  <a:cubicBezTo>
                    <a:pt x="7" y="82"/>
                    <a:pt x="7" y="82"/>
                    <a:pt x="7" y="82"/>
                  </a:cubicBezTo>
                  <a:cubicBezTo>
                    <a:pt x="7" y="82"/>
                    <a:pt x="7" y="82"/>
                    <a:pt x="7" y="82"/>
                  </a:cubicBezTo>
                  <a:cubicBezTo>
                    <a:pt x="9" y="83"/>
                    <a:pt x="9" y="83"/>
                    <a:pt x="9" y="83"/>
                  </a:cubicBezTo>
                  <a:cubicBezTo>
                    <a:pt x="10" y="83"/>
                    <a:pt x="10" y="83"/>
                    <a:pt x="10" y="83"/>
                  </a:cubicBezTo>
                  <a:cubicBezTo>
                    <a:pt x="11" y="84"/>
                    <a:pt x="11" y="84"/>
                    <a:pt x="11" y="84"/>
                  </a:cubicBezTo>
                  <a:cubicBezTo>
                    <a:pt x="11" y="85"/>
                    <a:pt x="11" y="85"/>
                    <a:pt x="11" y="85"/>
                  </a:cubicBezTo>
                  <a:cubicBezTo>
                    <a:pt x="11" y="85"/>
                    <a:pt x="11" y="85"/>
                    <a:pt x="11" y="85"/>
                  </a:cubicBezTo>
                  <a:cubicBezTo>
                    <a:pt x="11" y="86"/>
                    <a:pt x="11" y="86"/>
                    <a:pt x="11" y="86"/>
                  </a:cubicBezTo>
                  <a:cubicBezTo>
                    <a:pt x="10" y="85"/>
                    <a:pt x="10" y="85"/>
                    <a:pt x="10" y="85"/>
                  </a:cubicBezTo>
                  <a:cubicBezTo>
                    <a:pt x="10" y="84"/>
                    <a:pt x="10" y="84"/>
                    <a:pt x="10" y="84"/>
                  </a:cubicBezTo>
                  <a:cubicBezTo>
                    <a:pt x="9" y="84"/>
                    <a:pt x="9" y="84"/>
                    <a:pt x="9" y="84"/>
                  </a:cubicBezTo>
                  <a:cubicBezTo>
                    <a:pt x="8" y="84"/>
                    <a:pt x="8" y="84"/>
                    <a:pt x="8" y="84"/>
                  </a:cubicBezTo>
                  <a:cubicBezTo>
                    <a:pt x="9" y="85"/>
                    <a:pt x="9" y="85"/>
                    <a:pt x="9" y="85"/>
                  </a:cubicBezTo>
                  <a:cubicBezTo>
                    <a:pt x="9" y="85"/>
                    <a:pt x="9" y="85"/>
                    <a:pt x="9" y="85"/>
                  </a:cubicBezTo>
                  <a:cubicBezTo>
                    <a:pt x="7" y="84"/>
                    <a:pt x="7" y="84"/>
                    <a:pt x="7" y="84"/>
                  </a:cubicBezTo>
                  <a:cubicBezTo>
                    <a:pt x="6" y="85"/>
                    <a:pt x="6" y="85"/>
                    <a:pt x="6" y="85"/>
                  </a:cubicBezTo>
                  <a:cubicBezTo>
                    <a:pt x="7" y="86"/>
                    <a:pt x="7" y="86"/>
                    <a:pt x="7" y="86"/>
                  </a:cubicBezTo>
                  <a:cubicBezTo>
                    <a:pt x="6" y="86"/>
                    <a:pt x="6" y="86"/>
                    <a:pt x="6" y="86"/>
                  </a:cubicBezTo>
                  <a:cubicBezTo>
                    <a:pt x="6" y="86"/>
                    <a:pt x="6" y="86"/>
                    <a:pt x="6" y="86"/>
                  </a:cubicBezTo>
                  <a:cubicBezTo>
                    <a:pt x="6" y="85"/>
                    <a:pt x="6" y="85"/>
                    <a:pt x="6" y="85"/>
                  </a:cubicBezTo>
                  <a:cubicBezTo>
                    <a:pt x="4" y="85"/>
                    <a:pt x="4" y="85"/>
                    <a:pt x="4" y="85"/>
                  </a:cubicBezTo>
                  <a:cubicBezTo>
                    <a:pt x="4" y="86"/>
                    <a:pt x="4" y="86"/>
                    <a:pt x="4" y="86"/>
                  </a:cubicBezTo>
                  <a:cubicBezTo>
                    <a:pt x="4" y="87"/>
                    <a:pt x="4" y="87"/>
                    <a:pt x="4" y="87"/>
                  </a:cubicBezTo>
                  <a:cubicBezTo>
                    <a:pt x="3" y="86"/>
                    <a:pt x="3" y="86"/>
                    <a:pt x="3" y="86"/>
                  </a:cubicBezTo>
                  <a:cubicBezTo>
                    <a:pt x="3" y="85"/>
                    <a:pt x="3" y="85"/>
                    <a:pt x="3" y="85"/>
                  </a:cubicBezTo>
                  <a:cubicBezTo>
                    <a:pt x="2" y="85"/>
                    <a:pt x="2" y="85"/>
                    <a:pt x="2" y="85"/>
                  </a:cubicBezTo>
                  <a:cubicBezTo>
                    <a:pt x="2" y="86"/>
                    <a:pt x="2" y="86"/>
                    <a:pt x="2" y="86"/>
                  </a:cubicBezTo>
                  <a:cubicBezTo>
                    <a:pt x="3" y="87"/>
                    <a:pt x="3" y="87"/>
                    <a:pt x="3" y="87"/>
                  </a:cubicBezTo>
                  <a:cubicBezTo>
                    <a:pt x="3" y="87"/>
                    <a:pt x="3" y="87"/>
                    <a:pt x="3" y="87"/>
                  </a:cubicBezTo>
                  <a:cubicBezTo>
                    <a:pt x="3" y="88"/>
                    <a:pt x="3" y="88"/>
                    <a:pt x="3" y="88"/>
                  </a:cubicBezTo>
                  <a:cubicBezTo>
                    <a:pt x="4" y="87"/>
                    <a:pt x="4" y="87"/>
                    <a:pt x="4" y="87"/>
                  </a:cubicBezTo>
                  <a:cubicBezTo>
                    <a:pt x="6" y="88"/>
                    <a:pt x="6" y="88"/>
                    <a:pt x="6" y="88"/>
                  </a:cubicBezTo>
                  <a:cubicBezTo>
                    <a:pt x="7" y="88"/>
                    <a:pt x="7" y="88"/>
                    <a:pt x="7" y="88"/>
                  </a:cubicBezTo>
                  <a:cubicBezTo>
                    <a:pt x="9" y="88"/>
                    <a:pt x="9" y="88"/>
                    <a:pt x="9" y="88"/>
                  </a:cubicBezTo>
                  <a:cubicBezTo>
                    <a:pt x="9" y="88"/>
                    <a:pt x="9" y="88"/>
                    <a:pt x="9" y="88"/>
                  </a:cubicBezTo>
                  <a:cubicBezTo>
                    <a:pt x="10" y="88"/>
                    <a:pt x="10" y="88"/>
                    <a:pt x="10" y="88"/>
                  </a:cubicBezTo>
                  <a:cubicBezTo>
                    <a:pt x="9" y="89"/>
                    <a:pt x="9" y="89"/>
                    <a:pt x="9" y="89"/>
                  </a:cubicBezTo>
                  <a:cubicBezTo>
                    <a:pt x="8" y="89"/>
                    <a:pt x="8" y="89"/>
                    <a:pt x="8" y="89"/>
                  </a:cubicBezTo>
                  <a:cubicBezTo>
                    <a:pt x="7" y="89"/>
                    <a:pt x="7" y="89"/>
                    <a:pt x="7" y="89"/>
                  </a:cubicBezTo>
                  <a:cubicBezTo>
                    <a:pt x="5" y="88"/>
                    <a:pt x="5" y="88"/>
                    <a:pt x="5" y="88"/>
                  </a:cubicBezTo>
                  <a:cubicBezTo>
                    <a:pt x="4" y="88"/>
                    <a:pt x="4" y="88"/>
                    <a:pt x="4" y="88"/>
                  </a:cubicBezTo>
                  <a:cubicBezTo>
                    <a:pt x="4" y="88"/>
                    <a:pt x="4" y="88"/>
                    <a:pt x="4" y="88"/>
                  </a:cubicBezTo>
                  <a:cubicBezTo>
                    <a:pt x="3" y="89"/>
                    <a:pt x="3" y="89"/>
                    <a:pt x="3" y="89"/>
                  </a:cubicBezTo>
                  <a:cubicBezTo>
                    <a:pt x="2" y="89"/>
                    <a:pt x="2" y="89"/>
                    <a:pt x="2" y="89"/>
                  </a:cubicBezTo>
                  <a:cubicBezTo>
                    <a:pt x="2" y="89"/>
                    <a:pt x="2" y="89"/>
                    <a:pt x="2" y="89"/>
                  </a:cubicBezTo>
                  <a:cubicBezTo>
                    <a:pt x="3" y="90"/>
                    <a:pt x="3" y="90"/>
                    <a:pt x="3" y="90"/>
                  </a:cubicBezTo>
                  <a:cubicBezTo>
                    <a:pt x="3" y="91"/>
                    <a:pt x="3" y="91"/>
                    <a:pt x="3" y="91"/>
                  </a:cubicBezTo>
                  <a:cubicBezTo>
                    <a:pt x="4" y="91"/>
                    <a:pt x="4" y="91"/>
                    <a:pt x="4" y="91"/>
                  </a:cubicBezTo>
                  <a:cubicBezTo>
                    <a:pt x="4" y="91"/>
                    <a:pt x="4" y="91"/>
                    <a:pt x="4" y="91"/>
                  </a:cubicBezTo>
                  <a:cubicBezTo>
                    <a:pt x="6" y="91"/>
                    <a:pt x="6" y="91"/>
                    <a:pt x="6" y="91"/>
                  </a:cubicBezTo>
                  <a:cubicBezTo>
                    <a:pt x="5" y="91"/>
                    <a:pt x="5" y="91"/>
                    <a:pt x="5" y="91"/>
                  </a:cubicBezTo>
                  <a:cubicBezTo>
                    <a:pt x="3" y="91"/>
                    <a:pt x="3" y="91"/>
                    <a:pt x="3" y="91"/>
                  </a:cubicBezTo>
                  <a:cubicBezTo>
                    <a:pt x="3" y="91"/>
                    <a:pt x="3" y="91"/>
                    <a:pt x="3" y="91"/>
                  </a:cubicBezTo>
                  <a:cubicBezTo>
                    <a:pt x="2" y="91"/>
                    <a:pt x="2" y="91"/>
                    <a:pt x="2" y="91"/>
                  </a:cubicBezTo>
                  <a:cubicBezTo>
                    <a:pt x="2" y="92"/>
                    <a:pt x="2" y="92"/>
                    <a:pt x="2" y="92"/>
                  </a:cubicBezTo>
                  <a:cubicBezTo>
                    <a:pt x="3" y="92"/>
                    <a:pt x="3" y="92"/>
                    <a:pt x="3" y="92"/>
                  </a:cubicBezTo>
                  <a:cubicBezTo>
                    <a:pt x="3" y="92"/>
                    <a:pt x="3" y="92"/>
                    <a:pt x="3" y="92"/>
                  </a:cubicBezTo>
                  <a:cubicBezTo>
                    <a:pt x="3" y="92"/>
                    <a:pt x="3" y="92"/>
                    <a:pt x="3" y="92"/>
                  </a:cubicBezTo>
                  <a:cubicBezTo>
                    <a:pt x="2" y="93"/>
                    <a:pt x="2" y="93"/>
                    <a:pt x="2" y="93"/>
                  </a:cubicBezTo>
                  <a:cubicBezTo>
                    <a:pt x="2" y="93"/>
                    <a:pt x="2" y="93"/>
                    <a:pt x="2" y="93"/>
                  </a:cubicBezTo>
                  <a:cubicBezTo>
                    <a:pt x="3" y="93"/>
                    <a:pt x="3" y="93"/>
                    <a:pt x="3" y="93"/>
                  </a:cubicBezTo>
                  <a:cubicBezTo>
                    <a:pt x="3" y="94"/>
                    <a:pt x="3" y="94"/>
                    <a:pt x="3" y="94"/>
                  </a:cubicBezTo>
                  <a:cubicBezTo>
                    <a:pt x="4" y="94"/>
                    <a:pt x="4" y="94"/>
                    <a:pt x="4" y="94"/>
                  </a:cubicBezTo>
                  <a:cubicBezTo>
                    <a:pt x="5" y="93"/>
                    <a:pt x="5" y="93"/>
                    <a:pt x="5" y="93"/>
                  </a:cubicBezTo>
                  <a:cubicBezTo>
                    <a:pt x="7" y="93"/>
                    <a:pt x="7" y="93"/>
                    <a:pt x="7" y="93"/>
                  </a:cubicBezTo>
                  <a:cubicBezTo>
                    <a:pt x="8" y="93"/>
                    <a:pt x="8" y="93"/>
                    <a:pt x="8" y="93"/>
                  </a:cubicBezTo>
                  <a:cubicBezTo>
                    <a:pt x="8" y="94"/>
                    <a:pt x="8" y="94"/>
                    <a:pt x="8" y="94"/>
                  </a:cubicBezTo>
                  <a:cubicBezTo>
                    <a:pt x="9" y="93"/>
                    <a:pt x="9" y="93"/>
                    <a:pt x="9" y="93"/>
                  </a:cubicBezTo>
                  <a:cubicBezTo>
                    <a:pt x="9" y="93"/>
                    <a:pt x="9" y="93"/>
                    <a:pt x="9" y="93"/>
                  </a:cubicBezTo>
                  <a:cubicBezTo>
                    <a:pt x="10" y="92"/>
                    <a:pt x="10" y="92"/>
                    <a:pt x="10" y="92"/>
                  </a:cubicBezTo>
                  <a:cubicBezTo>
                    <a:pt x="10" y="93"/>
                    <a:pt x="10" y="93"/>
                    <a:pt x="10" y="93"/>
                  </a:cubicBezTo>
                  <a:cubicBezTo>
                    <a:pt x="11" y="93"/>
                    <a:pt x="11" y="93"/>
                    <a:pt x="11" y="93"/>
                  </a:cubicBezTo>
                  <a:cubicBezTo>
                    <a:pt x="12" y="92"/>
                    <a:pt x="12" y="92"/>
                    <a:pt x="12" y="92"/>
                  </a:cubicBezTo>
                  <a:cubicBezTo>
                    <a:pt x="13" y="92"/>
                    <a:pt x="13" y="92"/>
                    <a:pt x="13" y="92"/>
                  </a:cubicBezTo>
                  <a:cubicBezTo>
                    <a:pt x="12" y="93"/>
                    <a:pt x="12" y="93"/>
                    <a:pt x="12" y="93"/>
                  </a:cubicBezTo>
                  <a:cubicBezTo>
                    <a:pt x="12" y="93"/>
                    <a:pt x="12" y="93"/>
                    <a:pt x="12" y="93"/>
                  </a:cubicBezTo>
                  <a:cubicBezTo>
                    <a:pt x="13" y="93"/>
                    <a:pt x="13" y="93"/>
                    <a:pt x="13" y="93"/>
                  </a:cubicBezTo>
                  <a:cubicBezTo>
                    <a:pt x="14" y="93"/>
                    <a:pt x="14" y="93"/>
                    <a:pt x="14" y="93"/>
                  </a:cubicBezTo>
                  <a:cubicBezTo>
                    <a:pt x="13" y="92"/>
                    <a:pt x="13" y="92"/>
                    <a:pt x="13" y="92"/>
                  </a:cubicBezTo>
                  <a:cubicBezTo>
                    <a:pt x="14" y="91"/>
                    <a:pt x="14" y="91"/>
                    <a:pt x="14" y="91"/>
                  </a:cubicBezTo>
                  <a:cubicBezTo>
                    <a:pt x="14" y="92"/>
                    <a:pt x="14" y="92"/>
                    <a:pt x="14" y="92"/>
                  </a:cubicBezTo>
                  <a:cubicBezTo>
                    <a:pt x="15" y="93"/>
                    <a:pt x="15" y="93"/>
                    <a:pt x="15" y="93"/>
                  </a:cubicBezTo>
                  <a:cubicBezTo>
                    <a:pt x="14" y="94"/>
                    <a:pt x="14" y="94"/>
                    <a:pt x="14" y="94"/>
                  </a:cubicBezTo>
                  <a:cubicBezTo>
                    <a:pt x="13" y="94"/>
                    <a:pt x="13" y="94"/>
                    <a:pt x="13" y="94"/>
                  </a:cubicBezTo>
                  <a:cubicBezTo>
                    <a:pt x="12" y="95"/>
                    <a:pt x="12" y="95"/>
                    <a:pt x="12" y="95"/>
                  </a:cubicBezTo>
                  <a:cubicBezTo>
                    <a:pt x="12" y="95"/>
                    <a:pt x="12" y="95"/>
                    <a:pt x="12" y="95"/>
                  </a:cubicBezTo>
                  <a:cubicBezTo>
                    <a:pt x="12" y="96"/>
                    <a:pt x="12" y="96"/>
                    <a:pt x="12" y="96"/>
                  </a:cubicBezTo>
                  <a:cubicBezTo>
                    <a:pt x="11" y="96"/>
                    <a:pt x="11" y="96"/>
                    <a:pt x="11" y="96"/>
                  </a:cubicBezTo>
                  <a:cubicBezTo>
                    <a:pt x="10" y="95"/>
                    <a:pt x="10" y="95"/>
                    <a:pt x="10" y="95"/>
                  </a:cubicBezTo>
                  <a:cubicBezTo>
                    <a:pt x="11" y="95"/>
                    <a:pt x="11" y="95"/>
                    <a:pt x="11" y="95"/>
                  </a:cubicBezTo>
                  <a:cubicBezTo>
                    <a:pt x="11" y="94"/>
                    <a:pt x="11" y="94"/>
                    <a:pt x="11" y="94"/>
                  </a:cubicBezTo>
                  <a:cubicBezTo>
                    <a:pt x="10" y="94"/>
                    <a:pt x="10" y="94"/>
                    <a:pt x="10" y="94"/>
                  </a:cubicBezTo>
                  <a:cubicBezTo>
                    <a:pt x="9" y="95"/>
                    <a:pt x="9" y="95"/>
                    <a:pt x="9" y="95"/>
                  </a:cubicBezTo>
                  <a:cubicBezTo>
                    <a:pt x="9" y="95"/>
                    <a:pt x="9" y="95"/>
                    <a:pt x="9" y="95"/>
                  </a:cubicBezTo>
                  <a:cubicBezTo>
                    <a:pt x="8" y="94"/>
                    <a:pt x="8" y="94"/>
                    <a:pt x="8" y="94"/>
                  </a:cubicBezTo>
                  <a:cubicBezTo>
                    <a:pt x="7" y="94"/>
                    <a:pt x="7" y="94"/>
                    <a:pt x="7" y="94"/>
                  </a:cubicBezTo>
                  <a:cubicBezTo>
                    <a:pt x="6" y="94"/>
                    <a:pt x="6" y="94"/>
                    <a:pt x="6" y="94"/>
                  </a:cubicBezTo>
                  <a:cubicBezTo>
                    <a:pt x="5" y="94"/>
                    <a:pt x="5" y="94"/>
                    <a:pt x="5" y="94"/>
                  </a:cubicBezTo>
                  <a:cubicBezTo>
                    <a:pt x="4" y="95"/>
                    <a:pt x="4" y="95"/>
                    <a:pt x="4" y="95"/>
                  </a:cubicBezTo>
                  <a:cubicBezTo>
                    <a:pt x="3" y="95"/>
                    <a:pt x="3" y="95"/>
                    <a:pt x="3" y="95"/>
                  </a:cubicBezTo>
                  <a:cubicBezTo>
                    <a:pt x="2" y="94"/>
                    <a:pt x="2" y="94"/>
                    <a:pt x="2" y="94"/>
                  </a:cubicBezTo>
                  <a:cubicBezTo>
                    <a:pt x="2" y="94"/>
                    <a:pt x="2" y="94"/>
                    <a:pt x="2" y="94"/>
                  </a:cubicBezTo>
                  <a:cubicBezTo>
                    <a:pt x="2" y="95"/>
                    <a:pt x="2" y="95"/>
                    <a:pt x="2" y="95"/>
                  </a:cubicBezTo>
                  <a:cubicBezTo>
                    <a:pt x="2" y="96"/>
                    <a:pt x="2" y="96"/>
                    <a:pt x="2" y="96"/>
                  </a:cubicBezTo>
                  <a:cubicBezTo>
                    <a:pt x="2" y="96"/>
                    <a:pt x="2" y="96"/>
                    <a:pt x="2" y="96"/>
                  </a:cubicBezTo>
                  <a:cubicBezTo>
                    <a:pt x="3" y="96"/>
                    <a:pt x="3" y="96"/>
                    <a:pt x="3" y="96"/>
                  </a:cubicBezTo>
                  <a:cubicBezTo>
                    <a:pt x="4" y="96"/>
                    <a:pt x="4" y="96"/>
                    <a:pt x="4" y="96"/>
                  </a:cubicBezTo>
                  <a:cubicBezTo>
                    <a:pt x="4" y="96"/>
                    <a:pt x="4" y="96"/>
                    <a:pt x="4" y="96"/>
                  </a:cubicBezTo>
                  <a:cubicBezTo>
                    <a:pt x="4" y="96"/>
                    <a:pt x="4" y="96"/>
                    <a:pt x="4" y="96"/>
                  </a:cubicBezTo>
                  <a:cubicBezTo>
                    <a:pt x="4" y="97"/>
                    <a:pt x="4" y="97"/>
                    <a:pt x="4" y="97"/>
                  </a:cubicBezTo>
                  <a:cubicBezTo>
                    <a:pt x="3" y="98"/>
                    <a:pt x="3" y="98"/>
                    <a:pt x="3" y="98"/>
                  </a:cubicBezTo>
                  <a:cubicBezTo>
                    <a:pt x="2" y="97"/>
                    <a:pt x="2" y="97"/>
                    <a:pt x="2" y="97"/>
                  </a:cubicBezTo>
                  <a:cubicBezTo>
                    <a:pt x="3" y="98"/>
                    <a:pt x="3" y="98"/>
                    <a:pt x="3" y="98"/>
                  </a:cubicBezTo>
                  <a:cubicBezTo>
                    <a:pt x="3" y="99"/>
                    <a:pt x="3" y="99"/>
                    <a:pt x="3" y="99"/>
                  </a:cubicBezTo>
                  <a:cubicBezTo>
                    <a:pt x="5" y="97"/>
                    <a:pt x="5" y="97"/>
                    <a:pt x="5" y="97"/>
                  </a:cubicBezTo>
                  <a:cubicBezTo>
                    <a:pt x="6" y="98"/>
                    <a:pt x="6" y="98"/>
                    <a:pt x="6" y="98"/>
                  </a:cubicBezTo>
                  <a:cubicBezTo>
                    <a:pt x="6" y="98"/>
                    <a:pt x="6" y="98"/>
                    <a:pt x="6" y="98"/>
                  </a:cubicBezTo>
                  <a:cubicBezTo>
                    <a:pt x="6" y="99"/>
                    <a:pt x="6" y="99"/>
                    <a:pt x="6" y="99"/>
                  </a:cubicBezTo>
                  <a:cubicBezTo>
                    <a:pt x="5" y="99"/>
                    <a:pt x="5" y="99"/>
                    <a:pt x="5" y="99"/>
                  </a:cubicBezTo>
                  <a:cubicBezTo>
                    <a:pt x="5" y="100"/>
                    <a:pt x="5" y="100"/>
                    <a:pt x="5" y="100"/>
                  </a:cubicBezTo>
                  <a:cubicBezTo>
                    <a:pt x="6" y="100"/>
                    <a:pt x="6" y="100"/>
                    <a:pt x="6" y="100"/>
                  </a:cubicBezTo>
                  <a:cubicBezTo>
                    <a:pt x="5" y="101"/>
                    <a:pt x="5" y="101"/>
                    <a:pt x="5" y="101"/>
                  </a:cubicBezTo>
                  <a:cubicBezTo>
                    <a:pt x="6" y="101"/>
                    <a:pt x="6" y="101"/>
                    <a:pt x="6" y="101"/>
                  </a:cubicBezTo>
                  <a:cubicBezTo>
                    <a:pt x="5" y="102"/>
                    <a:pt x="5" y="102"/>
                    <a:pt x="5" y="102"/>
                  </a:cubicBezTo>
                  <a:cubicBezTo>
                    <a:pt x="6" y="102"/>
                    <a:pt x="6" y="102"/>
                    <a:pt x="6" y="102"/>
                  </a:cubicBezTo>
                  <a:cubicBezTo>
                    <a:pt x="6" y="101"/>
                    <a:pt x="6" y="101"/>
                    <a:pt x="6" y="101"/>
                  </a:cubicBezTo>
                  <a:cubicBezTo>
                    <a:pt x="7" y="101"/>
                    <a:pt x="7" y="101"/>
                    <a:pt x="7" y="101"/>
                  </a:cubicBezTo>
                  <a:cubicBezTo>
                    <a:pt x="7" y="100"/>
                    <a:pt x="7" y="100"/>
                    <a:pt x="7" y="100"/>
                  </a:cubicBezTo>
                  <a:cubicBezTo>
                    <a:pt x="9" y="99"/>
                    <a:pt x="9" y="99"/>
                    <a:pt x="9" y="99"/>
                  </a:cubicBezTo>
                  <a:cubicBezTo>
                    <a:pt x="10" y="99"/>
                    <a:pt x="10" y="99"/>
                    <a:pt x="10" y="99"/>
                  </a:cubicBezTo>
                  <a:cubicBezTo>
                    <a:pt x="11" y="99"/>
                    <a:pt x="11" y="99"/>
                    <a:pt x="11" y="99"/>
                  </a:cubicBezTo>
                  <a:cubicBezTo>
                    <a:pt x="11" y="99"/>
                    <a:pt x="11" y="99"/>
                    <a:pt x="11" y="99"/>
                  </a:cubicBezTo>
                  <a:cubicBezTo>
                    <a:pt x="10" y="100"/>
                    <a:pt x="10" y="100"/>
                    <a:pt x="10" y="100"/>
                  </a:cubicBezTo>
                  <a:cubicBezTo>
                    <a:pt x="10" y="101"/>
                    <a:pt x="10" y="101"/>
                    <a:pt x="10" y="101"/>
                  </a:cubicBezTo>
                  <a:cubicBezTo>
                    <a:pt x="10" y="102"/>
                    <a:pt x="10" y="102"/>
                    <a:pt x="10" y="102"/>
                  </a:cubicBezTo>
                  <a:cubicBezTo>
                    <a:pt x="9" y="101"/>
                    <a:pt x="9" y="101"/>
                    <a:pt x="9" y="101"/>
                  </a:cubicBezTo>
                  <a:cubicBezTo>
                    <a:pt x="9" y="100"/>
                    <a:pt x="9" y="100"/>
                    <a:pt x="9" y="100"/>
                  </a:cubicBezTo>
                  <a:cubicBezTo>
                    <a:pt x="8" y="100"/>
                    <a:pt x="8" y="100"/>
                    <a:pt x="8" y="100"/>
                  </a:cubicBezTo>
                  <a:cubicBezTo>
                    <a:pt x="8" y="101"/>
                    <a:pt x="8" y="101"/>
                    <a:pt x="8" y="101"/>
                  </a:cubicBezTo>
                  <a:cubicBezTo>
                    <a:pt x="7" y="102"/>
                    <a:pt x="7" y="102"/>
                    <a:pt x="7" y="102"/>
                  </a:cubicBezTo>
                  <a:cubicBezTo>
                    <a:pt x="8" y="102"/>
                    <a:pt x="8" y="102"/>
                    <a:pt x="8" y="102"/>
                  </a:cubicBezTo>
                  <a:cubicBezTo>
                    <a:pt x="7" y="103"/>
                    <a:pt x="7" y="103"/>
                    <a:pt x="7" y="103"/>
                  </a:cubicBezTo>
                  <a:cubicBezTo>
                    <a:pt x="7" y="103"/>
                    <a:pt x="7" y="103"/>
                    <a:pt x="7" y="103"/>
                  </a:cubicBezTo>
                  <a:cubicBezTo>
                    <a:pt x="6" y="104"/>
                    <a:pt x="6" y="104"/>
                    <a:pt x="6" y="104"/>
                  </a:cubicBezTo>
                  <a:cubicBezTo>
                    <a:pt x="7" y="104"/>
                    <a:pt x="7" y="104"/>
                    <a:pt x="7" y="104"/>
                  </a:cubicBezTo>
                  <a:cubicBezTo>
                    <a:pt x="8" y="104"/>
                    <a:pt x="8" y="104"/>
                    <a:pt x="8" y="104"/>
                  </a:cubicBezTo>
                  <a:cubicBezTo>
                    <a:pt x="9" y="104"/>
                    <a:pt x="9" y="104"/>
                    <a:pt x="9" y="104"/>
                  </a:cubicBezTo>
                  <a:cubicBezTo>
                    <a:pt x="8" y="105"/>
                    <a:pt x="8" y="105"/>
                    <a:pt x="8" y="105"/>
                  </a:cubicBezTo>
                  <a:cubicBezTo>
                    <a:pt x="7" y="105"/>
                    <a:pt x="7" y="105"/>
                    <a:pt x="7" y="105"/>
                  </a:cubicBezTo>
                  <a:cubicBezTo>
                    <a:pt x="7" y="106"/>
                    <a:pt x="7" y="106"/>
                    <a:pt x="7" y="106"/>
                  </a:cubicBezTo>
                  <a:cubicBezTo>
                    <a:pt x="6" y="105"/>
                    <a:pt x="6" y="105"/>
                    <a:pt x="6" y="105"/>
                  </a:cubicBezTo>
                  <a:cubicBezTo>
                    <a:pt x="5" y="105"/>
                    <a:pt x="5" y="105"/>
                    <a:pt x="5" y="105"/>
                  </a:cubicBezTo>
                  <a:cubicBezTo>
                    <a:pt x="5" y="106"/>
                    <a:pt x="5" y="106"/>
                    <a:pt x="5" y="106"/>
                  </a:cubicBezTo>
                  <a:cubicBezTo>
                    <a:pt x="5" y="105"/>
                    <a:pt x="5" y="105"/>
                    <a:pt x="5" y="105"/>
                  </a:cubicBezTo>
                  <a:cubicBezTo>
                    <a:pt x="4" y="106"/>
                    <a:pt x="4" y="106"/>
                    <a:pt x="4" y="106"/>
                  </a:cubicBezTo>
                  <a:cubicBezTo>
                    <a:pt x="3" y="107"/>
                    <a:pt x="3" y="107"/>
                    <a:pt x="3" y="107"/>
                  </a:cubicBezTo>
                  <a:cubicBezTo>
                    <a:pt x="4" y="108"/>
                    <a:pt x="4" y="108"/>
                    <a:pt x="4" y="108"/>
                  </a:cubicBezTo>
                  <a:cubicBezTo>
                    <a:pt x="5" y="109"/>
                    <a:pt x="5" y="109"/>
                    <a:pt x="5" y="109"/>
                  </a:cubicBezTo>
                  <a:cubicBezTo>
                    <a:pt x="5" y="108"/>
                    <a:pt x="5" y="108"/>
                    <a:pt x="5" y="108"/>
                  </a:cubicBezTo>
                  <a:cubicBezTo>
                    <a:pt x="6" y="109"/>
                    <a:pt x="6" y="109"/>
                    <a:pt x="6" y="109"/>
                  </a:cubicBezTo>
                  <a:cubicBezTo>
                    <a:pt x="7" y="108"/>
                    <a:pt x="7" y="108"/>
                    <a:pt x="7" y="108"/>
                  </a:cubicBezTo>
                  <a:cubicBezTo>
                    <a:pt x="6" y="108"/>
                    <a:pt x="6" y="108"/>
                    <a:pt x="6" y="108"/>
                  </a:cubicBezTo>
                  <a:cubicBezTo>
                    <a:pt x="7" y="107"/>
                    <a:pt x="7" y="107"/>
                    <a:pt x="7" y="107"/>
                  </a:cubicBezTo>
                  <a:cubicBezTo>
                    <a:pt x="8" y="108"/>
                    <a:pt x="8" y="108"/>
                    <a:pt x="8" y="108"/>
                  </a:cubicBezTo>
                  <a:cubicBezTo>
                    <a:pt x="7" y="108"/>
                    <a:pt x="7" y="108"/>
                    <a:pt x="7" y="108"/>
                  </a:cubicBezTo>
                  <a:cubicBezTo>
                    <a:pt x="8" y="109"/>
                    <a:pt x="8" y="109"/>
                    <a:pt x="8" y="109"/>
                  </a:cubicBezTo>
                  <a:cubicBezTo>
                    <a:pt x="8" y="109"/>
                    <a:pt x="8" y="109"/>
                    <a:pt x="8" y="109"/>
                  </a:cubicBezTo>
                  <a:cubicBezTo>
                    <a:pt x="7" y="110"/>
                    <a:pt x="7" y="110"/>
                    <a:pt x="7" y="110"/>
                  </a:cubicBezTo>
                  <a:cubicBezTo>
                    <a:pt x="8" y="111"/>
                    <a:pt x="8" y="111"/>
                    <a:pt x="8" y="111"/>
                  </a:cubicBezTo>
                  <a:cubicBezTo>
                    <a:pt x="8" y="111"/>
                    <a:pt x="8" y="111"/>
                    <a:pt x="8" y="111"/>
                  </a:cubicBezTo>
                  <a:cubicBezTo>
                    <a:pt x="10" y="110"/>
                    <a:pt x="10" y="110"/>
                    <a:pt x="10" y="110"/>
                  </a:cubicBezTo>
                  <a:cubicBezTo>
                    <a:pt x="10" y="111"/>
                    <a:pt x="10" y="111"/>
                    <a:pt x="10" y="111"/>
                  </a:cubicBezTo>
                  <a:cubicBezTo>
                    <a:pt x="9" y="111"/>
                    <a:pt x="9" y="111"/>
                    <a:pt x="9" y="111"/>
                  </a:cubicBezTo>
                  <a:cubicBezTo>
                    <a:pt x="8" y="112"/>
                    <a:pt x="8" y="112"/>
                    <a:pt x="8" y="112"/>
                  </a:cubicBezTo>
                  <a:cubicBezTo>
                    <a:pt x="9" y="112"/>
                    <a:pt x="9" y="112"/>
                    <a:pt x="9" y="112"/>
                  </a:cubicBezTo>
                  <a:cubicBezTo>
                    <a:pt x="9" y="113"/>
                    <a:pt x="9" y="113"/>
                    <a:pt x="9" y="113"/>
                  </a:cubicBezTo>
                  <a:cubicBezTo>
                    <a:pt x="7" y="112"/>
                    <a:pt x="7" y="112"/>
                    <a:pt x="7" y="112"/>
                  </a:cubicBezTo>
                  <a:cubicBezTo>
                    <a:pt x="6" y="112"/>
                    <a:pt x="6" y="112"/>
                    <a:pt x="6" y="112"/>
                  </a:cubicBezTo>
                  <a:cubicBezTo>
                    <a:pt x="6" y="111"/>
                    <a:pt x="6" y="111"/>
                    <a:pt x="6" y="111"/>
                  </a:cubicBezTo>
                  <a:cubicBezTo>
                    <a:pt x="5" y="111"/>
                    <a:pt x="5" y="111"/>
                    <a:pt x="5" y="111"/>
                  </a:cubicBezTo>
                  <a:cubicBezTo>
                    <a:pt x="5" y="112"/>
                    <a:pt x="5" y="112"/>
                    <a:pt x="5" y="112"/>
                  </a:cubicBezTo>
                  <a:cubicBezTo>
                    <a:pt x="4" y="113"/>
                    <a:pt x="4" y="113"/>
                    <a:pt x="4" y="113"/>
                  </a:cubicBezTo>
                  <a:cubicBezTo>
                    <a:pt x="6" y="115"/>
                    <a:pt x="6" y="115"/>
                    <a:pt x="6" y="115"/>
                  </a:cubicBezTo>
                  <a:cubicBezTo>
                    <a:pt x="7" y="115"/>
                    <a:pt x="7" y="115"/>
                    <a:pt x="7" y="115"/>
                  </a:cubicBezTo>
                  <a:cubicBezTo>
                    <a:pt x="8" y="116"/>
                    <a:pt x="8" y="116"/>
                    <a:pt x="8" y="116"/>
                  </a:cubicBezTo>
                  <a:cubicBezTo>
                    <a:pt x="10" y="117"/>
                    <a:pt x="10" y="117"/>
                    <a:pt x="10" y="117"/>
                  </a:cubicBezTo>
                  <a:cubicBezTo>
                    <a:pt x="11" y="118"/>
                    <a:pt x="11" y="118"/>
                    <a:pt x="11" y="118"/>
                  </a:cubicBezTo>
                  <a:cubicBezTo>
                    <a:pt x="10" y="118"/>
                    <a:pt x="10" y="118"/>
                    <a:pt x="10" y="118"/>
                  </a:cubicBezTo>
                  <a:cubicBezTo>
                    <a:pt x="11" y="119"/>
                    <a:pt x="11" y="119"/>
                    <a:pt x="11" y="119"/>
                  </a:cubicBezTo>
                  <a:cubicBezTo>
                    <a:pt x="12" y="118"/>
                    <a:pt x="12" y="118"/>
                    <a:pt x="12" y="118"/>
                  </a:cubicBezTo>
                  <a:cubicBezTo>
                    <a:pt x="11" y="117"/>
                    <a:pt x="11" y="117"/>
                    <a:pt x="11" y="117"/>
                  </a:cubicBezTo>
                  <a:cubicBezTo>
                    <a:pt x="12" y="117"/>
                    <a:pt x="12" y="117"/>
                    <a:pt x="12" y="117"/>
                  </a:cubicBezTo>
                  <a:cubicBezTo>
                    <a:pt x="13" y="118"/>
                    <a:pt x="13" y="118"/>
                    <a:pt x="13" y="118"/>
                  </a:cubicBezTo>
                  <a:cubicBezTo>
                    <a:pt x="13" y="118"/>
                    <a:pt x="13" y="118"/>
                    <a:pt x="13" y="118"/>
                  </a:cubicBezTo>
                  <a:cubicBezTo>
                    <a:pt x="14" y="119"/>
                    <a:pt x="14" y="119"/>
                    <a:pt x="14" y="119"/>
                  </a:cubicBezTo>
                  <a:cubicBezTo>
                    <a:pt x="14" y="119"/>
                    <a:pt x="14" y="119"/>
                    <a:pt x="14" y="119"/>
                  </a:cubicBezTo>
                  <a:cubicBezTo>
                    <a:pt x="15" y="119"/>
                    <a:pt x="15" y="119"/>
                    <a:pt x="15" y="119"/>
                  </a:cubicBezTo>
                  <a:cubicBezTo>
                    <a:pt x="16" y="118"/>
                    <a:pt x="16" y="118"/>
                    <a:pt x="16" y="118"/>
                  </a:cubicBezTo>
                  <a:cubicBezTo>
                    <a:pt x="17" y="117"/>
                    <a:pt x="17" y="117"/>
                    <a:pt x="17" y="117"/>
                  </a:cubicBezTo>
                  <a:cubicBezTo>
                    <a:pt x="17" y="117"/>
                    <a:pt x="17" y="117"/>
                    <a:pt x="17" y="117"/>
                  </a:cubicBezTo>
                  <a:cubicBezTo>
                    <a:pt x="18" y="117"/>
                    <a:pt x="18" y="117"/>
                    <a:pt x="18" y="117"/>
                  </a:cubicBezTo>
                  <a:cubicBezTo>
                    <a:pt x="18" y="117"/>
                    <a:pt x="18" y="117"/>
                    <a:pt x="18" y="117"/>
                  </a:cubicBezTo>
                  <a:cubicBezTo>
                    <a:pt x="18" y="118"/>
                    <a:pt x="18" y="118"/>
                    <a:pt x="18" y="118"/>
                  </a:cubicBezTo>
                  <a:cubicBezTo>
                    <a:pt x="19" y="118"/>
                    <a:pt x="19" y="118"/>
                    <a:pt x="19" y="118"/>
                  </a:cubicBezTo>
                  <a:cubicBezTo>
                    <a:pt x="21" y="116"/>
                    <a:pt x="21" y="116"/>
                    <a:pt x="21" y="116"/>
                  </a:cubicBezTo>
                  <a:cubicBezTo>
                    <a:pt x="21" y="115"/>
                    <a:pt x="21" y="115"/>
                    <a:pt x="21" y="115"/>
                  </a:cubicBezTo>
                  <a:cubicBezTo>
                    <a:pt x="20" y="114"/>
                    <a:pt x="20" y="114"/>
                    <a:pt x="20" y="114"/>
                  </a:cubicBezTo>
                  <a:cubicBezTo>
                    <a:pt x="21" y="115"/>
                    <a:pt x="21" y="115"/>
                    <a:pt x="21" y="115"/>
                  </a:cubicBezTo>
                  <a:cubicBezTo>
                    <a:pt x="23" y="114"/>
                    <a:pt x="23" y="114"/>
                    <a:pt x="23" y="114"/>
                  </a:cubicBezTo>
                  <a:cubicBezTo>
                    <a:pt x="22" y="114"/>
                    <a:pt x="22" y="114"/>
                    <a:pt x="22" y="114"/>
                  </a:cubicBezTo>
                  <a:cubicBezTo>
                    <a:pt x="23" y="113"/>
                    <a:pt x="23" y="113"/>
                    <a:pt x="23" y="113"/>
                  </a:cubicBezTo>
                  <a:cubicBezTo>
                    <a:pt x="23" y="113"/>
                    <a:pt x="23" y="113"/>
                    <a:pt x="23" y="113"/>
                  </a:cubicBezTo>
                  <a:cubicBezTo>
                    <a:pt x="24" y="112"/>
                    <a:pt x="24" y="112"/>
                    <a:pt x="24" y="112"/>
                  </a:cubicBezTo>
                  <a:cubicBezTo>
                    <a:pt x="25" y="112"/>
                    <a:pt x="25" y="112"/>
                    <a:pt x="25" y="112"/>
                  </a:cubicBezTo>
                  <a:cubicBezTo>
                    <a:pt x="25" y="111"/>
                    <a:pt x="25" y="111"/>
                    <a:pt x="25" y="111"/>
                  </a:cubicBezTo>
                  <a:cubicBezTo>
                    <a:pt x="24" y="110"/>
                    <a:pt x="24" y="110"/>
                    <a:pt x="24" y="110"/>
                  </a:cubicBezTo>
                  <a:cubicBezTo>
                    <a:pt x="24" y="110"/>
                    <a:pt x="24" y="110"/>
                    <a:pt x="24" y="110"/>
                  </a:cubicBezTo>
                  <a:cubicBezTo>
                    <a:pt x="24" y="109"/>
                    <a:pt x="24" y="109"/>
                    <a:pt x="24" y="109"/>
                  </a:cubicBezTo>
                  <a:cubicBezTo>
                    <a:pt x="23" y="108"/>
                    <a:pt x="23" y="108"/>
                    <a:pt x="23" y="108"/>
                  </a:cubicBezTo>
                  <a:cubicBezTo>
                    <a:pt x="23" y="107"/>
                    <a:pt x="23" y="107"/>
                    <a:pt x="23" y="107"/>
                  </a:cubicBezTo>
                  <a:cubicBezTo>
                    <a:pt x="23" y="108"/>
                    <a:pt x="23" y="108"/>
                    <a:pt x="23" y="108"/>
                  </a:cubicBezTo>
                  <a:cubicBezTo>
                    <a:pt x="24" y="109"/>
                    <a:pt x="24" y="109"/>
                    <a:pt x="24" y="109"/>
                  </a:cubicBezTo>
                  <a:cubicBezTo>
                    <a:pt x="25" y="110"/>
                    <a:pt x="25" y="110"/>
                    <a:pt x="25" y="110"/>
                  </a:cubicBezTo>
                  <a:cubicBezTo>
                    <a:pt x="25" y="110"/>
                    <a:pt x="25" y="110"/>
                    <a:pt x="25" y="110"/>
                  </a:cubicBezTo>
                  <a:cubicBezTo>
                    <a:pt x="26" y="111"/>
                    <a:pt x="26" y="111"/>
                    <a:pt x="26" y="111"/>
                  </a:cubicBezTo>
                  <a:cubicBezTo>
                    <a:pt x="26" y="111"/>
                    <a:pt x="26" y="111"/>
                    <a:pt x="26" y="111"/>
                  </a:cubicBezTo>
                  <a:cubicBezTo>
                    <a:pt x="26" y="112"/>
                    <a:pt x="26" y="112"/>
                    <a:pt x="26" y="112"/>
                  </a:cubicBezTo>
                  <a:cubicBezTo>
                    <a:pt x="27" y="111"/>
                    <a:pt x="27" y="111"/>
                    <a:pt x="27" y="111"/>
                  </a:cubicBezTo>
                  <a:cubicBezTo>
                    <a:pt x="27" y="111"/>
                    <a:pt x="27" y="111"/>
                    <a:pt x="27" y="111"/>
                  </a:cubicBezTo>
                  <a:cubicBezTo>
                    <a:pt x="26" y="110"/>
                    <a:pt x="26" y="110"/>
                    <a:pt x="26" y="110"/>
                  </a:cubicBezTo>
                  <a:cubicBezTo>
                    <a:pt x="27" y="110"/>
                    <a:pt x="27" y="110"/>
                    <a:pt x="27" y="110"/>
                  </a:cubicBezTo>
                  <a:cubicBezTo>
                    <a:pt x="28" y="110"/>
                    <a:pt x="28" y="110"/>
                    <a:pt x="28" y="110"/>
                  </a:cubicBezTo>
                  <a:cubicBezTo>
                    <a:pt x="28" y="111"/>
                    <a:pt x="28" y="111"/>
                    <a:pt x="28" y="111"/>
                  </a:cubicBezTo>
                  <a:cubicBezTo>
                    <a:pt x="29" y="110"/>
                    <a:pt x="29" y="110"/>
                    <a:pt x="29" y="110"/>
                  </a:cubicBezTo>
                  <a:cubicBezTo>
                    <a:pt x="30" y="109"/>
                    <a:pt x="30" y="109"/>
                    <a:pt x="30" y="109"/>
                  </a:cubicBezTo>
                  <a:cubicBezTo>
                    <a:pt x="29" y="108"/>
                    <a:pt x="29" y="108"/>
                    <a:pt x="29" y="108"/>
                  </a:cubicBezTo>
                  <a:cubicBezTo>
                    <a:pt x="28" y="107"/>
                    <a:pt x="28" y="107"/>
                    <a:pt x="28" y="107"/>
                  </a:cubicBezTo>
                  <a:cubicBezTo>
                    <a:pt x="28" y="107"/>
                    <a:pt x="28" y="107"/>
                    <a:pt x="28" y="107"/>
                  </a:cubicBezTo>
                  <a:cubicBezTo>
                    <a:pt x="29" y="106"/>
                    <a:pt x="29" y="106"/>
                    <a:pt x="29" y="106"/>
                  </a:cubicBezTo>
                  <a:cubicBezTo>
                    <a:pt x="29" y="106"/>
                    <a:pt x="29" y="106"/>
                    <a:pt x="29" y="106"/>
                  </a:cubicBezTo>
                  <a:cubicBezTo>
                    <a:pt x="29" y="106"/>
                    <a:pt x="29" y="106"/>
                    <a:pt x="29" y="106"/>
                  </a:cubicBezTo>
                  <a:cubicBezTo>
                    <a:pt x="30" y="105"/>
                    <a:pt x="30" y="105"/>
                    <a:pt x="30" y="105"/>
                  </a:cubicBezTo>
                  <a:cubicBezTo>
                    <a:pt x="29" y="105"/>
                    <a:pt x="29" y="105"/>
                    <a:pt x="29" y="105"/>
                  </a:cubicBezTo>
                  <a:cubicBezTo>
                    <a:pt x="29" y="104"/>
                    <a:pt x="29" y="104"/>
                    <a:pt x="29" y="104"/>
                  </a:cubicBezTo>
                  <a:cubicBezTo>
                    <a:pt x="30" y="103"/>
                    <a:pt x="30" y="103"/>
                    <a:pt x="30" y="103"/>
                  </a:cubicBezTo>
                  <a:cubicBezTo>
                    <a:pt x="31" y="104"/>
                    <a:pt x="31" y="104"/>
                    <a:pt x="31" y="104"/>
                  </a:cubicBezTo>
                  <a:cubicBezTo>
                    <a:pt x="30" y="105"/>
                    <a:pt x="30" y="105"/>
                    <a:pt x="30" y="105"/>
                  </a:cubicBezTo>
                  <a:cubicBezTo>
                    <a:pt x="30" y="106"/>
                    <a:pt x="30" y="106"/>
                    <a:pt x="30" y="106"/>
                  </a:cubicBezTo>
                  <a:cubicBezTo>
                    <a:pt x="30" y="107"/>
                    <a:pt x="30" y="107"/>
                    <a:pt x="30" y="107"/>
                  </a:cubicBezTo>
                  <a:cubicBezTo>
                    <a:pt x="31" y="108"/>
                    <a:pt x="31" y="108"/>
                    <a:pt x="31" y="108"/>
                  </a:cubicBezTo>
                  <a:cubicBezTo>
                    <a:pt x="31" y="109"/>
                    <a:pt x="31" y="109"/>
                    <a:pt x="31" y="109"/>
                  </a:cubicBezTo>
                  <a:cubicBezTo>
                    <a:pt x="32" y="110"/>
                    <a:pt x="32" y="110"/>
                    <a:pt x="32" y="110"/>
                  </a:cubicBezTo>
                  <a:cubicBezTo>
                    <a:pt x="33" y="110"/>
                    <a:pt x="33" y="110"/>
                    <a:pt x="33" y="110"/>
                  </a:cubicBezTo>
                  <a:cubicBezTo>
                    <a:pt x="34" y="110"/>
                    <a:pt x="34" y="110"/>
                    <a:pt x="34" y="110"/>
                  </a:cubicBezTo>
                  <a:cubicBezTo>
                    <a:pt x="34" y="110"/>
                    <a:pt x="34" y="110"/>
                    <a:pt x="34" y="110"/>
                  </a:cubicBezTo>
                  <a:cubicBezTo>
                    <a:pt x="34" y="111"/>
                    <a:pt x="34" y="111"/>
                    <a:pt x="34" y="111"/>
                  </a:cubicBezTo>
                  <a:cubicBezTo>
                    <a:pt x="35" y="112"/>
                    <a:pt x="35" y="112"/>
                    <a:pt x="35" y="112"/>
                  </a:cubicBezTo>
                  <a:cubicBezTo>
                    <a:pt x="36" y="111"/>
                    <a:pt x="36" y="111"/>
                    <a:pt x="36" y="111"/>
                  </a:cubicBezTo>
                  <a:cubicBezTo>
                    <a:pt x="35" y="108"/>
                    <a:pt x="35" y="108"/>
                    <a:pt x="35" y="108"/>
                  </a:cubicBezTo>
                  <a:cubicBezTo>
                    <a:pt x="35" y="106"/>
                    <a:pt x="35" y="106"/>
                    <a:pt x="35" y="106"/>
                  </a:cubicBezTo>
                  <a:cubicBezTo>
                    <a:pt x="35" y="105"/>
                    <a:pt x="35" y="105"/>
                    <a:pt x="35" y="105"/>
                  </a:cubicBezTo>
                  <a:cubicBezTo>
                    <a:pt x="36" y="105"/>
                    <a:pt x="36" y="105"/>
                    <a:pt x="36" y="105"/>
                  </a:cubicBezTo>
                  <a:cubicBezTo>
                    <a:pt x="35" y="104"/>
                    <a:pt x="35" y="104"/>
                    <a:pt x="35" y="104"/>
                  </a:cubicBezTo>
                  <a:cubicBezTo>
                    <a:pt x="36" y="103"/>
                    <a:pt x="36" y="103"/>
                    <a:pt x="36" y="103"/>
                  </a:cubicBezTo>
                  <a:cubicBezTo>
                    <a:pt x="37" y="103"/>
                    <a:pt x="37" y="103"/>
                    <a:pt x="37" y="103"/>
                  </a:cubicBezTo>
                  <a:cubicBezTo>
                    <a:pt x="38" y="103"/>
                    <a:pt x="38" y="103"/>
                    <a:pt x="38" y="103"/>
                  </a:cubicBezTo>
                  <a:cubicBezTo>
                    <a:pt x="38" y="101"/>
                    <a:pt x="38" y="101"/>
                    <a:pt x="38" y="101"/>
                  </a:cubicBezTo>
                  <a:cubicBezTo>
                    <a:pt x="38" y="100"/>
                    <a:pt x="38" y="100"/>
                    <a:pt x="38" y="100"/>
                  </a:cubicBezTo>
                  <a:cubicBezTo>
                    <a:pt x="38" y="99"/>
                    <a:pt x="38" y="99"/>
                    <a:pt x="38" y="99"/>
                  </a:cubicBezTo>
                  <a:cubicBezTo>
                    <a:pt x="37" y="97"/>
                    <a:pt x="37" y="97"/>
                    <a:pt x="37" y="97"/>
                  </a:cubicBezTo>
                  <a:cubicBezTo>
                    <a:pt x="36" y="95"/>
                    <a:pt x="36" y="95"/>
                    <a:pt x="36" y="95"/>
                  </a:cubicBezTo>
                  <a:cubicBezTo>
                    <a:pt x="36" y="94"/>
                    <a:pt x="36" y="94"/>
                    <a:pt x="36" y="94"/>
                  </a:cubicBezTo>
                  <a:cubicBezTo>
                    <a:pt x="39" y="93"/>
                    <a:pt x="39" y="93"/>
                    <a:pt x="39" y="93"/>
                  </a:cubicBezTo>
                  <a:cubicBezTo>
                    <a:pt x="39" y="91"/>
                    <a:pt x="39" y="91"/>
                    <a:pt x="39" y="91"/>
                  </a:cubicBezTo>
                  <a:cubicBezTo>
                    <a:pt x="39" y="90"/>
                    <a:pt x="39" y="90"/>
                    <a:pt x="39" y="90"/>
                  </a:cubicBezTo>
                  <a:cubicBezTo>
                    <a:pt x="37" y="88"/>
                    <a:pt x="37" y="88"/>
                    <a:pt x="37" y="88"/>
                  </a:cubicBezTo>
                  <a:cubicBezTo>
                    <a:pt x="36" y="88"/>
                    <a:pt x="36" y="88"/>
                    <a:pt x="36" y="88"/>
                  </a:cubicBezTo>
                  <a:cubicBezTo>
                    <a:pt x="36" y="86"/>
                    <a:pt x="36" y="86"/>
                    <a:pt x="36" y="86"/>
                  </a:cubicBezTo>
                  <a:cubicBezTo>
                    <a:pt x="36" y="84"/>
                    <a:pt x="36" y="84"/>
                    <a:pt x="36" y="84"/>
                  </a:cubicBezTo>
                  <a:cubicBezTo>
                    <a:pt x="36" y="82"/>
                    <a:pt x="36" y="82"/>
                    <a:pt x="36" y="82"/>
                  </a:cubicBezTo>
                  <a:cubicBezTo>
                    <a:pt x="35" y="80"/>
                    <a:pt x="35" y="80"/>
                    <a:pt x="35" y="80"/>
                  </a:cubicBezTo>
                  <a:cubicBezTo>
                    <a:pt x="36" y="79"/>
                    <a:pt x="36" y="79"/>
                    <a:pt x="36" y="79"/>
                  </a:cubicBezTo>
                  <a:cubicBezTo>
                    <a:pt x="35" y="76"/>
                    <a:pt x="35" y="76"/>
                    <a:pt x="35" y="76"/>
                  </a:cubicBezTo>
                  <a:cubicBezTo>
                    <a:pt x="35" y="74"/>
                    <a:pt x="35" y="74"/>
                    <a:pt x="35" y="74"/>
                  </a:cubicBezTo>
                  <a:cubicBezTo>
                    <a:pt x="35" y="71"/>
                    <a:pt x="35" y="71"/>
                    <a:pt x="35" y="71"/>
                  </a:cubicBezTo>
                  <a:cubicBezTo>
                    <a:pt x="37" y="69"/>
                    <a:pt x="37" y="69"/>
                    <a:pt x="37" y="69"/>
                  </a:cubicBezTo>
                  <a:cubicBezTo>
                    <a:pt x="38" y="69"/>
                    <a:pt x="38" y="69"/>
                    <a:pt x="38" y="69"/>
                  </a:cubicBezTo>
                  <a:cubicBezTo>
                    <a:pt x="39" y="69"/>
                    <a:pt x="39" y="69"/>
                    <a:pt x="39" y="69"/>
                  </a:cubicBezTo>
                  <a:cubicBezTo>
                    <a:pt x="41" y="69"/>
                    <a:pt x="41" y="69"/>
                    <a:pt x="41" y="69"/>
                  </a:cubicBezTo>
                  <a:cubicBezTo>
                    <a:pt x="42" y="68"/>
                    <a:pt x="42" y="68"/>
                    <a:pt x="42" y="68"/>
                  </a:cubicBezTo>
                  <a:cubicBezTo>
                    <a:pt x="42" y="66"/>
                    <a:pt x="42" y="66"/>
                    <a:pt x="42" y="66"/>
                  </a:cubicBezTo>
                  <a:cubicBezTo>
                    <a:pt x="41" y="65"/>
                    <a:pt x="41" y="65"/>
                    <a:pt x="41" y="65"/>
                  </a:cubicBezTo>
                  <a:cubicBezTo>
                    <a:pt x="42" y="64"/>
                    <a:pt x="42" y="64"/>
                    <a:pt x="42" y="64"/>
                  </a:cubicBezTo>
                  <a:cubicBezTo>
                    <a:pt x="43" y="60"/>
                    <a:pt x="43" y="60"/>
                    <a:pt x="43" y="60"/>
                  </a:cubicBezTo>
                  <a:cubicBezTo>
                    <a:pt x="44" y="57"/>
                    <a:pt x="44" y="57"/>
                    <a:pt x="44" y="57"/>
                  </a:cubicBezTo>
                  <a:cubicBezTo>
                    <a:pt x="44" y="55"/>
                    <a:pt x="44" y="55"/>
                    <a:pt x="44" y="55"/>
                  </a:cubicBezTo>
                  <a:cubicBezTo>
                    <a:pt x="45" y="54"/>
                    <a:pt x="45" y="54"/>
                    <a:pt x="45" y="54"/>
                  </a:cubicBezTo>
                  <a:cubicBezTo>
                    <a:pt x="45" y="52"/>
                    <a:pt x="45" y="52"/>
                    <a:pt x="45" y="52"/>
                  </a:cubicBezTo>
                  <a:cubicBezTo>
                    <a:pt x="44" y="51"/>
                    <a:pt x="44" y="51"/>
                    <a:pt x="44" y="51"/>
                  </a:cubicBezTo>
                  <a:cubicBezTo>
                    <a:pt x="44" y="50"/>
                    <a:pt x="44" y="50"/>
                    <a:pt x="44" y="50"/>
                  </a:cubicBezTo>
                  <a:cubicBezTo>
                    <a:pt x="46" y="49"/>
                    <a:pt x="46" y="49"/>
                    <a:pt x="46" y="49"/>
                  </a:cubicBezTo>
                  <a:cubicBezTo>
                    <a:pt x="48" y="49"/>
                    <a:pt x="48" y="49"/>
                    <a:pt x="48" y="49"/>
                  </a:cubicBezTo>
                  <a:cubicBezTo>
                    <a:pt x="48" y="48"/>
                    <a:pt x="48" y="48"/>
                    <a:pt x="48" y="48"/>
                  </a:cubicBezTo>
                  <a:cubicBezTo>
                    <a:pt x="49" y="47"/>
                    <a:pt x="49" y="47"/>
                    <a:pt x="49" y="47"/>
                  </a:cubicBezTo>
                  <a:cubicBezTo>
                    <a:pt x="50" y="45"/>
                    <a:pt x="50" y="45"/>
                    <a:pt x="50" y="45"/>
                  </a:cubicBezTo>
                  <a:cubicBezTo>
                    <a:pt x="52" y="43"/>
                    <a:pt x="52" y="43"/>
                    <a:pt x="52" y="43"/>
                  </a:cubicBezTo>
                  <a:cubicBezTo>
                    <a:pt x="52" y="42"/>
                    <a:pt x="52" y="42"/>
                    <a:pt x="52" y="42"/>
                  </a:cubicBezTo>
                  <a:cubicBezTo>
                    <a:pt x="52" y="40"/>
                    <a:pt x="52" y="40"/>
                    <a:pt x="52" y="40"/>
                  </a:cubicBezTo>
                  <a:cubicBezTo>
                    <a:pt x="51" y="40"/>
                    <a:pt x="51" y="40"/>
                    <a:pt x="51" y="40"/>
                  </a:cubicBezTo>
                  <a:cubicBezTo>
                    <a:pt x="51" y="37"/>
                    <a:pt x="51" y="37"/>
                    <a:pt x="51" y="37"/>
                  </a:cubicBezTo>
                  <a:cubicBezTo>
                    <a:pt x="52" y="37"/>
                    <a:pt x="52" y="37"/>
                    <a:pt x="52" y="37"/>
                  </a:cubicBezTo>
                  <a:cubicBezTo>
                    <a:pt x="52" y="36"/>
                    <a:pt x="52" y="36"/>
                    <a:pt x="52" y="36"/>
                  </a:cubicBezTo>
                  <a:cubicBezTo>
                    <a:pt x="53" y="35"/>
                    <a:pt x="53" y="35"/>
                    <a:pt x="53" y="35"/>
                  </a:cubicBezTo>
                  <a:cubicBezTo>
                    <a:pt x="53" y="34"/>
                    <a:pt x="53" y="34"/>
                    <a:pt x="53" y="34"/>
                  </a:cubicBezTo>
                  <a:cubicBezTo>
                    <a:pt x="54" y="33"/>
                    <a:pt x="54" y="33"/>
                    <a:pt x="54" y="33"/>
                  </a:cubicBezTo>
                  <a:cubicBezTo>
                    <a:pt x="55" y="32"/>
                    <a:pt x="55" y="32"/>
                    <a:pt x="55" y="32"/>
                  </a:cubicBezTo>
                  <a:cubicBezTo>
                    <a:pt x="57" y="32"/>
                    <a:pt x="57" y="32"/>
                    <a:pt x="57" y="32"/>
                  </a:cubicBezTo>
                  <a:cubicBezTo>
                    <a:pt x="57" y="33"/>
                    <a:pt x="57" y="33"/>
                    <a:pt x="57" y="33"/>
                  </a:cubicBezTo>
                  <a:cubicBezTo>
                    <a:pt x="58" y="33"/>
                    <a:pt x="58" y="33"/>
                    <a:pt x="58" y="33"/>
                  </a:cubicBezTo>
                  <a:cubicBezTo>
                    <a:pt x="59" y="32"/>
                    <a:pt x="59" y="32"/>
                    <a:pt x="59" y="32"/>
                  </a:cubicBezTo>
                  <a:cubicBezTo>
                    <a:pt x="58" y="31"/>
                    <a:pt x="58" y="31"/>
                    <a:pt x="58" y="31"/>
                  </a:cubicBezTo>
                  <a:cubicBezTo>
                    <a:pt x="59" y="31"/>
                    <a:pt x="59" y="31"/>
                    <a:pt x="59" y="31"/>
                  </a:cubicBezTo>
                  <a:cubicBezTo>
                    <a:pt x="59" y="30"/>
                    <a:pt x="59" y="30"/>
                    <a:pt x="59" y="30"/>
                  </a:cubicBezTo>
                  <a:cubicBezTo>
                    <a:pt x="59" y="30"/>
                    <a:pt x="59" y="30"/>
                    <a:pt x="59" y="30"/>
                  </a:cubicBezTo>
                  <a:cubicBezTo>
                    <a:pt x="58" y="28"/>
                    <a:pt x="58" y="28"/>
                    <a:pt x="58" y="28"/>
                  </a:cubicBezTo>
                  <a:cubicBezTo>
                    <a:pt x="59" y="28"/>
                    <a:pt x="59" y="28"/>
                    <a:pt x="59" y="28"/>
                  </a:cubicBezTo>
                  <a:cubicBezTo>
                    <a:pt x="60" y="28"/>
                    <a:pt x="60" y="28"/>
                    <a:pt x="60" y="28"/>
                  </a:cubicBezTo>
                  <a:cubicBezTo>
                    <a:pt x="62" y="27"/>
                    <a:pt x="62" y="27"/>
                    <a:pt x="62" y="27"/>
                  </a:cubicBezTo>
                  <a:cubicBezTo>
                    <a:pt x="63" y="28"/>
                    <a:pt x="63" y="28"/>
                    <a:pt x="63" y="28"/>
                  </a:cubicBezTo>
                  <a:cubicBezTo>
                    <a:pt x="65" y="28"/>
                    <a:pt x="65" y="28"/>
                    <a:pt x="65" y="28"/>
                  </a:cubicBezTo>
                  <a:cubicBezTo>
                    <a:pt x="66" y="29"/>
                    <a:pt x="66" y="29"/>
                    <a:pt x="66" y="29"/>
                  </a:cubicBezTo>
                  <a:cubicBezTo>
                    <a:pt x="67" y="29"/>
                    <a:pt x="67" y="29"/>
                    <a:pt x="67" y="29"/>
                  </a:cubicBezTo>
                  <a:cubicBezTo>
                    <a:pt x="67" y="29"/>
                    <a:pt x="67" y="29"/>
                    <a:pt x="67" y="29"/>
                  </a:cubicBezTo>
                  <a:cubicBezTo>
                    <a:pt x="68" y="29"/>
                    <a:pt x="68" y="29"/>
                    <a:pt x="68" y="29"/>
                  </a:cubicBezTo>
                  <a:cubicBezTo>
                    <a:pt x="68" y="28"/>
                    <a:pt x="68" y="28"/>
                    <a:pt x="68" y="28"/>
                  </a:cubicBezTo>
                  <a:cubicBezTo>
                    <a:pt x="67" y="27"/>
                    <a:pt x="67" y="27"/>
                    <a:pt x="67" y="27"/>
                  </a:cubicBezTo>
                  <a:cubicBezTo>
                    <a:pt x="67" y="26"/>
                    <a:pt x="67" y="26"/>
                    <a:pt x="67" y="26"/>
                  </a:cubicBezTo>
                  <a:cubicBezTo>
                    <a:pt x="68" y="25"/>
                    <a:pt x="68" y="25"/>
                    <a:pt x="68" y="25"/>
                  </a:cubicBezTo>
                  <a:cubicBezTo>
                    <a:pt x="68" y="24"/>
                    <a:pt x="68" y="24"/>
                    <a:pt x="68" y="24"/>
                  </a:cubicBezTo>
                  <a:cubicBezTo>
                    <a:pt x="67" y="24"/>
                    <a:pt x="67" y="24"/>
                    <a:pt x="67" y="24"/>
                  </a:cubicBezTo>
                  <a:cubicBezTo>
                    <a:pt x="67" y="23"/>
                    <a:pt x="67" y="23"/>
                    <a:pt x="67" y="23"/>
                  </a:cubicBezTo>
                  <a:cubicBezTo>
                    <a:pt x="68" y="23"/>
                    <a:pt x="68" y="23"/>
                    <a:pt x="68" y="23"/>
                  </a:cubicBezTo>
                  <a:cubicBezTo>
                    <a:pt x="69" y="23"/>
                    <a:pt x="69" y="23"/>
                    <a:pt x="69" y="23"/>
                  </a:cubicBezTo>
                  <a:cubicBezTo>
                    <a:pt x="70" y="23"/>
                    <a:pt x="70" y="23"/>
                    <a:pt x="70" y="23"/>
                  </a:cubicBezTo>
                  <a:cubicBezTo>
                    <a:pt x="70" y="23"/>
                    <a:pt x="70" y="23"/>
                    <a:pt x="70" y="23"/>
                  </a:cubicBezTo>
                  <a:cubicBezTo>
                    <a:pt x="70" y="22"/>
                    <a:pt x="70" y="22"/>
                    <a:pt x="70" y="22"/>
                  </a:cubicBezTo>
                  <a:cubicBezTo>
                    <a:pt x="70" y="23"/>
                    <a:pt x="70" y="23"/>
                    <a:pt x="70" y="23"/>
                  </a:cubicBezTo>
                  <a:cubicBezTo>
                    <a:pt x="71" y="22"/>
                    <a:pt x="71" y="22"/>
                    <a:pt x="71" y="22"/>
                  </a:cubicBezTo>
                  <a:cubicBezTo>
                    <a:pt x="71" y="22"/>
                    <a:pt x="71" y="22"/>
                    <a:pt x="71" y="22"/>
                  </a:cubicBezTo>
                  <a:cubicBezTo>
                    <a:pt x="71" y="21"/>
                    <a:pt x="71" y="21"/>
                    <a:pt x="71" y="21"/>
                  </a:cubicBezTo>
                  <a:cubicBezTo>
                    <a:pt x="72" y="20"/>
                    <a:pt x="72" y="20"/>
                    <a:pt x="72" y="20"/>
                  </a:cubicBezTo>
                  <a:cubicBezTo>
                    <a:pt x="73" y="20"/>
                    <a:pt x="73" y="20"/>
                    <a:pt x="73" y="20"/>
                  </a:cubicBezTo>
                  <a:cubicBezTo>
                    <a:pt x="73" y="21"/>
                    <a:pt x="73" y="21"/>
                    <a:pt x="73" y="21"/>
                  </a:cubicBezTo>
                  <a:cubicBezTo>
                    <a:pt x="76" y="23"/>
                    <a:pt x="76" y="23"/>
                    <a:pt x="76" y="23"/>
                  </a:cubicBezTo>
                  <a:cubicBezTo>
                    <a:pt x="76" y="24"/>
                    <a:pt x="76" y="24"/>
                    <a:pt x="76" y="24"/>
                  </a:cubicBezTo>
                  <a:cubicBezTo>
                    <a:pt x="77" y="25"/>
                    <a:pt x="77" y="25"/>
                    <a:pt x="77" y="25"/>
                  </a:cubicBezTo>
                  <a:cubicBezTo>
                    <a:pt x="79" y="26"/>
                    <a:pt x="79" y="26"/>
                    <a:pt x="79" y="26"/>
                  </a:cubicBezTo>
                  <a:cubicBezTo>
                    <a:pt x="81" y="26"/>
                    <a:pt x="81" y="26"/>
                    <a:pt x="81" y="26"/>
                  </a:cubicBezTo>
                  <a:cubicBezTo>
                    <a:pt x="83" y="25"/>
                    <a:pt x="83" y="25"/>
                    <a:pt x="83" y="25"/>
                  </a:cubicBezTo>
                  <a:cubicBezTo>
                    <a:pt x="84" y="24"/>
                    <a:pt x="84" y="24"/>
                    <a:pt x="84" y="24"/>
                  </a:cubicBezTo>
                  <a:cubicBezTo>
                    <a:pt x="85" y="24"/>
                    <a:pt x="85" y="24"/>
                    <a:pt x="85" y="24"/>
                  </a:cubicBezTo>
                  <a:cubicBezTo>
                    <a:pt x="87" y="25"/>
                    <a:pt x="87" y="25"/>
                    <a:pt x="87" y="25"/>
                  </a:cubicBezTo>
                  <a:cubicBezTo>
                    <a:pt x="88" y="25"/>
                    <a:pt x="88" y="25"/>
                    <a:pt x="88" y="25"/>
                  </a:cubicBezTo>
                  <a:cubicBezTo>
                    <a:pt x="88" y="24"/>
                    <a:pt x="88" y="24"/>
                    <a:pt x="88" y="24"/>
                  </a:cubicBezTo>
                  <a:cubicBezTo>
                    <a:pt x="89" y="24"/>
                    <a:pt x="89" y="24"/>
                    <a:pt x="89" y="24"/>
                  </a:cubicBezTo>
                  <a:cubicBezTo>
                    <a:pt x="90" y="23"/>
                    <a:pt x="90" y="23"/>
                    <a:pt x="90" y="23"/>
                  </a:cubicBezTo>
                  <a:cubicBezTo>
                    <a:pt x="91" y="23"/>
                    <a:pt x="91" y="23"/>
                    <a:pt x="91" y="23"/>
                  </a:cubicBezTo>
                  <a:cubicBezTo>
                    <a:pt x="92" y="23"/>
                    <a:pt x="92" y="23"/>
                    <a:pt x="92" y="23"/>
                  </a:cubicBezTo>
                  <a:cubicBezTo>
                    <a:pt x="92" y="22"/>
                    <a:pt x="92" y="22"/>
                    <a:pt x="92" y="22"/>
                  </a:cubicBezTo>
                  <a:cubicBezTo>
                    <a:pt x="92" y="21"/>
                    <a:pt x="92" y="21"/>
                    <a:pt x="92" y="21"/>
                  </a:cubicBezTo>
                  <a:cubicBezTo>
                    <a:pt x="92" y="20"/>
                    <a:pt x="92" y="20"/>
                    <a:pt x="92" y="20"/>
                  </a:cubicBezTo>
                  <a:cubicBezTo>
                    <a:pt x="92" y="17"/>
                    <a:pt x="92" y="17"/>
                    <a:pt x="92" y="17"/>
                  </a:cubicBezTo>
                  <a:cubicBezTo>
                    <a:pt x="92" y="16"/>
                    <a:pt x="92" y="16"/>
                    <a:pt x="92" y="16"/>
                  </a:cubicBezTo>
                  <a:cubicBezTo>
                    <a:pt x="92" y="15"/>
                    <a:pt x="92" y="15"/>
                    <a:pt x="92" y="15"/>
                  </a:cubicBezTo>
                  <a:cubicBezTo>
                    <a:pt x="92" y="15"/>
                    <a:pt x="92" y="15"/>
                    <a:pt x="92" y="15"/>
                  </a:cubicBezTo>
                  <a:cubicBezTo>
                    <a:pt x="93" y="14"/>
                    <a:pt x="93" y="14"/>
                    <a:pt x="93" y="14"/>
                  </a:cubicBezTo>
                  <a:cubicBezTo>
                    <a:pt x="93" y="13"/>
                    <a:pt x="93" y="13"/>
                    <a:pt x="93" y="13"/>
                  </a:cubicBezTo>
                  <a:cubicBezTo>
                    <a:pt x="94" y="13"/>
                    <a:pt x="94" y="13"/>
                    <a:pt x="94" y="13"/>
                  </a:cubicBezTo>
                  <a:cubicBezTo>
                    <a:pt x="96" y="13"/>
                    <a:pt x="96" y="13"/>
                    <a:pt x="96" y="13"/>
                  </a:cubicBezTo>
                  <a:cubicBezTo>
                    <a:pt x="97" y="13"/>
                    <a:pt x="97" y="13"/>
                    <a:pt x="97" y="13"/>
                  </a:cubicBezTo>
                  <a:cubicBezTo>
                    <a:pt x="97" y="12"/>
                    <a:pt x="97" y="12"/>
                    <a:pt x="97" y="12"/>
                  </a:cubicBezTo>
                  <a:cubicBezTo>
                    <a:pt x="97" y="12"/>
                    <a:pt x="97" y="12"/>
                    <a:pt x="97" y="12"/>
                  </a:cubicBezTo>
                  <a:cubicBezTo>
                    <a:pt x="100" y="12"/>
                    <a:pt x="100" y="12"/>
                    <a:pt x="100" y="12"/>
                  </a:cubicBezTo>
                  <a:cubicBezTo>
                    <a:pt x="101" y="12"/>
                    <a:pt x="101" y="12"/>
                    <a:pt x="101" y="12"/>
                  </a:cubicBezTo>
                  <a:cubicBezTo>
                    <a:pt x="102" y="14"/>
                    <a:pt x="102" y="14"/>
                    <a:pt x="102" y="14"/>
                  </a:cubicBezTo>
                  <a:cubicBezTo>
                    <a:pt x="103" y="14"/>
                    <a:pt x="103" y="14"/>
                    <a:pt x="103" y="14"/>
                  </a:cubicBezTo>
                  <a:cubicBezTo>
                    <a:pt x="104" y="15"/>
                    <a:pt x="104" y="15"/>
                    <a:pt x="104" y="15"/>
                  </a:cubicBezTo>
                  <a:cubicBezTo>
                    <a:pt x="106" y="15"/>
                    <a:pt x="106" y="15"/>
                    <a:pt x="106" y="15"/>
                  </a:cubicBezTo>
                  <a:cubicBezTo>
                    <a:pt x="106" y="16"/>
                    <a:pt x="106" y="16"/>
                    <a:pt x="106" y="16"/>
                  </a:cubicBezTo>
                  <a:cubicBezTo>
                    <a:pt x="108" y="17"/>
                    <a:pt x="108" y="17"/>
                    <a:pt x="108" y="17"/>
                  </a:cubicBezTo>
                  <a:cubicBezTo>
                    <a:pt x="107" y="18"/>
                    <a:pt x="107" y="18"/>
                    <a:pt x="107" y="18"/>
                  </a:cubicBezTo>
                  <a:cubicBezTo>
                    <a:pt x="106" y="19"/>
                    <a:pt x="106" y="19"/>
                    <a:pt x="106" y="19"/>
                  </a:cubicBezTo>
                  <a:cubicBezTo>
                    <a:pt x="107" y="21"/>
                    <a:pt x="107" y="21"/>
                    <a:pt x="107" y="21"/>
                  </a:cubicBezTo>
                  <a:close/>
                  <a:moveTo>
                    <a:pt x="5" y="110"/>
                  </a:moveTo>
                  <a:cubicBezTo>
                    <a:pt x="6" y="110"/>
                    <a:pt x="6" y="110"/>
                    <a:pt x="6" y="110"/>
                  </a:cubicBezTo>
                  <a:cubicBezTo>
                    <a:pt x="5" y="111"/>
                    <a:pt x="5" y="111"/>
                    <a:pt x="5" y="111"/>
                  </a:cubicBezTo>
                  <a:cubicBezTo>
                    <a:pt x="5" y="110"/>
                    <a:pt x="5" y="110"/>
                    <a:pt x="5" y="110"/>
                  </a:cubicBezTo>
                  <a:close/>
                  <a:moveTo>
                    <a:pt x="3" y="104"/>
                  </a:moveTo>
                  <a:cubicBezTo>
                    <a:pt x="3" y="104"/>
                    <a:pt x="3" y="104"/>
                    <a:pt x="3" y="104"/>
                  </a:cubicBezTo>
                  <a:cubicBezTo>
                    <a:pt x="4" y="104"/>
                    <a:pt x="4" y="104"/>
                    <a:pt x="4" y="104"/>
                  </a:cubicBezTo>
                  <a:cubicBezTo>
                    <a:pt x="4" y="105"/>
                    <a:pt x="4" y="105"/>
                    <a:pt x="4" y="105"/>
                  </a:cubicBezTo>
                  <a:cubicBezTo>
                    <a:pt x="3" y="104"/>
                    <a:pt x="3" y="104"/>
                    <a:pt x="3" y="104"/>
                  </a:cubicBezTo>
                  <a:close/>
                  <a:moveTo>
                    <a:pt x="5" y="102"/>
                  </a:moveTo>
                  <a:cubicBezTo>
                    <a:pt x="5" y="103"/>
                    <a:pt x="5" y="103"/>
                    <a:pt x="5" y="103"/>
                  </a:cubicBezTo>
                  <a:cubicBezTo>
                    <a:pt x="4" y="103"/>
                    <a:pt x="4" y="103"/>
                    <a:pt x="4" y="103"/>
                  </a:cubicBezTo>
                  <a:cubicBezTo>
                    <a:pt x="5" y="102"/>
                    <a:pt x="5" y="102"/>
                    <a:pt x="5" y="102"/>
                  </a:cubicBezTo>
                  <a:close/>
                  <a:moveTo>
                    <a:pt x="4" y="102"/>
                  </a:moveTo>
                  <a:cubicBezTo>
                    <a:pt x="4" y="102"/>
                    <a:pt x="4" y="102"/>
                    <a:pt x="4" y="102"/>
                  </a:cubicBezTo>
                  <a:cubicBezTo>
                    <a:pt x="3" y="102"/>
                    <a:pt x="3" y="102"/>
                    <a:pt x="3" y="102"/>
                  </a:cubicBezTo>
                  <a:cubicBezTo>
                    <a:pt x="4" y="102"/>
                    <a:pt x="4" y="102"/>
                    <a:pt x="4" y="102"/>
                  </a:cubicBezTo>
                  <a:close/>
                  <a:moveTo>
                    <a:pt x="2" y="98"/>
                  </a:moveTo>
                  <a:cubicBezTo>
                    <a:pt x="1" y="97"/>
                    <a:pt x="1" y="97"/>
                    <a:pt x="1" y="97"/>
                  </a:cubicBezTo>
                  <a:cubicBezTo>
                    <a:pt x="2" y="97"/>
                    <a:pt x="2" y="97"/>
                    <a:pt x="2" y="97"/>
                  </a:cubicBezTo>
                  <a:cubicBezTo>
                    <a:pt x="2" y="97"/>
                    <a:pt x="2" y="98"/>
                    <a:pt x="2" y="98"/>
                  </a:cubicBezTo>
                  <a:close/>
                  <a:moveTo>
                    <a:pt x="1" y="99"/>
                  </a:moveTo>
                  <a:cubicBezTo>
                    <a:pt x="2" y="99"/>
                    <a:pt x="2" y="99"/>
                    <a:pt x="2" y="99"/>
                  </a:cubicBezTo>
                  <a:cubicBezTo>
                    <a:pt x="2" y="99"/>
                    <a:pt x="2" y="99"/>
                    <a:pt x="2" y="99"/>
                  </a:cubicBezTo>
                  <a:cubicBezTo>
                    <a:pt x="1" y="99"/>
                    <a:pt x="1" y="99"/>
                    <a:pt x="1" y="99"/>
                  </a:cubicBezTo>
                  <a:close/>
                  <a:moveTo>
                    <a:pt x="4" y="99"/>
                  </a:moveTo>
                  <a:cubicBezTo>
                    <a:pt x="4" y="100"/>
                    <a:pt x="4" y="100"/>
                    <a:pt x="4" y="100"/>
                  </a:cubicBezTo>
                  <a:cubicBezTo>
                    <a:pt x="4" y="101"/>
                    <a:pt x="4" y="101"/>
                    <a:pt x="4" y="101"/>
                  </a:cubicBezTo>
                  <a:cubicBezTo>
                    <a:pt x="4" y="99"/>
                    <a:pt x="4" y="99"/>
                    <a:pt x="4" y="99"/>
                  </a:cubicBezTo>
                  <a:close/>
                  <a:moveTo>
                    <a:pt x="2" y="101"/>
                  </a:moveTo>
                  <a:cubicBezTo>
                    <a:pt x="1" y="100"/>
                    <a:pt x="1" y="100"/>
                    <a:pt x="1" y="100"/>
                  </a:cubicBezTo>
                  <a:cubicBezTo>
                    <a:pt x="2" y="100"/>
                    <a:pt x="2" y="100"/>
                    <a:pt x="2" y="100"/>
                  </a:cubicBezTo>
                  <a:cubicBezTo>
                    <a:pt x="2" y="101"/>
                    <a:pt x="2" y="101"/>
                    <a:pt x="2" y="101"/>
                  </a:cubicBezTo>
                  <a:close/>
                  <a:moveTo>
                    <a:pt x="1" y="95"/>
                  </a:moveTo>
                  <a:cubicBezTo>
                    <a:pt x="0" y="96"/>
                    <a:pt x="0" y="96"/>
                    <a:pt x="0" y="96"/>
                  </a:cubicBezTo>
                  <a:cubicBezTo>
                    <a:pt x="1" y="96"/>
                    <a:pt x="1" y="96"/>
                    <a:pt x="1" y="96"/>
                  </a:cubicBezTo>
                  <a:cubicBezTo>
                    <a:pt x="1" y="95"/>
                    <a:pt x="1" y="95"/>
                    <a:pt x="1" y="95"/>
                  </a:cubicBezTo>
                  <a:cubicBezTo>
                    <a:pt x="1" y="95"/>
                    <a:pt x="1" y="95"/>
                    <a:pt x="1" y="95"/>
                  </a:cubicBezTo>
                  <a:close/>
                  <a:moveTo>
                    <a:pt x="1" y="88"/>
                  </a:moveTo>
                  <a:cubicBezTo>
                    <a:pt x="2" y="88"/>
                    <a:pt x="2" y="88"/>
                    <a:pt x="2" y="88"/>
                  </a:cubicBezTo>
                  <a:cubicBezTo>
                    <a:pt x="1" y="88"/>
                    <a:pt x="1" y="88"/>
                    <a:pt x="1" y="88"/>
                  </a:cubicBezTo>
                  <a:cubicBezTo>
                    <a:pt x="1" y="88"/>
                    <a:pt x="1" y="88"/>
                    <a:pt x="1" y="88"/>
                  </a:cubicBezTo>
                  <a:close/>
                  <a:moveTo>
                    <a:pt x="1" y="86"/>
                  </a:moveTo>
                  <a:cubicBezTo>
                    <a:pt x="2" y="87"/>
                    <a:pt x="2" y="87"/>
                    <a:pt x="2" y="87"/>
                  </a:cubicBezTo>
                  <a:cubicBezTo>
                    <a:pt x="2" y="87"/>
                    <a:pt x="2" y="87"/>
                    <a:pt x="2" y="87"/>
                  </a:cubicBezTo>
                  <a:cubicBezTo>
                    <a:pt x="1" y="86"/>
                    <a:pt x="1" y="86"/>
                    <a:pt x="1" y="86"/>
                  </a:cubicBezTo>
                  <a:close/>
                  <a:moveTo>
                    <a:pt x="4" y="84"/>
                  </a:moveTo>
                  <a:cubicBezTo>
                    <a:pt x="5" y="85"/>
                    <a:pt x="5" y="85"/>
                    <a:pt x="5" y="85"/>
                  </a:cubicBezTo>
                  <a:cubicBezTo>
                    <a:pt x="4" y="85"/>
                    <a:pt x="4" y="85"/>
                    <a:pt x="4" y="85"/>
                  </a:cubicBezTo>
                  <a:cubicBezTo>
                    <a:pt x="4" y="84"/>
                    <a:pt x="4" y="84"/>
                    <a:pt x="4" y="84"/>
                  </a:cubicBezTo>
                  <a:close/>
                  <a:moveTo>
                    <a:pt x="5" y="83"/>
                  </a:moveTo>
                  <a:cubicBezTo>
                    <a:pt x="6" y="84"/>
                    <a:pt x="6" y="84"/>
                    <a:pt x="6" y="84"/>
                  </a:cubicBezTo>
                  <a:cubicBezTo>
                    <a:pt x="7" y="84"/>
                    <a:pt x="7" y="84"/>
                    <a:pt x="7" y="84"/>
                  </a:cubicBezTo>
                  <a:cubicBezTo>
                    <a:pt x="5" y="85"/>
                    <a:pt x="5" y="85"/>
                    <a:pt x="5" y="85"/>
                  </a:cubicBezTo>
                  <a:cubicBezTo>
                    <a:pt x="5" y="83"/>
                    <a:pt x="5" y="83"/>
                    <a:pt x="5" y="83"/>
                  </a:cubicBezTo>
                  <a:close/>
                  <a:moveTo>
                    <a:pt x="15" y="77"/>
                  </a:moveTo>
                  <a:cubicBezTo>
                    <a:pt x="15" y="77"/>
                    <a:pt x="16" y="76"/>
                    <a:pt x="16" y="76"/>
                  </a:cubicBezTo>
                  <a:cubicBezTo>
                    <a:pt x="17" y="77"/>
                    <a:pt x="17" y="77"/>
                    <a:pt x="17" y="77"/>
                  </a:cubicBezTo>
                  <a:cubicBezTo>
                    <a:pt x="16" y="78"/>
                    <a:pt x="16" y="78"/>
                    <a:pt x="16" y="78"/>
                  </a:cubicBezTo>
                  <a:cubicBezTo>
                    <a:pt x="15" y="77"/>
                    <a:pt x="15" y="77"/>
                    <a:pt x="15" y="77"/>
                  </a:cubicBezTo>
                  <a:close/>
                  <a:moveTo>
                    <a:pt x="16" y="75"/>
                  </a:moveTo>
                  <a:cubicBezTo>
                    <a:pt x="16" y="75"/>
                    <a:pt x="15" y="76"/>
                    <a:pt x="15" y="76"/>
                  </a:cubicBezTo>
                  <a:cubicBezTo>
                    <a:pt x="14" y="75"/>
                    <a:pt x="14" y="75"/>
                    <a:pt x="14" y="75"/>
                  </a:cubicBezTo>
                  <a:cubicBezTo>
                    <a:pt x="15" y="75"/>
                    <a:pt x="15" y="75"/>
                    <a:pt x="15" y="75"/>
                  </a:cubicBezTo>
                  <a:cubicBezTo>
                    <a:pt x="16" y="75"/>
                    <a:pt x="16" y="75"/>
                    <a:pt x="16" y="75"/>
                  </a:cubicBezTo>
                  <a:close/>
                  <a:moveTo>
                    <a:pt x="17" y="73"/>
                  </a:moveTo>
                  <a:cubicBezTo>
                    <a:pt x="19" y="72"/>
                    <a:pt x="19" y="72"/>
                    <a:pt x="19" y="72"/>
                  </a:cubicBezTo>
                  <a:cubicBezTo>
                    <a:pt x="19" y="72"/>
                    <a:pt x="19" y="72"/>
                    <a:pt x="19" y="72"/>
                  </a:cubicBezTo>
                  <a:cubicBezTo>
                    <a:pt x="18" y="73"/>
                    <a:pt x="18" y="73"/>
                    <a:pt x="18" y="73"/>
                  </a:cubicBezTo>
                  <a:cubicBezTo>
                    <a:pt x="17" y="73"/>
                    <a:pt x="17" y="73"/>
                    <a:pt x="17" y="73"/>
                  </a:cubicBezTo>
                  <a:close/>
                  <a:moveTo>
                    <a:pt x="17" y="75"/>
                  </a:moveTo>
                  <a:cubicBezTo>
                    <a:pt x="18" y="74"/>
                    <a:pt x="18" y="74"/>
                    <a:pt x="18" y="74"/>
                  </a:cubicBezTo>
                  <a:cubicBezTo>
                    <a:pt x="19" y="74"/>
                    <a:pt x="19" y="74"/>
                    <a:pt x="19" y="74"/>
                  </a:cubicBezTo>
                  <a:cubicBezTo>
                    <a:pt x="19" y="73"/>
                    <a:pt x="19" y="73"/>
                    <a:pt x="19" y="73"/>
                  </a:cubicBezTo>
                  <a:cubicBezTo>
                    <a:pt x="20" y="73"/>
                    <a:pt x="20" y="73"/>
                    <a:pt x="20" y="73"/>
                  </a:cubicBezTo>
                  <a:cubicBezTo>
                    <a:pt x="21" y="74"/>
                    <a:pt x="21" y="74"/>
                    <a:pt x="21" y="74"/>
                  </a:cubicBezTo>
                  <a:cubicBezTo>
                    <a:pt x="20" y="75"/>
                    <a:pt x="20" y="75"/>
                    <a:pt x="20" y="75"/>
                  </a:cubicBezTo>
                  <a:cubicBezTo>
                    <a:pt x="19" y="75"/>
                    <a:pt x="19" y="75"/>
                    <a:pt x="19" y="75"/>
                  </a:cubicBezTo>
                  <a:cubicBezTo>
                    <a:pt x="18" y="75"/>
                    <a:pt x="18" y="75"/>
                    <a:pt x="18" y="75"/>
                  </a:cubicBezTo>
                  <a:cubicBezTo>
                    <a:pt x="17" y="75"/>
                    <a:pt x="17" y="75"/>
                    <a:pt x="17" y="75"/>
                  </a:cubicBezTo>
                  <a:close/>
                  <a:moveTo>
                    <a:pt x="32" y="61"/>
                  </a:moveTo>
                  <a:cubicBezTo>
                    <a:pt x="32" y="60"/>
                    <a:pt x="32" y="60"/>
                    <a:pt x="32" y="60"/>
                  </a:cubicBezTo>
                  <a:cubicBezTo>
                    <a:pt x="34" y="60"/>
                    <a:pt x="34" y="60"/>
                    <a:pt x="34" y="60"/>
                  </a:cubicBezTo>
                  <a:cubicBezTo>
                    <a:pt x="32" y="61"/>
                    <a:pt x="32" y="61"/>
                    <a:pt x="32" y="61"/>
                  </a:cubicBezTo>
                  <a:cubicBezTo>
                    <a:pt x="32" y="61"/>
                    <a:pt x="32" y="61"/>
                    <a:pt x="32" y="61"/>
                  </a:cubicBezTo>
                  <a:close/>
                  <a:moveTo>
                    <a:pt x="30" y="63"/>
                  </a:moveTo>
                  <a:cubicBezTo>
                    <a:pt x="30" y="62"/>
                    <a:pt x="30" y="62"/>
                    <a:pt x="30" y="62"/>
                  </a:cubicBezTo>
                  <a:cubicBezTo>
                    <a:pt x="29" y="63"/>
                    <a:pt x="29" y="63"/>
                    <a:pt x="29" y="63"/>
                  </a:cubicBezTo>
                  <a:cubicBezTo>
                    <a:pt x="30" y="62"/>
                    <a:pt x="30" y="62"/>
                    <a:pt x="30" y="62"/>
                  </a:cubicBezTo>
                  <a:cubicBezTo>
                    <a:pt x="32" y="62"/>
                    <a:pt x="32" y="62"/>
                    <a:pt x="32" y="62"/>
                  </a:cubicBezTo>
                  <a:cubicBezTo>
                    <a:pt x="32" y="61"/>
                    <a:pt x="32" y="61"/>
                    <a:pt x="32" y="61"/>
                  </a:cubicBezTo>
                  <a:cubicBezTo>
                    <a:pt x="31" y="63"/>
                    <a:pt x="31" y="63"/>
                    <a:pt x="31" y="63"/>
                  </a:cubicBezTo>
                  <a:cubicBezTo>
                    <a:pt x="30" y="63"/>
                    <a:pt x="30" y="63"/>
                    <a:pt x="30" y="63"/>
                  </a:cubicBezTo>
                  <a:close/>
                  <a:moveTo>
                    <a:pt x="33" y="55"/>
                  </a:moveTo>
                  <a:cubicBezTo>
                    <a:pt x="34" y="55"/>
                    <a:pt x="34" y="55"/>
                    <a:pt x="34" y="55"/>
                  </a:cubicBezTo>
                  <a:cubicBezTo>
                    <a:pt x="34" y="55"/>
                    <a:pt x="34" y="55"/>
                    <a:pt x="34" y="55"/>
                  </a:cubicBezTo>
                  <a:cubicBezTo>
                    <a:pt x="33" y="56"/>
                    <a:pt x="33" y="56"/>
                    <a:pt x="33" y="56"/>
                  </a:cubicBezTo>
                  <a:cubicBezTo>
                    <a:pt x="33" y="55"/>
                    <a:pt x="33" y="55"/>
                    <a:pt x="33" y="55"/>
                  </a:cubicBezTo>
                  <a:cubicBezTo>
                    <a:pt x="33" y="55"/>
                    <a:pt x="33" y="55"/>
                    <a:pt x="33" y="55"/>
                  </a:cubicBezTo>
                  <a:close/>
                  <a:moveTo>
                    <a:pt x="35" y="53"/>
                  </a:moveTo>
                  <a:cubicBezTo>
                    <a:pt x="36" y="52"/>
                    <a:pt x="36" y="52"/>
                    <a:pt x="36" y="52"/>
                  </a:cubicBezTo>
                  <a:cubicBezTo>
                    <a:pt x="37" y="52"/>
                    <a:pt x="37" y="52"/>
                    <a:pt x="37" y="52"/>
                  </a:cubicBezTo>
                  <a:cubicBezTo>
                    <a:pt x="36" y="53"/>
                    <a:pt x="36" y="53"/>
                    <a:pt x="36" y="53"/>
                  </a:cubicBezTo>
                  <a:cubicBezTo>
                    <a:pt x="35" y="53"/>
                    <a:pt x="35" y="53"/>
                    <a:pt x="35" y="53"/>
                  </a:cubicBezTo>
                  <a:close/>
                  <a:moveTo>
                    <a:pt x="35" y="51"/>
                  </a:moveTo>
                  <a:cubicBezTo>
                    <a:pt x="36" y="50"/>
                    <a:pt x="36" y="50"/>
                    <a:pt x="36" y="50"/>
                  </a:cubicBezTo>
                  <a:cubicBezTo>
                    <a:pt x="36" y="51"/>
                    <a:pt x="36" y="51"/>
                    <a:pt x="36" y="51"/>
                  </a:cubicBezTo>
                  <a:cubicBezTo>
                    <a:pt x="35" y="52"/>
                    <a:pt x="35" y="52"/>
                    <a:pt x="35" y="52"/>
                  </a:cubicBezTo>
                  <a:cubicBezTo>
                    <a:pt x="35" y="51"/>
                    <a:pt x="35" y="51"/>
                    <a:pt x="35" y="51"/>
                  </a:cubicBezTo>
                  <a:close/>
                  <a:moveTo>
                    <a:pt x="42" y="42"/>
                  </a:moveTo>
                  <a:cubicBezTo>
                    <a:pt x="42" y="41"/>
                    <a:pt x="42" y="41"/>
                    <a:pt x="42" y="41"/>
                  </a:cubicBezTo>
                  <a:cubicBezTo>
                    <a:pt x="43" y="41"/>
                    <a:pt x="43" y="41"/>
                    <a:pt x="43" y="41"/>
                  </a:cubicBezTo>
                  <a:cubicBezTo>
                    <a:pt x="42" y="42"/>
                    <a:pt x="42" y="42"/>
                    <a:pt x="42" y="42"/>
                  </a:cubicBezTo>
                  <a:cubicBezTo>
                    <a:pt x="42" y="42"/>
                    <a:pt x="42" y="42"/>
                    <a:pt x="42" y="42"/>
                  </a:cubicBezTo>
                  <a:close/>
                  <a:moveTo>
                    <a:pt x="35" y="36"/>
                  </a:moveTo>
                  <a:cubicBezTo>
                    <a:pt x="35" y="37"/>
                    <a:pt x="35" y="37"/>
                    <a:pt x="35" y="37"/>
                  </a:cubicBezTo>
                  <a:cubicBezTo>
                    <a:pt x="35" y="37"/>
                    <a:pt x="35" y="37"/>
                    <a:pt x="35" y="37"/>
                  </a:cubicBezTo>
                  <a:cubicBezTo>
                    <a:pt x="34" y="37"/>
                    <a:pt x="34" y="37"/>
                    <a:pt x="34" y="37"/>
                  </a:cubicBezTo>
                  <a:cubicBezTo>
                    <a:pt x="35" y="36"/>
                    <a:pt x="35" y="36"/>
                    <a:pt x="35" y="36"/>
                  </a:cubicBezTo>
                  <a:close/>
                  <a:moveTo>
                    <a:pt x="37" y="34"/>
                  </a:moveTo>
                  <a:cubicBezTo>
                    <a:pt x="35" y="35"/>
                    <a:pt x="35" y="35"/>
                    <a:pt x="35" y="35"/>
                  </a:cubicBezTo>
                  <a:cubicBezTo>
                    <a:pt x="35" y="34"/>
                    <a:pt x="35" y="34"/>
                    <a:pt x="35" y="34"/>
                  </a:cubicBezTo>
                  <a:cubicBezTo>
                    <a:pt x="36" y="32"/>
                    <a:pt x="36" y="32"/>
                    <a:pt x="36" y="32"/>
                  </a:cubicBezTo>
                  <a:cubicBezTo>
                    <a:pt x="37" y="34"/>
                    <a:pt x="37" y="34"/>
                    <a:pt x="37" y="34"/>
                  </a:cubicBezTo>
                  <a:close/>
                  <a:moveTo>
                    <a:pt x="38" y="33"/>
                  </a:moveTo>
                  <a:cubicBezTo>
                    <a:pt x="37" y="33"/>
                    <a:pt x="37" y="33"/>
                    <a:pt x="37" y="33"/>
                  </a:cubicBezTo>
                  <a:cubicBezTo>
                    <a:pt x="38" y="32"/>
                    <a:pt x="38" y="32"/>
                    <a:pt x="38" y="32"/>
                  </a:cubicBezTo>
                  <a:cubicBezTo>
                    <a:pt x="38" y="32"/>
                    <a:pt x="38" y="32"/>
                    <a:pt x="38" y="32"/>
                  </a:cubicBezTo>
                  <a:cubicBezTo>
                    <a:pt x="38" y="33"/>
                    <a:pt x="38" y="33"/>
                    <a:pt x="38" y="33"/>
                  </a:cubicBezTo>
                  <a:close/>
                  <a:moveTo>
                    <a:pt x="41" y="31"/>
                  </a:moveTo>
                  <a:cubicBezTo>
                    <a:pt x="41" y="32"/>
                    <a:pt x="41" y="32"/>
                    <a:pt x="41" y="32"/>
                  </a:cubicBezTo>
                  <a:cubicBezTo>
                    <a:pt x="39" y="33"/>
                    <a:pt x="39" y="33"/>
                    <a:pt x="39" y="33"/>
                  </a:cubicBezTo>
                  <a:cubicBezTo>
                    <a:pt x="39" y="31"/>
                    <a:pt x="39" y="31"/>
                    <a:pt x="39" y="31"/>
                  </a:cubicBezTo>
                  <a:cubicBezTo>
                    <a:pt x="41" y="31"/>
                    <a:pt x="41" y="31"/>
                    <a:pt x="41" y="31"/>
                  </a:cubicBezTo>
                  <a:close/>
                  <a:moveTo>
                    <a:pt x="43" y="29"/>
                  </a:moveTo>
                  <a:cubicBezTo>
                    <a:pt x="43" y="28"/>
                    <a:pt x="43" y="28"/>
                    <a:pt x="43" y="28"/>
                  </a:cubicBezTo>
                  <a:cubicBezTo>
                    <a:pt x="44" y="28"/>
                    <a:pt x="44" y="28"/>
                    <a:pt x="44" y="28"/>
                  </a:cubicBezTo>
                  <a:cubicBezTo>
                    <a:pt x="43" y="29"/>
                    <a:pt x="43" y="29"/>
                    <a:pt x="43" y="29"/>
                  </a:cubicBezTo>
                  <a:close/>
                  <a:moveTo>
                    <a:pt x="44" y="29"/>
                  </a:moveTo>
                  <a:cubicBezTo>
                    <a:pt x="44" y="31"/>
                    <a:pt x="44" y="31"/>
                    <a:pt x="44" y="31"/>
                  </a:cubicBezTo>
                  <a:cubicBezTo>
                    <a:pt x="43" y="30"/>
                    <a:pt x="43" y="30"/>
                    <a:pt x="43" y="30"/>
                  </a:cubicBezTo>
                  <a:cubicBezTo>
                    <a:pt x="41" y="31"/>
                    <a:pt x="41" y="31"/>
                    <a:pt x="41" y="31"/>
                  </a:cubicBezTo>
                  <a:cubicBezTo>
                    <a:pt x="42" y="30"/>
                    <a:pt x="42" y="30"/>
                    <a:pt x="42" y="30"/>
                  </a:cubicBezTo>
                  <a:cubicBezTo>
                    <a:pt x="44" y="29"/>
                    <a:pt x="44" y="29"/>
                    <a:pt x="44" y="29"/>
                  </a:cubicBezTo>
                  <a:close/>
                  <a:moveTo>
                    <a:pt x="45" y="24"/>
                  </a:moveTo>
                  <a:cubicBezTo>
                    <a:pt x="45" y="25"/>
                    <a:pt x="45" y="25"/>
                    <a:pt x="45" y="25"/>
                  </a:cubicBezTo>
                  <a:cubicBezTo>
                    <a:pt x="45" y="27"/>
                    <a:pt x="45" y="27"/>
                    <a:pt x="45" y="27"/>
                  </a:cubicBezTo>
                  <a:cubicBezTo>
                    <a:pt x="44" y="27"/>
                    <a:pt x="44" y="27"/>
                    <a:pt x="44" y="27"/>
                  </a:cubicBezTo>
                  <a:cubicBezTo>
                    <a:pt x="43" y="27"/>
                    <a:pt x="43" y="27"/>
                    <a:pt x="43" y="27"/>
                  </a:cubicBezTo>
                  <a:cubicBezTo>
                    <a:pt x="44" y="26"/>
                    <a:pt x="44" y="26"/>
                    <a:pt x="44" y="26"/>
                  </a:cubicBezTo>
                  <a:cubicBezTo>
                    <a:pt x="44" y="26"/>
                    <a:pt x="44" y="26"/>
                    <a:pt x="44" y="26"/>
                  </a:cubicBezTo>
                  <a:cubicBezTo>
                    <a:pt x="42" y="27"/>
                    <a:pt x="42" y="27"/>
                    <a:pt x="42" y="27"/>
                  </a:cubicBezTo>
                  <a:cubicBezTo>
                    <a:pt x="42" y="26"/>
                    <a:pt x="42" y="26"/>
                    <a:pt x="42" y="26"/>
                  </a:cubicBezTo>
                  <a:cubicBezTo>
                    <a:pt x="42" y="25"/>
                    <a:pt x="42" y="25"/>
                    <a:pt x="42" y="25"/>
                  </a:cubicBezTo>
                  <a:cubicBezTo>
                    <a:pt x="43" y="26"/>
                    <a:pt x="43" y="26"/>
                    <a:pt x="43" y="26"/>
                  </a:cubicBezTo>
                  <a:cubicBezTo>
                    <a:pt x="44" y="25"/>
                    <a:pt x="44" y="25"/>
                    <a:pt x="44" y="25"/>
                  </a:cubicBezTo>
                  <a:cubicBezTo>
                    <a:pt x="44" y="24"/>
                    <a:pt x="44" y="24"/>
                    <a:pt x="44" y="24"/>
                  </a:cubicBezTo>
                  <a:cubicBezTo>
                    <a:pt x="45" y="24"/>
                    <a:pt x="45" y="24"/>
                    <a:pt x="45" y="24"/>
                  </a:cubicBezTo>
                  <a:close/>
                  <a:moveTo>
                    <a:pt x="46" y="25"/>
                  </a:moveTo>
                  <a:cubicBezTo>
                    <a:pt x="45" y="24"/>
                    <a:pt x="45" y="24"/>
                    <a:pt x="45" y="24"/>
                  </a:cubicBezTo>
                  <a:cubicBezTo>
                    <a:pt x="46" y="23"/>
                    <a:pt x="46" y="23"/>
                    <a:pt x="46" y="23"/>
                  </a:cubicBezTo>
                  <a:cubicBezTo>
                    <a:pt x="47" y="22"/>
                    <a:pt x="47" y="22"/>
                    <a:pt x="47" y="22"/>
                  </a:cubicBezTo>
                  <a:cubicBezTo>
                    <a:pt x="47" y="21"/>
                    <a:pt x="47" y="21"/>
                    <a:pt x="47" y="21"/>
                  </a:cubicBezTo>
                  <a:cubicBezTo>
                    <a:pt x="49" y="20"/>
                    <a:pt x="49" y="20"/>
                    <a:pt x="49" y="20"/>
                  </a:cubicBezTo>
                  <a:cubicBezTo>
                    <a:pt x="49" y="21"/>
                    <a:pt x="49" y="21"/>
                    <a:pt x="49" y="21"/>
                  </a:cubicBezTo>
                  <a:cubicBezTo>
                    <a:pt x="48" y="22"/>
                    <a:pt x="48" y="22"/>
                    <a:pt x="48" y="22"/>
                  </a:cubicBezTo>
                  <a:cubicBezTo>
                    <a:pt x="48" y="23"/>
                    <a:pt x="48" y="23"/>
                    <a:pt x="48" y="23"/>
                  </a:cubicBezTo>
                  <a:cubicBezTo>
                    <a:pt x="46" y="25"/>
                    <a:pt x="46" y="25"/>
                    <a:pt x="46" y="25"/>
                  </a:cubicBezTo>
                  <a:close/>
                  <a:moveTo>
                    <a:pt x="50" y="25"/>
                  </a:moveTo>
                  <a:cubicBezTo>
                    <a:pt x="51" y="26"/>
                    <a:pt x="51" y="26"/>
                    <a:pt x="51" y="26"/>
                  </a:cubicBezTo>
                  <a:cubicBezTo>
                    <a:pt x="49" y="28"/>
                    <a:pt x="49" y="28"/>
                    <a:pt x="49" y="28"/>
                  </a:cubicBezTo>
                  <a:cubicBezTo>
                    <a:pt x="48" y="29"/>
                    <a:pt x="48" y="29"/>
                    <a:pt x="48" y="29"/>
                  </a:cubicBezTo>
                  <a:cubicBezTo>
                    <a:pt x="48" y="30"/>
                    <a:pt x="48" y="30"/>
                    <a:pt x="48" y="30"/>
                  </a:cubicBezTo>
                  <a:cubicBezTo>
                    <a:pt x="47" y="30"/>
                    <a:pt x="47" y="30"/>
                    <a:pt x="47" y="30"/>
                  </a:cubicBezTo>
                  <a:cubicBezTo>
                    <a:pt x="47" y="29"/>
                    <a:pt x="47" y="29"/>
                    <a:pt x="47" y="29"/>
                  </a:cubicBezTo>
                  <a:cubicBezTo>
                    <a:pt x="45" y="30"/>
                    <a:pt x="45" y="30"/>
                    <a:pt x="45" y="30"/>
                  </a:cubicBezTo>
                  <a:cubicBezTo>
                    <a:pt x="45" y="30"/>
                    <a:pt x="45" y="30"/>
                    <a:pt x="45" y="30"/>
                  </a:cubicBezTo>
                  <a:cubicBezTo>
                    <a:pt x="45" y="29"/>
                    <a:pt x="45" y="29"/>
                    <a:pt x="45" y="29"/>
                  </a:cubicBezTo>
                  <a:cubicBezTo>
                    <a:pt x="46" y="29"/>
                    <a:pt x="46" y="29"/>
                    <a:pt x="46" y="29"/>
                  </a:cubicBezTo>
                  <a:cubicBezTo>
                    <a:pt x="45" y="28"/>
                    <a:pt x="45" y="28"/>
                    <a:pt x="45" y="28"/>
                  </a:cubicBezTo>
                  <a:cubicBezTo>
                    <a:pt x="46" y="27"/>
                    <a:pt x="46" y="27"/>
                    <a:pt x="46" y="27"/>
                  </a:cubicBezTo>
                  <a:cubicBezTo>
                    <a:pt x="46" y="26"/>
                    <a:pt x="46" y="26"/>
                    <a:pt x="46" y="26"/>
                  </a:cubicBezTo>
                  <a:cubicBezTo>
                    <a:pt x="48" y="24"/>
                    <a:pt x="48" y="24"/>
                    <a:pt x="48" y="24"/>
                  </a:cubicBezTo>
                  <a:cubicBezTo>
                    <a:pt x="47" y="27"/>
                    <a:pt x="47" y="27"/>
                    <a:pt x="47" y="27"/>
                  </a:cubicBezTo>
                  <a:cubicBezTo>
                    <a:pt x="47" y="28"/>
                    <a:pt x="47" y="28"/>
                    <a:pt x="47" y="28"/>
                  </a:cubicBezTo>
                  <a:cubicBezTo>
                    <a:pt x="48" y="26"/>
                    <a:pt x="48" y="26"/>
                    <a:pt x="48" y="26"/>
                  </a:cubicBezTo>
                  <a:cubicBezTo>
                    <a:pt x="50" y="26"/>
                    <a:pt x="50" y="26"/>
                    <a:pt x="50" y="26"/>
                  </a:cubicBezTo>
                  <a:cubicBezTo>
                    <a:pt x="49" y="25"/>
                    <a:pt x="49" y="25"/>
                    <a:pt x="49" y="25"/>
                  </a:cubicBezTo>
                  <a:cubicBezTo>
                    <a:pt x="49" y="25"/>
                    <a:pt x="49" y="25"/>
                    <a:pt x="49" y="25"/>
                  </a:cubicBezTo>
                  <a:cubicBezTo>
                    <a:pt x="50" y="25"/>
                    <a:pt x="50" y="25"/>
                    <a:pt x="50" y="25"/>
                  </a:cubicBezTo>
                  <a:close/>
                  <a:moveTo>
                    <a:pt x="50" y="24"/>
                  </a:moveTo>
                  <a:cubicBezTo>
                    <a:pt x="49" y="24"/>
                    <a:pt x="49" y="24"/>
                    <a:pt x="49" y="24"/>
                  </a:cubicBezTo>
                  <a:cubicBezTo>
                    <a:pt x="50" y="23"/>
                    <a:pt x="50" y="23"/>
                    <a:pt x="50" y="23"/>
                  </a:cubicBezTo>
                  <a:cubicBezTo>
                    <a:pt x="51" y="24"/>
                    <a:pt x="51" y="24"/>
                    <a:pt x="51" y="24"/>
                  </a:cubicBezTo>
                  <a:cubicBezTo>
                    <a:pt x="51" y="25"/>
                    <a:pt x="51" y="25"/>
                    <a:pt x="51" y="25"/>
                  </a:cubicBezTo>
                  <a:cubicBezTo>
                    <a:pt x="50" y="24"/>
                    <a:pt x="50" y="24"/>
                    <a:pt x="50" y="24"/>
                  </a:cubicBezTo>
                  <a:close/>
                  <a:moveTo>
                    <a:pt x="53" y="26"/>
                  </a:moveTo>
                  <a:cubicBezTo>
                    <a:pt x="53" y="24"/>
                    <a:pt x="53" y="24"/>
                    <a:pt x="53" y="24"/>
                  </a:cubicBezTo>
                  <a:cubicBezTo>
                    <a:pt x="54" y="25"/>
                    <a:pt x="54" y="25"/>
                    <a:pt x="54" y="25"/>
                  </a:cubicBezTo>
                  <a:cubicBezTo>
                    <a:pt x="53" y="26"/>
                    <a:pt x="53" y="26"/>
                    <a:pt x="53" y="26"/>
                  </a:cubicBezTo>
                  <a:close/>
                  <a:moveTo>
                    <a:pt x="56" y="20"/>
                  </a:moveTo>
                  <a:cubicBezTo>
                    <a:pt x="56" y="21"/>
                    <a:pt x="56" y="21"/>
                    <a:pt x="56" y="21"/>
                  </a:cubicBezTo>
                  <a:cubicBezTo>
                    <a:pt x="56" y="22"/>
                    <a:pt x="56" y="22"/>
                    <a:pt x="56" y="22"/>
                  </a:cubicBezTo>
                  <a:cubicBezTo>
                    <a:pt x="55" y="22"/>
                    <a:pt x="55" y="22"/>
                    <a:pt x="55" y="22"/>
                  </a:cubicBezTo>
                  <a:cubicBezTo>
                    <a:pt x="55" y="22"/>
                    <a:pt x="55" y="22"/>
                    <a:pt x="55" y="22"/>
                  </a:cubicBezTo>
                  <a:cubicBezTo>
                    <a:pt x="54" y="22"/>
                    <a:pt x="54" y="22"/>
                    <a:pt x="54" y="22"/>
                  </a:cubicBezTo>
                  <a:cubicBezTo>
                    <a:pt x="53" y="23"/>
                    <a:pt x="53" y="23"/>
                    <a:pt x="53" y="23"/>
                  </a:cubicBezTo>
                  <a:cubicBezTo>
                    <a:pt x="53" y="23"/>
                    <a:pt x="53" y="23"/>
                    <a:pt x="53" y="23"/>
                  </a:cubicBezTo>
                  <a:cubicBezTo>
                    <a:pt x="53" y="23"/>
                    <a:pt x="53" y="23"/>
                    <a:pt x="53" y="23"/>
                  </a:cubicBezTo>
                  <a:cubicBezTo>
                    <a:pt x="52" y="22"/>
                    <a:pt x="52" y="22"/>
                    <a:pt x="52" y="22"/>
                  </a:cubicBezTo>
                  <a:cubicBezTo>
                    <a:pt x="53" y="21"/>
                    <a:pt x="53" y="21"/>
                    <a:pt x="53" y="21"/>
                  </a:cubicBezTo>
                  <a:cubicBezTo>
                    <a:pt x="52" y="21"/>
                    <a:pt x="52" y="21"/>
                    <a:pt x="52" y="21"/>
                  </a:cubicBezTo>
                  <a:cubicBezTo>
                    <a:pt x="52" y="20"/>
                    <a:pt x="52" y="20"/>
                    <a:pt x="52" y="20"/>
                  </a:cubicBezTo>
                  <a:cubicBezTo>
                    <a:pt x="54" y="20"/>
                    <a:pt x="54" y="20"/>
                    <a:pt x="54" y="20"/>
                  </a:cubicBezTo>
                  <a:cubicBezTo>
                    <a:pt x="52" y="19"/>
                    <a:pt x="52" y="19"/>
                    <a:pt x="52" y="19"/>
                  </a:cubicBezTo>
                  <a:cubicBezTo>
                    <a:pt x="53" y="18"/>
                    <a:pt x="53" y="18"/>
                    <a:pt x="53" y="18"/>
                  </a:cubicBezTo>
                  <a:cubicBezTo>
                    <a:pt x="54" y="19"/>
                    <a:pt x="54" y="19"/>
                    <a:pt x="54" y="19"/>
                  </a:cubicBezTo>
                  <a:cubicBezTo>
                    <a:pt x="53" y="18"/>
                    <a:pt x="53" y="18"/>
                    <a:pt x="53" y="18"/>
                  </a:cubicBezTo>
                  <a:cubicBezTo>
                    <a:pt x="55" y="18"/>
                    <a:pt x="55" y="18"/>
                    <a:pt x="55" y="18"/>
                  </a:cubicBezTo>
                  <a:cubicBezTo>
                    <a:pt x="55" y="19"/>
                    <a:pt x="55" y="19"/>
                    <a:pt x="55" y="19"/>
                  </a:cubicBezTo>
                  <a:cubicBezTo>
                    <a:pt x="56" y="19"/>
                    <a:pt x="56" y="19"/>
                    <a:pt x="56" y="19"/>
                  </a:cubicBezTo>
                  <a:cubicBezTo>
                    <a:pt x="56" y="20"/>
                    <a:pt x="56" y="20"/>
                    <a:pt x="56" y="20"/>
                  </a:cubicBezTo>
                  <a:close/>
                  <a:moveTo>
                    <a:pt x="56" y="17"/>
                  </a:moveTo>
                  <a:cubicBezTo>
                    <a:pt x="58" y="17"/>
                    <a:pt x="58" y="17"/>
                    <a:pt x="58" y="17"/>
                  </a:cubicBezTo>
                  <a:cubicBezTo>
                    <a:pt x="58" y="16"/>
                    <a:pt x="58" y="16"/>
                    <a:pt x="58" y="16"/>
                  </a:cubicBezTo>
                  <a:cubicBezTo>
                    <a:pt x="59" y="16"/>
                    <a:pt x="59" y="16"/>
                    <a:pt x="59" y="16"/>
                  </a:cubicBezTo>
                  <a:cubicBezTo>
                    <a:pt x="60" y="15"/>
                    <a:pt x="60" y="15"/>
                    <a:pt x="60" y="15"/>
                  </a:cubicBezTo>
                  <a:cubicBezTo>
                    <a:pt x="61" y="16"/>
                    <a:pt x="61" y="16"/>
                    <a:pt x="61" y="16"/>
                  </a:cubicBezTo>
                  <a:cubicBezTo>
                    <a:pt x="60" y="17"/>
                    <a:pt x="60" y="17"/>
                    <a:pt x="60" y="17"/>
                  </a:cubicBezTo>
                  <a:cubicBezTo>
                    <a:pt x="60" y="18"/>
                    <a:pt x="60" y="18"/>
                    <a:pt x="60" y="18"/>
                  </a:cubicBezTo>
                  <a:cubicBezTo>
                    <a:pt x="59" y="18"/>
                    <a:pt x="59" y="18"/>
                    <a:pt x="59" y="18"/>
                  </a:cubicBezTo>
                  <a:cubicBezTo>
                    <a:pt x="58" y="18"/>
                    <a:pt x="58" y="18"/>
                    <a:pt x="58" y="18"/>
                  </a:cubicBezTo>
                  <a:cubicBezTo>
                    <a:pt x="56" y="17"/>
                    <a:pt x="56" y="17"/>
                    <a:pt x="56" y="17"/>
                  </a:cubicBezTo>
                  <a:close/>
                  <a:moveTo>
                    <a:pt x="61" y="11"/>
                  </a:moveTo>
                  <a:cubicBezTo>
                    <a:pt x="61" y="11"/>
                    <a:pt x="61" y="11"/>
                    <a:pt x="61" y="11"/>
                  </a:cubicBezTo>
                  <a:cubicBezTo>
                    <a:pt x="62" y="11"/>
                    <a:pt x="62" y="11"/>
                    <a:pt x="62" y="11"/>
                  </a:cubicBezTo>
                  <a:cubicBezTo>
                    <a:pt x="61" y="11"/>
                    <a:pt x="61" y="11"/>
                    <a:pt x="61" y="11"/>
                  </a:cubicBezTo>
                  <a:close/>
                  <a:moveTo>
                    <a:pt x="59" y="13"/>
                  </a:moveTo>
                  <a:cubicBezTo>
                    <a:pt x="59" y="12"/>
                    <a:pt x="59" y="12"/>
                    <a:pt x="59" y="12"/>
                  </a:cubicBezTo>
                  <a:cubicBezTo>
                    <a:pt x="61" y="12"/>
                    <a:pt x="61" y="12"/>
                    <a:pt x="61" y="12"/>
                  </a:cubicBezTo>
                  <a:cubicBezTo>
                    <a:pt x="60" y="13"/>
                    <a:pt x="60" y="13"/>
                    <a:pt x="60" y="13"/>
                  </a:cubicBezTo>
                  <a:cubicBezTo>
                    <a:pt x="60" y="13"/>
                    <a:pt x="59" y="13"/>
                    <a:pt x="59" y="13"/>
                  </a:cubicBezTo>
                  <a:close/>
                  <a:moveTo>
                    <a:pt x="63" y="15"/>
                  </a:moveTo>
                  <a:cubicBezTo>
                    <a:pt x="63" y="14"/>
                    <a:pt x="63" y="14"/>
                    <a:pt x="63" y="14"/>
                  </a:cubicBezTo>
                  <a:cubicBezTo>
                    <a:pt x="64" y="15"/>
                    <a:pt x="64" y="15"/>
                    <a:pt x="64" y="15"/>
                  </a:cubicBezTo>
                  <a:cubicBezTo>
                    <a:pt x="63" y="15"/>
                    <a:pt x="63" y="15"/>
                    <a:pt x="63" y="15"/>
                  </a:cubicBezTo>
                  <a:close/>
                  <a:moveTo>
                    <a:pt x="62" y="15"/>
                  </a:moveTo>
                  <a:cubicBezTo>
                    <a:pt x="62" y="15"/>
                    <a:pt x="62" y="15"/>
                    <a:pt x="62" y="15"/>
                  </a:cubicBezTo>
                  <a:cubicBezTo>
                    <a:pt x="61" y="15"/>
                    <a:pt x="61" y="15"/>
                    <a:pt x="61" y="15"/>
                  </a:cubicBezTo>
                  <a:cubicBezTo>
                    <a:pt x="60" y="14"/>
                    <a:pt x="60" y="14"/>
                    <a:pt x="60" y="14"/>
                  </a:cubicBezTo>
                  <a:cubicBezTo>
                    <a:pt x="61" y="13"/>
                    <a:pt x="61" y="13"/>
                    <a:pt x="61" y="13"/>
                  </a:cubicBezTo>
                  <a:cubicBezTo>
                    <a:pt x="62" y="13"/>
                    <a:pt x="62" y="13"/>
                    <a:pt x="62" y="13"/>
                  </a:cubicBezTo>
                  <a:cubicBezTo>
                    <a:pt x="63" y="13"/>
                    <a:pt x="63" y="13"/>
                    <a:pt x="63" y="13"/>
                  </a:cubicBezTo>
                  <a:cubicBezTo>
                    <a:pt x="63" y="14"/>
                    <a:pt x="63" y="14"/>
                    <a:pt x="63" y="14"/>
                  </a:cubicBezTo>
                  <a:cubicBezTo>
                    <a:pt x="62" y="14"/>
                    <a:pt x="62" y="14"/>
                    <a:pt x="62" y="14"/>
                  </a:cubicBezTo>
                  <a:cubicBezTo>
                    <a:pt x="62" y="15"/>
                    <a:pt x="62" y="15"/>
                    <a:pt x="62" y="15"/>
                  </a:cubicBezTo>
                  <a:close/>
                  <a:moveTo>
                    <a:pt x="65" y="13"/>
                  </a:moveTo>
                  <a:cubicBezTo>
                    <a:pt x="65" y="13"/>
                    <a:pt x="65" y="13"/>
                    <a:pt x="65" y="13"/>
                  </a:cubicBezTo>
                  <a:cubicBezTo>
                    <a:pt x="63" y="13"/>
                    <a:pt x="63" y="13"/>
                    <a:pt x="63" y="13"/>
                  </a:cubicBezTo>
                  <a:cubicBezTo>
                    <a:pt x="63" y="12"/>
                    <a:pt x="63" y="12"/>
                    <a:pt x="63" y="12"/>
                  </a:cubicBezTo>
                  <a:cubicBezTo>
                    <a:pt x="63" y="10"/>
                    <a:pt x="63" y="10"/>
                    <a:pt x="63" y="10"/>
                  </a:cubicBezTo>
                  <a:cubicBezTo>
                    <a:pt x="64" y="10"/>
                    <a:pt x="64" y="10"/>
                    <a:pt x="64" y="10"/>
                  </a:cubicBezTo>
                  <a:cubicBezTo>
                    <a:pt x="64" y="11"/>
                    <a:pt x="64" y="11"/>
                    <a:pt x="64" y="11"/>
                  </a:cubicBezTo>
                  <a:cubicBezTo>
                    <a:pt x="65" y="12"/>
                    <a:pt x="65" y="12"/>
                    <a:pt x="65" y="12"/>
                  </a:cubicBezTo>
                  <a:cubicBezTo>
                    <a:pt x="65" y="13"/>
                    <a:pt x="65" y="13"/>
                    <a:pt x="65" y="13"/>
                  </a:cubicBezTo>
                  <a:close/>
                  <a:moveTo>
                    <a:pt x="68" y="14"/>
                  </a:moveTo>
                  <a:cubicBezTo>
                    <a:pt x="68" y="13"/>
                    <a:pt x="68" y="13"/>
                    <a:pt x="68" y="13"/>
                  </a:cubicBezTo>
                  <a:cubicBezTo>
                    <a:pt x="67" y="13"/>
                    <a:pt x="67" y="13"/>
                    <a:pt x="67" y="13"/>
                  </a:cubicBezTo>
                  <a:cubicBezTo>
                    <a:pt x="67" y="11"/>
                    <a:pt x="67" y="11"/>
                    <a:pt x="67" y="11"/>
                  </a:cubicBezTo>
                  <a:cubicBezTo>
                    <a:pt x="67" y="11"/>
                    <a:pt x="67" y="11"/>
                    <a:pt x="67" y="11"/>
                  </a:cubicBezTo>
                  <a:cubicBezTo>
                    <a:pt x="69" y="11"/>
                    <a:pt x="69" y="11"/>
                    <a:pt x="69" y="11"/>
                  </a:cubicBezTo>
                  <a:cubicBezTo>
                    <a:pt x="68" y="12"/>
                    <a:pt x="68" y="12"/>
                    <a:pt x="68" y="12"/>
                  </a:cubicBezTo>
                  <a:cubicBezTo>
                    <a:pt x="69" y="13"/>
                    <a:pt x="69" y="13"/>
                    <a:pt x="69" y="13"/>
                  </a:cubicBezTo>
                  <a:cubicBezTo>
                    <a:pt x="68" y="14"/>
                    <a:pt x="68" y="14"/>
                    <a:pt x="68" y="14"/>
                  </a:cubicBezTo>
                  <a:close/>
                  <a:moveTo>
                    <a:pt x="77" y="10"/>
                  </a:moveTo>
                  <a:cubicBezTo>
                    <a:pt x="76" y="10"/>
                    <a:pt x="76" y="10"/>
                    <a:pt x="76" y="10"/>
                  </a:cubicBezTo>
                  <a:cubicBezTo>
                    <a:pt x="74" y="9"/>
                    <a:pt x="74" y="9"/>
                    <a:pt x="74" y="9"/>
                  </a:cubicBezTo>
                  <a:cubicBezTo>
                    <a:pt x="75" y="9"/>
                    <a:pt x="75" y="9"/>
                    <a:pt x="75" y="9"/>
                  </a:cubicBezTo>
                  <a:cubicBezTo>
                    <a:pt x="76" y="9"/>
                    <a:pt x="76" y="9"/>
                    <a:pt x="76" y="9"/>
                  </a:cubicBezTo>
                  <a:cubicBezTo>
                    <a:pt x="77" y="9"/>
                    <a:pt x="77" y="9"/>
                    <a:pt x="77" y="9"/>
                  </a:cubicBezTo>
                  <a:cubicBezTo>
                    <a:pt x="77" y="10"/>
                    <a:pt x="77" y="10"/>
                    <a:pt x="77" y="10"/>
                  </a:cubicBezTo>
                  <a:close/>
                  <a:moveTo>
                    <a:pt x="78" y="9"/>
                  </a:moveTo>
                  <a:cubicBezTo>
                    <a:pt x="77" y="8"/>
                    <a:pt x="77" y="8"/>
                    <a:pt x="77" y="8"/>
                  </a:cubicBezTo>
                  <a:cubicBezTo>
                    <a:pt x="79" y="6"/>
                    <a:pt x="79" y="6"/>
                    <a:pt x="79" y="6"/>
                  </a:cubicBezTo>
                  <a:cubicBezTo>
                    <a:pt x="79" y="8"/>
                    <a:pt x="79" y="8"/>
                    <a:pt x="79" y="8"/>
                  </a:cubicBezTo>
                  <a:cubicBezTo>
                    <a:pt x="78" y="9"/>
                    <a:pt x="78" y="9"/>
                    <a:pt x="78" y="9"/>
                  </a:cubicBezTo>
                  <a:cubicBezTo>
                    <a:pt x="78" y="9"/>
                    <a:pt x="78" y="9"/>
                    <a:pt x="78" y="9"/>
                  </a:cubicBezTo>
                  <a:close/>
                  <a:moveTo>
                    <a:pt x="76" y="8"/>
                  </a:moveTo>
                  <a:cubicBezTo>
                    <a:pt x="75" y="8"/>
                    <a:pt x="75" y="8"/>
                    <a:pt x="75" y="8"/>
                  </a:cubicBezTo>
                  <a:cubicBezTo>
                    <a:pt x="73" y="7"/>
                    <a:pt x="73" y="7"/>
                    <a:pt x="73" y="7"/>
                  </a:cubicBezTo>
                  <a:cubicBezTo>
                    <a:pt x="73" y="6"/>
                    <a:pt x="73" y="6"/>
                    <a:pt x="73" y="6"/>
                  </a:cubicBezTo>
                  <a:cubicBezTo>
                    <a:pt x="74" y="6"/>
                    <a:pt x="74" y="6"/>
                    <a:pt x="74" y="6"/>
                  </a:cubicBezTo>
                  <a:cubicBezTo>
                    <a:pt x="75" y="6"/>
                    <a:pt x="75" y="6"/>
                    <a:pt x="75" y="6"/>
                  </a:cubicBezTo>
                  <a:cubicBezTo>
                    <a:pt x="75" y="6"/>
                    <a:pt x="75" y="6"/>
                    <a:pt x="75" y="6"/>
                  </a:cubicBezTo>
                  <a:cubicBezTo>
                    <a:pt x="76" y="5"/>
                    <a:pt x="76" y="5"/>
                    <a:pt x="76" y="5"/>
                  </a:cubicBezTo>
                  <a:cubicBezTo>
                    <a:pt x="77" y="6"/>
                    <a:pt x="77" y="6"/>
                    <a:pt x="77" y="6"/>
                  </a:cubicBezTo>
                  <a:cubicBezTo>
                    <a:pt x="78" y="4"/>
                    <a:pt x="78" y="4"/>
                    <a:pt x="78" y="4"/>
                  </a:cubicBezTo>
                  <a:cubicBezTo>
                    <a:pt x="79" y="5"/>
                    <a:pt x="79" y="5"/>
                    <a:pt x="79" y="5"/>
                  </a:cubicBezTo>
                  <a:cubicBezTo>
                    <a:pt x="76" y="8"/>
                    <a:pt x="76" y="8"/>
                    <a:pt x="76" y="8"/>
                  </a:cubicBezTo>
                  <a:close/>
                  <a:moveTo>
                    <a:pt x="79" y="5"/>
                  </a:moveTo>
                  <a:cubicBezTo>
                    <a:pt x="79" y="5"/>
                    <a:pt x="81" y="5"/>
                    <a:pt x="81" y="5"/>
                  </a:cubicBezTo>
                  <a:cubicBezTo>
                    <a:pt x="82" y="6"/>
                    <a:pt x="82" y="6"/>
                    <a:pt x="82" y="6"/>
                  </a:cubicBezTo>
                  <a:cubicBezTo>
                    <a:pt x="82" y="7"/>
                    <a:pt x="82" y="7"/>
                    <a:pt x="82" y="7"/>
                  </a:cubicBezTo>
                  <a:cubicBezTo>
                    <a:pt x="80" y="7"/>
                    <a:pt x="80" y="7"/>
                    <a:pt x="80" y="7"/>
                  </a:cubicBezTo>
                  <a:cubicBezTo>
                    <a:pt x="80" y="6"/>
                    <a:pt x="80" y="6"/>
                    <a:pt x="80" y="6"/>
                  </a:cubicBezTo>
                  <a:cubicBezTo>
                    <a:pt x="79" y="5"/>
                    <a:pt x="79" y="5"/>
                    <a:pt x="79" y="5"/>
                  </a:cubicBezTo>
                  <a:close/>
                  <a:moveTo>
                    <a:pt x="82" y="3"/>
                  </a:moveTo>
                  <a:cubicBezTo>
                    <a:pt x="82" y="4"/>
                    <a:pt x="82" y="4"/>
                    <a:pt x="82" y="4"/>
                  </a:cubicBezTo>
                  <a:cubicBezTo>
                    <a:pt x="81" y="4"/>
                    <a:pt x="81" y="4"/>
                    <a:pt x="81" y="4"/>
                  </a:cubicBezTo>
                  <a:cubicBezTo>
                    <a:pt x="81" y="3"/>
                    <a:pt x="81" y="3"/>
                    <a:pt x="81" y="3"/>
                  </a:cubicBezTo>
                  <a:cubicBezTo>
                    <a:pt x="82" y="2"/>
                    <a:pt x="82" y="2"/>
                    <a:pt x="82" y="2"/>
                  </a:cubicBezTo>
                  <a:cubicBezTo>
                    <a:pt x="82" y="3"/>
                    <a:pt x="82" y="3"/>
                    <a:pt x="82" y="3"/>
                  </a:cubicBezTo>
                  <a:close/>
                  <a:moveTo>
                    <a:pt x="85" y="1"/>
                  </a:moveTo>
                  <a:cubicBezTo>
                    <a:pt x="84" y="1"/>
                    <a:pt x="84" y="1"/>
                    <a:pt x="84" y="1"/>
                  </a:cubicBezTo>
                  <a:cubicBezTo>
                    <a:pt x="84" y="1"/>
                    <a:pt x="84" y="1"/>
                    <a:pt x="84" y="1"/>
                  </a:cubicBezTo>
                  <a:cubicBezTo>
                    <a:pt x="85" y="1"/>
                    <a:pt x="85" y="1"/>
                    <a:pt x="85" y="1"/>
                  </a:cubicBezTo>
                  <a:cubicBezTo>
                    <a:pt x="85" y="1"/>
                    <a:pt x="85" y="1"/>
                    <a:pt x="85" y="1"/>
                  </a:cubicBezTo>
                  <a:close/>
                  <a:moveTo>
                    <a:pt x="86" y="2"/>
                  </a:moveTo>
                  <a:cubicBezTo>
                    <a:pt x="86" y="1"/>
                    <a:pt x="86" y="1"/>
                    <a:pt x="86" y="1"/>
                  </a:cubicBezTo>
                  <a:cubicBezTo>
                    <a:pt x="87" y="1"/>
                    <a:pt x="87" y="1"/>
                    <a:pt x="87" y="1"/>
                  </a:cubicBezTo>
                  <a:cubicBezTo>
                    <a:pt x="87" y="1"/>
                    <a:pt x="87" y="1"/>
                    <a:pt x="87" y="1"/>
                  </a:cubicBezTo>
                  <a:cubicBezTo>
                    <a:pt x="88" y="1"/>
                    <a:pt x="88" y="1"/>
                    <a:pt x="88" y="1"/>
                  </a:cubicBezTo>
                  <a:cubicBezTo>
                    <a:pt x="88" y="0"/>
                    <a:pt x="88" y="0"/>
                    <a:pt x="88" y="0"/>
                  </a:cubicBezTo>
                  <a:cubicBezTo>
                    <a:pt x="89" y="1"/>
                    <a:pt x="89" y="1"/>
                    <a:pt x="89" y="1"/>
                  </a:cubicBezTo>
                  <a:cubicBezTo>
                    <a:pt x="90" y="1"/>
                    <a:pt x="90" y="1"/>
                    <a:pt x="90" y="1"/>
                  </a:cubicBezTo>
                  <a:cubicBezTo>
                    <a:pt x="89" y="2"/>
                    <a:pt x="89" y="2"/>
                    <a:pt x="89" y="2"/>
                  </a:cubicBezTo>
                  <a:cubicBezTo>
                    <a:pt x="90" y="2"/>
                    <a:pt x="90" y="2"/>
                    <a:pt x="90" y="2"/>
                  </a:cubicBezTo>
                  <a:cubicBezTo>
                    <a:pt x="90" y="3"/>
                    <a:pt x="90" y="3"/>
                    <a:pt x="90" y="3"/>
                  </a:cubicBezTo>
                  <a:cubicBezTo>
                    <a:pt x="89" y="3"/>
                    <a:pt x="89" y="3"/>
                    <a:pt x="89" y="3"/>
                  </a:cubicBezTo>
                  <a:cubicBezTo>
                    <a:pt x="87" y="2"/>
                    <a:pt x="87" y="2"/>
                    <a:pt x="87" y="2"/>
                  </a:cubicBezTo>
                  <a:lnTo>
                    <a:pt x="8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39"/>
            <p:cNvSpPr>
              <a:spLocks noEditPoints="1"/>
            </p:cNvSpPr>
            <p:nvPr/>
          </p:nvSpPr>
          <p:spPr bwMode="auto">
            <a:xfrm>
              <a:off x="15994127" y="-1714355"/>
              <a:ext cx="209317" cy="424503"/>
            </a:xfrm>
            <a:custGeom>
              <a:avLst/>
              <a:gdLst>
                <a:gd name="T0" fmla="*/ 4 w 107"/>
                <a:gd name="T1" fmla="*/ 156 h 217"/>
                <a:gd name="T2" fmla="*/ 10 w 107"/>
                <a:gd name="T3" fmla="*/ 147 h 217"/>
                <a:gd name="T4" fmla="*/ 12 w 107"/>
                <a:gd name="T5" fmla="*/ 127 h 217"/>
                <a:gd name="T6" fmla="*/ 6 w 107"/>
                <a:gd name="T7" fmla="*/ 106 h 217"/>
                <a:gd name="T8" fmla="*/ 15 w 107"/>
                <a:gd name="T9" fmla="*/ 87 h 217"/>
                <a:gd name="T10" fmla="*/ 21 w 107"/>
                <a:gd name="T11" fmla="*/ 61 h 217"/>
                <a:gd name="T12" fmla="*/ 29 w 107"/>
                <a:gd name="T13" fmla="*/ 47 h 217"/>
                <a:gd name="T14" fmla="*/ 34 w 107"/>
                <a:gd name="T15" fmla="*/ 26 h 217"/>
                <a:gd name="T16" fmla="*/ 46 w 107"/>
                <a:gd name="T17" fmla="*/ 17 h 217"/>
                <a:gd name="T18" fmla="*/ 50 w 107"/>
                <a:gd name="T19" fmla="*/ 13 h 217"/>
                <a:gd name="T20" fmla="*/ 63 w 107"/>
                <a:gd name="T21" fmla="*/ 11 h 217"/>
                <a:gd name="T22" fmla="*/ 67 w 107"/>
                <a:gd name="T23" fmla="*/ 3 h 217"/>
                <a:gd name="T24" fmla="*/ 73 w 107"/>
                <a:gd name="T25" fmla="*/ 1 h 217"/>
                <a:gd name="T26" fmla="*/ 92 w 107"/>
                <a:gd name="T27" fmla="*/ 11 h 217"/>
                <a:gd name="T28" fmla="*/ 97 w 107"/>
                <a:gd name="T29" fmla="*/ 19 h 217"/>
                <a:gd name="T30" fmla="*/ 99 w 107"/>
                <a:gd name="T31" fmla="*/ 32 h 217"/>
                <a:gd name="T32" fmla="*/ 101 w 107"/>
                <a:gd name="T33" fmla="*/ 49 h 217"/>
                <a:gd name="T34" fmla="*/ 103 w 107"/>
                <a:gd name="T35" fmla="*/ 57 h 217"/>
                <a:gd name="T36" fmla="*/ 92 w 107"/>
                <a:gd name="T37" fmla="*/ 57 h 217"/>
                <a:gd name="T38" fmla="*/ 86 w 107"/>
                <a:gd name="T39" fmla="*/ 59 h 217"/>
                <a:gd name="T40" fmla="*/ 84 w 107"/>
                <a:gd name="T41" fmla="*/ 64 h 217"/>
                <a:gd name="T42" fmla="*/ 84 w 107"/>
                <a:gd name="T43" fmla="*/ 68 h 217"/>
                <a:gd name="T44" fmla="*/ 84 w 107"/>
                <a:gd name="T45" fmla="*/ 78 h 217"/>
                <a:gd name="T46" fmla="*/ 82 w 107"/>
                <a:gd name="T47" fmla="*/ 85 h 217"/>
                <a:gd name="T48" fmla="*/ 73 w 107"/>
                <a:gd name="T49" fmla="*/ 95 h 217"/>
                <a:gd name="T50" fmla="*/ 67 w 107"/>
                <a:gd name="T51" fmla="*/ 101 h 217"/>
                <a:gd name="T52" fmla="*/ 59 w 107"/>
                <a:gd name="T53" fmla="*/ 105 h 217"/>
                <a:gd name="T54" fmla="*/ 55 w 107"/>
                <a:gd name="T55" fmla="*/ 112 h 217"/>
                <a:gd name="T56" fmla="*/ 52 w 107"/>
                <a:gd name="T57" fmla="*/ 124 h 217"/>
                <a:gd name="T58" fmla="*/ 52 w 107"/>
                <a:gd name="T59" fmla="*/ 131 h 217"/>
                <a:gd name="T60" fmla="*/ 55 w 107"/>
                <a:gd name="T61" fmla="*/ 139 h 217"/>
                <a:gd name="T62" fmla="*/ 65 w 107"/>
                <a:gd name="T63" fmla="*/ 147 h 217"/>
                <a:gd name="T64" fmla="*/ 65 w 107"/>
                <a:gd name="T65" fmla="*/ 160 h 217"/>
                <a:gd name="T66" fmla="*/ 55 w 107"/>
                <a:gd name="T67" fmla="*/ 158 h 217"/>
                <a:gd name="T68" fmla="*/ 46 w 107"/>
                <a:gd name="T69" fmla="*/ 158 h 217"/>
                <a:gd name="T70" fmla="*/ 54 w 107"/>
                <a:gd name="T71" fmla="*/ 160 h 217"/>
                <a:gd name="T72" fmla="*/ 65 w 107"/>
                <a:gd name="T73" fmla="*/ 162 h 217"/>
                <a:gd name="T74" fmla="*/ 59 w 107"/>
                <a:gd name="T75" fmla="*/ 166 h 217"/>
                <a:gd name="T76" fmla="*/ 54 w 107"/>
                <a:gd name="T77" fmla="*/ 171 h 217"/>
                <a:gd name="T78" fmla="*/ 50 w 107"/>
                <a:gd name="T79" fmla="*/ 175 h 217"/>
                <a:gd name="T80" fmla="*/ 50 w 107"/>
                <a:gd name="T81" fmla="*/ 183 h 217"/>
                <a:gd name="T82" fmla="*/ 52 w 107"/>
                <a:gd name="T83" fmla="*/ 194 h 217"/>
                <a:gd name="T84" fmla="*/ 42 w 107"/>
                <a:gd name="T85" fmla="*/ 208 h 217"/>
                <a:gd name="T86" fmla="*/ 31 w 107"/>
                <a:gd name="T87" fmla="*/ 213 h 217"/>
                <a:gd name="T88" fmla="*/ 19 w 107"/>
                <a:gd name="T89" fmla="*/ 215 h 217"/>
                <a:gd name="T90" fmla="*/ 19 w 107"/>
                <a:gd name="T91" fmla="*/ 204 h 217"/>
                <a:gd name="T92" fmla="*/ 10 w 107"/>
                <a:gd name="T93" fmla="*/ 192 h 217"/>
                <a:gd name="T94" fmla="*/ 4 w 107"/>
                <a:gd name="T95" fmla="*/ 181 h 217"/>
                <a:gd name="T96" fmla="*/ 4 w 107"/>
                <a:gd name="T97" fmla="*/ 177 h 217"/>
                <a:gd name="T98" fmla="*/ 0 w 107"/>
                <a:gd name="T99" fmla="*/ 171 h 217"/>
                <a:gd name="T100" fmla="*/ 67 w 107"/>
                <a:gd name="T101" fmla="*/ 164 h 217"/>
                <a:gd name="T102" fmla="*/ 2 w 107"/>
                <a:gd name="T103" fmla="*/ 181 h 217"/>
                <a:gd name="T104" fmla="*/ 75 w 107"/>
                <a:gd name="T105" fmla="*/ 175 h 217"/>
                <a:gd name="T106" fmla="*/ 76 w 107"/>
                <a:gd name="T107" fmla="*/ 183 h 217"/>
                <a:gd name="T108" fmla="*/ 69 w 107"/>
                <a:gd name="T109" fmla="*/ 198 h 217"/>
                <a:gd name="T110" fmla="*/ 75 w 107"/>
                <a:gd name="T111" fmla="*/ 189 h 217"/>
                <a:gd name="T112" fmla="*/ 69 w 107"/>
                <a:gd name="T113" fmla="*/ 185 h 217"/>
                <a:gd name="T114" fmla="*/ 69 w 107"/>
                <a:gd name="T115" fmla="*/ 194 h 217"/>
                <a:gd name="T116" fmla="*/ 52 w 107"/>
                <a:gd name="T117" fmla="*/ 208 h 217"/>
                <a:gd name="T118" fmla="*/ 55 w 107"/>
                <a:gd name="T119" fmla="*/ 19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 h="217">
                  <a:moveTo>
                    <a:pt x="2" y="166"/>
                  </a:moveTo>
                  <a:lnTo>
                    <a:pt x="2" y="168"/>
                  </a:lnTo>
                  <a:lnTo>
                    <a:pt x="4" y="169"/>
                  </a:lnTo>
                  <a:lnTo>
                    <a:pt x="6" y="168"/>
                  </a:lnTo>
                  <a:lnTo>
                    <a:pt x="4" y="162"/>
                  </a:lnTo>
                  <a:lnTo>
                    <a:pt x="4" y="158"/>
                  </a:lnTo>
                  <a:lnTo>
                    <a:pt x="4" y="156"/>
                  </a:lnTo>
                  <a:lnTo>
                    <a:pt x="6" y="156"/>
                  </a:lnTo>
                  <a:lnTo>
                    <a:pt x="4" y="154"/>
                  </a:lnTo>
                  <a:lnTo>
                    <a:pt x="6" y="152"/>
                  </a:lnTo>
                  <a:lnTo>
                    <a:pt x="8" y="152"/>
                  </a:lnTo>
                  <a:lnTo>
                    <a:pt x="10" y="152"/>
                  </a:lnTo>
                  <a:lnTo>
                    <a:pt x="10" y="148"/>
                  </a:lnTo>
                  <a:lnTo>
                    <a:pt x="10" y="147"/>
                  </a:lnTo>
                  <a:lnTo>
                    <a:pt x="10" y="145"/>
                  </a:lnTo>
                  <a:lnTo>
                    <a:pt x="8" y="141"/>
                  </a:lnTo>
                  <a:lnTo>
                    <a:pt x="6" y="137"/>
                  </a:lnTo>
                  <a:lnTo>
                    <a:pt x="6" y="135"/>
                  </a:lnTo>
                  <a:lnTo>
                    <a:pt x="12" y="133"/>
                  </a:lnTo>
                  <a:lnTo>
                    <a:pt x="12" y="129"/>
                  </a:lnTo>
                  <a:lnTo>
                    <a:pt x="12" y="127"/>
                  </a:lnTo>
                  <a:lnTo>
                    <a:pt x="8" y="124"/>
                  </a:lnTo>
                  <a:lnTo>
                    <a:pt x="6" y="124"/>
                  </a:lnTo>
                  <a:lnTo>
                    <a:pt x="6" y="120"/>
                  </a:lnTo>
                  <a:lnTo>
                    <a:pt x="6" y="116"/>
                  </a:lnTo>
                  <a:lnTo>
                    <a:pt x="6" y="112"/>
                  </a:lnTo>
                  <a:lnTo>
                    <a:pt x="4" y="108"/>
                  </a:lnTo>
                  <a:lnTo>
                    <a:pt x="6" y="106"/>
                  </a:lnTo>
                  <a:lnTo>
                    <a:pt x="4" y="101"/>
                  </a:lnTo>
                  <a:lnTo>
                    <a:pt x="4" y="97"/>
                  </a:lnTo>
                  <a:lnTo>
                    <a:pt x="4" y="91"/>
                  </a:lnTo>
                  <a:lnTo>
                    <a:pt x="8" y="87"/>
                  </a:lnTo>
                  <a:lnTo>
                    <a:pt x="10" y="87"/>
                  </a:lnTo>
                  <a:lnTo>
                    <a:pt x="12" y="87"/>
                  </a:lnTo>
                  <a:lnTo>
                    <a:pt x="15" y="87"/>
                  </a:lnTo>
                  <a:lnTo>
                    <a:pt x="17" y="85"/>
                  </a:lnTo>
                  <a:lnTo>
                    <a:pt x="17" y="82"/>
                  </a:lnTo>
                  <a:lnTo>
                    <a:pt x="15" y="80"/>
                  </a:lnTo>
                  <a:lnTo>
                    <a:pt x="17" y="78"/>
                  </a:lnTo>
                  <a:lnTo>
                    <a:pt x="19" y="70"/>
                  </a:lnTo>
                  <a:lnTo>
                    <a:pt x="21" y="64"/>
                  </a:lnTo>
                  <a:lnTo>
                    <a:pt x="21" y="61"/>
                  </a:lnTo>
                  <a:lnTo>
                    <a:pt x="23" y="59"/>
                  </a:lnTo>
                  <a:lnTo>
                    <a:pt x="23" y="55"/>
                  </a:lnTo>
                  <a:lnTo>
                    <a:pt x="21" y="53"/>
                  </a:lnTo>
                  <a:lnTo>
                    <a:pt x="21" y="51"/>
                  </a:lnTo>
                  <a:lnTo>
                    <a:pt x="25" y="49"/>
                  </a:lnTo>
                  <a:lnTo>
                    <a:pt x="29" y="49"/>
                  </a:lnTo>
                  <a:lnTo>
                    <a:pt x="29" y="47"/>
                  </a:lnTo>
                  <a:lnTo>
                    <a:pt x="31" y="45"/>
                  </a:lnTo>
                  <a:lnTo>
                    <a:pt x="33" y="42"/>
                  </a:lnTo>
                  <a:lnTo>
                    <a:pt x="36" y="38"/>
                  </a:lnTo>
                  <a:lnTo>
                    <a:pt x="36" y="36"/>
                  </a:lnTo>
                  <a:lnTo>
                    <a:pt x="36" y="32"/>
                  </a:lnTo>
                  <a:lnTo>
                    <a:pt x="34" y="32"/>
                  </a:lnTo>
                  <a:lnTo>
                    <a:pt x="34" y="26"/>
                  </a:lnTo>
                  <a:lnTo>
                    <a:pt x="36" y="26"/>
                  </a:lnTo>
                  <a:lnTo>
                    <a:pt x="36" y="24"/>
                  </a:lnTo>
                  <a:lnTo>
                    <a:pt x="38" y="22"/>
                  </a:lnTo>
                  <a:lnTo>
                    <a:pt x="38" y="21"/>
                  </a:lnTo>
                  <a:lnTo>
                    <a:pt x="40" y="19"/>
                  </a:lnTo>
                  <a:lnTo>
                    <a:pt x="42" y="17"/>
                  </a:lnTo>
                  <a:lnTo>
                    <a:pt x="46" y="17"/>
                  </a:lnTo>
                  <a:lnTo>
                    <a:pt x="46" y="19"/>
                  </a:lnTo>
                  <a:lnTo>
                    <a:pt x="48" y="19"/>
                  </a:lnTo>
                  <a:lnTo>
                    <a:pt x="50" y="17"/>
                  </a:lnTo>
                  <a:lnTo>
                    <a:pt x="48" y="15"/>
                  </a:lnTo>
                  <a:lnTo>
                    <a:pt x="50" y="15"/>
                  </a:lnTo>
                  <a:lnTo>
                    <a:pt x="50" y="13"/>
                  </a:lnTo>
                  <a:lnTo>
                    <a:pt x="50" y="13"/>
                  </a:lnTo>
                  <a:lnTo>
                    <a:pt x="48" y="9"/>
                  </a:lnTo>
                  <a:lnTo>
                    <a:pt x="50" y="9"/>
                  </a:lnTo>
                  <a:lnTo>
                    <a:pt x="52" y="9"/>
                  </a:lnTo>
                  <a:lnTo>
                    <a:pt x="55" y="7"/>
                  </a:lnTo>
                  <a:lnTo>
                    <a:pt x="57" y="9"/>
                  </a:lnTo>
                  <a:lnTo>
                    <a:pt x="61" y="9"/>
                  </a:lnTo>
                  <a:lnTo>
                    <a:pt x="63" y="11"/>
                  </a:lnTo>
                  <a:lnTo>
                    <a:pt x="65" y="11"/>
                  </a:lnTo>
                  <a:lnTo>
                    <a:pt x="65" y="11"/>
                  </a:lnTo>
                  <a:lnTo>
                    <a:pt x="67" y="11"/>
                  </a:lnTo>
                  <a:lnTo>
                    <a:pt x="67" y="9"/>
                  </a:lnTo>
                  <a:lnTo>
                    <a:pt x="65" y="7"/>
                  </a:lnTo>
                  <a:lnTo>
                    <a:pt x="65" y="5"/>
                  </a:lnTo>
                  <a:lnTo>
                    <a:pt x="67" y="3"/>
                  </a:lnTo>
                  <a:lnTo>
                    <a:pt x="67" y="1"/>
                  </a:lnTo>
                  <a:lnTo>
                    <a:pt x="65" y="1"/>
                  </a:lnTo>
                  <a:lnTo>
                    <a:pt x="65" y="0"/>
                  </a:lnTo>
                  <a:lnTo>
                    <a:pt x="67" y="0"/>
                  </a:lnTo>
                  <a:lnTo>
                    <a:pt x="69" y="0"/>
                  </a:lnTo>
                  <a:lnTo>
                    <a:pt x="71" y="0"/>
                  </a:lnTo>
                  <a:lnTo>
                    <a:pt x="73" y="1"/>
                  </a:lnTo>
                  <a:lnTo>
                    <a:pt x="75" y="1"/>
                  </a:lnTo>
                  <a:lnTo>
                    <a:pt x="78" y="5"/>
                  </a:lnTo>
                  <a:lnTo>
                    <a:pt x="82" y="7"/>
                  </a:lnTo>
                  <a:lnTo>
                    <a:pt x="86" y="7"/>
                  </a:lnTo>
                  <a:lnTo>
                    <a:pt x="88" y="9"/>
                  </a:lnTo>
                  <a:lnTo>
                    <a:pt x="88" y="9"/>
                  </a:lnTo>
                  <a:lnTo>
                    <a:pt x="92" y="11"/>
                  </a:lnTo>
                  <a:lnTo>
                    <a:pt x="92" y="13"/>
                  </a:lnTo>
                  <a:lnTo>
                    <a:pt x="92" y="13"/>
                  </a:lnTo>
                  <a:lnTo>
                    <a:pt x="94" y="13"/>
                  </a:lnTo>
                  <a:lnTo>
                    <a:pt x="96" y="15"/>
                  </a:lnTo>
                  <a:lnTo>
                    <a:pt x="97" y="15"/>
                  </a:lnTo>
                  <a:lnTo>
                    <a:pt x="97" y="17"/>
                  </a:lnTo>
                  <a:lnTo>
                    <a:pt x="97" y="19"/>
                  </a:lnTo>
                  <a:lnTo>
                    <a:pt x="97" y="22"/>
                  </a:lnTo>
                  <a:lnTo>
                    <a:pt x="96" y="24"/>
                  </a:lnTo>
                  <a:lnTo>
                    <a:pt x="97" y="26"/>
                  </a:lnTo>
                  <a:lnTo>
                    <a:pt x="99" y="26"/>
                  </a:lnTo>
                  <a:lnTo>
                    <a:pt x="99" y="28"/>
                  </a:lnTo>
                  <a:lnTo>
                    <a:pt x="99" y="30"/>
                  </a:lnTo>
                  <a:lnTo>
                    <a:pt x="99" y="32"/>
                  </a:lnTo>
                  <a:lnTo>
                    <a:pt x="101" y="34"/>
                  </a:lnTo>
                  <a:lnTo>
                    <a:pt x="101" y="38"/>
                  </a:lnTo>
                  <a:lnTo>
                    <a:pt x="101" y="40"/>
                  </a:lnTo>
                  <a:lnTo>
                    <a:pt x="101" y="40"/>
                  </a:lnTo>
                  <a:lnTo>
                    <a:pt x="101" y="43"/>
                  </a:lnTo>
                  <a:lnTo>
                    <a:pt x="101" y="45"/>
                  </a:lnTo>
                  <a:lnTo>
                    <a:pt x="101" y="49"/>
                  </a:lnTo>
                  <a:lnTo>
                    <a:pt x="103" y="49"/>
                  </a:lnTo>
                  <a:lnTo>
                    <a:pt x="105" y="53"/>
                  </a:lnTo>
                  <a:lnTo>
                    <a:pt x="107" y="53"/>
                  </a:lnTo>
                  <a:lnTo>
                    <a:pt x="107" y="57"/>
                  </a:lnTo>
                  <a:lnTo>
                    <a:pt x="107" y="57"/>
                  </a:lnTo>
                  <a:lnTo>
                    <a:pt x="105" y="57"/>
                  </a:lnTo>
                  <a:lnTo>
                    <a:pt x="103" y="57"/>
                  </a:lnTo>
                  <a:lnTo>
                    <a:pt x="101" y="55"/>
                  </a:lnTo>
                  <a:lnTo>
                    <a:pt x="99" y="57"/>
                  </a:lnTo>
                  <a:lnTo>
                    <a:pt x="97" y="57"/>
                  </a:lnTo>
                  <a:lnTo>
                    <a:pt x="97" y="57"/>
                  </a:lnTo>
                  <a:lnTo>
                    <a:pt x="96" y="57"/>
                  </a:lnTo>
                  <a:lnTo>
                    <a:pt x="94" y="55"/>
                  </a:lnTo>
                  <a:lnTo>
                    <a:pt x="92" y="57"/>
                  </a:lnTo>
                  <a:lnTo>
                    <a:pt x="92" y="55"/>
                  </a:lnTo>
                  <a:lnTo>
                    <a:pt x="90" y="55"/>
                  </a:lnTo>
                  <a:lnTo>
                    <a:pt x="90" y="57"/>
                  </a:lnTo>
                  <a:lnTo>
                    <a:pt x="90" y="59"/>
                  </a:lnTo>
                  <a:lnTo>
                    <a:pt x="88" y="59"/>
                  </a:lnTo>
                  <a:lnTo>
                    <a:pt x="86" y="59"/>
                  </a:lnTo>
                  <a:lnTo>
                    <a:pt x="86" y="59"/>
                  </a:lnTo>
                  <a:lnTo>
                    <a:pt x="86" y="61"/>
                  </a:lnTo>
                  <a:lnTo>
                    <a:pt x="88" y="61"/>
                  </a:lnTo>
                  <a:lnTo>
                    <a:pt x="86" y="63"/>
                  </a:lnTo>
                  <a:lnTo>
                    <a:pt x="84" y="63"/>
                  </a:lnTo>
                  <a:lnTo>
                    <a:pt x="82" y="63"/>
                  </a:lnTo>
                  <a:lnTo>
                    <a:pt x="84" y="64"/>
                  </a:lnTo>
                  <a:lnTo>
                    <a:pt x="84" y="64"/>
                  </a:lnTo>
                  <a:lnTo>
                    <a:pt x="84" y="66"/>
                  </a:lnTo>
                  <a:lnTo>
                    <a:pt x="84" y="64"/>
                  </a:lnTo>
                  <a:lnTo>
                    <a:pt x="82" y="64"/>
                  </a:lnTo>
                  <a:lnTo>
                    <a:pt x="82" y="64"/>
                  </a:lnTo>
                  <a:lnTo>
                    <a:pt x="82" y="66"/>
                  </a:lnTo>
                  <a:lnTo>
                    <a:pt x="84" y="66"/>
                  </a:lnTo>
                  <a:lnTo>
                    <a:pt x="84" y="68"/>
                  </a:lnTo>
                  <a:lnTo>
                    <a:pt x="84" y="68"/>
                  </a:lnTo>
                  <a:lnTo>
                    <a:pt x="82" y="72"/>
                  </a:lnTo>
                  <a:lnTo>
                    <a:pt x="84" y="74"/>
                  </a:lnTo>
                  <a:lnTo>
                    <a:pt x="80" y="74"/>
                  </a:lnTo>
                  <a:lnTo>
                    <a:pt x="82" y="76"/>
                  </a:lnTo>
                  <a:lnTo>
                    <a:pt x="84" y="76"/>
                  </a:lnTo>
                  <a:lnTo>
                    <a:pt x="84" y="78"/>
                  </a:lnTo>
                  <a:lnTo>
                    <a:pt x="84" y="78"/>
                  </a:lnTo>
                  <a:lnTo>
                    <a:pt x="84" y="80"/>
                  </a:lnTo>
                  <a:lnTo>
                    <a:pt x="86" y="80"/>
                  </a:lnTo>
                  <a:lnTo>
                    <a:pt x="84" y="82"/>
                  </a:lnTo>
                  <a:lnTo>
                    <a:pt x="82" y="82"/>
                  </a:lnTo>
                  <a:lnTo>
                    <a:pt x="82" y="84"/>
                  </a:lnTo>
                  <a:lnTo>
                    <a:pt x="82" y="85"/>
                  </a:lnTo>
                  <a:lnTo>
                    <a:pt x="80" y="89"/>
                  </a:lnTo>
                  <a:lnTo>
                    <a:pt x="78" y="89"/>
                  </a:lnTo>
                  <a:lnTo>
                    <a:pt x="76" y="91"/>
                  </a:lnTo>
                  <a:lnTo>
                    <a:pt x="75" y="89"/>
                  </a:lnTo>
                  <a:lnTo>
                    <a:pt x="75" y="91"/>
                  </a:lnTo>
                  <a:lnTo>
                    <a:pt x="75" y="93"/>
                  </a:lnTo>
                  <a:lnTo>
                    <a:pt x="73" y="95"/>
                  </a:lnTo>
                  <a:lnTo>
                    <a:pt x="73" y="97"/>
                  </a:lnTo>
                  <a:lnTo>
                    <a:pt x="71" y="97"/>
                  </a:lnTo>
                  <a:lnTo>
                    <a:pt x="71" y="95"/>
                  </a:lnTo>
                  <a:lnTo>
                    <a:pt x="69" y="95"/>
                  </a:lnTo>
                  <a:lnTo>
                    <a:pt x="67" y="97"/>
                  </a:lnTo>
                  <a:lnTo>
                    <a:pt x="67" y="99"/>
                  </a:lnTo>
                  <a:lnTo>
                    <a:pt x="67" y="101"/>
                  </a:lnTo>
                  <a:lnTo>
                    <a:pt x="65" y="99"/>
                  </a:lnTo>
                  <a:lnTo>
                    <a:pt x="65" y="99"/>
                  </a:lnTo>
                  <a:lnTo>
                    <a:pt x="63" y="101"/>
                  </a:lnTo>
                  <a:lnTo>
                    <a:pt x="63" y="103"/>
                  </a:lnTo>
                  <a:lnTo>
                    <a:pt x="61" y="101"/>
                  </a:lnTo>
                  <a:lnTo>
                    <a:pt x="61" y="103"/>
                  </a:lnTo>
                  <a:lnTo>
                    <a:pt x="59" y="105"/>
                  </a:lnTo>
                  <a:lnTo>
                    <a:pt x="61" y="105"/>
                  </a:lnTo>
                  <a:lnTo>
                    <a:pt x="61" y="105"/>
                  </a:lnTo>
                  <a:lnTo>
                    <a:pt x="57" y="106"/>
                  </a:lnTo>
                  <a:lnTo>
                    <a:pt x="55" y="106"/>
                  </a:lnTo>
                  <a:lnTo>
                    <a:pt x="55" y="108"/>
                  </a:lnTo>
                  <a:lnTo>
                    <a:pt x="57" y="110"/>
                  </a:lnTo>
                  <a:lnTo>
                    <a:pt x="55" y="112"/>
                  </a:lnTo>
                  <a:lnTo>
                    <a:pt x="52" y="112"/>
                  </a:lnTo>
                  <a:lnTo>
                    <a:pt x="50" y="112"/>
                  </a:lnTo>
                  <a:lnTo>
                    <a:pt x="52" y="114"/>
                  </a:lnTo>
                  <a:lnTo>
                    <a:pt x="54" y="118"/>
                  </a:lnTo>
                  <a:lnTo>
                    <a:pt x="52" y="118"/>
                  </a:lnTo>
                  <a:lnTo>
                    <a:pt x="54" y="120"/>
                  </a:lnTo>
                  <a:lnTo>
                    <a:pt x="52" y="124"/>
                  </a:lnTo>
                  <a:lnTo>
                    <a:pt x="54" y="124"/>
                  </a:lnTo>
                  <a:lnTo>
                    <a:pt x="54" y="126"/>
                  </a:lnTo>
                  <a:lnTo>
                    <a:pt x="52" y="126"/>
                  </a:lnTo>
                  <a:lnTo>
                    <a:pt x="52" y="126"/>
                  </a:lnTo>
                  <a:lnTo>
                    <a:pt x="52" y="129"/>
                  </a:lnTo>
                  <a:lnTo>
                    <a:pt x="50" y="131"/>
                  </a:lnTo>
                  <a:lnTo>
                    <a:pt x="52" y="131"/>
                  </a:lnTo>
                  <a:lnTo>
                    <a:pt x="52" y="133"/>
                  </a:lnTo>
                  <a:lnTo>
                    <a:pt x="52" y="133"/>
                  </a:lnTo>
                  <a:lnTo>
                    <a:pt x="52" y="135"/>
                  </a:lnTo>
                  <a:lnTo>
                    <a:pt x="52" y="137"/>
                  </a:lnTo>
                  <a:lnTo>
                    <a:pt x="52" y="137"/>
                  </a:lnTo>
                  <a:lnTo>
                    <a:pt x="54" y="139"/>
                  </a:lnTo>
                  <a:lnTo>
                    <a:pt x="55" y="139"/>
                  </a:lnTo>
                  <a:lnTo>
                    <a:pt x="55" y="141"/>
                  </a:lnTo>
                  <a:lnTo>
                    <a:pt x="55" y="141"/>
                  </a:lnTo>
                  <a:lnTo>
                    <a:pt x="57" y="143"/>
                  </a:lnTo>
                  <a:lnTo>
                    <a:pt x="59" y="141"/>
                  </a:lnTo>
                  <a:lnTo>
                    <a:pt x="61" y="141"/>
                  </a:lnTo>
                  <a:lnTo>
                    <a:pt x="61" y="143"/>
                  </a:lnTo>
                  <a:lnTo>
                    <a:pt x="65" y="147"/>
                  </a:lnTo>
                  <a:lnTo>
                    <a:pt x="63" y="147"/>
                  </a:lnTo>
                  <a:lnTo>
                    <a:pt x="67" y="148"/>
                  </a:lnTo>
                  <a:lnTo>
                    <a:pt x="67" y="150"/>
                  </a:lnTo>
                  <a:lnTo>
                    <a:pt x="69" y="152"/>
                  </a:lnTo>
                  <a:lnTo>
                    <a:pt x="69" y="154"/>
                  </a:lnTo>
                  <a:lnTo>
                    <a:pt x="65" y="158"/>
                  </a:lnTo>
                  <a:lnTo>
                    <a:pt x="65" y="160"/>
                  </a:lnTo>
                  <a:lnTo>
                    <a:pt x="61" y="160"/>
                  </a:lnTo>
                  <a:lnTo>
                    <a:pt x="59" y="160"/>
                  </a:lnTo>
                  <a:lnTo>
                    <a:pt x="59" y="158"/>
                  </a:lnTo>
                  <a:lnTo>
                    <a:pt x="57" y="158"/>
                  </a:lnTo>
                  <a:lnTo>
                    <a:pt x="57" y="156"/>
                  </a:lnTo>
                  <a:lnTo>
                    <a:pt x="55" y="158"/>
                  </a:lnTo>
                  <a:lnTo>
                    <a:pt x="55" y="158"/>
                  </a:lnTo>
                  <a:lnTo>
                    <a:pt x="54" y="156"/>
                  </a:lnTo>
                  <a:lnTo>
                    <a:pt x="52" y="156"/>
                  </a:lnTo>
                  <a:lnTo>
                    <a:pt x="52" y="158"/>
                  </a:lnTo>
                  <a:lnTo>
                    <a:pt x="50" y="158"/>
                  </a:lnTo>
                  <a:lnTo>
                    <a:pt x="50" y="158"/>
                  </a:lnTo>
                  <a:lnTo>
                    <a:pt x="48" y="160"/>
                  </a:lnTo>
                  <a:lnTo>
                    <a:pt x="46" y="158"/>
                  </a:lnTo>
                  <a:lnTo>
                    <a:pt x="44" y="158"/>
                  </a:lnTo>
                  <a:lnTo>
                    <a:pt x="44" y="160"/>
                  </a:lnTo>
                  <a:lnTo>
                    <a:pt x="48" y="160"/>
                  </a:lnTo>
                  <a:lnTo>
                    <a:pt x="48" y="160"/>
                  </a:lnTo>
                  <a:lnTo>
                    <a:pt x="48" y="160"/>
                  </a:lnTo>
                  <a:lnTo>
                    <a:pt x="52" y="160"/>
                  </a:lnTo>
                  <a:lnTo>
                    <a:pt x="54" y="160"/>
                  </a:lnTo>
                  <a:lnTo>
                    <a:pt x="55" y="160"/>
                  </a:lnTo>
                  <a:lnTo>
                    <a:pt x="57" y="162"/>
                  </a:lnTo>
                  <a:lnTo>
                    <a:pt x="57" y="162"/>
                  </a:lnTo>
                  <a:lnTo>
                    <a:pt x="59" y="162"/>
                  </a:lnTo>
                  <a:lnTo>
                    <a:pt x="61" y="162"/>
                  </a:lnTo>
                  <a:lnTo>
                    <a:pt x="63" y="162"/>
                  </a:lnTo>
                  <a:lnTo>
                    <a:pt x="65" y="162"/>
                  </a:lnTo>
                  <a:lnTo>
                    <a:pt x="65" y="164"/>
                  </a:lnTo>
                  <a:lnTo>
                    <a:pt x="63" y="166"/>
                  </a:lnTo>
                  <a:lnTo>
                    <a:pt x="63" y="166"/>
                  </a:lnTo>
                  <a:lnTo>
                    <a:pt x="61" y="168"/>
                  </a:lnTo>
                  <a:lnTo>
                    <a:pt x="59" y="168"/>
                  </a:lnTo>
                  <a:lnTo>
                    <a:pt x="59" y="166"/>
                  </a:lnTo>
                  <a:lnTo>
                    <a:pt x="59" y="166"/>
                  </a:lnTo>
                  <a:lnTo>
                    <a:pt x="57" y="166"/>
                  </a:lnTo>
                  <a:lnTo>
                    <a:pt x="59" y="168"/>
                  </a:lnTo>
                  <a:lnTo>
                    <a:pt x="57" y="168"/>
                  </a:lnTo>
                  <a:lnTo>
                    <a:pt x="55" y="169"/>
                  </a:lnTo>
                  <a:lnTo>
                    <a:pt x="55" y="171"/>
                  </a:lnTo>
                  <a:lnTo>
                    <a:pt x="54" y="169"/>
                  </a:lnTo>
                  <a:lnTo>
                    <a:pt x="54" y="171"/>
                  </a:lnTo>
                  <a:lnTo>
                    <a:pt x="52" y="171"/>
                  </a:lnTo>
                  <a:lnTo>
                    <a:pt x="52" y="171"/>
                  </a:lnTo>
                  <a:lnTo>
                    <a:pt x="52" y="171"/>
                  </a:lnTo>
                  <a:lnTo>
                    <a:pt x="50" y="173"/>
                  </a:lnTo>
                  <a:lnTo>
                    <a:pt x="52" y="173"/>
                  </a:lnTo>
                  <a:lnTo>
                    <a:pt x="54" y="175"/>
                  </a:lnTo>
                  <a:lnTo>
                    <a:pt x="50" y="175"/>
                  </a:lnTo>
                  <a:lnTo>
                    <a:pt x="54" y="177"/>
                  </a:lnTo>
                  <a:lnTo>
                    <a:pt x="54" y="177"/>
                  </a:lnTo>
                  <a:lnTo>
                    <a:pt x="52" y="181"/>
                  </a:lnTo>
                  <a:lnTo>
                    <a:pt x="54" y="183"/>
                  </a:lnTo>
                  <a:lnTo>
                    <a:pt x="52" y="183"/>
                  </a:lnTo>
                  <a:lnTo>
                    <a:pt x="50" y="181"/>
                  </a:lnTo>
                  <a:lnTo>
                    <a:pt x="50" y="183"/>
                  </a:lnTo>
                  <a:lnTo>
                    <a:pt x="50" y="185"/>
                  </a:lnTo>
                  <a:lnTo>
                    <a:pt x="52" y="187"/>
                  </a:lnTo>
                  <a:lnTo>
                    <a:pt x="50" y="189"/>
                  </a:lnTo>
                  <a:lnTo>
                    <a:pt x="52" y="190"/>
                  </a:lnTo>
                  <a:lnTo>
                    <a:pt x="50" y="192"/>
                  </a:lnTo>
                  <a:lnTo>
                    <a:pt x="50" y="194"/>
                  </a:lnTo>
                  <a:lnTo>
                    <a:pt x="52" y="194"/>
                  </a:lnTo>
                  <a:lnTo>
                    <a:pt x="50" y="196"/>
                  </a:lnTo>
                  <a:lnTo>
                    <a:pt x="50" y="202"/>
                  </a:lnTo>
                  <a:lnTo>
                    <a:pt x="48" y="204"/>
                  </a:lnTo>
                  <a:lnTo>
                    <a:pt x="48" y="208"/>
                  </a:lnTo>
                  <a:lnTo>
                    <a:pt x="46" y="210"/>
                  </a:lnTo>
                  <a:lnTo>
                    <a:pt x="44" y="208"/>
                  </a:lnTo>
                  <a:lnTo>
                    <a:pt x="42" y="208"/>
                  </a:lnTo>
                  <a:lnTo>
                    <a:pt x="40" y="208"/>
                  </a:lnTo>
                  <a:lnTo>
                    <a:pt x="36" y="208"/>
                  </a:lnTo>
                  <a:lnTo>
                    <a:pt x="34" y="206"/>
                  </a:lnTo>
                  <a:lnTo>
                    <a:pt x="34" y="210"/>
                  </a:lnTo>
                  <a:lnTo>
                    <a:pt x="31" y="210"/>
                  </a:lnTo>
                  <a:lnTo>
                    <a:pt x="31" y="213"/>
                  </a:lnTo>
                  <a:lnTo>
                    <a:pt x="31" y="213"/>
                  </a:lnTo>
                  <a:lnTo>
                    <a:pt x="31" y="215"/>
                  </a:lnTo>
                  <a:lnTo>
                    <a:pt x="29" y="217"/>
                  </a:lnTo>
                  <a:lnTo>
                    <a:pt x="27" y="217"/>
                  </a:lnTo>
                  <a:lnTo>
                    <a:pt x="21" y="217"/>
                  </a:lnTo>
                  <a:lnTo>
                    <a:pt x="19" y="217"/>
                  </a:lnTo>
                  <a:lnTo>
                    <a:pt x="17" y="217"/>
                  </a:lnTo>
                  <a:lnTo>
                    <a:pt x="19" y="215"/>
                  </a:lnTo>
                  <a:lnTo>
                    <a:pt x="17" y="211"/>
                  </a:lnTo>
                  <a:lnTo>
                    <a:pt x="15" y="210"/>
                  </a:lnTo>
                  <a:lnTo>
                    <a:pt x="15" y="208"/>
                  </a:lnTo>
                  <a:lnTo>
                    <a:pt x="13" y="208"/>
                  </a:lnTo>
                  <a:lnTo>
                    <a:pt x="15" y="206"/>
                  </a:lnTo>
                  <a:lnTo>
                    <a:pt x="17" y="206"/>
                  </a:lnTo>
                  <a:lnTo>
                    <a:pt x="19" y="204"/>
                  </a:lnTo>
                  <a:lnTo>
                    <a:pt x="17" y="202"/>
                  </a:lnTo>
                  <a:lnTo>
                    <a:pt x="15" y="202"/>
                  </a:lnTo>
                  <a:lnTo>
                    <a:pt x="13" y="200"/>
                  </a:lnTo>
                  <a:lnTo>
                    <a:pt x="13" y="198"/>
                  </a:lnTo>
                  <a:lnTo>
                    <a:pt x="12" y="198"/>
                  </a:lnTo>
                  <a:lnTo>
                    <a:pt x="12" y="194"/>
                  </a:lnTo>
                  <a:lnTo>
                    <a:pt x="10" y="192"/>
                  </a:lnTo>
                  <a:lnTo>
                    <a:pt x="8" y="190"/>
                  </a:lnTo>
                  <a:lnTo>
                    <a:pt x="6" y="189"/>
                  </a:lnTo>
                  <a:lnTo>
                    <a:pt x="6" y="189"/>
                  </a:lnTo>
                  <a:lnTo>
                    <a:pt x="4" y="187"/>
                  </a:lnTo>
                  <a:lnTo>
                    <a:pt x="4" y="185"/>
                  </a:lnTo>
                  <a:lnTo>
                    <a:pt x="6" y="183"/>
                  </a:lnTo>
                  <a:lnTo>
                    <a:pt x="4" y="181"/>
                  </a:lnTo>
                  <a:lnTo>
                    <a:pt x="4" y="181"/>
                  </a:lnTo>
                  <a:lnTo>
                    <a:pt x="8" y="179"/>
                  </a:lnTo>
                  <a:lnTo>
                    <a:pt x="6" y="177"/>
                  </a:lnTo>
                  <a:lnTo>
                    <a:pt x="4" y="177"/>
                  </a:lnTo>
                  <a:lnTo>
                    <a:pt x="6" y="175"/>
                  </a:lnTo>
                  <a:lnTo>
                    <a:pt x="4" y="175"/>
                  </a:lnTo>
                  <a:lnTo>
                    <a:pt x="4" y="177"/>
                  </a:lnTo>
                  <a:lnTo>
                    <a:pt x="6" y="179"/>
                  </a:lnTo>
                  <a:lnTo>
                    <a:pt x="2" y="179"/>
                  </a:lnTo>
                  <a:lnTo>
                    <a:pt x="4" y="177"/>
                  </a:lnTo>
                  <a:lnTo>
                    <a:pt x="2" y="177"/>
                  </a:lnTo>
                  <a:lnTo>
                    <a:pt x="0" y="175"/>
                  </a:lnTo>
                  <a:lnTo>
                    <a:pt x="0" y="173"/>
                  </a:lnTo>
                  <a:lnTo>
                    <a:pt x="0" y="171"/>
                  </a:lnTo>
                  <a:lnTo>
                    <a:pt x="0" y="168"/>
                  </a:lnTo>
                  <a:lnTo>
                    <a:pt x="2" y="166"/>
                  </a:lnTo>
                  <a:lnTo>
                    <a:pt x="2" y="166"/>
                  </a:lnTo>
                  <a:lnTo>
                    <a:pt x="2" y="166"/>
                  </a:lnTo>
                  <a:close/>
                  <a:moveTo>
                    <a:pt x="65" y="160"/>
                  </a:moveTo>
                  <a:lnTo>
                    <a:pt x="65" y="164"/>
                  </a:lnTo>
                  <a:lnTo>
                    <a:pt x="67" y="164"/>
                  </a:lnTo>
                  <a:lnTo>
                    <a:pt x="67" y="162"/>
                  </a:lnTo>
                  <a:lnTo>
                    <a:pt x="69" y="160"/>
                  </a:lnTo>
                  <a:lnTo>
                    <a:pt x="69" y="158"/>
                  </a:lnTo>
                  <a:lnTo>
                    <a:pt x="67" y="158"/>
                  </a:lnTo>
                  <a:lnTo>
                    <a:pt x="65" y="160"/>
                  </a:lnTo>
                  <a:lnTo>
                    <a:pt x="65" y="160"/>
                  </a:lnTo>
                  <a:close/>
                  <a:moveTo>
                    <a:pt x="2" y="181"/>
                  </a:moveTo>
                  <a:lnTo>
                    <a:pt x="2" y="181"/>
                  </a:lnTo>
                  <a:lnTo>
                    <a:pt x="4" y="181"/>
                  </a:lnTo>
                  <a:lnTo>
                    <a:pt x="4" y="179"/>
                  </a:lnTo>
                  <a:lnTo>
                    <a:pt x="2" y="181"/>
                  </a:lnTo>
                  <a:lnTo>
                    <a:pt x="2" y="181"/>
                  </a:lnTo>
                  <a:close/>
                  <a:moveTo>
                    <a:pt x="75" y="173"/>
                  </a:moveTo>
                  <a:lnTo>
                    <a:pt x="75" y="175"/>
                  </a:lnTo>
                  <a:lnTo>
                    <a:pt x="76" y="175"/>
                  </a:lnTo>
                  <a:lnTo>
                    <a:pt x="75" y="173"/>
                  </a:lnTo>
                  <a:lnTo>
                    <a:pt x="75" y="173"/>
                  </a:lnTo>
                  <a:lnTo>
                    <a:pt x="75" y="173"/>
                  </a:lnTo>
                  <a:close/>
                  <a:moveTo>
                    <a:pt x="75" y="183"/>
                  </a:moveTo>
                  <a:lnTo>
                    <a:pt x="75" y="185"/>
                  </a:lnTo>
                  <a:lnTo>
                    <a:pt x="76" y="183"/>
                  </a:lnTo>
                  <a:lnTo>
                    <a:pt x="78" y="183"/>
                  </a:lnTo>
                  <a:lnTo>
                    <a:pt x="78" y="181"/>
                  </a:lnTo>
                  <a:lnTo>
                    <a:pt x="76" y="181"/>
                  </a:lnTo>
                  <a:lnTo>
                    <a:pt x="75" y="183"/>
                  </a:lnTo>
                  <a:lnTo>
                    <a:pt x="75" y="183"/>
                  </a:lnTo>
                  <a:close/>
                  <a:moveTo>
                    <a:pt x="67" y="198"/>
                  </a:moveTo>
                  <a:lnTo>
                    <a:pt x="69" y="198"/>
                  </a:lnTo>
                  <a:lnTo>
                    <a:pt x="71" y="196"/>
                  </a:lnTo>
                  <a:lnTo>
                    <a:pt x="69" y="196"/>
                  </a:lnTo>
                  <a:lnTo>
                    <a:pt x="71" y="194"/>
                  </a:lnTo>
                  <a:lnTo>
                    <a:pt x="73" y="192"/>
                  </a:lnTo>
                  <a:lnTo>
                    <a:pt x="73" y="192"/>
                  </a:lnTo>
                  <a:lnTo>
                    <a:pt x="75" y="190"/>
                  </a:lnTo>
                  <a:lnTo>
                    <a:pt x="75" y="189"/>
                  </a:lnTo>
                  <a:lnTo>
                    <a:pt x="73" y="189"/>
                  </a:lnTo>
                  <a:lnTo>
                    <a:pt x="73" y="187"/>
                  </a:lnTo>
                  <a:lnTo>
                    <a:pt x="73" y="185"/>
                  </a:lnTo>
                  <a:lnTo>
                    <a:pt x="75" y="185"/>
                  </a:lnTo>
                  <a:lnTo>
                    <a:pt x="73" y="183"/>
                  </a:lnTo>
                  <a:lnTo>
                    <a:pt x="73" y="185"/>
                  </a:lnTo>
                  <a:lnTo>
                    <a:pt x="69" y="185"/>
                  </a:lnTo>
                  <a:lnTo>
                    <a:pt x="69" y="187"/>
                  </a:lnTo>
                  <a:lnTo>
                    <a:pt x="67" y="187"/>
                  </a:lnTo>
                  <a:lnTo>
                    <a:pt x="65" y="189"/>
                  </a:lnTo>
                  <a:lnTo>
                    <a:pt x="67" y="190"/>
                  </a:lnTo>
                  <a:lnTo>
                    <a:pt x="65" y="192"/>
                  </a:lnTo>
                  <a:lnTo>
                    <a:pt x="69" y="194"/>
                  </a:lnTo>
                  <a:lnTo>
                    <a:pt x="69" y="194"/>
                  </a:lnTo>
                  <a:lnTo>
                    <a:pt x="69" y="196"/>
                  </a:lnTo>
                  <a:lnTo>
                    <a:pt x="67" y="198"/>
                  </a:lnTo>
                  <a:lnTo>
                    <a:pt x="67" y="198"/>
                  </a:lnTo>
                  <a:lnTo>
                    <a:pt x="67" y="198"/>
                  </a:lnTo>
                  <a:close/>
                  <a:moveTo>
                    <a:pt x="52" y="204"/>
                  </a:moveTo>
                  <a:lnTo>
                    <a:pt x="52" y="206"/>
                  </a:lnTo>
                  <a:lnTo>
                    <a:pt x="52" y="208"/>
                  </a:lnTo>
                  <a:lnTo>
                    <a:pt x="52" y="208"/>
                  </a:lnTo>
                  <a:lnTo>
                    <a:pt x="54" y="206"/>
                  </a:lnTo>
                  <a:lnTo>
                    <a:pt x="54" y="202"/>
                  </a:lnTo>
                  <a:lnTo>
                    <a:pt x="54" y="200"/>
                  </a:lnTo>
                  <a:lnTo>
                    <a:pt x="55" y="196"/>
                  </a:lnTo>
                  <a:lnTo>
                    <a:pt x="55" y="194"/>
                  </a:lnTo>
                  <a:lnTo>
                    <a:pt x="55" y="192"/>
                  </a:lnTo>
                  <a:lnTo>
                    <a:pt x="54" y="194"/>
                  </a:lnTo>
                  <a:lnTo>
                    <a:pt x="54" y="194"/>
                  </a:lnTo>
                  <a:lnTo>
                    <a:pt x="54" y="198"/>
                  </a:lnTo>
                  <a:lnTo>
                    <a:pt x="52" y="198"/>
                  </a:lnTo>
                  <a:lnTo>
                    <a:pt x="52" y="20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40"/>
            <p:cNvSpPr>
              <a:spLocks noEditPoints="1"/>
            </p:cNvSpPr>
            <p:nvPr/>
          </p:nvSpPr>
          <p:spPr bwMode="auto">
            <a:xfrm>
              <a:off x="16133021" y="-1755435"/>
              <a:ext cx="209317" cy="338428"/>
            </a:xfrm>
            <a:custGeom>
              <a:avLst/>
              <a:gdLst>
                <a:gd name="T0" fmla="*/ 51 w 56"/>
                <a:gd name="T1" fmla="*/ 75 h 91"/>
                <a:gd name="T2" fmla="*/ 52 w 56"/>
                <a:gd name="T3" fmla="*/ 61 h 91"/>
                <a:gd name="T4" fmla="*/ 48 w 56"/>
                <a:gd name="T5" fmla="*/ 51 h 91"/>
                <a:gd name="T6" fmla="*/ 46 w 56"/>
                <a:gd name="T7" fmla="*/ 45 h 91"/>
                <a:gd name="T8" fmla="*/ 45 w 56"/>
                <a:gd name="T9" fmla="*/ 34 h 91"/>
                <a:gd name="T10" fmla="*/ 43 w 56"/>
                <a:gd name="T11" fmla="*/ 22 h 91"/>
                <a:gd name="T12" fmla="*/ 36 w 56"/>
                <a:gd name="T13" fmla="*/ 17 h 91"/>
                <a:gd name="T14" fmla="*/ 35 w 56"/>
                <a:gd name="T15" fmla="*/ 10 h 91"/>
                <a:gd name="T16" fmla="*/ 36 w 56"/>
                <a:gd name="T17" fmla="*/ 3 h 91"/>
                <a:gd name="T18" fmla="*/ 27 w 56"/>
                <a:gd name="T19" fmla="*/ 0 h 91"/>
                <a:gd name="T20" fmla="*/ 23 w 56"/>
                <a:gd name="T21" fmla="*/ 2 h 91"/>
                <a:gd name="T22" fmla="*/ 22 w 56"/>
                <a:gd name="T23" fmla="*/ 9 h 91"/>
                <a:gd name="T24" fmla="*/ 18 w 56"/>
                <a:gd name="T25" fmla="*/ 12 h 91"/>
                <a:gd name="T26" fmla="*/ 11 w 56"/>
                <a:gd name="T27" fmla="*/ 14 h 91"/>
                <a:gd name="T28" fmla="*/ 3 w 56"/>
                <a:gd name="T29" fmla="*/ 8 h 91"/>
                <a:gd name="T30" fmla="*/ 0 w 56"/>
                <a:gd name="T31" fmla="*/ 10 h 91"/>
                <a:gd name="T32" fmla="*/ 8 w 56"/>
                <a:gd name="T33" fmla="*/ 15 h 91"/>
                <a:gd name="T34" fmla="*/ 12 w 56"/>
                <a:gd name="T35" fmla="*/ 18 h 91"/>
                <a:gd name="T36" fmla="*/ 13 w 56"/>
                <a:gd name="T37" fmla="*/ 24 h 91"/>
                <a:gd name="T38" fmla="*/ 16 w 56"/>
                <a:gd name="T39" fmla="*/ 29 h 91"/>
                <a:gd name="T40" fmla="*/ 16 w 56"/>
                <a:gd name="T41" fmla="*/ 37 h 91"/>
                <a:gd name="T42" fmla="*/ 20 w 56"/>
                <a:gd name="T43" fmla="*/ 41 h 91"/>
                <a:gd name="T44" fmla="*/ 25 w 56"/>
                <a:gd name="T45" fmla="*/ 46 h 91"/>
                <a:gd name="T46" fmla="*/ 26 w 56"/>
                <a:gd name="T47" fmla="*/ 49 h 91"/>
                <a:gd name="T48" fmla="*/ 20 w 56"/>
                <a:gd name="T49" fmla="*/ 52 h 91"/>
                <a:gd name="T50" fmla="*/ 17 w 56"/>
                <a:gd name="T51" fmla="*/ 55 h 91"/>
                <a:gd name="T52" fmla="*/ 16 w 56"/>
                <a:gd name="T53" fmla="*/ 60 h 91"/>
                <a:gd name="T54" fmla="*/ 12 w 56"/>
                <a:gd name="T55" fmla="*/ 60 h 91"/>
                <a:gd name="T56" fmla="*/ 11 w 56"/>
                <a:gd name="T57" fmla="*/ 64 h 91"/>
                <a:gd name="T58" fmla="*/ 8 w 56"/>
                <a:gd name="T59" fmla="*/ 64 h 91"/>
                <a:gd name="T60" fmla="*/ 8 w 56"/>
                <a:gd name="T61" fmla="*/ 68 h 91"/>
                <a:gd name="T62" fmla="*/ 9 w 56"/>
                <a:gd name="T63" fmla="*/ 72 h 91"/>
                <a:gd name="T64" fmla="*/ 11 w 56"/>
                <a:gd name="T65" fmla="*/ 77 h 91"/>
                <a:gd name="T66" fmla="*/ 10 w 56"/>
                <a:gd name="T67" fmla="*/ 84 h 91"/>
                <a:gd name="T68" fmla="*/ 14 w 56"/>
                <a:gd name="T69" fmla="*/ 85 h 91"/>
                <a:gd name="T70" fmla="*/ 18 w 56"/>
                <a:gd name="T71" fmla="*/ 87 h 91"/>
                <a:gd name="T72" fmla="*/ 20 w 56"/>
                <a:gd name="T73" fmla="*/ 91 h 91"/>
                <a:gd name="T74" fmla="*/ 23 w 56"/>
                <a:gd name="T75" fmla="*/ 89 h 91"/>
                <a:gd name="T76" fmla="*/ 31 w 56"/>
                <a:gd name="T77" fmla="*/ 87 h 91"/>
                <a:gd name="T78" fmla="*/ 33 w 56"/>
                <a:gd name="T79" fmla="*/ 86 h 91"/>
                <a:gd name="T80" fmla="*/ 35 w 56"/>
                <a:gd name="T81" fmla="*/ 86 h 91"/>
                <a:gd name="T82" fmla="*/ 39 w 56"/>
                <a:gd name="T83" fmla="*/ 85 h 91"/>
                <a:gd name="T84" fmla="*/ 43 w 56"/>
                <a:gd name="T85" fmla="*/ 84 h 91"/>
                <a:gd name="T86" fmla="*/ 22 w 56"/>
                <a:gd name="T87" fmla="*/ 47 h 91"/>
                <a:gd name="T88" fmla="*/ 23 w 56"/>
                <a:gd name="T89" fmla="*/ 47 h 91"/>
                <a:gd name="T90" fmla="*/ 7 w 56"/>
                <a:gd name="T91" fmla="*/ 62 h 91"/>
                <a:gd name="T92" fmla="*/ 7 w 56"/>
                <a:gd name="T93" fmla="*/ 62 h 91"/>
                <a:gd name="T94" fmla="*/ 19 w 56"/>
                <a:gd name="T95" fmla="*/ 89 h 91"/>
                <a:gd name="T96" fmla="*/ 17 w 56"/>
                <a:gd name="T97" fmla="*/ 86 h 91"/>
                <a:gd name="T98" fmla="*/ 14 w 56"/>
                <a:gd name="T99" fmla="*/ 86 h 91"/>
                <a:gd name="T100" fmla="*/ 10 w 56"/>
                <a:gd name="T101" fmla="*/ 86 h 91"/>
                <a:gd name="T102" fmla="*/ 3 w 56"/>
                <a:gd name="T103" fmla="*/ 86 h 91"/>
                <a:gd name="T104" fmla="*/ 5 w 56"/>
                <a:gd name="T105" fmla="*/ 89 h 91"/>
                <a:gd name="T106" fmla="*/ 3 w 56"/>
                <a:gd name="T10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 h="91">
                  <a:moveTo>
                    <a:pt x="44" y="84"/>
                  </a:moveTo>
                  <a:cubicBezTo>
                    <a:pt x="44" y="83"/>
                    <a:pt x="44" y="83"/>
                    <a:pt x="44" y="83"/>
                  </a:cubicBezTo>
                  <a:cubicBezTo>
                    <a:pt x="47" y="80"/>
                    <a:pt x="47" y="80"/>
                    <a:pt x="47" y="80"/>
                  </a:cubicBezTo>
                  <a:cubicBezTo>
                    <a:pt x="48" y="80"/>
                    <a:pt x="48" y="80"/>
                    <a:pt x="48" y="80"/>
                  </a:cubicBezTo>
                  <a:cubicBezTo>
                    <a:pt x="50" y="77"/>
                    <a:pt x="50" y="77"/>
                    <a:pt x="50" y="77"/>
                  </a:cubicBezTo>
                  <a:cubicBezTo>
                    <a:pt x="51" y="75"/>
                    <a:pt x="51" y="75"/>
                    <a:pt x="51" y="75"/>
                  </a:cubicBezTo>
                  <a:cubicBezTo>
                    <a:pt x="52" y="73"/>
                    <a:pt x="52" y="73"/>
                    <a:pt x="52" y="73"/>
                  </a:cubicBezTo>
                  <a:cubicBezTo>
                    <a:pt x="55" y="69"/>
                    <a:pt x="55" y="69"/>
                    <a:pt x="55" y="69"/>
                  </a:cubicBezTo>
                  <a:cubicBezTo>
                    <a:pt x="56" y="66"/>
                    <a:pt x="56" y="66"/>
                    <a:pt x="56" y="66"/>
                  </a:cubicBezTo>
                  <a:cubicBezTo>
                    <a:pt x="56" y="64"/>
                    <a:pt x="56" y="64"/>
                    <a:pt x="56" y="64"/>
                  </a:cubicBezTo>
                  <a:cubicBezTo>
                    <a:pt x="53" y="62"/>
                    <a:pt x="53" y="62"/>
                    <a:pt x="53" y="62"/>
                  </a:cubicBezTo>
                  <a:cubicBezTo>
                    <a:pt x="52" y="61"/>
                    <a:pt x="52" y="61"/>
                    <a:pt x="52" y="61"/>
                  </a:cubicBezTo>
                  <a:cubicBezTo>
                    <a:pt x="49" y="58"/>
                    <a:pt x="49" y="58"/>
                    <a:pt x="49" y="58"/>
                  </a:cubicBezTo>
                  <a:cubicBezTo>
                    <a:pt x="50" y="56"/>
                    <a:pt x="50" y="56"/>
                    <a:pt x="50" y="56"/>
                  </a:cubicBezTo>
                  <a:cubicBezTo>
                    <a:pt x="51" y="55"/>
                    <a:pt x="51" y="55"/>
                    <a:pt x="51" y="55"/>
                  </a:cubicBezTo>
                  <a:cubicBezTo>
                    <a:pt x="51" y="54"/>
                    <a:pt x="51" y="54"/>
                    <a:pt x="51" y="54"/>
                  </a:cubicBezTo>
                  <a:cubicBezTo>
                    <a:pt x="49" y="52"/>
                    <a:pt x="49" y="52"/>
                    <a:pt x="49" y="52"/>
                  </a:cubicBezTo>
                  <a:cubicBezTo>
                    <a:pt x="48" y="51"/>
                    <a:pt x="48" y="51"/>
                    <a:pt x="48" y="51"/>
                  </a:cubicBezTo>
                  <a:cubicBezTo>
                    <a:pt x="48" y="49"/>
                    <a:pt x="48" y="49"/>
                    <a:pt x="48" y="49"/>
                  </a:cubicBezTo>
                  <a:cubicBezTo>
                    <a:pt x="49" y="49"/>
                    <a:pt x="49" y="49"/>
                    <a:pt x="49" y="49"/>
                  </a:cubicBezTo>
                  <a:cubicBezTo>
                    <a:pt x="48" y="48"/>
                    <a:pt x="48" y="48"/>
                    <a:pt x="48" y="48"/>
                  </a:cubicBezTo>
                  <a:cubicBezTo>
                    <a:pt x="47" y="48"/>
                    <a:pt x="47" y="48"/>
                    <a:pt x="47" y="48"/>
                  </a:cubicBezTo>
                  <a:cubicBezTo>
                    <a:pt x="46" y="47"/>
                    <a:pt x="46" y="47"/>
                    <a:pt x="46" y="47"/>
                  </a:cubicBezTo>
                  <a:cubicBezTo>
                    <a:pt x="46" y="45"/>
                    <a:pt x="46" y="45"/>
                    <a:pt x="46" y="45"/>
                  </a:cubicBezTo>
                  <a:cubicBezTo>
                    <a:pt x="47" y="44"/>
                    <a:pt x="47" y="44"/>
                    <a:pt x="47" y="44"/>
                  </a:cubicBezTo>
                  <a:cubicBezTo>
                    <a:pt x="46" y="44"/>
                    <a:pt x="46" y="44"/>
                    <a:pt x="46" y="44"/>
                  </a:cubicBezTo>
                  <a:cubicBezTo>
                    <a:pt x="46" y="43"/>
                    <a:pt x="46" y="43"/>
                    <a:pt x="46" y="43"/>
                  </a:cubicBezTo>
                  <a:cubicBezTo>
                    <a:pt x="46" y="40"/>
                    <a:pt x="46" y="40"/>
                    <a:pt x="46" y="40"/>
                  </a:cubicBezTo>
                  <a:cubicBezTo>
                    <a:pt x="47" y="40"/>
                    <a:pt x="47" y="40"/>
                    <a:pt x="47" y="40"/>
                  </a:cubicBezTo>
                  <a:cubicBezTo>
                    <a:pt x="45" y="34"/>
                    <a:pt x="45" y="34"/>
                    <a:pt x="45" y="34"/>
                  </a:cubicBezTo>
                  <a:cubicBezTo>
                    <a:pt x="42" y="31"/>
                    <a:pt x="42" y="31"/>
                    <a:pt x="42" y="31"/>
                  </a:cubicBezTo>
                  <a:cubicBezTo>
                    <a:pt x="42" y="29"/>
                    <a:pt x="42" y="29"/>
                    <a:pt x="42" y="29"/>
                  </a:cubicBezTo>
                  <a:cubicBezTo>
                    <a:pt x="40" y="28"/>
                    <a:pt x="40" y="28"/>
                    <a:pt x="40" y="28"/>
                  </a:cubicBezTo>
                  <a:cubicBezTo>
                    <a:pt x="41" y="25"/>
                    <a:pt x="41" y="25"/>
                    <a:pt x="41" y="25"/>
                  </a:cubicBezTo>
                  <a:cubicBezTo>
                    <a:pt x="43" y="24"/>
                    <a:pt x="43" y="24"/>
                    <a:pt x="43" y="24"/>
                  </a:cubicBezTo>
                  <a:cubicBezTo>
                    <a:pt x="43" y="22"/>
                    <a:pt x="43" y="22"/>
                    <a:pt x="43" y="22"/>
                  </a:cubicBezTo>
                  <a:cubicBezTo>
                    <a:pt x="42" y="22"/>
                    <a:pt x="42" y="22"/>
                    <a:pt x="42" y="22"/>
                  </a:cubicBezTo>
                  <a:cubicBezTo>
                    <a:pt x="40" y="20"/>
                    <a:pt x="40" y="20"/>
                    <a:pt x="40" y="20"/>
                  </a:cubicBezTo>
                  <a:cubicBezTo>
                    <a:pt x="39" y="19"/>
                    <a:pt x="39" y="19"/>
                    <a:pt x="39" y="19"/>
                  </a:cubicBezTo>
                  <a:cubicBezTo>
                    <a:pt x="39" y="18"/>
                    <a:pt x="39" y="18"/>
                    <a:pt x="39" y="18"/>
                  </a:cubicBezTo>
                  <a:cubicBezTo>
                    <a:pt x="37" y="17"/>
                    <a:pt x="37" y="17"/>
                    <a:pt x="37" y="17"/>
                  </a:cubicBezTo>
                  <a:cubicBezTo>
                    <a:pt x="36" y="17"/>
                    <a:pt x="36" y="17"/>
                    <a:pt x="36" y="17"/>
                  </a:cubicBezTo>
                  <a:cubicBezTo>
                    <a:pt x="35" y="15"/>
                    <a:pt x="35" y="15"/>
                    <a:pt x="35" y="15"/>
                  </a:cubicBezTo>
                  <a:cubicBezTo>
                    <a:pt x="34" y="14"/>
                    <a:pt x="34" y="14"/>
                    <a:pt x="34" y="14"/>
                  </a:cubicBezTo>
                  <a:cubicBezTo>
                    <a:pt x="35" y="12"/>
                    <a:pt x="35" y="12"/>
                    <a:pt x="35" y="12"/>
                  </a:cubicBezTo>
                  <a:cubicBezTo>
                    <a:pt x="35" y="11"/>
                    <a:pt x="35" y="11"/>
                    <a:pt x="35" y="11"/>
                  </a:cubicBezTo>
                  <a:cubicBezTo>
                    <a:pt x="34" y="11"/>
                    <a:pt x="34" y="11"/>
                    <a:pt x="34" y="11"/>
                  </a:cubicBezTo>
                  <a:cubicBezTo>
                    <a:pt x="35" y="10"/>
                    <a:pt x="35" y="10"/>
                    <a:pt x="35" y="10"/>
                  </a:cubicBezTo>
                  <a:cubicBezTo>
                    <a:pt x="37" y="10"/>
                    <a:pt x="37" y="10"/>
                    <a:pt x="37" y="10"/>
                  </a:cubicBezTo>
                  <a:cubicBezTo>
                    <a:pt x="36" y="7"/>
                    <a:pt x="36" y="7"/>
                    <a:pt x="36" y="7"/>
                  </a:cubicBezTo>
                  <a:cubicBezTo>
                    <a:pt x="37" y="6"/>
                    <a:pt x="37" y="6"/>
                    <a:pt x="37" y="6"/>
                  </a:cubicBezTo>
                  <a:cubicBezTo>
                    <a:pt x="38" y="5"/>
                    <a:pt x="38" y="5"/>
                    <a:pt x="38" y="5"/>
                  </a:cubicBezTo>
                  <a:cubicBezTo>
                    <a:pt x="36" y="4"/>
                    <a:pt x="36" y="4"/>
                    <a:pt x="36" y="4"/>
                  </a:cubicBezTo>
                  <a:cubicBezTo>
                    <a:pt x="36" y="3"/>
                    <a:pt x="36" y="3"/>
                    <a:pt x="36" y="3"/>
                  </a:cubicBezTo>
                  <a:cubicBezTo>
                    <a:pt x="34" y="3"/>
                    <a:pt x="34" y="3"/>
                    <a:pt x="34" y="3"/>
                  </a:cubicBezTo>
                  <a:cubicBezTo>
                    <a:pt x="33" y="2"/>
                    <a:pt x="33" y="2"/>
                    <a:pt x="33" y="2"/>
                  </a:cubicBezTo>
                  <a:cubicBezTo>
                    <a:pt x="32" y="2"/>
                    <a:pt x="32" y="2"/>
                    <a:pt x="32" y="2"/>
                  </a:cubicBezTo>
                  <a:cubicBezTo>
                    <a:pt x="31" y="0"/>
                    <a:pt x="31" y="0"/>
                    <a:pt x="31" y="0"/>
                  </a:cubicBezTo>
                  <a:cubicBezTo>
                    <a:pt x="30" y="0"/>
                    <a:pt x="30" y="0"/>
                    <a:pt x="30" y="0"/>
                  </a:cubicBezTo>
                  <a:cubicBezTo>
                    <a:pt x="27" y="0"/>
                    <a:pt x="27" y="0"/>
                    <a:pt x="27" y="0"/>
                  </a:cubicBezTo>
                  <a:cubicBezTo>
                    <a:pt x="27" y="0"/>
                    <a:pt x="27" y="0"/>
                    <a:pt x="27" y="0"/>
                  </a:cubicBezTo>
                  <a:cubicBezTo>
                    <a:pt x="27" y="1"/>
                    <a:pt x="27" y="1"/>
                    <a:pt x="27" y="1"/>
                  </a:cubicBezTo>
                  <a:cubicBezTo>
                    <a:pt x="26" y="1"/>
                    <a:pt x="26" y="1"/>
                    <a:pt x="26" y="1"/>
                  </a:cubicBezTo>
                  <a:cubicBezTo>
                    <a:pt x="24" y="1"/>
                    <a:pt x="24" y="1"/>
                    <a:pt x="24" y="1"/>
                  </a:cubicBezTo>
                  <a:cubicBezTo>
                    <a:pt x="23" y="1"/>
                    <a:pt x="23" y="1"/>
                    <a:pt x="23" y="1"/>
                  </a:cubicBezTo>
                  <a:cubicBezTo>
                    <a:pt x="23" y="2"/>
                    <a:pt x="23" y="2"/>
                    <a:pt x="23" y="2"/>
                  </a:cubicBezTo>
                  <a:cubicBezTo>
                    <a:pt x="22" y="3"/>
                    <a:pt x="22" y="3"/>
                    <a:pt x="22" y="3"/>
                  </a:cubicBezTo>
                  <a:cubicBezTo>
                    <a:pt x="22" y="3"/>
                    <a:pt x="22" y="3"/>
                    <a:pt x="22" y="3"/>
                  </a:cubicBezTo>
                  <a:cubicBezTo>
                    <a:pt x="22" y="4"/>
                    <a:pt x="22" y="4"/>
                    <a:pt x="22" y="4"/>
                  </a:cubicBezTo>
                  <a:cubicBezTo>
                    <a:pt x="22" y="5"/>
                    <a:pt x="22" y="5"/>
                    <a:pt x="22" y="5"/>
                  </a:cubicBezTo>
                  <a:cubicBezTo>
                    <a:pt x="22" y="8"/>
                    <a:pt x="22" y="8"/>
                    <a:pt x="22" y="8"/>
                  </a:cubicBezTo>
                  <a:cubicBezTo>
                    <a:pt x="22" y="9"/>
                    <a:pt x="22" y="9"/>
                    <a:pt x="22" y="9"/>
                  </a:cubicBezTo>
                  <a:cubicBezTo>
                    <a:pt x="22" y="10"/>
                    <a:pt x="22" y="10"/>
                    <a:pt x="22" y="10"/>
                  </a:cubicBezTo>
                  <a:cubicBezTo>
                    <a:pt x="22" y="11"/>
                    <a:pt x="22" y="11"/>
                    <a:pt x="22" y="11"/>
                  </a:cubicBezTo>
                  <a:cubicBezTo>
                    <a:pt x="21" y="11"/>
                    <a:pt x="21" y="11"/>
                    <a:pt x="21" y="11"/>
                  </a:cubicBezTo>
                  <a:cubicBezTo>
                    <a:pt x="20" y="11"/>
                    <a:pt x="20" y="11"/>
                    <a:pt x="20" y="11"/>
                  </a:cubicBezTo>
                  <a:cubicBezTo>
                    <a:pt x="19" y="12"/>
                    <a:pt x="19" y="12"/>
                    <a:pt x="19" y="12"/>
                  </a:cubicBezTo>
                  <a:cubicBezTo>
                    <a:pt x="18" y="12"/>
                    <a:pt x="18" y="12"/>
                    <a:pt x="18" y="12"/>
                  </a:cubicBezTo>
                  <a:cubicBezTo>
                    <a:pt x="18" y="13"/>
                    <a:pt x="18" y="13"/>
                    <a:pt x="18" y="13"/>
                  </a:cubicBezTo>
                  <a:cubicBezTo>
                    <a:pt x="17" y="13"/>
                    <a:pt x="17" y="13"/>
                    <a:pt x="17" y="13"/>
                  </a:cubicBezTo>
                  <a:cubicBezTo>
                    <a:pt x="15" y="12"/>
                    <a:pt x="15" y="12"/>
                    <a:pt x="15" y="12"/>
                  </a:cubicBezTo>
                  <a:cubicBezTo>
                    <a:pt x="14" y="12"/>
                    <a:pt x="14" y="12"/>
                    <a:pt x="14" y="12"/>
                  </a:cubicBezTo>
                  <a:cubicBezTo>
                    <a:pt x="13" y="13"/>
                    <a:pt x="13" y="13"/>
                    <a:pt x="13" y="13"/>
                  </a:cubicBezTo>
                  <a:cubicBezTo>
                    <a:pt x="11" y="14"/>
                    <a:pt x="11" y="14"/>
                    <a:pt x="11" y="14"/>
                  </a:cubicBezTo>
                  <a:cubicBezTo>
                    <a:pt x="9" y="14"/>
                    <a:pt x="9" y="14"/>
                    <a:pt x="9" y="14"/>
                  </a:cubicBezTo>
                  <a:cubicBezTo>
                    <a:pt x="7" y="13"/>
                    <a:pt x="7" y="13"/>
                    <a:pt x="7" y="13"/>
                  </a:cubicBezTo>
                  <a:cubicBezTo>
                    <a:pt x="6" y="12"/>
                    <a:pt x="6" y="12"/>
                    <a:pt x="6" y="12"/>
                  </a:cubicBezTo>
                  <a:cubicBezTo>
                    <a:pt x="6" y="11"/>
                    <a:pt x="6" y="11"/>
                    <a:pt x="6" y="11"/>
                  </a:cubicBezTo>
                  <a:cubicBezTo>
                    <a:pt x="3" y="9"/>
                    <a:pt x="3" y="9"/>
                    <a:pt x="3" y="9"/>
                  </a:cubicBezTo>
                  <a:cubicBezTo>
                    <a:pt x="3" y="8"/>
                    <a:pt x="3" y="8"/>
                    <a:pt x="3" y="8"/>
                  </a:cubicBezTo>
                  <a:cubicBezTo>
                    <a:pt x="2" y="8"/>
                    <a:pt x="2" y="8"/>
                    <a:pt x="2" y="8"/>
                  </a:cubicBezTo>
                  <a:cubicBezTo>
                    <a:pt x="1" y="9"/>
                    <a:pt x="1" y="9"/>
                    <a:pt x="1" y="9"/>
                  </a:cubicBezTo>
                  <a:cubicBezTo>
                    <a:pt x="1" y="10"/>
                    <a:pt x="1" y="10"/>
                    <a:pt x="1" y="10"/>
                  </a:cubicBezTo>
                  <a:cubicBezTo>
                    <a:pt x="1" y="10"/>
                    <a:pt x="1" y="10"/>
                    <a:pt x="1" y="10"/>
                  </a:cubicBezTo>
                  <a:cubicBezTo>
                    <a:pt x="0" y="11"/>
                    <a:pt x="0" y="11"/>
                    <a:pt x="0" y="11"/>
                  </a:cubicBezTo>
                  <a:cubicBezTo>
                    <a:pt x="0" y="10"/>
                    <a:pt x="0" y="10"/>
                    <a:pt x="0" y="10"/>
                  </a:cubicBezTo>
                  <a:cubicBezTo>
                    <a:pt x="0" y="11"/>
                    <a:pt x="0" y="11"/>
                    <a:pt x="0" y="11"/>
                  </a:cubicBezTo>
                  <a:cubicBezTo>
                    <a:pt x="1" y="12"/>
                    <a:pt x="1" y="12"/>
                    <a:pt x="1" y="12"/>
                  </a:cubicBezTo>
                  <a:cubicBezTo>
                    <a:pt x="2" y="12"/>
                    <a:pt x="2" y="12"/>
                    <a:pt x="2" y="12"/>
                  </a:cubicBezTo>
                  <a:cubicBezTo>
                    <a:pt x="4" y="14"/>
                    <a:pt x="4" y="14"/>
                    <a:pt x="4" y="14"/>
                  </a:cubicBezTo>
                  <a:cubicBezTo>
                    <a:pt x="6" y="15"/>
                    <a:pt x="6" y="15"/>
                    <a:pt x="6" y="15"/>
                  </a:cubicBezTo>
                  <a:cubicBezTo>
                    <a:pt x="8" y="15"/>
                    <a:pt x="8" y="15"/>
                    <a:pt x="8" y="15"/>
                  </a:cubicBezTo>
                  <a:cubicBezTo>
                    <a:pt x="9" y="16"/>
                    <a:pt x="9" y="16"/>
                    <a:pt x="9" y="16"/>
                  </a:cubicBezTo>
                  <a:cubicBezTo>
                    <a:pt x="9" y="16"/>
                    <a:pt x="9" y="16"/>
                    <a:pt x="9" y="16"/>
                  </a:cubicBezTo>
                  <a:cubicBezTo>
                    <a:pt x="11" y="17"/>
                    <a:pt x="11" y="17"/>
                    <a:pt x="11" y="17"/>
                  </a:cubicBezTo>
                  <a:cubicBezTo>
                    <a:pt x="11" y="18"/>
                    <a:pt x="11" y="18"/>
                    <a:pt x="11" y="18"/>
                  </a:cubicBezTo>
                  <a:cubicBezTo>
                    <a:pt x="11" y="18"/>
                    <a:pt x="11" y="18"/>
                    <a:pt x="11" y="18"/>
                  </a:cubicBezTo>
                  <a:cubicBezTo>
                    <a:pt x="12" y="18"/>
                    <a:pt x="12" y="18"/>
                    <a:pt x="12" y="18"/>
                  </a:cubicBezTo>
                  <a:cubicBezTo>
                    <a:pt x="13" y="19"/>
                    <a:pt x="13" y="19"/>
                    <a:pt x="13" y="19"/>
                  </a:cubicBezTo>
                  <a:cubicBezTo>
                    <a:pt x="14" y="19"/>
                    <a:pt x="14" y="19"/>
                    <a:pt x="14" y="19"/>
                  </a:cubicBezTo>
                  <a:cubicBezTo>
                    <a:pt x="14" y="20"/>
                    <a:pt x="14" y="20"/>
                    <a:pt x="14" y="20"/>
                  </a:cubicBezTo>
                  <a:cubicBezTo>
                    <a:pt x="14" y="21"/>
                    <a:pt x="14" y="21"/>
                    <a:pt x="14" y="21"/>
                  </a:cubicBezTo>
                  <a:cubicBezTo>
                    <a:pt x="14" y="23"/>
                    <a:pt x="14" y="23"/>
                    <a:pt x="14" y="23"/>
                  </a:cubicBezTo>
                  <a:cubicBezTo>
                    <a:pt x="13" y="24"/>
                    <a:pt x="13" y="24"/>
                    <a:pt x="13" y="24"/>
                  </a:cubicBezTo>
                  <a:cubicBezTo>
                    <a:pt x="14" y="25"/>
                    <a:pt x="14" y="25"/>
                    <a:pt x="14" y="25"/>
                  </a:cubicBezTo>
                  <a:cubicBezTo>
                    <a:pt x="15" y="25"/>
                    <a:pt x="15" y="25"/>
                    <a:pt x="15" y="25"/>
                  </a:cubicBezTo>
                  <a:cubicBezTo>
                    <a:pt x="15" y="26"/>
                    <a:pt x="15" y="26"/>
                    <a:pt x="15" y="26"/>
                  </a:cubicBezTo>
                  <a:cubicBezTo>
                    <a:pt x="15" y="27"/>
                    <a:pt x="15" y="27"/>
                    <a:pt x="15" y="27"/>
                  </a:cubicBezTo>
                  <a:cubicBezTo>
                    <a:pt x="15" y="28"/>
                    <a:pt x="15" y="28"/>
                    <a:pt x="15" y="28"/>
                  </a:cubicBezTo>
                  <a:cubicBezTo>
                    <a:pt x="16" y="29"/>
                    <a:pt x="16" y="29"/>
                    <a:pt x="16" y="29"/>
                  </a:cubicBezTo>
                  <a:cubicBezTo>
                    <a:pt x="16" y="31"/>
                    <a:pt x="16" y="31"/>
                    <a:pt x="16" y="31"/>
                  </a:cubicBezTo>
                  <a:cubicBezTo>
                    <a:pt x="16" y="32"/>
                    <a:pt x="16" y="32"/>
                    <a:pt x="16" y="32"/>
                  </a:cubicBezTo>
                  <a:cubicBezTo>
                    <a:pt x="16" y="32"/>
                    <a:pt x="16" y="32"/>
                    <a:pt x="16" y="32"/>
                  </a:cubicBezTo>
                  <a:cubicBezTo>
                    <a:pt x="16" y="34"/>
                    <a:pt x="16" y="34"/>
                    <a:pt x="16" y="34"/>
                  </a:cubicBezTo>
                  <a:cubicBezTo>
                    <a:pt x="16" y="35"/>
                    <a:pt x="16" y="35"/>
                    <a:pt x="16" y="35"/>
                  </a:cubicBezTo>
                  <a:cubicBezTo>
                    <a:pt x="16" y="37"/>
                    <a:pt x="16" y="37"/>
                    <a:pt x="16" y="37"/>
                  </a:cubicBezTo>
                  <a:cubicBezTo>
                    <a:pt x="17" y="37"/>
                    <a:pt x="17" y="37"/>
                    <a:pt x="17" y="37"/>
                  </a:cubicBezTo>
                  <a:cubicBezTo>
                    <a:pt x="18" y="39"/>
                    <a:pt x="18" y="39"/>
                    <a:pt x="18" y="39"/>
                  </a:cubicBezTo>
                  <a:cubicBezTo>
                    <a:pt x="19" y="39"/>
                    <a:pt x="19" y="39"/>
                    <a:pt x="19" y="39"/>
                  </a:cubicBezTo>
                  <a:cubicBezTo>
                    <a:pt x="19" y="41"/>
                    <a:pt x="19" y="41"/>
                    <a:pt x="19" y="41"/>
                  </a:cubicBezTo>
                  <a:cubicBezTo>
                    <a:pt x="19" y="41"/>
                    <a:pt x="19" y="41"/>
                    <a:pt x="19" y="41"/>
                  </a:cubicBezTo>
                  <a:cubicBezTo>
                    <a:pt x="20" y="41"/>
                    <a:pt x="20" y="41"/>
                    <a:pt x="20" y="41"/>
                  </a:cubicBezTo>
                  <a:cubicBezTo>
                    <a:pt x="21" y="42"/>
                    <a:pt x="21" y="42"/>
                    <a:pt x="21" y="42"/>
                  </a:cubicBezTo>
                  <a:cubicBezTo>
                    <a:pt x="23" y="42"/>
                    <a:pt x="23" y="42"/>
                    <a:pt x="23" y="42"/>
                  </a:cubicBezTo>
                  <a:cubicBezTo>
                    <a:pt x="25" y="43"/>
                    <a:pt x="25" y="43"/>
                    <a:pt x="25" y="43"/>
                  </a:cubicBezTo>
                  <a:cubicBezTo>
                    <a:pt x="24" y="44"/>
                    <a:pt x="24" y="44"/>
                    <a:pt x="24" y="44"/>
                  </a:cubicBezTo>
                  <a:cubicBezTo>
                    <a:pt x="25" y="44"/>
                    <a:pt x="25" y="44"/>
                    <a:pt x="25" y="44"/>
                  </a:cubicBezTo>
                  <a:cubicBezTo>
                    <a:pt x="25" y="46"/>
                    <a:pt x="25" y="46"/>
                    <a:pt x="25" y="46"/>
                  </a:cubicBezTo>
                  <a:cubicBezTo>
                    <a:pt x="24" y="46"/>
                    <a:pt x="24" y="46"/>
                    <a:pt x="24" y="46"/>
                  </a:cubicBezTo>
                  <a:cubicBezTo>
                    <a:pt x="26" y="48"/>
                    <a:pt x="26" y="48"/>
                    <a:pt x="26" y="48"/>
                  </a:cubicBezTo>
                  <a:cubicBezTo>
                    <a:pt x="25" y="47"/>
                    <a:pt x="25" y="47"/>
                    <a:pt x="25" y="47"/>
                  </a:cubicBezTo>
                  <a:cubicBezTo>
                    <a:pt x="24" y="47"/>
                    <a:pt x="24" y="47"/>
                    <a:pt x="24" y="47"/>
                  </a:cubicBezTo>
                  <a:cubicBezTo>
                    <a:pt x="26" y="49"/>
                    <a:pt x="26" y="49"/>
                    <a:pt x="26" y="49"/>
                  </a:cubicBezTo>
                  <a:cubicBezTo>
                    <a:pt x="26" y="49"/>
                    <a:pt x="26" y="49"/>
                    <a:pt x="26" y="49"/>
                  </a:cubicBezTo>
                  <a:cubicBezTo>
                    <a:pt x="24" y="48"/>
                    <a:pt x="24" y="48"/>
                    <a:pt x="24" y="48"/>
                  </a:cubicBezTo>
                  <a:cubicBezTo>
                    <a:pt x="23" y="48"/>
                    <a:pt x="23" y="48"/>
                    <a:pt x="23" y="48"/>
                  </a:cubicBezTo>
                  <a:cubicBezTo>
                    <a:pt x="21" y="49"/>
                    <a:pt x="21" y="49"/>
                    <a:pt x="21" y="49"/>
                  </a:cubicBezTo>
                  <a:cubicBezTo>
                    <a:pt x="21" y="50"/>
                    <a:pt x="21" y="50"/>
                    <a:pt x="21" y="50"/>
                  </a:cubicBezTo>
                  <a:cubicBezTo>
                    <a:pt x="20" y="51"/>
                    <a:pt x="20" y="51"/>
                    <a:pt x="20" y="51"/>
                  </a:cubicBezTo>
                  <a:cubicBezTo>
                    <a:pt x="20" y="52"/>
                    <a:pt x="20" y="52"/>
                    <a:pt x="20" y="52"/>
                  </a:cubicBezTo>
                  <a:cubicBezTo>
                    <a:pt x="20" y="52"/>
                    <a:pt x="20" y="52"/>
                    <a:pt x="20" y="52"/>
                  </a:cubicBezTo>
                  <a:cubicBezTo>
                    <a:pt x="18" y="54"/>
                    <a:pt x="18" y="54"/>
                    <a:pt x="18" y="54"/>
                  </a:cubicBezTo>
                  <a:cubicBezTo>
                    <a:pt x="18" y="55"/>
                    <a:pt x="18" y="55"/>
                    <a:pt x="18" y="55"/>
                  </a:cubicBezTo>
                  <a:cubicBezTo>
                    <a:pt x="17" y="55"/>
                    <a:pt x="17" y="55"/>
                    <a:pt x="17" y="55"/>
                  </a:cubicBezTo>
                  <a:cubicBezTo>
                    <a:pt x="17" y="55"/>
                    <a:pt x="17" y="55"/>
                    <a:pt x="17" y="55"/>
                  </a:cubicBezTo>
                  <a:cubicBezTo>
                    <a:pt x="17" y="55"/>
                    <a:pt x="17" y="55"/>
                    <a:pt x="17" y="55"/>
                  </a:cubicBezTo>
                  <a:cubicBezTo>
                    <a:pt x="17" y="56"/>
                    <a:pt x="17" y="56"/>
                    <a:pt x="17" y="56"/>
                  </a:cubicBezTo>
                  <a:cubicBezTo>
                    <a:pt x="17" y="57"/>
                    <a:pt x="17" y="57"/>
                    <a:pt x="17" y="57"/>
                  </a:cubicBezTo>
                  <a:cubicBezTo>
                    <a:pt x="16" y="57"/>
                    <a:pt x="16" y="57"/>
                    <a:pt x="16" y="57"/>
                  </a:cubicBezTo>
                  <a:cubicBezTo>
                    <a:pt x="15" y="58"/>
                    <a:pt x="15" y="58"/>
                    <a:pt x="15" y="58"/>
                  </a:cubicBezTo>
                  <a:cubicBezTo>
                    <a:pt x="15" y="59"/>
                    <a:pt x="15" y="59"/>
                    <a:pt x="15" y="59"/>
                  </a:cubicBezTo>
                  <a:cubicBezTo>
                    <a:pt x="16" y="60"/>
                    <a:pt x="16" y="60"/>
                    <a:pt x="16" y="60"/>
                  </a:cubicBezTo>
                  <a:cubicBezTo>
                    <a:pt x="15" y="59"/>
                    <a:pt x="15" y="59"/>
                    <a:pt x="15" y="59"/>
                  </a:cubicBezTo>
                  <a:cubicBezTo>
                    <a:pt x="14" y="59"/>
                    <a:pt x="14" y="59"/>
                    <a:pt x="14" y="59"/>
                  </a:cubicBezTo>
                  <a:cubicBezTo>
                    <a:pt x="13" y="59"/>
                    <a:pt x="13" y="59"/>
                    <a:pt x="13" y="59"/>
                  </a:cubicBezTo>
                  <a:cubicBezTo>
                    <a:pt x="13" y="60"/>
                    <a:pt x="13" y="60"/>
                    <a:pt x="13" y="60"/>
                  </a:cubicBezTo>
                  <a:cubicBezTo>
                    <a:pt x="13" y="61"/>
                    <a:pt x="13" y="61"/>
                    <a:pt x="13" y="61"/>
                  </a:cubicBezTo>
                  <a:cubicBezTo>
                    <a:pt x="12" y="60"/>
                    <a:pt x="12" y="60"/>
                    <a:pt x="12" y="60"/>
                  </a:cubicBezTo>
                  <a:cubicBezTo>
                    <a:pt x="12" y="61"/>
                    <a:pt x="12" y="61"/>
                    <a:pt x="12" y="61"/>
                  </a:cubicBezTo>
                  <a:cubicBezTo>
                    <a:pt x="13" y="61"/>
                    <a:pt x="13" y="61"/>
                    <a:pt x="13" y="61"/>
                  </a:cubicBezTo>
                  <a:cubicBezTo>
                    <a:pt x="13" y="62"/>
                    <a:pt x="13" y="62"/>
                    <a:pt x="13" y="62"/>
                  </a:cubicBezTo>
                  <a:cubicBezTo>
                    <a:pt x="12" y="62"/>
                    <a:pt x="12" y="62"/>
                    <a:pt x="12" y="62"/>
                  </a:cubicBezTo>
                  <a:cubicBezTo>
                    <a:pt x="12" y="63"/>
                    <a:pt x="12" y="63"/>
                    <a:pt x="12" y="63"/>
                  </a:cubicBezTo>
                  <a:cubicBezTo>
                    <a:pt x="11" y="64"/>
                    <a:pt x="11" y="64"/>
                    <a:pt x="11" y="64"/>
                  </a:cubicBezTo>
                  <a:cubicBezTo>
                    <a:pt x="10" y="63"/>
                    <a:pt x="10" y="63"/>
                    <a:pt x="10" y="63"/>
                  </a:cubicBezTo>
                  <a:cubicBezTo>
                    <a:pt x="10" y="63"/>
                    <a:pt x="10" y="63"/>
                    <a:pt x="10" y="63"/>
                  </a:cubicBezTo>
                  <a:cubicBezTo>
                    <a:pt x="9" y="63"/>
                    <a:pt x="9" y="63"/>
                    <a:pt x="9" y="63"/>
                  </a:cubicBezTo>
                  <a:cubicBezTo>
                    <a:pt x="9" y="63"/>
                    <a:pt x="9" y="63"/>
                    <a:pt x="9" y="63"/>
                  </a:cubicBezTo>
                  <a:cubicBezTo>
                    <a:pt x="9" y="64"/>
                    <a:pt x="9" y="64"/>
                    <a:pt x="9" y="64"/>
                  </a:cubicBezTo>
                  <a:cubicBezTo>
                    <a:pt x="8" y="64"/>
                    <a:pt x="8" y="64"/>
                    <a:pt x="8" y="64"/>
                  </a:cubicBezTo>
                  <a:cubicBezTo>
                    <a:pt x="9" y="65"/>
                    <a:pt x="9" y="65"/>
                    <a:pt x="9" y="65"/>
                  </a:cubicBezTo>
                  <a:cubicBezTo>
                    <a:pt x="8" y="66"/>
                    <a:pt x="8" y="66"/>
                    <a:pt x="8" y="66"/>
                  </a:cubicBezTo>
                  <a:cubicBezTo>
                    <a:pt x="8" y="66"/>
                    <a:pt x="8" y="66"/>
                    <a:pt x="8" y="66"/>
                  </a:cubicBezTo>
                  <a:cubicBezTo>
                    <a:pt x="7" y="67"/>
                    <a:pt x="7" y="67"/>
                    <a:pt x="7" y="67"/>
                  </a:cubicBezTo>
                  <a:cubicBezTo>
                    <a:pt x="8" y="68"/>
                    <a:pt x="8" y="68"/>
                    <a:pt x="8" y="68"/>
                  </a:cubicBezTo>
                  <a:cubicBezTo>
                    <a:pt x="8" y="68"/>
                    <a:pt x="8" y="68"/>
                    <a:pt x="8" y="68"/>
                  </a:cubicBezTo>
                  <a:cubicBezTo>
                    <a:pt x="8" y="69"/>
                    <a:pt x="8" y="69"/>
                    <a:pt x="8" y="69"/>
                  </a:cubicBezTo>
                  <a:cubicBezTo>
                    <a:pt x="8" y="70"/>
                    <a:pt x="8" y="70"/>
                    <a:pt x="8" y="70"/>
                  </a:cubicBezTo>
                  <a:cubicBezTo>
                    <a:pt x="9" y="70"/>
                    <a:pt x="9" y="70"/>
                    <a:pt x="9" y="70"/>
                  </a:cubicBezTo>
                  <a:cubicBezTo>
                    <a:pt x="9" y="70"/>
                    <a:pt x="9" y="70"/>
                    <a:pt x="9" y="70"/>
                  </a:cubicBezTo>
                  <a:cubicBezTo>
                    <a:pt x="9" y="71"/>
                    <a:pt x="9" y="71"/>
                    <a:pt x="9" y="71"/>
                  </a:cubicBezTo>
                  <a:cubicBezTo>
                    <a:pt x="9" y="72"/>
                    <a:pt x="9" y="72"/>
                    <a:pt x="9" y="72"/>
                  </a:cubicBezTo>
                  <a:cubicBezTo>
                    <a:pt x="9" y="73"/>
                    <a:pt x="9" y="73"/>
                    <a:pt x="9" y="73"/>
                  </a:cubicBezTo>
                  <a:cubicBezTo>
                    <a:pt x="9" y="73"/>
                    <a:pt x="9" y="73"/>
                    <a:pt x="9" y="73"/>
                  </a:cubicBezTo>
                  <a:cubicBezTo>
                    <a:pt x="10" y="75"/>
                    <a:pt x="10" y="75"/>
                    <a:pt x="10" y="75"/>
                  </a:cubicBezTo>
                  <a:cubicBezTo>
                    <a:pt x="11" y="75"/>
                    <a:pt x="11" y="75"/>
                    <a:pt x="11" y="75"/>
                  </a:cubicBezTo>
                  <a:cubicBezTo>
                    <a:pt x="10" y="76"/>
                    <a:pt x="10" y="76"/>
                    <a:pt x="10" y="76"/>
                  </a:cubicBezTo>
                  <a:cubicBezTo>
                    <a:pt x="11" y="77"/>
                    <a:pt x="11" y="77"/>
                    <a:pt x="11" y="77"/>
                  </a:cubicBezTo>
                  <a:cubicBezTo>
                    <a:pt x="10" y="78"/>
                    <a:pt x="10" y="78"/>
                    <a:pt x="10" y="78"/>
                  </a:cubicBezTo>
                  <a:cubicBezTo>
                    <a:pt x="10" y="79"/>
                    <a:pt x="10" y="79"/>
                    <a:pt x="10" y="79"/>
                  </a:cubicBezTo>
                  <a:cubicBezTo>
                    <a:pt x="10" y="80"/>
                    <a:pt x="10" y="80"/>
                    <a:pt x="10" y="80"/>
                  </a:cubicBezTo>
                  <a:cubicBezTo>
                    <a:pt x="10" y="82"/>
                    <a:pt x="10" y="82"/>
                    <a:pt x="10" y="82"/>
                  </a:cubicBezTo>
                  <a:cubicBezTo>
                    <a:pt x="11" y="83"/>
                    <a:pt x="11" y="83"/>
                    <a:pt x="11" y="83"/>
                  </a:cubicBezTo>
                  <a:cubicBezTo>
                    <a:pt x="10" y="84"/>
                    <a:pt x="10" y="84"/>
                    <a:pt x="10" y="84"/>
                  </a:cubicBezTo>
                  <a:cubicBezTo>
                    <a:pt x="10" y="84"/>
                    <a:pt x="10" y="84"/>
                    <a:pt x="10" y="84"/>
                  </a:cubicBezTo>
                  <a:cubicBezTo>
                    <a:pt x="10" y="85"/>
                    <a:pt x="10" y="85"/>
                    <a:pt x="10" y="85"/>
                  </a:cubicBezTo>
                  <a:cubicBezTo>
                    <a:pt x="12" y="84"/>
                    <a:pt x="12" y="84"/>
                    <a:pt x="12" y="84"/>
                  </a:cubicBezTo>
                  <a:cubicBezTo>
                    <a:pt x="12" y="85"/>
                    <a:pt x="12" y="85"/>
                    <a:pt x="12" y="85"/>
                  </a:cubicBezTo>
                  <a:cubicBezTo>
                    <a:pt x="13" y="84"/>
                    <a:pt x="13" y="84"/>
                    <a:pt x="13" y="84"/>
                  </a:cubicBezTo>
                  <a:cubicBezTo>
                    <a:pt x="14" y="85"/>
                    <a:pt x="14" y="85"/>
                    <a:pt x="14" y="85"/>
                  </a:cubicBezTo>
                  <a:cubicBezTo>
                    <a:pt x="15" y="85"/>
                    <a:pt x="15" y="85"/>
                    <a:pt x="15" y="85"/>
                  </a:cubicBezTo>
                  <a:cubicBezTo>
                    <a:pt x="15" y="86"/>
                    <a:pt x="15" y="86"/>
                    <a:pt x="15" y="86"/>
                  </a:cubicBezTo>
                  <a:cubicBezTo>
                    <a:pt x="17" y="86"/>
                    <a:pt x="17" y="86"/>
                    <a:pt x="17" y="86"/>
                  </a:cubicBezTo>
                  <a:cubicBezTo>
                    <a:pt x="18" y="86"/>
                    <a:pt x="18" y="86"/>
                    <a:pt x="18" y="86"/>
                  </a:cubicBezTo>
                  <a:cubicBezTo>
                    <a:pt x="17" y="87"/>
                    <a:pt x="17" y="87"/>
                    <a:pt x="17" y="87"/>
                  </a:cubicBezTo>
                  <a:cubicBezTo>
                    <a:pt x="18" y="87"/>
                    <a:pt x="18" y="87"/>
                    <a:pt x="18" y="87"/>
                  </a:cubicBezTo>
                  <a:cubicBezTo>
                    <a:pt x="19" y="86"/>
                    <a:pt x="19" y="86"/>
                    <a:pt x="19" y="86"/>
                  </a:cubicBezTo>
                  <a:cubicBezTo>
                    <a:pt x="19" y="86"/>
                    <a:pt x="19" y="86"/>
                    <a:pt x="19" y="86"/>
                  </a:cubicBezTo>
                  <a:cubicBezTo>
                    <a:pt x="18" y="87"/>
                    <a:pt x="18" y="87"/>
                    <a:pt x="18" y="87"/>
                  </a:cubicBezTo>
                  <a:cubicBezTo>
                    <a:pt x="20" y="89"/>
                    <a:pt x="20" y="89"/>
                    <a:pt x="20" y="89"/>
                  </a:cubicBezTo>
                  <a:cubicBezTo>
                    <a:pt x="20" y="90"/>
                    <a:pt x="20" y="90"/>
                    <a:pt x="20" y="90"/>
                  </a:cubicBezTo>
                  <a:cubicBezTo>
                    <a:pt x="20" y="91"/>
                    <a:pt x="20" y="91"/>
                    <a:pt x="20" y="91"/>
                  </a:cubicBezTo>
                  <a:cubicBezTo>
                    <a:pt x="20" y="91"/>
                    <a:pt x="20" y="91"/>
                    <a:pt x="20" y="91"/>
                  </a:cubicBezTo>
                  <a:cubicBezTo>
                    <a:pt x="21" y="89"/>
                    <a:pt x="21" y="89"/>
                    <a:pt x="21" y="89"/>
                  </a:cubicBezTo>
                  <a:cubicBezTo>
                    <a:pt x="21" y="89"/>
                    <a:pt x="21" y="89"/>
                    <a:pt x="21" y="89"/>
                  </a:cubicBezTo>
                  <a:cubicBezTo>
                    <a:pt x="22" y="90"/>
                    <a:pt x="22" y="90"/>
                    <a:pt x="22" y="90"/>
                  </a:cubicBezTo>
                  <a:cubicBezTo>
                    <a:pt x="23" y="89"/>
                    <a:pt x="23" y="89"/>
                    <a:pt x="23" y="89"/>
                  </a:cubicBezTo>
                  <a:cubicBezTo>
                    <a:pt x="23" y="89"/>
                    <a:pt x="23" y="89"/>
                    <a:pt x="23" y="89"/>
                  </a:cubicBezTo>
                  <a:cubicBezTo>
                    <a:pt x="25" y="88"/>
                    <a:pt x="25" y="88"/>
                    <a:pt x="25" y="88"/>
                  </a:cubicBezTo>
                  <a:cubicBezTo>
                    <a:pt x="26" y="88"/>
                    <a:pt x="26" y="88"/>
                    <a:pt x="26" y="88"/>
                  </a:cubicBezTo>
                  <a:cubicBezTo>
                    <a:pt x="28" y="87"/>
                    <a:pt x="28" y="87"/>
                    <a:pt x="28" y="87"/>
                  </a:cubicBezTo>
                  <a:cubicBezTo>
                    <a:pt x="29" y="86"/>
                    <a:pt x="29" y="86"/>
                    <a:pt x="29" y="86"/>
                  </a:cubicBezTo>
                  <a:cubicBezTo>
                    <a:pt x="30" y="87"/>
                    <a:pt x="30" y="87"/>
                    <a:pt x="30" y="87"/>
                  </a:cubicBezTo>
                  <a:cubicBezTo>
                    <a:pt x="31" y="87"/>
                    <a:pt x="31" y="87"/>
                    <a:pt x="31" y="87"/>
                  </a:cubicBezTo>
                  <a:cubicBezTo>
                    <a:pt x="32" y="85"/>
                    <a:pt x="32" y="85"/>
                    <a:pt x="32" y="85"/>
                  </a:cubicBezTo>
                  <a:cubicBezTo>
                    <a:pt x="32" y="86"/>
                    <a:pt x="32" y="86"/>
                    <a:pt x="32" y="86"/>
                  </a:cubicBezTo>
                  <a:cubicBezTo>
                    <a:pt x="32" y="87"/>
                    <a:pt x="32" y="87"/>
                    <a:pt x="32" y="87"/>
                  </a:cubicBezTo>
                  <a:cubicBezTo>
                    <a:pt x="32" y="87"/>
                    <a:pt x="32" y="87"/>
                    <a:pt x="32" y="87"/>
                  </a:cubicBezTo>
                  <a:cubicBezTo>
                    <a:pt x="33" y="86"/>
                    <a:pt x="33" y="86"/>
                    <a:pt x="33" y="86"/>
                  </a:cubicBezTo>
                  <a:cubicBezTo>
                    <a:pt x="33" y="86"/>
                    <a:pt x="33" y="86"/>
                    <a:pt x="33" y="86"/>
                  </a:cubicBezTo>
                  <a:cubicBezTo>
                    <a:pt x="33" y="85"/>
                    <a:pt x="33" y="85"/>
                    <a:pt x="33" y="85"/>
                  </a:cubicBezTo>
                  <a:cubicBezTo>
                    <a:pt x="33" y="84"/>
                    <a:pt x="33" y="84"/>
                    <a:pt x="33" y="84"/>
                  </a:cubicBezTo>
                  <a:cubicBezTo>
                    <a:pt x="34" y="85"/>
                    <a:pt x="34" y="85"/>
                    <a:pt x="34" y="85"/>
                  </a:cubicBezTo>
                  <a:cubicBezTo>
                    <a:pt x="34" y="85"/>
                    <a:pt x="34" y="85"/>
                    <a:pt x="34" y="85"/>
                  </a:cubicBezTo>
                  <a:cubicBezTo>
                    <a:pt x="35" y="85"/>
                    <a:pt x="35" y="85"/>
                    <a:pt x="35" y="85"/>
                  </a:cubicBezTo>
                  <a:cubicBezTo>
                    <a:pt x="35" y="86"/>
                    <a:pt x="35" y="86"/>
                    <a:pt x="35" y="86"/>
                  </a:cubicBezTo>
                  <a:cubicBezTo>
                    <a:pt x="36" y="86"/>
                    <a:pt x="36" y="86"/>
                    <a:pt x="36" y="86"/>
                  </a:cubicBezTo>
                  <a:cubicBezTo>
                    <a:pt x="36" y="85"/>
                    <a:pt x="36" y="85"/>
                    <a:pt x="36" y="85"/>
                  </a:cubicBezTo>
                  <a:cubicBezTo>
                    <a:pt x="37" y="85"/>
                    <a:pt x="37" y="85"/>
                    <a:pt x="37" y="85"/>
                  </a:cubicBezTo>
                  <a:cubicBezTo>
                    <a:pt x="37" y="86"/>
                    <a:pt x="37" y="86"/>
                    <a:pt x="37" y="86"/>
                  </a:cubicBezTo>
                  <a:cubicBezTo>
                    <a:pt x="38" y="85"/>
                    <a:pt x="38" y="85"/>
                    <a:pt x="38" y="85"/>
                  </a:cubicBezTo>
                  <a:cubicBezTo>
                    <a:pt x="39" y="85"/>
                    <a:pt x="39" y="85"/>
                    <a:pt x="39" y="85"/>
                  </a:cubicBezTo>
                  <a:cubicBezTo>
                    <a:pt x="40" y="85"/>
                    <a:pt x="40" y="85"/>
                    <a:pt x="40" y="85"/>
                  </a:cubicBezTo>
                  <a:cubicBezTo>
                    <a:pt x="42" y="85"/>
                    <a:pt x="42" y="85"/>
                    <a:pt x="42" y="85"/>
                  </a:cubicBezTo>
                  <a:cubicBezTo>
                    <a:pt x="42" y="85"/>
                    <a:pt x="42" y="85"/>
                    <a:pt x="42" y="85"/>
                  </a:cubicBezTo>
                  <a:cubicBezTo>
                    <a:pt x="41" y="84"/>
                    <a:pt x="41" y="84"/>
                    <a:pt x="41" y="84"/>
                  </a:cubicBezTo>
                  <a:cubicBezTo>
                    <a:pt x="42" y="84"/>
                    <a:pt x="42" y="84"/>
                    <a:pt x="42" y="84"/>
                  </a:cubicBezTo>
                  <a:cubicBezTo>
                    <a:pt x="43" y="84"/>
                    <a:pt x="43" y="84"/>
                    <a:pt x="43" y="84"/>
                  </a:cubicBezTo>
                  <a:cubicBezTo>
                    <a:pt x="43" y="85"/>
                    <a:pt x="43" y="85"/>
                    <a:pt x="43" y="85"/>
                  </a:cubicBezTo>
                  <a:cubicBezTo>
                    <a:pt x="44" y="85"/>
                    <a:pt x="44" y="85"/>
                    <a:pt x="44" y="85"/>
                  </a:cubicBezTo>
                  <a:cubicBezTo>
                    <a:pt x="44" y="85"/>
                    <a:pt x="44" y="84"/>
                    <a:pt x="44" y="84"/>
                  </a:cubicBezTo>
                  <a:close/>
                  <a:moveTo>
                    <a:pt x="23" y="47"/>
                  </a:moveTo>
                  <a:cubicBezTo>
                    <a:pt x="23" y="48"/>
                    <a:pt x="23" y="48"/>
                    <a:pt x="23" y="48"/>
                  </a:cubicBezTo>
                  <a:cubicBezTo>
                    <a:pt x="22" y="47"/>
                    <a:pt x="22" y="47"/>
                    <a:pt x="22" y="47"/>
                  </a:cubicBezTo>
                  <a:cubicBezTo>
                    <a:pt x="21" y="46"/>
                    <a:pt x="21" y="46"/>
                    <a:pt x="21" y="46"/>
                  </a:cubicBezTo>
                  <a:cubicBezTo>
                    <a:pt x="22" y="46"/>
                    <a:pt x="22" y="46"/>
                    <a:pt x="22" y="46"/>
                  </a:cubicBezTo>
                  <a:cubicBezTo>
                    <a:pt x="24" y="46"/>
                    <a:pt x="24" y="46"/>
                    <a:pt x="24" y="46"/>
                  </a:cubicBezTo>
                  <a:cubicBezTo>
                    <a:pt x="24" y="46"/>
                    <a:pt x="24" y="46"/>
                    <a:pt x="24" y="46"/>
                  </a:cubicBezTo>
                  <a:cubicBezTo>
                    <a:pt x="23" y="47"/>
                    <a:pt x="23" y="47"/>
                    <a:pt x="23" y="47"/>
                  </a:cubicBezTo>
                  <a:cubicBezTo>
                    <a:pt x="23" y="47"/>
                    <a:pt x="23" y="47"/>
                    <a:pt x="23" y="47"/>
                  </a:cubicBezTo>
                  <a:close/>
                  <a:moveTo>
                    <a:pt x="8" y="62"/>
                  </a:moveTo>
                  <a:cubicBezTo>
                    <a:pt x="8" y="61"/>
                    <a:pt x="8" y="61"/>
                    <a:pt x="8" y="61"/>
                  </a:cubicBezTo>
                  <a:cubicBezTo>
                    <a:pt x="8" y="61"/>
                    <a:pt x="8" y="61"/>
                    <a:pt x="8" y="61"/>
                  </a:cubicBezTo>
                  <a:cubicBezTo>
                    <a:pt x="8" y="62"/>
                    <a:pt x="8" y="62"/>
                    <a:pt x="8" y="62"/>
                  </a:cubicBezTo>
                  <a:cubicBezTo>
                    <a:pt x="8" y="62"/>
                    <a:pt x="8" y="62"/>
                    <a:pt x="8" y="62"/>
                  </a:cubicBezTo>
                  <a:close/>
                  <a:moveTo>
                    <a:pt x="7" y="62"/>
                  </a:moveTo>
                  <a:cubicBezTo>
                    <a:pt x="8" y="63"/>
                    <a:pt x="8" y="63"/>
                    <a:pt x="8" y="63"/>
                  </a:cubicBezTo>
                  <a:cubicBezTo>
                    <a:pt x="8" y="62"/>
                    <a:pt x="8" y="62"/>
                    <a:pt x="8" y="62"/>
                  </a:cubicBezTo>
                  <a:cubicBezTo>
                    <a:pt x="8" y="63"/>
                    <a:pt x="8" y="63"/>
                    <a:pt x="8" y="63"/>
                  </a:cubicBezTo>
                  <a:cubicBezTo>
                    <a:pt x="7" y="64"/>
                    <a:pt x="7" y="64"/>
                    <a:pt x="7" y="64"/>
                  </a:cubicBezTo>
                  <a:cubicBezTo>
                    <a:pt x="7" y="63"/>
                    <a:pt x="7" y="63"/>
                    <a:pt x="7" y="63"/>
                  </a:cubicBezTo>
                  <a:cubicBezTo>
                    <a:pt x="7" y="62"/>
                    <a:pt x="7" y="62"/>
                    <a:pt x="7" y="62"/>
                  </a:cubicBezTo>
                  <a:close/>
                  <a:moveTo>
                    <a:pt x="19" y="89"/>
                  </a:moveTo>
                  <a:cubicBezTo>
                    <a:pt x="19" y="90"/>
                    <a:pt x="19" y="90"/>
                    <a:pt x="19" y="90"/>
                  </a:cubicBezTo>
                  <a:cubicBezTo>
                    <a:pt x="18" y="90"/>
                    <a:pt x="18" y="90"/>
                    <a:pt x="18" y="90"/>
                  </a:cubicBezTo>
                  <a:cubicBezTo>
                    <a:pt x="18" y="90"/>
                    <a:pt x="18" y="90"/>
                    <a:pt x="18" y="90"/>
                  </a:cubicBezTo>
                  <a:cubicBezTo>
                    <a:pt x="18" y="89"/>
                    <a:pt x="18" y="89"/>
                    <a:pt x="18" y="89"/>
                  </a:cubicBezTo>
                  <a:cubicBezTo>
                    <a:pt x="19" y="89"/>
                    <a:pt x="19" y="89"/>
                    <a:pt x="19" y="89"/>
                  </a:cubicBezTo>
                  <a:close/>
                  <a:moveTo>
                    <a:pt x="17" y="88"/>
                  </a:moveTo>
                  <a:cubicBezTo>
                    <a:pt x="17" y="88"/>
                    <a:pt x="17" y="88"/>
                    <a:pt x="17" y="88"/>
                  </a:cubicBezTo>
                  <a:cubicBezTo>
                    <a:pt x="17" y="89"/>
                    <a:pt x="17" y="89"/>
                    <a:pt x="17" y="89"/>
                  </a:cubicBezTo>
                  <a:cubicBezTo>
                    <a:pt x="17" y="88"/>
                    <a:pt x="17" y="88"/>
                    <a:pt x="17" y="88"/>
                  </a:cubicBezTo>
                  <a:close/>
                  <a:moveTo>
                    <a:pt x="15" y="87"/>
                  </a:moveTo>
                  <a:cubicBezTo>
                    <a:pt x="17" y="86"/>
                    <a:pt x="17" y="86"/>
                    <a:pt x="17" y="86"/>
                  </a:cubicBezTo>
                  <a:cubicBezTo>
                    <a:pt x="16" y="87"/>
                    <a:pt x="16" y="87"/>
                    <a:pt x="16" y="87"/>
                  </a:cubicBezTo>
                  <a:cubicBezTo>
                    <a:pt x="15" y="88"/>
                    <a:pt x="15" y="88"/>
                    <a:pt x="15" y="88"/>
                  </a:cubicBezTo>
                  <a:cubicBezTo>
                    <a:pt x="15" y="87"/>
                    <a:pt x="15" y="87"/>
                    <a:pt x="15" y="87"/>
                  </a:cubicBezTo>
                  <a:cubicBezTo>
                    <a:pt x="15" y="87"/>
                    <a:pt x="15" y="87"/>
                    <a:pt x="15" y="87"/>
                  </a:cubicBezTo>
                  <a:close/>
                  <a:moveTo>
                    <a:pt x="13" y="85"/>
                  </a:moveTo>
                  <a:cubicBezTo>
                    <a:pt x="14" y="86"/>
                    <a:pt x="14" y="86"/>
                    <a:pt x="14" y="86"/>
                  </a:cubicBezTo>
                  <a:cubicBezTo>
                    <a:pt x="13" y="86"/>
                    <a:pt x="13" y="86"/>
                    <a:pt x="13" y="86"/>
                  </a:cubicBezTo>
                  <a:cubicBezTo>
                    <a:pt x="13" y="86"/>
                    <a:pt x="13" y="86"/>
                    <a:pt x="13" y="86"/>
                  </a:cubicBezTo>
                  <a:cubicBezTo>
                    <a:pt x="13" y="85"/>
                    <a:pt x="13" y="85"/>
                    <a:pt x="13" y="85"/>
                  </a:cubicBezTo>
                  <a:close/>
                  <a:moveTo>
                    <a:pt x="10" y="85"/>
                  </a:moveTo>
                  <a:cubicBezTo>
                    <a:pt x="11" y="86"/>
                    <a:pt x="11" y="86"/>
                    <a:pt x="11" y="86"/>
                  </a:cubicBezTo>
                  <a:cubicBezTo>
                    <a:pt x="10" y="86"/>
                    <a:pt x="10" y="86"/>
                    <a:pt x="10" y="86"/>
                  </a:cubicBezTo>
                  <a:cubicBezTo>
                    <a:pt x="10" y="86"/>
                    <a:pt x="10" y="85"/>
                    <a:pt x="10" y="85"/>
                  </a:cubicBezTo>
                  <a:close/>
                  <a:moveTo>
                    <a:pt x="3" y="87"/>
                  </a:moveTo>
                  <a:cubicBezTo>
                    <a:pt x="4" y="87"/>
                    <a:pt x="4" y="87"/>
                    <a:pt x="4" y="87"/>
                  </a:cubicBezTo>
                  <a:cubicBezTo>
                    <a:pt x="4" y="87"/>
                    <a:pt x="4" y="87"/>
                    <a:pt x="4" y="87"/>
                  </a:cubicBezTo>
                  <a:cubicBezTo>
                    <a:pt x="3" y="86"/>
                    <a:pt x="3" y="86"/>
                    <a:pt x="3" y="86"/>
                  </a:cubicBezTo>
                  <a:cubicBezTo>
                    <a:pt x="3" y="86"/>
                    <a:pt x="3" y="86"/>
                    <a:pt x="3" y="86"/>
                  </a:cubicBezTo>
                  <a:cubicBezTo>
                    <a:pt x="4" y="86"/>
                    <a:pt x="4" y="86"/>
                    <a:pt x="4" y="86"/>
                  </a:cubicBezTo>
                  <a:cubicBezTo>
                    <a:pt x="6" y="87"/>
                    <a:pt x="6" y="87"/>
                    <a:pt x="6" y="87"/>
                  </a:cubicBezTo>
                  <a:cubicBezTo>
                    <a:pt x="6" y="87"/>
                    <a:pt x="6" y="87"/>
                    <a:pt x="6" y="87"/>
                  </a:cubicBezTo>
                  <a:cubicBezTo>
                    <a:pt x="5" y="87"/>
                    <a:pt x="5" y="87"/>
                    <a:pt x="5" y="87"/>
                  </a:cubicBezTo>
                  <a:cubicBezTo>
                    <a:pt x="5" y="88"/>
                    <a:pt x="5" y="88"/>
                    <a:pt x="5" y="88"/>
                  </a:cubicBezTo>
                  <a:cubicBezTo>
                    <a:pt x="5" y="89"/>
                    <a:pt x="5" y="89"/>
                    <a:pt x="5" y="89"/>
                  </a:cubicBezTo>
                  <a:cubicBezTo>
                    <a:pt x="6" y="88"/>
                    <a:pt x="6" y="88"/>
                    <a:pt x="6" y="88"/>
                  </a:cubicBezTo>
                  <a:cubicBezTo>
                    <a:pt x="6" y="89"/>
                    <a:pt x="6" y="89"/>
                    <a:pt x="6" y="89"/>
                  </a:cubicBezTo>
                  <a:cubicBezTo>
                    <a:pt x="5" y="90"/>
                    <a:pt x="5" y="90"/>
                    <a:pt x="5" y="90"/>
                  </a:cubicBezTo>
                  <a:cubicBezTo>
                    <a:pt x="5" y="89"/>
                    <a:pt x="5" y="89"/>
                    <a:pt x="5" y="89"/>
                  </a:cubicBezTo>
                  <a:cubicBezTo>
                    <a:pt x="3" y="89"/>
                    <a:pt x="3" y="89"/>
                    <a:pt x="3" y="89"/>
                  </a:cubicBezTo>
                  <a:cubicBezTo>
                    <a:pt x="3" y="88"/>
                    <a:pt x="3" y="88"/>
                    <a:pt x="3" y="88"/>
                  </a:cubicBezTo>
                  <a:cubicBezTo>
                    <a:pt x="2" y="87"/>
                    <a:pt x="2" y="87"/>
                    <a:pt x="2" y="87"/>
                  </a:cubicBezTo>
                  <a:lnTo>
                    <a:pt x="3" y="8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41"/>
            <p:cNvSpPr>
              <a:spLocks noEditPoints="1"/>
            </p:cNvSpPr>
            <p:nvPr/>
          </p:nvSpPr>
          <p:spPr bwMode="auto">
            <a:xfrm>
              <a:off x="16187795" y="-1417007"/>
              <a:ext cx="113461" cy="72380"/>
            </a:xfrm>
            <a:custGeom>
              <a:avLst/>
              <a:gdLst>
                <a:gd name="T0" fmla="*/ 56 w 58"/>
                <a:gd name="T1" fmla="*/ 33 h 37"/>
                <a:gd name="T2" fmla="*/ 58 w 58"/>
                <a:gd name="T3" fmla="*/ 31 h 37"/>
                <a:gd name="T4" fmla="*/ 54 w 58"/>
                <a:gd name="T5" fmla="*/ 19 h 37"/>
                <a:gd name="T6" fmla="*/ 56 w 58"/>
                <a:gd name="T7" fmla="*/ 12 h 37"/>
                <a:gd name="T8" fmla="*/ 58 w 58"/>
                <a:gd name="T9" fmla="*/ 8 h 37"/>
                <a:gd name="T10" fmla="*/ 58 w 58"/>
                <a:gd name="T11" fmla="*/ 6 h 37"/>
                <a:gd name="T12" fmla="*/ 56 w 58"/>
                <a:gd name="T13" fmla="*/ 6 h 37"/>
                <a:gd name="T14" fmla="*/ 44 w 58"/>
                <a:gd name="T15" fmla="*/ 4 h 37"/>
                <a:gd name="T16" fmla="*/ 39 w 58"/>
                <a:gd name="T17" fmla="*/ 2 h 37"/>
                <a:gd name="T18" fmla="*/ 33 w 58"/>
                <a:gd name="T19" fmla="*/ 0 h 37"/>
                <a:gd name="T20" fmla="*/ 33 w 58"/>
                <a:gd name="T21" fmla="*/ 2 h 37"/>
                <a:gd name="T22" fmla="*/ 33 w 58"/>
                <a:gd name="T23" fmla="*/ 4 h 37"/>
                <a:gd name="T24" fmla="*/ 31 w 58"/>
                <a:gd name="T25" fmla="*/ 4 h 37"/>
                <a:gd name="T26" fmla="*/ 25 w 58"/>
                <a:gd name="T27" fmla="*/ 4 h 37"/>
                <a:gd name="T28" fmla="*/ 23 w 58"/>
                <a:gd name="T29" fmla="*/ 6 h 37"/>
                <a:gd name="T30" fmla="*/ 21 w 58"/>
                <a:gd name="T31" fmla="*/ 8 h 37"/>
                <a:gd name="T32" fmla="*/ 16 w 58"/>
                <a:gd name="T33" fmla="*/ 8 h 37"/>
                <a:gd name="T34" fmla="*/ 16 w 58"/>
                <a:gd name="T35" fmla="*/ 16 h 37"/>
                <a:gd name="T36" fmla="*/ 18 w 58"/>
                <a:gd name="T37" fmla="*/ 16 h 37"/>
                <a:gd name="T38" fmla="*/ 18 w 58"/>
                <a:gd name="T39" fmla="*/ 17 h 37"/>
                <a:gd name="T40" fmla="*/ 18 w 58"/>
                <a:gd name="T41" fmla="*/ 21 h 37"/>
                <a:gd name="T42" fmla="*/ 21 w 58"/>
                <a:gd name="T43" fmla="*/ 25 h 37"/>
                <a:gd name="T44" fmla="*/ 23 w 58"/>
                <a:gd name="T45" fmla="*/ 23 h 37"/>
                <a:gd name="T46" fmla="*/ 25 w 58"/>
                <a:gd name="T47" fmla="*/ 23 h 37"/>
                <a:gd name="T48" fmla="*/ 25 w 58"/>
                <a:gd name="T49" fmla="*/ 29 h 37"/>
                <a:gd name="T50" fmla="*/ 29 w 58"/>
                <a:gd name="T51" fmla="*/ 27 h 37"/>
                <a:gd name="T52" fmla="*/ 35 w 58"/>
                <a:gd name="T53" fmla="*/ 29 h 37"/>
                <a:gd name="T54" fmla="*/ 37 w 58"/>
                <a:gd name="T55" fmla="*/ 27 h 37"/>
                <a:gd name="T56" fmla="*/ 39 w 58"/>
                <a:gd name="T57" fmla="*/ 29 h 37"/>
                <a:gd name="T58" fmla="*/ 42 w 58"/>
                <a:gd name="T59" fmla="*/ 31 h 37"/>
                <a:gd name="T60" fmla="*/ 46 w 58"/>
                <a:gd name="T61" fmla="*/ 35 h 37"/>
                <a:gd name="T62" fmla="*/ 52 w 58"/>
                <a:gd name="T63" fmla="*/ 35 h 37"/>
                <a:gd name="T64" fmla="*/ 56 w 58"/>
                <a:gd name="T65" fmla="*/ 35 h 37"/>
                <a:gd name="T66" fmla="*/ 14 w 58"/>
                <a:gd name="T67" fmla="*/ 14 h 37"/>
                <a:gd name="T68" fmla="*/ 12 w 58"/>
                <a:gd name="T69" fmla="*/ 14 h 37"/>
                <a:gd name="T70" fmla="*/ 12 w 58"/>
                <a:gd name="T71" fmla="*/ 14 h 37"/>
                <a:gd name="T72" fmla="*/ 6 w 58"/>
                <a:gd name="T73" fmla="*/ 16 h 37"/>
                <a:gd name="T74" fmla="*/ 2 w 58"/>
                <a:gd name="T75" fmla="*/ 16 h 37"/>
                <a:gd name="T76" fmla="*/ 6 w 58"/>
                <a:gd name="T77" fmla="*/ 14 h 37"/>
                <a:gd name="T78" fmla="*/ 6 w 58"/>
                <a:gd name="T79" fmla="*/ 12 h 37"/>
                <a:gd name="T80" fmla="*/ 8 w 58"/>
                <a:gd name="T81" fmla="*/ 14 h 37"/>
                <a:gd name="T82" fmla="*/ 12 w 58"/>
                <a:gd name="T83" fmla="*/ 16 h 37"/>
                <a:gd name="T84" fmla="*/ 8 w 58"/>
                <a:gd name="T85" fmla="*/ 16 h 37"/>
                <a:gd name="T86" fmla="*/ 8 w 58"/>
                <a:gd name="T87" fmla="*/ 17 h 37"/>
                <a:gd name="T88" fmla="*/ 12 w 58"/>
                <a:gd name="T89" fmla="*/ 17 h 37"/>
                <a:gd name="T90" fmla="*/ 16 w 58"/>
                <a:gd name="T91" fmla="*/ 19 h 37"/>
                <a:gd name="T92" fmla="*/ 12 w 58"/>
                <a:gd name="T93" fmla="*/ 19 h 37"/>
                <a:gd name="T94" fmla="*/ 2 w 58"/>
                <a:gd name="T95" fmla="*/ 31 h 37"/>
                <a:gd name="T96" fmla="*/ 4 w 58"/>
                <a:gd name="T97" fmla="*/ 29 h 37"/>
                <a:gd name="T98" fmla="*/ 6 w 58"/>
                <a:gd name="T99" fmla="*/ 25 h 37"/>
                <a:gd name="T100" fmla="*/ 10 w 58"/>
                <a:gd name="T101" fmla="*/ 23 h 37"/>
                <a:gd name="T102" fmla="*/ 14 w 58"/>
                <a:gd name="T103" fmla="*/ 21 h 37"/>
                <a:gd name="T104" fmla="*/ 14 w 58"/>
                <a:gd name="T105" fmla="*/ 21 h 37"/>
                <a:gd name="T106" fmla="*/ 10 w 58"/>
                <a:gd name="T107" fmla="*/ 19 h 37"/>
                <a:gd name="T108" fmla="*/ 6 w 58"/>
                <a:gd name="T109" fmla="*/ 19 h 37"/>
                <a:gd name="T110" fmla="*/ 4 w 58"/>
                <a:gd name="T111" fmla="*/ 19 h 37"/>
                <a:gd name="T112" fmla="*/ 2 w 58"/>
                <a:gd name="T113" fmla="*/ 19 h 37"/>
                <a:gd name="T114" fmla="*/ 2 w 58"/>
                <a:gd name="T115" fmla="*/ 21 h 37"/>
                <a:gd name="T116" fmla="*/ 2 w 58"/>
                <a:gd name="T117" fmla="*/ 21 h 37"/>
                <a:gd name="T118" fmla="*/ 0 w 58"/>
                <a:gd name="T119" fmla="*/ 23 h 37"/>
                <a:gd name="T120" fmla="*/ 2 w 58"/>
                <a:gd name="T121" fmla="*/ 25 h 37"/>
                <a:gd name="T122" fmla="*/ 4 w 58"/>
                <a:gd name="T123" fmla="*/ 27 h 37"/>
                <a:gd name="T124" fmla="*/ 2 w 58"/>
                <a:gd name="T125"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 h="37">
                  <a:moveTo>
                    <a:pt x="56" y="35"/>
                  </a:moveTo>
                  <a:lnTo>
                    <a:pt x="56" y="33"/>
                  </a:lnTo>
                  <a:lnTo>
                    <a:pt x="56" y="31"/>
                  </a:lnTo>
                  <a:lnTo>
                    <a:pt x="58" y="31"/>
                  </a:lnTo>
                  <a:lnTo>
                    <a:pt x="58" y="29"/>
                  </a:lnTo>
                  <a:lnTo>
                    <a:pt x="54" y="19"/>
                  </a:lnTo>
                  <a:lnTo>
                    <a:pt x="54" y="14"/>
                  </a:lnTo>
                  <a:lnTo>
                    <a:pt x="56" y="12"/>
                  </a:lnTo>
                  <a:lnTo>
                    <a:pt x="56" y="10"/>
                  </a:lnTo>
                  <a:lnTo>
                    <a:pt x="58" y="8"/>
                  </a:lnTo>
                  <a:lnTo>
                    <a:pt x="58" y="6"/>
                  </a:lnTo>
                  <a:lnTo>
                    <a:pt x="58" y="6"/>
                  </a:lnTo>
                  <a:lnTo>
                    <a:pt x="56" y="4"/>
                  </a:lnTo>
                  <a:lnTo>
                    <a:pt x="56" y="6"/>
                  </a:lnTo>
                  <a:lnTo>
                    <a:pt x="48" y="6"/>
                  </a:lnTo>
                  <a:lnTo>
                    <a:pt x="44" y="4"/>
                  </a:lnTo>
                  <a:lnTo>
                    <a:pt x="41" y="4"/>
                  </a:lnTo>
                  <a:lnTo>
                    <a:pt x="39" y="2"/>
                  </a:lnTo>
                  <a:lnTo>
                    <a:pt x="37" y="2"/>
                  </a:lnTo>
                  <a:lnTo>
                    <a:pt x="33" y="0"/>
                  </a:lnTo>
                  <a:lnTo>
                    <a:pt x="33" y="2"/>
                  </a:lnTo>
                  <a:lnTo>
                    <a:pt x="33" y="2"/>
                  </a:lnTo>
                  <a:lnTo>
                    <a:pt x="33" y="2"/>
                  </a:lnTo>
                  <a:lnTo>
                    <a:pt x="33" y="4"/>
                  </a:lnTo>
                  <a:lnTo>
                    <a:pt x="31" y="6"/>
                  </a:lnTo>
                  <a:lnTo>
                    <a:pt x="31" y="4"/>
                  </a:lnTo>
                  <a:lnTo>
                    <a:pt x="27" y="4"/>
                  </a:lnTo>
                  <a:lnTo>
                    <a:pt x="25" y="4"/>
                  </a:lnTo>
                  <a:lnTo>
                    <a:pt x="25" y="6"/>
                  </a:lnTo>
                  <a:lnTo>
                    <a:pt x="23" y="6"/>
                  </a:lnTo>
                  <a:lnTo>
                    <a:pt x="21" y="6"/>
                  </a:lnTo>
                  <a:lnTo>
                    <a:pt x="21" y="8"/>
                  </a:lnTo>
                  <a:lnTo>
                    <a:pt x="20" y="8"/>
                  </a:lnTo>
                  <a:lnTo>
                    <a:pt x="16" y="8"/>
                  </a:lnTo>
                  <a:lnTo>
                    <a:pt x="16" y="10"/>
                  </a:lnTo>
                  <a:lnTo>
                    <a:pt x="16" y="16"/>
                  </a:lnTo>
                  <a:lnTo>
                    <a:pt x="16" y="17"/>
                  </a:lnTo>
                  <a:lnTo>
                    <a:pt x="18" y="16"/>
                  </a:lnTo>
                  <a:lnTo>
                    <a:pt x="20" y="16"/>
                  </a:lnTo>
                  <a:lnTo>
                    <a:pt x="18" y="17"/>
                  </a:lnTo>
                  <a:lnTo>
                    <a:pt x="16" y="17"/>
                  </a:lnTo>
                  <a:lnTo>
                    <a:pt x="18" y="21"/>
                  </a:lnTo>
                  <a:lnTo>
                    <a:pt x="20" y="23"/>
                  </a:lnTo>
                  <a:lnTo>
                    <a:pt x="21" y="25"/>
                  </a:lnTo>
                  <a:lnTo>
                    <a:pt x="23" y="25"/>
                  </a:lnTo>
                  <a:lnTo>
                    <a:pt x="23" y="23"/>
                  </a:lnTo>
                  <a:lnTo>
                    <a:pt x="25" y="21"/>
                  </a:lnTo>
                  <a:lnTo>
                    <a:pt x="25" y="23"/>
                  </a:lnTo>
                  <a:lnTo>
                    <a:pt x="25" y="29"/>
                  </a:lnTo>
                  <a:lnTo>
                    <a:pt x="25" y="29"/>
                  </a:lnTo>
                  <a:lnTo>
                    <a:pt x="25" y="29"/>
                  </a:lnTo>
                  <a:lnTo>
                    <a:pt x="29" y="27"/>
                  </a:lnTo>
                  <a:lnTo>
                    <a:pt x="31" y="27"/>
                  </a:lnTo>
                  <a:lnTo>
                    <a:pt x="35" y="29"/>
                  </a:lnTo>
                  <a:lnTo>
                    <a:pt x="35" y="29"/>
                  </a:lnTo>
                  <a:lnTo>
                    <a:pt x="37" y="27"/>
                  </a:lnTo>
                  <a:lnTo>
                    <a:pt x="39" y="27"/>
                  </a:lnTo>
                  <a:lnTo>
                    <a:pt x="39" y="29"/>
                  </a:lnTo>
                  <a:lnTo>
                    <a:pt x="41" y="29"/>
                  </a:lnTo>
                  <a:lnTo>
                    <a:pt x="42" y="31"/>
                  </a:lnTo>
                  <a:lnTo>
                    <a:pt x="44" y="33"/>
                  </a:lnTo>
                  <a:lnTo>
                    <a:pt x="46" y="35"/>
                  </a:lnTo>
                  <a:lnTo>
                    <a:pt x="48" y="37"/>
                  </a:lnTo>
                  <a:lnTo>
                    <a:pt x="52" y="35"/>
                  </a:lnTo>
                  <a:lnTo>
                    <a:pt x="56" y="35"/>
                  </a:lnTo>
                  <a:lnTo>
                    <a:pt x="56" y="35"/>
                  </a:lnTo>
                  <a:close/>
                  <a:moveTo>
                    <a:pt x="12" y="14"/>
                  </a:moveTo>
                  <a:lnTo>
                    <a:pt x="14" y="14"/>
                  </a:lnTo>
                  <a:lnTo>
                    <a:pt x="14" y="14"/>
                  </a:lnTo>
                  <a:lnTo>
                    <a:pt x="12" y="14"/>
                  </a:lnTo>
                  <a:lnTo>
                    <a:pt x="12" y="14"/>
                  </a:lnTo>
                  <a:lnTo>
                    <a:pt x="12" y="14"/>
                  </a:lnTo>
                  <a:close/>
                  <a:moveTo>
                    <a:pt x="8" y="17"/>
                  </a:moveTo>
                  <a:lnTo>
                    <a:pt x="6" y="16"/>
                  </a:lnTo>
                  <a:lnTo>
                    <a:pt x="4" y="16"/>
                  </a:lnTo>
                  <a:lnTo>
                    <a:pt x="2" y="16"/>
                  </a:lnTo>
                  <a:lnTo>
                    <a:pt x="2" y="16"/>
                  </a:lnTo>
                  <a:lnTo>
                    <a:pt x="6" y="14"/>
                  </a:lnTo>
                  <a:lnTo>
                    <a:pt x="6" y="14"/>
                  </a:lnTo>
                  <a:lnTo>
                    <a:pt x="6" y="12"/>
                  </a:lnTo>
                  <a:lnTo>
                    <a:pt x="8" y="12"/>
                  </a:lnTo>
                  <a:lnTo>
                    <a:pt x="8" y="14"/>
                  </a:lnTo>
                  <a:lnTo>
                    <a:pt x="10" y="14"/>
                  </a:lnTo>
                  <a:lnTo>
                    <a:pt x="12" y="16"/>
                  </a:lnTo>
                  <a:lnTo>
                    <a:pt x="10" y="16"/>
                  </a:lnTo>
                  <a:lnTo>
                    <a:pt x="8" y="16"/>
                  </a:lnTo>
                  <a:lnTo>
                    <a:pt x="8" y="17"/>
                  </a:lnTo>
                  <a:lnTo>
                    <a:pt x="8" y="17"/>
                  </a:lnTo>
                  <a:close/>
                  <a:moveTo>
                    <a:pt x="12" y="19"/>
                  </a:moveTo>
                  <a:lnTo>
                    <a:pt x="12" y="17"/>
                  </a:lnTo>
                  <a:lnTo>
                    <a:pt x="14" y="17"/>
                  </a:lnTo>
                  <a:lnTo>
                    <a:pt x="16" y="19"/>
                  </a:lnTo>
                  <a:lnTo>
                    <a:pt x="14" y="21"/>
                  </a:lnTo>
                  <a:lnTo>
                    <a:pt x="12" y="19"/>
                  </a:lnTo>
                  <a:lnTo>
                    <a:pt x="12" y="19"/>
                  </a:lnTo>
                  <a:close/>
                  <a:moveTo>
                    <a:pt x="2" y="31"/>
                  </a:moveTo>
                  <a:lnTo>
                    <a:pt x="2" y="31"/>
                  </a:lnTo>
                  <a:lnTo>
                    <a:pt x="4" y="29"/>
                  </a:lnTo>
                  <a:lnTo>
                    <a:pt x="4" y="27"/>
                  </a:lnTo>
                  <a:lnTo>
                    <a:pt x="6" y="25"/>
                  </a:lnTo>
                  <a:lnTo>
                    <a:pt x="8" y="25"/>
                  </a:lnTo>
                  <a:lnTo>
                    <a:pt x="10" y="23"/>
                  </a:lnTo>
                  <a:lnTo>
                    <a:pt x="12" y="21"/>
                  </a:lnTo>
                  <a:lnTo>
                    <a:pt x="14" y="21"/>
                  </a:lnTo>
                  <a:lnTo>
                    <a:pt x="14" y="21"/>
                  </a:lnTo>
                  <a:lnTo>
                    <a:pt x="14" y="21"/>
                  </a:lnTo>
                  <a:lnTo>
                    <a:pt x="12" y="21"/>
                  </a:lnTo>
                  <a:lnTo>
                    <a:pt x="10" y="19"/>
                  </a:lnTo>
                  <a:lnTo>
                    <a:pt x="6" y="19"/>
                  </a:lnTo>
                  <a:lnTo>
                    <a:pt x="6" y="19"/>
                  </a:lnTo>
                  <a:lnTo>
                    <a:pt x="4" y="19"/>
                  </a:lnTo>
                  <a:lnTo>
                    <a:pt x="4" y="19"/>
                  </a:lnTo>
                  <a:lnTo>
                    <a:pt x="4" y="21"/>
                  </a:lnTo>
                  <a:lnTo>
                    <a:pt x="2" y="19"/>
                  </a:lnTo>
                  <a:lnTo>
                    <a:pt x="2" y="19"/>
                  </a:lnTo>
                  <a:lnTo>
                    <a:pt x="2" y="21"/>
                  </a:lnTo>
                  <a:lnTo>
                    <a:pt x="0" y="21"/>
                  </a:lnTo>
                  <a:lnTo>
                    <a:pt x="2" y="21"/>
                  </a:lnTo>
                  <a:lnTo>
                    <a:pt x="2" y="23"/>
                  </a:lnTo>
                  <a:lnTo>
                    <a:pt x="0" y="23"/>
                  </a:lnTo>
                  <a:lnTo>
                    <a:pt x="0" y="25"/>
                  </a:lnTo>
                  <a:lnTo>
                    <a:pt x="2" y="25"/>
                  </a:lnTo>
                  <a:lnTo>
                    <a:pt x="4" y="27"/>
                  </a:lnTo>
                  <a:lnTo>
                    <a:pt x="4" y="27"/>
                  </a:lnTo>
                  <a:lnTo>
                    <a:pt x="2" y="27"/>
                  </a:lnTo>
                  <a:lnTo>
                    <a:pt x="2"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42"/>
            <p:cNvSpPr>
              <a:spLocks/>
            </p:cNvSpPr>
            <p:nvPr/>
          </p:nvSpPr>
          <p:spPr bwMode="auto">
            <a:xfrm>
              <a:off x="16178012" y="-1364189"/>
              <a:ext cx="133024" cy="62600"/>
            </a:xfrm>
            <a:custGeom>
              <a:avLst/>
              <a:gdLst>
                <a:gd name="T0" fmla="*/ 68 w 68"/>
                <a:gd name="T1" fmla="*/ 23 h 32"/>
                <a:gd name="T2" fmla="*/ 65 w 68"/>
                <a:gd name="T3" fmla="*/ 19 h 32"/>
                <a:gd name="T4" fmla="*/ 63 w 68"/>
                <a:gd name="T5" fmla="*/ 15 h 32"/>
                <a:gd name="T6" fmla="*/ 63 w 68"/>
                <a:gd name="T7" fmla="*/ 11 h 32"/>
                <a:gd name="T8" fmla="*/ 63 w 68"/>
                <a:gd name="T9" fmla="*/ 10 h 32"/>
                <a:gd name="T10" fmla="*/ 57 w 68"/>
                <a:gd name="T11" fmla="*/ 8 h 32"/>
                <a:gd name="T12" fmla="*/ 51 w 68"/>
                <a:gd name="T13" fmla="*/ 8 h 32"/>
                <a:gd name="T14" fmla="*/ 47 w 68"/>
                <a:gd name="T15" fmla="*/ 4 h 32"/>
                <a:gd name="T16" fmla="*/ 44 w 68"/>
                <a:gd name="T17" fmla="*/ 2 h 32"/>
                <a:gd name="T18" fmla="*/ 42 w 68"/>
                <a:gd name="T19" fmla="*/ 0 h 32"/>
                <a:gd name="T20" fmla="*/ 40 w 68"/>
                <a:gd name="T21" fmla="*/ 2 h 32"/>
                <a:gd name="T22" fmla="*/ 34 w 68"/>
                <a:gd name="T23" fmla="*/ 0 h 32"/>
                <a:gd name="T24" fmla="*/ 30 w 68"/>
                <a:gd name="T25" fmla="*/ 2 h 32"/>
                <a:gd name="T26" fmla="*/ 30 w 68"/>
                <a:gd name="T27" fmla="*/ 10 h 32"/>
                <a:gd name="T28" fmla="*/ 26 w 68"/>
                <a:gd name="T29" fmla="*/ 15 h 32"/>
                <a:gd name="T30" fmla="*/ 21 w 68"/>
                <a:gd name="T31" fmla="*/ 13 h 32"/>
                <a:gd name="T32" fmla="*/ 15 w 68"/>
                <a:gd name="T33" fmla="*/ 8 h 32"/>
                <a:gd name="T34" fmla="*/ 15 w 68"/>
                <a:gd name="T35" fmla="*/ 4 h 32"/>
                <a:gd name="T36" fmla="*/ 9 w 68"/>
                <a:gd name="T37" fmla="*/ 8 h 32"/>
                <a:gd name="T38" fmla="*/ 5 w 68"/>
                <a:gd name="T39" fmla="*/ 8 h 32"/>
                <a:gd name="T40" fmla="*/ 5 w 68"/>
                <a:gd name="T41" fmla="*/ 11 h 32"/>
                <a:gd name="T42" fmla="*/ 3 w 68"/>
                <a:gd name="T43" fmla="*/ 15 h 32"/>
                <a:gd name="T44" fmla="*/ 2 w 68"/>
                <a:gd name="T45" fmla="*/ 19 h 32"/>
                <a:gd name="T46" fmla="*/ 0 w 68"/>
                <a:gd name="T47" fmla="*/ 23 h 32"/>
                <a:gd name="T48" fmla="*/ 2 w 68"/>
                <a:gd name="T49" fmla="*/ 29 h 32"/>
                <a:gd name="T50" fmla="*/ 3 w 68"/>
                <a:gd name="T51" fmla="*/ 29 h 32"/>
                <a:gd name="T52" fmla="*/ 7 w 68"/>
                <a:gd name="T53" fmla="*/ 25 h 32"/>
                <a:gd name="T54" fmla="*/ 17 w 68"/>
                <a:gd name="T55" fmla="*/ 23 h 32"/>
                <a:gd name="T56" fmla="*/ 21 w 68"/>
                <a:gd name="T57" fmla="*/ 25 h 32"/>
                <a:gd name="T58" fmla="*/ 25 w 68"/>
                <a:gd name="T59" fmla="*/ 23 h 32"/>
                <a:gd name="T60" fmla="*/ 26 w 68"/>
                <a:gd name="T61" fmla="*/ 25 h 32"/>
                <a:gd name="T62" fmla="*/ 32 w 68"/>
                <a:gd name="T63" fmla="*/ 25 h 32"/>
                <a:gd name="T64" fmla="*/ 36 w 68"/>
                <a:gd name="T65" fmla="*/ 25 h 32"/>
                <a:gd name="T66" fmla="*/ 44 w 68"/>
                <a:gd name="T67" fmla="*/ 27 h 32"/>
                <a:gd name="T68" fmla="*/ 49 w 68"/>
                <a:gd name="T69" fmla="*/ 29 h 32"/>
                <a:gd name="T70" fmla="*/ 55 w 68"/>
                <a:gd name="T71" fmla="*/ 32 h 32"/>
                <a:gd name="T72" fmla="*/ 55 w 68"/>
                <a:gd name="T73" fmla="*/ 32 h 32"/>
                <a:gd name="T74" fmla="*/ 63 w 68"/>
                <a:gd name="T75" fmla="*/ 31 h 32"/>
                <a:gd name="T76" fmla="*/ 67 w 68"/>
                <a:gd name="T77" fmla="*/ 29 h 32"/>
                <a:gd name="T78" fmla="*/ 68 w 68"/>
                <a:gd name="T79"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32">
                  <a:moveTo>
                    <a:pt x="68" y="25"/>
                  </a:moveTo>
                  <a:lnTo>
                    <a:pt x="68" y="23"/>
                  </a:lnTo>
                  <a:lnTo>
                    <a:pt x="67" y="21"/>
                  </a:lnTo>
                  <a:lnTo>
                    <a:pt x="65" y="19"/>
                  </a:lnTo>
                  <a:lnTo>
                    <a:pt x="65" y="17"/>
                  </a:lnTo>
                  <a:lnTo>
                    <a:pt x="63" y="15"/>
                  </a:lnTo>
                  <a:lnTo>
                    <a:pt x="63" y="13"/>
                  </a:lnTo>
                  <a:lnTo>
                    <a:pt x="63" y="11"/>
                  </a:lnTo>
                  <a:lnTo>
                    <a:pt x="63" y="11"/>
                  </a:lnTo>
                  <a:lnTo>
                    <a:pt x="63" y="10"/>
                  </a:lnTo>
                  <a:lnTo>
                    <a:pt x="63" y="10"/>
                  </a:lnTo>
                  <a:lnTo>
                    <a:pt x="57" y="8"/>
                  </a:lnTo>
                  <a:lnTo>
                    <a:pt x="53" y="10"/>
                  </a:lnTo>
                  <a:lnTo>
                    <a:pt x="51" y="8"/>
                  </a:lnTo>
                  <a:lnTo>
                    <a:pt x="49" y="6"/>
                  </a:lnTo>
                  <a:lnTo>
                    <a:pt x="47" y="4"/>
                  </a:lnTo>
                  <a:lnTo>
                    <a:pt x="46" y="2"/>
                  </a:lnTo>
                  <a:lnTo>
                    <a:pt x="44" y="2"/>
                  </a:lnTo>
                  <a:lnTo>
                    <a:pt x="44" y="0"/>
                  </a:lnTo>
                  <a:lnTo>
                    <a:pt x="42" y="0"/>
                  </a:lnTo>
                  <a:lnTo>
                    <a:pt x="40" y="2"/>
                  </a:lnTo>
                  <a:lnTo>
                    <a:pt x="40" y="2"/>
                  </a:lnTo>
                  <a:lnTo>
                    <a:pt x="36" y="0"/>
                  </a:lnTo>
                  <a:lnTo>
                    <a:pt x="34" y="0"/>
                  </a:lnTo>
                  <a:lnTo>
                    <a:pt x="30" y="2"/>
                  </a:lnTo>
                  <a:lnTo>
                    <a:pt x="30" y="2"/>
                  </a:lnTo>
                  <a:lnTo>
                    <a:pt x="30" y="6"/>
                  </a:lnTo>
                  <a:lnTo>
                    <a:pt x="30" y="10"/>
                  </a:lnTo>
                  <a:lnTo>
                    <a:pt x="30" y="13"/>
                  </a:lnTo>
                  <a:lnTo>
                    <a:pt x="26" y="15"/>
                  </a:lnTo>
                  <a:lnTo>
                    <a:pt x="23" y="15"/>
                  </a:lnTo>
                  <a:lnTo>
                    <a:pt x="21" y="13"/>
                  </a:lnTo>
                  <a:lnTo>
                    <a:pt x="21" y="11"/>
                  </a:lnTo>
                  <a:lnTo>
                    <a:pt x="15" y="8"/>
                  </a:lnTo>
                  <a:lnTo>
                    <a:pt x="15" y="4"/>
                  </a:lnTo>
                  <a:lnTo>
                    <a:pt x="15" y="4"/>
                  </a:lnTo>
                  <a:lnTo>
                    <a:pt x="13" y="6"/>
                  </a:lnTo>
                  <a:lnTo>
                    <a:pt x="9" y="8"/>
                  </a:lnTo>
                  <a:lnTo>
                    <a:pt x="9" y="8"/>
                  </a:lnTo>
                  <a:lnTo>
                    <a:pt x="5" y="8"/>
                  </a:lnTo>
                  <a:lnTo>
                    <a:pt x="5" y="10"/>
                  </a:lnTo>
                  <a:lnTo>
                    <a:pt x="5" y="11"/>
                  </a:lnTo>
                  <a:lnTo>
                    <a:pt x="3" y="11"/>
                  </a:lnTo>
                  <a:lnTo>
                    <a:pt x="3" y="15"/>
                  </a:lnTo>
                  <a:lnTo>
                    <a:pt x="2" y="17"/>
                  </a:lnTo>
                  <a:lnTo>
                    <a:pt x="2" y="19"/>
                  </a:lnTo>
                  <a:lnTo>
                    <a:pt x="2" y="21"/>
                  </a:lnTo>
                  <a:lnTo>
                    <a:pt x="0" y="23"/>
                  </a:lnTo>
                  <a:lnTo>
                    <a:pt x="2" y="29"/>
                  </a:lnTo>
                  <a:lnTo>
                    <a:pt x="2" y="29"/>
                  </a:lnTo>
                  <a:lnTo>
                    <a:pt x="2" y="29"/>
                  </a:lnTo>
                  <a:lnTo>
                    <a:pt x="3" y="29"/>
                  </a:lnTo>
                  <a:lnTo>
                    <a:pt x="5" y="27"/>
                  </a:lnTo>
                  <a:lnTo>
                    <a:pt x="7" y="25"/>
                  </a:lnTo>
                  <a:lnTo>
                    <a:pt x="13" y="23"/>
                  </a:lnTo>
                  <a:lnTo>
                    <a:pt x="17" y="23"/>
                  </a:lnTo>
                  <a:lnTo>
                    <a:pt x="19" y="23"/>
                  </a:lnTo>
                  <a:lnTo>
                    <a:pt x="21" y="25"/>
                  </a:lnTo>
                  <a:lnTo>
                    <a:pt x="23" y="23"/>
                  </a:lnTo>
                  <a:lnTo>
                    <a:pt x="25" y="23"/>
                  </a:lnTo>
                  <a:lnTo>
                    <a:pt x="25" y="25"/>
                  </a:lnTo>
                  <a:lnTo>
                    <a:pt x="26" y="25"/>
                  </a:lnTo>
                  <a:lnTo>
                    <a:pt x="28" y="25"/>
                  </a:lnTo>
                  <a:lnTo>
                    <a:pt x="32" y="25"/>
                  </a:lnTo>
                  <a:lnTo>
                    <a:pt x="34" y="27"/>
                  </a:lnTo>
                  <a:lnTo>
                    <a:pt x="36" y="25"/>
                  </a:lnTo>
                  <a:lnTo>
                    <a:pt x="40" y="25"/>
                  </a:lnTo>
                  <a:lnTo>
                    <a:pt x="44" y="27"/>
                  </a:lnTo>
                  <a:lnTo>
                    <a:pt x="47" y="29"/>
                  </a:lnTo>
                  <a:lnTo>
                    <a:pt x="49" y="29"/>
                  </a:lnTo>
                  <a:lnTo>
                    <a:pt x="51" y="32"/>
                  </a:lnTo>
                  <a:lnTo>
                    <a:pt x="55" y="32"/>
                  </a:lnTo>
                  <a:lnTo>
                    <a:pt x="55" y="32"/>
                  </a:lnTo>
                  <a:lnTo>
                    <a:pt x="55" y="32"/>
                  </a:lnTo>
                  <a:lnTo>
                    <a:pt x="59" y="32"/>
                  </a:lnTo>
                  <a:lnTo>
                    <a:pt x="63" y="31"/>
                  </a:lnTo>
                  <a:lnTo>
                    <a:pt x="65" y="29"/>
                  </a:lnTo>
                  <a:lnTo>
                    <a:pt x="67" y="29"/>
                  </a:lnTo>
                  <a:lnTo>
                    <a:pt x="67" y="27"/>
                  </a:lnTo>
                  <a:lnTo>
                    <a:pt x="68"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43"/>
            <p:cNvSpPr>
              <a:spLocks/>
            </p:cNvSpPr>
            <p:nvPr/>
          </p:nvSpPr>
          <p:spPr bwMode="auto">
            <a:xfrm>
              <a:off x="16181927" y="-1319196"/>
              <a:ext cx="103681" cy="66512"/>
            </a:xfrm>
            <a:custGeom>
              <a:avLst/>
              <a:gdLst>
                <a:gd name="T0" fmla="*/ 17 w 53"/>
                <a:gd name="T1" fmla="*/ 25 h 34"/>
                <a:gd name="T2" fmla="*/ 17 w 53"/>
                <a:gd name="T3" fmla="*/ 23 h 34"/>
                <a:gd name="T4" fmla="*/ 19 w 53"/>
                <a:gd name="T5" fmla="*/ 21 h 34"/>
                <a:gd name="T6" fmla="*/ 17 w 53"/>
                <a:gd name="T7" fmla="*/ 19 h 34"/>
                <a:gd name="T8" fmla="*/ 17 w 53"/>
                <a:gd name="T9" fmla="*/ 19 h 34"/>
                <a:gd name="T10" fmla="*/ 15 w 53"/>
                <a:gd name="T11" fmla="*/ 17 h 34"/>
                <a:gd name="T12" fmla="*/ 15 w 53"/>
                <a:gd name="T13" fmla="*/ 17 h 34"/>
                <a:gd name="T14" fmla="*/ 11 w 53"/>
                <a:gd name="T15" fmla="*/ 17 h 34"/>
                <a:gd name="T16" fmla="*/ 7 w 53"/>
                <a:gd name="T17" fmla="*/ 15 h 34"/>
                <a:gd name="T18" fmla="*/ 5 w 53"/>
                <a:gd name="T19" fmla="*/ 13 h 34"/>
                <a:gd name="T20" fmla="*/ 1 w 53"/>
                <a:gd name="T21" fmla="*/ 13 h 34"/>
                <a:gd name="T22" fmla="*/ 0 w 53"/>
                <a:gd name="T23" fmla="*/ 13 h 34"/>
                <a:gd name="T24" fmla="*/ 1 w 53"/>
                <a:gd name="T25" fmla="*/ 11 h 34"/>
                <a:gd name="T26" fmla="*/ 0 w 53"/>
                <a:gd name="T27" fmla="*/ 9 h 34"/>
                <a:gd name="T28" fmla="*/ 0 w 53"/>
                <a:gd name="T29" fmla="*/ 6 h 34"/>
                <a:gd name="T30" fmla="*/ 1 w 53"/>
                <a:gd name="T31" fmla="*/ 6 h 34"/>
                <a:gd name="T32" fmla="*/ 3 w 53"/>
                <a:gd name="T33" fmla="*/ 4 h 34"/>
                <a:gd name="T34" fmla="*/ 5 w 53"/>
                <a:gd name="T35" fmla="*/ 2 h 34"/>
                <a:gd name="T36" fmla="*/ 11 w 53"/>
                <a:gd name="T37" fmla="*/ 0 h 34"/>
                <a:gd name="T38" fmla="*/ 15 w 53"/>
                <a:gd name="T39" fmla="*/ 0 h 34"/>
                <a:gd name="T40" fmla="*/ 17 w 53"/>
                <a:gd name="T41" fmla="*/ 0 h 34"/>
                <a:gd name="T42" fmla="*/ 19 w 53"/>
                <a:gd name="T43" fmla="*/ 2 h 34"/>
                <a:gd name="T44" fmla="*/ 21 w 53"/>
                <a:gd name="T45" fmla="*/ 0 h 34"/>
                <a:gd name="T46" fmla="*/ 23 w 53"/>
                <a:gd name="T47" fmla="*/ 0 h 34"/>
                <a:gd name="T48" fmla="*/ 23 w 53"/>
                <a:gd name="T49" fmla="*/ 2 h 34"/>
                <a:gd name="T50" fmla="*/ 24 w 53"/>
                <a:gd name="T51" fmla="*/ 2 h 34"/>
                <a:gd name="T52" fmla="*/ 26 w 53"/>
                <a:gd name="T53" fmla="*/ 2 h 34"/>
                <a:gd name="T54" fmla="*/ 30 w 53"/>
                <a:gd name="T55" fmla="*/ 2 h 34"/>
                <a:gd name="T56" fmla="*/ 32 w 53"/>
                <a:gd name="T57" fmla="*/ 4 h 34"/>
                <a:gd name="T58" fmla="*/ 34 w 53"/>
                <a:gd name="T59" fmla="*/ 2 h 34"/>
                <a:gd name="T60" fmla="*/ 38 w 53"/>
                <a:gd name="T61" fmla="*/ 2 h 34"/>
                <a:gd name="T62" fmla="*/ 42 w 53"/>
                <a:gd name="T63" fmla="*/ 4 h 34"/>
                <a:gd name="T64" fmla="*/ 45 w 53"/>
                <a:gd name="T65" fmla="*/ 6 h 34"/>
                <a:gd name="T66" fmla="*/ 47 w 53"/>
                <a:gd name="T67" fmla="*/ 6 h 34"/>
                <a:gd name="T68" fmla="*/ 49 w 53"/>
                <a:gd name="T69" fmla="*/ 9 h 34"/>
                <a:gd name="T70" fmla="*/ 53 w 53"/>
                <a:gd name="T71" fmla="*/ 9 h 34"/>
                <a:gd name="T72" fmla="*/ 53 w 53"/>
                <a:gd name="T73" fmla="*/ 9 h 34"/>
                <a:gd name="T74" fmla="*/ 51 w 53"/>
                <a:gd name="T75" fmla="*/ 13 h 34"/>
                <a:gd name="T76" fmla="*/ 53 w 53"/>
                <a:gd name="T77" fmla="*/ 13 h 34"/>
                <a:gd name="T78" fmla="*/ 53 w 53"/>
                <a:gd name="T79" fmla="*/ 15 h 34"/>
                <a:gd name="T80" fmla="*/ 49 w 53"/>
                <a:gd name="T81" fmla="*/ 17 h 34"/>
                <a:gd name="T82" fmla="*/ 47 w 53"/>
                <a:gd name="T83" fmla="*/ 21 h 34"/>
                <a:gd name="T84" fmla="*/ 45 w 53"/>
                <a:gd name="T85" fmla="*/ 21 h 34"/>
                <a:gd name="T86" fmla="*/ 45 w 53"/>
                <a:gd name="T87" fmla="*/ 25 h 34"/>
                <a:gd name="T88" fmla="*/ 47 w 53"/>
                <a:gd name="T89" fmla="*/ 25 h 34"/>
                <a:gd name="T90" fmla="*/ 47 w 53"/>
                <a:gd name="T91" fmla="*/ 27 h 34"/>
                <a:gd name="T92" fmla="*/ 45 w 53"/>
                <a:gd name="T93" fmla="*/ 27 h 34"/>
                <a:gd name="T94" fmla="*/ 44 w 53"/>
                <a:gd name="T95" fmla="*/ 27 h 34"/>
                <a:gd name="T96" fmla="*/ 44 w 53"/>
                <a:gd name="T97" fmla="*/ 27 h 34"/>
                <a:gd name="T98" fmla="*/ 42 w 53"/>
                <a:gd name="T99" fmla="*/ 29 h 34"/>
                <a:gd name="T100" fmla="*/ 38 w 53"/>
                <a:gd name="T101" fmla="*/ 29 h 34"/>
                <a:gd name="T102" fmla="*/ 40 w 53"/>
                <a:gd name="T103" fmla="*/ 32 h 34"/>
                <a:gd name="T104" fmla="*/ 38 w 53"/>
                <a:gd name="T105" fmla="*/ 32 h 34"/>
                <a:gd name="T106" fmla="*/ 34 w 53"/>
                <a:gd name="T107" fmla="*/ 34 h 34"/>
                <a:gd name="T108" fmla="*/ 32 w 53"/>
                <a:gd name="T109" fmla="*/ 32 h 34"/>
                <a:gd name="T110" fmla="*/ 28 w 53"/>
                <a:gd name="T111" fmla="*/ 34 h 34"/>
                <a:gd name="T112" fmla="*/ 26 w 53"/>
                <a:gd name="T113" fmla="*/ 34 h 34"/>
                <a:gd name="T114" fmla="*/ 24 w 53"/>
                <a:gd name="T115" fmla="*/ 32 h 34"/>
                <a:gd name="T116" fmla="*/ 24 w 53"/>
                <a:gd name="T117" fmla="*/ 30 h 34"/>
                <a:gd name="T118" fmla="*/ 23 w 53"/>
                <a:gd name="T119" fmla="*/ 27 h 34"/>
                <a:gd name="T120" fmla="*/ 23 w 53"/>
                <a:gd name="T121" fmla="*/ 27 h 34"/>
                <a:gd name="T122" fmla="*/ 19 w 53"/>
                <a:gd name="T123" fmla="*/ 25 h 34"/>
                <a:gd name="T124" fmla="*/ 17 w 53"/>
                <a:gd name="T125"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 h="34">
                  <a:moveTo>
                    <a:pt x="17" y="25"/>
                  </a:moveTo>
                  <a:lnTo>
                    <a:pt x="17" y="23"/>
                  </a:lnTo>
                  <a:lnTo>
                    <a:pt x="19" y="21"/>
                  </a:lnTo>
                  <a:lnTo>
                    <a:pt x="17" y="19"/>
                  </a:lnTo>
                  <a:lnTo>
                    <a:pt x="17" y="19"/>
                  </a:lnTo>
                  <a:lnTo>
                    <a:pt x="15" y="17"/>
                  </a:lnTo>
                  <a:lnTo>
                    <a:pt x="15" y="17"/>
                  </a:lnTo>
                  <a:lnTo>
                    <a:pt x="11" y="17"/>
                  </a:lnTo>
                  <a:lnTo>
                    <a:pt x="7" y="15"/>
                  </a:lnTo>
                  <a:lnTo>
                    <a:pt x="5" y="13"/>
                  </a:lnTo>
                  <a:lnTo>
                    <a:pt x="1" y="13"/>
                  </a:lnTo>
                  <a:lnTo>
                    <a:pt x="0" y="13"/>
                  </a:lnTo>
                  <a:lnTo>
                    <a:pt x="1" y="11"/>
                  </a:lnTo>
                  <a:lnTo>
                    <a:pt x="0" y="9"/>
                  </a:lnTo>
                  <a:lnTo>
                    <a:pt x="0" y="6"/>
                  </a:lnTo>
                  <a:lnTo>
                    <a:pt x="1" y="6"/>
                  </a:lnTo>
                  <a:lnTo>
                    <a:pt x="3" y="4"/>
                  </a:lnTo>
                  <a:lnTo>
                    <a:pt x="5" y="2"/>
                  </a:lnTo>
                  <a:lnTo>
                    <a:pt x="11" y="0"/>
                  </a:lnTo>
                  <a:lnTo>
                    <a:pt x="15" y="0"/>
                  </a:lnTo>
                  <a:lnTo>
                    <a:pt x="17" y="0"/>
                  </a:lnTo>
                  <a:lnTo>
                    <a:pt x="19" y="2"/>
                  </a:lnTo>
                  <a:lnTo>
                    <a:pt x="21" y="0"/>
                  </a:lnTo>
                  <a:lnTo>
                    <a:pt x="23" y="0"/>
                  </a:lnTo>
                  <a:lnTo>
                    <a:pt x="23" y="2"/>
                  </a:lnTo>
                  <a:lnTo>
                    <a:pt x="24" y="2"/>
                  </a:lnTo>
                  <a:lnTo>
                    <a:pt x="26" y="2"/>
                  </a:lnTo>
                  <a:lnTo>
                    <a:pt x="30" y="2"/>
                  </a:lnTo>
                  <a:lnTo>
                    <a:pt x="32" y="4"/>
                  </a:lnTo>
                  <a:lnTo>
                    <a:pt x="34" y="2"/>
                  </a:lnTo>
                  <a:lnTo>
                    <a:pt x="38" y="2"/>
                  </a:lnTo>
                  <a:lnTo>
                    <a:pt x="42" y="4"/>
                  </a:lnTo>
                  <a:lnTo>
                    <a:pt x="45" y="6"/>
                  </a:lnTo>
                  <a:lnTo>
                    <a:pt x="47" y="6"/>
                  </a:lnTo>
                  <a:lnTo>
                    <a:pt x="49" y="9"/>
                  </a:lnTo>
                  <a:lnTo>
                    <a:pt x="53" y="9"/>
                  </a:lnTo>
                  <a:lnTo>
                    <a:pt x="53" y="9"/>
                  </a:lnTo>
                  <a:lnTo>
                    <a:pt x="51" y="13"/>
                  </a:lnTo>
                  <a:lnTo>
                    <a:pt x="53" y="13"/>
                  </a:lnTo>
                  <a:lnTo>
                    <a:pt x="53" y="15"/>
                  </a:lnTo>
                  <a:lnTo>
                    <a:pt x="49" y="17"/>
                  </a:lnTo>
                  <a:lnTo>
                    <a:pt x="47" y="21"/>
                  </a:lnTo>
                  <a:lnTo>
                    <a:pt x="45" y="21"/>
                  </a:lnTo>
                  <a:lnTo>
                    <a:pt x="45" y="25"/>
                  </a:lnTo>
                  <a:lnTo>
                    <a:pt x="47" y="25"/>
                  </a:lnTo>
                  <a:lnTo>
                    <a:pt x="47" y="27"/>
                  </a:lnTo>
                  <a:lnTo>
                    <a:pt x="45" y="27"/>
                  </a:lnTo>
                  <a:lnTo>
                    <a:pt x="44" y="27"/>
                  </a:lnTo>
                  <a:lnTo>
                    <a:pt x="44" y="27"/>
                  </a:lnTo>
                  <a:lnTo>
                    <a:pt x="42" y="29"/>
                  </a:lnTo>
                  <a:lnTo>
                    <a:pt x="38" y="29"/>
                  </a:lnTo>
                  <a:lnTo>
                    <a:pt x="40" y="32"/>
                  </a:lnTo>
                  <a:lnTo>
                    <a:pt x="38" y="32"/>
                  </a:lnTo>
                  <a:lnTo>
                    <a:pt x="34" y="34"/>
                  </a:lnTo>
                  <a:lnTo>
                    <a:pt x="32" y="32"/>
                  </a:lnTo>
                  <a:lnTo>
                    <a:pt x="28" y="34"/>
                  </a:lnTo>
                  <a:lnTo>
                    <a:pt x="26" y="34"/>
                  </a:lnTo>
                  <a:lnTo>
                    <a:pt x="24" y="32"/>
                  </a:lnTo>
                  <a:lnTo>
                    <a:pt x="24" y="30"/>
                  </a:lnTo>
                  <a:lnTo>
                    <a:pt x="23" y="27"/>
                  </a:lnTo>
                  <a:lnTo>
                    <a:pt x="23" y="27"/>
                  </a:lnTo>
                  <a:lnTo>
                    <a:pt x="19" y="25"/>
                  </a:lnTo>
                  <a:lnTo>
                    <a:pt x="17"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44"/>
            <p:cNvSpPr>
              <a:spLocks/>
            </p:cNvSpPr>
            <p:nvPr/>
          </p:nvSpPr>
          <p:spPr bwMode="auto">
            <a:xfrm>
              <a:off x="16232787" y="-1315284"/>
              <a:ext cx="176061" cy="123243"/>
            </a:xfrm>
            <a:custGeom>
              <a:avLst/>
              <a:gdLst>
                <a:gd name="T0" fmla="*/ 2 w 90"/>
                <a:gd name="T1" fmla="*/ 32 h 63"/>
                <a:gd name="T2" fmla="*/ 8 w 90"/>
                <a:gd name="T3" fmla="*/ 32 h 63"/>
                <a:gd name="T4" fmla="*/ 14 w 90"/>
                <a:gd name="T5" fmla="*/ 30 h 63"/>
                <a:gd name="T6" fmla="*/ 16 w 90"/>
                <a:gd name="T7" fmla="*/ 27 h 63"/>
                <a:gd name="T8" fmla="*/ 18 w 90"/>
                <a:gd name="T9" fmla="*/ 25 h 63"/>
                <a:gd name="T10" fmla="*/ 21 w 90"/>
                <a:gd name="T11" fmla="*/ 25 h 63"/>
                <a:gd name="T12" fmla="*/ 19 w 90"/>
                <a:gd name="T13" fmla="*/ 23 h 63"/>
                <a:gd name="T14" fmla="*/ 21 w 90"/>
                <a:gd name="T15" fmla="*/ 19 h 63"/>
                <a:gd name="T16" fmla="*/ 27 w 90"/>
                <a:gd name="T17" fmla="*/ 13 h 63"/>
                <a:gd name="T18" fmla="*/ 25 w 90"/>
                <a:gd name="T19" fmla="*/ 11 h 63"/>
                <a:gd name="T20" fmla="*/ 31 w 90"/>
                <a:gd name="T21" fmla="*/ 7 h 63"/>
                <a:gd name="T22" fmla="*/ 37 w 90"/>
                <a:gd name="T23" fmla="*/ 4 h 63"/>
                <a:gd name="T24" fmla="*/ 39 w 90"/>
                <a:gd name="T25" fmla="*/ 2 h 63"/>
                <a:gd name="T26" fmla="*/ 42 w 90"/>
                <a:gd name="T27" fmla="*/ 2 h 63"/>
                <a:gd name="T28" fmla="*/ 48 w 90"/>
                <a:gd name="T29" fmla="*/ 4 h 63"/>
                <a:gd name="T30" fmla="*/ 52 w 90"/>
                <a:gd name="T31" fmla="*/ 2 h 63"/>
                <a:gd name="T32" fmla="*/ 58 w 90"/>
                <a:gd name="T33" fmla="*/ 4 h 63"/>
                <a:gd name="T34" fmla="*/ 61 w 90"/>
                <a:gd name="T35" fmla="*/ 4 h 63"/>
                <a:gd name="T36" fmla="*/ 67 w 90"/>
                <a:gd name="T37" fmla="*/ 6 h 63"/>
                <a:gd name="T38" fmla="*/ 67 w 90"/>
                <a:gd name="T39" fmla="*/ 11 h 63"/>
                <a:gd name="T40" fmla="*/ 69 w 90"/>
                <a:gd name="T41" fmla="*/ 15 h 63"/>
                <a:gd name="T42" fmla="*/ 73 w 90"/>
                <a:gd name="T43" fmla="*/ 21 h 63"/>
                <a:gd name="T44" fmla="*/ 79 w 90"/>
                <a:gd name="T45" fmla="*/ 27 h 63"/>
                <a:gd name="T46" fmla="*/ 82 w 90"/>
                <a:gd name="T47" fmla="*/ 30 h 63"/>
                <a:gd name="T48" fmla="*/ 86 w 90"/>
                <a:gd name="T49" fmla="*/ 34 h 63"/>
                <a:gd name="T50" fmla="*/ 88 w 90"/>
                <a:gd name="T51" fmla="*/ 38 h 63"/>
                <a:gd name="T52" fmla="*/ 81 w 90"/>
                <a:gd name="T53" fmla="*/ 42 h 63"/>
                <a:gd name="T54" fmla="*/ 77 w 90"/>
                <a:gd name="T55" fmla="*/ 42 h 63"/>
                <a:gd name="T56" fmla="*/ 81 w 90"/>
                <a:gd name="T57" fmla="*/ 46 h 63"/>
                <a:gd name="T58" fmla="*/ 82 w 90"/>
                <a:gd name="T59" fmla="*/ 51 h 63"/>
                <a:gd name="T60" fmla="*/ 82 w 90"/>
                <a:gd name="T61" fmla="*/ 53 h 63"/>
                <a:gd name="T62" fmla="*/ 75 w 90"/>
                <a:gd name="T63" fmla="*/ 55 h 63"/>
                <a:gd name="T64" fmla="*/ 73 w 90"/>
                <a:gd name="T65" fmla="*/ 63 h 63"/>
                <a:gd name="T66" fmla="*/ 67 w 90"/>
                <a:gd name="T67" fmla="*/ 61 h 63"/>
                <a:gd name="T68" fmla="*/ 63 w 90"/>
                <a:gd name="T69" fmla="*/ 61 h 63"/>
                <a:gd name="T70" fmla="*/ 60 w 90"/>
                <a:gd name="T71" fmla="*/ 63 h 63"/>
                <a:gd name="T72" fmla="*/ 58 w 90"/>
                <a:gd name="T73" fmla="*/ 61 h 63"/>
                <a:gd name="T74" fmla="*/ 50 w 90"/>
                <a:gd name="T75" fmla="*/ 63 h 63"/>
                <a:gd name="T76" fmla="*/ 46 w 90"/>
                <a:gd name="T77" fmla="*/ 61 h 63"/>
                <a:gd name="T78" fmla="*/ 42 w 90"/>
                <a:gd name="T79" fmla="*/ 63 h 63"/>
                <a:gd name="T80" fmla="*/ 39 w 90"/>
                <a:gd name="T81" fmla="*/ 63 h 63"/>
                <a:gd name="T82" fmla="*/ 35 w 90"/>
                <a:gd name="T83" fmla="*/ 59 h 63"/>
                <a:gd name="T84" fmla="*/ 25 w 90"/>
                <a:gd name="T85" fmla="*/ 57 h 63"/>
                <a:gd name="T86" fmla="*/ 23 w 90"/>
                <a:gd name="T87" fmla="*/ 59 h 63"/>
                <a:gd name="T88" fmla="*/ 12 w 90"/>
                <a:gd name="T89" fmla="*/ 61 h 63"/>
                <a:gd name="T90" fmla="*/ 6 w 90"/>
                <a:gd name="T91" fmla="*/ 59 h 63"/>
                <a:gd name="T92" fmla="*/ 4 w 90"/>
                <a:gd name="T93" fmla="*/ 59 h 63"/>
                <a:gd name="T94" fmla="*/ 2 w 90"/>
                <a:gd name="T95" fmla="*/ 53 h 63"/>
                <a:gd name="T96" fmla="*/ 6 w 90"/>
                <a:gd name="T97" fmla="*/ 49 h 63"/>
                <a:gd name="T98" fmla="*/ 4 w 90"/>
                <a:gd name="T99" fmla="*/ 42 h 63"/>
                <a:gd name="T100" fmla="*/ 2 w 90"/>
                <a:gd name="T101" fmla="*/ 38 h 63"/>
                <a:gd name="T102" fmla="*/ 0 w 90"/>
                <a:gd name="T103"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63">
                  <a:moveTo>
                    <a:pt x="0" y="32"/>
                  </a:moveTo>
                  <a:lnTo>
                    <a:pt x="2" y="32"/>
                  </a:lnTo>
                  <a:lnTo>
                    <a:pt x="6" y="30"/>
                  </a:lnTo>
                  <a:lnTo>
                    <a:pt x="8" y="32"/>
                  </a:lnTo>
                  <a:lnTo>
                    <a:pt x="12" y="30"/>
                  </a:lnTo>
                  <a:lnTo>
                    <a:pt x="14" y="30"/>
                  </a:lnTo>
                  <a:lnTo>
                    <a:pt x="12" y="27"/>
                  </a:lnTo>
                  <a:lnTo>
                    <a:pt x="16" y="27"/>
                  </a:lnTo>
                  <a:lnTo>
                    <a:pt x="18" y="25"/>
                  </a:lnTo>
                  <a:lnTo>
                    <a:pt x="18" y="25"/>
                  </a:lnTo>
                  <a:lnTo>
                    <a:pt x="19" y="25"/>
                  </a:lnTo>
                  <a:lnTo>
                    <a:pt x="21" y="25"/>
                  </a:lnTo>
                  <a:lnTo>
                    <a:pt x="21" y="23"/>
                  </a:lnTo>
                  <a:lnTo>
                    <a:pt x="19" y="23"/>
                  </a:lnTo>
                  <a:lnTo>
                    <a:pt x="19" y="19"/>
                  </a:lnTo>
                  <a:lnTo>
                    <a:pt x="21" y="19"/>
                  </a:lnTo>
                  <a:lnTo>
                    <a:pt x="23" y="15"/>
                  </a:lnTo>
                  <a:lnTo>
                    <a:pt x="27" y="13"/>
                  </a:lnTo>
                  <a:lnTo>
                    <a:pt x="27" y="11"/>
                  </a:lnTo>
                  <a:lnTo>
                    <a:pt x="25" y="11"/>
                  </a:lnTo>
                  <a:lnTo>
                    <a:pt x="27" y="7"/>
                  </a:lnTo>
                  <a:lnTo>
                    <a:pt x="31" y="7"/>
                  </a:lnTo>
                  <a:lnTo>
                    <a:pt x="35" y="6"/>
                  </a:lnTo>
                  <a:lnTo>
                    <a:pt x="37" y="4"/>
                  </a:lnTo>
                  <a:lnTo>
                    <a:pt x="39" y="4"/>
                  </a:lnTo>
                  <a:lnTo>
                    <a:pt x="39" y="2"/>
                  </a:lnTo>
                  <a:lnTo>
                    <a:pt x="40" y="0"/>
                  </a:lnTo>
                  <a:lnTo>
                    <a:pt x="42" y="2"/>
                  </a:lnTo>
                  <a:lnTo>
                    <a:pt x="46" y="0"/>
                  </a:lnTo>
                  <a:lnTo>
                    <a:pt x="48" y="4"/>
                  </a:lnTo>
                  <a:lnTo>
                    <a:pt x="50" y="2"/>
                  </a:lnTo>
                  <a:lnTo>
                    <a:pt x="52" y="2"/>
                  </a:lnTo>
                  <a:lnTo>
                    <a:pt x="54" y="6"/>
                  </a:lnTo>
                  <a:lnTo>
                    <a:pt x="58" y="4"/>
                  </a:lnTo>
                  <a:lnTo>
                    <a:pt x="60" y="4"/>
                  </a:lnTo>
                  <a:lnTo>
                    <a:pt x="61" y="4"/>
                  </a:lnTo>
                  <a:lnTo>
                    <a:pt x="63" y="4"/>
                  </a:lnTo>
                  <a:lnTo>
                    <a:pt x="67" y="6"/>
                  </a:lnTo>
                  <a:lnTo>
                    <a:pt x="69" y="7"/>
                  </a:lnTo>
                  <a:lnTo>
                    <a:pt x="67" y="11"/>
                  </a:lnTo>
                  <a:lnTo>
                    <a:pt x="69" y="13"/>
                  </a:lnTo>
                  <a:lnTo>
                    <a:pt x="69" y="15"/>
                  </a:lnTo>
                  <a:lnTo>
                    <a:pt x="73" y="19"/>
                  </a:lnTo>
                  <a:lnTo>
                    <a:pt x="73" y="21"/>
                  </a:lnTo>
                  <a:lnTo>
                    <a:pt x="77" y="25"/>
                  </a:lnTo>
                  <a:lnTo>
                    <a:pt x="79" y="27"/>
                  </a:lnTo>
                  <a:lnTo>
                    <a:pt x="79" y="28"/>
                  </a:lnTo>
                  <a:lnTo>
                    <a:pt x="82" y="30"/>
                  </a:lnTo>
                  <a:lnTo>
                    <a:pt x="86" y="32"/>
                  </a:lnTo>
                  <a:lnTo>
                    <a:pt x="86" y="34"/>
                  </a:lnTo>
                  <a:lnTo>
                    <a:pt x="90" y="36"/>
                  </a:lnTo>
                  <a:lnTo>
                    <a:pt x="88" y="38"/>
                  </a:lnTo>
                  <a:lnTo>
                    <a:pt x="86" y="40"/>
                  </a:lnTo>
                  <a:lnTo>
                    <a:pt x="81" y="42"/>
                  </a:lnTo>
                  <a:lnTo>
                    <a:pt x="79" y="40"/>
                  </a:lnTo>
                  <a:lnTo>
                    <a:pt x="77" y="42"/>
                  </a:lnTo>
                  <a:lnTo>
                    <a:pt x="79" y="44"/>
                  </a:lnTo>
                  <a:lnTo>
                    <a:pt x="81" y="46"/>
                  </a:lnTo>
                  <a:lnTo>
                    <a:pt x="79" y="49"/>
                  </a:lnTo>
                  <a:lnTo>
                    <a:pt x="82" y="51"/>
                  </a:lnTo>
                  <a:lnTo>
                    <a:pt x="82" y="53"/>
                  </a:lnTo>
                  <a:lnTo>
                    <a:pt x="82" y="53"/>
                  </a:lnTo>
                  <a:lnTo>
                    <a:pt x="77" y="55"/>
                  </a:lnTo>
                  <a:lnTo>
                    <a:pt x="75" y="55"/>
                  </a:lnTo>
                  <a:lnTo>
                    <a:pt x="73" y="59"/>
                  </a:lnTo>
                  <a:lnTo>
                    <a:pt x="73" y="63"/>
                  </a:lnTo>
                  <a:lnTo>
                    <a:pt x="69" y="63"/>
                  </a:lnTo>
                  <a:lnTo>
                    <a:pt x="67" y="61"/>
                  </a:lnTo>
                  <a:lnTo>
                    <a:pt x="65" y="63"/>
                  </a:lnTo>
                  <a:lnTo>
                    <a:pt x="63" y="61"/>
                  </a:lnTo>
                  <a:lnTo>
                    <a:pt x="61" y="61"/>
                  </a:lnTo>
                  <a:lnTo>
                    <a:pt x="60" y="63"/>
                  </a:lnTo>
                  <a:lnTo>
                    <a:pt x="58" y="63"/>
                  </a:lnTo>
                  <a:lnTo>
                    <a:pt x="58" y="61"/>
                  </a:lnTo>
                  <a:lnTo>
                    <a:pt x="54" y="61"/>
                  </a:lnTo>
                  <a:lnTo>
                    <a:pt x="50" y="63"/>
                  </a:lnTo>
                  <a:lnTo>
                    <a:pt x="48" y="61"/>
                  </a:lnTo>
                  <a:lnTo>
                    <a:pt x="46" y="61"/>
                  </a:lnTo>
                  <a:lnTo>
                    <a:pt x="44" y="63"/>
                  </a:lnTo>
                  <a:lnTo>
                    <a:pt x="42" y="63"/>
                  </a:lnTo>
                  <a:lnTo>
                    <a:pt x="42" y="61"/>
                  </a:lnTo>
                  <a:lnTo>
                    <a:pt x="39" y="63"/>
                  </a:lnTo>
                  <a:lnTo>
                    <a:pt x="37" y="61"/>
                  </a:lnTo>
                  <a:lnTo>
                    <a:pt x="35" y="59"/>
                  </a:lnTo>
                  <a:lnTo>
                    <a:pt x="29" y="59"/>
                  </a:lnTo>
                  <a:lnTo>
                    <a:pt x="25" y="57"/>
                  </a:lnTo>
                  <a:lnTo>
                    <a:pt x="25" y="57"/>
                  </a:lnTo>
                  <a:lnTo>
                    <a:pt x="23" y="59"/>
                  </a:lnTo>
                  <a:lnTo>
                    <a:pt x="19" y="59"/>
                  </a:lnTo>
                  <a:lnTo>
                    <a:pt x="12" y="61"/>
                  </a:lnTo>
                  <a:lnTo>
                    <a:pt x="10" y="61"/>
                  </a:lnTo>
                  <a:lnTo>
                    <a:pt x="6" y="59"/>
                  </a:lnTo>
                  <a:lnTo>
                    <a:pt x="4" y="59"/>
                  </a:lnTo>
                  <a:lnTo>
                    <a:pt x="4" y="59"/>
                  </a:lnTo>
                  <a:lnTo>
                    <a:pt x="2" y="55"/>
                  </a:lnTo>
                  <a:lnTo>
                    <a:pt x="2" y="53"/>
                  </a:lnTo>
                  <a:lnTo>
                    <a:pt x="2" y="49"/>
                  </a:lnTo>
                  <a:lnTo>
                    <a:pt x="6" y="49"/>
                  </a:lnTo>
                  <a:lnTo>
                    <a:pt x="6" y="44"/>
                  </a:lnTo>
                  <a:lnTo>
                    <a:pt x="4" y="42"/>
                  </a:lnTo>
                  <a:lnTo>
                    <a:pt x="4" y="40"/>
                  </a:lnTo>
                  <a:lnTo>
                    <a:pt x="2" y="38"/>
                  </a:lnTo>
                  <a:lnTo>
                    <a:pt x="0" y="34"/>
                  </a:lnTo>
                  <a:lnTo>
                    <a:pt x="0"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45"/>
            <p:cNvSpPr>
              <a:spLocks/>
            </p:cNvSpPr>
            <p:nvPr/>
          </p:nvSpPr>
          <p:spPr bwMode="auto">
            <a:xfrm>
              <a:off x="16219096" y="-1215515"/>
              <a:ext cx="346255" cy="195624"/>
            </a:xfrm>
            <a:custGeom>
              <a:avLst/>
              <a:gdLst>
                <a:gd name="T0" fmla="*/ 26 w 177"/>
                <a:gd name="T1" fmla="*/ 8 h 100"/>
                <a:gd name="T2" fmla="*/ 42 w 177"/>
                <a:gd name="T3" fmla="*/ 8 h 100"/>
                <a:gd name="T4" fmla="*/ 51 w 177"/>
                <a:gd name="T5" fmla="*/ 12 h 100"/>
                <a:gd name="T6" fmla="*/ 65 w 177"/>
                <a:gd name="T7" fmla="*/ 10 h 100"/>
                <a:gd name="T8" fmla="*/ 72 w 177"/>
                <a:gd name="T9" fmla="*/ 12 h 100"/>
                <a:gd name="T10" fmla="*/ 82 w 177"/>
                <a:gd name="T11" fmla="*/ 4 h 100"/>
                <a:gd name="T12" fmla="*/ 93 w 177"/>
                <a:gd name="T13" fmla="*/ 0 h 100"/>
                <a:gd name="T14" fmla="*/ 110 w 177"/>
                <a:gd name="T15" fmla="*/ 0 h 100"/>
                <a:gd name="T16" fmla="*/ 122 w 177"/>
                <a:gd name="T17" fmla="*/ 12 h 100"/>
                <a:gd name="T18" fmla="*/ 128 w 177"/>
                <a:gd name="T19" fmla="*/ 21 h 100"/>
                <a:gd name="T20" fmla="*/ 143 w 177"/>
                <a:gd name="T21" fmla="*/ 25 h 100"/>
                <a:gd name="T22" fmla="*/ 154 w 177"/>
                <a:gd name="T23" fmla="*/ 31 h 100"/>
                <a:gd name="T24" fmla="*/ 168 w 177"/>
                <a:gd name="T25" fmla="*/ 31 h 100"/>
                <a:gd name="T26" fmla="*/ 177 w 177"/>
                <a:gd name="T27" fmla="*/ 35 h 100"/>
                <a:gd name="T28" fmla="*/ 175 w 177"/>
                <a:gd name="T29" fmla="*/ 46 h 100"/>
                <a:gd name="T30" fmla="*/ 168 w 177"/>
                <a:gd name="T31" fmla="*/ 56 h 100"/>
                <a:gd name="T32" fmla="*/ 162 w 177"/>
                <a:gd name="T33" fmla="*/ 63 h 100"/>
                <a:gd name="T34" fmla="*/ 153 w 177"/>
                <a:gd name="T35" fmla="*/ 67 h 100"/>
                <a:gd name="T36" fmla="*/ 145 w 177"/>
                <a:gd name="T37" fmla="*/ 71 h 100"/>
                <a:gd name="T38" fmla="*/ 133 w 177"/>
                <a:gd name="T39" fmla="*/ 71 h 100"/>
                <a:gd name="T40" fmla="*/ 133 w 177"/>
                <a:gd name="T41" fmla="*/ 77 h 100"/>
                <a:gd name="T42" fmla="*/ 133 w 177"/>
                <a:gd name="T43" fmla="*/ 73 h 100"/>
                <a:gd name="T44" fmla="*/ 126 w 177"/>
                <a:gd name="T45" fmla="*/ 79 h 100"/>
                <a:gd name="T46" fmla="*/ 118 w 177"/>
                <a:gd name="T47" fmla="*/ 79 h 100"/>
                <a:gd name="T48" fmla="*/ 128 w 177"/>
                <a:gd name="T49" fmla="*/ 81 h 100"/>
                <a:gd name="T50" fmla="*/ 130 w 177"/>
                <a:gd name="T51" fmla="*/ 84 h 100"/>
                <a:gd name="T52" fmla="*/ 133 w 177"/>
                <a:gd name="T53" fmla="*/ 88 h 100"/>
                <a:gd name="T54" fmla="*/ 128 w 177"/>
                <a:gd name="T55" fmla="*/ 79 h 100"/>
                <a:gd name="T56" fmla="*/ 137 w 177"/>
                <a:gd name="T57" fmla="*/ 88 h 100"/>
                <a:gd name="T58" fmla="*/ 147 w 177"/>
                <a:gd name="T59" fmla="*/ 86 h 100"/>
                <a:gd name="T60" fmla="*/ 147 w 177"/>
                <a:gd name="T61" fmla="*/ 90 h 100"/>
                <a:gd name="T62" fmla="*/ 131 w 177"/>
                <a:gd name="T63" fmla="*/ 94 h 100"/>
                <a:gd name="T64" fmla="*/ 118 w 177"/>
                <a:gd name="T65" fmla="*/ 98 h 100"/>
                <a:gd name="T66" fmla="*/ 112 w 177"/>
                <a:gd name="T67" fmla="*/ 88 h 100"/>
                <a:gd name="T68" fmla="*/ 118 w 177"/>
                <a:gd name="T69" fmla="*/ 82 h 100"/>
                <a:gd name="T70" fmla="*/ 114 w 177"/>
                <a:gd name="T71" fmla="*/ 81 h 100"/>
                <a:gd name="T72" fmla="*/ 105 w 177"/>
                <a:gd name="T73" fmla="*/ 79 h 100"/>
                <a:gd name="T74" fmla="*/ 99 w 177"/>
                <a:gd name="T75" fmla="*/ 75 h 100"/>
                <a:gd name="T76" fmla="*/ 103 w 177"/>
                <a:gd name="T77" fmla="*/ 75 h 100"/>
                <a:gd name="T78" fmla="*/ 101 w 177"/>
                <a:gd name="T79" fmla="*/ 71 h 100"/>
                <a:gd name="T80" fmla="*/ 95 w 177"/>
                <a:gd name="T81" fmla="*/ 73 h 100"/>
                <a:gd name="T82" fmla="*/ 88 w 177"/>
                <a:gd name="T83" fmla="*/ 77 h 100"/>
                <a:gd name="T84" fmla="*/ 80 w 177"/>
                <a:gd name="T85" fmla="*/ 86 h 100"/>
                <a:gd name="T86" fmla="*/ 80 w 177"/>
                <a:gd name="T87" fmla="*/ 90 h 100"/>
                <a:gd name="T88" fmla="*/ 68 w 177"/>
                <a:gd name="T89" fmla="*/ 90 h 100"/>
                <a:gd name="T90" fmla="*/ 68 w 177"/>
                <a:gd name="T91" fmla="*/ 84 h 100"/>
                <a:gd name="T92" fmla="*/ 72 w 177"/>
                <a:gd name="T93" fmla="*/ 75 h 100"/>
                <a:gd name="T94" fmla="*/ 80 w 177"/>
                <a:gd name="T95" fmla="*/ 73 h 100"/>
                <a:gd name="T96" fmla="*/ 74 w 177"/>
                <a:gd name="T97" fmla="*/ 63 h 100"/>
                <a:gd name="T98" fmla="*/ 65 w 177"/>
                <a:gd name="T99" fmla="*/ 54 h 100"/>
                <a:gd name="T100" fmla="*/ 53 w 177"/>
                <a:gd name="T101" fmla="*/ 52 h 100"/>
                <a:gd name="T102" fmla="*/ 46 w 177"/>
                <a:gd name="T103" fmla="*/ 50 h 100"/>
                <a:gd name="T104" fmla="*/ 44 w 177"/>
                <a:gd name="T105" fmla="*/ 56 h 100"/>
                <a:gd name="T106" fmla="*/ 28 w 177"/>
                <a:gd name="T107" fmla="*/ 61 h 100"/>
                <a:gd name="T108" fmla="*/ 15 w 177"/>
                <a:gd name="T109" fmla="*/ 58 h 100"/>
                <a:gd name="T110" fmla="*/ 5 w 177"/>
                <a:gd name="T111" fmla="*/ 56 h 100"/>
                <a:gd name="T112" fmla="*/ 4 w 177"/>
                <a:gd name="T113" fmla="*/ 44 h 100"/>
                <a:gd name="T114" fmla="*/ 13 w 177"/>
                <a:gd name="T115" fmla="*/ 29 h 100"/>
                <a:gd name="T116" fmla="*/ 15 w 177"/>
                <a:gd name="T117" fmla="*/ 21 h 100"/>
                <a:gd name="T118" fmla="*/ 11 w 177"/>
                <a:gd name="T119" fmla="*/ 1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0">
                  <a:moveTo>
                    <a:pt x="11" y="8"/>
                  </a:moveTo>
                  <a:lnTo>
                    <a:pt x="13" y="8"/>
                  </a:lnTo>
                  <a:lnTo>
                    <a:pt x="17" y="10"/>
                  </a:lnTo>
                  <a:lnTo>
                    <a:pt x="19" y="10"/>
                  </a:lnTo>
                  <a:lnTo>
                    <a:pt x="26" y="8"/>
                  </a:lnTo>
                  <a:lnTo>
                    <a:pt x="30" y="8"/>
                  </a:lnTo>
                  <a:lnTo>
                    <a:pt x="32" y="6"/>
                  </a:lnTo>
                  <a:lnTo>
                    <a:pt x="32" y="6"/>
                  </a:lnTo>
                  <a:lnTo>
                    <a:pt x="36" y="8"/>
                  </a:lnTo>
                  <a:lnTo>
                    <a:pt x="42" y="8"/>
                  </a:lnTo>
                  <a:lnTo>
                    <a:pt x="44" y="10"/>
                  </a:lnTo>
                  <a:lnTo>
                    <a:pt x="46" y="12"/>
                  </a:lnTo>
                  <a:lnTo>
                    <a:pt x="49" y="10"/>
                  </a:lnTo>
                  <a:lnTo>
                    <a:pt x="49" y="12"/>
                  </a:lnTo>
                  <a:lnTo>
                    <a:pt x="51" y="12"/>
                  </a:lnTo>
                  <a:lnTo>
                    <a:pt x="53" y="10"/>
                  </a:lnTo>
                  <a:lnTo>
                    <a:pt x="55" y="10"/>
                  </a:lnTo>
                  <a:lnTo>
                    <a:pt x="57" y="12"/>
                  </a:lnTo>
                  <a:lnTo>
                    <a:pt x="61" y="10"/>
                  </a:lnTo>
                  <a:lnTo>
                    <a:pt x="65" y="10"/>
                  </a:lnTo>
                  <a:lnTo>
                    <a:pt x="65" y="12"/>
                  </a:lnTo>
                  <a:lnTo>
                    <a:pt x="67" y="12"/>
                  </a:lnTo>
                  <a:lnTo>
                    <a:pt x="68" y="10"/>
                  </a:lnTo>
                  <a:lnTo>
                    <a:pt x="70" y="10"/>
                  </a:lnTo>
                  <a:lnTo>
                    <a:pt x="72" y="12"/>
                  </a:lnTo>
                  <a:lnTo>
                    <a:pt x="74" y="10"/>
                  </a:lnTo>
                  <a:lnTo>
                    <a:pt x="76" y="12"/>
                  </a:lnTo>
                  <a:lnTo>
                    <a:pt x="80" y="12"/>
                  </a:lnTo>
                  <a:lnTo>
                    <a:pt x="80" y="8"/>
                  </a:lnTo>
                  <a:lnTo>
                    <a:pt x="82" y="4"/>
                  </a:lnTo>
                  <a:lnTo>
                    <a:pt x="84" y="4"/>
                  </a:lnTo>
                  <a:lnTo>
                    <a:pt x="89" y="2"/>
                  </a:lnTo>
                  <a:lnTo>
                    <a:pt x="91" y="4"/>
                  </a:lnTo>
                  <a:lnTo>
                    <a:pt x="93" y="2"/>
                  </a:lnTo>
                  <a:lnTo>
                    <a:pt x="93" y="0"/>
                  </a:lnTo>
                  <a:lnTo>
                    <a:pt x="95" y="0"/>
                  </a:lnTo>
                  <a:lnTo>
                    <a:pt x="101" y="0"/>
                  </a:lnTo>
                  <a:lnTo>
                    <a:pt x="105" y="0"/>
                  </a:lnTo>
                  <a:lnTo>
                    <a:pt x="109" y="0"/>
                  </a:lnTo>
                  <a:lnTo>
                    <a:pt x="110" y="0"/>
                  </a:lnTo>
                  <a:lnTo>
                    <a:pt x="112" y="4"/>
                  </a:lnTo>
                  <a:lnTo>
                    <a:pt x="114" y="6"/>
                  </a:lnTo>
                  <a:lnTo>
                    <a:pt x="112" y="8"/>
                  </a:lnTo>
                  <a:lnTo>
                    <a:pt x="116" y="12"/>
                  </a:lnTo>
                  <a:lnTo>
                    <a:pt x="122" y="12"/>
                  </a:lnTo>
                  <a:lnTo>
                    <a:pt x="124" y="12"/>
                  </a:lnTo>
                  <a:lnTo>
                    <a:pt x="124" y="16"/>
                  </a:lnTo>
                  <a:lnTo>
                    <a:pt x="128" y="16"/>
                  </a:lnTo>
                  <a:lnTo>
                    <a:pt x="128" y="18"/>
                  </a:lnTo>
                  <a:lnTo>
                    <a:pt x="128" y="21"/>
                  </a:lnTo>
                  <a:lnTo>
                    <a:pt x="133" y="25"/>
                  </a:lnTo>
                  <a:lnTo>
                    <a:pt x="135" y="23"/>
                  </a:lnTo>
                  <a:lnTo>
                    <a:pt x="137" y="25"/>
                  </a:lnTo>
                  <a:lnTo>
                    <a:pt x="141" y="23"/>
                  </a:lnTo>
                  <a:lnTo>
                    <a:pt x="143" y="25"/>
                  </a:lnTo>
                  <a:lnTo>
                    <a:pt x="147" y="21"/>
                  </a:lnTo>
                  <a:lnTo>
                    <a:pt x="149" y="21"/>
                  </a:lnTo>
                  <a:lnTo>
                    <a:pt x="151" y="27"/>
                  </a:lnTo>
                  <a:lnTo>
                    <a:pt x="154" y="29"/>
                  </a:lnTo>
                  <a:lnTo>
                    <a:pt x="154" y="31"/>
                  </a:lnTo>
                  <a:lnTo>
                    <a:pt x="156" y="29"/>
                  </a:lnTo>
                  <a:lnTo>
                    <a:pt x="160" y="29"/>
                  </a:lnTo>
                  <a:lnTo>
                    <a:pt x="162" y="29"/>
                  </a:lnTo>
                  <a:lnTo>
                    <a:pt x="164" y="31"/>
                  </a:lnTo>
                  <a:lnTo>
                    <a:pt x="168" y="31"/>
                  </a:lnTo>
                  <a:lnTo>
                    <a:pt x="170" y="33"/>
                  </a:lnTo>
                  <a:lnTo>
                    <a:pt x="174" y="33"/>
                  </a:lnTo>
                  <a:lnTo>
                    <a:pt x="175" y="31"/>
                  </a:lnTo>
                  <a:lnTo>
                    <a:pt x="175" y="33"/>
                  </a:lnTo>
                  <a:lnTo>
                    <a:pt x="177" y="35"/>
                  </a:lnTo>
                  <a:lnTo>
                    <a:pt x="177" y="37"/>
                  </a:lnTo>
                  <a:lnTo>
                    <a:pt x="175" y="39"/>
                  </a:lnTo>
                  <a:lnTo>
                    <a:pt x="174" y="39"/>
                  </a:lnTo>
                  <a:lnTo>
                    <a:pt x="174" y="44"/>
                  </a:lnTo>
                  <a:lnTo>
                    <a:pt x="175" y="46"/>
                  </a:lnTo>
                  <a:lnTo>
                    <a:pt x="175" y="48"/>
                  </a:lnTo>
                  <a:lnTo>
                    <a:pt x="175" y="52"/>
                  </a:lnTo>
                  <a:lnTo>
                    <a:pt x="175" y="54"/>
                  </a:lnTo>
                  <a:lnTo>
                    <a:pt x="174" y="56"/>
                  </a:lnTo>
                  <a:lnTo>
                    <a:pt x="168" y="56"/>
                  </a:lnTo>
                  <a:lnTo>
                    <a:pt x="166" y="60"/>
                  </a:lnTo>
                  <a:lnTo>
                    <a:pt x="164" y="60"/>
                  </a:lnTo>
                  <a:lnTo>
                    <a:pt x="164" y="63"/>
                  </a:lnTo>
                  <a:lnTo>
                    <a:pt x="162" y="65"/>
                  </a:lnTo>
                  <a:lnTo>
                    <a:pt x="162" y="63"/>
                  </a:lnTo>
                  <a:lnTo>
                    <a:pt x="160" y="63"/>
                  </a:lnTo>
                  <a:lnTo>
                    <a:pt x="158" y="65"/>
                  </a:lnTo>
                  <a:lnTo>
                    <a:pt x="154" y="65"/>
                  </a:lnTo>
                  <a:lnTo>
                    <a:pt x="154" y="65"/>
                  </a:lnTo>
                  <a:lnTo>
                    <a:pt x="153" y="67"/>
                  </a:lnTo>
                  <a:lnTo>
                    <a:pt x="151" y="67"/>
                  </a:lnTo>
                  <a:lnTo>
                    <a:pt x="149" y="69"/>
                  </a:lnTo>
                  <a:lnTo>
                    <a:pt x="147" y="71"/>
                  </a:lnTo>
                  <a:lnTo>
                    <a:pt x="147" y="71"/>
                  </a:lnTo>
                  <a:lnTo>
                    <a:pt x="145" y="71"/>
                  </a:lnTo>
                  <a:lnTo>
                    <a:pt x="143" y="73"/>
                  </a:lnTo>
                  <a:lnTo>
                    <a:pt x="139" y="71"/>
                  </a:lnTo>
                  <a:lnTo>
                    <a:pt x="137" y="73"/>
                  </a:lnTo>
                  <a:lnTo>
                    <a:pt x="135" y="73"/>
                  </a:lnTo>
                  <a:lnTo>
                    <a:pt x="133" y="71"/>
                  </a:lnTo>
                  <a:lnTo>
                    <a:pt x="133" y="71"/>
                  </a:lnTo>
                  <a:lnTo>
                    <a:pt x="133" y="71"/>
                  </a:lnTo>
                  <a:lnTo>
                    <a:pt x="135" y="73"/>
                  </a:lnTo>
                  <a:lnTo>
                    <a:pt x="135" y="75"/>
                  </a:lnTo>
                  <a:lnTo>
                    <a:pt x="133" y="77"/>
                  </a:lnTo>
                  <a:lnTo>
                    <a:pt x="131" y="79"/>
                  </a:lnTo>
                  <a:lnTo>
                    <a:pt x="131" y="77"/>
                  </a:lnTo>
                  <a:lnTo>
                    <a:pt x="131" y="77"/>
                  </a:lnTo>
                  <a:lnTo>
                    <a:pt x="133" y="75"/>
                  </a:lnTo>
                  <a:lnTo>
                    <a:pt x="133" y="73"/>
                  </a:lnTo>
                  <a:lnTo>
                    <a:pt x="131" y="73"/>
                  </a:lnTo>
                  <a:lnTo>
                    <a:pt x="131" y="75"/>
                  </a:lnTo>
                  <a:lnTo>
                    <a:pt x="128" y="77"/>
                  </a:lnTo>
                  <a:lnTo>
                    <a:pt x="126" y="77"/>
                  </a:lnTo>
                  <a:lnTo>
                    <a:pt x="126" y="79"/>
                  </a:lnTo>
                  <a:lnTo>
                    <a:pt x="124" y="79"/>
                  </a:lnTo>
                  <a:lnTo>
                    <a:pt x="122" y="77"/>
                  </a:lnTo>
                  <a:lnTo>
                    <a:pt x="122" y="79"/>
                  </a:lnTo>
                  <a:lnTo>
                    <a:pt x="118" y="79"/>
                  </a:lnTo>
                  <a:lnTo>
                    <a:pt x="118" y="79"/>
                  </a:lnTo>
                  <a:lnTo>
                    <a:pt x="120" y="81"/>
                  </a:lnTo>
                  <a:lnTo>
                    <a:pt x="124" y="81"/>
                  </a:lnTo>
                  <a:lnTo>
                    <a:pt x="124" y="81"/>
                  </a:lnTo>
                  <a:lnTo>
                    <a:pt x="126" y="82"/>
                  </a:lnTo>
                  <a:lnTo>
                    <a:pt x="128" y="81"/>
                  </a:lnTo>
                  <a:lnTo>
                    <a:pt x="128" y="82"/>
                  </a:lnTo>
                  <a:lnTo>
                    <a:pt x="126" y="84"/>
                  </a:lnTo>
                  <a:lnTo>
                    <a:pt x="128" y="84"/>
                  </a:lnTo>
                  <a:lnTo>
                    <a:pt x="128" y="84"/>
                  </a:lnTo>
                  <a:lnTo>
                    <a:pt x="130" y="84"/>
                  </a:lnTo>
                  <a:lnTo>
                    <a:pt x="128" y="86"/>
                  </a:lnTo>
                  <a:lnTo>
                    <a:pt x="130" y="84"/>
                  </a:lnTo>
                  <a:lnTo>
                    <a:pt x="131" y="84"/>
                  </a:lnTo>
                  <a:lnTo>
                    <a:pt x="131" y="86"/>
                  </a:lnTo>
                  <a:lnTo>
                    <a:pt x="133" y="88"/>
                  </a:lnTo>
                  <a:lnTo>
                    <a:pt x="135" y="88"/>
                  </a:lnTo>
                  <a:lnTo>
                    <a:pt x="135" y="88"/>
                  </a:lnTo>
                  <a:lnTo>
                    <a:pt x="133" y="86"/>
                  </a:lnTo>
                  <a:lnTo>
                    <a:pt x="130" y="81"/>
                  </a:lnTo>
                  <a:lnTo>
                    <a:pt x="128" y="79"/>
                  </a:lnTo>
                  <a:lnTo>
                    <a:pt x="128" y="79"/>
                  </a:lnTo>
                  <a:lnTo>
                    <a:pt x="130" y="81"/>
                  </a:lnTo>
                  <a:lnTo>
                    <a:pt x="131" y="82"/>
                  </a:lnTo>
                  <a:lnTo>
                    <a:pt x="135" y="88"/>
                  </a:lnTo>
                  <a:lnTo>
                    <a:pt x="137" y="88"/>
                  </a:lnTo>
                  <a:lnTo>
                    <a:pt x="139" y="86"/>
                  </a:lnTo>
                  <a:lnTo>
                    <a:pt x="141" y="86"/>
                  </a:lnTo>
                  <a:lnTo>
                    <a:pt x="143" y="88"/>
                  </a:lnTo>
                  <a:lnTo>
                    <a:pt x="143" y="86"/>
                  </a:lnTo>
                  <a:lnTo>
                    <a:pt x="147" y="86"/>
                  </a:lnTo>
                  <a:lnTo>
                    <a:pt x="149" y="86"/>
                  </a:lnTo>
                  <a:lnTo>
                    <a:pt x="149" y="86"/>
                  </a:lnTo>
                  <a:lnTo>
                    <a:pt x="147" y="88"/>
                  </a:lnTo>
                  <a:lnTo>
                    <a:pt x="149" y="90"/>
                  </a:lnTo>
                  <a:lnTo>
                    <a:pt x="147" y="90"/>
                  </a:lnTo>
                  <a:lnTo>
                    <a:pt x="143" y="92"/>
                  </a:lnTo>
                  <a:lnTo>
                    <a:pt x="139" y="90"/>
                  </a:lnTo>
                  <a:lnTo>
                    <a:pt x="137" y="92"/>
                  </a:lnTo>
                  <a:lnTo>
                    <a:pt x="135" y="94"/>
                  </a:lnTo>
                  <a:lnTo>
                    <a:pt x="131" y="94"/>
                  </a:lnTo>
                  <a:lnTo>
                    <a:pt x="126" y="98"/>
                  </a:lnTo>
                  <a:lnTo>
                    <a:pt x="124" y="100"/>
                  </a:lnTo>
                  <a:lnTo>
                    <a:pt x="118" y="100"/>
                  </a:lnTo>
                  <a:lnTo>
                    <a:pt x="118" y="98"/>
                  </a:lnTo>
                  <a:lnTo>
                    <a:pt x="118" y="98"/>
                  </a:lnTo>
                  <a:lnTo>
                    <a:pt x="118" y="94"/>
                  </a:lnTo>
                  <a:lnTo>
                    <a:pt x="118" y="92"/>
                  </a:lnTo>
                  <a:lnTo>
                    <a:pt x="116" y="90"/>
                  </a:lnTo>
                  <a:lnTo>
                    <a:pt x="114" y="90"/>
                  </a:lnTo>
                  <a:lnTo>
                    <a:pt x="112" y="88"/>
                  </a:lnTo>
                  <a:lnTo>
                    <a:pt x="110" y="90"/>
                  </a:lnTo>
                  <a:lnTo>
                    <a:pt x="109" y="88"/>
                  </a:lnTo>
                  <a:lnTo>
                    <a:pt x="110" y="86"/>
                  </a:lnTo>
                  <a:lnTo>
                    <a:pt x="114" y="84"/>
                  </a:lnTo>
                  <a:lnTo>
                    <a:pt x="118" y="82"/>
                  </a:lnTo>
                  <a:lnTo>
                    <a:pt x="118" y="82"/>
                  </a:lnTo>
                  <a:lnTo>
                    <a:pt x="118" y="82"/>
                  </a:lnTo>
                  <a:lnTo>
                    <a:pt x="116" y="79"/>
                  </a:lnTo>
                  <a:lnTo>
                    <a:pt x="116" y="79"/>
                  </a:lnTo>
                  <a:lnTo>
                    <a:pt x="114" y="81"/>
                  </a:lnTo>
                  <a:lnTo>
                    <a:pt x="114" y="79"/>
                  </a:lnTo>
                  <a:lnTo>
                    <a:pt x="110" y="79"/>
                  </a:lnTo>
                  <a:lnTo>
                    <a:pt x="109" y="79"/>
                  </a:lnTo>
                  <a:lnTo>
                    <a:pt x="107" y="81"/>
                  </a:lnTo>
                  <a:lnTo>
                    <a:pt x="105" y="79"/>
                  </a:lnTo>
                  <a:lnTo>
                    <a:pt x="103" y="79"/>
                  </a:lnTo>
                  <a:lnTo>
                    <a:pt x="101" y="77"/>
                  </a:lnTo>
                  <a:lnTo>
                    <a:pt x="103" y="77"/>
                  </a:lnTo>
                  <a:lnTo>
                    <a:pt x="103" y="77"/>
                  </a:lnTo>
                  <a:lnTo>
                    <a:pt x="99" y="75"/>
                  </a:lnTo>
                  <a:lnTo>
                    <a:pt x="95" y="75"/>
                  </a:lnTo>
                  <a:lnTo>
                    <a:pt x="95" y="73"/>
                  </a:lnTo>
                  <a:lnTo>
                    <a:pt x="97" y="73"/>
                  </a:lnTo>
                  <a:lnTo>
                    <a:pt x="101" y="73"/>
                  </a:lnTo>
                  <a:lnTo>
                    <a:pt x="103" y="75"/>
                  </a:lnTo>
                  <a:lnTo>
                    <a:pt x="105" y="73"/>
                  </a:lnTo>
                  <a:lnTo>
                    <a:pt x="107" y="73"/>
                  </a:lnTo>
                  <a:lnTo>
                    <a:pt x="103" y="73"/>
                  </a:lnTo>
                  <a:lnTo>
                    <a:pt x="101" y="73"/>
                  </a:lnTo>
                  <a:lnTo>
                    <a:pt x="101" y="71"/>
                  </a:lnTo>
                  <a:lnTo>
                    <a:pt x="99" y="71"/>
                  </a:lnTo>
                  <a:lnTo>
                    <a:pt x="99" y="71"/>
                  </a:lnTo>
                  <a:lnTo>
                    <a:pt x="97" y="73"/>
                  </a:lnTo>
                  <a:lnTo>
                    <a:pt x="95" y="73"/>
                  </a:lnTo>
                  <a:lnTo>
                    <a:pt x="95" y="73"/>
                  </a:lnTo>
                  <a:lnTo>
                    <a:pt x="95" y="71"/>
                  </a:lnTo>
                  <a:lnTo>
                    <a:pt x="93" y="73"/>
                  </a:lnTo>
                  <a:lnTo>
                    <a:pt x="89" y="73"/>
                  </a:lnTo>
                  <a:lnTo>
                    <a:pt x="88" y="75"/>
                  </a:lnTo>
                  <a:lnTo>
                    <a:pt x="88" y="77"/>
                  </a:lnTo>
                  <a:lnTo>
                    <a:pt x="86" y="81"/>
                  </a:lnTo>
                  <a:lnTo>
                    <a:pt x="86" y="81"/>
                  </a:lnTo>
                  <a:lnTo>
                    <a:pt x="86" y="81"/>
                  </a:lnTo>
                  <a:lnTo>
                    <a:pt x="82" y="86"/>
                  </a:lnTo>
                  <a:lnTo>
                    <a:pt x="80" y="86"/>
                  </a:lnTo>
                  <a:lnTo>
                    <a:pt x="80" y="84"/>
                  </a:lnTo>
                  <a:lnTo>
                    <a:pt x="80" y="86"/>
                  </a:lnTo>
                  <a:lnTo>
                    <a:pt x="80" y="86"/>
                  </a:lnTo>
                  <a:lnTo>
                    <a:pt x="80" y="88"/>
                  </a:lnTo>
                  <a:lnTo>
                    <a:pt x="80" y="90"/>
                  </a:lnTo>
                  <a:lnTo>
                    <a:pt x="80" y="90"/>
                  </a:lnTo>
                  <a:lnTo>
                    <a:pt x="78" y="88"/>
                  </a:lnTo>
                  <a:lnTo>
                    <a:pt x="74" y="88"/>
                  </a:lnTo>
                  <a:lnTo>
                    <a:pt x="72" y="90"/>
                  </a:lnTo>
                  <a:lnTo>
                    <a:pt x="68" y="90"/>
                  </a:lnTo>
                  <a:lnTo>
                    <a:pt x="67" y="88"/>
                  </a:lnTo>
                  <a:lnTo>
                    <a:pt x="65" y="86"/>
                  </a:lnTo>
                  <a:lnTo>
                    <a:pt x="67" y="86"/>
                  </a:lnTo>
                  <a:lnTo>
                    <a:pt x="68" y="86"/>
                  </a:lnTo>
                  <a:lnTo>
                    <a:pt x="68" y="84"/>
                  </a:lnTo>
                  <a:lnTo>
                    <a:pt x="70" y="81"/>
                  </a:lnTo>
                  <a:lnTo>
                    <a:pt x="70" y="81"/>
                  </a:lnTo>
                  <a:lnTo>
                    <a:pt x="70" y="79"/>
                  </a:lnTo>
                  <a:lnTo>
                    <a:pt x="70" y="75"/>
                  </a:lnTo>
                  <a:lnTo>
                    <a:pt x="72" y="75"/>
                  </a:lnTo>
                  <a:lnTo>
                    <a:pt x="76" y="75"/>
                  </a:lnTo>
                  <a:lnTo>
                    <a:pt x="78" y="75"/>
                  </a:lnTo>
                  <a:lnTo>
                    <a:pt x="80" y="75"/>
                  </a:lnTo>
                  <a:lnTo>
                    <a:pt x="82" y="75"/>
                  </a:lnTo>
                  <a:lnTo>
                    <a:pt x="80" y="73"/>
                  </a:lnTo>
                  <a:lnTo>
                    <a:pt x="80" y="71"/>
                  </a:lnTo>
                  <a:lnTo>
                    <a:pt x="80" y="69"/>
                  </a:lnTo>
                  <a:lnTo>
                    <a:pt x="76" y="67"/>
                  </a:lnTo>
                  <a:lnTo>
                    <a:pt x="74" y="65"/>
                  </a:lnTo>
                  <a:lnTo>
                    <a:pt x="74" y="63"/>
                  </a:lnTo>
                  <a:lnTo>
                    <a:pt x="72" y="63"/>
                  </a:lnTo>
                  <a:lnTo>
                    <a:pt x="72" y="61"/>
                  </a:lnTo>
                  <a:lnTo>
                    <a:pt x="70" y="58"/>
                  </a:lnTo>
                  <a:lnTo>
                    <a:pt x="68" y="56"/>
                  </a:lnTo>
                  <a:lnTo>
                    <a:pt x="65" y="54"/>
                  </a:lnTo>
                  <a:lnTo>
                    <a:pt x="65" y="54"/>
                  </a:lnTo>
                  <a:lnTo>
                    <a:pt x="63" y="54"/>
                  </a:lnTo>
                  <a:lnTo>
                    <a:pt x="59" y="54"/>
                  </a:lnTo>
                  <a:lnTo>
                    <a:pt x="57" y="52"/>
                  </a:lnTo>
                  <a:lnTo>
                    <a:pt x="53" y="52"/>
                  </a:lnTo>
                  <a:lnTo>
                    <a:pt x="51" y="48"/>
                  </a:lnTo>
                  <a:lnTo>
                    <a:pt x="51" y="50"/>
                  </a:lnTo>
                  <a:lnTo>
                    <a:pt x="49" y="50"/>
                  </a:lnTo>
                  <a:lnTo>
                    <a:pt x="47" y="50"/>
                  </a:lnTo>
                  <a:lnTo>
                    <a:pt x="46" y="50"/>
                  </a:lnTo>
                  <a:lnTo>
                    <a:pt x="46" y="50"/>
                  </a:lnTo>
                  <a:lnTo>
                    <a:pt x="44" y="50"/>
                  </a:lnTo>
                  <a:lnTo>
                    <a:pt x="44" y="52"/>
                  </a:lnTo>
                  <a:lnTo>
                    <a:pt x="44" y="54"/>
                  </a:lnTo>
                  <a:lnTo>
                    <a:pt x="44" y="56"/>
                  </a:lnTo>
                  <a:lnTo>
                    <a:pt x="42" y="56"/>
                  </a:lnTo>
                  <a:lnTo>
                    <a:pt x="40" y="58"/>
                  </a:lnTo>
                  <a:lnTo>
                    <a:pt x="32" y="60"/>
                  </a:lnTo>
                  <a:lnTo>
                    <a:pt x="30" y="61"/>
                  </a:lnTo>
                  <a:lnTo>
                    <a:pt x="28" y="61"/>
                  </a:lnTo>
                  <a:lnTo>
                    <a:pt x="25" y="61"/>
                  </a:lnTo>
                  <a:lnTo>
                    <a:pt x="23" y="61"/>
                  </a:lnTo>
                  <a:lnTo>
                    <a:pt x="23" y="60"/>
                  </a:lnTo>
                  <a:lnTo>
                    <a:pt x="19" y="58"/>
                  </a:lnTo>
                  <a:lnTo>
                    <a:pt x="15" y="58"/>
                  </a:lnTo>
                  <a:lnTo>
                    <a:pt x="11" y="56"/>
                  </a:lnTo>
                  <a:lnTo>
                    <a:pt x="9" y="56"/>
                  </a:lnTo>
                  <a:lnTo>
                    <a:pt x="9" y="58"/>
                  </a:lnTo>
                  <a:lnTo>
                    <a:pt x="5" y="58"/>
                  </a:lnTo>
                  <a:lnTo>
                    <a:pt x="5" y="56"/>
                  </a:lnTo>
                  <a:lnTo>
                    <a:pt x="4" y="54"/>
                  </a:lnTo>
                  <a:lnTo>
                    <a:pt x="0" y="52"/>
                  </a:lnTo>
                  <a:lnTo>
                    <a:pt x="2" y="52"/>
                  </a:lnTo>
                  <a:lnTo>
                    <a:pt x="2" y="48"/>
                  </a:lnTo>
                  <a:lnTo>
                    <a:pt x="4" y="44"/>
                  </a:lnTo>
                  <a:lnTo>
                    <a:pt x="5" y="44"/>
                  </a:lnTo>
                  <a:lnTo>
                    <a:pt x="5" y="40"/>
                  </a:lnTo>
                  <a:lnTo>
                    <a:pt x="5" y="39"/>
                  </a:lnTo>
                  <a:lnTo>
                    <a:pt x="11" y="31"/>
                  </a:lnTo>
                  <a:lnTo>
                    <a:pt x="13" y="29"/>
                  </a:lnTo>
                  <a:lnTo>
                    <a:pt x="15" y="27"/>
                  </a:lnTo>
                  <a:lnTo>
                    <a:pt x="17" y="27"/>
                  </a:lnTo>
                  <a:lnTo>
                    <a:pt x="17" y="23"/>
                  </a:lnTo>
                  <a:lnTo>
                    <a:pt x="15" y="23"/>
                  </a:lnTo>
                  <a:lnTo>
                    <a:pt x="15" y="21"/>
                  </a:lnTo>
                  <a:lnTo>
                    <a:pt x="17" y="19"/>
                  </a:lnTo>
                  <a:lnTo>
                    <a:pt x="13" y="19"/>
                  </a:lnTo>
                  <a:lnTo>
                    <a:pt x="13" y="16"/>
                  </a:lnTo>
                  <a:lnTo>
                    <a:pt x="11" y="16"/>
                  </a:lnTo>
                  <a:lnTo>
                    <a:pt x="11" y="10"/>
                  </a:lnTo>
                  <a:lnTo>
                    <a:pt x="11"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46"/>
            <p:cNvSpPr>
              <a:spLocks/>
            </p:cNvSpPr>
            <p:nvPr/>
          </p:nvSpPr>
          <p:spPr bwMode="auto">
            <a:xfrm>
              <a:off x="16305169" y="-1121615"/>
              <a:ext cx="74337" cy="74337"/>
            </a:xfrm>
            <a:custGeom>
              <a:avLst/>
              <a:gdLst>
                <a:gd name="T0" fmla="*/ 0 w 38"/>
                <a:gd name="T1" fmla="*/ 8 h 38"/>
                <a:gd name="T2" fmla="*/ 0 w 38"/>
                <a:gd name="T3" fmla="*/ 6 h 38"/>
                <a:gd name="T4" fmla="*/ 0 w 38"/>
                <a:gd name="T5" fmla="*/ 4 h 38"/>
                <a:gd name="T6" fmla="*/ 0 w 38"/>
                <a:gd name="T7" fmla="*/ 2 h 38"/>
                <a:gd name="T8" fmla="*/ 2 w 38"/>
                <a:gd name="T9" fmla="*/ 2 h 38"/>
                <a:gd name="T10" fmla="*/ 2 w 38"/>
                <a:gd name="T11" fmla="*/ 2 h 38"/>
                <a:gd name="T12" fmla="*/ 3 w 38"/>
                <a:gd name="T13" fmla="*/ 2 h 38"/>
                <a:gd name="T14" fmla="*/ 5 w 38"/>
                <a:gd name="T15" fmla="*/ 2 h 38"/>
                <a:gd name="T16" fmla="*/ 7 w 38"/>
                <a:gd name="T17" fmla="*/ 2 h 38"/>
                <a:gd name="T18" fmla="*/ 7 w 38"/>
                <a:gd name="T19" fmla="*/ 0 h 38"/>
                <a:gd name="T20" fmla="*/ 9 w 38"/>
                <a:gd name="T21" fmla="*/ 4 h 38"/>
                <a:gd name="T22" fmla="*/ 13 w 38"/>
                <a:gd name="T23" fmla="*/ 4 h 38"/>
                <a:gd name="T24" fmla="*/ 15 w 38"/>
                <a:gd name="T25" fmla="*/ 6 h 38"/>
                <a:gd name="T26" fmla="*/ 19 w 38"/>
                <a:gd name="T27" fmla="*/ 6 h 38"/>
                <a:gd name="T28" fmla="*/ 21 w 38"/>
                <a:gd name="T29" fmla="*/ 6 h 38"/>
                <a:gd name="T30" fmla="*/ 21 w 38"/>
                <a:gd name="T31" fmla="*/ 6 h 38"/>
                <a:gd name="T32" fmla="*/ 24 w 38"/>
                <a:gd name="T33" fmla="*/ 8 h 38"/>
                <a:gd name="T34" fmla="*/ 26 w 38"/>
                <a:gd name="T35" fmla="*/ 10 h 38"/>
                <a:gd name="T36" fmla="*/ 28 w 38"/>
                <a:gd name="T37" fmla="*/ 13 h 38"/>
                <a:gd name="T38" fmla="*/ 28 w 38"/>
                <a:gd name="T39" fmla="*/ 15 h 38"/>
                <a:gd name="T40" fmla="*/ 30 w 38"/>
                <a:gd name="T41" fmla="*/ 15 h 38"/>
                <a:gd name="T42" fmla="*/ 30 w 38"/>
                <a:gd name="T43" fmla="*/ 17 h 38"/>
                <a:gd name="T44" fmla="*/ 32 w 38"/>
                <a:gd name="T45" fmla="*/ 19 h 38"/>
                <a:gd name="T46" fmla="*/ 36 w 38"/>
                <a:gd name="T47" fmla="*/ 21 h 38"/>
                <a:gd name="T48" fmla="*/ 36 w 38"/>
                <a:gd name="T49" fmla="*/ 23 h 38"/>
                <a:gd name="T50" fmla="*/ 36 w 38"/>
                <a:gd name="T51" fmla="*/ 25 h 38"/>
                <a:gd name="T52" fmla="*/ 38 w 38"/>
                <a:gd name="T53" fmla="*/ 27 h 38"/>
                <a:gd name="T54" fmla="*/ 36 w 38"/>
                <a:gd name="T55" fmla="*/ 27 h 38"/>
                <a:gd name="T56" fmla="*/ 34 w 38"/>
                <a:gd name="T57" fmla="*/ 27 h 38"/>
                <a:gd name="T58" fmla="*/ 32 w 38"/>
                <a:gd name="T59" fmla="*/ 27 h 38"/>
                <a:gd name="T60" fmla="*/ 28 w 38"/>
                <a:gd name="T61" fmla="*/ 27 h 38"/>
                <a:gd name="T62" fmla="*/ 26 w 38"/>
                <a:gd name="T63" fmla="*/ 27 h 38"/>
                <a:gd name="T64" fmla="*/ 26 w 38"/>
                <a:gd name="T65" fmla="*/ 31 h 38"/>
                <a:gd name="T66" fmla="*/ 26 w 38"/>
                <a:gd name="T67" fmla="*/ 33 h 38"/>
                <a:gd name="T68" fmla="*/ 26 w 38"/>
                <a:gd name="T69" fmla="*/ 33 h 38"/>
                <a:gd name="T70" fmla="*/ 24 w 38"/>
                <a:gd name="T71" fmla="*/ 36 h 38"/>
                <a:gd name="T72" fmla="*/ 24 w 38"/>
                <a:gd name="T73" fmla="*/ 38 h 38"/>
                <a:gd name="T74" fmla="*/ 23 w 38"/>
                <a:gd name="T75" fmla="*/ 38 h 38"/>
                <a:gd name="T76" fmla="*/ 21 w 38"/>
                <a:gd name="T77" fmla="*/ 38 h 38"/>
                <a:gd name="T78" fmla="*/ 21 w 38"/>
                <a:gd name="T79" fmla="*/ 38 h 38"/>
                <a:gd name="T80" fmla="*/ 19 w 38"/>
                <a:gd name="T81" fmla="*/ 36 h 38"/>
                <a:gd name="T82" fmla="*/ 19 w 38"/>
                <a:gd name="T83" fmla="*/ 27 h 38"/>
                <a:gd name="T84" fmla="*/ 17 w 38"/>
                <a:gd name="T85" fmla="*/ 23 h 38"/>
                <a:gd name="T86" fmla="*/ 17 w 38"/>
                <a:gd name="T87" fmla="*/ 21 h 38"/>
                <a:gd name="T88" fmla="*/ 11 w 38"/>
                <a:gd name="T89" fmla="*/ 17 h 38"/>
                <a:gd name="T90" fmla="*/ 11 w 38"/>
                <a:gd name="T91" fmla="*/ 15 h 38"/>
                <a:gd name="T92" fmla="*/ 5 w 38"/>
                <a:gd name="T93" fmla="*/ 12 h 38"/>
                <a:gd name="T94" fmla="*/ 5 w 38"/>
                <a:gd name="T95" fmla="*/ 8 h 38"/>
                <a:gd name="T96" fmla="*/ 0 w 38"/>
                <a:gd name="T97"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38">
                  <a:moveTo>
                    <a:pt x="0" y="8"/>
                  </a:moveTo>
                  <a:lnTo>
                    <a:pt x="0" y="6"/>
                  </a:lnTo>
                  <a:lnTo>
                    <a:pt x="0" y="4"/>
                  </a:lnTo>
                  <a:lnTo>
                    <a:pt x="0" y="2"/>
                  </a:lnTo>
                  <a:lnTo>
                    <a:pt x="2" y="2"/>
                  </a:lnTo>
                  <a:lnTo>
                    <a:pt x="2" y="2"/>
                  </a:lnTo>
                  <a:lnTo>
                    <a:pt x="3" y="2"/>
                  </a:lnTo>
                  <a:lnTo>
                    <a:pt x="5" y="2"/>
                  </a:lnTo>
                  <a:lnTo>
                    <a:pt x="7" y="2"/>
                  </a:lnTo>
                  <a:lnTo>
                    <a:pt x="7" y="0"/>
                  </a:lnTo>
                  <a:lnTo>
                    <a:pt x="9" y="4"/>
                  </a:lnTo>
                  <a:lnTo>
                    <a:pt x="13" y="4"/>
                  </a:lnTo>
                  <a:lnTo>
                    <a:pt x="15" y="6"/>
                  </a:lnTo>
                  <a:lnTo>
                    <a:pt x="19" y="6"/>
                  </a:lnTo>
                  <a:lnTo>
                    <a:pt x="21" y="6"/>
                  </a:lnTo>
                  <a:lnTo>
                    <a:pt x="21" y="6"/>
                  </a:lnTo>
                  <a:lnTo>
                    <a:pt x="24" y="8"/>
                  </a:lnTo>
                  <a:lnTo>
                    <a:pt x="26" y="10"/>
                  </a:lnTo>
                  <a:lnTo>
                    <a:pt x="28" y="13"/>
                  </a:lnTo>
                  <a:lnTo>
                    <a:pt x="28" y="15"/>
                  </a:lnTo>
                  <a:lnTo>
                    <a:pt x="30" y="15"/>
                  </a:lnTo>
                  <a:lnTo>
                    <a:pt x="30" y="17"/>
                  </a:lnTo>
                  <a:lnTo>
                    <a:pt x="32" y="19"/>
                  </a:lnTo>
                  <a:lnTo>
                    <a:pt x="36" y="21"/>
                  </a:lnTo>
                  <a:lnTo>
                    <a:pt x="36" y="23"/>
                  </a:lnTo>
                  <a:lnTo>
                    <a:pt x="36" y="25"/>
                  </a:lnTo>
                  <a:lnTo>
                    <a:pt x="38" y="27"/>
                  </a:lnTo>
                  <a:lnTo>
                    <a:pt x="36" y="27"/>
                  </a:lnTo>
                  <a:lnTo>
                    <a:pt x="34" y="27"/>
                  </a:lnTo>
                  <a:lnTo>
                    <a:pt x="32" y="27"/>
                  </a:lnTo>
                  <a:lnTo>
                    <a:pt x="28" y="27"/>
                  </a:lnTo>
                  <a:lnTo>
                    <a:pt x="26" y="27"/>
                  </a:lnTo>
                  <a:lnTo>
                    <a:pt x="26" y="31"/>
                  </a:lnTo>
                  <a:lnTo>
                    <a:pt x="26" y="33"/>
                  </a:lnTo>
                  <a:lnTo>
                    <a:pt x="26" y="33"/>
                  </a:lnTo>
                  <a:lnTo>
                    <a:pt x="24" y="36"/>
                  </a:lnTo>
                  <a:lnTo>
                    <a:pt x="24" y="38"/>
                  </a:lnTo>
                  <a:lnTo>
                    <a:pt x="23" y="38"/>
                  </a:lnTo>
                  <a:lnTo>
                    <a:pt x="21" y="38"/>
                  </a:lnTo>
                  <a:lnTo>
                    <a:pt x="21" y="38"/>
                  </a:lnTo>
                  <a:lnTo>
                    <a:pt x="19" y="36"/>
                  </a:lnTo>
                  <a:lnTo>
                    <a:pt x="19" y="27"/>
                  </a:lnTo>
                  <a:lnTo>
                    <a:pt x="17" y="23"/>
                  </a:lnTo>
                  <a:lnTo>
                    <a:pt x="17" y="21"/>
                  </a:lnTo>
                  <a:lnTo>
                    <a:pt x="11" y="17"/>
                  </a:lnTo>
                  <a:lnTo>
                    <a:pt x="11" y="15"/>
                  </a:lnTo>
                  <a:lnTo>
                    <a:pt x="5" y="12"/>
                  </a:lnTo>
                  <a:lnTo>
                    <a:pt x="5" y="8"/>
                  </a:lnTo>
                  <a:lnTo>
                    <a:pt x="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47"/>
            <p:cNvSpPr>
              <a:spLocks/>
            </p:cNvSpPr>
            <p:nvPr/>
          </p:nvSpPr>
          <p:spPr bwMode="auto">
            <a:xfrm>
              <a:off x="16187796" y="-1105965"/>
              <a:ext cx="187799" cy="103680"/>
            </a:xfrm>
            <a:custGeom>
              <a:avLst/>
              <a:gdLst>
                <a:gd name="T0" fmla="*/ 25 w 96"/>
                <a:gd name="T1" fmla="*/ 2 h 53"/>
                <a:gd name="T2" fmla="*/ 27 w 96"/>
                <a:gd name="T3" fmla="*/ 0 h 53"/>
                <a:gd name="T4" fmla="*/ 35 w 96"/>
                <a:gd name="T5" fmla="*/ 2 h 53"/>
                <a:gd name="T6" fmla="*/ 39 w 96"/>
                <a:gd name="T7" fmla="*/ 5 h 53"/>
                <a:gd name="T8" fmla="*/ 44 w 96"/>
                <a:gd name="T9" fmla="*/ 5 h 53"/>
                <a:gd name="T10" fmla="*/ 48 w 96"/>
                <a:gd name="T11" fmla="*/ 4 h 53"/>
                <a:gd name="T12" fmla="*/ 58 w 96"/>
                <a:gd name="T13" fmla="*/ 0 h 53"/>
                <a:gd name="T14" fmla="*/ 65 w 96"/>
                <a:gd name="T15" fmla="*/ 4 h 53"/>
                <a:gd name="T16" fmla="*/ 71 w 96"/>
                <a:gd name="T17" fmla="*/ 9 h 53"/>
                <a:gd name="T18" fmla="*/ 77 w 96"/>
                <a:gd name="T19" fmla="*/ 15 h 53"/>
                <a:gd name="T20" fmla="*/ 79 w 96"/>
                <a:gd name="T21" fmla="*/ 28 h 53"/>
                <a:gd name="T22" fmla="*/ 83 w 96"/>
                <a:gd name="T23" fmla="*/ 32 h 53"/>
                <a:gd name="T24" fmla="*/ 88 w 96"/>
                <a:gd name="T25" fmla="*/ 34 h 53"/>
                <a:gd name="T26" fmla="*/ 94 w 96"/>
                <a:gd name="T27" fmla="*/ 32 h 53"/>
                <a:gd name="T28" fmla="*/ 94 w 96"/>
                <a:gd name="T29" fmla="*/ 34 h 53"/>
                <a:gd name="T30" fmla="*/ 96 w 96"/>
                <a:gd name="T31" fmla="*/ 36 h 53"/>
                <a:gd name="T32" fmla="*/ 92 w 96"/>
                <a:gd name="T33" fmla="*/ 40 h 53"/>
                <a:gd name="T34" fmla="*/ 88 w 96"/>
                <a:gd name="T35" fmla="*/ 42 h 53"/>
                <a:gd name="T36" fmla="*/ 86 w 96"/>
                <a:gd name="T37" fmla="*/ 46 h 53"/>
                <a:gd name="T38" fmla="*/ 86 w 96"/>
                <a:gd name="T39" fmla="*/ 49 h 53"/>
                <a:gd name="T40" fmla="*/ 84 w 96"/>
                <a:gd name="T41" fmla="*/ 51 h 53"/>
                <a:gd name="T42" fmla="*/ 81 w 96"/>
                <a:gd name="T43" fmla="*/ 49 h 53"/>
                <a:gd name="T44" fmla="*/ 77 w 96"/>
                <a:gd name="T45" fmla="*/ 49 h 53"/>
                <a:gd name="T46" fmla="*/ 71 w 96"/>
                <a:gd name="T47" fmla="*/ 47 h 53"/>
                <a:gd name="T48" fmla="*/ 62 w 96"/>
                <a:gd name="T49" fmla="*/ 51 h 53"/>
                <a:gd name="T50" fmla="*/ 58 w 96"/>
                <a:gd name="T51" fmla="*/ 53 h 53"/>
                <a:gd name="T52" fmla="*/ 52 w 96"/>
                <a:gd name="T53" fmla="*/ 53 h 53"/>
                <a:gd name="T54" fmla="*/ 48 w 96"/>
                <a:gd name="T55" fmla="*/ 53 h 53"/>
                <a:gd name="T56" fmla="*/ 44 w 96"/>
                <a:gd name="T57" fmla="*/ 53 h 53"/>
                <a:gd name="T58" fmla="*/ 39 w 96"/>
                <a:gd name="T59" fmla="*/ 53 h 53"/>
                <a:gd name="T60" fmla="*/ 35 w 96"/>
                <a:gd name="T61" fmla="*/ 51 h 53"/>
                <a:gd name="T62" fmla="*/ 31 w 96"/>
                <a:gd name="T63" fmla="*/ 53 h 53"/>
                <a:gd name="T64" fmla="*/ 29 w 96"/>
                <a:gd name="T65" fmla="*/ 51 h 53"/>
                <a:gd name="T66" fmla="*/ 29 w 96"/>
                <a:gd name="T67" fmla="*/ 47 h 53"/>
                <a:gd name="T68" fmla="*/ 25 w 96"/>
                <a:gd name="T69" fmla="*/ 46 h 53"/>
                <a:gd name="T70" fmla="*/ 27 w 96"/>
                <a:gd name="T71" fmla="*/ 42 h 53"/>
                <a:gd name="T72" fmla="*/ 21 w 96"/>
                <a:gd name="T73" fmla="*/ 44 h 53"/>
                <a:gd name="T74" fmla="*/ 18 w 96"/>
                <a:gd name="T75" fmla="*/ 44 h 53"/>
                <a:gd name="T76" fmla="*/ 12 w 96"/>
                <a:gd name="T77" fmla="*/ 40 h 53"/>
                <a:gd name="T78" fmla="*/ 14 w 96"/>
                <a:gd name="T79" fmla="*/ 38 h 53"/>
                <a:gd name="T80" fmla="*/ 8 w 96"/>
                <a:gd name="T81" fmla="*/ 34 h 53"/>
                <a:gd name="T82" fmla="*/ 4 w 96"/>
                <a:gd name="T83" fmla="*/ 28 h 53"/>
                <a:gd name="T84" fmla="*/ 0 w 96"/>
                <a:gd name="T85" fmla="*/ 26 h 53"/>
                <a:gd name="T86" fmla="*/ 4 w 96"/>
                <a:gd name="T87" fmla="*/ 25 h 53"/>
                <a:gd name="T88" fmla="*/ 8 w 96"/>
                <a:gd name="T89" fmla="*/ 23 h 53"/>
                <a:gd name="T90" fmla="*/ 10 w 96"/>
                <a:gd name="T91" fmla="*/ 19 h 53"/>
                <a:gd name="T92" fmla="*/ 16 w 96"/>
                <a:gd name="T93" fmla="*/ 7 h 53"/>
                <a:gd name="T94" fmla="*/ 21 w 96"/>
                <a:gd name="T95" fmla="*/ 4 h 53"/>
                <a:gd name="T96" fmla="*/ 21 w 96"/>
                <a:gd name="T97"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53">
                  <a:moveTo>
                    <a:pt x="21" y="2"/>
                  </a:moveTo>
                  <a:lnTo>
                    <a:pt x="25" y="2"/>
                  </a:lnTo>
                  <a:lnTo>
                    <a:pt x="25" y="0"/>
                  </a:lnTo>
                  <a:lnTo>
                    <a:pt x="27" y="0"/>
                  </a:lnTo>
                  <a:lnTo>
                    <a:pt x="31" y="2"/>
                  </a:lnTo>
                  <a:lnTo>
                    <a:pt x="35" y="2"/>
                  </a:lnTo>
                  <a:lnTo>
                    <a:pt x="39" y="4"/>
                  </a:lnTo>
                  <a:lnTo>
                    <a:pt x="39" y="5"/>
                  </a:lnTo>
                  <a:lnTo>
                    <a:pt x="41" y="5"/>
                  </a:lnTo>
                  <a:lnTo>
                    <a:pt x="44" y="5"/>
                  </a:lnTo>
                  <a:lnTo>
                    <a:pt x="46" y="5"/>
                  </a:lnTo>
                  <a:lnTo>
                    <a:pt x="48" y="4"/>
                  </a:lnTo>
                  <a:lnTo>
                    <a:pt x="56" y="2"/>
                  </a:lnTo>
                  <a:lnTo>
                    <a:pt x="58" y="0"/>
                  </a:lnTo>
                  <a:lnTo>
                    <a:pt x="65" y="0"/>
                  </a:lnTo>
                  <a:lnTo>
                    <a:pt x="65" y="4"/>
                  </a:lnTo>
                  <a:lnTo>
                    <a:pt x="71" y="7"/>
                  </a:lnTo>
                  <a:lnTo>
                    <a:pt x="71" y="9"/>
                  </a:lnTo>
                  <a:lnTo>
                    <a:pt x="77" y="13"/>
                  </a:lnTo>
                  <a:lnTo>
                    <a:pt x="77" y="15"/>
                  </a:lnTo>
                  <a:lnTo>
                    <a:pt x="79" y="19"/>
                  </a:lnTo>
                  <a:lnTo>
                    <a:pt x="79" y="28"/>
                  </a:lnTo>
                  <a:lnTo>
                    <a:pt x="81" y="30"/>
                  </a:lnTo>
                  <a:lnTo>
                    <a:pt x="83" y="32"/>
                  </a:lnTo>
                  <a:lnTo>
                    <a:pt x="84" y="34"/>
                  </a:lnTo>
                  <a:lnTo>
                    <a:pt x="88" y="34"/>
                  </a:lnTo>
                  <a:lnTo>
                    <a:pt x="90" y="32"/>
                  </a:lnTo>
                  <a:lnTo>
                    <a:pt x="94" y="32"/>
                  </a:lnTo>
                  <a:lnTo>
                    <a:pt x="96" y="34"/>
                  </a:lnTo>
                  <a:lnTo>
                    <a:pt x="94" y="34"/>
                  </a:lnTo>
                  <a:lnTo>
                    <a:pt x="96" y="36"/>
                  </a:lnTo>
                  <a:lnTo>
                    <a:pt x="96" y="36"/>
                  </a:lnTo>
                  <a:lnTo>
                    <a:pt x="94" y="40"/>
                  </a:lnTo>
                  <a:lnTo>
                    <a:pt x="92" y="40"/>
                  </a:lnTo>
                  <a:lnTo>
                    <a:pt x="88" y="40"/>
                  </a:lnTo>
                  <a:lnTo>
                    <a:pt x="88" y="42"/>
                  </a:lnTo>
                  <a:lnTo>
                    <a:pt x="86" y="44"/>
                  </a:lnTo>
                  <a:lnTo>
                    <a:pt x="86" y="46"/>
                  </a:lnTo>
                  <a:lnTo>
                    <a:pt x="86" y="47"/>
                  </a:lnTo>
                  <a:lnTo>
                    <a:pt x="86" y="49"/>
                  </a:lnTo>
                  <a:lnTo>
                    <a:pt x="86" y="51"/>
                  </a:lnTo>
                  <a:lnTo>
                    <a:pt x="84" y="51"/>
                  </a:lnTo>
                  <a:lnTo>
                    <a:pt x="84" y="51"/>
                  </a:lnTo>
                  <a:lnTo>
                    <a:pt x="81" y="49"/>
                  </a:lnTo>
                  <a:lnTo>
                    <a:pt x="79" y="49"/>
                  </a:lnTo>
                  <a:lnTo>
                    <a:pt x="77" y="49"/>
                  </a:lnTo>
                  <a:lnTo>
                    <a:pt x="75" y="47"/>
                  </a:lnTo>
                  <a:lnTo>
                    <a:pt x="71" y="47"/>
                  </a:lnTo>
                  <a:lnTo>
                    <a:pt x="67" y="47"/>
                  </a:lnTo>
                  <a:lnTo>
                    <a:pt x="62" y="51"/>
                  </a:lnTo>
                  <a:lnTo>
                    <a:pt x="62" y="51"/>
                  </a:lnTo>
                  <a:lnTo>
                    <a:pt x="58" y="53"/>
                  </a:lnTo>
                  <a:lnTo>
                    <a:pt x="56" y="53"/>
                  </a:lnTo>
                  <a:lnTo>
                    <a:pt x="52" y="53"/>
                  </a:lnTo>
                  <a:lnTo>
                    <a:pt x="50" y="53"/>
                  </a:lnTo>
                  <a:lnTo>
                    <a:pt x="48" y="53"/>
                  </a:lnTo>
                  <a:lnTo>
                    <a:pt x="46" y="53"/>
                  </a:lnTo>
                  <a:lnTo>
                    <a:pt x="44" y="53"/>
                  </a:lnTo>
                  <a:lnTo>
                    <a:pt x="42" y="53"/>
                  </a:lnTo>
                  <a:lnTo>
                    <a:pt x="39" y="53"/>
                  </a:lnTo>
                  <a:lnTo>
                    <a:pt x="37" y="53"/>
                  </a:lnTo>
                  <a:lnTo>
                    <a:pt x="35" y="51"/>
                  </a:lnTo>
                  <a:lnTo>
                    <a:pt x="33" y="51"/>
                  </a:lnTo>
                  <a:lnTo>
                    <a:pt x="31" y="53"/>
                  </a:lnTo>
                  <a:lnTo>
                    <a:pt x="29" y="51"/>
                  </a:lnTo>
                  <a:lnTo>
                    <a:pt x="29" y="51"/>
                  </a:lnTo>
                  <a:lnTo>
                    <a:pt x="29" y="49"/>
                  </a:lnTo>
                  <a:lnTo>
                    <a:pt x="29" y="47"/>
                  </a:lnTo>
                  <a:lnTo>
                    <a:pt x="25" y="47"/>
                  </a:lnTo>
                  <a:lnTo>
                    <a:pt x="25" y="46"/>
                  </a:lnTo>
                  <a:lnTo>
                    <a:pt x="25" y="44"/>
                  </a:lnTo>
                  <a:lnTo>
                    <a:pt x="27" y="42"/>
                  </a:lnTo>
                  <a:lnTo>
                    <a:pt x="23" y="42"/>
                  </a:lnTo>
                  <a:lnTo>
                    <a:pt x="21" y="44"/>
                  </a:lnTo>
                  <a:lnTo>
                    <a:pt x="20" y="42"/>
                  </a:lnTo>
                  <a:lnTo>
                    <a:pt x="18" y="44"/>
                  </a:lnTo>
                  <a:lnTo>
                    <a:pt x="16" y="42"/>
                  </a:lnTo>
                  <a:lnTo>
                    <a:pt x="12" y="40"/>
                  </a:lnTo>
                  <a:lnTo>
                    <a:pt x="12" y="40"/>
                  </a:lnTo>
                  <a:lnTo>
                    <a:pt x="14" y="38"/>
                  </a:lnTo>
                  <a:lnTo>
                    <a:pt x="10" y="36"/>
                  </a:lnTo>
                  <a:lnTo>
                    <a:pt x="8" y="34"/>
                  </a:lnTo>
                  <a:lnTo>
                    <a:pt x="6" y="32"/>
                  </a:lnTo>
                  <a:lnTo>
                    <a:pt x="4" y="28"/>
                  </a:lnTo>
                  <a:lnTo>
                    <a:pt x="2" y="26"/>
                  </a:lnTo>
                  <a:lnTo>
                    <a:pt x="0" y="26"/>
                  </a:lnTo>
                  <a:lnTo>
                    <a:pt x="2" y="25"/>
                  </a:lnTo>
                  <a:lnTo>
                    <a:pt x="4" y="25"/>
                  </a:lnTo>
                  <a:lnTo>
                    <a:pt x="6" y="23"/>
                  </a:lnTo>
                  <a:lnTo>
                    <a:pt x="8" y="23"/>
                  </a:lnTo>
                  <a:lnTo>
                    <a:pt x="10" y="21"/>
                  </a:lnTo>
                  <a:lnTo>
                    <a:pt x="10" y="19"/>
                  </a:lnTo>
                  <a:lnTo>
                    <a:pt x="14" y="15"/>
                  </a:lnTo>
                  <a:lnTo>
                    <a:pt x="16" y="7"/>
                  </a:lnTo>
                  <a:lnTo>
                    <a:pt x="20" y="4"/>
                  </a:lnTo>
                  <a:lnTo>
                    <a:pt x="21" y="4"/>
                  </a:lnTo>
                  <a:lnTo>
                    <a:pt x="23" y="2"/>
                  </a:lnTo>
                  <a:lnTo>
                    <a:pt x="2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48"/>
            <p:cNvSpPr>
              <a:spLocks/>
            </p:cNvSpPr>
            <p:nvPr/>
          </p:nvSpPr>
          <p:spPr bwMode="auto">
            <a:xfrm>
              <a:off x="16109546" y="-1113791"/>
              <a:ext cx="123244" cy="70424"/>
            </a:xfrm>
            <a:custGeom>
              <a:avLst/>
              <a:gdLst>
                <a:gd name="T0" fmla="*/ 40 w 63"/>
                <a:gd name="T1" fmla="*/ 30 h 36"/>
                <a:gd name="T2" fmla="*/ 42 w 63"/>
                <a:gd name="T3" fmla="*/ 29 h 36"/>
                <a:gd name="T4" fmla="*/ 44 w 63"/>
                <a:gd name="T5" fmla="*/ 29 h 36"/>
                <a:gd name="T6" fmla="*/ 46 w 63"/>
                <a:gd name="T7" fmla="*/ 27 h 36"/>
                <a:gd name="T8" fmla="*/ 48 w 63"/>
                <a:gd name="T9" fmla="*/ 27 h 36"/>
                <a:gd name="T10" fmla="*/ 50 w 63"/>
                <a:gd name="T11" fmla="*/ 25 h 36"/>
                <a:gd name="T12" fmla="*/ 50 w 63"/>
                <a:gd name="T13" fmla="*/ 23 h 36"/>
                <a:gd name="T14" fmla="*/ 54 w 63"/>
                <a:gd name="T15" fmla="*/ 19 h 36"/>
                <a:gd name="T16" fmla="*/ 56 w 63"/>
                <a:gd name="T17" fmla="*/ 11 h 36"/>
                <a:gd name="T18" fmla="*/ 60 w 63"/>
                <a:gd name="T19" fmla="*/ 8 h 36"/>
                <a:gd name="T20" fmla="*/ 61 w 63"/>
                <a:gd name="T21" fmla="*/ 8 h 36"/>
                <a:gd name="T22" fmla="*/ 63 w 63"/>
                <a:gd name="T23" fmla="*/ 6 h 36"/>
                <a:gd name="T24" fmla="*/ 61 w 63"/>
                <a:gd name="T25" fmla="*/ 4 h 36"/>
                <a:gd name="T26" fmla="*/ 60 w 63"/>
                <a:gd name="T27" fmla="*/ 2 h 36"/>
                <a:gd name="T28" fmla="*/ 56 w 63"/>
                <a:gd name="T29" fmla="*/ 0 h 36"/>
                <a:gd name="T30" fmla="*/ 54 w 63"/>
                <a:gd name="T31" fmla="*/ 2 h 36"/>
                <a:gd name="T32" fmla="*/ 50 w 63"/>
                <a:gd name="T33" fmla="*/ 0 h 36"/>
                <a:gd name="T34" fmla="*/ 46 w 63"/>
                <a:gd name="T35" fmla="*/ 0 h 36"/>
                <a:gd name="T36" fmla="*/ 44 w 63"/>
                <a:gd name="T37" fmla="*/ 0 h 36"/>
                <a:gd name="T38" fmla="*/ 40 w 63"/>
                <a:gd name="T39" fmla="*/ 0 h 36"/>
                <a:gd name="T40" fmla="*/ 38 w 63"/>
                <a:gd name="T41" fmla="*/ 4 h 36"/>
                <a:gd name="T42" fmla="*/ 37 w 63"/>
                <a:gd name="T43" fmla="*/ 4 h 36"/>
                <a:gd name="T44" fmla="*/ 37 w 63"/>
                <a:gd name="T45" fmla="*/ 6 h 36"/>
                <a:gd name="T46" fmla="*/ 33 w 63"/>
                <a:gd name="T47" fmla="*/ 4 h 36"/>
                <a:gd name="T48" fmla="*/ 29 w 63"/>
                <a:gd name="T49" fmla="*/ 6 h 36"/>
                <a:gd name="T50" fmla="*/ 27 w 63"/>
                <a:gd name="T51" fmla="*/ 8 h 36"/>
                <a:gd name="T52" fmla="*/ 27 w 63"/>
                <a:gd name="T53" fmla="*/ 9 h 36"/>
                <a:gd name="T54" fmla="*/ 21 w 63"/>
                <a:gd name="T55" fmla="*/ 9 h 36"/>
                <a:gd name="T56" fmla="*/ 17 w 63"/>
                <a:gd name="T57" fmla="*/ 9 h 36"/>
                <a:gd name="T58" fmla="*/ 14 w 63"/>
                <a:gd name="T59" fmla="*/ 9 h 36"/>
                <a:gd name="T60" fmla="*/ 6 w 63"/>
                <a:gd name="T61" fmla="*/ 6 h 36"/>
                <a:gd name="T62" fmla="*/ 6 w 63"/>
                <a:gd name="T63" fmla="*/ 8 h 36"/>
                <a:gd name="T64" fmla="*/ 6 w 63"/>
                <a:gd name="T65" fmla="*/ 9 h 36"/>
                <a:gd name="T66" fmla="*/ 6 w 63"/>
                <a:gd name="T67" fmla="*/ 11 h 36"/>
                <a:gd name="T68" fmla="*/ 2 w 63"/>
                <a:gd name="T69" fmla="*/ 11 h 36"/>
                <a:gd name="T70" fmla="*/ 0 w 63"/>
                <a:gd name="T71" fmla="*/ 11 h 36"/>
                <a:gd name="T72" fmla="*/ 2 w 63"/>
                <a:gd name="T73" fmla="*/ 13 h 36"/>
                <a:gd name="T74" fmla="*/ 2 w 63"/>
                <a:gd name="T75" fmla="*/ 15 h 36"/>
                <a:gd name="T76" fmla="*/ 2 w 63"/>
                <a:gd name="T77" fmla="*/ 17 h 36"/>
                <a:gd name="T78" fmla="*/ 2 w 63"/>
                <a:gd name="T79" fmla="*/ 19 h 36"/>
                <a:gd name="T80" fmla="*/ 0 w 63"/>
                <a:gd name="T81" fmla="*/ 21 h 36"/>
                <a:gd name="T82" fmla="*/ 0 w 63"/>
                <a:gd name="T83" fmla="*/ 21 h 36"/>
                <a:gd name="T84" fmla="*/ 4 w 63"/>
                <a:gd name="T85" fmla="*/ 25 h 36"/>
                <a:gd name="T86" fmla="*/ 4 w 63"/>
                <a:gd name="T87" fmla="*/ 29 h 36"/>
                <a:gd name="T88" fmla="*/ 6 w 63"/>
                <a:gd name="T89" fmla="*/ 29 h 36"/>
                <a:gd name="T90" fmla="*/ 10 w 63"/>
                <a:gd name="T91" fmla="*/ 32 h 36"/>
                <a:gd name="T92" fmla="*/ 12 w 63"/>
                <a:gd name="T93" fmla="*/ 32 h 36"/>
                <a:gd name="T94" fmla="*/ 14 w 63"/>
                <a:gd name="T95" fmla="*/ 34 h 36"/>
                <a:gd name="T96" fmla="*/ 19 w 63"/>
                <a:gd name="T97" fmla="*/ 34 h 36"/>
                <a:gd name="T98" fmla="*/ 23 w 63"/>
                <a:gd name="T99" fmla="*/ 36 h 36"/>
                <a:gd name="T100" fmla="*/ 25 w 63"/>
                <a:gd name="T101" fmla="*/ 34 h 36"/>
                <a:gd name="T102" fmla="*/ 27 w 63"/>
                <a:gd name="T103" fmla="*/ 34 h 36"/>
                <a:gd name="T104" fmla="*/ 29 w 63"/>
                <a:gd name="T105" fmla="*/ 32 h 36"/>
                <a:gd name="T106" fmla="*/ 31 w 63"/>
                <a:gd name="T107" fmla="*/ 32 h 36"/>
                <a:gd name="T108" fmla="*/ 33 w 63"/>
                <a:gd name="T109" fmla="*/ 32 h 36"/>
                <a:gd name="T110" fmla="*/ 33 w 63"/>
                <a:gd name="T111" fmla="*/ 30 h 36"/>
                <a:gd name="T112" fmla="*/ 35 w 63"/>
                <a:gd name="T113" fmla="*/ 29 h 36"/>
                <a:gd name="T114" fmla="*/ 37 w 63"/>
                <a:gd name="T115" fmla="*/ 30 h 36"/>
                <a:gd name="T116" fmla="*/ 38 w 63"/>
                <a:gd name="T117" fmla="*/ 30 h 36"/>
                <a:gd name="T118" fmla="*/ 40 w 63"/>
                <a:gd name="T1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36">
                  <a:moveTo>
                    <a:pt x="40" y="30"/>
                  </a:moveTo>
                  <a:lnTo>
                    <a:pt x="42" y="29"/>
                  </a:lnTo>
                  <a:lnTo>
                    <a:pt x="44" y="29"/>
                  </a:lnTo>
                  <a:lnTo>
                    <a:pt x="46" y="27"/>
                  </a:lnTo>
                  <a:lnTo>
                    <a:pt x="48" y="27"/>
                  </a:lnTo>
                  <a:lnTo>
                    <a:pt x="50" y="25"/>
                  </a:lnTo>
                  <a:lnTo>
                    <a:pt x="50" y="23"/>
                  </a:lnTo>
                  <a:lnTo>
                    <a:pt x="54" y="19"/>
                  </a:lnTo>
                  <a:lnTo>
                    <a:pt x="56" y="11"/>
                  </a:lnTo>
                  <a:lnTo>
                    <a:pt x="60" y="8"/>
                  </a:lnTo>
                  <a:lnTo>
                    <a:pt x="61" y="8"/>
                  </a:lnTo>
                  <a:lnTo>
                    <a:pt x="63" y="6"/>
                  </a:lnTo>
                  <a:lnTo>
                    <a:pt x="61" y="4"/>
                  </a:lnTo>
                  <a:lnTo>
                    <a:pt x="60" y="2"/>
                  </a:lnTo>
                  <a:lnTo>
                    <a:pt x="56" y="0"/>
                  </a:lnTo>
                  <a:lnTo>
                    <a:pt x="54" y="2"/>
                  </a:lnTo>
                  <a:lnTo>
                    <a:pt x="50" y="0"/>
                  </a:lnTo>
                  <a:lnTo>
                    <a:pt x="46" y="0"/>
                  </a:lnTo>
                  <a:lnTo>
                    <a:pt x="44" y="0"/>
                  </a:lnTo>
                  <a:lnTo>
                    <a:pt x="40" y="0"/>
                  </a:lnTo>
                  <a:lnTo>
                    <a:pt x="38" y="4"/>
                  </a:lnTo>
                  <a:lnTo>
                    <a:pt x="37" y="4"/>
                  </a:lnTo>
                  <a:lnTo>
                    <a:pt x="37" y="6"/>
                  </a:lnTo>
                  <a:lnTo>
                    <a:pt x="33" y="4"/>
                  </a:lnTo>
                  <a:lnTo>
                    <a:pt x="29" y="6"/>
                  </a:lnTo>
                  <a:lnTo>
                    <a:pt x="27" y="8"/>
                  </a:lnTo>
                  <a:lnTo>
                    <a:pt x="27" y="9"/>
                  </a:lnTo>
                  <a:lnTo>
                    <a:pt x="21" y="9"/>
                  </a:lnTo>
                  <a:lnTo>
                    <a:pt x="17" y="9"/>
                  </a:lnTo>
                  <a:lnTo>
                    <a:pt x="14" y="9"/>
                  </a:lnTo>
                  <a:lnTo>
                    <a:pt x="6" y="6"/>
                  </a:lnTo>
                  <a:lnTo>
                    <a:pt x="6" y="8"/>
                  </a:lnTo>
                  <a:lnTo>
                    <a:pt x="6" y="9"/>
                  </a:lnTo>
                  <a:lnTo>
                    <a:pt x="6" y="11"/>
                  </a:lnTo>
                  <a:lnTo>
                    <a:pt x="2" y="11"/>
                  </a:lnTo>
                  <a:lnTo>
                    <a:pt x="0" y="11"/>
                  </a:lnTo>
                  <a:lnTo>
                    <a:pt x="2" y="13"/>
                  </a:lnTo>
                  <a:lnTo>
                    <a:pt x="2" y="15"/>
                  </a:lnTo>
                  <a:lnTo>
                    <a:pt x="2" y="17"/>
                  </a:lnTo>
                  <a:lnTo>
                    <a:pt x="2" y="19"/>
                  </a:lnTo>
                  <a:lnTo>
                    <a:pt x="0" y="21"/>
                  </a:lnTo>
                  <a:lnTo>
                    <a:pt x="0" y="21"/>
                  </a:lnTo>
                  <a:lnTo>
                    <a:pt x="4" y="25"/>
                  </a:lnTo>
                  <a:lnTo>
                    <a:pt x="4" y="29"/>
                  </a:lnTo>
                  <a:lnTo>
                    <a:pt x="6" y="29"/>
                  </a:lnTo>
                  <a:lnTo>
                    <a:pt x="10" y="32"/>
                  </a:lnTo>
                  <a:lnTo>
                    <a:pt x="12" y="32"/>
                  </a:lnTo>
                  <a:lnTo>
                    <a:pt x="14" y="34"/>
                  </a:lnTo>
                  <a:lnTo>
                    <a:pt x="19" y="34"/>
                  </a:lnTo>
                  <a:lnTo>
                    <a:pt x="23" y="36"/>
                  </a:lnTo>
                  <a:lnTo>
                    <a:pt x="25" y="34"/>
                  </a:lnTo>
                  <a:lnTo>
                    <a:pt x="27" y="34"/>
                  </a:lnTo>
                  <a:lnTo>
                    <a:pt x="29" y="32"/>
                  </a:lnTo>
                  <a:lnTo>
                    <a:pt x="31" y="32"/>
                  </a:lnTo>
                  <a:lnTo>
                    <a:pt x="33" y="32"/>
                  </a:lnTo>
                  <a:lnTo>
                    <a:pt x="33" y="30"/>
                  </a:lnTo>
                  <a:lnTo>
                    <a:pt x="35" y="29"/>
                  </a:lnTo>
                  <a:lnTo>
                    <a:pt x="37" y="30"/>
                  </a:lnTo>
                  <a:lnTo>
                    <a:pt x="38" y="30"/>
                  </a:lnTo>
                  <a:lnTo>
                    <a:pt x="40" y="3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49"/>
            <p:cNvSpPr>
              <a:spLocks/>
            </p:cNvSpPr>
            <p:nvPr/>
          </p:nvSpPr>
          <p:spPr bwMode="auto">
            <a:xfrm>
              <a:off x="16121283" y="-1137265"/>
              <a:ext cx="105637" cy="41080"/>
            </a:xfrm>
            <a:custGeom>
              <a:avLst/>
              <a:gdLst>
                <a:gd name="T0" fmla="*/ 0 w 54"/>
                <a:gd name="T1" fmla="*/ 18 h 21"/>
                <a:gd name="T2" fmla="*/ 8 w 54"/>
                <a:gd name="T3" fmla="*/ 21 h 21"/>
                <a:gd name="T4" fmla="*/ 11 w 54"/>
                <a:gd name="T5" fmla="*/ 21 h 21"/>
                <a:gd name="T6" fmla="*/ 15 w 54"/>
                <a:gd name="T7" fmla="*/ 21 h 21"/>
                <a:gd name="T8" fmla="*/ 21 w 54"/>
                <a:gd name="T9" fmla="*/ 21 h 21"/>
                <a:gd name="T10" fmla="*/ 21 w 54"/>
                <a:gd name="T11" fmla="*/ 20 h 21"/>
                <a:gd name="T12" fmla="*/ 23 w 54"/>
                <a:gd name="T13" fmla="*/ 18 h 21"/>
                <a:gd name="T14" fmla="*/ 27 w 54"/>
                <a:gd name="T15" fmla="*/ 16 h 21"/>
                <a:gd name="T16" fmla="*/ 31 w 54"/>
                <a:gd name="T17" fmla="*/ 18 h 21"/>
                <a:gd name="T18" fmla="*/ 31 w 54"/>
                <a:gd name="T19" fmla="*/ 16 h 21"/>
                <a:gd name="T20" fmla="*/ 32 w 54"/>
                <a:gd name="T21" fmla="*/ 16 h 21"/>
                <a:gd name="T22" fmla="*/ 34 w 54"/>
                <a:gd name="T23" fmla="*/ 12 h 21"/>
                <a:gd name="T24" fmla="*/ 38 w 54"/>
                <a:gd name="T25" fmla="*/ 12 h 21"/>
                <a:gd name="T26" fmla="*/ 40 w 54"/>
                <a:gd name="T27" fmla="*/ 12 h 21"/>
                <a:gd name="T28" fmla="*/ 44 w 54"/>
                <a:gd name="T29" fmla="*/ 12 h 21"/>
                <a:gd name="T30" fmla="*/ 48 w 54"/>
                <a:gd name="T31" fmla="*/ 14 h 21"/>
                <a:gd name="T32" fmla="*/ 52 w 54"/>
                <a:gd name="T33" fmla="*/ 12 h 21"/>
                <a:gd name="T34" fmla="*/ 52 w 54"/>
                <a:gd name="T35" fmla="*/ 8 h 21"/>
                <a:gd name="T36" fmla="*/ 54 w 54"/>
                <a:gd name="T37" fmla="*/ 4 h 21"/>
                <a:gd name="T38" fmla="*/ 54 w 54"/>
                <a:gd name="T39" fmla="*/ 4 h 21"/>
                <a:gd name="T40" fmla="*/ 48 w 54"/>
                <a:gd name="T41" fmla="*/ 0 h 21"/>
                <a:gd name="T42" fmla="*/ 44 w 54"/>
                <a:gd name="T43" fmla="*/ 0 h 21"/>
                <a:gd name="T44" fmla="*/ 44 w 54"/>
                <a:gd name="T45" fmla="*/ 2 h 21"/>
                <a:gd name="T46" fmla="*/ 42 w 54"/>
                <a:gd name="T47" fmla="*/ 0 h 21"/>
                <a:gd name="T48" fmla="*/ 40 w 54"/>
                <a:gd name="T49" fmla="*/ 0 h 21"/>
                <a:gd name="T50" fmla="*/ 38 w 54"/>
                <a:gd name="T51" fmla="*/ 2 h 21"/>
                <a:gd name="T52" fmla="*/ 36 w 54"/>
                <a:gd name="T53" fmla="*/ 2 h 21"/>
                <a:gd name="T54" fmla="*/ 34 w 54"/>
                <a:gd name="T55" fmla="*/ 2 h 21"/>
                <a:gd name="T56" fmla="*/ 32 w 54"/>
                <a:gd name="T57" fmla="*/ 2 h 21"/>
                <a:gd name="T58" fmla="*/ 31 w 54"/>
                <a:gd name="T59" fmla="*/ 2 h 21"/>
                <a:gd name="T60" fmla="*/ 31 w 54"/>
                <a:gd name="T61" fmla="*/ 4 h 21"/>
                <a:gd name="T62" fmla="*/ 29 w 54"/>
                <a:gd name="T63" fmla="*/ 4 h 21"/>
                <a:gd name="T64" fmla="*/ 27 w 54"/>
                <a:gd name="T65" fmla="*/ 4 h 21"/>
                <a:gd name="T66" fmla="*/ 27 w 54"/>
                <a:gd name="T67" fmla="*/ 4 h 21"/>
                <a:gd name="T68" fmla="*/ 23 w 54"/>
                <a:gd name="T69" fmla="*/ 2 h 21"/>
                <a:gd name="T70" fmla="*/ 19 w 54"/>
                <a:gd name="T71" fmla="*/ 4 h 21"/>
                <a:gd name="T72" fmla="*/ 17 w 54"/>
                <a:gd name="T73" fmla="*/ 6 h 21"/>
                <a:gd name="T74" fmla="*/ 13 w 54"/>
                <a:gd name="T75" fmla="*/ 8 h 21"/>
                <a:gd name="T76" fmla="*/ 10 w 54"/>
                <a:gd name="T77" fmla="*/ 8 h 21"/>
                <a:gd name="T78" fmla="*/ 6 w 54"/>
                <a:gd name="T79" fmla="*/ 10 h 21"/>
                <a:gd name="T80" fmla="*/ 6 w 54"/>
                <a:gd name="T81" fmla="*/ 10 h 21"/>
                <a:gd name="T82" fmla="*/ 2 w 54"/>
                <a:gd name="T83" fmla="*/ 10 h 21"/>
                <a:gd name="T84" fmla="*/ 0 w 54"/>
                <a:gd name="T85" fmla="*/ 10 h 21"/>
                <a:gd name="T86" fmla="*/ 0 w 54"/>
                <a:gd name="T87" fmla="*/ 10 h 21"/>
                <a:gd name="T88" fmla="*/ 0 w 54"/>
                <a:gd name="T89" fmla="*/ 14 h 21"/>
                <a:gd name="T90" fmla="*/ 0 w 54"/>
                <a:gd name="T91"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21">
                  <a:moveTo>
                    <a:pt x="0" y="18"/>
                  </a:moveTo>
                  <a:lnTo>
                    <a:pt x="8" y="21"/>
                  </a:lnTo>
                  <a:lnTo>
                    <a:pt x="11" y="21"/>
                  </a:lnTo>
                  <a:lnTo>
                    <a:pt x="15" y="21"/>
                  </a:lnTo>
                  <a:lnTo>
                    <a:pt x="21" y="21"/>
                  </a:lnTo>
                  <a:lnTo>
                    <a:pt x="21" y="20"/>
                  </a:lnTo>
                  <a:lnTo>
                    <a:pt x="23" y="18"/>
                  </a:lnTo>
                  <a:lnTo>
                    <a:pt x="27" y="16"/>
                  </a:lnTo>
                  <a:lnTo>
                    <a:pt x="31" y="18"/>
                  </a:lnTo>
                  <a:lnTo>
                    <a:pt x="31" y="16"/>
                  </a:lnTo>
                  <a:lnTo>
                    <a:pt x="32" y="16"/>
                  </a:lnTo>
                  <a:lnTo>
                    <a:pt x="34" y="12"/>
                  </a:lnTo>
                  <a:lnTo>
                    <a:pt x="38" y="12"/>
                  </a:lnTo>
                  <a:lnTo>
                    <a:pt x="40" y="12"/>
                  </a:lnTo>
                  <a:lnTo>
                    <a:pt x="44" y="12"/>
                  </a:lnTo>
                  <a:lnTo>
                    <a:pt x="48" y="14"/>
                  </a:lnTo>
                  <a:lnTo>
                    <a:pt x="52" y="12"/>
                  </a:lnTo>
                  <a:lnTo>
                    <a:pt x="52" y="8"/>
                  </a:lnTo>
                  <a:lnTo>
                    <a:pt x="54" y="4"/>
                  </a:lnTo>
                  <a:lnTo>
                    <a:pt x="54" y="4"/>
                  </a:lnTo>
                  <a:lnTo>
                    <a:pt x="48" y="0"/>
                  </a:lnTo>
                  <a:lnTo>
                    <a:pt x="44" y="0"/>
                  </a:lnTo>
                  <a:lnTo>
                    <a:pt x="44" y="2"/>
                  </a:lnTo>
                  <a:lnTo>
                    <a:pt x="42" y="0"/>
                  </a:lnTo>
                  <a:lnTo>
                    <a:pt x="40" y="0"/>
                  </a:lnTo>
                  <a:lnTo>
                    <a:pt x="38" y="2"/>
                  </a:lnTo>
                  <a:lnTo>
                    <a:pt x="36" y="2"/>
                  </a:lnTo>
                  <a:lnTo>
                    <a:pt x="34" y="2"/>
                  </a:lnTo>
                  <a:lnTo>
                    <a:pt x="32" y="2"/>
                  </a:lnTo>
                  <a:lnTo>
                    <a:pt x="31" y="2"/>
                  </a:lnTo>
                  <a:lnTo>
                    <a:pt x="31" y="4"/>
                  </a:lnTo>
                  <a:lnTo>
                    <a:pt x="29" y="4"/>
                  </a:lnTo>
                  <a:lnTo>
                    <a:pt x="27" y="4"/>
                  </a:lnTo>
                  <a:lnTo>
                    <a:pt x="27" y="4"/>
                  </a:lnTo>
                  <a:lnTo>
                    <a:pt x="23" y="2"/>
                  </a:lnTo>
                  <a:lnTo>
                    <a:pt x="19" y="4"/>
                  </a:lnTo>
                  <a:lnTo>
                    <a:pt x="17" y="6"/>
                  </a:lnTo>
                  <a:lnTo>
                    <a:pt x="13" y="8"/>
                  </a:lnTo>
                  <a:lnTo>
                    <a:pt x="10" y="8"/>
                  </a:lnTo>
                  <a:lnTo>
                    <a:pt x="6" y="10"/>
                  </a:lnTo>
                  <a:lnTo>
                    <a:pt x="6" y="10"/>
                  </a:lnTo>
                  <a:lnTo>
                    <a:pt x="2" y="10"/>
                  </a:lnTo>
                  <a:lnTo>
                    <a:pt x="0" y="10"/>
                  </a:lnTo>
                  <a:lnTo>
                    <a:pt x="0" y="10"/>
                  </a:lnTo>
                  <a:lnTo>
                    <a:pt x="0" y="14"/>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50"/>
            <p:cNvSpPr>
              <a:spLocks/>
            </p:cNvSpPr>
            <p:nvPr/>
          </p:nvSpPr>
          <p:spPr bwMode="auto">
            <a:xfrm>
              <a:off x="16236700" y="-1014022"/>
              <a:ext cx="119331" cy="72380"/>
            </a:xfrm>
            <a:custGeom>
              <a:avLst/>
              <a:gdLst>
                <a:gd name="T0" fmla="*/ 4 w 61"/>
                <a:gd name="T1" fmla="*/ 0 h 37"/>
                <a:gd name="T2" fmla="*/ 4 w 61"/>
                <a:gd name="T3" fmla="*/ 4 h 37"/>
                <a:gd name="T4" fmla="*/ 6 w 61"/>
                <a:gd name="T5" fmla="*/ 6 h 37"/>
                <a:gd name="T6" fmla="*/ 10 w 61"/>
                <a:gd name="T7" fmla="*/ 4 h 37"/>
                <a:gd name="T8" fmla="*/ 14 w 61"/>
                <a:gd name="T9" fmla="*/ 6 h 37"/>
                <a:gd name="T10" fmla="*/ 19 w 61"/>
                <a:gd name="T11" fmla="*/ 6 h 37"/>
                <a:gd name="T12" fmla="*/ 23 w 61"/>
                <a:gd name="T13" fmla="*/ 6 h 37"/>
                <a:gd name="T14" fmla="*/ 27 w 61"/>
                <a:gd name="T15" fmla="*/ 6 h 37"/>
                <a:gd name="T16" fmla="*/ 33 w 61"/>
                <a:gd name="T17" fmla="*/ 6 h 37"/>
                <a:gd name="T18" fmla="*/ 37 w 61"/>
                <a:gd name="T19" fmla="*/ 4 h 37"/>
                <a:gd name="T20" fmla="*/ 46 w 61"/>
                <a:gd name="T21" fmla="*/ 0 h 37"/>
                <a:gd name="T22" fmla="*/ 52 w 61"/>
                <a:gd name="T23" fmla="*/ 2 h 37"/>
                <a:gd name="T24" fmla="*/ 56 w 61"/>
                <a:gd name="T25" fmla="*/ 2 h 37"/>
                <a:gd name="T26" fmla="*/ 59 w 61"/>
                <a:gd name="T27" fmla="*/ 4 h 37"/>
                <a:gd name="T28" fmla="*/ 61 w 61"/>
                <a:gd name="T29" fmla="*/ 6 h 37"/>
                <a:gd name="T30" fmla="*/ 59 w 61"/>
                <a:gd name="T31" fmla="*/ 10 h 37"/>
                <a:gd name="T32" fmla="*/ 56 w 61"/>
                <a:gd name="T33" fmla="*/ 12 h 37"/>
                <a:gd name="T34" fmla="*/ 56 w 61"/>
                <a:gd name="T35" fmla="*/ 18 h 37"/>
                <a:gd name="T36" fmla="*/ 52 w 61"/>
                <a:gd name="T37" fmla="*/ 21 h 37"/>
                <a:gd name="T38" fmla="*/ 56 w 61"/>
                <a:gd name="T39" fmla="*/ 25 h 37"/>
                <a:gd name="T40" fmla="*/ 58 w 61"/>
                <a:gd name="T41" fmla="*/ 27 h 37"/>
                <a:gd name="T42" fmla="*/ 54 w 61"/>
                <a:gd name="T43" fmla="*/ 27 h 37"/>
                <a:gd name="T44" fmla="*/ 48 w 61"/>
                <a:gd name="T45" fmla="*/ 25 h 37"/>
                <a:gd name="T46" fmla="*/ 44 w 61"/>
                <a:gd name="T47" fmla="*/ 27 h 37"/>
                <a:gd name="T48" fmla="*/ 42 w 61"/>
                <a:gd name="T49" fmla="*/ 29 h 37"/>
                <a:gd name="T50" fmla="*/ 38 w 61"/>
                <a:gd name="T51" fmla="*/ 31 h 37"/>
                <a:gd name="T52" fmla="*/ 40 w 61"/>
                <a:gd name="T53" fmla="*/ 35 h 37"/>
                <a:gd name="T54" fmla="*/ 35 w 61"/>
                <a:gd name="T55" fmla="*/ 35 h 37"/>
                <a:gd name="T56" fmla="*/ 31 w 61"/>
                <a:gd name="T57" fmla="*/ 35 h 37"/>
                <a:gd name="T58" fmla="*/ 27 w 61"/>
                <a:gd name="T59" fmla="*/ 37 h 37"/>
                <a:gd name="T60" fmla="*/ 25 w 61"/>
                <a:gd name="T61" fmla="*/ 35 h 37"/>
                <a:gd name="T62" fmla="*/ 19 w 61"/>
                <a:gd name="T63" fmla="*/ 35 h 37"/>
                <a:gd name="T64" fmla="*/ 14 w 61"/>
                <a:gd name="T65" fmla="*/ 37 h 37"/>
                <a:gd name="T66" fmla="*/ 10 w 61"/>
                <a:gd name="T67" fmla="*/ 35 h 37"/>
                <a:gd name="T68" fmla="*/ 10 w 61"/>
                <a:gd name="T69" fmla="*/ 33 h 37"/>
                <a:gd name="T70" fmla="*/ 6 w 61"/>
                <a:gd name="T71" fmla="*/ 27 h 37"/>
                <a:gd name="T72" fmla="*/ 2 w 61"/>
                <a:gd name="T73" fmla="*/ 23 h 37"/>
                <a:gd name="T74" fmla="*/ 0 w 61"/>
                <a:gd name="T75" fmla="*/ 20 h 37"/>
                <a:gd name="T76" fmla="*/ 4 w 61"/>
                <a:gd name="T77" fmla="*/ 16 h 37"/>
                <a:gd name="T78" fmla="*/ 4 w 61"/>
                <a:gd name="T79" fmla="*/ 10 h 37"/>
                <a:gd name="T80" fmla="*/ 0 w 61"/>
                <a:gd name="T81" fmla="*/ 4 h 37"/>
                <a:gd name="T82" fmla="*/ 0 w 61"/>
                <a:gd name="T8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 h="37">
                  <a:moveTo>
                    <a:pt x="0" y="0"/>
                  </a:moveTo>
                  <a:lnTo>
                    <a:pt x="4" y="0"/>
                  </a:lnTo>
                  <a:lnTo>
                    <a:pt x="4" y="2"/>
                  </a:lnTo>
                  <a:lnTo>
                    <a:pt x="4" y="4"/>
                  </a:lnTo>
                  <a:lnTo>
                    <a:pt x="4" y="4"/>
                  </a:lnTo>
                  <a:lnTo>
                    <a:pt x="6" y="6"/>
                  </a:lnTo>
                  <a:lnTo>
                    <a:pt x="8" y="4"/>
                  </a:lnTo>
                  <a:lnTo>
                    <a:pt x="10" y="4"/>
                  </a:lnTo>
                  <a:lnTo>
                    <a:pt x="12" y="6"/>
                  </a:lnTo>
                  <a:lnTo>
                    <a:pt x="14" y="6"/>
                  </a:lnTo>
                  <a:lnTo>
                    <a:pt x="17" y="6"/>
                  </a:lnTo>
                  <a:lnTo>
                    <a:pt x="19" y="6"/>
                  </a:lnTo>
                  <a:lnTo>
                    <a:pt x="21" y="6"/>
                  </a:lnTo>
                  <a:lnTo>
                    <a:pt x="23" y="6"/>
                  </a:lnTo>
                  <a:lnTo>
                    <a:pt x="25" y="6"/>
                  </a:lnTo>
                  <a:lnTo>
                    <a:pt x="27" y="6"/>
                  </a:lnTo>
                  <a:lnTo>
                    <a:pt x="31" y="6"/>
                  </a:lnTo>
                  <a:lnTo>
                    <a:pt x="33" y="6"/>
                  </a:lnTo>
                  <a:lnTo>
                    <a:pt x="37" y="4"/>
                  </a:lnTo>
                  <a:lnTo>
                    <a:pt x="37" y="4"/>
                  </a:lnTo>
                  <a:lnTo>
                    <a:pt x="42" y="0"/>
                  </a:lnTo>
                  <a:lnTo>
                    <a:pt x="46" y="0"/>
                  </a:lnTo>
                  <a:lnTo>
                    <a:pt x="50" y="0"/>
                  </a:lnTo>
                  <a:lnTo>
                    <a:pt x="52" y="2"/>
                  </a:lnTo>
                  <a:lnTo>
                    <a:pt x="54" y="2"/>
                  </a:lnTo>
                  <a:lnTo>
                    <a:pt x="56" y="2"/>
                  </a:lnTo>
                  <a:lnTo>
                    <a:pt x="59" y="4"/>
                  </a:lnTo>
                  <a:lnTo>
                    <a:pt x="59" y="4"/>
                  </a:lnTo>
                  <a:lnTo>
                    <a:pt x="61" y="4"/>
                  </a:lnTo>
                  <a:lnTo>
                    <a:pt x="61" y="6"/>
                  </a:lnTo>
                  <a:lnTo>
                    <a:pt x="61" y="8"/>
                  </a:lnTo>
                  <a:lnTo>
                    <a:pt x="59" y="10"/>
                  </a:lnTo>
                  <a:lnTo>
                    <a:pt x="58" y="10"/>
                  </a:lnTo>
                  <a:lnTo>
                    <a:pt x="56" y="12"/>
                  </a:lnTo>
                  <a:lnTo>
                    <a:pt x="56" y="16"/>
                  </a:lnTo>
                  <a:lnTo>
                    <a:pt x="56" y="18"/>
                  </a:lnTo>
                  <a:lnTo>
                    <a:pt x="52" y="20"/>
                  </a:lnTo>
                  <a:lnTo>
                    <a:pt x="52" y="21"/>
                  </a:lnTo>
                  <a:lnTo>
                    <a:pt x="54" y="21"/>
                  </a:lnTo>
                  <a:lnTo>
                    <a:pt x="56" y="25"/>
                  </a:lnTo>
                  <a:lnTo>
                    <a:pt x="58" y="27"/>
                  </a:lnTo>
                  <a:lnTo>
                    <a:pt x="58" y="27"/>
                  </a:lnTo>
                  <a:lnTo>
                    <a:pt x="56" y="27"/>
                  </a:lnTo>
                  <a:lnTo>
                    <a:pt x="54" y="27"/>
                  </a:lnTo>
                  <a:lnTo>
                    <a:pt x="52" y="25"/>
                  </a:lnTo>
                  <a:lnTo>
                    <a:pt x="48" y="25"/>
                  </a:lnTo>
                  <a:lnTo>
                    <a:pt x="46" y="27"/>
                  </a:lnTo>
                  <a:lnTo>
                    <a:pt x="44" y="27"/>
                  </a:lnTo>
                  <a:lnTo>
                    <a:pt x="42" y="29"/>
                  </a:lnTo>
                  <a:lnTo>
                    <a:pt x="42" y="29"/>
                  </a:lnTo>
                  <a:lnTo>
                    <a:pt x="42" y="29"/>
                  </a:lnTo>
                  <a:lnTo>
                    <a:pt x="38" y="31"/>
                  </a:lnTo>
                  <a:lnTo>
                    <a:pt x="38" y="33"/>
                  </a:lnTo>
                  <a:lnTo>
                    <a:pt x="40" y="35"/>
                  </a:lnTo>
                  <a:lnTo>
                    <a:pt x="38" y="35"/>
                  </a:lnTo>
                  <a:lnTo>
                    <a:pt x="35" y="35"/>
                  </a:lnTo>
                  <a:lnTo>
                    <a:pt x="33" y="37"/>
                  </a:lnTo>
                  <a:lnTo>
                    <a:pt x="31" y="35"/>
                  </a:lnTo>
                  <a:lnTo>
                    <a:pt x="29" y="35"/>
                  </a:lnTo>
                  <a:lnTo>
                    <a:pt x="27" y="37"/>
                  </a:lnTo>
                  <a:lnTo>
                    <a:pt x="25" y="37"/>
                  </a:lnTo>
                  <a:lnTo>
                    <a:pt x="25" y="35"/>
                  </a:lnTo>
                  <a:lnTo>
                    <a:pt x="21" y="35"/>
                  </a:lnTo>
                  <a:lnTo>
                    <a:pt x="19" y="35"/>
                  </a:lnTo>
                  <a:lnTo>
                    <a:pt x="17" y="35"/>
                  </a:lnTo>
                  <a:lnTo>
                    <a:pt x="14" y="37"/>
                  </a:lnTo>
                  <a:lnTo>
                    <a:pt x="10" y="37"/>
                  </a:lnTo>
                  <a:lnTo>
                    <a:pt x="10" y="35"/>
                  </a:lnTo>
                  <a:lnTo>
                    <a:pt x="10" y="35"/>
                  </a:lnTo>
                  <a:lnTo>
                    <a:pt x="10" y="33"/>
                  </a:lnTo>
                  <a:lnTo>
                    <a:pt x="8" y="31"/>
                  </a:lnTo>
                  <a:lnTo>
                    <a:pt x="6" y="27"/>
                  </a:lnTo>
                  <a:lnTo>
                    <a:pt x="2" y="23"/>
                  </a:lnTo>
                  <a:lnTo>
                    <a:pt x="2" y="23"/>
                  </a:lnTo>
                  <a:lnTo>
                    <a:pt x="2" y="21"/>
                  </a:lnTo>
                  <a:lnTo>
                    <a:pt x="0" y="20"/>
                  </a:lnTo>
                  <a:lnTo>
                    <a:pt x="0" y="18"/>
                  </a:lnTo>
                  <a:lnTo>
                    <a:pt x="4" y="16"/>
                  </a:lnTo>
                  <a:lnTo>
                    <a:pt x="6" y="14"/>
                  </a:lnTo>
                  <a:lnTo>
                    <a:pt x="4" y="10"/>
                  </a:lnTo>
                  <a:lnTo>
                    <a:pt x="0" y="8"/>
                  </a:lnTo>
                  <a:lnTo>
                    <a:pt x="0" y="4"/>
                  </a:lnTo>
                  <a:lnTo>
                    <a:pt x="2" y="2"/>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51"/>
            <p:cNvSpPr>
              <a:spLocks/>
            </p:cNvSpPr>
            <p:nvPr/>
          </p:nvSpPr>
          <p:spPr bwMode="auto">
            <a:xfrm>
              <a:off x="16203444" y="-969029"/>
              <a:ext cx="52819" cy="41080"/>
            </a:xfrm>
            <a:custGeom>
              <a:avLst/>
              <a:gdLst>
                <a:gd name="T0" fmla="*/ 19 w 27"/>
                <a:gd name="T1" fmla="*/ 0 h 21"/>
                <a:gd name="T2" fmla="*/ 23 w 27"/>
                <a:gd name="T3" fmla="*/ 4 h 21"/>
                <a:gd name="T4" fmla="*/ 25 w 27"/>
                <a:gd name="T5" fmla="*/ 8 h 21"/>
                <a:gd name="T6" fmla="*/ 27 w 27"/>
                <a:gd name="T7" fmla="*/ 10 h 21"/>
                <a:gd name="T8" fmla="*/ 27 w 27"/>
                <a:gd name="T9" fmla="*/ 12 h 21"/>
                <a:gd name="T10" fmla="*/ 25 w 27"/>
                <a:gd name="T11" fmla="*/ 14 h 21"/>
                <a:gd name="T12" fmla="*/ 23 w 27"/>
                <a:gd name="T13" fmla="*/ 14 h 21"/>
                <a:gd name="T14" fmla="*/ 21 w 27"/>
                <a:gd name="T15" fmla="*/ 16 h 21"/>
                <a:gd name="T16" fmla="*/ 15 w 27"/>
                <a:gd name="T17" fmla="*/ 16 h 21"/>
                <a:gd name="T18" fmla="*/ 13 w 27"/>
                <a:gd name="T19" fmla="*/ 16 h 21"/>
                <a:gd name="T20" fmla="*/ 13 w 27"/>
                <a:gd name="T21" fmla="*/ 18 h 21"/>
                <a:gd name="T22" fmla="*/ 10 w 27"/>
                <a:gd name="T23" fmla="*/ 18 h 21"/>
                <a:gd name="T24" fmla="*/ 6 w 27"/>
                <a:gd name="T25" fmla="*/ 19 h 21"/>
                <a:gd name="T26" fmla="*/ 6 w 27"/>
                <a:gd name="T27" fmla="*/ 21 h 21"/>
                <a:gd name="T28" fmla="*/ 4 w 27"/>
                <a:gd name="T29" fmla="*/ 19 h 21"/>
                <a:gd name="T30" fmla="*/ 2 w 27"/>
                <a:gd name="T31" fmla="*/ 18 h 21"/>
                <a:gd name="T32" fmla="*/ 0 w 27"/>
                <a:gd name="T33" fmla="*/ 14 h 21"/>
                <a:gd name="T34" fmla="*/ 0 w 27"/>
                <a:gd name="T35" fmla="*/ 10 h 21"/>
                <a:gd name="T36" fmla="*/ 0 w 27"/>
                <a:gd name="T37" fmla="*/ 8 h 21"/>
                <a:gd name="T38" fmla="*/ 0 w 27"/>
                <a:gd name="T39" fmla="*/ 8 h 21"/>
                <a:gd name="T40" fmla="*/ 2 w 27"/>
                <a:gd name="T41" fmla="*/ 6 h 21"/>
                <a:gd name="T42" fmla="*/ 2 w 27"/>
                <a:gd name="T43" fmla="*/ 6 h 21"/>
                <a:gd name="T44" fmla="*/ 4 w 27"/>
                <a:gd name="T45" fmla="*/ 4 h 21"/>
                <a:gd name="T46" fmla="*/ 6 w 27"/>
                <a:gd name="T47" fmla="*/ 4 h 21"/>
                <a:gd name="T48" fmla="*/ 8 w 27"/>
                <a:gd name="T49" fmla="*/ 2 h 21"/>
                <a:gd name="T50" fmla="*/ 12 w 27"/>
                <a:gd name="T51" fmla="*/ 0 h 21"/>
                <a:gd name="T52" fmla="*/ 13 w 27"/>
                <a:gd name="T53" fmla="*/ 2 h 21"/>
                <a:gd name="T54" fmla="*/ 17 w 27"/>
                <a:gd name="T55" fmla="*/ 0 h 21"/>
                <a:gd name="T56" fmla="*/ 19 w 27"/>
                <a:gd name="T5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21">
                  <a:moveTo>
                    <a:pt x="19" y="0"/>
                  </a:moveTo>
                  <a:lnTo>
                    <a:pt x="23" y="4"/>
                  </a:lnTo>
                  <a:lnTo>
                    <a:pt x="25" y="8"/>
                  </a:lnTo>
                  <a:lnTo>
                    <a:pt x="27" y="10"/>
                  </a:lnTo>
                  <a:lnTo>
                    <a:pt x="27" y="12"/>
                  </a:lnTo>
                  <a:lnTo>
                    <a:pt x="25" y="14"/>
                  </a:lnTo>
                  <a:lnTo>
                    <a:pt x="23" y="14"/>
                  </a:lnTo>
                  <a:lnTo>
                    <a:pt x="21" y="16"/>
                  </a:lnTo>
                  <a:lnTo>
                    <a:pt x="15" y="16"/>
                  </a:lnTo>
                  <a:lnTo>
                    <a:pt x="13" y="16"/>
                  </a:lnTo>
                  <a:lnTo>
                    <a:pt x="13" y="18"/>
                  </a:lnTo>
                  <a:lnTo>
                    <a:pt x="10" y="18"/>
                  </a:lnTo>
                  <a:lnTo>
                    <a:pt x="6" y="19"/>
                  </a:lnTo>
                  <a:lnTo>
                    <a:pt x="6" y="21"/>
                  </a:lnTo>
                  <a:lnTo>
                    <a:pt x="4" y="19"/>
                  </a:lnTo>
                  <a:lnTo>
                    <a:pt x="2" y="18"/>
                  </a:lnTo>
                  <a:lnTo>
                    <a:pt x="0" y="14"/>
                  </a:lnTo>
                  <a:lnTo>
                    <a:pt x="0" y="10"/>
                  </a:lnTo>
                  <a:lnTo>
                    <a:pt x="0" y="8"/>
                  </a:lnTo>
                  <a:lnTo>
                    <a:pt x="0" y="8"/>
                  </a:lnTo>
                  <a:lnTo>
                    <a:pt x="2" y="6"/>
                  </a:lnTo>
                  <a:lnTo>
                    <a:pt x="2" y="6"/>
                  </a:lnTo>
                  <a:lnTo>
                    <a:pt x="4" y="4"/>
                  </a:lnTo>
                  <a:lnTo>
                    <a:pt x="6" y="4"/>
                  </a:lnTo>
                  <a:lnTo>
                    <a:pt x="8" y="2"/>
                  </a:lnTo>
                  <a:lnTo>
                    <a:pt x="12" y="0"/>
                  </a:lnTo>
                  <a:lnTo>
                    <a:pt x="13" y="2"/>
                  </a:lnTo>
                  <a:lnTo>
                    <a:pt x="17" y="0"/>
                  </a:lnTo>
                  <a:lnTo>
                    <a:pt x="1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52"/>
            <p:cNvSpPr>
              <a:spLocks/>
            </p:cNvSpPr>
            <p:nvPr/>
          </p:nvSpPr>
          <p:spPr bwMode="auto">
            <a:xfrm>
              <a:off x="16178013" y="-972941"/>
              <a:ext cx="37169" cy="68468"/>
            </a:xfrm>
            <a:custGeom>
              <a:avLst/>
              <a:gdLst>
                <a:gd name="T0" fmla="*/ 13 w 19"/>
                <a:gd name="T1" fmla="*/ 10 h 35"/>
                <a:gd name="T2" fmla="*/ 13 w 19"/>
                <a:gd name="T3" fmla="*/ 12 h 35"/>
                <a:gd name="T4" fmla="*/ 13 w 19"/>
                <a:gd name="T5" fmla="*/ 16 h 35"/>
                <a:gd name="T6" fmla="*/ 15 w 19"/>
                <a:gd name="T7" fmla="*/ 20 h 35"/>
                <a:gd name="T8" fmla="*/ 17 w 19"/>
                <a:gd name="T9" fmla="*/ 21 h 35"/>
                <a:gd name="T10" fmla="*/ 19 w 19"/>
                <a:gd name="T11" fmla="*/ 23 h 35"/>
                <a:gd name="T12" fmla="*/ 19 w 19"/>
                <a:gd name="T13" fmla="*/ 25 h 35"/>
                <a:gd name="T14" fmla="*/ 17 w 19"/>
                <a:gd name="T15" fmla="*/ 27 h 35"/>
                <a:gd name="T16" fmla="*/ 13 w 19"/>
                <a:gd name="T17" fmla="*/ 29 h 35"/>
                <a:gd name="T18" fmla="*/ 13 w 19"/>
                <a:gd name="T19" fmla="*/ 31 h 35"/>
                <a:gd name="T20" fmla="*/ 11 w 19"/>
                <a:gd name="T21" fmla="*/ 35 h 35"/>
                <a:gd name="T22" fmla="*/ 9 w 19"/>
                <a:gd name="T23" fmla="*/ 35 h 35"/>
                <a:gd name="T24" fmla="*/ 7 w 19"/>
                <a:gd name="T25" fmla="*/ 33 h 35"/>
                <a:gd name="T26" fmla="*/ 5 w 19"/>
                <a:gd name="T27" fmla="*/ 29 h 35"/>
                <a:gd name="T28" fmla="*/ 2 w 19"/>
                <a:gd name="T29" fmla="*/ 29 h 35"/>
                <a:gd name="T30" fmla="*/ 0 w 19"/>
                <a:gd name="T31" fmla="*/ 27 h 35"/>
                <a:gd name="T32" fmla="*/ 2 w 19"/>
                <a:gd name="T33" fmla="*/ 25 h 35"/>
                <a:gd name="T34" fmla="*/ 0 w 19"/>
                <a:gd name="T35" fmla="*/ 23 h 35"/>
                <a:gd name="T36" fmla="*/ 0 w 19"/>
                <a:gd name="T37" fmla="*/ 21 h 35"/>
                <a:gd name="T38" fmla="*/ 2 w 19"/>
                <a:gd name="T39" fmla="*/ 20 h 35"/>
                <a:gd name="T40" fmla="*/ 0 w 19"/>
                <a:gd name="T41" fmla="*/ 16 h 35"/>
                <a:gd name="T42" fmla="*/ 2 w 19"/>
                <a:gd name="T43" fmla="*/ 12 h 35"/>
                <a:gd name="T44" fmla="*/ 2 w 19"/>
                <a:gd name="T45" fmla="*/ 12 h 35"/>
                <a:gd name="T46" fmla="*/ 2 w 19"/>
                <a:gd name="T47" fmla="*/ 10 h 35"/>
                <a:gd name="T48" fmla="*/ 0 w 19"/>
                <a:gd name="T49" fmla="*/ 8 h 35"/>
                <a:gd name="T50" fmla="*/ 0 w 19"/>
                <a:gd name="T51" fmla="*/ 6 h 35"/>
                <a:gd name="T52" fmla="*/ 0 w 19"/>
                <a:gd name="T53" fmla="*/ 2 h 35"/>
                <a:gd name="T54" fmla="*/ 3 w 19"/>
                <a:gd name="T55" fmla="*/ 0 h 35"/>
                <a:gd name="T56" fmla="*/ 3 w 19"/>
                <a:gd name="T57" fmla="*/ 0 h 35"/>
                <a:gd name="T58" fmla="*/ 5 w 19"/>
                <a:gd name="T59" fmla="*/ 2 h 35"/>
                <a:gd name="T60" fmla="*/ 7 w 19"/>
                <a:gd name="T61" fmla="*/ 0 h 35"/>
                <a:gd name="T62" fmla="*/ 7 w 19"/>
                <a:gd name="T63" fmla="*/ 0 h 35"/>
                <a:gd name="T64" fmla="*/ 7 w 19"/>
                <a:gd name="T65" fmla="*/ 0 h 35"/>
                <a:gd name="T66" fmla="*/ 9 w 19"/>
                <a:gd name="T67" fmla="*/ 2 h 35"/>
                <a:gd name="T68" fmla="*/ 9 w 19"/>
                <a:gd name="T69" fmla="*/ 2 h 35"/>
                <a:gd name="T70" fmla="*/ 13 w 19"/>
                <a:gd name="T71" fmla="*/ 4 h 35"/>
                <a:gd name="T72" fmla="*/ 13 w 19"/>
                <a:gd name="T73" fmla="*/ 6 h 35"/>
                <a:gd name="T74" fmla="*/ 13 w 19"/>
                <a:gd name="T75" fmla="*/ 8 h 35"/>
                <a:gd name="T76" fmla="*/ 13 w 19"/>
                <a:gd name="T7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5">
                  <a:moveTo>
                    <a:pt x="13" y="10"/>
                  </a:moveTo>
                  <a:lnTo>
                    <a:pt x="13" y="12"/>
                  </a:lnTo>
                  <a:lnTo>
                    <a:pt x="13" y="16"/>
                  </a:lnTo>
                  <a:lnTo>
                    <a:pt x="15" y="20"/>
                  </a:lnTo>
                  <a:lnTo>
                    <a:pt x="17" y="21"/>
                  </a:lnTo>
                  <a:lnTo>
                    <a:pt x="19" y="23"/>
                  </a:lnTo>
                  <a:lnTo>
                    <a:pt x="19" y="25"/>
                  </a:lnTo>
                  <a:lnTo>
                    <a:pt x="17" y="27"/>
                  </a:lnTo>
                  <a:lnTo>
                    <a:pt x="13" y="29"/>
                  </a:lnTo>
                  <a:lnTo>
                    <a:pt x="13" y="31"/>
                  </a:lnTo>
                  <a:lnTo>
                    <a:pt x="11" y="35"/>
                  </a:lnTo>
                  <a:lnTo>
                    <a:pt x="9" y="35"/>
                  </a:lnTo>
                  <a:lnTo>
                    <a:pt x="7" y="33"/>
                  </a:lnTo>
                  <a:lnTo>
                    <a:pt x="5" y="29"/>
                  </a:lnTo>
                  <a:lnTo>
                    <a:pt x="2" y="29"/>
                  </a:lnTo>
                  <a:lnTo>
                    <a:pt x="0" y="27"/>
                  </a:lnTo>
                  <a:lnTo>
                    <a:pt x="2" y="25"/>
                  </a:lnTo>
                  <a:lnTo>
                    <a:pt x="0" y="23"/>
                  </a:lnTo>
                  <a:lnTo>
                    <a:pt x="0" y="21"/>
                  </a:lnTo>
                  <a:lnTo>
                    <a:pt x="2" y="20"/>
                  </a:lnTo>
                  <a:lnTo>
                    <a:pt x="0" y="16"/>
                  </a:lnTo>
                  <a:lnTo>
                    <a:pt x="2" y="12"/>
                  </a:lnTo>
                  <a:lnTo>
                    <a:pt x="2" y="12"/>
                  </a:lnTo>
                  <a:lnTo>
                    <a:pt x="2" y="10"/>
                  </a:lnTo>
                  <a:lnTo>
                    <a:pt x="0" y="8"/>
                  </a:lnTo>
                  <a:lnTo>
                    <a:pt x="0" y="6"/>
                  </a:lnTo>
                  <a:lnTo>
                    <a:pt x="0" y="2"/>
                  </a:lnTo>
                  <a:lnTo>
                    <a:pt x="3" y="0"/>
                  </a:lnTo>
                  <a:lnTo>
                    <a:pt x="3" y="0"/>
                  </a:lnTo>
                  <a:lnTo>
                    <a:pt x="5" y="2"/>
                  </a:lnTo>
                  <a:lnTo>
                    <a:pt x="7" y="0"/>
                  </a:lnTo>
                  <a:lnTo>
                    <a:pt x="7" y="0"/>
                  </a:lnTo>
                  <a:lnTo>
                    <a:pt x="7" y="0"/>
                  </a:lnTo>
                  <a:lnTo>
                    <a:pt x="9" y="2"/>
                  </a:lnTo>
                  <a:lnTo>
                    <a:pt x="9" y="2"/>
                  </a:lnTo>
                  <a:lnTo>
                    <a:pt x="13" y="4"/>
                  </a:lnTo>
                  <a:lnTo>
                    <a:pt x="13" y="6"/>
                  </a:lnTo>
                  <a:lnTo>
                    <a:pt x="13" y="8"/>
                  </a:lnTo>
                  <a:lnTo>
                    <a:pt x="13"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53"/>
            <p:cNvSpPr>
              <a:spLocks/>
            </p:cNvSpPr>
            <p:nvPr/>
          </p:nvSpPr>
          <p:spPr bwMode="auto">
            <a:xfrm>
              <a:off x="16162363" y="-1057060"/>
              <a:ext cx="86075" cy="103680"/>
            </a:xfrm>
            <a:custGeom>
              <a:avLst/>
              <a:gdLst>
                <a:gd name="T0" fmla="*/ 2 w 44"/>
                <a:gd name="T1" fmla="*/ 3 h 53"/>
                <a:gd name="T2" fmla="*/ 6 w 44"/>
                <a:gd name="T3" fmla="*/ 3 h 53"/>
                <a:gd name="T4" fmla="*/ 8 w 44"/>
                <a:gd name="T5" fmla="*/ 0 h 53"/>
                <a:gd name="T6" fmla="*/ 11 w 44"/>
                <a:gd name="T7" fmla="*/ 1 h 53"/>
                <a:gd name="T8" fmla="*/ 17 w 44"/>
                <a:gd name="T9" fmla="*/ 3 h 53"/>
                <a:gd name="T10" fmla="*/ 21 w 44"/>
                <a:gd name="T11" fmla="*/ 9 h 53"/>
                <a:gd name="T12" fmla="*/ 27 w 44"/>
                <a:gd name="T13" fmla="*/ 13 h 53"/>
                <a:gd name="T14" fmla="*/ 25 w 44"/>
                <a:gd name="T15" fmla="*/ 15 h 53"/>
                <a:gd name="T16" fmla="*/ 31 w 44"/>
                <a:gd name="T17" fmla="*/ 19 h 53"/>
                <a:gd name="T18" fmla="*/ 34 w 44"/>
                <a:gd name="T19" fmla="*/ 19 h 53"/>
                <a:gd name="T20" fmla="*/ 40 w 44"/>
                <a:gd name="T21" fmla="*/ 17 h 53"/>
                <a:gd name="T22" fmla="*/ 38 w 44"/>
                <a:gd name="T23" fmla="*/ 21 h 53"/>
                <a:gd name="T24" fmla="*/ 38 w 44"/>
                <a:gd name="T25" fmla="*/ 26 h 53"/>
                <a:gd name="T26" fmla="*/ 42 w 44"/>
                <a:gd name="T27" fmla="*/ 32 h 53"/>
                <a:gd name="T28" fmla="*/ 42 w 44"/>
                <a:gd name="T29" fmla="*/ 38 h 53"/>
                <a:gd name="T30" fmla="*/ 38 w 44"/>
                <a:gd name="T31" fmla="*/ 42 h 53"/>
                <a:gd name="T32" fmla="*/ 40 w 44"/>
                <a:gd name="T33" fmla="*/ 45 h 53"/>
                <a:gd name="T34" fmla="*/ 34 w 44"/>
                <a:gd name="T35" fmla="*/ 47 h 53"/>
                <a:gd name="T36" fmla="*/ 29 w 44"/>
                <a:gd name="T37" fmla="*/ 47 h 53"/>
                <a:gd name="T38" fmla="*/ 25 w 44"/>
                <a:gd name="T39" fmla="*/ 49 h 53"/>
                <a:gd name="T40" fmla="*/ 23 w 44"/>
                <a:gd name="T41" fmla="*/ 51 h 53"/>
                <a:gd name="T42" fmla="*/ 21 w 44"/>
                <a:gd name="T43" fmla="*/ 51 h 53"/>
                <a:gd name="T44" fmla="*/ 21 w 44"/>
                <a:gd name="T45" fmla="*/ 47 h 53"/>
                <a:gd name="T46" fmla="*/ 17 w 44"/>
                <a:gd name="T47" fmla="*/ 45 h 53"/>
                <a:gd name="T48" fmla="*/ 15 w 44"/>
                <a:gd name="T49" fmla="*/ 43 h 53"/>
                <a:gd name="T50" fmla="*/ 17 w 44"/>
                <a:gd name="T51" fmla="*/ 40 h 53"/>
                <a:gd name="T52" fmla="*/ 13 w 44"/>
                <a:gd name="T53" fmla="*/ 38 h 53"/>
                <a:gd name="T54" fmla="*/ 10 w 44"/>
                <a:gd name="T55" fmla="*/ 36 h 53"/>
                <a:gd name="T56" fmla="*/ 10 w 44"/>
                <a:gd name="T57" fmla="*/ 34 h 53"/>
                <a:gd name="T58" fmla="*/ 8 w 44"/>
                <a:gd name="T59" fmla="*/ 32 h 53"/>
                <a:gd name="T60" fmla="*/ 4 w 44"/>
                <a:gd name="T61" fmla="*/ 26 h 53"/>
                <a:gd name="T62" fmla="*/ 8 w 44"/>
                <a:gd name="T63" fmla="*/ 26 h 53"/>
                <a:gd name="T64" fmla="*/ 8 w 44"/>
                <a:gd name="T65" fmla="*/ 24 h 53"/>
                <a:gd name="T66" fmla="*/ 2 w 44"/>
                <a:gd name="T67" fmla="*/ 22 h 53"/>
                <a:gd name="T68" fmla="*/ 4 w 44"/>
                <a:gd name="T69" fmla="*/ 19 h 53"/>
                <a:gd name="T70" fmla="*/ 4 w 44"/>
                <a:gd name="T71" fmla="*/ 15 h 53"/>
                <a:gd name="T72" fmla="*/ 2 w 44"/>
                <a:gd name="T73" fmla="*/ 15 h 53"/>
                <a:gd name="T74" fmla="*/ 4 w 44"/>
                <a:gd name="T75" fmla="*/ 13 h 53"/>
                <a:gd name="T76" fmla="*/ 4 w 44"/>
                <a:gd name="T77" fmla="*/ 13 h 53"/>
                <a:gd name="T78" fmla="*/ 2 w 44"/>
                <a:gd name="T79" fmla="*/ 11 h 53"/>
                <a:gd name="T80" fmla="*/ 0 w 44"/>
                <a:gd name="T8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53">
                  <a:moveTo>
                    <a:pt x="0" y="5"/>
                  </a:moveTo>
                  <a:lnTo>
                    <a:pt x="2" y="3"/>
                  </a:lnTo>
                  <a:lnTo>
                    <a:pt x="4" y="3"/>
                  </a:lnTo>
                  <a:lnTo>
                    <a:pt x="6" y="3"/>
                  </a:lnTo>
                  <a:lnTo>
                    <a:pt x="6" y="1"/>
                  </a:lnTo>
                  <a:lnTo>
                    <a:pt x="8" y="0"/>
                  </a:lnTo>
                  <a:lnTo>
                    <a:pt x="10" y="1"/>
                  </a:lnTo>
                  <a:lnTo>
                    <a:pt x="11" y="1"/>
                  </a:lnTo>
                  <a:lnTo>
                    <a:pt x="15" y="1"/>
                  </a:lnTo>
                  <a:lnTo>
                    <a:pt x="17" y="3"/>
                  </a:lnTo>
                  <a:lnTo>
                    <a:pt x="19" y="7"/>
                  </a:lnTo>
                  <a:lnTo>
                    <a:pt x="21" y="9"/>
                  </a:lnTo>
                  <a:lnTo>
                    <a:pt x="23" y="11"/>
                  </a:lnTo>
                  <a:lnTo>
                    <a:pt x="27" y="13"/>
                  </a:lnTo>
                  <a:lnTo>
                    <a:pt x="25" y="15"/>
                  </a:lnTo>
                  <a:lnTo>
                    <a:pt x="25" y="15"/>
                  </a:lnTo>
                  <a:lnTo>
                    <a:pt x="29" y="17"/>
                  </a:lnTo>
                  <a:lnTo>
                    <a:pt x="31" y="19"/>
                  </a:lnTo>
                  <a:lnTo>
                    <a:pt x="33" y="17"/>
                  </a:lnTo>
                  <a:lnTo>
                    <a:pt x="34" y="19"/>
                  </a:lnTo>
                  <a:lnTo>
                    <a:pt x="36" y="17"/>
                  </a:lnTo>
                  <a:lnTo>
                    <a:pt x="40" y="17"/>
                  </a:lnTo>
                  <a:lnTo>
                    <a:pt x="38" y="19"/>
                  </a:lnTo>
                  <a:lnTo>
                    <a:pt x="38" y="21"/>
                  </a:lnTo>
                  <a:lnTo>
                    <a:pt x="40" y="24"/>
                  </a:lnTo>
                  <a:lnTo>
                    <a:pt x="38" y="26"/>
                  </a:lnTo>
                  <a:lnTo>
                    <a:pt x="38" y="30"/>
                  </a:lnTo>
                  <a:lnTo>
                    <a:pt x="42" y="32"/>
                  </a:lnTo>
                  <a:lnTo>
                    <a:pt x="44" y="36"/>
                  </a:lnTo>
                  <a:lnTo>
                    <a:pt x="42" y="38"/>
                  </a:lnTo>
                  <a:lnTo>
                    <a:pt x="38" y="40"/>
                  </a:lnTo>
                  <a:lnTo>
                    <a:pt x="38" y="42"/>
                  </a:lnTo>
                  <a:lnTo>
                    <a:pt x="40" y="43"/>
                  </a:lnTo>
                  <a:lnTo>
                    <a:pt x="40" y="45"/>
                  </a:lnTo>
                  <a:lnTo>
                    <a:pt x="38" y="45"/>
                  </a:lnTo>
                  <a:lnTo>
                    <a:pt x="34" y="47"/>
                  </a:lnTo>
                  <a:lnTo>
                    <a:pt x="33" y="45"/>
                  </a:lnTo>
                  <a:lnTo>
                    <a:pt x="29" y="47"/>
                  </a:lnTo>
                  <a:lnTo>
                    <a:pt x="27" y="49"/>
                  </a:lnTo>
                  <a:lnTo>
                    <a:pt x="25" y="49"/>
                  </a:lnTo>
                  <a:lnTo>
                    <a:pt x="23" y="51"/>
                  </a:lnTo>
                  <a:lnTo>
                    <a:pt x="23" y="51"/>
                  </a:lnTo>
                  <a:lnTo>
                    <a:pt x="21" y="53"/>
                  </a:lnTo>
                  <a:lnTo>
                    <a:pt x="21" y="51"/>
                  </a:lnTo>
                  <a:lnTo>
                    <a:pt x="21" y="49"/>
                  </a:lnTo>
                  <a:lnTo>
                    <a:pt x="21" y="47"/>
                  </a:lnTo>
                  <a:lnTo>
                    <a:pt x="17" y="45"/>
                  </a:lnTo>
                  <a:lnTo>
                    <a:pt x="17" y="45"/>
                  </a:lnTo>
                  <a:lnTo>
                    <a:pt x="15" y="43"/>
                  </a:lnTo>
                  <a:lnTo>
                    <a:pt x="15" y="43"/>
                  </a:lnTo>
                  <a:lnTo>
                    <a:pt x="15" y="42"/>
                  </a:lnTo>
                  <a:lnTo>
                    <a:pt x="17" y="40"/>
                  </a:lnTo>
                  <a:lnTo>
                    <a:pt x="17" y="38"/>
                  </a:lnTo>
                  <a:lnTo>
                    <a:pt x="13" y="38"/>
                  </a:lnTo>
                  <a:lnTo>
                    <a:pt x="11" y="36"/>
                  </a:lnTo>
                  <a:lnTo>
                    <a:pt x="10" y="36"/>
                  </a:lnTo>
                  <a:lnTo>
                    <a:pt x="10" y="36"/>
                  </a:lnTo>
                  <a:lnTo>
                    <a:pt x="10" y="34"/>
                  </a:lnTo>
                  <a:lnTo>
                    <a:pt x="6" y="32"/>
                  </a:lnTo>
                  <a:lnTo>
                    <a:pt x="8" y="32"/>
                  </a:lnTo>
                  <a:lnTo>
                    <a:pt x="4" y="28"/>
                  </a:lnTo>
                  <a:lnTo>
                    <a:pt x="4" y="26"/>
                  </a:lnTo>
                  <a:lnTo>
                    <a:pt x="6" y="26"/>
                  </a:lnTo>
                  <a:lnTo>
                    <a:pt x="8" y="26"/>
                  </a:lnTo>
                  <a:lnTo>
                    <a:pt x="8" y="26"/>
                  </a:lnTo>
                  <a:lnTo>
                    <a:pt x="8" y="24"/>
                  </a:lnTo>
                  <a:lnTo>
                    <a:pt x="6" y="24"/>
                  </a:lnTo>
                  <a:lnTo>
                    <a:pt x="2" y="22"/>
                  </a:lnTo>
                  <a:lnTo>
                    <a:pt x="2" y="21"/>
                  </a:lnTo>
                  <a:lnTo>
                    <a:pt x="4" y="19"/>
                  </a:lnTo>
                  <a:lnTo>
                    <a:pt x="4" y="15"/>
                  </a:lnTo>
                  <a:lnTo>
                    <a:pt x="4" y="15"/>
                  </a:lnTo>
                  <a:lnTo>
                    <a:pt x="2" y="17"/>
                  </a:lnTo>
                  <a:lnTo>
                    <a:pt x="2" y="15"/>
                  </a:lnTo>
                  <a:lnTo>
                    <a:pt x="2" y="13"/>
                  </a:lnTo>
                  <a:lnTo>
                    <a:pt x="4" y="13"/>
                  </a:lnTo>
                  <a:lnTo>
                    <a:pt x="4" y="13"/>
                  </a:lnTo>
                  <a:lnTo>
                    <a:pt x="4" y="13"/>
                  </a:lnTo>
                  <a:lnTo>
                    <a:pt x="2" y="11"/>
                  </a:lnTo>
                  <a:lnTo>
                    <a:pt x="2" y="11"/>
                  </a:lnTo>
                  <a:lnTo>
                    <a:pt x="2" y="9"/>
                  </a:lnTo>
                  <a:lnTo>
                    <a:pt x="0" y="5"/>
                  </a:lnTo>
                  <a:lnTo>
                    <a:pt x="0" y="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54"/>
            <p:cNvSpPr>
              <a:spLocks/>
            </p:cNvSpPr>
            <p:nvPr/>
          </p:nvSpPr>
          <p:spPr bwMode="auto">
            <a:xfrm>
              <a:off x="16158452" y="-998373"/>
              <a:ext cx="37169" cy="41080"/>
            </a:xfrm>
            <a:custGeom>
              <a:avLst/>
              <a:gdLst>
                <a:gd name="T0" fmla="*/ 10 w 19"/>
                <a:gd name="T1" fmla="*/ 21 h 21"/>
                <a:gd name="T2" fmla="*/ 10 w 19"/>
                <a:gd name="T3" fmla="*/ 19 h 21"/>
                <a:gd name="T4" fmla="*/ 10 w 19"/>
                <a:gd name="T5" fmla="*/ 15 h 21"/>
                <a:gd name="T6" fmla="*/ 13 w 19"/>
                <a:gd name="T7" fmla="*/ 13 h 21"/>
                <a:gd name="T8" fmla="*/ 13 w 19"/>
                <a:gd name="T9" fmla="*/ 13 h 21"/>
                <a:gd name="T10" fmla="*/ 15 w 19"/>
                <a:gd name="T11" fmla="*/ 15 h 21"/>
                <a:gd name="T12" fmla="*/ 17 w 19"/>
                <a:gd name="T13" fmla="*/ 13 h 21"/>
                <a:gd name="T14" fmla="*/ 17 w 19"/>
                <a:gd name="T15" fmla="*/ 12 h 21"/>
                <a:gd name="T16" fmla="*/ 19 w 19"/>
                <a:gd name="T17" fmla="*/ 10 h 21"/>
                <a:gd name="T18" fmla="*/ 19 w 19"/>
                <a:gd name="T19" fmla="*/ 8 h 21"/>
                <a:gd name="T20" fmla="*/ 15 w 19"/>
                <a:gd name="T21" fmla="*/ 8 h 21"/>
                <a:gd name="T22" fmla="*/ 13 w 19"/>
                <a:gd name="T23" fmla="*/ 6 h 21"/>
                <a:gd name="T24" fmla="*/ 12 w 19"/>
                <a:gd name="T25" fmla="*/ 6 h 21"/>
                <a:gd name="T26" fmla="*/ 12 w 19"/>
                <a:gd name="T27" fmla="*/ 6 h 21"/>
                <a:gd name="T28" fmla="*/ 12 w 19"/>
                <a:gd name="T29" fmla="*/ 4 h 21"/>
                <a:gd name="T30" fmla="*/ 8 w 19"/>
                <a:gd name="T31" fmla="*/ 2 h 21"/>
                <a:gd name="T32" fmla="*/ 8 w 19"/>
                <a:gd name="T33" fmla="*/ 2 h 21"/>
                <a:gd name="T34" fmla="*/ 6 w 19"/>
                <a:gd name="T35" fmla="*/ 2 h 21"/>
                <a:gd name="T36" fmla="*/ 4 w 19"/>
                <a:gd name="T37" fmla="*/ 0 h 21"/>
                <a:gd name="T38" fmla="*/ 2 w 19"/>
                <a:gd name="T39" fmla="*/ 0 h 21"/>
                <a:gd name="T40" fmla="*/ 4 w 19"/>
                <a:gd name="T41" fmla="*/ 2 h 21"/>
                <a:gd name="T42" fmla="*/ 6 w 19"/>
                <a:gd name="T43" fmla="*/ 4 h 21"/>
                <a:gd name="T44" fmla="*/ 6 w 19"/>
                <a:gd name="T45" fmla="*/ 6 h 21"/>
                <a:gd name="T46" fmla="*/ 4 w 19"/>
                <a:gd name="T47" fmla="*/ 6 h 21"/>
                <a:gd name="T48" fmla="*/ 2 w 19"/>
                <a:gd name="T49" fmla="*/ 6 h 21"/>
                <a:gd name="T50" fmla="*/ 2 w 19"/>
                <a:gd name="T51" fmla="*/ 8 h 21"/>
                <a:gd name="T52" fmla="*/ 2 w 19"/>
                <a:gd name="T53" fmla="*/ 10 h 21"/>
                <a:gd name="T54" fmla="*/ 0 w 19"/>
                <a:gd name="T55" fmla="*/ 13 h 21"/>
                <a:gd name="T56" fmla="*/ 0 w 19"/>
                <a:gd name="T57" fmla="*/ 13 h 21"/>
                <a:gd name="T58" fmla="*/ 0 w 19"/>
                <a:gd name="T59" fmla="*/ 13 h 21"/>
                <a:gd name="T60" fmla="*/ 2 w 19"/>
                <a:gd name="T61" fmla="*/ 15 h 21"/>
                <a:gd name="T62" fmla="*/ 6 w 19"/>
                <a:gd name="T63" fmla="*/ 19 h 21"/>
                <a:gd name="T64" fmla="*/ 6 w 19"/>
                <a:gd name="T65" fmla="*/ 21 h 21"/>
                <a:gd name="T66" fmla="*/ 10 w 19"/>
                <a:gd name="T6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1">
                  <a:moveTo>
                    <a:pt x="10" y="21"/>
                  </a:moveTo>
                  <a:lnTo>
                    <a:pt x="10" y="19"/>
                  </a:lnTo>
                  <a:lnTo>
                    <a:pt x="10" y="15"/>
                  </a:lnTo>
                  <a:lnTo>
                    <a:pt x="13" y="13"/>
                  </a:lnTo>
                  <a:lnTo>
                    <a:pt x="13" y="13"/>
                  </a:lnTo>
                  <a:lnTo>
                    <a:pt x="15" y="15"/>
                  </a:lnTo>
                  <a:lnTo>
                    <a:pt x="17" y="13"/>
                  </a:lnTo>
                  <a:lnTo>
                    <a:pt x="17" y="12"/>
                  </a:lnTo>
                  <a:lnTo>
                    <a:pt x="19" y="10"/>
                  </a:lnTo>
                  <a:lnTo>
                    <a:pt x="19" y="8"/>
                  </a:lnTo>
                  <a:lnTo>
                    <a:pt x="15" y="8"/>
                  </a:lnTo>
                  <a:lnTo>
                    <a:pt x="13" y="6"/>
                  </a:lnTo>
                  <a:lnTo>
                    <a:pt x="12" y="6"/>
                  </a:lnTo>
                  <a:lnTo>
                    <a:pt x="12" y="6"/>
                  </a:lnTo>
                  <a:lnTo>
                    <a:pt x="12" y="4"/>
                  </a:lnTo>
                  <a:lnTo>
                    <a:pt x="8" y="2"/>
                  </a:lnTo>
                  <a:lnTo>
                    <a:pt x="8" y="2"/>
                  </a:lnTo>
                  <a:lnTo>
                    <a:pt x="6" y="2"/>
                  </a:lnTo>
                  <a:lnTo>
                    <a:pt x="4" y="0"/>
                  </a:lnTo>
                  <a:lnTo>
                    <a:pt x="2" y="0"/>
                  </a:lnTo>
                  <a:lnTo>
                    <a:pt x="4" y="2"/>
                  </a:lnTo>
                  <a:lnTo>
                    <a:pt x="6" y="4"/>
                  </a:lnTo>
                  <a:lnTo>
                    <a:pt x="6" y="6"/>
                  </a:lnTo>
                  <a:lnTo>
                    <a:pt x="4" y="6"/>
                  </a:lnTo>
                  <a:lnTo>
                    <a:pt x="2" y="6"/>
                  </a:lnTo>
                  <a:lnTo>
                    <a:pt x="2" y="8"/>
                  </a:lnTo>
                  <a:lnTo>
                    <a:pt x="2" y="10"/>
                  </a:lnTo>
                  <a:lnTo>
                    <a:pt x="0" y="13"/>
                  </a:lnTo>
                  <a:lnTo>
                    <a:pt x="0" y="13"/>
                  </a:lnTo>
                  <a:lnTo>
                    <a:pt x="0" y="13"/>
                  </a:lnTo>
                  <a:lnTo>
                    <a:pt x="2" y="15"/>
                  </a:lnTo>
                  <a:lnTo>
                    <a:pt x="6" y="19"/>
                  </a:lnTo>
                  <a:lnTo>
                    <a:pt x="6" y="21"/>
                  </a:lnTo>
                  <a:lnTo>
                    <a:pt x="1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55"/>
            <p:cNvSpPr>
              <a:spLocks noEditPoints="1"/>
            </p:cNvSpPr>
            <p:nvPr/>
          </p:nvSpPr>
          <p:spPr bwMode="auto">
            <a:xfrm>
              <a:off x="16058683" y="-1057059"/>
              <a:ext cx="111507" cy="78249"/>
            </a:xfrm>
            <a:custGeom>
              <a:avLst/>
              <a:gdLst>
                <a:gd name="T0" fmla="*/ 30 w 30"/>
                <a:gd name="T1" fmla="*/ 7 h 21"/>
                <a:gd name="T2" fmla="*/ 29 w 30"/>
                <a:gd name="T3" fmla="*/ 6 h 21"/>
                <a:gd name="T4" fmla="*/ 28 w 30"/>
                <a:gd name="T5" fmla="*/ 3 h 21"/>
                <a:gd name="T6" fmla="*/ 24 w 30"/>
                <a:gd name="T7" fmla="*/ 3 h 21"/>
                <a:gd name="T8" fmla="*/ 19 w 30"/>
                <a:gd name="T9" fmla="*/ 2 h 21"/>
                <a:gd name="T10" fmla="*/ 16 w 30"/>
                <a:gd name="T11" fmla="*/ 0 h 21"/>
                <a:gd name="T12" fmla="*/ 10 w 30"/>
                <a:gd name="T13" fmla="*/ 3 h 21"/>
                <a:gd name="T14" fmla="*/ 7 w 30"/>
                <a:gd name="T15" fmla="*/ 5 h 21"/>
                <a:gd name="T16" fmla="*/ 2 w 30"/>
                <a:gd name="T17" fmla="*/ 6 h 21"/>
                <a:gd name="T18" fmla="*/ 0 w 30"/>
                <a:gd name="T19" fmla="*/ 8 h 21"/>
                <a:gd name="T20" fmla="*/ 2 w 30"/>
                <a:gd name="T21" fmla="*/ 10 h 21"/>
                <a:gd name="T22" fmla="*/ 4 w 30"/>
                <a:gd name="T23" fmla="*/ 6 h 21"/>
                <a:gd name="T24" fmla="*/ 7 w 30"/>
                <a:gd name="T25" fmla="*/ 8 h 21"/>
                <a:gd name="T26" fmla="*/ 10 w 30"/>
                <a:gd name="T27" fmla="*/ 12 h 21"/>
                <a:gd name="T28" fmla="*/ 10 w 30"/>
                <a:gd name="T29" fmla="*/ 13 h 21"/>
                <a:gd name="T30" fmla="*/ 10 w 30"/>
                <a:gd name="T31" fmla="*/ 15 h 21"/>
                <a:gd name="T32" fmla="*/ 13 w 30"/>
                <a:gd name="T33" fmla="*/ 16 h 21"/>
                <a:gd name="T34" fmla="*/ 16 w 30"/>
                <a:gd name="T35" fmla="*/ 17 h 21"/>
                <a:gd name="T36" fmla="*/ 22 w 30"/>
                <a:gd name="T37" fmla="*/ 21 h 21"/>
                <a:gd name="T38" fmla="*/ 21 w 30"/>
                <a:gd name="T39" fmla="*/ 21 h 21"/>
                <a:gd name="T40" fmla="*/ 22 w 30"/>
                <a:gd name="T41" fmla="*/ 20 h 21"/>
                <a:gd name="T42" fmla="*/ 14 w 30"/>
                <a:gd name="T43" fmla="*/ 12 h 21"/>
                <a:gd name="T44" fmla="*/ 13 w 30"/>
                <a:gd name="T45" fmla="*/ 10 h 21"/>
                <a:gd name="T46" fmla="*/ 11 w 30"/>
                <a:gd name="T47" fmla="*/ 8 h 21"/>
                <a:gd name="T48" fmla="*/ 12 w 30"/>
                <a:gd name="T49" fmla="*/ 6 h 21"/>
                <a:gd name="T50" fmla="*/ 15 w 30"/>
                <a:gd name="T51" fmla="*/ 7 h 21"/>
                <a:gd name="T52" fmla="*/ 16 w 30"/>
                <a:gd name="T53" fmla="*/ 7 h 21"/>
                <a:gd name="T54" fmla="*/ 18 w 30"/>
                <a:gd name="T55" fmla="*/ 6 h 21"/>
                <a:gd name="T56" fmla="*/ 20 w 30"/>
                <a:gd name="T57" fmla="*/ 7 h 21"/>
                <a:gd name="T58" fmla="*/ 23 w 30"/>
                <a:gd name="T59" fmla="*/ 7 h 21"/>
                <a:gd name="T60" fmla="*/ 26 w 30"/>
                <a:gd name="T61" fmla="*/ 7 h 21"/>
                <a:gd name="T62" fmla="*/ 29 w 30"/>
                <a:gd name="T63" fmla="*/ 8 h 21"/>
                <a:gd name="T64" fmla="*/ 20 w 30"/>
                <a:gd name="T65" fmla="*/ 21 h 21"/>
                <a:gd name="T66" fmla="*/ 16 w 30"/>
                <a:gd name="T67" fmla="*/ 19 h 21"/>
                <a:gd name="T68" fmla="*/ 16 w 30"/>
                <a:gd name="T69" fmla="*/ 19 h 21"/>
                <a:gd name="T70" fmla="*/ 19 w 30"/>
                <a:gd name="T71" fmla="*/ 18 h 21"/>
                <a:gd name="T72" fmla="*/ 16 w 30"/>
                <a:gd name="T73" fmla="*/ 18 h 21"/>
                <a:gd name="T74" fmla="*/ 9 w 30"/>
                <a:gd name="T75" fmla="*/ 13 h 21"/>
                <a:gd name="T76" fmla="*/ 7 w 30"/>
                <a:gd name="T77" fmla="*/ 10 h 21"/>
                <a:gd name="T78" fmla="*/ 7 w 30"/>
                <a:gd name="T79" fmla="*/ 10 h 21"/>
                <a:gd name="T80" fmla="*/ 9 w 30"/>
                <a:gd name="T81" fmla="*/ 15 h 21"/>
                <a:gd name="T82" fmla="*/ 7 w 30"/>
                <a:gd name="T83" fmla="*/ 12 h 21"/>
                <a:gd name="T84" fmla="*/ 4 w 30"/>
                <a:gd name="T85" fmla="*/ 9 h 21"/>
                <a:gd name="T86" fmla="*/ 5 w 30"/>
                <a:gd name="T87" fmla="*/ 11 h 21"/>
                <a:gd name="T88" fmla="*/ 4 w 30"/>
                <a:gd name="T89" fmla="*/ 9 h 21"/>
                <a:gd name="T90" fmla="*/ 6 w 30"/>
                <a:gd name="T91" fmla="*/ 9 h 21"/>
                <a:gd name="T92" fmla="*/ 4 w 30"/>
                <a:gd name="T9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1">
                  <a:moveTo>
                    <a:pt x="29" y="8"/>
                  </a:moveTo>
                  <a:cubicBezTo>
                    <a:pt x="29" y="7"/>
                    <a:pt x="29" y="7"/>
                    <a:pt x="29" y="7"/>
                  </a:cubicBezTo>
                  <a:cubicBezTo>
                    <a:pt x="30" y="7"/>
                    <a:pt x="30" y="7"/>
                    <a:pt x="30" y="7"/>
                  </a:cubicBezTo>
                  <a:cubicBezTo>
                    <a:pt x="30" y="7"/>
                    <a:pt x="30" y="7"/>
                    <a:pt x="30" y="7"/>
                  </a:cubicBezTo>
                  <a:cubicBezTo>
                    <a:pt x="30" y="7"/>
                    <a:pt x="30" y="7"/>
                    <a:pt x="30" y="7"/>
                  </a:cubicBezTo>
                  <a:cubicBezTo>
                    <a:pt x="29" y="6"/>
                    <a:pt x="29" y="6"/>
                    <a:pt x="29" y="6"/>
                  </a:cubicBezTo>
                  <a:cubicBezTo>
                    <a:pt x="29" y="6"/>
                    <a:pt x="29" y="6"/>
                    <a:pt x="29" y="6"/>
                  </a:cubicBezTo>
                  <a:cubicBezTo>
                    <a:pt x="29" y="5"/>
                    <a:pt x="29" y="5"/>
                    <a:pt x="29" y="5"/>
                  </a:cubicBezTo>
                  <a:cubicBezTo>
                    <a:pt x="28" y="3"/>
                    <a:pt x="28" y="3"/>
                    <a:pt x="28" y="3"/>
                  </a:cubicBezTo>
                  <a:cubicBezTo>
                    <a:pt x="27" y="3"/>
                    <a:pt x="27" y="3"/>
                    <a:pt x="27" y="3"/>
                  </a:cubicBezTo>
                  <a:cubicBezTo>
                    <a:pt x="26" y="4"/>
                    <a:pt x="26" y="4"/>
                    <a:pt x="26" y="4"/>
                  </a:cubicBezTo>
                  <a:cubicBezTo>
                    <a:pt x="24" y="3"/>
                    <a:pt x="24" y="3"/>
                    <a:pt x="24" y="3"/>
                  </a:cubicBezTo>
                  <a:cubicBezTo>
                    <a:pt x="21" y="3"/>
                    <a:pt x="21" y="3"/>
                    <a:pt x="21" y="3"/>
                  </a:cubicBezTo>
                  <a:cubicBezTo>
                    <a:pt x="20" y="2"/>
                    <a:pt x="20" y="2"/>
                    <a:pt x="20" y="2"/>
                  </a:cubicBezTo>
                  <a:cubicBezTo>
                    <a:pt x="19" y="2"/>
                    <a:pt x="19" y="2"/>
                    <a:pt x="19" y="2"/>
                  </a:cubicBezTo>
                  <a:cubicBezTo>
                    <a:pt x="17" y="0"/>
                    <a:pt x="17" y="0"/>
                    <a:pt x="17" y="0"/>
                  </a:cubicBezTo>
                  <a:cubicBezTo>
                    <a:pt x="16" y="0"/>
                    <a:pt x="16" y="0"/>
                    <a:pt x="16" y="0"/>
                  </a:cubicBezTo>
                  <a:cubicBezTo>
                    <a:pt x="16" y="0"/>
                    <a:pt x="16" y="0"/>
                    <a:pt x="16" y="0"/>
                  </a:cubicBezTo>
                  <a:cubicBezTo>
                    <a:pt x="13" y="0"/>
                    <a:pt x="13" y="0"/>
                    <a:pt x="13" y="0"/>
                  </a:cubicBezTo>
                  <a:cubicBezTo>
                    <a:pt x="10" y="1"/>
                    <a:pt x="10" y="1"/>
                    <a:pt x="10" y="1"/>
                  </a:cubicBezTo>
                  <a:cubicBezTo>
                    <a:pt x="10" y="3"/>
                    <a:pt x="10" y="3"/>
                    <a:pt x="10" y="3"/>
                  </a:cubicBezTo>
                  <a:cubicBezTo>
                    <a:pt x="8" y="4"/>
                    <a:pt x="8" y="4"/>
                    <a:pt x="8" y="4"/>
                  </a:cubicBezTo>
                  <a:cubicBezTo>
                    <a:pt x="8" y="5"/>
                    <a:pt x="8" y="5"/>
                    <a:pt x="8" y="5"/>
                  </a:cubicBezTo>
                  <a:cubicBezTo>
                    <a:pt x="7" y="5"/>
                    <a:pt x="7" y="5"/>
                    <a:pt x="7" y="5"/>
                  </a:cubicBezTo>
                  <a:cubicBezTo>
                    <a:pt x="4" y="4"/>
                    <a:pt x="4" y="4"/>
                    <a:pt x="4" y="4"/>
                  </a:cubicBezTo>
                  <a:cubicBezTo>
                    <a:pt x="3" y="5"/>
                    <a:pt x="3" y="5"/>
                    <a:pt x="3" y="5"/>
                  </a:cubicBezTo>
                  <a:cubicBezTo>
                    <a:pt x="2" y="6"/>
                    <a:pt x="2" y="6"/>
                    <a:pt x="2" y="6"/>
                  </a:cubicBezTo>
                  <a:cubicBezTo>
                    <a:pt x="0" y="6"/>
                    <a:pt x="0" y="6"/>
                    <a:pt x="0" y="6"/>
                  </a:cubicBezTo>
                  <a:cubicBezTo>
                    <a:pt x="0" y="6"/>
                    <a:pt x="0" y="6"/>
                    <a:pt x="0" y="6"/>
                  </a:cubicBezTo>
                  <a:cubicBezTo>
                    <a:pt x="0" y="8"/>
                    <a:pt x="0" y="8"/>
                    <a:pt x="0" y="8"/>
                  </a:cubicBezTo>
                  <a:cubicBezTo>
                    <a:pt x="1" y="9"/>
                    <a:pt x="1" y="9"/>
                    <a:pt x="1" y="9"/>
                  </a:cubicBezTo>
                  <a:cubicBezTo>
                    <a:pt x="1" y="9"/>
                    <a:pt x="1" y="9"/>
                    <a:pt x="1" y="9"/>
                  </a:cubicBezTo>
                  <a:cubicBezTo>
                    <a:pt x="2" y="10"/>
                    <a:pt x="2" y="10"/>
                    <a:pt x="2" y="10"/>
                  </a:cubicBezTo>
                  <a:cubicBezTo>
                    <a:pt x="3" y="8"/>
                    <a:pt x="3" y="8"/>
                    <a:pt x="3" y="8"/>
                  </a:cubicBezTo>
                  <a:cubicBezTo>
                    <a:pt x="3" y="7"/>
                    <a:pt x="3" y="7"/>
                    <a:pt x="3" y="7"/>
                  </a:cubicBezTo>
                  <a:cubicBezTo>
                    <a:pt x="4" y="6"/>
                    <a:pt x="4" y="6"/>
                    <a:pt x="4" y="6"/>
                  </a:cubicBezTo>
                  <a:cubicBezTo>
                    <a:pt x="6" y="6"/>
                    <a:pt x="6" y="6"/>
                    <a:pt x="6" y="6"/>
                  </a:cubicBezTo>
                  <a:cubicBezTo>
                    <a:pt x="6" y="7"/>
                    <a:pt x="6" y="7"/>
                    <a:pt x="6" y="7"/>
                  </a:cubicBezTo>
                  <a:cubicBezTo>
                    <a:pt x="7" y="8"/>
                    <a:pt x="7" y="8"/>
                    <a:pt x="7" y="8"/>
                  </a:cubicBezTo>
                  <a:cubicBezTo>
                    <a:pt x="7" y="9"/>
                    <a:pt x="7" y="9"/>
                    <a:pt x="7" y="9"/>
                  </a:cubicBezTo>
                  <a:cubicBezTo>
                    <a:pt x="8" y="11"/>
                    <a:pt x="8" y="11"/>
                    <a:pt x="8" y="11"/>
                  </a:cubicBezTo>
                  <a:cubicBezTo>
                    <a:pt x="10" y="12"/>
                    <a:pt x="10" y="12"/>
                    <a:pt x="10" y="12"/>
                  </a:cubicBezTo>
                  <a:cubicBezTo>
                    <a:pt x="10" y="12"/>
                    <a:pt x="10" y="12"/>
                    <a:pt x="10" y="12"/>
                  </a:cubicBezTo>
                  <a:cubicBezTo>
                    <a:pt x="11" y="13"/>
                    <a:pt x="11" y="13"/>
                    <a:pt x="11" y="13"/>
                  </a:cubicBezTo>
                  <a:cubicBezTo>
                    <a:pt x="10" y="13"/>
                    <a:pt x="10" y="13"/>
                    <a:pt x="10" y="13"/>
                  </a:cubicBezTo>
                  <a:cubicBezTo>
                    <a:pt x="9" y="13"/>
                    <a:pt x="9" y="13"/>
                    <a:pt x="9" y="13"/>
                  </a:cubicBezTo>
                  <a:cubicBezTo>
                    <a:pt x="9" y="14"/>
                    <a:pt x="9" y="14"/>
                    <a:pt x="9" y="14"/>
                  </a:cubicBezTo>
                  <a:cubicBezTo>
                    <a:pt x="10" y="15"/>
                    <a:pt x="10" y="15"/>
                    <a:pt x="10" y="15"/>
                  </a:cubicBezTo>
                  <a:cubicBezTo>
                    <a:pt x="11" y="15"/>
                    <a:pt x="11" y="15"/>
                    <a:pt x="11" y="15"/>
                  </a:cubicBezTo>
                  <a:cubicBezTo>
                    <a:pt x="12" y="16"/>
                    <a:pt x="12" y="16"/>
                    <a:pt x="12" y="16"/>
                  </a:cubicBezTo>
                  <a:cubicBezTo>
                    <a:pt x="13" y="16"/>
                    <a:pt x="13" y="16"/>
                    <a:pt x="13" y="16"/>
                  </a:cubicBezTo>
                  <a:cubicBezTo>
                    <a:pt x="14" y="17"/>
                    <a:pt x="14" y="17"/>
                    <a:pt x="14" y="17"/>
                  </a:cubicBezTo>
                  <a:cubicBezTo>
                    <a:pt x="14" y="18"/>
                    <a:pt x="14" y="18"/>
                    <a:pt x="14" y="18"/>
                  </a:cubicBezTo>
                  <a:cubicBezTo>
                    <a:pt x="16" y="17"/>
                    <a:pt x="16" y="17"/>
                    <a:pt x="16" y="17"/>
                  </a:cubicBezTo>
                  <a:cubicBezTo>
                    <a:pt x="18" y="17"/>
                    <a:pt x="18" y="17"/>
                    <a:pt x="18" y="17"/>
                  </a:cubicBezTo>
                  <a:cubicBezTo>
                    <a:pt x="19" y="18"/>
                    <a:pt x="19" y="18"/>
                    <a:pt x="19" y="18"/>
                  </a:cubicBezTo>
                  <a:cubicBezTo>
                    <a:pt x="22" y="21"/>
                    <a:pt x="22" y="21"/>
                    <a:pt x="22" y="21"/>
                  </a:cubicBezTo>
                  <a:cubicBezTo>
                    <a:pt x="21" y="21"/>
                    <a:pt x="21" y="21"/>
                    <a:pt x="21" y="21"/>
                  </a:cubicBezTo>
                  <a:cubicBezTo>
                    <a:pt x="20" y="20"/>
                    <a:pt x="20" y="20"/>
                    <a:pt x="20" y="20"/>
                  </a:cubicBezTo>
                  <a:cubicBezTo>
                    <a:pt x="21" y="21"/>
                    <a:pt x="21" y="21"/>
                    <a:pt x="21" y="21"/>
                  </a:cubicBezTo>
                  <a:cubicBezTo>
                    <a:pt x="22" y="21"/>
                    <a:pt x="22" y="21"/>
                    <a:pt x="22" y="21"/>
                  </a:cubicBezTo>
                  <a:cubicBezTo>
                    <a:pt x="22" y="21"/>
                    <a:pt x="22" y="21"/>
                    <a:pt x="22" y="21"/>
                  </a:cubicBezTo>
                  <a:cubicBezTo>
                    <a:pt x="22" y="20"/>
                    <a:pt x="22" y="20"/>
                    <a:pt x="22" y="20"/>
                  </a:cubicBezTo>
                  <a:cubicBezTo>
                    <a:pt x="18" y="16"/>
                    <a:pt x="18" y="16"/>
                    <a:pt x="18" y="16"/>
                  </a:cubicBezTo>
                  <a:cubicBezTo>
                    <a:pt x="14" y="13"/>
                    <a:pt x="14" y="13"/>
                    <a:pt x="14" y="13"/>
                  </a:cubicBezTo>
                  <a:cubicBezTo>
                    <a:pt x="14" y="12"/>
                    <a:pt x="14" y="12"/>
                    <a:pt x="14" y="12"/>
                  </a:cubicBezTo>
                  <a:cubicBezTo>
                    <a:pt x="14" y="12"/>
                    <a:pt x="14" y="12"/>
                    <a:pt x="14" y="12"/>
                  </a:cubicBezTo>
                  <a:cubicBezTo>
                    <a:pt x="13" y="11"/>
                    <a:pt x="13" y="11"/>
                    <a:pt x="13" y="11"/>
                  </a:cubicBezTo>
                  <a:cubicBezTo>
                    <a:pt x="13" y="10"/>
                    <a:pt x="13" y="10"/>
                    <a:pt x="13" y="10"/>
                  </a:cubicBezTo>
                  <a:cubicBezTo>
                    <a:pt x="12" y="9"/>
                    <a:pt x="12" y="9"/>
                    <a:pt x="12" y="9"/>
                  </a:cubicBezTo>
                  <a:cubicBezTo>
                    <a:pt x="11" y="9"/>
                    <a:pt x="11" y="9"/>
                    <a:pt x="11" y="9"/>
                  </a:cubicBezTo>
                  <a:cubicBezTo>
                    <a:pt x="11" y="8"/>
                    <a:pt x="11" y="8"/>
                    <a:pt x="11" y="8"/>
                  </a:cubicBezTo>
                  <a:cubicBezTo>
                    <a:pt x="12" y="8"/>
                    <a:pt x="12" y="8"/>
                    <a:pt x="12" y="8"/>
                  </a:cubicBezTo>
                  <a:cubicBezTo>
                    <a:pt x="12" y="6"/>
                    <a:pt x="12" y="6"/>
                    <a:pt x="12" y="6"/>
                  </a:cubicBezTo>
                  <a:cubicBezTo>
                    <a:pt x="12" y="6"/>
                    <a:pt x="12" y="6"/>
                    <a:pt x="12" y="6"/>
                  </a:cubicBezTo>
                  <a:cubicBezTo>
                    <a:pt x="13" y="7"/>
                    <a:pt x="13" y="7"/>
                    <a:pt x="13" y="7"/>
                  </a:cubicBezTo>
                  <a:cubicBezTo>
                    <a:pt x="14" y="8"/>
                    <a:pt x="14" y="8"/>
                    <a:pt x="14" y="8"/>
                  </a:cubicBezTo>
                  <a:cubicBezTo>
                    <a:pt x="15" y="7"/>
                    <a:pt x="15" y="7"/>
                    <a:pt x="15" y="7"/>
                  </a:cubicBezTo>
                  <a:cubicBezTo>
                    <a:pt x="15" y="7"/>
                    <a:pt x="15" y="7"/>
                    <a:pt x="15" y="7"/>
                  </a:cubicBezTo>
                  <a:cubicBezTo>
                    <a:pt x="16" y="7"/>
                    <a:pt x="16" y="7"/>
                    <a:pt x="16" y="7"/>
                  </a:cubicBezTo>
                  <a:cubicBezTo>
                    <a:pt x="16" y="7"/>
                    <a:pt x="16" y="7"/>
                    <a:pt x="16" y="7"/>
                  </a:cubicBezTo>
                  <a:cubicBezTo>
                    <a:pt x="17" y="6"/>
                    <a:pt x="17" y="6"/>
                    <a:pt x="17" y="6"/>
                  </a:cubicBezTo>
                  <a:cubicBezTo>
                    <a:pt x="18" y="7"/>
                    <a:pt x="18" y="7"/>
                    <a:pt x="18" y="7"/>
                  </a:cubicBezTo>
                  <a:cubicBezTo>
                    <a:pt x="18" y="6"/>
                    <a:pt x="18" y="6"/>
                    <a:pt x="18" y="6"/>
                  </a:cubicBezTo>
                  <a:cubicBezTo>
                    <a:pt x="19" y="6"/>
                    <a:pt x="19" y="6"/>
                    <a:pt x="19" y="6"/>
                  </a:cubicBezTo>
                  <a:cubicBezTo>
                    <a:pt x="20" y="7"/>
                    <a:pt x="20" y="7"/>
                    <a:pt x="20" y="7"/>
                  </a:cubicBezTo>
                  <a:cubicBezTo>
                    <a:pt x="20" y="7"/>
                    <a:pt x="20" y="7"/>
                    <a:pt x="20" y="7"/>
                  </a:cubicBezTo>
                  <a:cubicBezTo>
                    <a:pt x="22" y="7"/>
                    <a:pt x="22" y="7"/>
                    <a:pt x="22" y="7"/>
                  </a:cubicBezTo>
                  <a:cubicBezTo>
                    <a:pt x="23" y="7"/>
                    <a:pt x="23" y="7"/>
                    <a:pt x="23" y="7"/>
                  </a:cubicBezTo>
                  <a:cubicBezTo>
                    <a:pt x="23" y="7"/>
                    <a:pt x="23" y="7"/>
                    <a:pt x="23" y="7"/>
                  </a:cubicBezTo>
                  <a:cubicBezTo>
                    <a:pt x="24" y="7"/>
                    <a:pt x="24" y="7"/>
                    <a:pt x="24" y="7"/>
                  </a:cubicBezTo>
                  <a:cubicBezTo>
                    <a:pt x="25" y="7"/>
                    <a:pt x="25" y="7"/>
                    <a:pt x="25" y="7"/>
                  </a:cubicBezTo>
                  <a:cubicBezTo>
                    <a:pt x="26" y="7"/>
                    <a:pt x="26" y="7"/>
                    <a:pt x="26" y="7"/>
                  </a:cubicBezTo>
                  <a:cubicBezTo>
                    <a:pt x="27" y="8"/>
                    <a:pt x="27" y="8"/>
                    <a:pt x="27" y="8"/>
                  </a:cubicBezTo>
                  <a:cubicBezTo>
                    <a:pt x="29" y="8"/>
                    <a:pt x="29" y="8"/>
                    <a:pt x="29" y="8"/>
                  </a:cubicBezTo>
                  <a:cubicBezTo>
                    <a:pt x="29" y="8"/>
                    <a:pt x="29" y="8"/>
                    <a:pt x="29" y="8"/>
                  </a:cubicBezTo>
                  <a:close/>
                  <a:moveTo>
                    <a:pt x="17" y="20"/>
                  </a:moveTo>
                  <a:cubicBezTo>
                    <a:pt x="17" y="20"/>
                    <a:pt x="19" y="20"/>
                    <a:pt x="19" y="20"/>
                  </a:cubicBezTo>
                  <a:cubicBezTo>
                    <a:pt x="20" y="21"/>
                    <a:pt x="20" y="21"/>
                    <a:pt x="20" y="21"/>
                  </a:cubicBezTo>
                  <a:cubicBezTo>
                    <a:pt x="18" y="21"/>
                    <a:pt x="18" y="21"/>
                    <a:pt x="18" y="21"/>
                  </a:cubicBezTo>
                  <a:cubicBezTo>
                    <a:pt x="17" y="20"/>
                    <a:pt x="17" y="20"/>
                    <a:pt x="17" y="20"/>
                  </a:cubicBezTo>
                  <a:close/>
                  <a:moveTo>
                    <a:pt x="16" y="19"/>
                  </a:moveTo>
                  <a:cubicBezTo>
                    <a:pt x="19" y="19"/>
                    <a:pt x="19" y="19"/>
                    <a:pt x="19" y="19"/>
                  </a:cubicBezTo>
                  <a:cubicBezTo>
                    <a:pt x="18" y="20"/>
                    <a:pt x="18" y="20"/>
                    <a:pt x="18" y="20"/>
                  </a:cubicBezTo>
                  <a:cubicBezTo>
                    <a:pt x="16" y="19"/>
                    <a:pt x="16" y="19"/>
                    <a:pt x="16" y="19"/>
                  </a:cubicBezTo>
                  <a:close/>
                  <a:moveTo>
                    <a:pt x="16" y="18"/>
                  </a:moveTo>
                  <a:cubicBezTo>
                    <a:pt x="18" y="18"/>
                    <a:pt x="18" y="18"/>
                    <a:pt x="18" y="18"/>
                  </a:cubicBezTo>
                  <a:cubicBezTo>
                    <a:pt x="19" y="18"/>
                    <a:pt x="19" y="18"/>
                    <a:pt x="19" y="18"/>
                  </a:cubicBezTo>
                  <a:cubicBezTo>
                    <a:pt x="18" y="19"/>
                    <a:pt x="18" y="19"/>
                    <a:pt x="18" y="19"/>
                  </a:cubicBezTo>
                  <a:cubicBezTo>
                    <a:pt x="17" y="19"/>
                    <a:pt x="17" y="19"/>
                    <a:pt x="17" y="19"/>
                  </a:cubicBezTo>
                  <a:cubicBezTo>
                    <a:pt x="16" y="18"/>
                    <a:pt x="16" y="18"/>
                    <a:pt x="16" y="18"/>
                  </a:cubicBezTo>
                  <a:close/>
                  <a:moveTo>
                    <a:pt x="8" y="12"/>
                  </a:moveTo>
                  <a:cubicBezTo>
                    <a:pt x="9" y="12"/>
                    <a:pt x="9" y="12"/>
                    <a:pt x="9" y="12"/>
                  </a:cubicBezTo>
                  <a:cubicBezTo>
                    <a:pt x="9" y="13"/>
                    <a:pt x="9" y="13"/>
                    <a:pt x="9" y="13"/>
                  </a:cubicBezTo>
                  <a:cubicBezTo>
                    <a:pt x="9" y="13"/>
                    <a:pt x="9" y="13"/>
                    <a:pt x="9" y="13"/>
                  </a:cubicBezTo>
                  <a:cubicBezTo>
                    <a:pt x="8" y="12"/>
                    <a:pt x="8" y="12"/>
                    <a:pt x="8" y="12"/>
                  </a:cubicBezTo>
                  <a:close/>
                  <a:moveTo>
                    <a:pt x="7" y="10"/>
                  </a:moveTo>
                  <a:cubicBezTo>
                    <a:pt x="8" y="11"/>
                    <a:pt x="8" y="11"/>
                    <a:pt x="8" y="11"/>
                  </a:cubicBezTo>
                  <a:cubicBezTo>
                    <a:pt x="7" y="11"/>
                    <a:pt x="7" y="11"/>
                    <a:pt x="7" y="11"/>
                  </a:cubicBezTo>
                  <a:cubicBezTo>
                    <a:pt x="7" y="10"/>
                    <a:pt x="7" y="10"/>
                    <a:pt x="7" y="10"/>
                  </a:cubicBezTo>
                  <a:close/>
                  <a:moveTo>
                    <a:pt x="7" y="13"/>
                  </a:moveTo>
                  <a:cubicBezTo>
                    <a:pt x="9" y="14"/>
                    <a:pt x="9" y="14"/>
                    <a:pt x="9" y="14"/>
                  </a:cubicBezTo>
                  <a:cubicBezTo>
                    <a:pt x="9" y="15"/>
                    <a:pt x="9" y="15"/>
                    <a:pt x="9" y="15"/>
                  </a:cubicBezTo>
                  <a:cubicBezTo>
                    <a:pt x="7" y="13"/>
                    <a:pt x="7" y="13"/>
                    <a:pt x="7" y="13"/>
                  </a:cubicBezTo>
                  <a:close/>
                  <a:moveTo>
                    <a:pt x="6" y="12"/>
                  </a:moveTo>
                  <a:cubicBezTo>
                    <a:pt x="7" y="12"/>
                    <a:pt x="7" y="12"/>
                    <a:pt x="7" y="12"/>
                  </a:cubicBezTo>
                  <a:cubicBezTo>
                    <a:pt x="7" y="13"/>
                    <a:pt x="7" y="13"/>
                    <a:pt x="7" y="13"/>
                  </a:cubicBezTo>
                  <a:cubicBezTo>
                    <a:pt x="6" y="12"/>
                    <a:pt x="6" y="12"/>
                    <a:pt x="6" y="12"/>
                  </a:cubicBezTo>
                  <a:close/>
                  <a:moveTo>
                    <a:pt x="4" y="9"/>
                  </a:moveTo>
                  <a:cubicBezTo>
                    <a:pt x="5" y="10"/>
                    <a:pt x="5" y="10"/>
                    <a:pt x="5" y="10"/>
                  </a:cubicBezTo>
                  <a:cubicBezTo>
                    <a:pt x="6" y="11"/>
                    <a:pt x="6" y="11"/>
                    <a:pt x="6" y="11"/>
                  </a:cubicBezTo>
                  <a:cubicBezTo>
                    <a:pt x="5" y="11"/>
                    <a:pt x="5" y="11"/>
                    <a:pt x="5" y="11"/>
                  </a:cubicBezTo>
                  <a:cubicBezTo>
                    <a:pt x="4" y="10"/>
                    <a:pt x="4" y="10"/>
                    <a:pt x="4" y="10"/>
                  </a:cubicBezTo>
                  <a:cubicBezTo>
                    <a:pt x="5" y="10"/>
                    <a:pt x="5" y="10"/>
                    <a:pt x="5" y="10"/>
                  </a:cubicBezTo>
                  <a:cubicBezTo>
                    <a:pt x="4" y="9"/>
                    <a:pt x="4" y="9"/>
                    <a:pt x="4" y="9"/>
                  </a:cubicBezTo>
                  <a:close/>
                  <a:moveTo>
                    <a:pt x="5" y="7"/>
                  </a:moveTo>
                  <a:cubicBezTo>
                    <a:pt x="7" y="9"/>
                    <a:pt x="7" y="9"/>
                    <a:pt x="7" y="9"/>
                  </a:cubicBezTo>
                  <a:cubicBezTo>
                    <a:pt x="6" y="9"/>
                    <a:pt x="6" y="9"/>
                    <a:pt x="6" y="9"/>
                  </a:cubicBezTo>
                  <a:cubicBezTo>
                    <a:pt x="5" y="9"/>
                    <a:pt x="5" y="9"/>
                    <a:pt x="5" y="9"/>
                  </a:cubicBezTo>
                  <a:cubicBezTo>
                    <a:pt x="4" y="9"/>
                    <a:pt x="4" y="9"/>
                    <a:pt x="4" y="9"/>
                  </a:cubicBezTo>
                  <a:cubicBezTo>
                    <a:pt x="4" y="7"/>
                    <a:pt x="4" y="7"/>
                    <a:pt x="4" y="7"/>
                  </a:cubicBezTo>
                  <a:cubicBezTo>
                    <a:pt x="4" y="7"/>
                    <a:pt x="5" y="7"/>
                    <a:pt x="5" y="7"/>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56"/>
            <p:cNvSpPr>
              <a:spLocks/>
            </p:cNvSpPr>
            <p:nvPr/>
          </p:nvSpPr>
          <p:spPr bwMode="auto">
            <a:xfrm>
              <a:off x="16099764" y="-1035541"/>
              <a:ext cx="78249" cy="62600"/>
            </a:xfrm>
            <a:custGeom>
              <a:avLst/>
              <a:gdLst>
                <a:gd name="T0" fmla="*/ 21 w 40"/>
                <a:gd name="T1" fmla="*/ 27 h 32"/>
                <a:gd name="T2" fmla="*/ 5 w 40"/>
                <a:gd name="T3" fmla="*/ 13 h 32"/>
                <a:gd name="T4" fmla="*/ 5 w 40"/>
                <a:gd name="T5" fmla="*/ 11 h 32"/>
                <a:gd name="T6" fmla="*/ 3 w 40"/>
                <a:gd name="T7" fmla="*/ 8 h 32"/>
                <a:gd name="T8" fmla="*/ 0 w 40"/>
                <a:gd name="T9" fmla="*/ 6 h 32"/>
                <a:gd name="T10" fmla="*/ 1 w 40"/>
                <a:gd name="T11" fmla="*/ 4 h 32"/>
                <a:gd name="T12" fmla="*/ 1 w 40"/>
                <a:gd name="T13" fmla="*/ 0 h 32"/>
                <a:gd name="T14" fmla="*/ 5 w 40"/>
                <a:gd name="T15" fmla="*/ 4 h 32"/>
                <a:gd name="T16" fmla="*/ 7 w 40"/>
                <a:gd name="T17" fmla="*/ 2 h 32"/>
                <a:gd name="T18" fmla="*/ 9 w 40"/>
                <a:gd name="T19" fmla="*/ 2 h 32"/>
                <a:gd name="T20" fmla="*/ 13 w 40"/>
                <a:gd name="T21" fmla="*/ 2 h 32"/>
                <a:gd name="T22" fmla="*/ 15 w 40"/>
                <a:gd name="T23" fmla="*/ 0 h 32"/>
                <a:gd name="T24" fmla="*/ 17 w 40"/>
                <a:gd name="T25" fmla="*/ 2 h 32"/>
                <a:gd name="T26" fmla="*/ 22 w 40"/>
                <a:gd name="T27" fmla="*/ 2 h 32"/>
                <a:gd name="T28" fmla="*/ 24 w 40"/>
                <a:gd name="T29" fmla="*/ 2 h 32"/>
                <a:gd name="T30" fmla="*/ 28 w 40"/>
                <a:gd name="T31" fmla="*/ 2 h 32"/>
                <a:gd name="T32" fmla="*/ 34 w 40"/>
                <a:gd name="T33" fmla="*/ 4 h 32"/>
                <a:gd name="T34" fmla="*/ 36 w 40"/>
                <a:gd name="T35" fmla="*/ 4 h 32"/>
                <a:gd name="T36" fmla="*/ 36 w 40"/>
                <a:gd name="T37" fmla="*/ 8 h 32"/>
                <a:gd name="T38" fmla="*/ 34 w 40"/>
                <a:gd name="T39" fmla="*/ 11 h 32"/>
                <a:gd name="T40" fmla="*/ 40 w 40"/>
                <a:gd name="T41" fmla="*/ 13 h 32"/>
                <a:gd name="T42" fmla="*/ 40 w 40"/>
                <a:gd name="T43" fmla="*/ 15 h 32"/>
                <a:gd name="T44" fmla="*/ 36 w 40"/>
                <a:gd name="T45" fmla="*/ 15 h 32"/>
                <a:gd name="T46" fmla="*/ 40 w 40"/>
                <a:gd name="T47" fmla="*/ 21 h 32"/>
                <a:gd name="T48" fmla="*/ 36 w 40"/>
                <a:gd name="T49" fmla="*/ 21 h 32"/>
                <a:gd name="T50" fmla="*/ 32 w 40"/>
                <a:gd name="T51" fmla="*/ 19 h 32"/>
                <a:gd name="T52" fmla="*/ 36 w 40"/>
                <a:gd name="T53" fmla="*/ 23 h 32"/>
                <a:gd name="T54" fmla="*/ 34 w 40"/>
                <a:gd name="T55" fmla="*/ 25 h 32"/>
                <a:gd name="T56" fmla="*/ 32 w 40"/>
                <a:gd name="T57" fmla="*/ 27 h 32"/>
                <a:gd name="T58" fmla="*/ 30 w 40"/>
                <a:gd name="T59" fmla="*/ 32 h 32"/>
                <a:gd name="T60" fmla="*/ 26 w 40"/>
                <a:gd name="T61" fmla="*/ 29 h 32"/>
                <a:gd name="T62" fmla="*/ 22 w 40"/>
                <a:gd name="T63" fmla="*/ 29 h 32"/>
                <a:gd name="T64" fmla="*/ 21 w 40"/>
                <a:gd name="T6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32">
                  <a:moveTo>
                    <a:pt x="21" y="29"/>
                  </a:moveTo>
                  <a:lnTo>
                    <a:pt x="21" y="27"/>
                  </a:lnTo>
                  <a:lnTo>
                    <a:pt x="13" y="19"/>
                  </a:lnTo>
                  <a:lnTo>
                    <a:pt x="5" y="13"/>
                  </a:lnTo>
                  <a:lnTo>
                    <a:pt x="5" y="11"/>
                  </a:lnTo>
                  <a:lnTo>
                    <a:pt x="5" y="11"/>
                  </a:lnTo>
                  <a:lnTo>
                    <a:pt x="3" y="10"/>
                  </a:lnTo>
                  <a:lnTo>
                    <a:pt x="3" y="8"/>
                  </a:lnTo>
                  <a:lnTo>
                    <a:pt x="1" y="6"/>
                  </a:lnTo>
                  <a:lnTo>
                    <a:pt x="0" y="6"/>
                  </a:lnTo>
                  <a:lnTo>
                    <a:pt x="0" y="4"/>
                  </a:lnTo>
                  <a:lnTo>
                    <a:pt x="1" y="4"/>
                  </a:lnTo>
                  <a:lnTo>
                    <a:pt x="1" y="0"/>
                  </a:lnTo>
                  <a:lnTo>
                    <a:pt x="1" y="0"/>
                  </a:lnTo>
                  <a:lnTo>
                    <a:pt x="3" y="2"/>
                  </a:lnTo>
                  <a:lnTo>
                    <a:pt x="5" y="4"/>
                  </a:lnTo>
                  <a:lnTo>
                    <a:pt x="7" y="2"/>
                  </a:lnTo>
                  <a:lnTo>
                    <a:pt x="7" y="2"/>
                  </a:lnTo>
                  <a:lnTo>
                    <a:pt x="9" y="2"/>
                  </a:lnTo>
                  <a:lnTo>
                    <a:pt x="9" y="2"/>
                  </a:lnTo>
                  <a:lnTo>
                    <a:pt x="11" y="0"/>
                  </a:lnTo>
                  <a:lnTo>
                    <a:pt x="13" y="2"/>
                  </a:lnTo>
                  <a:lnTo>
                    <a:pt x="13" y="0"/>
                  </a:lnTo>
                  <a:lnTo>
                    <a:pt x="15" y="0"/>
                  </a:lnTo>
                  <a:lnTo>
                    <a:pt x="17" y="2"/>
                  </a:lnTo>
                  <a:lnTo>
                    <a:pt x="17" y="2"/>
                  </a:lnTo>
                  <a:lnTo>
                    <a:pt x="21" y="2"/>
                  </a:lnTo>
                  <a:lnTo>
                    <a:pt x="22" y="2"/>
                  </a:lnTo>
                  <a:lnTo>
                    <a:pt x="22" y="2"/>
                  </a:lnTo>
                  <a:lnTo>
                    <a:pt x="24" y="2"/>
                  </a:lnTo>
                  <a:lnTo>
                    <a:pt x="26" y="2"/>
                  </a:lnTo>
                  <a:lnTo>
                    <a:pt x="28" y="2"/>
                  </a:lnTo>
                  <a:lnTo>
                    <a:pt x="30" y="4"/>
                  </a:lnTo>
                  <a:lnTo>
                    <a:pt x="34" y="4"/>
                  </a:lnTo>
                  <a:lnTo>
                    <a:pt x="34" y="6"/>
                  </a:lnTo>
                  <a:lnTo>
                    <a:pt x="36" y="4"/>
                  </a:lnTo>
                  <a:lnTo>
                    <a:pt x="36" y="4"/>
                  </a:lnTo>
                  <a:lnTo>
                    <a:pt x="36" y="8"/>
                  </a:lnTo>
                  <a:lnTo>
                    <a:pt x="34" y="10"/>
                  </a:lnTo>
                  <a:lnTo>
                    <a:pt x="34" y="11"/>
                  </a:lnTo>
                  <a:lnTo>
                    <a:pt x="38" y="13"/>
                  </a:lnTo>
                  <a:lnTo>
                    <a:pt x="40" y="13"/>
                  </a:lnTo>
                  <a:lnTo>
                    <a:pt x="40" y="15"/>
                  </a:lnTo>
                  <a:lnTo>
                    <a:pt x="40" y="15"/>
                  </a:lnTo>
                  <a:lnTo>
                    <a:pt x="38" y="15"/>
                  </a:lnTo>
                  <a:lnTo>
                    <a:pt x="36" y="15"/>
                  </a:lnTo>
                  <a:lnTo>
                    <a:pt x="36" y="17"/>
                  </a:lnTo>
                  <a:lnTo>
                    <a:pt x="40" y="21"/>
                  </a:lnTo>
                  <a:lnTo>
                    <a:pt x="38" y="21"/>
                  </a:lnTo>
                  <a:lnTo>
                    <a:pt x="36" y="21"/>
                  </a:lnTo>
                  <a:lnTo>
                    <a:pt x="34" y="19"/>
                  </a:lnTo>
                  <a:lnTo>
                    <a:pt x="32" y="19"/>
                  </a:lnTo>
                  <a:lnTo>
                    <a:pt x="34" y="21"/>
                  </a:lnTo>
                  <a:lnTo>
                    <a:pt x="36" y="23"/>
                  </a:lnTo>
                  <a:lnTo>
                    <a:pt x="36" y="25"/>
                  </a:lnTo>
                  <a:lnTo>
                    <a:pt x="34" y="25"/>
                  </a:lnTo>
                  <a:lnTo>
                    <a:pt x="32" y="25"/>
                  </a:lnTo>
                  <a:lnTo>
                    <a:pt x="32" y="27"/>
                  </a:lnTo>
                  <a:lnTo>
                    <a:pt x="32" y="29"/>
                  </a:lnTo>
                  <a:lnTo>
                    <a:pt x="30" y="32"/>
                  </a:lnTo>
                  <a:lnTo>
                    <a:pt x="30" y="32"/>
                  </a:lnTo>
                  <a:lnTo>
                    <a:pt x="26" y="29"/>
                  </a:lnTo>
                  <a:lnTo>
                    <a:pt x="26" y="31"/>
                  </a:lnTo>
                  <a:lnTo>
                    <a:pt x="22" y="29"/>
                  </a:lnTo>
                  <a:lnTo>
                    <a:pt x="21" y="29"/>
                  </a:lnTo>
                  <a:lnTo>
                    <a:pt x="21" y="2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57"/>
            <p:cNvSpPr>
              <a:spLocks/>
            </p:cNvSpPr>
            <p:nvPr/>
          </p:nvSpPr>
          <p:spPr bwMode="auto">
            <a:xfrm>
              <a:off x="16054771" y="-1072711"/>
              <a:ext cx="62600" cy="37168"/>
            </a:xfrm>
            <a:custGeom>
              <a:avLst/>
              <a:gdLst>
                <a:gd name="T0" fmla="*/ 2 w 32"/>
                <a:gd name="T1" fmla="*/ 19 h 19"/>
                <a:gd name="T2" fmla="*/ 5 w 32"/>
                <a:gd name="T3" fmla="*/ 19 h 19"/>
                <a:gd name="T4" fmla="*/ 7 w 32"/>
                <a:gd name="T5" fmla="*/ 17 h 19"/>
                <a:gd name="T6" fmla="*/ 9 w 32"/>
                <a:gd name="T7" fmla="*/ 15 h 19"/>
                <a:gd name="T8" fmla="*/ 15 w 32"/>
                <a:gd name="T9" fmla="*/ 17 h 19"/>
                <a:gd name="T10" fmla="*/ 17 w 32"/>
                <a:gd name="T11" fmla="*/ 17 h 19"/>
                <a:gd name="T12" fmla="*/ 17 w 32"/>
                <a:gd name="T13" fmla="*/ 15 h 19"/>
                <a:gd name="T14" fmla="*/ 21 w 32"/>
                <a:gd name="T15" fmla="*/ 13 h 19"/>
                <a:gd name="T16" fmla="*/ 21 w 32"/>
                <a:gd name="T17" fmla="*/ 9 h 19"/>
                <a:gd name="T18" fmla="*/ 26 w 32"/>
                <a:gd name="T19" fmla="*/ 8 h 19"/>
                <a:gd name="T20" fmla="*/ 32 w 32"/>
                <a:gd name="T21" fmla="*/ 8 h 19"/>
                <a:gd name="T22" fmla="*/ 32 w 32"/>
                <a:gd name="T23" fmla="*/ 4 h 19"/>
                <a:gd name="T24" fmla="*/ 28 w 32"/>
                <a:gd name="T25" fmla="*/ 0 h 19"/>
                <a:gd name="T26" fmla="*/ 26 w 32"/>
                <a:gd name="T27" fmla="*/ 2 h 19"/>
                <a:gd name="T28" fmla="*/ 21 w 32"/>
                <a:gd name="T29" fmla="*/ 4 h 19"/>
                <a:gd name="T30" fmla="*/ 21 w 32"/>
                <a:gd name="T31" fmla="*/ 4 h 19"/>
                <a:gd name="T32" fmla="*/ 19 w 32"/>
                <a:gd name="T33" fmla="*/ 4 h 19"/>
                <a:gd name="T34" fmla="*/ 17 w 32"/>
                <a:gd name="T35" fmla="*/ 6 h 19"/>
                <a:gd name="T36" fmla="*/ 15 w 32"/>
                <a:gd name="T37" fmla="*/ 6 h 19"/>
                <a:gd name="T38" fmla="*/ 11 w 32"/>
                <a:gd name="T39" fmla="*/ 6 h 19"/>
                <a:gd name="T40" fmla="*/ 9 w 32"/>
                <a:gd name="T41" fmla="*/ 4 h 19"/>
                <a:gd name="T42" fmla="*/ 5 w 32"/>
                <a:gd name="T43" fmla="*/ 4 h 19"/>
                <a:gd name="T44" fmla="*/ 3 w 32"/>
                <a:gd name="T45" fmla="*/ 4 h 19"/>
                <a:gd name="T46" fmla="*/ 2 w 32"/>
                <a:gd name="T47" fmla="*/ 8 h 19"/>
                <a:gd name="T48" fmla="*/ 2 w 32"/>
                <a:gd name="T49" fmla="*/ 9 h 19"/>
                <a:gd name="T50" fmla="*/ 0 w 32"/>
                <a:gd name="T51" fmla="*/ 11 h 19"/>
                <a:gd name="T52" fmla="*/ 2 w 32"/>
                <a:gd name="T53" fmla="*/ 15 h 19"/>
                <a:gd name="T54" fmla="*/ 2 w 32"/>
                <a:gd name="T55" fmla="*/ 15 h 19"/>
                <a:gd name="T56" fmla="*/ 3 w 32"/>
                <a:gd name="T57" fmla="*/ 15 h 19"/>
                <a:gd name="T58" fmla="*/ 3 w 32"/>
                <a:gd name="T59" fmla="*/ 17 h 19"/>
                <a:gd name="T60" fmla="*/ 2 w 32"/>
                <a:gd name="T61" fmla="*/ 17 h 19"/>
                <a:gd name="T62" fmla="*/ 2 w 32"/>
                <a:gd name="T6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9">
                  <a:moveTo>
                    <a:pt x="2" y="19"/>
                  </a:moveTo>
                  <a:lnTo>
                    <a:pt x="5" y="19"/>
                  </a:lnTo>
                  <a:lnTo>
                    <a:pt x="7" y="17"/>
                  </a:lnTo>
                  <a:lnTo>
                    <a:pt x="9" y="15"/>
                  </a:lnTo>
                  <a:lnTo>
                    <a:pt x="15" y="17"/>
                  </a:lnTo>
                  <a:lnTo>
                    <a:pt x="17" y="17"/>
                  </a:lnTo>
                  <a:lnTo>
                    <a:pt x="17" y="15"/>
                  </a:lnTo>
                  <a:lnTo>
                    <a:pt x="21" y="13"/>
                  </a:lnTo>
                  <a:lnTo>
                    <a:pt x="21" y="9"/>
                  </a:lnTo>
                  <a:lnTo>
                    <a:pt x="26" y="8"/>
                  </a:lnTo>
                  <a:lnTo>
                    <a:pt x="32" y="8"/>
                  </a:lnTo>
                  <a:lnTo>
                    <a:pt x="32" y="4"/>
                  </a:lnTo>
                  <a:lnTo>
                    <a:pt x="28" y="0"/>
                  </a:lnTo>
                  <a:lnTo>
                    <a:pt x="26" y="2"/>
                  </a:lnTo>
                  <a:lnTo>
                    <a:pt x="21" y="4"/>
                  </a:lnTo>
                  <a:lnTo>
                    <a:pt x="21" y="4"/>
                  </a:lnTo>
                  <a:lnTo>
                    <a:pt x="19" y="4"/>
                  </a:lnTo>
                  <a:lnTo>
                    <a:pt x="17" y="6"/>
                  </a:lnTo>
                  <a:lnTo>
                    <a:pt x="15" y="6"/>
                  </a:lnTo>
                  <a:lnTo>
                    <a:pt x="11" y="6"/>
                  </a:lnTo>
                  <a:lnTo>
                    <a:pt x="9" y="4"/>
                  </a:lnTo>
                  <a:lnTo>
                    <a:pt x="5" y="4"/>
                  </a:lnTo>
                  <a:lnTo>
                    <a:pt x="3" y="4"/>
                  </a:lnTo>
                  <a:lnTo>
                    <a:pt x="2" y="8"/>
                  </a:lnTo>
                  <a:lnTo>
                    <a:pt x="2" y="9"/>
                  </a:lnTo>
                  <a:lnTo>
                    <a:pt x="0" y="11"/>
                  </a:lnTo>
                  <a:lnTo>
                    <a:pt x="2" y="15"/>
                  </a:lnTo>
                  <a:lnTo>
                    <a:pt x="2" y="15"/>
                  </a:lnTo>
                  <a:lnTo>
                    <a:pt x="3" y="15"/>
                  </a:lnTo>
                  <a:lnTo>
                    <a:pt x="3" y="17"/>
                  </a:lnTo>
                  <a:lnTo>
                    <a:pt x="2" y="17"/>
                  </a:lnTo>
                  <a:lnTo>
                    <a:pt x="2" y="1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58"/>
            <p:cNvSpPr>
              <a:spLocks/>
            </p:cNvSpPr>
            <p:nvPr/>
          </p:nvSpPr>
          <p:spPr bwMode="auto">
            <a:xfrm>
              <a:off x="15976523" y="-1125528"/>
              <a:ext cx="144761" cy="64555"/>
            </a:xfrm>
            <a:custGeom>
              <a:avLst/>
              <a:gdLst>
                <a:gd name="T0" fmla="*/ 45 w 74"/>
                <a:gd name="T1" fmla="*/ 31 h 33"/>
                <a:gd name="T2" fmla="*/ 51 w 74"/>
                <a:gd name="T3" fmla="*/ 33 h 33"/>
                <a:gd name="T4" fmla="*/ 57 w 74"/>
                <a:gd name="T5" fmla="*/ 33 h 33"/>
                <a:gd name="T6" fmla="*/ 61 w 74"/>
                <a:gd name="T7" fmla="*/ 31 h 33"/>
                <a:gd name="T8" fmla="*/ 66 w 74"/>
                <a:gd name="T9" fmla="*/ 29 h 33"/>
                <a:gd name="T10" fmla="*/ 70 w 74"/>
                <a:gd name="T11" fmla="*/ 25 h 33"/>
                <a:gd name="T12" fmla="*/ 70 w 74"/>
                <a:gd name="T13" fmla="*/ 21 h 33"/>
                <a:gd name="T14" fmla="*/ 68 w 74"/>
                <a:gd name="T15" fmla="*/ 17 h 33"/>
                <a:gd name="T16" fmla="*/ 74 w 74"/>
                <a:gd name="T17" fmla="*/ 17 h 33"/>
                <a:gd name="T18" fmla="*/ 74 w 74"/>
                <a:gd name="T19" fmla="*/ 14 h 33"/>
                <a:gd name="T20" fmla="*/ 74 w 74"/>
                <a:gd name="T21" fmla="*/ 4 h 33"/>
                <a:gd name="T22" fmla="*/ 68 w 74"/>
                <a:gd name="T23" fmla="*/ 2 h 33"/>
                <a:gd name="T24" fmla="*/ 61 w 74"/>
                <a:gd name="T25" fmla="*/ 2 h 33"/>
                <a:gd name="T26" fmla="*/ 55 w 74"/>
                <a:gd name="T27" fmla="*/ 0 h 33"/>
                <a:gd name="T28" fmla="*/ 51 w 74"/>
                <a:gd name="T29" fmla="*/ 2 h 33"/>
                <a:gd name="T30" fmla="*/ 51 w 74"/>
                <a:gd name="T31" fmla="*/ 4 h 33"/>
                <a:gd name="T32" fmla="*/ 47 w 74"/>
                <a:gd name="T33" fmla="*/ 6 h 33"/>
                <a:gd name="T34" fmla="*/ 40 w 74"/>
                <a:gd name="T35" fmla="*/ 2 h 33"/>
                <a:gd name="T36" fmla="*/ 40 w 74"/>
                <a:gd name="T37" fmla="*/ 6 h 33"/>
                <a:gd name="T38" fmla="*/ 36 w 74"/>
                <a:gd name="T39" fmla="*/ 8 h 33"/>
                <a:gd name="T40" fmla="*/ 32 w 74"/>
                <a:gd name="T41" fmla="*/ 14 h 33"/>
                <a:gd name="T42" fmla="*/ 34 w 74"/>
                <a:gd name="T43" fmla="*/ 15 h 33"/>
                <a:gd name="T44" fmla="*/ 34 w 74"/>
                <a:gd name="T45" fmla="*/ 17 h 33"/>
                <a:gd name="T46" fmla="*/ 28 w 74"/>
                <a:gd name="T47" fmla="*/ 17 h 33"/>
                <a:gd name="T48" fmla="*/ 24 w 74"/>
                <a:gd name="T49" fmla="*/ 17 h 33"/>
                <a:gd name="T50" fmla="*/ 19 w 74"/>
                <a:gd name="T51" fmla="*/ 19 h 33"/>
                <a:gd name="T52" fmla="*/ 15 w 74"/>
                <a:gd name="T53" fmla="*/ 19 h 33"/>
                <a:gd name="T54" fmla="*/ 11 w 74"/>
                <a:gd name="T55" fmla="*/ 17 h 33"/>
                <a:gd name="T56" fmla="*/ 9 w 74"/>
                <a:gd name="T57" fmla="*/ 19 h 33"/>
                <a:gd name="T58" fmla="*/ 5 w 74"/>
                <a:gd name="T59" fmla="*/ 19 h 33"/>
                <a:gd name="T60" fmla="*/ 1 w 74"/>
                <a:gd name="T61" fmla="*/ 19 h 33"/>
                <a:gd name="T62" fmla="*/ 0 w 74"/>
                <a:gd name="T63" fmla="*/ 19 h 33"/>
                <a:gd name="T64" fmla="*/ 1 w 74"/>
                <a:gd name="T65" fmla="*/ 21 h 33"/>
                <a:gd name="T66" fmla="*/ 1 w 74"/>
                <a:gd name="T67" fmla="*/ 23 h 33"/>
                <a:gd name="T68" fmla="*/ 5 w 74"/>
                <a:gd name="T69" fmla="*/ 23 h 33"/>
                <a:gd name="T70" fmla="*/ 9 w 74"/>
                <a:gd name="T71" fmla="*/ 25 h 33"/>
                <a:gd name="T72" fmla="*/ 11 w 74"/>
                <a:gd name="T73" fmla="*/ 25 h 33"/>
                <a:gd name="T74" fmla="*/ 15 w 74"/>
                <a:gd name="T75" fmla="*/ 27 h 33"/>
                <a:gd name="T76" fmla="*/ 22 w 74"/>
                <a:gd name="T77" fmla="*/ 25 h 33"/>
                <a:gd name="T78" fmla="*/ 26 w 74"/>
                <a:gd name="T79" fmla="*/ 27 h 33"/>
                <a:gd name="T80" fmla="*/ 38 w 74"/>
                <a:gd name="T81" fmla="*/ 31 h 33"/>
                <a:gd name="T82" fmla="*/ 43 w 74"/>
                <a:gd name="T8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 h="33">
                  <a:moveTo>
                    <a:pt x="43" y="31"/>
                  </a:moveTo>
                  <a:lnTo>
                    <a:pt x="45" y="31"/>
                  </a:lnTo>
                  <a:lnTo>
                    <a:pt x="49" y="31"/>
                  </a:lnTo>
                  <a:lnTo>
                    <a:pt x="51" y="33"/>
                  </a:lnTo>
                  <a:lnTo>
                    <a:pt x="55" y="33"/>
                  </a:lnTo>
                  <a:lnTo>
                    <a:pt x="57" y="33"/>
                  </a:lnTo>
                  <a:lnTo>
                    <a:pt x="59" y="31"/>
                  </a:lnTo>
                  <a:lnTo>
                    <a:pt x="61" y="31"/>
                  </a:lnTo>
                  <a:lnTo>
                    <a:pt x="61" y="31"/>
                  </a:lnTo>
                  <a:lnTo>
                    <a:pt x="66" y="29"/>
                  </a:lnTo>
                  <a:lnTo>
                    <a:pt x="68" y="27"/>
                  </a:lnTo>
                  <a:lnTo>
                    <a:pt x="70" y="25"/>
                  </a:lnTo>
                  <a:lnTo>
                    <a:pt x="70" y="23"/>
                  </a:lnTo>
                  <a:lnTo>
                    <a:pt x="70" y="21"/>
                  </a:lnTo>
                  <a:lnTo>
                    <a:pt x="70" y="19"/>
                  </a:lnTo>
                  <a:lnTo>
                    <a:pt x="68" y="17"/>
                  </a:lnTo>
                  <a:lnTo>
                    <a:pt x="70" y="17"/>
                  </a:lnTo>
                  <a:lnTo>
                    <a:pt x="74" y="17"/>
                  </a:lnTo>
                  <a:lnTo>
                    <a:pt x="74" y="15"/>
                  </a:lnTo>
                  <a:lnTo>
                    <a:pt x="74" y="14"/>
                  </a:lnTo>
                  <a:lnTo>
                    <a:pt x="74" y="8"/>
                  </a:lnTo>
                  <a:lnTo>
                    <a:pt x="74" y="4"/>
                  </a:lnTo>
                  <a:lnTo>
                    <a:pt x="70" y="4"/>
                  </a:lnTo>
                  <a:lnTo>
                    <a:pt x="68" y="2"/>
                  </a:lnTo>
                  <a:lnTo>
                    <a:pt x="64" y="2"/>
                  </a:lnTo>
                  <a:lnTo>
                    <a:pt x="61" y="2"/>
                  </a:lnTo>
                  <a:lnTo>
                    <a:pt x="59" y="2"/>
                  </a:lnTo>
                  <a:lnTo>
                    <a:pt x="55" y="0"/>
                  </a:lnTo>
                  <a:lnTo>
                    <a:pt x="53" y="0"/>
                  </a:lnTo>
                  <a:lnTo>
                    <a:pt x="51" y="2"/>
                  </a:lnTo>
                  <a:lnTo>
                    <a:pt x="51" y="2"/>
                  </a:lnTo>
                  <a:lnTo>
                    <a:pt x="51" y="4"/>
                  </a:lnTo>
                  <a:lnTo>
                    <a:pt x="47" y="4"/>
                  </a:lnTo>
                  <a:lnTo>
                    <a:pt x="47" y="6"/>
                  </a:lnTo>
                  <a:lnTo>
                    <a:pt x="42" y="2"/>
                  </a:lnTo>
                  <a:lnTo>
                    <a:pt x="40" y="2"/>
                  </a:lnTo>
                  <a:lnTo>
                    <a:pt x="40" y="4"/>
                  </a:lnTo>
                  <a:lnTo>
                    <a:pt x="40" y="6"/>
                  </a:lnTo>
                  <a:lnTo>
                    <a:pt x="38" y="6"/>
                  </a:lnTo>
                  <a:lnTo>
                    <a:pt x="36" y="8"/>
                  </a:lnTo>
                  <a:lnTo>
                    <a:pt x="34" y="10"/>
                  </a:lnTo>
                  <a:lnTo>
                    <a:pt x="32" y="14"/>
                  </a:lnTo>
                  <a:lnTo>
                    <a:pt x="32" y="14"/>
                  </a:lnTo>
                  <a:lnTo>
                    <a:pt x="34" y="15"/>
                  </a:lnTo>
                  <a:lnTo>
                    <a:pt x="34" y="17"/>
                  </a:lnTo>
                  <a:lnTo>
                    <a:pt x="34" y="17"/>
                  </a:lnTo>
                  <a:lnTo>
                    <a:pt x="30" y="17"/>
                  </a:lnTo>
                  <a:lnTo>
                    <a:pt x="28" y="17"/>
                  </a:lnTo>
                  <a:lnTo>
                    <a:pt x="26" y="17"/>
                  </a:lnTo>
                  <a:lnTo>
                    <a:pt x="24" y="17"/>
                  </a:lnTo>
                  <a:lnTo>
                    <a:pt x="21" y="19"/>
                  </a:lnTo>
                  <a:lnTo>
                    <a:pt x="19" y="19"/>
                  </a:lnTo>
                  <a:lnTo>
                    <a:pt x="17" y="19"/>
                  </a:lnTo>
                  <a:lnTo>
                    <a:pt x="15" y="19"/>
                  </a:lnTo>
                  <a:lnTo>
                    <a:pt x="13" y="17"/>
                  </a:lnTo>
                  <a:lnTo>
                    <a:pt x="11" y="17"/>
                  </a:lnTo>
                  <a:lnTo>
                    <a:pt x="7" y="17"/>
                  </a:lnTo>
                  <a:lnTo>
                    <a:pt x="9" y="19"/>
                  </a:lnTo>
                  <a:lnTo>
                    <a:pt x="7" y="19"/>
                  </a:lnTo>
                  <a:lnTo>
                    <a:pt x="5" y="19"/>
                  </a:lnTo>
                  <a:lnTo>
                    <a:pt x="3" y="17"/>
                  </a:lnTo>
                  <a:lnTo>
                    <a:pt x="1" y="19"/>
                  </a:lnTo>
                  <a:lnTo>
                    <a:pt x="0" y="19"/>
                  </a:lnTo>
                  <a:lnTo>
                    <a:pt x="0" y="19"/>
                  </a:lnTo>
                  <a:lnTo>
                    <a:pt x="1" y="19"/>
                  </a:lnTo>
                  <a:lnTo>
                    <a:pt x="1" y="21"/>
                  </a:lnTo>
                  <a:lnTo>
                    <a:pt x="1" y="23"/>
                  </a:lnTo>
                  <a:lnTo>
                    <a:pt x="1" y="23"/>
                  </a:lnTo>
                  <a:lnTo>
                    <a:pt x="3" y="25"/>
                  </a:lnTo>
                  <a:lnTo>
                    <a:pt x="5" y="23"/>
                  </a:lnTo>
                  <a:lnTo>
                    <a:pt x="7" y="25"/>
                  </a:lnTo>
                  <a:lnTo>
                    <a:pt x="9" y="25"/>
                  </a:lnTo>
                  <a:lnTo>
                    <a:pt x="11" y="25"/>
                  </a:lnTo>
                  <a:lnTo>
                    <a:pt x="11" y="25"/>
                  </a:lnTo>
                  <a:lnTo>
                    <a:pt x="11" y="25"/>
                  </a:lnTo>
                  <a:lnTo>
                    <a:pt x="15" y="27"/>
                  </a:lnTo>
                  <a:lnTo>
                    <a:pt x="21" y="25"/>
                  </a:lnTo>
                  <a:lnTo>
                    <a:pt x="22" y="25"/>
                  </a:lnTo>
                  <a:lnTo>
                    <a:pt x="26" y="25"/>
                  </a:lnTo>
                  <a:lnTo>
                    <a:pt x="26" y="27"/>
                  </a:lnTo>
                  <a:lnTo>
                    <a:pt x="32" y="29"/>
                  </a:lnTo>
                  <a:lnTo>
                    <a:pt x="38" y="31"/>
                  </a:lnTo>
                  <a:lnTo>
                    <a:pt x="42" y="31"/>
                  </a:lnTo>
                  <a:lnTo>
                    <a:pt x="43" y="31"/>
                  </a:lnTo>
                  <a:lnTo>
                    <a:pt x="43"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59"/>
            <p:cNvSpPr>
              <a:spLocks/>
            </p:cNvSpPr>
            <p:nvPr/>
          </p:nvSpPr>
          <p:spPr bwMode="auto">
            <a:xfrm>
              <a:off x="16058684" y="-1278114"/>
              <a:ext cx="193668" cy="148673"/>
            </a:xfrm>
            <a:custGeom>
              <a:avLst/>
              <a:gdLst>
                <a:gd name="T0" fmla="*/ 61 w 99"/>
                <a:gd name="T1" fmla="*/ 76 h 76"/>
                <a:gd name="T2" fmla="*/ 63 w 99"/>
                <a:gd name="T3" fmla="*/ 74 h 76"/>
                <a:gd name="T4" fmla="*/ 66 w 99"/>
                <a:gd name="T5" fmla="*/ 74 h 76"/>
                <a:gd name="T6" fmla="*/ 70 w 99"/>
                <a:gd name="T7" fmla="*/ 74 h 76"/>
                <a:gd name="T8" fmla="*/ 74 w 99"/>
                <a:gd name="T9" fmla="*/ 72 h 76"/>
                <a:gd name="T10" fmla="*/ 76 w 99"/>
                <a:gd name="T11" fmla="*/ 72 h 76"/>
                <a:gd name="T12" fmla="*/ 86 w 99"/>
                <a:gd name="T13" fmla="*/ 76 h 76"/>
                <a:gd name="T14" fmla="*/ 87 w 99"/>
                <a:gd name="T15" fmla="*/ 72 h 76"/>
                <a:gd name="T16" fmla="*/ 93 w 99"/>
                <a:gd name="T17" fmla="*/ 63 h 76"/>
                <a:gd name="T18" fmla="*/ 97 w 99"/>
                <a:gd name="T19" fmla="*/ 59 h 76"/>
                <a:gd name="T20" fmla="*/ 99 w 99"/>
                <a:gd name="T21" fmla="*/ 55 h 76"/>
                <a:gd name="T22" fmla="*/ 97 w 99"/>
                <a:gd name="T23" fmla="*/ 53 h 76"/>
                <a:gd name="T24" fmla="*/ 95 w 99"/>
                <a:gd name="T25" fmla="*/ 51 h 76"/>
                <a:gd name="T26" fmla="*/ 93 w 99"/>
                <a:gd name="T27" fmla="*/ 48 h 76"/>
                <a:gd name="T28" fmla="*/ 93 w 99"/>
                <a:gd name="T29" fmla="*/ 40 h 76"/>
                <a:gd name="T30" fmla="*/ 91 w 99"/>
                <a:gd name="T31" fmla="*/ 34 h 76"/>
                <a:gd name="T32" fmla="*/ 95 w 99"/>
                <a:gd name="T33" fmla="*/ 30 h 76"/>
                <a:gd name="T34" fmla="*/ 93 w 99"/>
                <a:gd name="T35" fmla="*/ 23 h 76"/>
                <a:gd name="T36" fmla="*/ 91 w 99"/>
                <a:gd name="T37" fmla="*/ 19 h 76"/>
                <a:gd name="T38" fmla="*/ 87 w 99"/>
                <a:gd name="T39" fmla="*/ 11 h 76"/>
                <a:gd name="T40" fmla="*/ 86 w 99"/>
                <a:gd name="T41" fmla="*/ 6 h 76"/>
                <a:gd name="T42" fmla="*/ 82 w 99"/>
                <a:gd name="T43" fmla="*/ 4 h 76"/>
                <a:gd name="T44" fmla="*/ 55 w 99"/>
                <a:gd name="T45" fmla="*/ 6 h 76"/>
                <a:gd name="T46" fmla="*/ 49 w 99"/>
                <a:gd name="T47" fmla="*/ 8 h 76"/>
                <a:gd name="T48" fmla="*/ 45 w 99"/>
                <a:gd name="T49" fmla="*/ 8 h 76"/>
                <a:gd name="T50" fmla="*/ 51 w 99"/>
                <a:gd name="T51" fmla="*/ 4 h 76"/>
                <a:gd name="T52" fmla="*/ 49 w 99"/>
                <a:gd name="T53" fmla="*/ 6 h 76"/>
                <a:gd name="T54" fmla="*/ 40 w 99"/>
                <a:gd name="T55" fmla="*/ 8 h 76"/>
                <a:gd name="T56" fmla="*/ 40 w 99"/>
                <a:gd name="T57" fmla="*/ 2 h 76"/>
                <a:gd name="T58" fmla="*/ 43 w 99"/>
                <a:gd name="T59" fmla="*/ 4 h 76"/>
                <a:gd name="T60" fmla="*/ 40 w 99"/>
                <a:gd name="T61" fmla="*/ 2 h 76"/>
                <a:gd name="T62" fmla="*/ 30 w 99"/>
                <a:gd name="T63" fmla="*/ 2 h 76"/>
                <a:gd name="T64" fmla="*/ 24 w 99"/>
                <a:gd name="T65" fmla="*/ 4 h 76"/>
                <a:gd name="T66" fmla="*/ 19 w 99"/>
                <a:gd name="T67" fmla="*/ 6 h 76"/>
                <a:gd name="T68" fmla="*/ 17 w 99"/>
                <a:gd name="T69" fmla="*/ 9 h 76"/>
                <a:gd name="T70" fmla="*/ 9 w 99"/>
                <a:gd name="T71" fmla="*/ 11 h 76"/>
                <a:gd name="T72" fmla="*/ 5 w 99"/>
                <a:gd name="T73" fmla="*/ 15 h 76"/>
                <a:gd name="T74" fmla="*/ 3 w 99"/>
                <a:gd name="T75" fmla="*/ 17 h 76"/>
                <a:gd name="T76" fmla="*/ 1 w 99"/>
                <a:gd name="T77" fmla="*/ 19 h 76"/>
                <a:gd name="T78" fmla="*/ 3 w 99"/>
                <a:gd name="T79" fmla="*/ 27 h 76"/>
                <a:gd name="T80" fmla="*/ 0 w 99"/>
                <a:gd name="T81" fmla="*/ 29 h 76"/>
                <a:gd name="T82" fmla="*/ 3 w 99"/>
                <a:gd name="T83" fmla="*/ 34 h 76"/>
                <a:gd name="T84" fmla="*/ 5 w 99"/>
                <a:gd name="T85" fmla="*/ 36 h 76"/>
                <a:gd name="T86" fmla="*/ 5 w 99"/>
                <a:gd name="T87" fmla="*/ 40 h 76"/>
                <a:gd name="T88" fmla="*/ 7 w 99"/>
                <a:gd name="T89" fmla="*/ 46 h 76"/>
                <a:gd name="T90" fmla="*/ 9 w 99"/>
                <a:gd name="T91" fmla="*/ 51 h 76"/>
                <a:gd name="T92" fmla="*/ 9 w 99"/>
                <a:gd name="T93" fmla="*/ 55 h 76"/>
                <a:gd name="T94" fmla="*/ 13 w 99"/>
                <a:gd name="T95" fmla="*/ 53 h 76"/>
                <a:gd name="T96" fmla="*/ 17 w 99"/>
                <a:gd name="T97" fmla="*/ 53 h 76"/>
                <a:gd name="T98" fmla="*/ 19 w 99"/>
                <a:gd name="T99" fmla="*/ 57 h 76"/>
                <a:gd name="T100" fmla="*/ 22 w 99"/>
                <a:gd name="T101" fmla="*/ 57 h 76"/>
                <a:gd name="T102" fmla="*/ 22 w 99"/>
                <a:gd name="T103" fmla="*/ 61 h 76"/>
                <a:gd name="T104" fmla="*/ 22 w 99"/>
                <a:gd name="T105" fmla="*/ 63 h 76"/>
                <a:gd name="T106" fmla="*/ 26 w 99"/>
                <a:gd name="T107" fmla="*/ 63 h 76"/>
                <a:gd name="T108" fmla="*/ 24 w 99"/>
                <a:gd name="T109" fmla="*/ 59 h 76"/>
                <a:gd name="T110" fmla="*/ 30 w 99"/>
                <a:gd name="T111" fmla="*/ 61 h 76"/>
                <a:gd name="T112" fmla="*/ 34 w 99"/>
                <a:gd name="T113" fmla="*/ 63 h 76"/>
                <a:gd name="T114" fmla="*/ 40 w 99"/>
                <a:gd name="T115" fmla="*/ 65 h 76"/>
                <a:gd name="T116" fmla="*/ 49 w 99"/>
                <a:gd name="T117" fmla="*/ 69 h 76"/>
                <a:gd name="T118" fmla="*/ 53 w 99"/>
                <a:gd name="T119" fmla="*/ 72 h 76"/>
                <a:gd name="T120" fmla="*/ 57 w 99"/>
                <a:gd name="T121" fmla="*/ 71 h 76"/>
                <a:gd name="T122" fmla="*/ 59 w 99"/>
                <a:gd name="T1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6">
                  <a:moveTo>
                    <a:pt x="59" y="76"/>
                  </a:moveTo>
                  <a:lnTo>
                    <a:pt x="61" y="76"/>
                  </a:lnTo>
                  <a:lnTo>
                    <a:pt x="63" y="76"/>
                  </a:lnTo>
                  <a:lnTo>
                    <a:pt x="63" y="74"/>
                  </a:lnTo>
                  <a:lnTo>
                    <a:pt x="64" y="74"/>
                  </a:lnTo>
                  <a:lnTo>
                    <a:pt x="66" y="74"/>
                  </a:lnTo>
                  <a:lnTo>
                    <a:pt x="68" y="74"/>
                  </a:lnTo>
                  <a:lnTo>
                    <a:pt x="70" y="74"/>
                  </a:lnTo>
                  <a:lnTo>
                    <a:pt x="72" y="72"/>
                  </a:lnTo>
                  <a:lnTo>
                    <a:pt x="74" y="72"/>
                  </a:lnTo>
                  <a:lnTo>
                    <a:pt x="76" y="74"/>
                  </a:lnTo>
                  <a:lnTo>
                    <a:pt x="76" y="72"/>
                  </a:lnTo>
                  <a:lnTo>
                    <a:pt x="80" y="72"/>
                  </a:lnTo>
                  <a:lnTo>
                    <a:pt x="86" y="76"/>
                  </a:lnTo>
                  <a:lnTo>
                    <a:pt x="87" y="76"/>
                  </a:lnTo>
                  <a:lnTo>
                    <a:pt x="87" y="72"/>
                  </a:lnTo>
                  <a:lnTo>
                    <a:pt x="87" y="71"/>
                  </a:lnTo>
                  <a:lnTo>
                    <a:pt x="93" y="63"/>
                  </a:lnTo>
                  <a:lnTo>
                    <a:pt x="95" y="61"/>
                  </a:lnTo>
                  <a:lnTo>
                    <a:pt x="97" y="59"/>
                  </a:lnTo>
                  <a:lnTo>
                    <a:pt x="99" y="59"/>
                  </a:lnTo>
                  <a:lnTo>
                    <a:pt x="99" y="55"/>
                  </a:lnTo>
                  <a:lnTo>
                    <a:pt x="97" y="55"/>
                  </a:lnTo>
                  <a:lnTo>
                    <a:pt x="97" y="53"/>
                  </a:lnTo>
                  <a:lnTo>
                    <a:pt x="99" y="51"/>
                  </a:lnTo>
                  <a:lnTo>
                    <a:pt x="95" y="51"/>
                  </a:lnTo>
                  <a:lnTo>
                    <a:pt x="95" y="48"/>
                  </a:lnTo>
                  <a:lnTo>
                    <a:pt x="93" y="48"/>
                  </a:lnTo>
                  <a:lnTo>
                    <a:pt x="93" y="42"/>
                  </a:lnTo>
                  <a:lnTo>
                    <a:pt x="93" y="40"/>
                  </a:lnTo>
                  <a:lnTo>
                    <a:pt x="91" y="36"/>
                  </a:lnTo>
                  <a:lnTo>
                    <a:pt x="91" y="34"/>
                  </a:lnTo>
                  <a:lnTo>
                    <a:pt x="91" y="30"/>
                  </a:lnTo>
                  <a:lnTo>
                    <a:pt x="95" y="30"/>
                  </a:lnTo>
                  <a:lnTo>
                    <a:pt x="95" y="25"/>
                  </a:lnTo>
                  <a:lnTo>
                    <a:pt x="93" y="23"/>
                  </a:lnTo>
                  <a:lnTo>
                    <a:pt x="93" y="21"/>
                  </a:lnTo>
                  <a:lnTo>
                    <a:pt x="91" y="19"/>
                  </a:lnTo>
                  <a:lnTo>
                    <a:pt x="89" y="15"/>
                  </a:lnTo>
                  <a:lnTo>
                    <a:pt x="87" y="11"/>
                  </a:lnTo>
                  <a:lnTo>
                    <a:pt x="87" y="9"/>
                  </a:lnTo>
                  <a:lnTo>
                    <a:pt x="86" y="6"/>
                  </a:lnTo>
                  <a:lnTo>
                    <a:pt x="86" y="6"/>
                  </a:lnTo>
                  <a:lnTo>
                    <a:pt x="82" y="4"/>
                  </a:lnTo>
                  <a:lnTo>
                    <a:pt x="68" y="6"/>
                  </a:lnTo>
                  <a:lnTo>
                    <a:pt x="55" y="6"/>
                  </a:lnTo>
                  <a:lnTo>
                    <a:pt x="53" y="6"/>
                  </a:lnTo>
                  <a:lnTo>
                    <a:pt x="49" y="8"/>
                  </a:lnTo>
                  <a:lnTo>
                    <a:pt x="47" y="9"/>
                  </a:lnTo>
                  <a:lnTo>
                    <a:pt x="45" y="8"/>
                  </a:lnTo>
                  <a:lnTo>
                    <a:pt x="49" y="8"/>
                  </a:lnTo>
                  <a:lnTo>
                    <a:pt x="51" y="4"/>
                  </a:lnTo>
                  <a:lnTo>
                    <a:pt x="51" y="4"/>
                  </a:lnTo>
                  <a:lnTo>
                    <a:pt x="49" y="6"/>
                  </a:lnTo>
                  <a:lnTo>
                    <a:pt x="45" y="8"/>
                  </a:lnTo>
                  <a:lnTo>
                    <a:pt x="40" y="8"/>
                  </a:lnTo>
                  <a:lnTo>
                    <a:pt x="40" y="4"/>
                  </a:lnTo>
                  <a:lnTo>
                    <a:pt x="40" y="2"/>
                  </a:lnTo>
                  <a:lnTo>
                    <a:pt x="42" y="4"/>
                  </a:lnTo>
                  <a:lnTo>
                    <a:pt x="43" y="4"/>
                  </a:lnTo>
                  <a:lnTo>
                    <a:pt x="43" y="4"/>
                  </a:lnTo>
                  <a:lnTo>
                    <a:pt x="40" y="2"/>
                  </a:lnTo>
                  <a:lnTo>
                    <a:pt x="36" y="0"/>
                  </a:lnTo>
                  <a:lnTo>
                    <a:pt x="30" y="2"/>
                  </a:lnTo>
                  <a:lnTo>
                    <a:pt x="28" y="2"/>
                  </a:lnTo>
                  <a:lnTo>
                    <a:pt x="24" y="4"/>
                  </a:lnTo>
                  <a:lnTo>
                    <a:pt x="22" y="6"/>
                  </a:lnTo>
                  <a:lnTo>
                    <a:pt x="19" y="6"/>
                  </a:lnTo>
                  <a:lnTo>
                    <a:pt x="17" y="8"/>
                  </a:lnTo>
                  <a:lnTo>
                    <a:pt x="17" y="9"/>
                  </a:lnTo>
                  <a:lnTo>
                    <a:pt x="15" y="9"/>
                  </a:lnTo>
                  <a:lnTo>
                    <a:pt x="9" y="11"/>
                  </a:lnTo>
                  <a:lnTo>
                    <a:pt x="5" y="11"/>
                  </a:lnTo>
                  <a:lnTo>
                    <a:pt x="5" y="15"/>
                  </a:lnTo>
                  <a:lnTo>
                    <a:pt x="3" y="17"/>
                  </a:lnTo>
                  <a:lnTo>
                    <a:pt x="3" y="17"/>
                  </a:lnTo>
                  <a:lnTo>
                    <a:pt x="3" y="19"/>
                  </a:lnTo>
                  <a:lnTo>
                    <a:pt x="1" y="19"/>
                  </a:lnTo>
                  <a:lnTo>
                    <a:pt x="3" y="23"/>
                  </a:lnTo>
                  <a:lnTo>
                    <a:pt x="3" y="27"/>
                  </a:lnTo>
                  <a:lnTo>
                    <a:pt x="0" y="27"/>
                  </a:lnTo>
                  <a:lnTo>
                    <a:pt x="0" y="29"/>
                  </a:lnTo>
                  <a:lnTo>
                    <a:pt x="3" y="32"/>
                  </a:lnTo>
                  <a:lnTo>
                    <a:pt x="3" y="34"/>
                  </a:lnTo>
                  <a:lnTo>
                    <a:pt x="5" y="36"/>
                  </a:lnTo>
                  <a:lnTo>
                    <a:pt x="5" y="36"/>
                  </a:lnTo>
                  <a:lnTo>
                    <a:pt x="5" y="38"/>
                  </a:lnTo>
                  <a:lnTo>
                    <a:pt x="5" y="40"/>
                  </a:lnTo>
                  <a:lnTo>
                    <a:pt x="7" y="44"/>
                  </a:lnTo>
                  <a:lnTo>
                    <a:pt x="7" y="46"/>
                  </a:lnTo>
                  <a:lnTo>
                    <a:pt x="9" y="48"/>
                  </a:lnTo>
                  <a:lnTo>
                    <a:pt x="9" y="51"/>
                  </a:lnTo>
                  <a:lnTo>
                    <a:pt x="9" y="53"/>
                  </a:lnTo>
                  <a:lnTo>
                    <a:pt x="9" y="55"/>
                  </a:lnTo>
                  <a:lnTo>
                    <a:pt x="11" y="53"/>
                  </a:lnTo>
                  <a:lnTo>
                    <a:pt x="13" y="53"/>
                  </a:lnTo>
                  <a:lnTo>
                    <a:pt x="13" y="53"/>
                  </a:lnTo>
                  <a:lnTo>
                    <a:pt x="17" y="53"/>
                  </a:lnTo>
                  <a:lnTo>
                    <a:pt x="17" y="55"/>
                  </a:lnTo>
                  <a:lnTo>
                    <a:pt x="19" y="57"/>
                  </a:lnTo>
                  <a:lnTo>
                    <a:pt x="21" y="57"/>
                  </a:lnTo>
                  <a:lnTo>
                    <a:pt x="22" y="57"/>
                  </a:lnTo>
                  <a:lnTo>
                    <a:pt x="22" y="59"/>
                  </a:lnTo>
                  <a:lnTo>
                    <a:pt x="22" y="61"/>
                  </a:lnTo>
                  <a:lnTo>
                    <a:pt x="22" y="61"/>
                  </a:lnTo>
                  <a:lnTo>
                    <a:pt x="22" y="63"/>
                  </a:lnTo>
                  <a:lnTo>
                    <a:pt x="24" y="63"/>
                  </a:lnTo>
                  <a:lnTo>
                    <a:pt x="26" y="63"/>
                  </a:lnTo>
                  <a:lnTo>
                    <a:pt x="26" y="63"/>
                  </a:lnTo>
                  <a:lnTo>
                    <a:pt x="24" y="59"/>
                  </a:lnTo>
                  <a:lnTo>
                    <a:pt x="26" y="59"/>
                  </a:lnTo>
                  <a:lnTo>
                    <a:pt x="30" y="61"/>
                  </a:lnTo>
                  <a:lnTo>
                    <a:pt x="34" y="61"/>
                  </a:lnTo>
                  <a:lnTo>
                    <a:pt x="34" y="63"/>
                  </a:lnTo>
                  <a:lnTo>
                    <a:pt x="36" y="65"/>
                  </a:lnTo>
                  <a:lnTo>
                    <a:pt x="40" y="65"/>
                  </a:lnTo>
                  <a:lnTo>
                    <a:pt x="43" y="65"/>
                  </a:lnTo>
                  <a:lnTo>
                    <a:pt x="49" y="69"/>
                  </a:lnTo>
                  <a:lnTo>
                    <a:pt x="51" y="72"/>
                  </a:lnTo>
                  <a:lnTo>
                    <a:pt x="53" y="72"/>
                  </a:lnTo>
                  <a:lnTo>
                    <a:pt x="55" y="71"/>
                  </a:lnTo>
                  <a:lnTo>
                    <a:pt x="57" y="71"/>
                  </a:lnTo>
                  <a:lnTo>
                    <a:pt x="59" y="72"/>
                  </a:lnTo>
                  <a:lnTo>
                    <a:pt x="59" y="7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60"/>
            <p:cNvSpPr>
              <a:spLocks/>
            </p:cNvSpPr>
            <p:nvPr/>
          </p:nvSpPr>
          <p:spPr bwMode="auto">
            <a:xfrm>
              <a:off x="16019560" y="-1174435"/>
              <a:ext cx="154543" cy="60643"/>
            </a:xfrm>
            <a:custGeom>
              <a:avLst/>
              <a:gdLst>
                <a:gd name="T0" fmla="*/ 29 w 79"/>
                <a:gd name="T1" fmla="*/ 2 h 31"/>
                <a:gd name="T2" fmla="*/ 33 w 79"/>
                <a:gd name="T3" fmla="*/ 0 h 31"/>
                <a:gd name="T4" fmla="*/ 37 w 79"/>
                <a:gd name="T5" fmla="*/ 0 h 31"/>
                <a:gd name="T6" fmla="*/ 39 w 79"/>
                <a:gd name="T7" fmla="*/ 4 h 31"/>
                <a:gd name="T8" fmla="*/ 42 w 79"/>
                <a:gd name="T9" fmla="*/ 4 h 31"/>
                <a:gd name="T10" fmla="*/ 42 w 79"/>
                <a:gd name="T11" fmla="*/ 8 h 31"/>
                <a:gd name="T12" fmla="*/ 42 w 79"/>
                <a:gd name="T13" fmla="*/ 10 h 31"/>
                <a:gd name="T14" fmla="*/ 46 w 79"/>
                <a:gd name="T15" fmla="*/ 10 h 31"/>
                <a:gd name="T16" fmla="*/ 44 w 79"/>
                <a:gd name="T17" fmla="*/ 6 h 31"/>
                <a:gd name="T18" fmla="*/ 50 w 79"/>
                <a:gd name="T19" fmla="*/ 8 h 31"/>
                <a:gd name="T20" fmla="*/ 54 w 79"/>
                <a:gd name="T21" fmla="*/ 10 h 31"/>
                <a:gd name="T22" fmla="*/ 60 w 79"/>
                <a:gd name="T23" fmla="*/ 12 h 31"/>
                <a:gd name="T24" fmla="*/ 69 w 79"/>
                <a:gd name="T25" fmla="*/ 16 h 31"/>
                <a:gd name="T26" fmla="*/ 73 w 79"/>
                <a:gd name="T27" fmla="*/ 19 h 31"/>
                <a:gd name="T28" fmla="*/ 77 w 79"/>
                <a:gd name="T29" fmla="*/ 18 h 31"/>
                <a:gd name="T30" fmla="*/ 79 w 79"/>
                <a:gd name="T31" fmla="*/ 23 h 31"/>
                <a:gd name="T32" fmla="*/ 71 w 79"/>
                <a:gd name="T33" fmla="*/ 23 h 31"/>
                <a:gd name="T34" fmla="*/ 65 w 79"/>
                <a:gd name="T35" fmla="*/ 27 h 31"/>
                <a:gd name="T36" fmla="*/ 58 w 79"/>
                <a:gd name="T37" fmla="*/ 29 h 31"/>
                <a:gd name="T38" fmla="*/ 54 w 79"/>
                <a:gd name="T39" fmla="*/ 29 h 31"/>
                <a:gd name="T40" fmla="*/ 48 w 79"/>
                <a:gd name="T41" fmla="*/ 29 h 31"/>
                <a:gd name="T42" fmla="*/ 42 w 79"/>
                <a:gd name="T43" fmla="*/ 27 h 31"/>
                <a:gd name="T44" fmla="*/ 37 w 79"/>
                <a:gd name="T45" fmla="*/ 27 h 31"/>
                <a:gd name="T46" fmla="*/ 31 w 79"/>
                <a:gd name="T47" fmla="*/ 25 h 31"/>
                <a:gd name="T48" fmla="*/ 29 w 79"/>
                <a:gd name="T49" fmla="*/ 27 h 31"/>
                <a:gd name="T50" fmla="*/ 25 w 79"/>
                <a:gd name="T51" fmla="*/ 29 h 31"/>
                <a:gd name="T52" fmla="*/ 20 w 79"/>
                <a:gd name="T53" fmla="*/ 27 h 31"/>
                <a:gd name="T54" fmla="*/ 18 w 79"/>
                <a:gd name="T55" fmla="*/ 27 h 31"/>
                <a:gd name="T56" fmla="*/ 12 w 79"/>
                <a:gd name="T57" fmla="*/ 21 h 31"/>
                <a:gd name="T58" fmla="*/ 6 w 79"/>
                <a:gd name="T59" fmla="*/ 19 h 31"/>
                <a:gd name="T60" fmla="*/ 6 w 79"/>
                <a:gd name="T61" fmla="*/ 16 h 31"/>
                <a:gd name="T62" fmla="*/ 0 w 79"/>
                <a:gd name="T63" fmla="*/ 10 h 31"/>
                <a:gd name="T64" fmla="*/ 0 w 79"/>
                <a:gd name="T65" fmla="*/ 8 h 31"/>
                <a:gd name="T66" fmla="*/ 4 w 79"/>
                <a:gd name="T67" fmla="*/ 10 h 31"/>
                <a:gd name="T68" fmla="*/ 10 w 79"/>
                <a:gd name="T69" fmla="*/ 6 h 31"/>
                <a:gd name="T70" fmla="*/ 14 w 79"/>
                <a:gd name="T71" fmla="*/ 4 h 31"/>
                <a:gd name="T72" fmla="*/ 20 w 79"/>
                <a:gd name="T73" fmla="*/ 2 h 31"/>
                <a:gd name="T74" fmla="*/ 21 w 79"/>
                <a:gd name="T75" fmla="*/ 2 h 31"/>
                <a:gd name="T76" fmla="*/ 25 w 79"/>
                <a:gd name="T77" fmla="*/ 0 h 31"/>
                <a:gd name="T78" fmla="*/ 29 w 79"/>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 h="31">
                  <a:moveTo>
                    <a:pt x="29" y="0"/>
                  </a:moveTo>
                  <a:lnTo>
                    <a:pt x="29" y="2"/>
                  </a:lnTo>
                  <a:lnTo>
                    <a:pt x="31" y="0"/>
                  </a:lnTo>
                  <a:lnTo>
                    <a:pt x="33" y="0"/>
                  </a:lnTo>
                  <a:lnTo>
                    <a:pt x="33" y="0"/>
                  </a:lnTo>
                  <a:lnTo>
                    <a:pt x="37" y="0"/>
                  </a:lnTo>
                  <a:lnTo>
                    <a:pt x="37" y="2"/>
                  </a:lnTo>
                  <a:lnTo>
                    <a:pt x="39" y="4"/>
                  </a:lnTo>
                  <a:lnTo>
                    <a:pt x="41" y="4"/>
                  </a:lnTo>
                  <a:lnTo>
                    <a:pt x="42" y="4"/>
                  </a:lnTo>
                  <a:lnTo>
                    <a:pt x="42" y="6"/>
                  </a:lnTo>
                  <a:lnTo>
                    <a:pt x="42" y="8"/>
                  </a:lnTo>
                  <a:lnTo>
                    <a:pt x="42" y="8"/>
                  </a:lnTo>
                  <a:lnTo>
                    <a:pt x="42" y="10"/>
                  </a:lnTo>
                  <a:lnTo>
                    <a:pt x="44" y="10"/>
                  </a:lnTo>
                  <a:lnTo>
                    <a:pt x="46" y="10"/>
                  </a:lnTo>
                  <a:lnTo>
                    <a:pt x="46" y="10"/>
                  </a:lnTo>
                  <a:lnTo>
                    <a:pt x="44" y="6"/>
                  </a:lnTo>
                  <a:lnTo>
                    <a:pt x="46" y="6"/>
                  </a:lnTo>
                  <a:lnTo>
                    <a:pt x="50" y="8"/>
                  </a:lnTo>
                  <a:lnTo>
                    <a:pt x="54" y="8"/>
                  </a:lnTo>
                  <a:lnTo>
                    <a:pt x="54" y="10"/>
                  </a:lnTo>
                  <a:lnTo>
                    <a:pt x="56" y="12"/>
                  </a:lnTo>
                  <a:lnTo>
                    <a:pt x="60" y="12"/>
                  </a:lnTo>
                  <a:lnTo>
                    <a:pt x="63" y="12"/>
                  </a:lnTo>
                  <a:lnTo>
                    <a:pt x="69" y="16"/>
                  </a:lnTo>
                  <a:lnTo>
                    <a:pt x="71" y="19"/>
                  </a:lnTo>
                  <a:lnTo>
                    <a:pt x="73" y="19"/>
                  </a:lnTo>
                  <a:lnTo>
                    <a:pt x="75" y="18"/>
                  </a:lnTo>
                  <a:lnTo>
                    <a:pt x="77" y="18"/>
                  </a:lnTo>
                  <a:lnTo>
                    <a:pt x="79" y="19"/>
                  </a:lnTo>
                  <a:lnTo>
                    <a:pt x="79" y="23"/>
                  </a:lnTo>
                  <a:lnTo>
                    <a:pt x="75" y="21"/>
                  </a:lnTo>
                  <a:lnTo>
                    <a:pt x="71" y="23"/>
                  </a:lnTo>
                  <a:lnTo>
                    <a:pt x="69" y="25"/>
                  </a:lnTo>
                  <a:lnTo>
                    <a:pt x="65" y="27"/>
                  </a:lnTo>
                  <a:lnTo>
                    <a:pt x="62" y="27"/>
                  </a:lnTo>
                  <a:lnTo>
                    <a:pt x="58" y="29"/>
                  </a:lnTo>
                  <a:lnTo>
                    <a:pt x="58" y="29"/>
                  </a:lnTo>
                  <a:lnTo>
                    <a:pt x="54" y="29"/>
                  </a:lnTo>
                  <a:lnTo>
                    <a:pt x="52" y="29"/>
                  </a:lnTo>
                  <a:lnTo>
                    <a:pt x="48" y="29"/>
                  </a:lnTo>
                  <a:lnTo>
                    <a:pt x="46" y="27"/>
                  </a:lnTo>
                  <a:lnTo>
                    <a:pt x="42" y="27"/>
                  </a:lnTo>
                  <a:lnTo>
                    <a:pt x="39" y="27"/>
                  </a:lnTo>
                  <a:lnTo>
                    <a:pt x="37" y="27"/>
                  </a:lnTo>
                  <a:lnTo>
                    <a:pt x="33" y="25"/>
                  </a:lnTo>
                  <a:lnTo>
                    <a:pt x="31" y="25"/>
                  </a:lnTo>
                  <a:lnTo>
                    <a:pt x="29" y="27"/>
                  </a:lnTo>
                  <a:lnTo>
                    <a:pt x="29" y="27"/>
                  </a:lnTo>
                  <a:lnTo>
                    <a:pt x="29" y="29"/>
                  </a:lnTo>
                  <a:lnTo>
                    <a:pt x="25" y="29"/>
                  </a:lnTo>
                  <a:lnTo>
                    <a:pt x="25" y="31"/>
                  </a:lnTo>
                  <a:lnTo>
                    <a:pt x="20" y="27"/>
                  </a:lnTo>
                  <a:lnTo>
                    <a:pt x="18" y="27"/>
                  </a:lnTo>
                  <a:lnTo>
                    <a:pt x="18" y="27"/>
                  </a:lnTo>
                  <a:lnTo>
                    <a:pt x="14" y="23"/>
                  </a:lnTo>
                  <a:lnTo>
                    <a:pt x="12" y="21"/>
                  </a:lnTo>
                  <a:lnTo>
                    <a:pt x="8" y="19"/>
                  </a:lnTo>
                  <a:lnTo>
                    <a:pt x="6" y="19"/>
                  </a:lnTo>
                  <a:lnTo>
                    <a:pt x="4" y="18"/>
                  </a:lnTo>
                  <a:lnTo>
                    <a:pt x="6" y="16"/>
                  </a:lnTo>
                  <a:lnTo>
                    <a:pt x="2" y="12"/>
                  </a:lnTo>
                  <a:lnTo>
                    <a:pt x="0" y="10"/>
                  </a:lnTo>
                  <a:lnTo>
                    <a:pt x="0" y="8"/>
                  </a:lnTo>
                  <a:lnTo>
                    <a:pt x="0" y="8"/>
                  </a:lnTo>
                  <a:lnTo>
                    <a:pt x="2" y="8"/>
                  </a:lnTo>
                  <a:lnTo>
                    <a:pt x="4" y="10"/>
                  </a:lnTo>
                  <a:lnTo>
                    <a:pt x="8" y="6"/>
                  </a:lnTo>
                  <a:lnTo>
                    <a:pt x="10" y="6"/>
                  </a:lnTo>
                  <a:lnTo>
                    <a:pt x="12" y="4"/>
                  </a:lnTo>
                  <a:lnTo>
                    <a:pt x="14" y="4"/>
                  </a:lnTo>
                  <a:lnTo>
                    <a:pt x="16" y="2"/>
                  </a:lnTo>
                  <a:lnTo>
                    <a:pt x="20" y="2"/>
                  </a:lnTo>
                  <a:lnTo>
                    <a:pt x="20" y="2"/>
                  </a:lnTo>
                  <a:lnTo>
                    <a:pt x="21" y="2"/>
                  </a:lnTo>
                  <a:lnTo>
                    <a:pt x="21" y="0"/>
                  </a:lnTo>
                  <a:lnTo>
                    <a:pt x="25" y="0"/>
                  </a:lnTo>
                  <a:lnTo>
                    <a:pt x="27" y="0"/>
                  </a:lnTo>
                  <a:lnTo>
                    <a:pt x="29" y="0"/>
                  </a:lnTo>
                  <a:lnTo>
                    <a:pt x="2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61"/>
            <p:cNvSpPr>
              <a:spLocks/>
            </p:cNvSpPr>
            <p:nvPr/>
          </p:nvSpPr>
          <p:spPr bwMode="auto">
            <a:xfrm>
              <a:off x="15900227" y="-1274200"/>
              <a:ext cx="176061" cy="185841"/>
            </a:xfrm>
            <a:custGeom>
              <a:avLst/>
              <a:gdLst>
                <a:gd name="T0" fmla="*/ 33 w 90"/>
                <a:gd name="T1" fmla="*/ 0 h 95"/>
                <a:gd name="T2" fmla="*/ 39 w 90"/>
                <a:gd name="T3" fmla="*/ 6 h 95"/>
                <a:gd name="T4" fmla="*/ 40 w 90"/>
                <a:gd name="T5" fmla="*/ 9 h 95"/>
                <a:gd name="T6" fmla="*/ 44 w 90"/>
                <a:gd name="T7" fmla="*/ 7 h 95"/>
                <a:gd name="T8" fmla="*/ 50 w 90"/>
                <a:gd name="T9" fmla="*/ 7 h 95"/>
                <a:gd name="T10" fmla="*/ 46 w 90"/>
                <a:gd name="T11" fmla="*/ 11 h 95"/>
                <a:gd name="T12" fmla="*/ 52 w 90"/>
                <a:gd name="T13" fmla="*/ 13 h 95"/>
                <a:gd name="T14" fmla="*/ 60 w 90"/>
                <a:gd name="T15" fmla="*/ 9 h 95"/>
                <a:gd name="T16" fmla="*/ 63 w 90"/>
                <a:gd name="T17" fmla="*/ 6 h 95"/>
                <a:gd name="T18" fmla="*/ 63 w 90"/>
                <a:gd name="T19" fmla="*/ 7 h 95"/>
                <a:gd name="T20" fmla="*/ 67 w 90"/>
                <a:gd name="T21" fmla="*/ 7 h 95"/>
                <a:gd name="T22" fmla="*/ 73 w 90"/>
                <a:gd name="T23" fmla="*/ 11 h 95"/>
                <a:gd name="T24" fmla="*/ 79 w 90"/>
                <a:gd name="T25" fmla="*/ 15 h 95"/>
                <a:gd name="T26" fmla="*/ 84 w 90"/>
                <a:gd name="T27" fmla="*/ 21 h 95"/>
                <a:gd name="T28" fmla="*/ 84 w 90"/>
                <a:gd name="T29" fmla="*/ 30 h 95"/>
                <a:gd name="T30" fmla="*/ 86 w 90"/>
                <a:gd name="T31" fmla="*/ 36 h 95"/>
                <a:gd name="T32" fmla="*/ 90 w 90"/>
                <a:gd name="T33" fmla="*/ 46 h 95"/>
                <a:gd name="T34" fmla="*/ 86 w 90"/>
                <a:gd name="T35" fmla="*/ 51 h 95"/>
                <a:gd name="T36" fmla="*/ 81 w 90"/>
                <a:gd name="T37" fmla="*/ 53 h 95"/>
                <a:gd name="T38" fmla="*/ 71 w 90"/>
                <a:gd name="T39" fmla="*/ 57 h 95"/>
                <a:gd name="T40" fmla="*/ 61 w 90"/>
                <a:gd name="T41" fmla="*/ 59 h 95"/>
                <a:gd name="T42" fmla="*/ 67 w 90"/>
                <a:gd name="T43" fmla="*/ 67 h 95"/>
                <a:gd name="T44" fmla="*/ 73 w 90"/>
                <a:gd name="T45" fmla="*/ 72 h 95"/>
                <a:gd name="T46" fmla="*/ 79 w 90"/>
                <a:gd name="T47" fmla="*/ 82 h 95"/>
                <a:gd name="T48" fmla="*/ 71 w 90"/>
                <a:gd name="T49" fmla="*/ 90 h 95"/>
                <a:gd name="T50" fmla="*/ 73 w 90"/>
                <a:gd name="T51" fmla="*/ 93 h 95"/>
                <a:gd name="T52" fmla="*/ 63 w 90"/>
                <a:gd name="T53" fmla="*/ 93 h 95"/>
                <a:gd name="T54" fmla="*/ 54 w 90"/>
                <a:gd name="T55" fmla="*/ 95 h 95"/>
                <a:gd name="T56" fmla="*/ 48 w 90"/>
                <a:gd name="T57" fmla="*/ 95 h 95"/>
                <a:gd name="T58" fmla="*/ 40 w 90"/>
                <a:gd name="T59" fmla="*/ 95 h 95"/>
                <a:gd name="T60" fmla="*/ 35 w 90"/>
                <a:gd name="T61" fmla="*/ 93 h 95"/>
                <a:gd name="T62" fmla="*/ 31 w 90"/>
                <a:gd name="T63" fmla="*/ 91 h 95"/>
                <a:gd name="T64" fmla="*/ 25 w 90"/>
                <a:gd name="T65" fmla="*/ 93 h 95"/>
                <a:gd name="T66" fmla="*/ 19 w 90"/>
                <a:gd name="T67" fmla="*/ 91 h 95"/>
                <a:gd name="T68" fmla="*/ 21 w 90"/>
                <a:gd name="T69" fmla="*/ 84 h 95"/>
                <a:gd name="T70" fmla="*/ 21 w 90"/>
                <a:gd name="T71" fmla="*/ 76 h 95"/>
                <a:gd name="T72" fmla="*/ 14 w 90"/>
                <a:gd name="T73" fmla="*/ 74 h 95"/>
                <a:gd name="T74" fmla="*/ 8 w 90"/>
                <a:gd name="T75" fmla="*/ 72 h 95"/>
                <a:gd name="T76" fmla="*/ 6 w 90"/>
                <a:gd name="T77" fmla="*/ 67 h 95"/>
                <a:gd name="T78" fmla="*/ 2 w 90"/>
                <a:gd name="T79" fmla="*/ 59 h 95"/>
                <a:gd name="T80" fmla="*/ 0 w 90"/>
                <a:gd name="T81" fmla="*/ 51 h 95"/>
                <a:gd name="T82" fmla="*/ 2 w 90"/>
                <a:gd name="T83" fmla="*/ 44 h 95"/>
                <a:gd name="T84" fmla="*/ 10 w 90"/>
                <a:gd name="T85" fmla="*/ 40 h 95"/>
                <a:gd name="T86" fmla="*/ 12 w 90"/>
                <a:gd name="T87" fmla="*/ 34 h 95"/>
                <a:gd name="T88" fmla="*/ 8 w 90"/>
                <a:gd name="T89" fmla="*/ 32 h 95"/>
                <a:gd name="T90" fmla="*/ 14 w 90"/>
                <a:gd name="T91" fmla="*/ 28 h 95"/>
                <a:gd name="T92" fmla="*/ 16 w 90"/>
                <a:gd name="T93" fmla="*/ 23 h 95"/>
                <a:gd name="T94" fmla="*/ 12 w 90"/>
                <a:gd name="T95" fmla="*/ 19 h 95"/>
                <a:gd name="T96" fmla="*/ 19 w 90"/>
                <a:gd name="T97" fmla="*/ 17 h 95"/>
                <a:gd name="T98" fmla="*/ 21 w 90"/>
                <a:gd name="T99" fmla="*/ 19 h 95"/>
                <a:gd name="T100" fmla="*/ 25 w 90"/>
                <a:gd name="T101" fmla="*/ 21 h 95"/>
                <a:gd name="T102" fmla="*/ 25 w 90"/>
                <a:gd name="T103" fmla="*/ 17 h 95"/>
                <a:gd name="T104" fmla="*/ 33 w 90"/>
                <a:gd name="T105" fmla="*/ 15 h 95"/>
                <a:gd name="T106" fmla="*/ 33 w 90"/>
                <a:gd name="T107" fmla="*/ 13 h 95"/>
                <a:gd name="T108" fmla="*/ 31 w 90"/>
                <a:gd name="T109" fmla="*/ 11 h 95"/>
                <a:gd name="T110" fmla="*/ 27 w 90"/>
                <a:gd name="T111" fmla="*/ 6 h 95"/>
                <a:gd name="T112" fmla="*/ 27 w 90"/>
                <a:gd name="T113" fmla="*/ 2 h 95"/>
                <a:gd name="T114" fmla="*/ 25 w 90"/>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95">
                  <a:moveTo>
                    <a:pt x="25" y="0"/>
                  </a:moveTo>
                  <a:lnTo>
                    <a:pt x="29" y="0"/>
                  </a:lnTo>
                  <a:lnTo>
                    <a:pt x="33" y="0"/>
                  </a:lnTo>
                  <a:lnTo>
                    <a:pt x="33" y="0"/>
                  </a:lnTo>
                  <a:lnTo>
                    <a:pt x="35" y="0"/>
                  </a:lnTo>
                  <a:lnTo>
                    <a:pt x="37" y="2"/>
                  </a:lnTo>
                  <a:lnTo>
                    <a:pt x="39" y="2"/>
                  </a:lnTo>
                  <a:lnTo>
                    <a:pt x="39" y="6"/>
                  </a:lnTo>
                  <a:lnTo>
                    <a:pt x="37" y="6"/>
                  </a:lnTo>
                  <a:lnTo>
                    <a:pt x="39" y="7"/>
                  </a:lnTo>
                  <a:lnTo>
                    <a:pt x="39" y="7"/>
                  </a:lnTo>
                  <a:lnTo>
                    <a:pt x="40" y="9"/>
                  </a:lnTo>
                  <a:lnTo>
                    <a:pt x="42" y="7"/>
                  </a:lnTo>
                  <a:lnTo>
                    <a:pt x="42" y="7"/>
                  </a:lnTo>
                  <a:lnTo>
                    <a:pt x="42" y="6"/>
                  </a:lnTo>
                  <a:lnTo>
                    <a:pt x="44" y="7"/>
                  </a:lnTo>
                  <a:lnTo>
                    <a:pt x="46" y="9"/>
                  </a:lnTo>
                  <a:lnTo>
                    <a:pt x="48" y="7"/>
                  </a:lnTo>
                  <a:lnTo>
                    <a:pt x="50" y="7"/>
                  </a:lnTo>
                  <a:lnTo>
                    <a:pt x="50" y="7"/>
                  </a:lnTo>
                  <a:lnTo>
                    <a:pt x="50" y="9"/>
                  </a:lnTo>
                  <a:lnTo>
                    <a:pt x="48" y="11"/>
                  </a:lnTo>
                  <a:lnTo>
                    <a:pt x="48" y="11"/>
                  </a:lnTo>
                  <a:lnTo>
                    <a:pt x="46" y="11"/>
                  </a:lnTo>
                  <a:lnTo>
                    <a:pt x="48" y="13"/>
                  </a:lnTo>
                  <a:lnTo>
                    <a:pt x="50" y="11"/>
                  </a:lnTo>
                  <a:lnTo>
                    <a:pt x="52" y="11"/>
                  </a:lnTo>
                  <a:lnTo>
                    <a:pt x="52" y="13"/>
                  </a:lnTo>
                  <a:lnTo>
                    <a:pt x="54" y="13"/>
                  </a:lnTo>
                  <a:lnTo>
                    <a:pt x="54" y="11"/>
                  </a:lnTo>
                  <a:lnTo>
                    <a:pt x="56" y="9"/>
                  </a:lnTo>
                  <a:lnTo>
                    <a:pt x="60" y="9"/>
                  </a:lnTo>
                  <a:lnTo>
                    <a:pt x="60" y="7"/>
                  </a:lnTo>
                  <a:lnTo>
                    <a:pt x="61" y="7"/>
                  </a:lnTo>
                  <a:lnTo>
                    <a:pt x="61" y="6"/>
                  </a:lnTo>
                  <a:lnTo>
                    <a:pt x="63" y="6"/>
                  </a:lnTo>
                  <a:lnTo>
                    <a:pt x="65" y="6"/>
                  </a:lnTo>
                  <a:lnTo>
                    <a:pt x="63" y="7"/>
                  </a:lnTo>
                  <a:lnTo>
                    <a:pt x="63" y="7"/>
                  </a:lnTo>
                  <a:lnTo>
                    <a:pt x="63" y="7"/>
                  </a:lnTo>
                  <a:lnTo>
                    <a:pt x="61" y="9"/>
                  </a:lnTo>
                  <a:lnTo>
                    <a:pt x="61" y="9"/>
                  </a:lnTo>
                  <a:lnTo>
                    <a:pt x="65" y="7"/>
                  </a:lnTo>
                  <a:lnTo>
                    <a:pt x="67" y="7"/>
                  </a:lnTo>
                  <a:lnTo>
                    <a:pt x="67" y="7"/>
                  </a:lnTo>
                  <a:lnTo>
                    <a:pt x="69" y="7"/>
                  </a:lnTo>
                  <a:lnTo>
                    <a:pt x="71" y="9"/>
                  </a:lnTo>
                  <a:lnTo>
                    <a:pt x="73" y="11"/>
                  </a:lnTo>
                  <a:lnTo>
                    <a:pt x="75" y="11"/>
                  </a:lnTo>
                  <a:lnTo>
                    <a:pt x="77" y="13"/>
                  </a:lnTo>
                  <a:lnTo>
                    <a:pt x="77" y="13"/>
                  </a:lnTo>
                  <a:lnTo>
                    <a:pt x="79" y="15"/>
                  </a:lnTo>
                  <a:lnTo>
                    <a:pt x="81" y="15"/>
                  </a:lnTo>
                  <a:lnTo>
                    <a:pt x="81" y="17"/>
                  </a:lnTo>
                  <a:lnTo>
                    <a:pt x="82" y="17"/>
                  </a:lnTo>
                  <a:lnTo>
                    <a:pt x="84" y="21"/>
                  </a:lnTo>
                  <a:lnTo>
                    <a:pt x="84" y="25"/>
                  </a:lnTo>
                  <a:lnTo>
                    <a:pt x="81" y="25"/>
                  </a:lnTo>
                  <a:lnTo>
                    <a:pt x="81" y="27"/>
                  </a:lnTo>
                  <a:lnTo>
                    <a:pt x="84" y="30"/>
                  </a:lnTo>
                  <a:lnTo>
                    <a:pt x="84" y="32"/>
                  </a:lnTo>
                  <a:lnTo>
                    <a:pt x="86" y="34"/>
                  </a:lnTo>
                  <a:lnTo>
                    <a:pt x="86" y="34"/>
                  </a:lnTo>
                  <a:lnTo>
                    <a:pt x="86" y="36"/>
                  </a:lnTo>
                  <a:lnTo>
                    <a:pt x="86" y="38"/>
                  </a:lnTo>
                  <a:lnTo>
                    <a:pt x="88" y="42"/>
                  </a:lnTo>
                  <a:lnTo>
                    <a:pt x="88" y="44"/>
                  </a:lnTo>
                  <a:lnTo>
                    <a:pt x="90" y="46"/>
                  </a:lnTo>
                  <a:lnTo>
                    <a:pt x="90" y="49"/>
                  </a:lnTo>
                  <a:lnTo>
                    <a:pt x="90" y="51"/>
                  </a:lnTo>
                  <a:lnTo>
                    <a:pt x="88" y="51"/>
                  </a:lnTo>
                  <a:lnTo>
                    <a:pt x="86" y="51"/>
                  </a:lnTo>
                  <a:lnTo>
                    <a:pt x="82" y="51"/>
                  </a:lnTo>
                  <a:lnTo>
                    <a:pt x="82" y="53"/>
                  </a:lnTo>
                  <a:lnTo>
                    <a:pt x="81" y="53"/>
                  </a:lnTo>
                  <a:lnTo>
                    <a:pt x="81" y="53"/>
                  </a:lnTo>
                  <a:lnTo>
                    <a:pt x="77" y="53"/>
                  </a:lnTo>
                  <a:lnTo>
                    <a:pt x="75" y="55"/>
                  </a:lnTo>
                  <a:lnTo>
                    <a:pt x="73" y="55"/>
                  </a:lnTo>
                  <a:lnTo>
                    <a:pt x="71" y="57"/>
                  </a:lnTo>
                  <a:lnTo>
                    <a:pt x="69" y="57"/>
                  </a:lnTo>
                  <a:lnTo>
                    <a:pt x="65" y="61"/>
                  </a:lnTo>
                  <a:lnTo>
                    <a:pt x="63" y="59"/>
                  </a:lnTo>
                  <a:lnTo>
                    <a:pt x="61" y="59"/>
                  </a:lnTo>
                  <a:lnTo>
                    <a:pt x="61" y="59"/>
                  </a:lnTo>
                  <a:lnTo>
                    <a:pt x="61" y="61"/>
                  </a:lnTo>
                  <a:lnTo>
                    <a:pt x="63" y="63"/>
                  </a:lnTo>
                  <a:lnTo>
                    <a:pt x="67" y="67"/>
                  </a:lnTo>
                  <a:lnTo>
                    <a:pt x="65" y="69"/>
                  </a:lnTo>
                  <a:lnTo>
                    <a:pt x="67" y="70"/>
                  </a:lnTo>
                  <a:lnTo>
                    <a:pt x="69" y="70"/>
                  </a:lnTo>
                  <a:lnTo>
                    <a:pt x="73" y="72"/>
                  </a:lnTo>
                  <a:lnTo>
                    <a:pt x="75" y="74"/>
                  </a:lnTo>
                  <a:lnTo>
                    <a:pt x="79" y="78"/>
                  </a:lnTo>
                  <a:lnTo>
                    <a:pt x="79" y="80"/>
                  </a:lnTo>
                  <a:lnTo>
                    <a:pt x="79" y="82"/>
                  </a:lnTo>
                  <a:lnTo>
                    <a:pt x="77" y="82"/>
                  </a:lnTo>
                  <a:lnTo>
                    <a:pt x="75" y="84"/>
                  </a:lnTo>
                  <a:lnTo>
                    <a:pt x="73" y="86"/>
                  </a:lnTo>
                  <a:lnTo>
                    <a:pt x="71" y="90"/>
                  </a:lnTo>
                  <a:lnTo>
                    <a:pt x="71" y="90"/>
                  </a:lnTo>
                  <a:lnTo>
                    <a:pt x="73" y="91"/>
                  </a:lnTo>
                  <a:lnTo>
                    <a:pt x="73" y="93"/>
                  </a:lnTo>
                  <a:lnTo>
                    <a:pt x="73" y="93"/>
                  </a:lnTo>
                  <a:lnTo>
                    <a:pt x="69" y="93"/>
                  </a:lnTo>
                  <a:lnTo>
                    <a:pt x="67" y="93"/>
                  </a:lnTo>
                  <a:lnTo>
                    <a:pt x="65" y="93"/>
                  </a:lnTo>
                  <a:lnTo>
                    <a:pt x="63" y="93"/>
                  </a:lnTo>
                  <a:lnTo>
                    <a:pt x="60" y="95"/>
                  </a:lnTo>
                  <a:lnTo>
                    <a:pt x="58" y="95"/>
                  </a:lnTo>
                  <a:lnTo>
                    <a:pt x="56" y="95"/>
                  </a:lnTo>
                  <a:lnTo>
                    <a:pt x="54" y="95"/>
                  </a:lnTo>
                  <a:lnTo>
                    <a:pt x="52" y="93"/>
                  </a:lnTo>
                  <a:lnTo>
                    <a:pt x="50" y="93"/>
                  </a:lnTo>
                  <a:lnTo>
                    <a:pt x="46" y="93"/>
                  </a:lnTo>
                  <a:lnTo>
                    <a:pt x="48" y="95"/>
                  </a:lnTo>
                  <a:lnTo>
                    <a:pt x="46" y="95"/>
                  </a:lnTo>
                  <a:lnTo>
                    <a:pt x="44" y="95"/>
                  </a:lnTo>
                  <a:lnTo>
                    <a:pt x="42" y="93"/>
                  </a:lnTo>
                  <a:lnTo>
                    <a:pt x="40" y="95"/>
                  </a:lnTo>
                  <a:lnTo>
                    <a:pt x="39" y="95"/>
                  </a:lnTo>
                  <a:lnTo>
                    <a:pt x="39" y="95"/>
                  </a:lnTo>
                  <a:lnTo>
                    <a:pt x="39" y="95"/>
                  </a:lnTo>
                  <a:lnTo>
                    <a:pt x="35" y="93"/>
                  </a:lnTo>
                  <a:lnTo>
                    <a:pt x="33" y="93"/>
                  </a:lnTo>
                  <a:lnTo>
                    <a:pt x="33" y="93"/>
                  </a:lnTo>
                  <a:lnTo>
                    <a:pt x="31" y="93"/>
                  </a:lnTo>
                  <a:lnTo>
                    <a:pt x="31" y="91"/>
                  </a:lnTo>
                  <a:lnTo>
                    <a:pt x="27" y="91"/>
                  </a:lnTo>
                  <a:lnTo>
                    <a:pt x="29" y="93"/>
                  </a:lnTo>
                  <a:lnTo>
                    <a:pt x="27" y="93"/>
                  </a:lnTo>
                  <a:lnTo>
                    <a:pt x="25" y="93"/>
                  </a:lnTo>
                  <a:lnTo>
                    <a:pt x="23" y="95"/>
                  </a:lnTo>
                  <a:lnTo>
                    <a:pt x="21" y="93"/>
                  </a:lnTo>
                  <a:lnTo>
                    <a:pt x="21" y="93"/>
                  </a:lnTo>
                  <a:lnTo>
                    <a:pt x="19" y="91"/>
                  </a:lnTo>
                  <a:lnTo>
                    <a:pt x="18" y="91"/>
                  </a:lnTo>
                  <a:lnTo>
                    <a:pt x="18" y="88"/>
                  </a:lnTo>
                  <a:lnTo>
                    <a:pt x="19" y="86"/>
                  </a:lnTo>
                  <a:lnTo>
                    <a:pt x="21" y="84"/>
                  </a:lnTo>
                  <a:lnTo>
                    <a:pt x="21" y="82"/>
                  </a:lnTo>
                  <a:lnTo>
                    <a:pt x="21" y="80"/>
                  </a:lnTo>
                  <a:lnTo>
                    <a:pt x="23" y="76"/>
                  </a:lnTo>
                  <a:lnTo>
                    <a:pt x="21" y="76"/>
                  </a:lnTo>
                  <a:lnTo>
                    <a:pt x="19" y="76"/>
                  </a:lnTo>
                  <a:lnTo>
                    <a:pt x="18" y="74"/>
                  </a:lnTo>
                  <a:lnTo>
                    <a:pt x="16" y="74"/>
                  </a:lnTo>
                  <a:lnTo>
                    <a:pt x="14" y="74"/>
                  </a:lnTo>
                  <a:lnTo>
                    <a:pt x="12" y="74"/>
                  </a:lnTo>
                  <a:lnTo>
                    <a:pt x="10" y="74"/>
                  </a:lnTo>
                  <a:lnTo>
                    <a:pt x="8" y="74"/>
                  </a:lnTo>
                  <a:lnTo>
                    <a:pt x="8" y="72"/>
                  </a:lnTo>
                  <a:lnTo>
                    <a:pt x="6" y="70"/>
                  </a:lnTo>
                  <a:lnTo>
                    <a:pt x="6" y="70"/>
                  </a:lnTo>
                  <a:lnTo>
                    <a:pt x="6" y="69"/>
                  </a:lnTo>
                  <a:lnTo>
                    <a:pt x="6" y="67"/>
                  </a:lnTo>
                  <a:lnTo>
                    <a:pt x="6" y="65"/>
                  </a:lnTo>
                  <a:lnTo>
                    <a:pt x="2" y="63"/>
                  </a:lnTo>
                  <a:lnTo>
                    <a:pt x="2" y="63"/>
                  </a:lnTo>
                  <a:lnTo>
                    <a:pt x="2" y="59"/>
                  </a:lnTo>
                  <a:lnTo>
                    <a:pt x="2" y="57"/>
                  </a:lnTo>
                  <a:lnTo>
                    <a:pt x="2" y="57"/>
                  </a:lnTo>
                  <a:lnTo>
                    <a:pt x="0" y="53"/>
                  </a:lnTo>
                  <a:lnTo>
                    <a:pt x="0" y="51"/>
                  </a:lnTo>
                  <a:lnTo>
                    <a:pt x="0" y="51"/>
                  </a:lnTo>
                  <a:lnTo>
                    <a:pt x="2" y="49"/>
                  </a:lnTo>
                  <a:lnTo>
                    <a:pt x="2" y="48"/>
                  </a:lnTo>
                  <a:lnTo>
                    <a:pt x="2" y="44"/>
                  </a:lnTo>
                  <a:lnTo>
                    <a:pt x="2" y="42"/>
                  </a:lnTo>
                  <a:lnTo>
                    <a:pt x="4" y="40"/>
                  </a:lnTo>
                  <a:lnTo>
                    <a:pt x="8" y="40"/>
                  </a:lnTo>
                  <a:lnTo>
                    <a:pt x="10" y="40"/>
                  </a:lnTo>
                  <a:lnTo>
                    <a:pt x="12" y="40"/>
                  </a:lnTo>
                  <a:lnTo>
                    <a:pt x="10" y="38"/>
                  </a:lnTo>
                  <a:lnTo>
                    <a:pt x="12" y="36"/>
                  </a:lnTo>
                  <a:lnTo>
                    <a:pt x="12" y="34"/>
                  </a:lnTo>
                  <a:lnTo>
                    <a:pt x="12" y="34"/>
                  </a:lnTo>
                  <a:lnTo>
                    <a:pt x="12" y="32"/>
                  </a:lnTo>
                  <a:lnTo>
                    <a:pt x="8" y="32"/>
                  </a:lnTo>
                  <a:lnTo>
                    <a:pt x="8" y="32"/>
                  </a:lnTo>
                  <a:lnTo>
                    <a:pt x="10" y="30"/>
                  </a:lnTo>
                  <a:lnTo>
                    <a:pt x="12" y="30"/>
                  </a:lnTo>
                  <a:lnTo>
                    <a:pt x="14" y="30"/>
                  </a:lnTo>
                  <a:lnTo>
                    <a:pt x="14" y="28"/>
                  </a:lnTo>
                  <a:lnTo>
                    <a:pt x="14" y="27"/>
                  </a:lnTo>
                  <a:lnTo>
                    <a:pt x="14" y="25"/>
                  </a:lnTo>
                  <a:lnTo>
                    <a:pt x="16" y="25"/>
                  </a:lnTo>
                  <a:lnTo>
                    <a:pt x="16" y="23"/>
                  </a:lnTo>
                  <a:lnTo>
                    <a:pt x="16" y="25"/>
                  </a:lnTo>
                  <a:lnTo>
                    <a:pt x="14" y="23"/>
                  </a:lnTo>
                  <a:lnTo>
                    <a:pt x="12" y="21"/>
                  </a:lnTo>
                  <a:lnTo>
                    <a:pt x="12" y="19"/>
                  </a:lnTo>
                  <a:lnTo>
                    <a:pt x="12" y="17"/>
                  </a:lnTo>
                  <a:lnTo>
                    <a:pt x="16" y="17"/>
                  </a:lnTo>
                  <a:lnTo>
                    <a:pt x="18" y="17"/>
                  </a:lnTo>
                  <a:lnTo>
                    <a:pt x="19" y="17"/>
                  </a:lnTo>
                  <a:lnTo>
                    <a:pt x="19" y="21"/>
                  </a:lnTo>
                  <a:lnTo>
                    <a:pt x="21" y="23"/>
                  </a:lnTo>
                  <a:lnTo>
                    <a:pt x="23" y="21"/>
                  </a:lnTo>
                  <a:lnTo>
                    <a:pt x="21" y="19"/>
                  </a:lnTo>
                  <a:lnTo>
                    <a:pt x="21" y="17"/>
                  </a:lnTo>
                  <a:lnTo>
                    <a:pt x="23" y="17"/>
                  </a:lnTo>
                  <a:lnTo>
                    <a:pt x="25" y="19"/>
                  </a:lnTo>
                  <a:lnTo>
                    <a:pt x="25" y="21"/>
                  </a:lnTo>
                  <a:lnTo>
                    <a:pt x="27" y="23"/>
                  </a:lnTo>
                  <a:lnTo>
                    <a:pt x="25" y="21"/>
                  </a:lnTo>
                  <a:lnTo>
                    <a:pt x="25" y="19"/>
                  </a:lnTo>
                  <a:lnTo>
                    <a:pt x="25" y="17"/>
                  </a:lnTo>
                  <a:lnTo>
                    <a:pt x="27" y="15"/>
                  </a:lnTo>
                  <a:lnTo>
                    <a:pt x="29" y="15"/>
                  </a:lnTo>
                  <a:lnTo>
                    <a:pt x="31" y="15"/>
                  </a:lnTo>
                  <a:lnTo>
                    <a:pt x="33" y="15"/>
                  </a:lnTo>
                  <a:lnTo>
                    <a:pt x="37" y="19"/>
                  </a:lnTo>
                  <a:lnTo>
                    <a:pt x="40" y="19"/>
                  </a:lnTo>
                  <a:lnTo>
                    <a:pt x="37" y="17"/>
                  </a:lnTo>
                  <a:lnTo>
                    <a:pt x="33" y="13"/>
                  </a:lnTo>
                  <a:lnTo>
                    <a:pt x="31" y="13"/>
                  </a:lnTo>
                  <a:lnTo>
                    <a:pt x="29" y="13"/>
                  </a:lnTo>
                  <a:lnTo>
                    <a:pt x="29" y="11"/>
                  </a:lnTo>
                  <a:lnTo>
                    <a:pt x="31" y="11"/>
                  </a:lnTo>
                  <a:lnTo>
                    <a:pt x="29" y="9"/>
                  </a:lnTo>
                  <a:lnTo>
                    <a:pt x="29" y="7"/>
                  </a:lnTo>
                  <a:lnTo>
                    <a:pt x="27" y="7"/>
                  </a:lnTo>
                  <a:lnTo>
                    <a:pt x="27" y="6"/>
                  </a:lnTo>
                  <a:lnTo>
                    <a:pt x="29" y="6"/>
                  </a:lnTo>
                  <a:lnTo>
                    <a:pt x="31" y="6"/>
                  </a:lnTo>
                  <a:lnTo>
                    <a:pt x="27" y="4"/>
                  </a:lnTo>
                  <a:lnTo>
                    <a:pt x="27" y="2"/>
                  </a:lnTo>
                  <a:lnTo>
                    <a:pt x="27" y="2"/>
                  </a:lnTo>
                  <a:lnTo>
                    <a:pt x="25" y="2"/>
                  </a:lnTo>
                  <a:lnTo>
                    <a:pt x="25" y="0"/>
                  </a:lnTo>
                  <a:lnTo>
                    <a:pt x="25"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62"/>
            <p:cNvSpPr>
              <a:spLocks/>
            </p:cNvSpPr>
            <p:nvPr/>
          </p:nvSpPr>
          <p:spPr bwMode="auto">
            <a:xfrm>
              <a:off x="15976522" y="-1084448"/>
              <a:ext cx="1957" cy="3912"/>
            </a:xfrm>
            <a:custGeom>
              <a:avLst/>
              <a:gdLst>
                <a:gd name="T0" fmla="*/ 1 w 1"/>
                <a:gd name="T1" fmla="*/ 0 h 2"/>
                <a:gd name="T2" fmla="*/ 1 w 1"/>
                <a:gd name="T3" fmla="*/ 2 h 2"/>
                <a:gd name="T4" fmla="*/ 1 w 1"/>
                <a:gd name="T5" fmla="*/ 2 h 2"/>
                <a:gd name="T6" fmla="*/ 1 w 1"/>
                <a:gd name="T7" fmla="*/ 2 h 2"/>
                <a:gd name="T8" fmla="*/ 0 w 1"/>
                <a:gd name="T9" fmla="*/ 2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1" y="2"/>
                  </a:lnTo>
                  <a:lnTo>
                    <a:pt x="0" y="2"/>
                  </a:lnTo>
                  <a:lnTo>
                    <a:pt x="1" y="0"/>
                  </a:lnTo>
                  <a:lnTo>
                    <a:pt x="1"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63"/>
            <p:cNvSpPr>
              <a:spLocks/>
            </p:cNvSpPr>
            <p:nvPr/>
          </p:nvSpPr>
          <p:spPr bwMode="auto">
            <a:xfrm>
              <a:off x="15904140" y="-1096184"/>
              <a:ext cx="93899" cy="48905"/>
            </a:xfrm>
            <a:custGeom>
              <a:avLst/>
              <a:gdLst>
                <a:gd name="T0" fmla="*/ 21 w 48"/>
                <a:gd name="T1" fmla="*/ 4 h 25"/>
                <a:gd name="T2" fmla="*/ 25 w 48"/>
                <a:gd name="T3" fmla="*/ 2 h 25"/>
                <a:gd name="T4" fmla="*/ 25 w 48"/>
                <a:gd name="T5" fmla="*/ 0 h 25"/>
                <a:gd name="T6" fmla="*/ 29 w 48"/>
                <a:gd name="T7" fmla="*/ 2 h 25"/>
                <a:gd name="T8" fmla="*/ 31 w 48"/>
                <a:gd name="T9" fmla="*/ 2 h 25"/>
                <a:gd name="T10" fmla="*/ 37 w 48"/>
                <a:gd name="T11" fmla="*/ 4 h 25"/>
                <a:gd name="T12" fmla="*/ 38 w 48"/>
                <a:gd name="T13" fmla="*/ 6 h 25"/>
                <a:gd name="T14" fmla="*/ 38 w 48"/>
                <a:gd name="T15" fmla="*/ 8 h 25"/>
                <a:gd name="T16" fmla="*/ 42 w 48"/>
                <a:gd name="T17" fmla="*/ 8 h 25"/>
                <a:gd name="T18" fmla="*/ 46 w 48"/>
                <a:gd name="T19" fmla="*/ 10 h 25"/>
                <a:gd name="T20" fmla="*/ 48 w 48"/>
                <a:gd name="T21" fmla="*/ 10 h 25"/>
                <a:gd name="T22" fmla="*/ 48 w 48"/>
                <a:gd name="T23" fmla="*/ 16 h 25"/>
                <a:gd name="T24" fmla="*/ 42 w 48"/>
                <a:gd name="T25" fmla="*/ 21 h 25"/>
                <a:gd name="T26" fmla="*/ 38 w 48"/>
                <a:gd name="T27" fmla="*/ 20 h 25"/>
                <a:gd name="T28" fmla="*/ 35 w 48"/>
                <a:gd name="T29" fmla="*/ 21 h 25"/>
                <a:gd name="T30" fmla="*/ 31 w 48"/>
                <a:gd name="T31" fmla="*/ 21 h 25"/>
                <a:gd name="T32" fmla="*/ 29 w 48"/>
                <a:gd name="T33" fmla="*/ 18 h 25"/>
                <a:gd name="T34" fmla="*/ 21 w 48"/>
                <a:gd name="T35" fmla="*/ 23 h 25"/>
                <a:gd name="T36" fmla="*/ 16 w 48"/>
                <a:gd name="T37" fmla="*/ 25 h 25"/>
                <a:gd name="T38" fmla="*/ 12 w 48"/>
                <a:gd name="T39" fmla="*/ 23 h 25"/>
                <a:gd name="T40" fmla="*/ 10 w 48"/>
                <a:gd name="T41" fmla="*/ 20 h 25"/>
                <a:gd name="T42" fmla="*/ 6 w 48"/>
                <a:gd name="T43" fmla="*/ 18 h 25"/>
                <a:gd name="T44" fmla="*/ 6 w 48"/>
                <a:gd name="T45" fmla="*/ 21 h 25"/>
                <a:gd name="T46" fmla="*/ 0 w 48"/>
                <a:gd name="T47" fmla="*/ 21 h 25"/>
                <a:gd name="T48" fmla="*/ 2 w 48"/>
                <a:gd name="T49" fmla="*/ 20 h 25"/>
                <a:gd name="T50" fmla="*/ 2 w 48"/>
                <a:gd name="T51" fmla="*/ 18 h 25"/>
                <a:gd name="T52" fmla="*/ 6 w 48"/>
                <a:gd name="T53" fmla="*/ 10 h 25"/>
                <a:gd name="T54" fmla="*/ 10 w 48"/>
                <a:gd name="T55" fmla="*/ 8 h 25"/>
                <a:gd name="T56" fmla="*/ 12 w 48"/>
                <a:gd name="T57" fmla="*/ 4 h 25"/>
                <a:gd name="T58" fmla="*/ 10 w 48"/>
                <a:gd name="T59" fmla="*/ 2 h 25"/>
                <a:gd name="T60" fmla="*/ 14 w 48"/>
                <a:gd name="T61" fmla="*/ 4 h 25"/>
                <a:gd name="T62" fmla="*/ 19 w 48"/>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25">
                  <a:moveTo>
                    <a:pt x="19" y="2"/>
                  </a:moveTo>
                  <a:lnTo>
                    <a:pt x="21" y="4"/>
                  </a:lnTo>
                  <a:lnTo>
                    <a:pt x="23" y="2"/>
                  </a:lnTo>
                  <a:lnTo>
                    <a:pt x="25" y="2"/>
                  </a:lnTo>
                  <a:lnTo>
                    <a:pt x="27" y="2"/>
                  </a:lnTo>
                  <a:lnTo>
                    <a:pt x="25" y="0"/>
                  </a:lnTo>
                  <a:lnTo>
                    <a:pt x="29" y="0"/>
                  </a:lnTo>
                  <a:lnTo>
                    <a:pt x="29" y="2"/>
                  </a:lnTo>
                  <a:lnTo>
                    <a:pt x="31" y="2"/>
                  </a:lnTo>
                  <a:lnTo>
                    <a:pt x="31" y="2"/>
                  </a:lnTo>
                  <a:lnTo>
                    <a:pt x="33" y="2"/>
                  </a:lnTo>
                  <a:lnTo>
                    <a:pt x="37" y="4"/>
                  </a:lnTo>
                  <a:lnTo>
                    <a:pt x="38" y="4"/>
                  </a:lnTo>
                  <a:lnTo>
                    <a:pt x="38" y="6"/>
                  </a:lnTo>
                  <a:lnTo>
                    <a:pt x="37" y="8"/>
                  </a:lnTo>
                  <a:lnTo>
                    <a:pt x="38" y="8"/>
                  </a:lnTo>
                  <a:lnTo>
                    <a:pt x="40" y="10"/>
                  </a:lnTo>
                  <a:lnTo>
                    <a:pt x="42" y="8"/>
                  </a:lnTo>
                  <a:lnTo>
                    <a:pt x="44" y="10"/>
                  </a:lnTo>
                  <a:lnTo>
                    <a:pt x="46" y="10"/>
                  </a:lnTo>
                  <a:lnTo>
                    <a:pt x="48" y="10"/>
                  </a:lnTo>
                  <a:lnTo>
                    <a:pt x="48" y="10"/>
                  </a:lnTo>
                  <a:lnTo>
                    <a:pt x="46" y="14"/>
                  </a:lnTo>
                  <a:lnTo>
                    <a:pt x="48" y="16"/>
                  </a:lnTo>
                  <a:lnTo>
                    <a:pt x="44" y="18"/>
                  </a:lnTo>
                  <a:lnTo>
                    <a:pt x="42" y="21"/>
                  </a:lnTo>
                  <a:lnTo>
                    <a:pt x="40" y="20"/>
                  </a:lnTo>
                  <a:lnTo>
                    <a:pt x="38" y="20"/>
                  </a:lnTo>
                  <a:lnTo>
                    <a:pt x="35" y="18"/>
                  </a:lnTo>
                  <a:lnTo>
                    <a:pt x="35" y="21"/>
                  </a:lnTo>
                  <a:lnTo>
                    <a:pt x="33" y="25"/>
                  </a:lnTo>
                  <a:lnTo>
                    <a:pt x="31" y="21"/>
                  </a:lnTo>
                  <a:lnTo>
                    <a:pt x="29" y="21"/>
                  </a:lnTo>
                  <a:lnTo>
                    <a:pt x="29" y="18"/>
                  </a:lnTo>
                  <a:lnTo>
                    <a:pt x="25" y="18"/>
                  </a:lnTo>
                  <a:lnTo>
                    <a:pt x="21" y="23"/>
                  </a:lnTo>
                  <a:lnTo>
                    <a:pt x="19" y="21"/>
                  </a:lnTo>
                  <a:lnTo>
                    <a:pt x="16" y="25"/>
                  </a:lnTo>
                  <a:lnTo>
                    <a:pt x="12" y="23"/>
                  </a:lnTo>
                  <a:lnTo>
                    <a:pt x="12" y="23"/>
                  </a:lnTo>
                  <a:lnTo>
                    <a:pt x="12" y="21"/>
                  </a:lnTo>
                  <a:lnTo>
                    <a:pt x="10" y="20"/>
                  </a:lnTo>
                  <a:lnTo>
                    <a:pt x="10" y="18"/>
                  </a:lnTo>
                  <a:lnTo>
                    <a:pt x="6" y="18"/>
                  </a:lnTo>
                  <a:lnTo>
                    <a:pt x="4" y="18"/>
                  </a:lnTo>
                  <a:lnTo>
                    <a:pt x="6" y="21"/>
                  </a:lnTo>
                  <a:lnTo>
                    <a:pt x="2" y="21"/>
                  </a:lnTo>
                  <a:lnTo>
                    <a:pt x="0" y="21"/>
                  </a:lnTo>
                  <a:lnTo>
                    <a:pt x="0" y="20"/>
                  </a:lnTo>
                  <a:lnTo>
                    <a:pt x="2" y="20"/>
                  </a:lnTo>
                  <a:lnTo>
                    <a:pt x="2" y="20"/>
                  </a:lnTo>
                  <a:lnTo>
                    <a:pt x="2" y="18"/>
                  </a:lnTo>
                  <a:lnTo>
                    <a:pt x="4" y="14"/>
                  </a:lnTo>
                  <a:lnTo>
                    <a:pt x="6" y="10"/>
                  </a:lnTo>
                  <a:lnTo>
                    <a:pt x="8" y="10"/>
                  </a:lnTo>
                  <a:lnTo>
                    <a:pt x="10" y="8"/>
                  </a:lnTo>
                  <a:lnTo>
                    <a:pt x="12" y="6"/>
                  </a:lnTo>
                  <a:lnTo>
                    <a:pt x="12" y="4"/>
                  </a:lnTo>
                  <a:lnTo>
                    <a:pt x="10" y="4"/>
                  </a:lnTo>
                  <a:lnTo>
                    <a:pt x="10" y="2"/>
                  </a:lnTo>
                  <a:lnTo>
                    <a:pt x="14" y="2"/>
                  </a:lnTo>
                  <a:lnTo>
                    <a:pt x="14" y="4"/>
                  </a:lnTo>
                  <a:lnTo>
                    <a:pt x="16" y="4"/>
                  </a:lnTo>
                  <a:lnTo>
                    <a:pt x="1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64"/>
            <p:cNvSpPr>
              <a:spLocks noEditPoints="1"/>
            </p:cNvSpPr>
            <p:nvPr/>
          </p:nvSpPr>
          <p:spPr bwMode="auto">
            <a:xfrm>
              <a:off x="15855235" y="-1233121"/>
              <a:ext cx="76293" cy="58687"/>
            </a:xfrm>
            <a:custGeom>
              <a:avLst/>
              <a:gdLst>
                <a:gd name="T0" fmla="*/ 25 w 39"/>
                <a:gd name="T1" fmla="*/ 28 h 30"/>
                <a:gd name="T2" fmla="*/ 25 w 39"/>
                <a:gd name="T3" fmla="*/ 23 h 30"/>
                <a:gd name="T4" fmla="*/ 27 w 39"/>
                <a:gd name="T5" fmla="*/ 19 h 30"/>
                <a:gd name="T6" fmla="*/ 33 w 39"/>
                <a:gd name="T7" fmla="*/ 19 h 30"/>
                <a:gd name="T8" fmla="*/ 33 w 39"/>
                <a:gd name="T9" fmla="*/ 17 h 30"/>
                <a:gd name="T10" fmla="*/ 35 w 39"/>
                <a:gd name="T11" fmla="*/ 13 h 30"/>
                <a:gd name="T12" fmla="*/ 35 w 39"/>
                <a:gd name="T13" fmla="*/ 11 h 30"/>
                <a:gd name="T14" fmla="*/ 31 w 39"/>
                <a:gd name="T15" fmla="*/ 11 h 30"/>
                <a:gd name="T16" fmla="*/ 35 w 39"/>
                <a:gd name="T17" fmla="*/ 9 h 30"/>
                <a:gd name="T18" fmla="*/ 37 w 39"/>
                <a:gd name="T19" fmla="*/ 7 h 30"/>
                <a:gd name="T20" fmla="*/ 37 w 39"/>
                <a:gd name="T21" fmla="*/ 4 h 30"/>
                <a:gd name="T22" fmla="*/ 39 w 39"/>
                <a:gd name="T23" fmla="*/ 2 h 30"/>
                <a:gd name="T24" fmla="*/ 35 w 39"/>
                <a:gd name="T25" fmla="*/ 0 h 30"/>
                <a:gd name="T26" fmla="*/ 27 w 39"/>
                <a:gd name="T27" fmla="*/ 0 h 30"/>
                <a:gd name="T28" fmla="*/ 25 w 39"/>
                <a:gd name="T29" fmla="*/ 0 h 30"/>
                <a:gd name="T30" fmla="*/ 21 w 39"/>
                <a:gd name="T31" fmla="*/ 2 h 30"/>
                <a:gd name="T32" fmla="*/ 14 w 39"/>
                <a:gd name="T33" fmla="*/ 6 h 30"/>
                <a:gd name="T34" fmla="*/ 12 w 39"/>
                <a:gd name="T35" fmla="*/ 6 h 30"/>
                <a:gd name="T36" fmla="*/ 8 w 39"/>
                <a:gd name="T37" fmla="*/ 9 h 30"/>
                <a:gd name="T38" fmla="*/ 10 w 39"/>
                <a:gd name="T39" fmla="*/ 13 h 30"/>
                <a:gd name="T40" fmla="*/ 8 w 39"/>
                <a:gd name="T41" fmla="*/ 17 h 30"/>
                <a:gd name="T42" fmla="*/ 6 w 39"/>
                <a:gd name="T43" fmla="*/ 19 h 30"/>
                <a:gd name="T44" fmla="*/ 10 w 39"/>
                <a:gd name="T45" fmla="*/ 23 h 30"/>
                <a:gd name="T46" fmla="*/ 6 w 39"/>
                <a:gd name="T47" fmla="*/ 23 h 30"/>
                <a:gd name="T48" fmla="*/ 8 w 39"/>
                <a:gd name="T49" fmla="*/ 25 h 30"/>
                <a:gd name="T50" fmla="*/ 8 w 39"/>
                <a:gd name="T51" fmla="*/ 27 h 30"/>
                <a:gd name="T52" fmla="*/ 4 w 39"/>
                <a:gd name="T53" fmla="*/ 25 h 30"/>
                <a:gd name="T54" fmla="*/ 0 w 39"/>
                <a:gd name="T55" fmla="*/ 25 h 30"/>
                <a:gd name="T56" fmla="*/ 4 w 39"/>
                <a:gd name="T57" fmla="*/ 25 h 30"/>
                <a:gd name="T58" fmla="*/ 6 w 39"/>
                <a:gd name="T59" fmla="*/ 27 h 30"/>
                <a:gd name="T60" fmla="*/ 6 w 39"/>
                <a:gd name="T61" fmla="*/ 27 h 30"/>
                <a:gd name="T62" fmla="*/ 2 w 39"/>
                <a:gd name="T63" fmla="*/ 27 h 30"/>
                <a:gd name="T64" fmla="*/ 0 w 39"/>
                <a:gd name="T65" fmla="*/ 27 h 30"/>
                <a:gd name="T66" fmla="*/ 2 w 39"/>
                <a:gd name="T67" fmla="*/ 28 h 30"/>
                <a:gd name="T68" fmla="*/ 4 w 39"/>
                <a:gd name="T69" fmla="*/ 28 h 30"/>
                <a:gd name="T70" fmla="*/ 8 w 39"/>
                <a:gd name="T71" fmla="*/ 28 h 30"/>
                <a:gd name="T72" fmla="*/ 10 w 39"/>
                <a:gd name="T73" fmla="*/ 27 h 30"/>
                <a:gd name="T74" fmla="*/ 14 w 39"/>
                <a:gd name="T75" fmla="*/ 25 h 30"/>
                <a:gd name="T76" fmla="*/ 18 w 39"/>
                <a:gd name="T77" fmla="*/ 27 h 30"/>
                <a:gd name="T78" fmla="*/ 21 w 39"/>
                <a:gd name="T79" fmla="*/ 28 h 30"/>
                <a:gd name="T80" fmla="*/ 21 w 39"/>
                <a:gd name="T81" fmla="*/ 30 h 30"/>
                <a:gd name="T82" fmla="*/ 23 w 39"/>
                <a:gd name="T83" fmla="*/ 30 h 30"/>
                <a:gd name="T84" fmla="*/ 4 w 39"/>
                <a:gd name="T85" fmla="*/ 23 h 30"/>
                <a:gd name="T86" fmla="*/ 4 w 39"/>
                <a:gd name="T87" fmla="*/ 23 h 30"/>
                <a:gd name="T88" fmla="*/ 2 w 39"/>
                <a:gd name="T89" fmla="*/ 23 h 30"/>
                <a:gd name="T90" fmla="*/ 4 w 39"/>
                <a:gd name="T91" fmla="*/ 21 h 30"/>
                <a:gd name="T92" fmla="*/ 8 w 39"/>
                <a:gd name="T93" fmla="*/ 21 h 30"/>
                <a:gd name="T94" fmla="*/ 6 w 39"/>
                <a:gd name="T95" fmla="*/ 23 h 30"/>
                <a:gd name="T96" fmla="*/ 4 w 39"/>
                <a:gd name="T9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30">
                  <a:moveTo>
                    <a:pt x="23" y="30"/>
                  </a:moveTo>
                  <a:lnTo>
                    <a:pt x="25" y="28"/>
                  </a:lnTo>
                  <a:lnTo>
                    <a:pt x="25" y="27"/>
                  </a:lnTo>
                  <a:lnTo>
                    <a:pt x="25" y="23"/>
                  </a:lnTo>
                  <a:lnTo>
                    <a:pt x="25" y="21"/>
                  </a:lnTo>
                  <a:lnTo>
                    <a:pt x="27" y="19"/>
                  </a:lnTo>
                  <a:lnTo>
                    <a:pt x="31" y="19"/>
                  </a:lnTo>
                  <a:lnTo>
                    <a:pt x="33" y="19"/>
                  </a:lnTo>
                  <a:lnTo>
                    <a:pt x="35" y="19"/>
                  </a:lnTo>
                  <a:lnTo>
                    <a:pt x="33" y="17"/>
                  </a:lnTo>
                  <a:lnTo>
                    <a:pt x="35" y="15"/>
                  </a:lnTo>
                  <a:lnTo>
                    <a:pt x="35" y="13"/>
                  </a:lnTo>
                  <a:lnTo>
                    <a:pt x="35" y="13"/>
                  </a:lnTo>
                  <a:lnTo>
                    <a:pt x="35" y="11"/>
                  </a:lnTo>
                  <a:lnTo>
                    <a:pt x="31" y="11"/>
                  </a:lnTo>
                  <a:lnTo>
                    <a:pt x="31" y="11"/>
                  </a:lnTo>
                  <a:lnTo>
                    <a:pt x="33" y="9"/>
                  </a:lnTo>
                  <a:lnTo>
                    <a:pt x="35" y="9"/>
                  </a:lnTo>
                  <a:lnTo>
                    <a:pt x="37" y="9"/>
                  </a:lnTo>
                  <a:lnTo>
                    <a:pt x="37" y="7"/>
                  </a:lnTo>
                  <a:lnTo>
                    <a:pt x="37" y="6"/>
                  </a:lnTo>
                  <a:lnTo>
                    <a:pt x="37" y="4"/>
                  </a:lnTo>
                  <a:lnTo>
                    <a:pt x="39" y="4"/>
                  </a:lnTo>
                  <a:lnTo>
                    <a:pt x="39" y="2"/>
                  </a:lnTo>
                  <a:lnTo>
                    <a:pt x="37" y="2"/>
                  </a:lnTo>
                  <a:lnTo>
                    <a:pt x="35" y="0"/>
                  </a:lnTo>
                  <a:lnTo>
                    <a:pt x="31" y="0"/>
                  </a:lnTo>
                  <a:lnTo>
                    <a:pt x="27" y="0"/>
                  </a:lnTo>
                  <a:lnTo>
                    <a:pt x="25" y="2"/>
                  </a:lnTo>
                  <a:lnTo>
                    <a:pt x="25" y="0"/>
                  </a:lnTo>
                  <a:lnTo>
                    <a:pt x="23" y="2"/>
                  </a:lnTo>
                  <a:lnTo>
                    <a:pt x="21" y="2"/>
                  </a:lnTo>
                  <a:lnTo>
                    <a:pt x="18" y="4"/>
                  </a:lnTo>
                  <a:lnTo>
                    <a:pt x="14" y="6"/>
                  </a:lnTo>
                  <a:lnTo>
                    <a:pt x="14" y="6"/>
                  </a:lnTo>
                  <a:lnTo>
                    <a:pt x="12" y="6"/>
                  </a:lnTo>
                  <a:lnTo>
                    <a:pt x="12" y="7"/>
                  </a:lnTo>
                  <a:lnTo>
                    <a:pt x="8" y="9"/>
                  </a:lnTo>
                  <a:lnTo>
                    <a:pt x="10" y="11"/>
                  </a:lnTo>
                  <a:lnTo>
                    <a:pt x="10" y="13"/>
                  </a:lnTo>
                  <a:lnTo>
                    <a:pt x="8" y="15"/>
                  </a:lnTo>
                  <a:lnTo>
                    <a:pt x="8" y="17"/>
                  </a:lnTo>
                  <a:lnTo>
                    <a:pt x="6" y="19"/>
                  </a:lnTo>
                  <a:lnTo>
                    <a:pt x="6" y="19"/>
                  </a:lnTo>
                  <a:lnTo>
                    <a:pt x="8" y="21"/>
                  </a:lnTo>
                  <a:lnTo>
                    <a:pt x="10" y="23"/>
                  </a:lnTo>
                  <a:lnTo>
                    <a:pt x="8" y="23"/>
                  </a:lnTo>
                  <a:lnTo>
                    <a:pt x="6" y="23"/>
                  </a:lnTo>
                  <a:lnTo>
                    <a:pt x="6" y="23"/>
                  </a:lnTo>
                  <a:lnTo>
                    <a:pt x="8" y="25"/>
                  </a:lnTo>
                  <a:lnTo>
                    <a:pt x="8" y="25"/>
                  </a:lnTo>
                  <a:lnTo>
                    <a:pt x="8" y="27"/>
                  </a:lnTo>
                  <a:lnTo>
                    <a:pt x="6" y="27"/>
                  </a:lnTo>
                  <a:lnTo>
                    <a:pt x="4" y="25"/>
                  </a:lnTo>
                  <a:lnTo>
                    <a:pt x="2" y="23"/>
                  </a:lnTo>
                  <a:lnTo>
                    <a:pt x="0" y="25"/>
                  </a:lnTo>
                  <a:lnTo>
                    <a:pt x="2" y="25"/>
                  </a:lnTo>
                  <a:lnTo>
                    <a:pt x="4" y="25"/>
                  </a:lnTo>
                  <a:lnTo>
                    <a:pt x="4" y="27"/>
                  </a:lnTo>
                  <a:lnTo>
                    <a:pt x="6" y="27"/>
                  </a:lnTo>
                  <a:lnTo>
                    <a:pt x="8" y="27"/>
                  </a:lnTo>
                  <a:lnTo>
                    <a:pt x="6" y="27"/>
                  </a:lnTo>
                  <a:lnTo>
                    <a:pt x="4" y="27"/>
                  </a:lnTo>
                  <a:lnTo>
                    <a:pt x="2" y="27"/>
                  </a:lnTo>
                  <a:lnTo>
                    <a:pt x="0" y="27"/>
                  </a:lnTo>
                  <a:lnTo>
                    <a:pt x="0" y="27"/>
                  </a:lnTo>
                  <a:lnTo>
                    <a:pt x="0" y="27"/>
                  </a:lnTo>
                  <a:lnTo>
                    <a:pt x="2" y="28"/>
                  </a:lnTo>
                  <a:lnTo>
                    <a:pt x="4" y="28"/>
                  </a:lnTo>
                  <a:lnTo>
                    <a:pt x="4" y="28"/>
                  </a:lnTo>
                  <a:lnTo>
                    <a:pt x="6" y="28"/>
                  </a:lnTo>
                  <a:lnTo>
                    <a:pt x="8" y="28"/>
                  </a:lnTo>
                  <a:lnTo>
                    <a:pt x="8" y="27"/>
                  </a:lnTo>
                  <a:lnTo>
                    <a:pt x="10" y="27"/>
                  </a:lnTo>
                  <a:lnTo>
                    <a:pt x="10" y="25"/>
                  </a:lnTo>
                  <a:lnTo>
                    <a:pt x="14" y="25"/>
                  </a:lnTo>
                  <a:lnTo>
                    <a:pt x="16" y="27"/>
                  </a:lnTo>
                  <a:lnTo>
                    <a:pt x="18" y="27"/>
                  </a:lnTo>
                  <a:lnTo>
                    <a:pt x="18" y="28"/>
                  </a:lnTo>
                  <a:lnTo>
                    <a:pt x="21" y="28"/>
                  </a:lnTo>
                  <a:lnTo>
                    <a:pt x="21" y="28"/>
                  </a:lnTo>
                  <a:lnTo>
                    <a:pt x="21" y="30"/>
                  </a:lnTo>
                  <a:lnTo>
                    <a:pt x="23" y="30"/>
                  </a:lnTo>
                  <a:lnTo>
                    <a:pt x="23" y="30"/>
                  </a:lnTo>
                  <a:close/>
                  <a:moveTo>
                    <a:pt x="2" y="23"/>
                  </a:moveTo>
                  <a:lnTo>
                    <a:pt x="4" y="23"/>
                  </a:lnTo>
                  <a:lnTo>
                    <a:pt x="6" y="23"/>
                  </a:lnTo>
                  <a:lnTo>
                    <a:pt x="4" y="23"/>
                  </a:lnTo>
                  <a:lnTo>
                    <a:pt x="4" y="23"/>
                  </a:lnTo>
                  <a:lnTo>
                    <a:pt x="2" y="23"/>
                  </a:lnTo>
                  <a:lnTo>
                    <a:pt x="2" y="23"/>
                  </a:lnTo>
                  <a:close/>
                  <a:moveTo>
                    <a:pt x="4" y="21"/>
                  </a:moveTo>
                  <a:lnTo>
                    <a:pt x="6" y="21"/>
                  </a:lnTo>
                  <a:lnTo>
                    <a:pt x="8" y="21"/>
                  </a:lnTo>
                  <a:lnTo>
                    <a:pt x="8" y="23"/>
                  </a:lnTo>
                  <a:lnTo>
                    <a:pt x="6" y="23"/>
                  </a:lnTo>
                  <a:lnTo>
                    <a:pt x="6" y="21"/>
                  </a:lnTo>
                  <a:lnTo>
                    <a:pt x="4" y="21"/>
                  </a:lnTo>
                  <a:lnTo>
                    <a:pt x="4"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65"/>
            <p:cNvSpPr>
              <a:spLocks/>
            </p:cNvSpPr>
            <p:nvPr/>
          </p:nvSpPr>
          <p:spPr bwMode="auto">
            <a:xfrm>
              <a:off x="15849366" y="-1184214"/>
              <a:ext cx="54775" cy="46949"/>
            </a:xfrm>
            <a:custGeom>
              <a:avLst/>
              <a:gdLst>
                <a:gd name="T0" fmla="*/ 28 w 28"/>
                <a:gd name="T1" fmla="*/ 17 h 24"/>
                <a:gd name="T2" fmla="*/ 28 w 28"/>
                <a:gd name="T3" fmla="*/ 13 h 24"/>
                <a:gd name="T4" fmla="*/ 28 w 28"/>
                <a:gd name="T5" fmla="*/ 11 h 24"/>
                <a:gd name="T6" fmla="*/ 28 w 28"/>
                <a:gd name="T7" fmla="*/ 11 h 24"/>
                <a:gd name="T8" fmla="*/ 26 w 28"/>
                <a:gd name="T9" fmla="*/ 7 h 24"/>
                <a:gd name="T10" fmla="*/ 26 w 28"/>
                <a:gd name="T11" fmla="*/ 5 h 24"/>
                <a:gd name="T12" fmla="*/ 24 w 28"/>
                <a:gd name="T13" fmla="*/ 5 h 24"/>
                <a:gd name="T14" fmla="*/ 24 w 28"/>
                <a:gd name="T15" fmla="*/ 3 h 24"/>
                <a:gd name="T16" fmla="*/ 24 w 28"/>
                <a:gd name="T17" fmla="*/ 3 h 24"/>
                <a:gd name="T18" fmla="*/ 21 w 28"/>
                <a:gd name="T19" fmla="*/ 3 h 24"/>
                <a:gd name="T20" fmla="*/ 21 w 28"/>
                <a:gd name="T21" fmla="*/ 2 h 24"/>
                <a:gd name="T22" fmla="*/ 19 w 28"/>
                <a:gd name="T23" fmla="*/ 2 h 24"/>
                <a:gd name="T24" fmla="*/ 17 w 28"/>
                <a:gd name="T25" fmla="*/ 0 h 24"/>
                <a:gd name="T26" fmla="*/ 13 w 28"/>
                <a:gd name="T27" fmla="*/ 0 h 24"/>
                <a:gd name="T28" fmla="*/ 13 w 28"/>
                <a:gd name="T29" fmla="*/ 2 h 24"/>
                <a:gd name="T30" fmla="*/ 11 w 28"/>
                <a:gd name="T31" fmla="*/ 2 h 24"/>
                <a:gd name="T32" fmla="*/ 11 w 28"/>
                <a:gd name="T33" fmla="*/ 3 h 24"/>
                <a:gd name="T34" fmla="*/ 9 w 28"/>
                <a:gd name="T35" fmla="*/ 3 h 24"/>
                <a:gd name="T36" fmla="*/ 7 w 28"/>
                <a:gd name="T37" fmla="*/ 3 h 24"/>
                <a:gd name="T38" fmla="*/ 7 w 28"/>
                <a:gd name="T39" fmla="*/ 3 h 24"/>
                <a:gd name="T40" fmla="*/ 5 w 28"/>
                <a:gd name="T41" fmla="*/ 3 h 24"/>
                <a:gd name="T42" fmla="*/ 3 w 28"/>
                <a:gd name="T43" fmla="*/ 2 h 24"/>
                <a:gd name="T44" fmla="*/ 3 w 28"/>
                <a:gd name="T45" fmla="*/ 2 h 24"/>
                <a:gd name="T46" fmla="*/ 0 w 28"/>
                <a:gd name="T47" fmla="*/ 3 h 24"/>
                <a:gd name="T48" fmla="*/ 0 w 28"/>
                <a:gd name="T49" fmla="*/ 5 h 24"/>
                <a:gd name="T50" fmla="*/ 0 w 28"/>
                <a:gd name="T51" fmla="*/ 5 h 24"/>
                <a:gd name="T52" fmla="*/ 1 w 28"/>
                <a:gd name="T53" fmla="*/ 9 h 24"/>
                <a:gd name="T54" fmla="*/ 3 w 28"/>
                <a:gd name="T55" fmla="*/ 9 h 24"/>
                <a:gd name="T56" fmla="*/ 3 w 28"/>
                <a:gd name="T57" fmla="*/ 11 h 24"/>
                <a:gd name="T58" fmla="*/ 7 w 28"/>
                <a:gd name="T59" fmla="*/ 13 h 24"/>
                <a:gd name="T60" fmla="*/ 7 w 28"/>
                <a:gd name="T61" fmla="*/ 13 h 24"/>
                <a:gd name="T62" fmla="*/ 9 w 28"/>
                <a:gd name="T63" fmla="*/ 15 h 24"/>
                <a:gd name="T64" fmla="*/ 11 w 28"/>
                <a:gd name="T65" fmla="*/ 15 h 24"/>
                <a:gd name="T66" fmla="*/ 11 w 28"/>
                <a:gd name="T67" fmla="*/ 19 h 24"/>
                <a:gd name="T68" fmla="*/ 13 w 28"/>
                <a:gd name="T69" fmla="*/ 19 h 24"/>
                <a:gd name="T70" fmla="*/ 15 w 28"/>
                <a:gd name="T71" fmla="*/ 19 h 24"/>
                <a:gd name="T72" fmla="*/ 15 w 28"/>
                <a:gd name="T73" fmla="*/ 19 h 24"/>
                <a:gd name="T74" fmla="*/ 17 w 28"/>
                <a:gd name="T75" fmla="*/ 19 h 24"/>
                <a:gd name="T76" fmla="*/ 19 w 28"/>
                <a:gd name="T77" fmla="*/ 19 h 24"/>
                <a:gd name="T78" fmla="*/ 21 w 28"/>
                <a:gd name="T79" fmla="*/ 23 h 24"/>
                <a:gd name="T80" fmla="*/ 23 w 28"/>
                <a:gd name="T81" fmla="*/ 23 h 24"/>
                <a:gd name="T82" fmla="*/ 24 w 28"/>
                <a:gd name="T83" fmla="*/ 24 h 24"/>
                <a:gd name="T84" fmla="*/ 26 w 28"/>
                <a:gd name="T85" fmla="*/ 23 h 24"/>
                <a:gd name="T86" fmla="*/ 26 w 28"/>
                <a:gd name="T87" fmla="*/ 23 h 24"/>
                <a:gd name="T88" fmla="*/ 26 w 28"/>
                <a:gd name="T89" fmla="*/ 23 h 24"/>
                <a:gd name="T90" fmla="*/ 26 w 28"/>
                <a:gd name="T91" fmla="*/ 21 h 24"/>
                <a:gd name="T92" fmla="*/ 26 w 28"/>
                <a:gd name="T93" fmla="*/ 21 h 24"/>
                <a:gd name="T94" fmla="*/ 26 w 28"/>
                <a:gd name="T95" fmla="*/ 19 h 24"/>
                <a:gd name="T96" fmla="*/ 26 w 28"/>
                <a:gd name="T97" fmla="*/ 19 h 24"/>
                <a:gd name="T98" fmla="*/ 26 w 28"/>
                <a:gd name="T99" fmla="*/ 17 h 24"/>
                <a:gd name="T100" fmla="*/ 28 w 28"/>
                <a:gd name="T10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 h="24">
                  <a:moveTo>
                    <a:pt x="28" y="17"/>
                  </a:moveTo>
                  <a:lnTo>
                    <a:pt x="28" y="13"/>
                  </a:lnTo>
                  <a:lnTo>
                    <a:pt x="28" y="11"/>
                  </a:lnTo>
                  <a:lnTo>
                    <a:pt x="28" y="11"/>
                  </a:lnTo>
                  <a:lnTo>
                    <a:pt x="26" y="7"/>
                  </a:lnTo>
                  <a:lnTo>
                    <a:pt x="26" y="5"/>
                  </a:lnTo>
                  <a:lnTo>
                    <a:pt x="24" y="5"/>
                  </a:lnTo>
                  <a:lnTo>
                    <a:pt x="24" y="3"/>
                  </a:lnTo>
                  <a:lnTo>
                    <a:pt x="24" y="3"/>
                  </a:lnTo>
                  <a:lnTo>
                    <a:pt x="21" y="3"/>
                  </a:lnTo>
                  <a:lnTo>
                    <a:pt x="21" y="2"/>
                  </a:lnTo>
                  <a:lnTo>
                    <a:pt x="19" y="2"/>
                  </a:lnTo>
                  <a:lnTo>
                    <a:pt x="17" y="0"/>
                  </a:lnTo>
                  <a:lnTo>
                    <a:pt x="13" y="0"/>
                  </a:lnTo>
                  <a:lnTo>
                    <a:pt x="13" y="2"/>
                  </a:lnTo>
                  <a:lnTo>
                    <a:pt x="11" y="2"/>
                  </a:lnTo>
                  <a:lnTo>
                    <a:pt x="11" y="3"/>
                  </a:lnTo>
                  <a:lnTo>
                    <a:pt x="9" y="3"/>
                  </a:lnTo>
                  <a:lnTo>
                    <a:pt x="7" y="3"/>
                  </a:lnTo>
                  <a:lnTo>
                    <a:pt x="7" y="3"/>
                  </a:lnTo>
                  <a:lnTo>
                    <a:pt x="5" y="3"/>
                  </a:lnTo>
                  <a:lnTo>
                    <a:pt x="3" y="2"/>
                  </a:lnTo>
                  <a:lnTo>
                    <a:pt x="3" y="2"/>
                  </a:lnTo>
                  <a:lnTo>
                    <a:pt x="0" y="3"/>
                  </a:lnTo>
                  <a:lnTo>
                    <a:pt x="0" y="5"/>
                  </a:lnTo>
                  <a:lnTo>
                    <a:pt x="0" y="5"/>
                  </a:lnTo>
                  <a:lnTo>
                    <a:pt x="1" y="9"/>
                  </a:lnTo>
                  <a:lnTo>
                    <a:pt x="3" y="9"/>
                  </a:lnTo>
                  <a:lnTo>
                    <a:pt x="3" y="11"/>
                  </a:lnTo>
                  <a:lnTo>
                    <a:pt x="7" y="13"/>
                  </a:lnTo>
                  <a:lnTo>
                    <a:pt x="7" y="13"/>
                  </a:lnTo>
                  <a:lnTo>
                    <a:pt x="9" y="15"/>
                  </a:lnTo>
                  <a:lnTo>
                    <a:pt x="11" y="15"/>
                  </a:lnTo>
                  <a:lnTo>
                    <a:pt x="11" y="19"/>
                  </a:lnTo>
                  <a:lnTo>
                    <a:pt x="13" y="19"/>
                  </a:lnTo>
                  <a:lnTo>
                    <a:pt x="15" y="19"/>
                  </a:lnTo>
                  <a:lnTo>
                    <a:pt x="15" y="19"/>
                  </a:lnTo>
                  <a:lnTo>
                    <a:pt x="17" y="19"/>
                  </a:lnTo>
                  <a:lnTo>
                    <a:pt x="19" y="19"/>
                  </a:lnTo>
                  <a:lnTo>
                    <a:pt x="21" y="23"/>
                  </a:lnTo>
                  <a:lnTo>
                    <a:pt x="23" y="23"/>
                  </a:lnTo>
                  <a:lnTo>
                    <a:pt x="24" y="24"/>
                  </a:lnTo>
                  <a:lnTo>
                    <a:pt x="26" y="23"/>
                  </a:lnTo>
                  <a:lnTo>
                    <a:pt x="26" y="23"/>
                  </a:lnTo>
                  <a:lnTo>
                    <a:pt x="26" y="23"/>
                  </a:lnTo>
                  <a:lnTo>
                    <a:pt x="26" y="21"/>
                  </a:lnTo>
                  <a:lnTo>
                    <a:pt x="26" y="21"/>
                  </a:lnTo>
                  <a:lnTo>
                    <a:pt x="26" y="19"/>
                  </a:lnTo>
                  <a:lnTo>
                    <a:pt x="26" y="19"/>
                  </a:lnTo>
                  <a:lnTo>
                    <a:pt x="26" y="17"/>
                  </a:lnTo>
                  <a:lnTo>
                    <a:pt x="28"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66"/>
            <p:cNvSpPr>
              <a:spLocks/>
            </p:cNvSpPr>
            <p:nvPr/>
          </p:nvSpPr>
          <p:spPr bwMode="auto">
            <a:xfrm>
              <a:off x="15900228" y="-1150960"/>
              <a:ext cx="11737" cy="17605"/>
            </a:xfrm>
            <a:custGeom>
              <a:avLst/>
              <a:gdLst>
                <a:gd name="T0" fmla="*/ 0 w 6"/>
                <a:gd name="T1" fmla="*/ 6 h 9"/>
                <a:gd name="T2" fmla="*/ 0 w 6"/>
                <a:gd name="T3" fmla="*/ 6 h 9"/>
                <a:gd name="T4" fmla="*/ 0 w 6"/>
                <a:gd name="T5" fmla="*/ 4 h 9"/>
                <a:gd name="T6" fmla="*/ 0 w 6"/>
                <a:gd name="T7" fmla="*/ 4 h 9"/>
                <a:gd name="T8" fmla="*/ 0 w 6"/>
                <a:gd name="T9" fmla="*/ 2 h 9"/>
                <a:gd name="T10" fmla="*/ 0 w 6"/>
                <a:gd name="T11" fmla="*/ 2 h 9"/>
                <a:gd name="T12" fmla="*/ 0 w 6"/>
                <a:gd name="T13" fmla="*/ 0 h 9"/>
                <a:gd name="T14" fmla="*/ 2 w 6"/>
                <a:gd name="T15" fmla="*/ 0 h 9"/>
                <a:gd name="T16" fmla="*/ 6 w 6"/>
                <a:gd name="T17" fmla="*/ 2 h 9"/>
                <a:gd name="T18" fmla="*/ 6 w 6"/>
                <a:gd name="T19" fmla="*/ 4 h 9"/>
                <a:gd name="T20" fmla="*/ 6 w 6"/>
                <a:gd name="T21" fmla="*/ 6 h 9"/>
                <a:gd name="T22" fmla="*/ 6 w 6"/>
                <a:gd name="T23" fmla="*/ 7 h 9"/>
                <a:gd name="T24" fmla="*/ 4 w 6"/>
                <a:gd name="T25" fmla="*/ 9 h 9"/>
                <a:gd name="T26" fmla="*/ 2 w 6"/>
                <a:gd name="T27" fmla="*/ 7 h 9"/>
                <a:gd name="T28" fmla="*/ 0 w 6"/>
                <a:gd name="T29" fmla="*/ 6 h 9"/>
                <a:gd name="T30" fmla="*/ 0 w 6"/>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9">
                  <a:moveTo>
                    <a:pt x="0" y="6"/>
                  </a:moveTo>
                  <a:lnTo>
                    <a:pt x="0" y="6"/>
                  </a:lnTo>
                  <a:lnTo>
                    <a:pt x="0" y="4"/>
                  </a:lnTo>
                  <a:lnTo>
                    <a:pt x="0" y="4"/>
                  </a:lnTo>
                  <a:lnTo>
                    <a:pt x="0" y="2"/>
                  </a:lnTo>
                  <a:lnTo>
                    <a:pt x="0" y="2"/>
                  </a:lnTo>
                  <a:lnTo>
                    <a:pt x="0" y="0"/>
                  </a:lnTo>
                  <a:lnTo>
                    <a:pt x="2" y="0"/>
                  </a:lnTo>
                  <a:lnTo>
                    <a:pt x="6" y="2"/>
                  </a:lnTo>
                  <a:lnTo>
                    <a:pt x="6" y="4"/>
                  </a:lnTo>
                  <a:lnTo>
                    <a:pt x="6" y="6"/>
                  </a:lnTo>
                  <a:lnTo>
                    <a:pt x="6" y="7"/>
                  </a:lnTo>
                  <a:lnTo>
                    <a:pt x="4" y="9"/>
                  </a:lnTo>
                  <a:lnTo>
                    <a:pt x="2" y="7"/>
                  </a:lnTo>
                  <a:lnTo>
                    <a:pt x="0" y="6"/>
                  </a:lnTo>
                  <a:lnTo>
                    <a:pt x="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67"/>
            <p:cNvSpPr>
              <a:spLocks noEditPoints="1"/>
            </p:cNvSpPr>
            <p:nvPr/>
          </p:nvSpPr>
          <p:spPr bwMode="auto">
            <a:xfrm>
              <a:off x="15665480" y="-1487431"/>
              <a:ext cx="15649" cy="29343"/>
            </a:xfrm>
            <a:custGeom>
              <a:avLst/>
              <a:gdLst>
                <a:gd name="T0" fmla="*/ 2 w 4"/>
                <a:gd name="T1" fmla="*/ 6 h 8"/>
                <a:gd name="T2" fmla="*/ 3 w 4"/>
                <a:gd name="T3" fmla="*/ 8 h 8"/>
                <a:gd name="T4" fmla="*/ 3 w 4"/>
                <a:gd name="T5" fmla="*/ 7 h 8"/>
                <a:gd name="T6" fmla="*/ 3 w 4"/>
                <a:gd name="T7" fmla="*/ 6 h 8"/>
                <a:gd name="T8" fmla="*/ 2 w 4"/>
                <a:gd name="T9" fmla="*/ 6 h 8"/>
                <a:gd name="T10" fmla="*/ 2 w 4"/>
                <a:gd name="T11" fmla="*/ 4 h 8"/>
                <a:gd name="T12" fmla="*/ 2 w 4"/>
                <a:gd name="T13" fmla="*/ 4 h 8"/>
                <a:gd name="T14" fmla="*/ 3 w 4"/>
                <a:gd name="T15" fmla="*/ 5 h 8"/>
                <a:gd name="T16" fmla="*/ 3 w 4"/>
                <a:gd name="T17" fmla="*/ 4 h 8"/>
                <a:gd name="T18" fmla="*/ 2 w 4"/>
                <a:gd name="T19" fmla="*/ 4 h 8"/>
                <a:gd name="T20" fmla="*/ 0 w 4"/>
                <a:gd name="T21" fmla="*/ 1 h 8"/>
                <a:gd name="T22" fmla="*/ 0 w 4"/>
                <a:gd name="T23" fmla="*/ 2 h 8"/>
                <a:gd name="T24" fmla="*/ 1 w 4"/>
                <a:gd name="T25" fmla="*/ 2 h 8"/>
                <a:gd name="T26" fmla="*/ 0 w 4"/>
                <a:gd name="T27" fmla="*/ 1 h 8"/>
                <a:gd name="T28" fmla="*/ 3 w 4"/>
                <a:gd name="T29" fmla="*/ 0 h 8"/>
                <a:gd name="T30" fmla="*/ 4 w 4"/>
                <a:gd name="T31" fmla="*/ 0 h 8"/>
                <a:gd name="T32" fmla="*/ 4 w 4"/>
                <a:gd name="T33" fmla="*/ 0 h 8"/>
                <a:gd name="T34" fmla="*/ 3 w 4"/>
                <a:gd name="T35" fmla="*/ 0 h 8"/>
                <a:gd name="T36" fmla="*/ 1 w 4"/>
                <a:gd name="T37" fmla="*/ 0 h 8"/>
                <a:gd name="T38" fmla="*/ 2 w 4"/>
                <a:gd name="T39" fmla="*/ 0 h 8"/>
                <a:gd name="T40" fmla="*/ 3 w 4"/>
                <a:gd name="T41" fmla="*/ 0 h 8"/>
                <a:gd name="T42" fmla="*/ 3 w 4"/>
                <a:gd name="T43" fmla="*/ 1 h 8"/>
                <a:gd name="T44" fmla="*/ 2 w 4"/>
                <a:gd name="T45" fmla="*/ 1 h 8"/>
                <a:gd name="T46" fmla="*/ 1 w 4"/>
                <a:gd name="T47" fmla="*/ 0 h 8"/>
                <a:gd name="T48" fmla="*/ 1 w 4"/>
                <a:gd name="T49" fmla="*/ 0 h 8"/>
                <a:gd name="T50" fmla="*/ 2 w 4"/>
                <a:gd name="T51" fmla="*/ 2 h 8"/>
                <a:gd name="T52" fmla="*/ 3 w 4"/>
                <a:gd name="T53" fmla="*/ 3 h 8"/>
                <a:gd name="T54" fmla="*/ 2 w 4"/>
                <a:gd name="T55" fmla="*/ 3 h 8"/>
                <a:gd name="T56" fmla="*/ 1 w 4"/>
                <a:gd name="T57" fmla="*/ 1 h 8"/>
                <a:gd name="T58" fmla="*/ 1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2" y="6"/>
                  </a:moveTo>
                  <a:cubicBezTo>
                    <a:pt x="3" y="8"/>
                    <a:pt x="3" y="8"/>
                    <a:pt x="3" y="8"/>
                  </a:cubicBezTo>
                  <a:cubicBezTo>
                    <a:pt x="3" y="7"/>
                    <a:pt x="3" y="7"/>
                    <a:pt x="3" y="7"/>
                  </a:cubicBezTo>
                  <a:cubicBezTo>
                    <a:pt x="3" y="6"/>
                    <a:pt x="3" y="6"/>
                    <a:pt x="3" y="6"/>
                  </a:cubicBezTo>
                  <a:cubicBezTo>
                    <a:pt x="2" y="6"/>
                    <a:pt x="2" y="6"/>
                    <a:pt x="2" y="6"/>
                  </a:cubicBezTo>
                  <a:close/>
                  <a:moveTo>
                    <a:pt x="2" y="4"/>
                  </a:moveTo>
                  <a:cubicBezTo>
                    <a:pt x="2" y="4"/>
                    <a:pt x="2" y="4"/>
                    <a:pt x="2" y="4"/>
                  </a:cubicBezTo>
                  <a:cubicBezTo>
                    <a:pt x="3" y="5"/>
                    <a:pt x="3" y="5"/>
                    <a:pt x="3" y="5"/>
                  </a:cubicBezTo>
                  <a:cubicBezTo>
                    <a:pt x="3" y="4"/>
                    <a:pt x="3" y="4"/>
                    <a:pt x="3" y="4"/>
                  </a:cubicBezTo>
                  <a:cubicBezTo>
                    <a:pt x="2" y="4"/>
                    <a:pt x="2" y="4"/>
                    <a:pt x="2" y="4"/>
                  </a:cubicBezTo>
                  <a:close/>
                  <a:moveTo>
                    <a:pt x="0" y="1"/>
                  </a:moveTo>
                  <a:cubicBezTo>
                    <a:pt x="0" y="2"/>
                    <a:pt x="0" y="2"/>
                    <a:pt x="0" y="2"/>
                  </a:cubicBezTo>
                  <a:cubicBezTo>
                    <a:pt x="1" y="2"/>
                    <a:pt x="1" y="2"/>
                    <a:pt x="1" y="2"/>
                  </a:cubicBezTo>
                  <a:cubicBezTo>
                    <a:pt x="0" y="1"/>
                    <a:pt x="0" y="1"/>
                    <a:pt x="0" y="1"/>
                  </a:cubicBezTo>
                  <a:close/>
                  <a:moveTo>
                    <a:pt x="3" y="0"/>
                  </a:moveTo>
                  <a:cubicBezTo>
                    <a:pt x="4" y="0"/>
                    <a:pt x="4" y="0"/>
                    <a:pt x="4" y="0"/>
                  </a:cubicBezTo>
                  <a:cubicBezTo>
                    <a:pt x="4" y="0"/>
                    <a:pt x="4" y="0"/>
                    <a:pt x="4" y="0"/>
                  </a:cubicBezTo>
                  <a:cubicBezTo>
                    <a:pt x="3" y="0"/>
                    <a:pt x="3" y="0"/>
                    <a:pt x="3" y="0"/>
                  </a:cubicBezTo>
                  <a:close/>
                  <a:moveTo>
                    <a:pt x="1" y="0"/>
                  </a:moveTo>
                  <a:cubicBezTo>
                    <a:pt x="1" y="0"/>
                    <a:pt x="2" y="0"/>
                    <a:pt x="2" y="0"/>
                  </a:cubicBezTo>
                  <a:cubicBezTo>
                    <a:pt x="3" y="0"/>
                    <a:pt x="3" y="0"/>
                    <a:pt x="3" y="0"/>
                  </a:cubicBezTo>
                  <a:cubicBezTo>
                    <a:pt x="3" y="1"/>
                    <a:pt x="3" y="1"/>
                    <a:pt x="3" y="1"/>
                  </a:cubicBezTo>
                  <a:cubicBezTo>
                    <a:pt x="2" y="1"/>
                    <a:pt x="2" y="1"/>
                    <a:pt x="2" y="1"/>
                  </a:cubicBezTo>
                  <a:cubicBezTo>
                    <a:pt x="1" y="0"/>
                    <a:pt x="1" y="0"/>
                    <a:pt x="1" y="0"/>
                  </a:cubicBezTo>
                  <a:close/>
                  <a:moveTo>
                    <a:pt x="1" y="0"/>
                  </a:moveTo>
                  <a:cubicBezTo>
                    <a:pt x="2" y="2"/>
                    <a:pt x="2" y="2"/>
                    <a:pt x="2" y="2"/>
                  </a:cubicBezTo>
                  <a:cubicBezTo>
                    <a:pt x="3" y="3"/>
                    <a:pt x="3" y="3"/>
                    <a:pt x="3" y="3"/>
                  </a:cubicBezTo>
                  <a:cubicBezTo>
                    <a:pt x="2" y="3"/>
                    <a:pt x="2" y="3"/>
                    <a:pt x="2" y="3"/>
                  </a:cubicBezTo>
                  <a:cubicBezTo>
                    <a:pt x="1" y="1"/>
                    <a:pt x="1" y="1"/>
                    <a:pt x="1" y="1"/>
                  </a:cubicBezTo>
                  <a:cubicBezTo>
                    <a:pt x="1" y="0"/>
                    <a:pt x="1" y="0"/>
                    <a:pt x="1" y="0"/>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68"/>
            <p:cNvSpPr>
              <a:spLocks/>
            </p:cNvSpPr>
            <p:nvPr/>
          </p:nvSpPr>
          <p:spPr bwMode="auto">
            <a:xfrm>
              <a:off x="15598967" y="-1289851"/>
              <a:ext cx="86075" cy="101724"/>
            </a:xfrm>
            <a:custGeom>
              <a:avLst/>
              <a:gdLst>
                <a:gd name="T0" fmla="*/ 19 w 44"/>
                <a:gd name="T1" fmla="*/ 52 h 52"/>
                <a:gd name="T2" fmla="*/ 23 w 44"/>
                <a:gd name="T3" fmla="*/ 48 h 52"/>
                <a:gd name="T4" fmla="*/ 24 w 44"/>
                <a:gd name="T5" fmla="*/ 46 h 52"/>
                <a:gd name="T6" fmla="*/ 34 w 44"/>
                <a:gd name="T7" fmla="*/ 44 h 52"/>
                <a:gd name="T8" fmla="*/ 36 w 44"/>
                <a:gd name="T9" fmla="*/ 44 h 52"/>
                <a:gd name="T10" fmla="*/ 38 w 44"/>
                <a:gd name="T11" fmla="*/ 42 h 52"/>
                <a:gd name="T12" fmla="*/ 42 w 44"/>
                <a:gd name="T13" fmla="*/ 38 h 52"/>
                <a:gd name="T14" fmla="*/ 42 w 44"/>
                <a:gd name="T15" fmla="*/ 29 h 52"/>
                <a:gd name="T16" fmla="*/ 44 w 44"/>
                <a:gd name="T17" fmla="*/ 27 h 52"/>
                <a:gd name="T18" fmla="*/ 40 w 44"/>
                <a:gd name="T19" fmla="*/ 21 h 52"/>
                <a:gd name="T20" fmla="*/ 40 w 44"/>
                <a:gd name="T21" fmla="*/ 19 h 52"/>
                <a:gd name="T22" fmla="*/ 34 w 44"/>
                <a:gd name="T23" fmla="*/ 14 h 52"/>
                <a:gd name="T24" fmla="*/ 30 w 44"/>
                <a:gd name="T25" fmla="*/ 17 h 52"/>
                <a:gd name="T26" fmla="*/ 30 w 44"/>
                <a:gd name="T27" fmla="*/ 10 h 52"/>
                <a:gd name="T28" fmla="*/ 32 w 44"/>
                <a:gd name="T29" fmla="*/ 6 h 52"/>
                <a:gd name="T30" fmla="*/ 36 w 44"/>
                <a:gd name="T31" fmla="*/ 4 h 52"/>
                <a:gd name="T32" fmla="*/ 32 w 44"/>
                <a:gd name="T33" fmla="*/ 2 h 52"/>
                <a:gd name="T34" fmla="*/ 30 w 44"/>
                <a:gd name="T35" fmla="*/ 6 h 52"/>
                <a:gd name="T36" fmla="*/ 30 w 44"/>
                <a:gd name="T37" fmla="*/ 2 h 52"/>
                <a:gd name="T38" fmla="*/ 26 w 44"/>
                <a:gd name="T39" fmla="*/ 4 h 52"/>
                <a:gd name="T40" fmla="*/ 23 w 44"/>
                <a:gd name="T41" fmla="*/ 4 h 52"/>
                <a:gd name="T42" fmla="*/ 23 w 44"/>
                <a:gd name="T43" fmla="*/ 8 h 52"/>
                <a:gd name="T44" fmla="*/ 21 w 44"/>
                <a:gd name="T45" fmla="*/ 8 h 52"/>
                <a:gd name="T46" fmla="*/ 23 w 44"/>
                <a:gd name="T47" fmla="*/ 10 h 52"/>
                <a:gd name="T48" fmla="*/ 24 w 44"/>
                <a:gd name="T49" fmla="*/ 10 h 52"/>
                <a:gd name="T50" fmla="*/ 21 w 44"/>
                <a:gd name="T51" fmla="*/ 15 h 52"/>
                <a:gd name="T52" fmla="*/ 15 w 44"/>
                <a:gd name="T53" fmla="*/ 15 h 52"/>
                <a:gd name="T54" fmla="*/ 9 w 44"/>
                <a:gd name="T55" fmla="*/ 15 h 52"/>
                <a:gd name="T56" fmla="*/ 7 w 44"/>
                <a:gd name="T57" fmla="*/ 15 h 52"/>
                <a:gd name="T58" fmla="*/ 9 w 44"/>
                <a:gd name="T59" fmla="*/ 19 h 52"/>
                <a:gd name="T60" fmla="*/ 5 w 44"/>
                <a:gd name="T61" fmla="*/ 17 h 52"/>
                <a:gd name="T62" fmla="*/ 11 w 44"/>
                <a:gd name="T63" fmla="*/ 21 h 52"/>
                <a:gd name="T64" fmla="*/ 9 w 44"/>
                <a:gd name="T65" fmla="*/ 23 h 52"/>
                <a:gd name="T66" fmla="*/ 5 w 44"/>
                <a:gd name="T67" fmla="*/ 25 h 52"/>
                <a:gd name="T68" fmla="*/ 7 w 44"/>
                <a:gd name="T69" fmla="*/ 27 h 52"/>
                <a:gd name="T70" fmla="*/ 17 w 44"/>
                <a:gd name="T71" fmla="*/ 29 h 52"/>
                <a:gd name="T72" fmla="*/ 11 w 44"/>
                <a:gd name="T73" fmla="*/ 33 h 52"/>
                <a:gd name="T74" fmla="*/ 5 w 44"/>
                <a:gd name="T75" fmla="*/ 38 h 52"/>
                <a:gd name="T76" fmla="*/ 11 w 44"/>
                <a:gd name="T77" fmla="*/ 36 h 52"/>
                <a:gd name="T78" fmla="*/ 15 w 44"/>
                <a:gd name="T79" fmla="*/ 36 h 52"/>
                <a:gd name="T80" fmla="*/ 9 w 44"/>
                <a:gd name="T81" fmla="*/ 38 h 52"/>
                <a:gd name="T82" fmla="*/ 7 w 44"/>
                <a:gd name="T83" fmla="*/ 40 h 52"/>
                <a:gd name="T84" fmla="*/ 5 w 44"/>
                <a:gd name="T85" fmla="*/ 42 h 52"/>
                <a:gd name="T86" fmla="*/ 3 w 44"/>
                <a:gd name="T87" fmla="*/ 42 h 52"/>
                <a:gd name="T88" fmla="*/ 7 w 44"/>
                <a:gd name="T89" fmla="*/ 42 h 52"/>
                <a:gd name="T90" fmla="*/ 2 w 44"/>
                <a:gd name="T91" fmla="*/ 48 h 52"/>
                <a:gd name="T92" fmla="*/ 7 w 44"/>
                <a:gd name="T93" fmla="*/ 48 h 52"/>
                <a:gd name="T94" fmla="*/ 5 w 44"/>
                <a:gd name="T95" fmla="*/ 50 h 52"/>
                <a:gd name="T96" fmla="*/ 5 w 44"/>
                <a:gd name="T97" fmla="*/ 52 h 52"/>
                <a:gd name="T98" fmla="*/ 9 w 44"/>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52">
                  <a:moveTo>
                    <a:pt x="11" y="52"/>
                  </a:moveTo>
                  <a:lnTo>
                    <a:pt x="15" y="52"/>
                  </a:lnTo>
                  <a:lnTo>
                    <a:pt x="19" y="52"/>
                  </a:lnTo>
                  <a:lnTo>
                    <a:pt x="21" y="50"/>
                  </a:lnTo>
                  <a:lnTo>
                    <a:pt x="21" y="48"/>
                  </a:lnTo>
                  <a:lnTo>
                    <a:pt x="23" y="48"/>
                  </a:lnTo>
                  <a:lnTo>
                    <a:pt x="21" y="48"/>
                  </a:lnTo>
                  <a:lnTo>
                    <a:pt x="23" y="48"/>
                  </a:lnTo>
                  <a:lnTo>
                    <a:pt x="24" y="46"/>
                  </a:lnTo>
                  <a:lnTo>
                    <a:pt x="26" y="48"/>
                  </a:lnTo>
                  <a:lnTo>
                    <a:pt x="26" y="46"/>
                  </a:lnTo>
                  <a:lnTo>
                    <a:pt x="34" y="44"/>
                  </a:lnTo>
                  <a:lnTo>
                    <a:pt x="34" y="44"/>
                  </a:lnTo>
                  <a:lnTo>
                    <a:pt x="34" y="44"/>
                  </a:lnTo>
                  <a:lnTo>
                    <a:pt x="36" y="44"/>
                  </a:lnTo>
                  <a:lnTo>
                    <a:pt x="38" y="44"/>
                  </a:lnTo>
                  <a:lnTo>
                    <a:pt x="40" y="44"/>
                  </a:lnTo>
                  <a:lnTo>
                    <a:pt x="38" y="42"/>
                  </a:lnTo>
                  <a:lnTo>
                    <a:pt x="40" y="40"/>
                  </a:lnTo>
                  <a:lnTo>
                    <a:pt x="42" y="38"/>
                  </a:lnTo>
                  <a:lnTo>
                    <a:pt x="42" y="38"/>
                  </a:lnTo>
                  <a:lnTo>
                    <a:pt x="44" y="36"/>
                  </a:lnTo>
                  <a:lnTo>
                    <a:pt x="44" y="35"/>
                  </a:lnTo>
                  <a:lnTo>
                    <a:pt x="42" y="29"/>
                  </a:lnTo>
                  <a:lnTo>
                    <a:pt x="42" y="29"/>
                  </a:lnTo>
                  <a:lnTo>
                    <a:pt x="44" y="29"/>
                  </a:lnTo>
                  <a:lnTo>
                    <a:pt x="44" y="27"/>
                  </a:lnTo>
                  <a:lnTo>
                    <a:pt x="42" y="25"/>
                  </a:lnTo>
                  <a:lnTo>
                    <a:pt x="42" y="23"/>
                  </a:lnTo>
                  <a:lnTo>
                    <a:pt x="40" y="21"/>
                  </a:lnTo>
                  <a:lnTo>
                    <a:pt x="42" y="19"/>
                  </a:lnTo>
                  <a:lnTo>
                    <a:pt x="42" y="19"/>
                  </a:lnTo>
                  <a:lnTo>
                    <a:pt x="40" y="19"/>
                  </a:lnTo>
                  <a:lnTo>
                    <a:pt x="38" y="19"/>
                  </a:lnTo>
                  <a:lnTo>
                    <a:pt x="36" y="15"/>
                  </a:lnTo>
                  <a:lnTo>
                    <a:pt x="34" y="14"/>
                  </a:lnTo>
                  <a:lnTo>
                    <a:pt x="32" y="14"/>
                  </a:lnTo>
                  <a:lnTo>
                    <a:pt x="32" y="17"/>
                  </a:lnTo>
                  <a:lnTo>
                    <a:pt x="30" y="17"/>
                  </a:lnTo>
                  <a:lnTo>
                    <a:pt x="24" y="14"/>
                  </a:lnTo>
                  <a:lnTo>
                    <a:pt x="28" y="10"/>
                  </a:lnTo>
                  <a:lnTo>
                    <a:pt x="30" y="10"/>
                  </a:lnTo>
                  <a:lnTo>
                    <a:pt x="30" y="8"/>
                  </a:lnTo>
                  <a:lnTo>
                    <a:pt x="32" y="6"/>
                  </a:lnTo>
                  <a:lnTo>
                    <a:pt x="32" y="6"/>
                  </a:lnTo>
                  <a:lnTo>
                    <a:pt x="32" y="6"/>
                  </a:lnTo>
                  <a:lnTo>
                    <a:pt x="34" y="4"/>
                  </a:lnTo>
                  <a:lnTo>
                    <a:pt x="36" y="4"/>
                  </a:lnTo>
                  <a:lnTo>
                    <a:pt x="34" y="2"/>
                  </a:lnTo>
                  <a:lnTo>
                    <a:pt x="32" y="0"/>
                  </a:lnTo>
                  <a:lnTo>
                    <a:pt x="32" y="2"/>
                  </a:lnTo>
                  <a:lnTo>
                    <a:pt x="30" y="2"/>
                  </a:lnTo>
                  <a:lnTo>
                    <a:pt x="30" y="4"/>
                  </a:lnTo>
                  <a:lnTo>
                    <a:pt x="30" y="6"/>
                  </a:lnTo>
                  <a:lnTo>
                    <a:pt x="30" y="6"/>
                  </a:lnTo>
                  <a:lnTo>
                    <a:pt x="30" y="4"/>
                  </a:lnTo>
                  <a:lnTo>
                    <a:pt x="30" y="2"/>
                  </a:lnTo>
                  <a:lnTo>
                    <a:pt x="28" y="2"/>
                  </a:lnTo>
                  <a:lnTo>
                    <a:pt x="28" y="4"/>
                  </a:lnTo>
                  <a:lnTo>
                    <a:pt x="26" y="4"/>
                  </a:lnTo>
                  <a:lnTo>
                    <a:pt x="26" y="2"/>
                  </a:lnTo>
                  <a:lnTo>
                    <a:pt x="23" y="4"/>
                  </a:lnTo>
                  <a:lnTo>
                    <a:pt x="23" y="4"/>
                  </a:lnTo>
                  <a:lnTo>
                    <a:pt x="23" y="4"/>
                  </a:lnTo>
                  <a:lnTo>
                    <a:pt x="23" y="6"/>
                  </a:lnTo>
                  <a:lnTo>
                    <a:pt x="23" y="8"/>
                  </a:lnTo>
                  <a:lnTo>
                    <a:pt x="23" y="8"/>
                  </a:lnTo>
                  <a:lnTo>
                    <a:pt x="21" y="8"/>
                  </a:lnTo>
                  <a:lnTo>
                    <a:pt x="21" y="8"/>
                  </a:lnTo>
                  <a:lnTo>
                    <a:pt x="19" y="10"/>
                  </a:lnTo>
                  <a:lnTo>
                    <a:pt x="21" y="10"/>
                  </a:lnTo>
                  <a:lnTo>
                    <a:pt x="23" y="10"/>
                  </a:lnTo>
                  <a:lnTo>
                    <a:pt x="23" y="12"/>
                  </a:lnTo>
                  <a:lnTo>
                    <a:pt x="24" y="10"/>
                  </a:lnTo>
                  <a:lnTo>
                    <a:pt x="24" y="10"/>
                  </a:lnTo>
                  <a:lnTo>
                    <a:pt x="23" y="14"/>
                  </a:lnTo>
                  <a:lnTo>
                    <a:pt x="19" y="14"/>
                  </a:lnTo>
                  <a:lnTo>
                    <a:pt x="21" y="15"/>
                  </a:lnTo>
                  <a:lnTo>
                    <a:pt x="17" y="15"/>
                  </a:lnTo>
                  <a:lnTo>
                    <a:pt x="17" y="15"/>
                  </a:lnTo>
                  <a:lnTo>
                    <a:pt x="15" y="15"/>
                  </a:lnTo>
                  <a:lnTo>
                    <a:pt x="15" y="14"/>
                  </a:lnTo>
                  <a:lnTo>
                    <a:pt x="9" y="14"/>
                  </a:lnTo>
                  <a:lnTo>
                    <a:pt x="9" y="15"/>
                  </a:lnTo>
                  <a:lnTo>
                    <a:pt x="7" y="14"/>
                  </a:lnTo>
                  <a:lnTo>
                    <a:pt x="5" y="17"/>
                  </a:lnTo>
                  <a:lnTo>
                    <a:pt x="7" y="15"/>
                  </a:lnTo>
                  <a:lnTo>
                    <a:pt x="7" y="17"/>
                  </a:lnTo>
                  <a:lnTo>
                    <a:pt x="7" y="17"/>
                  </a:lnTo>
                  <a:lnTo>
                    <a:pt x="9" y="19"/>
                  </a:lnTo>
                  <a:lnTo>
                    <a:pt x="7" y="19"/>
                  </a:lnTo>
                  <a:lnTo>
                    <a:pt x="7" y="17"/>
                  </a:lnTo>
                  <a:lnTo>
                    <a:pt x="5" y="17"/>
                  </a:lnTo>
                  <a:lnTo>
                    <a:pt x="7" y="19"/>
                  </a:lnTo>
                  <a:lnTo>
                    <a:pt x="9" y="19"/>
                  </a:lnTo>
                  <a:lnTo>
                    <a:pt x="11" y="21"/>
                  </a:lnTo>
                  <a:lnTo>
                    <a:pt x="7" y="21"/>
                  </a:lnTo>
                  <a:lnTo>
                    <a:pt x="7" y="23"/>
                  </a:lnTo>
                  <a:lnTo>
                    <a:pt x="9" y="23"/>
                  </a:lnTo>
                  <a:lnTo>
                    <a:pt x="5" y="23"/>
                  </a:lnTo>
                  <a:lnTo>
                    <a:pt x="5" y="25"/>
                  </a:lnTo>
                  <a:lnTo>
                    <a:pt x="5" y="25"/>
                  </a:lnTo>
                  <a:lnTo>
                    <a:pt x="7" y="27"/>
                  </a:lnTo>
                  <a:lnTo>
                    <a:pt x="7" y="27"/>
                  </a:lnTo>
                  <a:lnTo>
                    <a:pt x="7" y="27"/>
                  </a:lnTo>
                  <a:lnTo>
                    <a:pt x="9" y="27"/>
                  </a:lnTo>
                  <a:lnTo>
                    <a:pt x="9" y="29"/>
                  </a:lnTo>
                  <a:lnTo>
                    <a:pt x="17" y="29"/>
                  </a:lnTo>
                  <a:lnTo>
                    <a:pt x="15" y="31"/>
                  </a:lnTo>
                  <a:lnTo>
                    <a:pt x="13" y="31"/>
                  </a:lnTo>
                  <a:lnTo>
                    <a:pt x="11" y="33"/>
                  </a:lnTo>
                  <a:lnTo>
                    <a:pt x="11" y="33"/>
                  </a:lnTo>
                  <a:lnTo>
                    <a:pt x="9" y="35"/>
                  </a:lnTo>
                  <a:lnTo>
                    <a:pt x="5" y="38"/>
                  </a:lnTo>
                  <a:lnTo>
                    <a:pt x="7" y="38"/>
                  </a:lnTo>
                  <a:lnTo>
                    <a:pt x="9" y="36"/>
                  </a:lnTo>
                  <a:lnTo>
                    <a:pt x="11" y="36"/>
                  </a:lnTo>
                  <a:lnTo>
                    <a:pt x="13" y="36"/>
                  </a:lnTo>
                  <a:lnTo>
                    <a:pt x="15" y="36"/>
                  </a:lnTo>
                  <a:lnTo>
                    <a:pt x="15" y="36"/>
                  </a:lnTo>
                  <a:lnTo>
                    <a:pt x="17" y="36"/>
                  </a:lnTo>
                  <a:lnTo>
                    <a:pt x="13" y="38"/>
                  </a:lnTo>
                  <a:lnTo>
                    <a:pt x="9" y="38"/>
                  </a:lnTo>
                  <a:lnTo>
                    <a:pt x="7" y="38"/>
                  </a:lnTo>
                  <a:lnTo>
                    <a:pt x="5" y="40"/>
                  </a:lnTo>
                  <a:lnTo>
                    <a:pt x="7" y="40"/>
                  </a:lnTo>
                  <a:lnTo>
                    <a:pt x="5" y="42"/>
                  </a:lnTo>
                  <a:lnTo>
                    <a:pt x="7" y="42"/>
                  </a:lnTo>
                  <a:lnTo>
                    <a:pt x="5" y="42"/>
                  </a:lnTo>
                  <a:lnTo>
                    <a:pt x="3" y="40"/>
                  </a:lnTo>
                  <a:lnTo>
                    <a:pt x="3" y="42"/>
                  </a:lnTo>
                  <a:lnTo>
                    <a:pt x="3" y="42"/>
                  </a:lnTo>
                  <a:lnTo>
                    <a:pt x="0" y="42"/>
                  </a:lnTo>
                  <a:lnTo>
                    <a:pt x="0" y="44"/>
                  </a:lnTo>
                  <a:lnTo>
                    <a:pt x="7" y="42"/>
                  </a:lnTo>
                  <a:lnTo>
                    <a:pt x="5" y="44"/>
                  </a:lnTo>
                  <a:lnTo>
                    <a:pt x="2" y="46"/>
                  </a:lnTo>
                  <a:lnTo>
                    <a:pt x="2" y="48"/>
                  </a:lnTo>
                  <a:lnTo>
                    <a:pt x="3" y="48"/>
                  </a:lnTo>
                  <a:lnTo>
                    <a:pt x="3" y="48"/>
                  </a:lnTo>
                  <a:lnTo>
                    <a:pt x="7" y="48"/>
                  </a:lnTo>
                  <a:lnTo>
                    <a:pt x="3" y="50"/>
                  </a:lnTo>
                  <a:lnTo>
                    <a:pt x="3" y="50"/>
                  </a:lnTo>
                  <a:lnTo>
                    <a:pt x="5" y="50"/>
                  </a:lnTo>
                  <a:lnTo>
                    <a:pt x="9" y="48"/>
                  </a:lnTo>
                  <a:lnTo>
                    <a:pt x="9" y="50"/>
                  </a:lnTo>
                  <a:lnTo>
                    <a:pt x="5" y="52"/>
                  </a:lnTo>
                  <a:lnTo>
                    <a:pt x="7" y="52"/>
                  </a:lnTo>
                  <a:lnTo>
                    <a:pt x="7" y="52"/>
                  </a:lnTo>
                  <a:lnTo>
                    <a:pt x="9" y="52"/>
                  </a:lnTo>
                  <a:lnTo>
                    <a:pt x="11" y="5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71"/>
            <p:cNvSpPr>
              <a:spLocks/>
            </p:cNvSpPr>
            <p:nvPr/>
          </p:nvSpPr>
          <p:spPr bwMode="auto">
            <a:xfrm>
              <a:off x="16084115" y="-818400"/>
              <a:ext cx="7825" cy="3912"/>
            </a:xfrm>
            <a:custGeom>
              <a:avLst/>
              <a:gdLst>
                <a:gd name="T0" fmla="*/ 0 w 4"/>
                <a:gd name="T1" fmla="*/ 0 h 2"/>
                <a:gd name="T2" fmla="*/ 0 w 4"/>
                <a:gd name="T3" fmla="*/ 2 h 2"/>
                <a:gd name="T4" fmla="*/ 2 w 4"/>
                <a:gd name="T5" fmla="*/ 2 h 2"/>
                <a:gd name="T6" fmla="*/ 4 w 4"/>
                <a:gd name="T7" fmla="*/ 2 h 2"/>
                <a:gd name="T8" fmla="*/ 4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2" y="2"/>
                  </a:lnTo>
                  <a:lnTo>
                    <a:pt x="4" y="2"/>
                  </a:lnTo>
                  <a:lnTo>
                    <a:pt x="4"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72"/>
            <p:cNvSpPr>
              <a:spLocks noEditPoints="1"/>
            </p:cNvSpPr>
            <p:nvPr/>
          </p:nvSpPr>
          <p:spPr bwMode="auto">
            <a:xfrm>
              <a:off x="15923704" y="-1076622"/>
              <a:ext cx="238660" cy="242573"/>
            </a:xfrm>
            <a:custGeom>
              <a:avLst/>
              <a:gdLst>
                <a:gd name="T0" fmla="*/ 2 w 122"/>
                <a:gd name="T1" fmla="*/ 32 h 124"/>
                <a:gd name="T2" fmla="*/ 4 w 122"/>
                <a:gd name="T3" fmla="*/ 19 h 124"/>
                <a:gd name="T4" fmla="*/ 9 w 122"/>
                <a:gd name="T5" fmla="*/ 11 h 124"/>
                <a:gd name="T6" fmla="*/ 21 w 122"/>
                <a:gd name="T7" fmla="*/ 11 h 124"/>
                <a:gd name="T8" fmla="*/ 30 w 122"/>
                <a:gd name="T9" fmla="*/ 10 h 124"/>
                <a:gd name="T10" fmla="*/ 38 w 122"/>
                <a:gd name="T11" fmla="*/ 0 h 124"/>
                <a:gd name="T12" fmla="*/ 53 w 122"/>
                <a:gd name="T13" fmla="*/ 2 h 124"/>
                <a:gd name="T14" fmla="*/ 69 w 122"/>
                <a:gd name="T15" fmla="*/ 10 h 124"/>
                <a:gd name="T16" fmla="*/ 65 w 122"/>
                <a:gd name="T17" fmla="*/ 17 h 124"/>
                <a:gd name="T18" fmla="*/ 55 w 122"/>
                <a:gd name="T19" fmla="*/ 21 h 124"/>
                <a:gd name="T20" fmla="*/ 55 w 122"/>
                <a:gd name="T21" fmla="*/ 31 h 124"/>
                <a:gd name="T22" fmla="*/ 67 w 122"/>
                <a:gd name="T23" fmla="*/ 40 h 124"/>
                <a:gd name="T24" fmla="*/ 76 w 122"/>
                <a:gd name="T25" fmla="*/ 52 h 124"/>
                <a:gd name="T26" fmla="*/ 86 w 122"/>
                <a:gd name="T27" fmla="*/ 59 h 124"/>
                <a:gd name="T28" fmla="*/ 97 w 122"/>
                <a:gd name="T29" fmla="*/ 61 h 124"/>
                <a:gd name="T30" fmla="*/ 97 w 122"/>
                <a:gd name="T31" fmla="*/ 67 h 124"/>
                <a:gd name="T32" fmla="*/ 118 w 122"/>
                <a:gd name="T33" fmla="*/ 76 h 124"/>
                <a:gd name="T34" fmla="*/ 120 w 122"/>
                <a:gd name="T35" fmla="*/ 86 h 124"/>
                <a:gd name="T36" fmla="*/ 116 w 122"/>
                <a:gd name="T37" fmla="*/ 82 h 124"/>
                <a:gd name="T38" fmla="*/ 109 w 122"/>
                <a:gd name="T39" fmla="*/ 78 h 124"/>
                <a:gd name="T40" fmla="*/ 105 w 122"/>
                <a:gd name="T41" fmla="*/ 84 h 124"/>
                <a:gd name="T42" fmla="*/ 105 w 122"/>
                <a:gd name="T43" fmla="*/ 88 h 124"/>
                <a:gd name="T44" fmla="*/ 109 w 122"/>
                <a:gd name="T45" fmla="*/ 97 h 124"/>
                <a:gd name="T46" fmla="*/ 101 w 122"/>
                <a:gd name="T47" fmla="*/ 107 h 124"/>
                <a:gd name="T48" fmla="*/ 93 w 122"/>
                <a:gd name="T49" fmla="*/ 105 h 124"/>
                <a:gd name="T50" fmla="*/ 97 w 122"/>
                <a:gd name="T51" fmla="*/ 99 h 124"/>
                <a:gd name="T52" fmla="*/ 97 w 122"/>
                <a:gd name="T53" fmla="*/ 92 h 124"/>
                <a:gd name="T54" fmla="*/ 91 w 122"/>
                <a:gd name="T55" fmla="*/ 84 h 124"/>
                <a:gd name="T56" fmla="*/ 86 w 122"/>
                <a:gd name="T57" fmla="*/ 80 h 124"/>
                <a:gd name="T58" fmla="*/ 80 w 122"/>
                <a:gd name="T59" fmla="*/ 74 h 124"/>
                <a:gd name="T60" fmla="*/ 72 w 122"/>
                <a:gd name="T61" fmla="*/ 71 h 124"/>
                <a:gd name="T62" fmla="*/ 65 w 122"/>
                <a:gd name="T63" fmla="*/ 67 h 124"/>
                <a:gd name="T64" fmla="*/ 51 w 122"/>
                <a:gd name="T65" fmla="*/ 57 h 124"/>
                <a:gd name="T66" fmla="*/ 42 w 122"/>
                <a:gd name="T67" fmla="*/ 48 h 124"/>
                <a:gd name="T68" fmla="*/ 36 w 122"/>
                <a:gd name="T69" fmla="*/ 40 h 124"/>
                <a:gd name="T70" fmla="*/ 28 w 122"/>
                <a:gd name="T71" fmla="*/ 32 h 124"/>
                <a:gd name="T72" fmla="*/ 7 w 122"/>
                <a:gd name="T73" fmla="*/ 38 h 124"/>
                <a:gd name="T74" fmla="*/ 17 w 122"/>
                <a:gd name="T75" fmla="*/ 71 h 124"/>
                <a:gd name="T76" fmla="*/ 17 w 122"/>
                <a:gd name="T77" fmla="*/ 73 h 124"/>
                <a:gd name="T78" fmla="*/ 44 w 122"/>
                <a:gd name="T79" fmla="*/ 55 h 124"/>
                <a:gd name="T80" fmla="*/ 40 w 122"/>
                <a:gd name="T81" fmla="*/ 52 h 124"/>
                <a:gd name="T82" fmla="*/ 34 w 122"/>
                <a:gd name="T83" fmla="*/ 50 h 124"/>
                <a:gd name="T84" fmla="*/ 25 w 122"/>
                <a:gd name="T85" fmla="*/ 95 h 124"/>
                <a:gd name="T86" fmla="*/ 30 w 122"/>
                <a:gd name="T87" fmla="*/ 94 h 124"/>
                <a:gd name="T88" fmla="*/ 28 w 122"/>
                <a:gd name="T89" fmla="*/ 80 h 124"/>
                <a:gd name="T90" fmla="*/ 28 w 122"/>
                <a:gd name="T91" fmla="*/ 71 h 124"/>
                <a:gd name="T92" fmla="*/ 19 w 122"/>
                <a:gd name="T93" fmla="*/ 74 h 124"/>
                <a:gd name="T94" fmla="*/ 17 w 122"/>
                <a:gd name="T95" fmla="*/ 80 h 124"/>
                <a:gd name="T96" fmla="*/ 21 w 122"/>
                <a:gd name="T97" fmla="*/ 86 h 124"/>
                <a:gd name="T98" fmla="*/ 21 w 122"/>
                <a:gd name="T99" fmla="*/ 95 h 124"/>
                <a:gd name="T100" fmla="*/ 91 w 122"/>
                <a:gd name="T101" fmla="*/ 120 h 124"/>
                <a:gd name="T102" fmla="*/ 93 w 122"/>
                <a:gd name="T103" fmla="*/ 107 h 124"/>
                <a:gd name="T104" fmla="*/ 82 w 122"/>
                <a:gd name="T105" fmla="*/ 107 h 124"/>
                <a:gd name="T106" fmla="*/ 67 w 122"/>
                <a:gd name="T107" fmla="*/ 107 h 124"/>
                <a:gd name="T108" fmla="*/ 65 w 122"/>
                <a:gd name="T109" fmla="*/ 113 h 124"/>
                <a:gd name="T110" fmla="*/ 80 w 122"/>
                <a:gd name="T111" fmla="*/ 120 h 124"/>
                <a:gd name="T112" fmla="*/ 90 w 122"/>
                <a:gd name="T11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 h="124">
                  <a:moveTo>
                    <a:pt x="7" y="38"/>
                  </a:moveTo>
                  <a:lnTo>
                    <a:pt x="7" y="36"/>
                  </a:lnTo>
                  <a:lnTo>
                    <a:pt x="9" y="34"/>
                  </a:lnTo>
                  <a:lnTo>
                    <a:pt x="6" y="34"/>
                  </a:lnTo>
                  <a:lnTo>
                    <a:pt x="2" y="32"/>
                  </a:lnTo>
                  <a:lnTo>
                    <a:pt x="2" y="27"/>
                  </a:lnTo>
                  <a:lnTo>
                    <a:pt x="0" y="25"/>
                  </a:lnTo>
                  <a:lnTo>
                    <a:pt x="0" y="23"/>
                  </a:lnTo>
                  <a:lnTo>
                    <a:pt x="4" y="23"/>
                  </a:lnTo>
                  <a:lnTo>
                    <a:pt x="4" y="19"/>
                  </a:lnTo>
                  <a:lnTo>
                    <a:pt x="2" y="17"/>
                  </a:lnTo>
                  <a:lnTo>
                    <a:pt x="2" y="15"/>
                  </a:lnTo>
                  <a:lnTo>
                    <a:pt x="2" y="13"/>
                  </a:lnTo>
                  <a:lnTo>
                    <a:pt x="6" y="15"/>
                  </a:lnTo>
                  <a:lnTo>
                    <a:pt x="9" y="11"/>
                  </a:lnTo>
                  <a:lnTo>
                    <a:pt x="11" y="13"/>
                  </a:lnTo>
                  <a:lnTo>
                    <a:pt x="15" y="8"/>
                  </a:lnTo>
                  <a:lnTo>
                    <a:pt x="19" y="8"/>
                  </a:lnTo>
                  <a:lnTo>
                    <a:pt x="19" y="11"/>
                  </a:lnTo>
                  <a:lnTo>
                    <a:pt x="21" y="11"/>
                  </a:lnTo>
                  <a:lnTo>
                    <a:pt x="23" y="15"/>
                  </a:lnTo>
                  <a:lnTo>
                    <a:pt x="25" y="11"/>
                  </a:lnTo>
                  <a:lnTo>
                    <a:pt x="25" y="8"/>
                  </a:lnTo>
                  <a:lnTo>
                    <a:pt x="28" y="10"/>
                  </a:lnTo>
                  <a:lnTo>
                    <a:pt x="30" y="10"/>
                  </a:lnTo>
                  <a:lnTo>
                    <a:pt x="32" y="11"/>
                  </a:lnTo>
                  <a:lnTo>
                    <a:pt x="34" y="8"/>
                  </a:lnTo>
                  <a:lnTo>
                    <a:pt x="38" y="6"/>
                  </a:lnTo>
                  <a:lnTo>
                    <a:pt x="36" y="4"/>
                  </a:lnTo>
                  <a:lnTo>
                    <a:pt x="38" y="0"/>
                  </a:lnTo>
                  <a:lnTo>
                    <a:pt x="42" y="2"/>
                  </a:lnTo>
                  <a:lnTo>
                    <a:pt x="48" y="0"/>
                  </a:lnTo>
                  <a:lnTo>
                    <a:pt x="49" y="0"/>
                  </a:lnTo>
                  <a:lnTo>
                    <a:pt x="53" y="0"/>
                  </a:lnTo>
                  <a:lnTo>
                    <a:pt x="53" y="2"/>
                  </a:lnTo>
                  <a:lnTo>
                    <a:pt x="59" y="4"/>
                  </a:lnTo>
                  <a:lnTo>
                    <a:pt x="65" y="6"/>
                  </a:lnTo>
                  <a:lnTo>
                    <a:pt x="69" y="6"/>
                  </a:lnTo>
                  <a:lnTo>
                    <a:pt x="70" y="6"/>
                  </a:lnTo>
                  <a:lnTo>
                    <a:pt x="69" y="10"/>
                  </a:lnTo>
                  <a:lnTo>
                    <a:pt x="69" y="11"/>
                  </a:lnTo>
                  <a:lnTo>
                    <a:pt x="67" y="13"/>
                  </a:lnTo>
                  <a:lnTo>
                    <a:pt x="69" y="17"/>
                  </a:lnTo>
                  <a:lnTo>
                    <a:pt x="65" y="15"/>
                  </a:lnTo>
                  <a:lnTo>
                    <a:pt x="65" y="17"/>
                  </a:lnTo>
                  <a:lnTo>
                    <a:pt x="63" y="17"/>
                  </a:lnTo>
                  <a:lnTo>
                    <a:pt x="61" y="17"/>
                  </a:lnTo>
                  <a:lnTo>
                    <a:pt x="57" y="19"/>
                  </a:lnTo>
                  <a:lnTo>
                    <a:pt x="55" y="19"/>
                  </a:lnTo>
                  <a:lnTo>
                    <a:pt x="55" y="21"/>
                  </a:lnTo>
                  <a:lnTo>
                    <a:pt x="55" y="23"/>
                  </a:lnTo>
                  <a:lnTo>
                    <a:pt x="57" y="25"/>
                  </a:lnTo>
                  <a:lnTo>
                    <a:pt x="55" y="27"/>
                  </a:lnTo>
                  <a:lnTo>
                    <a:pt x="55" y="29"/>
                  </a:lnTo>
                  <a:lnTo>
                    <a:pt x="55" y="31"/>
                  </a:lnTo>
                  <a:lnTo>
                    <a:pt x="57" y="32"/>
                  </a:lnTo>
                  <a:lnTo>
                    <a:pt x="57" y="34"/>
                  </a:lnTo>
                  <a:lnTo>
                    <a:pt x="63" y="36"/>
                  </a:lnTo>
                  <a:lnTo>
                    <a:pt x="65" y="38"/>
                  </a:lnTo>
                  <a:lnTo>
                    <a:pt x="67" y="40"/>
                  </a:lnTo>
                  <a:lnTo>
                    <a:pt x="72" y="46"/>
                  </a:lnTo>
                  <a:lnTo>
                    <a:pt x="72" y="48"/>
                  </a:lnTo>
                  <a:lnTo>
                    <a:pt x="74" y="48"/>
                  </a:lnTo>
                  <a:lnTo>
                    <a:pt x="74" y="50"/>
                  </a:lnTo>
                  <a:lnTo>
                    <a:pt x="76" y="52"/>
                  </a:lnTo>
                  <a:lnTo>
                    <a:pt x="78" y="53"/>
                  </a:lnTo>
                  <a:lnTo>
                    <a:pt x="80" y="55"/>
                  </a:lnTo>
                  <a:lnTo>
                    <a:pt x="82" y="59"/>
                  </a:lnTo>
                  <a:lnTo>
                    <a:pt x="84" y="59"/>
                  </a:lnTo>
                  <a:lnTo>
                    <a:pt x="86" y="59"/>
                  </a:lnTo>
                  <a:lnTo>
                    <a:pt x="88" y="61"/>
                  </a:lnTo>
                  <a:lnTo>
                    <a:pt x="91" y="61"/>
                  </a:lnTo>
                  <a:lnTo>
                    <a:pt x="93" y="61"/>
                  </a:lnTo>
                  <a:lnTo>
                    <a:pt x="95" y="61"/>
                  </a:lnTo>
                  <a:lnTo>
                    <a:pt x="97" y="61"/>
                  </a:lnTo>
                  <a:lnTo>
                    <a:pt x="97" y="63"/>
                  </a:lnTo>
                  <a:lnTo>
                    <a:pt x="95" y="65"/>
                  </a:lnTo>
                  <a:lnTo>
                    <a:pt x="93" y="65"/>
                  </a:lnTo>
                  <a:lnTo>
                    <a:pt x="95" y="67"/>
                  </a:lnTo>
                  <a:lnTo>
                    <a:pt x="97" y="67"/>
                  </a:lnTo>
                  <a:lnTo>
                    <a:pt x="101" y="69"/>
                  </a:lnTo>
                  <a:lnTo>
                    <a:pt x="111" y="73"/>
                  </a:lnTo>
                  <a:lnTo>
                    <a:pt x="112" y="74"/>
                  </a:lnTo>
                  <a:lnTo>
                    <a:pt x="116" y="76"/>
                  </a:lnTo>
                  <a:lnTo>
                    <a:pt x="118" y="76"/>
                  </a:lnTo>
                  <a:lnTo>
                    <a:pt x="120" y="78"/>
                  </a:lnTo>
                  <a:lnTo>
                    <a:pt x="122" y="80"/>
                  </a:lnTo>
                  <a:lnTo>
                    <a:pt x="122" y="82"/>
                  </a:lnTo>
                  <a:lnTo>
                    <a:pt x="120" y="84"/>
                  </a:lnTo>
                  <a:lnTo>
                    <a:pt x="120" y="86"/>
                  </a:lnTo>
                  <a:lnTo>
                    <a:pt x="120" y="86"/>
                  </a:lnTo>
                  <a:lnTo>
                    <a:pt x="120" y="86"/>
                  </a:lnTo>
                  <a:lnTo>
                    <a:pt x="118" y="86"/>
                  </a:lnTo>
                  <a:lnTo>
                    <a:pt x="116" y="84"/>
                  </a:lnTo>
                  <a:lnTo>
                    <a:pt x="116" y="82"/>
                  </a:lnTo>
                  <a:lnTo>
                    <a:pt x="116" y="80"/>
                  </a:lnTo>
                  <a:lnTo>
                    <a:pt x="114" y="80"/>
                  </a:lnTo>
                  <a:lnTo>
                    <a:pt x="111" y="80"/>
                  </a:lnTo>
                  <a:lnTo>
                    <a:pt x="111" y="78"/>
                  </a:lnTo>
                  <a:lnTo>
                    <a:pt x="109" y="78"/>
                  </a:lnTo>
                  <a:lnTo>
                    <a:pt x="107" y="78"/>
                  </a:lnTo>
                  <a:lnTo>
                    <a:pt x="107" y="78"/>
                  </a:lnTo>
                  <a:lnTo>
                    <a:pt x="105" y="80"/>
                  </a:lnTo>
                  <a:lnTo>
                    <a:pt x="105" y="82"/>
                  </a:lnTo>
                  <a:lnTo>
                    <a:pt x="105" y="84"/>
                  </a:lnTo>
                  <a:lnTo>
                    <a:pt x="105" y="84"/>
                  </a:lnTo>
                  <a:lnTo>
                    <a:pt x="103" y="86"/>
                  </a:lnTo>
                  <a:lnTo>
                    <a:pt x="103" y="88"/>
                  </a:lnTo>
                  <a:lnTo>
                    <a:pt x="103" y="88"/>
                  </a:lnTo>
                  <a:lnTo>
                    <a:pt x="105" y="88"/>
                  </a:lnTo>
                  <a:lnTo>
                    <a:pt x="109" y="92"/>
                  </a:lnTo>
                  <a:lnTo>
                    <a:pt x="109" y="92"/>
                  </a:lnTo>
                  <a:lnTo>
                    <a:pt x="109" y="95"/>
                  </a:lnTo>
                  <a:lnTo>
                    <a:pt x="109" y="95"/>
                  </a:lnTo>
                  <a:lnTo>
                    <a:pt x="109" y="97"/>
                  </a:lnTo>
                  <a:lnTo>
                    <a:pt x="107" y="97"/>
                  </a:lnTo>
                  <a:lnTo>
                    <a:pt x="105" y="99"/>
                  </a:lnTo>
                  <a:lnTo>
                    <a:pt x="105" y="103"/>
                  </a:lnTo>
                  <a:lnTo>
                    <a:pt x="101" y="105"/>
                  </a:lnTo>
                  <a:lnTo>
                    <a:pt x="101" y="107"/>
                  </a:lnTo>
                  <a:lnTo>
                    <a:pt x="99" y="109"/>
                  </a:lnTo>
                  <a:lnTo>
                    <a:pt x="95" y="111"/>
                  </a:lnTo>
                  <a:lnTo>
                    <a:pt x="93" y="107"/>
                  </a:lnTo>
                  <a:lnTo>
                    <a:pt x="93" y="107"/>
                  </a:lnTo>
                  <a:lnTo>
                    <a:pt x="93" y="105"/>
                  </a:lnTo>
                  <a:lnTo>
                    <a:pt x="95" y="105"/>
                  </a:lnTo>
                  <a:lnTo>
                    <a:pt x="97" y="103"/>
                  </a:lnTo>
                  <a:lnTo>
                    <a:pt x="97" y="101"/>
                  </a:lnTo>
                  <a:lnTo>
                    <a:pt x="97" y="99"/>
                  </a:lnTo>
                  <a:lnTo>
                    <a:pt x="97" y="99"/>
                  </a:lnTo>
                  <a:lnTo>
                    <a:pt x="99" y="99"/>
                  </a:lnTo>
                  <a:lnTo>
                    <a:pt x="99" y="97"/>
                  </a:lnTo>
                  <a:lnTo>
                    <a:pt x="99" y="95"/>
                  </a:lnTo>
                  <a:lnTo>
                    <a:pt x="99" y="95"/>
                  </a:lnTo>
                  <a:lnTo>
                    <a:pt x="97" y="92"/>
                  </a:lnTo>
                  <a:lnTo>
                    <a:pt x="95" y="90"/>
                  </a:lnTo>
                  <a:lnTo>
                    <a:pt x="95" y="88"/>
                  </a:lnTo>
                  <a:lnTo>
                    <a:pt x="95" y="84"/>
                  </a:lnTo>
                  <a:lnTo>
                    <a:pt x="93" y="84"/>
                  </a:lnTo>
                  <a:lnTo>
                    <a:pt x="91" y="84"/>
                  </a:lnTo>
                  <a:lnTo>
                    <a:pt x="90" y="84"/>
                  </a:lnTo>
                  <a:lnTo>
                    <a:pt x="88" y="82"/>
                  </a:lnTo>
                  <a:lnTo>
                    <a:pt x="86" y="82"/>
                  </a:lnTo>
                  <a:lnTo>
                    <a:pt x="86" y="80"/>
                  </a:lnTo>
                  <a:lnTo>
                    <a:pt x="86" y="80"/>
                  </a:lnTo>
                  <a:lnTo>
                    <a:pt x="86" y="78"/>
                  </a:lnTo>
                  <a:lnTo>
                    <a:pt x="84" y="76"/>
                  </a:lnTo>
                  <a:lnTo>
                    <a:pt x="82" y="76"/>
                  </a:lnTo>
                  <a:lnTo>
                    <a:pt x="80" y="76"/>
                  </a:lnTo>
                  <a:lnTo>
                    <a:pt x="80" y="74"/>
                  </a:lnTo>
                  <a:lnTo>
                    <a:pt x="78" y="74"/>
                  </a:lnTo>
                  <a:lnTo>
                    <a:pt x="78" y="74"/>
                  </a:lnTo>
                  <a:lnTo>
                    <a:pt x="76" y="74"/>
                  </a:lnTo>
                  <a:lnTo>
                    <a:pt x="74" y="71"/>
                  </a:lnTo>
                  <a:lnTo>
                    <a:pt x="72" y="71"/>
                  </a:lnTo>
                  <a:lnTo>
                    <a:pt x="70" y="69"/>
                  </a:lnTo>
                  <a:lnTo>
                    <a:pt x="69" y="71"/>
                  </a:lnTo>
                  <a:lnTo>
                    <a:pt x="67" y="71"/>
                  </a:lnTo>
                  <a:lnTo>
                    <a:pt x="67" y="69"/>
                  </a:lnTo>
                  <a:lnTo>
                    <a:pt x="65" y="67"/>
                  </a:lnTo>
                  <a:lnTo>
                    <a:pt x="63" y="67"/>
                  </a:lnTo>
                  <a:lnTo>
                    <a:pt x="57" y="65"/>
                  </a:lnTo>
                  <a:lnTo>
                    <a:pt x="53" y="59"/>
                  </a:lnTo>
                  <a:lnTo>
                    <a:pt x="51" y="59"/>
                  </a:lnTo>
                  <a:lnTo>
                    <a:pt x="51" y="57"/>
                  </a:lnTo>
                  <a:lnTo>
                    <a:pt x="49" y="55"/>
                  </a:lnTo>
                  <a:lnTo>
                    <a:pt x="48" y="55"/>
                  </a:lnTo>
                  <a:lnTo>
                    <a:pt x="46" y="53"/>
                  </a:lnTo>
                  <a:lnTo>
                    <a:pt x="44" y="50"/>
                  </a:lnTo>
                  <a:lnTo>
                    <a:pt x="42" y="48"/>
                  </a:lnTo>
                  <a:lnTo>
                    <a:pt x="40" y="48"/>
                  </a:lnTo>
                  <a:lnTo>
                    <a:pt x="40" y="44"/>
                  </a:lnTo>
                  <a:lnTo>
                    <a:pt x="38" y="44"/>
                  </a:lnTo>
                  <a:lnTo>
                    <a:pt x="38" y="42"/>
                  </a:lnTo>
                  <a:lnTo>
                    <a:pt x="36" y="40"/>
                  </a:lnTo>
                  <a:lnTo>
                    <a:pt x="34" y="38"/>
                  </a:lnTo>
                  <a:lnTo>
                    <a:pt x="34" y="36"/>
                  </a:lnTo>
                  <a:lnTo>
                    <a:pt x="34" y="34"/>
                  </a:lnTo>
                  <a:lnTo>
                    <a:pt x="30" y="34"/>
                  </a:lnTo>
                  <a:lnTo>
                    <a:pt x="28" y="32"/>
                  </a:lnTo>
                  <a:lnTo>
                    <a:pt x="21" y="31"/>
                  </a:lnTo>
                  <a:lnTo>
                    <a:pt x="15" y="34"/>
                  </a:lnTo>
                  <a:lnTo>
                    <a:pt x="15" y="36"/>
                  </a:lnTo>
                  <a:lnTo>
                    <a:pt x="13" y="38"/>
                  </a:lnTo>
                  <a:lnTo>
                    <a:pt x="7" y="38"/>
                  </a:lnTo>
                  <a:lnTo>
                    <a:pt x="7" y="38"/>
                  </a:lnTo>
                  <a:close/>
                  <a:moveTo>
                    <a:pt x="17" y="73"/>
                  </a:moveTo>
                  <a:lnTo>
                    <a:pt x="17" y="71"/>
                  </a:lnTo>
                  <a:lnTo>
                    <a:pt x="17" y="71"/>
                  </a:lnTo>
                  <a:lnTo>
                    <a:pt x="17" y="71"/>
                  </a:lnTo>
                  <a:lnTo>
                    <a:pt x="17" y="69"/>
                  </a:lnTo>
                  <a:lnTo>
                    <a:pt x="17" y="71"/>
                  </a:lnTo>
                  <a:lnTo>
                    <a:pt x="17" y="71"/>
                  </a:lnTo>
                  <a:lnTo>
                    <a:pt x="17" y="73"/>
                  </a:lnTo>
                  <a:lnTo>
                    <a:pt x="17" y="73"/>
                  </a:lnTo>
                  <a:close/>
                  <a:moveTo>
                    <a:pt x="44" y="55"/>
                  </a:moveTo>
                  <a:lnTo>
                    <a:pt x="46" y="55"/>
                  </a:lnTo>
                  <a:lnTo>
                    <a:pt x="44" y="55"/>
                  </a:lnTo>
                  <a:lnTo>
                    <a:pt x="44" y="55"/>
                  </a:lnTo>
                  <a:lnTo>
                    <a:pt x="44" y="55"/>
                  </a:lnTo>
                  <a:close/>
                  <a:moveTo>
                    <a:pt x="34" y="50"/>
                  </a:moveTo>
                  <a:lnTo>
                    <a:pt x="34" y="52"/>
                  </a:lnTo>
                  <a:lnTo>
                    <a:pt x="36" y="52"/>
                  </a:lnTo>
                  <a:lnTo>
                    <a:pt x="38" y="52"/>
                  </a:lnTo>
                  <a:lnTo>
                    <a:pt x="40" y="52"/>
                  </a:lnTo>
                  <a:lnTo>
                    <a:pt x="38" y="50"/>
                  </a:lnTo>
                  <a:lnTo>
                    <a:pt x="38" y="50"/>
                  </a:lnTo>
                  <a:lnTo>
                    <a:pt x="38" y="50"/>
                  </a:lnTo>
                  <a:lnTo>
                    <a:pt x="34" y="50"/>
                  </a:lnTo>
                  <a:lnTo>
                    <a:pt x="34" y="50"/>
                  </a:lnTo>
                  <a:close/>
                  <a:moveTo>
                    <a:pt x="21" y="97"/>
                  </a:moveTo>
                  <a:lnTo>
                    <a:pt x="23" y="97"/>
                  </a:lnTo>
                  <a:lnTo>
                    <a:pt x="23" y="97"/>
                  </a:lnTo>
                  <a:lnTo>
                    <a:pt x="25" y="97"/>
                  </a:lnTo>
                  <a:lnTo>
                    <a:pt x="25" y="95"/>
                  </a:lnTo>
                  <a:lnTo>
                    <a:pt x="27" y="94"/>
                  </a:lnTo>
                  <a:lnTo>
                    <a:pt x="28" y="94"/>
                  </a:lnTo>
                  <a:lnTo>
                    <a:pt x="28" y="95"/>
                  </a:lnTo>
                  <a:lnTo>
                    <a:pt x="30" y="95"/>
                  </a:lnTo>
                  <a:lnTo>
                    <a:pt x="30" y="94"/>
                  </a:lnTo>
                  <a:lnTo>
                    <a:pt x="30" y="90"/>
                  </a:lnTo>
                  <a:lnTo>
                    <a:pt x="32" y="90"/>
                  </a:lnTo>
                  <a:lnTo>
                    <a:pt x="30" y="86"/>
                  </a:lnTo>
                  <a:lnTo>
                    <a:pt x="32" y="82"/>
                  </a:lnTo>
                  <a:lnTo>
                    <a:pt x="28" y="80"/>
                  </a:lnTo>
                  <a:lnTo>
                    <a:pt x="32" y="78"/>
                  </a:lnTo>
                  <a:lnTo>
                    <a:pt x="32" y="76"/>
                  </a:lnTo>
                  <a:lnTo>
                    <a:pt x="32" y="74"/>
                  </a:lnTo>
                  <a:lnTo>
                    <a:pt x="30" y="73"/>
                  </a:lnTo>
                  <a:lnTo>
                    <a:pt x="28" y="71"/>
                  </a:lnTo>
                  <a:lnTo>
                    <a:pt x="28" y="71"/>
                  </a:lnTo>
                  <a:lnTo>
                    <a:pt x="27" y="69"/>
                  </a:lnTo>
                  <a:lnTo>
                    <a:pt x="25" y="71"/>
                  </a:lnTo>
                  <a:lnTo>
                    <a:pt x="21" y="74"/>
                  </a:lnTo>
                  <a:lnTo>
                    <a:pt x="19" y="74"/>
                  </a:lnTo>
                  <a:lnTo>
                    <a:pt x="17" y="73"/>
                  </a:lnTo>
                  <a:lnTo>
                    <a:pt x="17" y="74"/>
                  </a:lnTo>
                  <a:lnTo>
                    <a:pt x="15" y="76"/>
                  </a:lnTo>
                  <a:lnTo>
                    <a:pt x="17" y="78"/>
                  </a:lnTo>
                  <a:lnTo>
                    <a:pt x="17" y="80"/>
                  </a:lnTo>
                  <a:lnTo>
                    <a:pt x="19" y="80"/>
                  </a:lnTo>
                  <a:lnTo>
                    <a:pt x="19" y="82"/>
                  </a:lnTo>
                  <a:lnTo>
                    <a:pt x="17" y="84"/>
                  </a:lnTo>
                  <a:lnTo>
                    <a:pt x="19" y="86"/>
                  </a:lnTo>
                  <a:lnTo>
                    <a:pt x="21" y="86"/>
                  </a:lnTo>
                  <a:lnTo>
                    <a:pt x="21" y="86"/>
                  </a:lnTo>
                  <a:lnTo>
                    <a:pt x="19" y="88"/>
                  </a:lnTo>
                  <a:lnTo>
                    <a:pt x="19" y="92"/>
                  </a:lnTo>
                  <a:lnTo>
                    <a:pt x="19" y="92"/>
                  </a:lnTo>
                  <a:lnTo>
                    <a:pt x="21" y="95"/>
                  </a:lnTo>
                  <a:lnTo>
                    <a:pt x="21" y="97"/>
                  </a:lnTo>
                  <a:lnTo>
                    <a:pt x="21" y="97"/>
                  </a:lnTo>
                  <a:close/>
                  <a:moveTo>
                    <a:pt x="90" y="124"/>
                  </a:moveTo>
                  <a:lnTo>
                    <a:pt x="90" y="120"/>
                  </a:lnTo>
                  <a:lnTo>
                    <a:pt x="91" y="120"/>
                  </a:lnTo>
                  <a:lnTo>
                    <a:pt x="90" y="118"/>
                  </a:lnTo>
                  <a:lnTo>
                    <a:pt x="88" y="115"/>
                  </a:lnTo>
                  <a:lnTo>
                    <a:pt x="90" y="111"/>
                  </a:lnTo>
                  <a:lnTo>
                    <a:pt x="91" y="109"/>
                  </a:lnTo>
                  <a:lnTo>
                    <a:pt x="93" y="107"/>
                  </a:lnTo>
                  <a:lnTo>
                    <a:pt x="91" y="105"/>
                  </a:lnTo>
                  <a:lnTo>
                    <a:pt x="88" y="107"/>
                  </a:lnTo>
                  <a:lnTo>
                    <a:pt x="88" y="107"/>
                  </a:lnTo>
                  <a:lnTo>
                    <a:pt x="86" y="105"/>
                  </a:lnTo>
                  <a:lnTo>
                    <a:pt x="82" y="107"/>
                  </a:lnTo>
                  <a:lnTo>
                    <a:pt x="78" y="107"/>
                  </a:lnTo>
                  <a:lnTo>
                    <a:pt x="74" y="109"/>
                  </a:lnTo>
                  <a:lnTo>
                    <a:pt x="70" y="109"/>
                  </a:lnTo>
                  <a:lnTo>
                    <a:pt x="69" y="107"/>
                  </a:lnTo>
                  <a:lnTo>
                    <a:pt x="67" y="107"/>
                  </a:lnTo>
                  <a:lnTo>
                    <a:pt x="65" y="109"/>
                  </a:lnTo>
                  <a:lnTo>
                    <a:pt x="65" y="107"/>
                  </a:lnTo>
                  <a:lnTo>
                    <a:pt x="63" y="109"/>
                  </a:lnTo>
                  <a:lnTo>
                    <a:pt x="61" y="111"/>
                  </a:lnTo>
                  <a:lnTo>
                    <a:pt x="65" y="113"/>
                  </a:lnTo>
                  <a:lnTo>
                    <a:pt x="67" y="113"/>
                  </a:lnTo>
                  <a:lnTo>
                    <a:pt x="70" y="115"/>
                  </a:lnTo>
                  <a:lnTo>
                    <a:pt x="72" y="116"/>
                  </a:lnTo>
                  <a:lnTo>
                    <a:pt x="74" y="118"/>
                  </a:lnTo>
                  <a:lnTo>
                    <a:pt x="80" y="120"/>
                  </a:lnTo>
                  <a:lnTo>
                    <a:pt x="80" y="118"/>
                  </a:lnTo>
                  <a:lnTo>
                    <a:pt x="82" y="120"/>
                  </a:lnTo>
                  <a:lnTo>
                    <a:pt x="82" y="122"/>
                  </a:lnTo>
                  <a:lnTo>
                    <a:pt x="88" y="124"/>
                  </a:lnTo>
                  <a:lnTo>
                    <a:pt x="90" y="12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73"/>
            <p:cNvSpPr>
              <a:spLocks noEditPoints="1"/>
            </p:cNvSpPr>
            <p:nvPr/>
          </p:nvSpPr>
          <p:spPr bwMode="auto">
            <a:xfrm>
              <a:off x="15616574" y="-1002285"/>
              <a:ext cx="262136" cy="179973"/>
            </a:xfrm>
            <a:custGeom>
              <a:avLst/>
              <a:gdLst>
                <a:gd name="T0" fmla="*/ 41 w 70"/>
                <a:gd name="T1" fmla="*/ 3 h 48"/>
                <a:gd name="T2" fmla="*/ 42 w 70"/>
                <a:gd name="T3" fmla="*/ 5 h 48"/>
                <a:gd name="T4" fmla="*/ 47 w 70"/>
                <a:gd name="T5" fmla="*/ 7 h 48"/>
                <a:gd name="T6" fmla="*/ 51 w 70"/>
                <a:gd name="T7" fmla="*/ 8 h 48"/>
                <a:gd name="T8" fmla="*/ 55 w 70"/>
                <a:gd name="T9" fmla="*/ 7 h 48"/>
                <a:gd name="T10" fmla="*/ 59 w 70"/>
                <a:gd name="T11" fmla="*/ 8 h 48"/>
                <a:gd name="T12" fmla="*/ 64 w 70"/>
                <a:gd name="T13" fmla="*/ 9 h 48"/>
                <a:gd name="T14" fmla="*/ 64 w 70"/>
                <a:gd name="T15" fmla="*/ 12 h 48"/>
                <a:gd name="T16" fmla="*/ 61 w 70"/>
                <a:gd name="T17" fmla="*/ 15 h 48"/>
                <a:gd name="T18" fmla="*/ 56 w 70"/>
                <a:gd name="T19" fmla="*/ 17 h 48"/>
                <a:gd name="T20" fmla="*/ 54 w 70"/>
                <a:gd name="T21" fmla="*/ 19 h 48"/>
                <a:gd name="T22" fmla="*/ 53 w 70"/>
                <a:gd name="T23" fmla="*/ 21 h 48"/>
                <a:gd name="T24" fmla="*/ 51 w 70"/>
                <a:gd name="T25" fmla="*/ 23 h 48"/>
                <a:gd name="T26" fmla="*/ 47 w 70"/>
                <a:gd name="T27" fmla="*/ 27 h 48"/>
                <a:gd name="T28" fmla="*/ 49 w 70"/>
                <a:gd name="T29" fmla="*/ 30 h 48"/>
                <a:gd name="T30" fmla="*/ 47 w 70"/>
                <a:gd name="T31" fmla="*/ 33 h 48"/>
                <a:gd name="T32" fmla="*/ 45 w 70"/>
                <a:gd name="T33" fmla="*/ 38 h 48"/>
                <a:gd name="T34" fmla="*/ 43 w 70"/>
                <a:gd name="T35" fmla="*/ 39 h 48"/>
                <a:gd name="T36" fmla="*/ 38 w 70"/>
                <a:gd name="T37" fmla="*/ 44 h 48"/>
                <a:gd name="T38" fmla="*/ 36 w 70"/>
                <a:gd name="T39" fmla="*/ 43 h 48"/>
                <a:gd name="T40" fmla="*/ 33 w 70"/>
                <a:gd name="T41" fmla="*/ 43 h 48"/>
                <a:gd name="T42" fmla="*/ 29 w 70"/>
                <a:gd name="T43" fmla="*/ 43 h 48"/>
                <a:gd name="T44" fmla="*/ 24 w 70"/>
                <a:gd name="T45" fmla="*/ 45 h 48"/>
                <a:gd name="T46" fmla="*/ 21 w 70"/>
                <a:gd name="T47" fmla="*/ 47 h 48"/>
                <a:gd name="T48" fmla="*/ 16 w 70"/>
                <a:gd name="T49" fmla="*/ 46 h 48"/>
                <a:gd name="T50" fmla="*/ 13 w 70"/>
                <a:gd name="T51" fmla="*/ 41 h 48"/>
                <a:gd name="T52" fmla="*/ 10 w 70"/>
                <a:gd name="T53" fmla="*/ 40 h 48"/>
                <a:gd name="T54" fmla="*/ 12 w 70"/>
                <a:gd name="T55" fmla="*/ 35 h 48"/>
                <a:gd name="T56" fmla="*/ 10 w 70"/>
                <a:gd name="T57" fmla="*/ 33 h 48"/>
                <a:gd name="T58" fmla="*/ 10 w 70"/>
                <a:gd name="T59" fmla="*/ 28 h 48"/>
                <a:gd name="T60" fmla="*/ 11 w 70"/>
                <a:gd name="T61" fmla="*/ 26 h 48"/>
                <a:gd name="T62" fmla="*/ 13 w 70"/>
                <a:gd name="T63" fmla="*/ 22 h 48"/>
                <a:gd name="T64" fmla="*/ 15 w 70"/>
                <a:gd name="T65" fmla="*/ 15 h 48"/>
                <a:gd name="T66" fmla="*/ 15 w 70"/>
                <a:gd name="T67" fmla="*/ 13 h 48"/>
                <a:gd name="T68" fmla="*/ 11 w 70"/>
                <a:gd name="T69" fmla="*/ 12 h 48"/>
                <a:gd name="T70" fmla="*/ 6 w 70"/>
                <a:gd name="T71" fmla="*/ 12 h 48"/>
                <a:gd name="T72" fmla="*/ 2 w 70"/>
                <a:gd name="T73" fmla="*/ 11 h 48"/>
                <a:gd name="T74" fmla="*/ 3 w 70"/>
                <a:gd name="T75" fmla="*/ 9 h 48"/>
                <a:gd name="T76" fmla="*/ 3 w 70"/>
                <a:gd name="T77" fmla="*/ 7 h 48"/>
                <a:gd name="T78" fmla="*/ 2 w 70"/>
                <a:gd name="T79" fmla="*/ 7 h 48"/>
                <a:gd name="T80" fmla="*/ 1 w 70"/>
                <a:gd name="T81" fmla="*/ 6 h 48"/>
                <a:gd name="T82" fmla="*/ 3 w 70"/>
                <a:gd name="T83" fmla="*/ 3 h 48"/>
                <a:gd name="T84" fmla="*/ 7 w 70"/>
                <a:gd name="T85" fmla="*/ 3 h 48"/>
                <a:gd name="T86" fmla="*/ 8 w 70"/>
                <a:gd name="T87" fmla="*/ 1 h 48"/>
                <a:gd name="T88" fmla="*/ 10 w 70"/>
                <a:gd name="T89" fmla="*/ 1 h 48"/>
                <a:gd name="T90" fmla="*/ 14 w 70"/>
                <a:gd name="T91" fmla="*/ 1 h 48"/>
                <a:gd name="T92" fmla="*/ 18 w 70"/>
                <a:gd name="T93" fmla="*/ 1 h 48"/>
                <a:gd name="T94" fmla="*/ 24 w 70"/>
                <a:gd name="T95" fmla="*/ 2 h 48"/>
                <a:gd name="T96" fmla="*/ 31 w 70"/>
                <a:gd name="T97" fmla="*/ 2 h 48"/>
                <a:gd name="T98" fmla="*/ 34 w 70"/>
                <a:gd name="T99" fmla="*/ 2 h 48"/>
                <a:gd name="T100" fmla="*/ 39 w 70"/>
                <a:gd name="T101" fmla="*/ 3 h 48"/>
                <a:gd name="T102" fmla="*/ 67 w 70"/>
                <a:gd name="T103" fmla="*/ 25 h 48"/>
                <a:gd name="T104" fmla="*/ 70 w 70"/>
                <a:gd name="T105" fmla="*/ 25 h 48"/>
                <a:gd name="T106" fmla="*/ 67 w 70"/>
                <a:gd name="T107" fmla="*/ 25 h 48"/>
                <a:gd name="T108" fmla="*/ 66 w 70"/>
                <a:gd name="T109" fmla="*/ 26 h 48"/>
                <a:gd name="T110" fmla="*/ 62 w 70"/>
                <a:gd name="T111" fmla="*/ 26 h 48"/>
                <a:gd name="T112" fmla="*/ 64 w 70"/>
                <a:gd name="T113" fmla="*/ 28 h 48"/>
                <a:gd name="T114" fmla="*/ 58 w 70"/>
                <a:gd name="T115" fmla="*/ 30 h 48"/>
                <a:gd name="T116" fmla="*/ 56 w 70"/>
                <a:gd name="T117"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48">
                  <a:moveTo>
                    <a:pt x="40" y="3"/>
                  </a:moveTo>
                  <a:cubicBezTo>
                    <a:pt x="41" y="3"/>
                    <a:pt x="41" y="3"/>
                    <a:pt x="41" y="3"/>
                  </a:cubicBezTo>
                  <a:cubicBezTo>
                    <a:pt x="41" y="3"/>
                    <a:pt x="41" y="3"/>
                    <a:pt x="41" y="3"/>
                  </a:cubicBezTo>
                  <a:cubicBezTo>
                    <a:pt x="42" y="4"/>
                    <a:pt x="42" y="4"/>
                    <a:pt x="42" y="4"/>
                  </a:cubicBezTo>
                  <a:cubicBezTo>
                    <a:pt x="42" y="5"/>
                    <a:pt x="42" y="5"/>
                    <a:pt x="42" y="5"/>
                  </a:cubicBezTo>
                  <a:cubicBezTo>
                    <a:pt x="42" y="5"/>
                    <a:pt x="42" y="5"/>
                    <a:pt x="42" y="5"/>
                  </a:cubicBezTo>
                  <a:cubicBezTo>
                    <a:pt x="43" y="5"/>
                    <a:pt x="43" y="5"/>
                    <a:pt x="43" y="5"/>
                  </a:cubicBezTo>
                  <a:cubicBezTo>
                    <a:pt x="46" y="6"/>
                    <a:pt x="46" y="6"/>
                    <a:pt x="46" y="6"/>
                  </a:cubicBezTo>
                  <a:cubicBezTo>
                    <a:pt x="47" y="7"/>
                    <a:pt x="47" y="7"/>
                    <a:pt x="47" y="7"/>
                  </a:cubicBezTo>
                  <a:cubicBezTo>
                    <a:pt x="48" y="7"/>
                    <a:pt x="48" y="7"/>
                    <a:pt x="48" y="7"/>
                  </a:cubicBezTo>
                  <a:cubicBezTo>
                    <a:pt x="49" y="8"/>
                    <a:pt x="49" y="8"/>
                    <a:pt x="49" y="8"/>
                  </a:cubicBezTo>
                  <a:cubicBezTo>
                    <a:pt x="51" y="8"/>
                    <a:pt x="51" y="8"/>
                    <a:pt x="51" y="8"/>
                  </a:cubicBezTo>
                  <a:cubicBezTo>
                    <a:pt x="51" y="8"/>
                    <a:pt x="51" y="8"/>
                    <a:pt x="51" y="8"/>
                  </a:cubicBezTo>
                  <a:cubicBezTo>
                    <a:pt x="52" y="7"/>
                    <a:pt x="52" y="7"/>
                    <a:pt x="52" y="7"/>
                  </a:cubicBezTo>
                  <a:cubicBezTo>
                    <a:pt x="55" y="7"/>
                    <a:pt x="55" y="7"/>
                    <a:pt x="55" y="7"/>
                  </a:cubicBezTo>
                  <a:cubicBezTo>
                    <a:pt x="56" y="8"/>
                    <a:pt x="56" y="8"/>
                    <a:pt x="56" y="8"/>
                  </a:cubicBezTo>
                  <a:cubicBezTo>
                    <a:pt x="57" y="7"/>
                    <a:pt x="57" y="7"/>
                    <a:pt x="57" y="7"/>
                  </a:cubicBezTo>
                  <a:cubicBezTo>
                    <a:pt x="59" y="8"/>
                    <a:pt x="59" y="8"/>
                    <a:pt x="59" y="8"/>
                  </a:cubicBezTo>
                  <a:cubicBezTo>
                    <a:pt x="62" y="8"/>
                    <a:pt x="62" y="8"/>
                    <a:pt x="62" y="8"/>
                  </a:cubicBezTo>
                  <a:cubicBezTo>
                    <a:pt x="64" y="9"/>
                    <a:pt x="64" y="9"/>
                    <a:pt x="64" y="9"/>
                  </a:cubicBezTo>
                  <a:cubicBezTo>
                    <a:pt x="64" y="9"/>
                    <a:pt x="64" y="9"/>
                    <a:pt x="64" y="9"/>
                  </a:cubicBezTo>
                  <a:cubicBezTo>
                    <a:pt x="64" y="10"/>
                    <a:pt x="64" y="10"/>
                    <a:pt x="64" y="10"/>
                  </a:cubicBezTo>
                  <a:cubicBezTo>
                    <a:pt x="63" y="10"/>
                    <a:pt x="63" y="10"/>
                    <a:pt x="63" y="10"/>
                  </a:cubicBezTo>
                  <a:cubicBezTo>
                    <a:pt x="64" y="12"/>
                    <a:pt x="64" y="12"/>
                    <a:pt x="64" y="12"/>
                  </a:cubicBezTo>
                  <a:cubicBezTo>
                    <a:pt x="64" y="13"/>
                    <a:pt x="64" y="13"/>
                    <a:pt x="64" y="13"/>
                  </a:cubicBezTo>
                  <a:cubicBezTo>
                    <a:pt x="63" y="14"/>
                    <a:pt x="63" y="14"/>
                    <a:pt x="63" y="14"/>
                  </a:cubicBezTo>
                  <a:cubicBezTo>
                    <a:pt x="61" y="15"/>
                    <a:pt x="61" y="15"/>
                    <a:pt x="61" y="15"/>
                  </a:cubicBezTo>
                  <a:cubicBezTo>
                    <a:pt x="61" y="15"/>
                    <a:pt x="60" y="16"/>
                    <a:pt x="60" y="16"/>
                  </a:cubicBezTo>
                  <a:cubicBezTo>
                    <a:pt x="60" y="16"/>
                    <a:pt x="58" y="17"/>
                    <a:pt x="58" y="17"/>
                  </a:cubicBezTo>
                  <a:cubicBezTo>
                    <a:pt x="56" y="17"/>
                    <a:pt x="56" y="17"/>
                    <a:pt x="56" y="17"/>
                  </a:cubicBezTo>
                  <a:cubicBezTo>
                    <a:pt x="55" y="18"/>
                    <a:pt x="55" y="18"/>
                    <a:pt x="55" y="18"/>
                  </a:cubicBezTo>
                  <a:cubicBezTo>
                    <a:pt x="53" y="19"/>
                    <a:pt x="53" y="19"/>
                    <a:pt x="53" y="19"/>
                  </a:cubicBezTo>
                  <a:cubicBezTo>
                    <a:pt x="54" y="19"/>
                    <a:pt x="54" y="19"/>
                    <a:pt x="54" y="19"/>
                  </a:cubicBezTo>
                  <a:cubicBezTo>
                    <a:pt x="54" y="20"/>
                    <a:pt x="54" y="20"/>
                    <a:pt x="54" y="20"/>
                  </a:cubicBezTo>
                  <a:cubicBezTo>
                    <a:pt x="53" y="21"/>
                    <a:pt x="53" y="21"/>
                    <a:pt x="53" y="21"/>
                  </a:cubicBezTo>
                  <a:cubicBezTo>
                    <a:pt x="53" y="21"/>
                    <a:pt x="53" y="21"/>
                    <a:pt x="53" y="21"/>
                  </a:cubicBezTo>
                  <a:cubicBezTo>
                    <a:pt x="53" y="20"/>
                    <a:pt x="53" y="20"/>
                    <a:pt x="53" y="20"/>
                  </a:cubicBezTo>
                  <a:cubicBezTo>
                    <a:pt x="52" y="20"/>
                    <a:pt x="52" y="20"/>
                    <a:pt x="52" y="20"/>
                  </a:cubicBezTo>
                  <a:cubicBezTo>
                    <a:pt x="51" y="23"/>
                    <a:pt x="51" y="23"/>
                    <a:pt x="51" y="23"/>
                  </a:cubicBezTo>
                  <a:cubicBezTo>
                    <a:pt x="50" y="23"/>
                    <a:pt x="50" y="23"/>
                    <a:pt x="50" y="23"/>
                  </a:cubicBezTo>
                  <a:cubicBezTo>
                    <a:pt x="47" y="26"/>
                    <a:pt x="47" y="26"/>
                    <a:pt x="47" y="26"/>
                  </a:cubicBezTo>
                  <a:cubicBezTo>
                    <a:pt x="47" y="27"/>
                    <a:pt x="47" y="27"/>
                    <a:pt x="47" y="27"/>
                  </a:cubicBezTo>
                  <a:cubicBezTo>
                    <a:pt x="48" y="29"/>
                    <a:pt x="48" y="29"/>
                    <a:pt x="48" y="29"/>
                  </a:cubicBezTo>
                  <a:cubicBezTo>
                    <a:pt x="48" y="30"/>
                    <a:pt x="48" y="30"/>
                    <a:pt x="48" y="30"/>
                  </a:cubicBezTo>
                  <a:cubicBezTo>
                    <a:pt x="49" y="30"/>
                    <a:pt x="49" y="30"/>
                    <a:pt x="49" y="30"/>
                  </a:cubicBezTo>
                  <a:cubicBezTo>
                    <a:pt x="50" y="32"/>
                    <a:pt x="50" y="32"/>
                    <a:pt x="50" y="32"/>
                  </a:cubicBezTo>
                  <a:cubicBezTo>
                    <a:pt x="49" y="33"/>
                    <a:pt x="49" y="33"/>
                    <a:pt x="49" y="33"/>
                  </a:cubicBezTo>
                  <a:cubicBezTo>
                    <a:pt x="47" y="33"/>
                    <a:pt x="47" y="33"/>
                    <a:pt x="47" y="33"/>
                  </a:cubicBezTo>
                  <a:cubicBezTo>
                    <a:pt x="47" y="34"/>
                    <a:pt x="47" y="34"/>
                    <a:pt x="47" y="34"/>
                  </a:cubicBezTo>
                  <a:cubicBezTo>
                    <a:pt x="45" y="37"/>
                    <a:pt x="45" y="37"/>
                    <a:pt x="45" y="37"/>
                  </a:cubicBezTo>
                  <a:cubicBezTo>
                    <a:pt x="45" y="38"/>
                    <a:pt x="45" y="38"/>
                    <a:pt x="45" y="38"/>
                  </a:cubicBezTo>
                  <a:cubicBezTo>
                    <a:pt x="46" y="39"/>
                    <a:pt x="46" y="39"/>
                    <a:pt x="46" y="39"/>
                  </a:cubicBezTo>
                  <a:cubicBezTo>
                    <a:pt x="45" y="39"/>
                    <a:pt x="45" y="39"/>
                    <a:pt x="45" y="39"/>
                  </a:cubicBezTo>
                  <a:cubicBezTo>
                    <a:pt x="43" y="39"/>
                    <a:pt x="43" y="39"/>
                    <a:pt x="43" y="39"/>
                  </a:cubicBezTo>
                  <a:cubicBezTo>
                    <a:pt x="40" y="41"/>
                    <a:pt x="40" y="41"/>
                    <a:pt x="40" y="41"/>
                  </a:cubicBezTo>
                  <a:cubicBezTo>
                    <a:pt x="40" y="42"/>
                    <a:pt x="40" y="42"/>
                    <a:pt x="40" y="42"/>
                  </a:cubicBezTo>
                  <a:cubicBezTo>
                    <a:pt x="38" y="44"/>
                    <a:pt x="38" y="44"/>
                    <a:pt x="38" y="44"/>
                  </a:cubicBezTo>
                  <a:cubicBezTo>
                    <a:pt x="37" y="43"/>
                    <a:pt x="37" y="43"/>
                    <a:pt x="37" y="43"/>
                  </a:cubicBezTo>
                  <a:cubicBezTo>
                    <a:pt x="36" y="42"/>
                    <a:pt x="36" y="42"/>
                    <a:pt x="36" y="42"/>
                  </a:cubicBezTo>
                  <a:cubicBezTo>
                    <a:pt x="36" y="43"/>
                    <a:pt x="36" y="43"/>
                    <a:pt x="36" y="43"/>
                  </a:cubicBezTo>
                  <a:cubicBezTo>
                    <a:pt x="35" y="44"/>
                    <a:pt x="35" y="44"/>
                    <a:pt x="35" y="44"/>
                  </a:cubicBezTo>
                  <a:cubicBezTo>
                    <a:pt x="34" y="43"/>
                    <a:pt x="34" y="43"/>
                    <a:pt x="34" y="43"/>
                  </a:cubicBezTo>
                  <a:cubicBezTo>
                    <a:pt x="33" y="43"/>
                    <a:pt x="33" y="43"/>
                    <a:pt x="33" y="43"/>
                  </a:cubicBezTo>
                  <a:cubicBezTo>
                    <a:pt x="32" y="44"/>
                    <a:pt x="32" y="44"/>
                    <a:pt x="32" y="44"/>
                  </a:cubicBezTo>
                  <a:cubicBezTo>
                    <a:pt x="31" y="44"/>
                    <a:pt x="31" y="44"/>
                    <a:pt x="31" y="44"/>
                  </a:cubicBezTo>
                  <a:cubicBezTo>
                    <a:pt x="29" y="43"/>
                    <a:pt x="29" y="43"/>
                    <a:pt x="29" y="43"/>
                  </a:cubicBezTo>
                  <a:cubicBezTo>
                    <a:pt x="28" y="44"/>
                    <a:pt x="28" y="44"/>
                    <a:pt x="28" y="44"/>
                  </a:cubicBezTo>
                  <a:cubicBezTo>
                    <a:pt x="26" y="44"/>
                    <a:pt x="26" y="44"/>
                    <a:pt x="26" y="44"/>
                  </a:cubicBezTo>
                  <a:cubicBezTo>
                    <a:pt x="24" y="45"/>
                    <a:pt x="24" y="45"/>
                    <a:pt x="24" y="45"/>
                  </a:cubicBezTo>
                  <a:cubicBezTo>
                    <a:pt x="22" y="46"/>
                    <a:pt x="22" y="46"/>
                    <a:pt x="22" y="46"/>
                  </a:cubicBezTo>
                  <a:cubicBezTo>
                    <a:pt x="21" y="46"/>
                    <a:pt x="21" y="46"/>
                    <a:pt x="21" y="46"/>
                  </a:cubicBezTo>
                  <a:cubicBezTo>
                    <a:pt x="21" y="47"/>
                    <a:pt x="21" y="47"/>
                    <a:pt x="21" y="47"/>
                  </a:cubicBezTo>
                  <a:cubicBezTo>
                    <a:pt x="19" y="48"/>
                    <a:pt x="19" y="48"/>
                    <a:pt x="19" y="48"/>
                  </a:cubicBezTo>
                  <a:cubicBezTo>
                    <a:pt x="18" y="48"/>
                    <a:pt x="18" y="48"/>
                    <a:pt x="18" y="48"/>
                  </a:cubicBezTo>
                  <a:cubicBezTo>
                    <a:pt x="16" y="46"/>
                    <a:pt x="16" y="46"/>
                    <a:pt x="16" y="46"/>
                  </a:cubicBezTo>
                  <a:cubicBezTo>
                    <a:pt x="15" y="44"/>
                    <a:pt x="15" y="44"/>
                    <a:pt x="15" y="44"/>
                  </a:cubicBezTo>
                  <a:cubicBezTo>
                    <a:pt x="15" y="43"/>
                    <a:pt x="15" y="43"/>
                    <a:pt x="15" y="43"/>
                  </a:cubicBezTo>
                  <a:cubicBezTo>
                    <a:pt x="13" y="41"/>
                    <a:pt x="13" y="41"/>
                    <a:pt x="13" y="41"/>
                  </a:cubicBezTo>
                  <a:cubicBezTo>
                    <a:pt x="11" y="41"/>
                    <a:pt x="11" y="41"/>
                    <a:pt x="11" y="41"/>
                  </a:cubicBezTo>
                  <a:cubicBezTo>
                    <a:pt x="10" y="41"/>
                    <a:pt x="10" y="41"/>
                    <a:pt x="10" y="41"/>
                  </a:cubicBezTo>
                  <a:cubicBezTo>
                    <a:pt x="10" y="40"/>
                    <a:pt x="10" y="40"/>
                    <a:pt x="10" y="40"/>
                  </a:cubicBezTo>
                  <a:cubicBezTo>
                    <a:pt x="9" y="38"/>
                    <a:pt x="9" y="38"/>
                    <a:pt x="9" y="38"/>
                  </a:cubicBezTo>
                  <a:cubicBezTo>
                    <a:pt x="10" y="36"/>
                    <a:pt x="10" y="36"/>
                    <a:pt x="10" y="36"/>
                  </a:cubicBezTo>
                  <a:cubicBezTo>
                    <a:pt x="12" y="35"/>
                    <a:pt x="12" y="35"/>
                    <a:pt x="12" y="35"/>
                  </a:cubicBezTo>
                  <a:cubicBezTo>
                    <a:pt x="12" y="34"/>
                    <a:pt x="12" y="34"/>
                    <a:pt x="12" y="34"/>
                  </a:cubicBezTo>
                  <a:cubicBezTo>
                    <a:pt x="11" y="34"/>
                    <a:pt x="11" y="34"/>
                    <a:pt x="11" y="34"/>
                  </a:cubicBezTo>
                  <a:cubicBezTo>
                    <a:pt x="10" y="33"/>
                    <a:pt x="10" y="33"/>
                    <a:pt x="10" y="33"/>
                  </a:cubicBezTo>
                  <a:cubicBezTo>
                    <a:pt x="12" y="31"/>
                    <a:pt x="12" y="31"/>
                    <a:pt x="12" y="31"/>
                  </a:cubicBezTo>
                  <a:cubicBezTo>
                    <a:pt x="12" y="29"/>
                    <a:pt x="12" y="29"/>
                    <a:pt x="12" y="29"/>
                  </a:cubicBezTo>
                  <a:cubicBezTo>
                    <a:pt x="10" y="28"/>
                    <a:pt x="10" y="28"/>
                    <a:pt x="10" y="28"/>
                  </a:cubicBezTo>
                  <a:cubicBezTo>
                    <a:pt x="9" y="26"/>
                    <a:pt x="9" y="26"/>
                    <a:pt x="9" y="26"/>
                  </a:cubicBezTo>
                  <a:cubicBezTo>
                    <a:pt x="10" y="26"/>
                    <a:pt x="10" y="26"/>
                    <a:pt x="10" y="26"/>
                  </a:cubicBezTo>
                  <a:cubicBezTo>
                    <a:pt x="11" y="26"/>
                    <a:pt x="11" y="26"/>
                    <a:pt x="11" y="26"/>
                  </a:cubicBezTo>
                  <a:cubicBezTo>
                    <a:pt x="13" y="24"/>
                    <a:pt x="13" y="24"/>
                    <a:pt x="13" y="24"/>
                  </a:cubicBezTo>
                  <a:cubicBezTo>
                    <a:pt x="12" y="23"/>
                    <a:pt x="12" y="23"/>
                    <a:pt x="12" y="23"/>
                  </a:cubicBezTo>
                  <a:cubicBezTo>
                    <a:pt x="13" y="22"/>
                    <a:pt x="13" y="22"/>
                    <a:pt x="13" y="22"/>
                  </a:cubicBezTo>
                  <a:cubicBezTo>
                    <a:pt x="13" y="19"/>
                    <a:pt x="13" y="19"/>
                    <a:pt x="13" y="19"/>
                  </a:cubicBezTo>
                  <a:cubicBezTo>
                    <a:pt x="13" y="17"/>
                    <a:pt x="13" y="17"/>
                    <a:pt x="13" y="17"/>
                  </a:cubicBezTo>
                  <a:cubicBezTo>
                    <a:pt x="15" y="15"/>
                    <a:pt x="15" y="15"/>
                    <a:pt x="15" y="15"/>
                  </a:cubicBezTo>
                  <a:cubicBezTo>
                    <a:pt x="16" y="15"/>
                    <a:pt x="16" y="15"/>
                    <a:pt x="16" y="15"/>
                  </a:cubicBezTo>
                  <a:cubicBezTo>
                    <a:pt x="16" y="14"/>
                    <a:pt x="16" y="14"/>
                    <a:pt x="16" y="14"/>
                  </a:cubicBezTo>
                  <a:cubicBezTo>
                    <a:pt x="15" y="13"/>
                    <a:pt x="15" y="13"/>
                    <a:pt x="15" y="13"/>
                  </a:cubicBezTo>
                  <a:cubicBezTo>
                    <a:pt x="15" y="12"/>
                    <a:pt x="15" y="12"/>
                    <a:pt x="15" y="12"/>
                  </a:cubicBezTo>
                  <a:cubicBezTo>
                    <a:pt x="12" y="11"/>
                    <a:pt x="12" y="11"/>
                    <a:pt x="12" y="11"/>
                  </a:cubicBezTo>
                  <a:cubicBezTo>
                    <a:pt x="11" y="12"/>
                    <a:pt x="11" y="12"/>
                    <a:pt x="11" y="12"/>
                  </a:cubicBezTo>
                  <a:cubicBezTo>
                    <a:pt x="8" y="12"/>
                    <a:pt x="8" y="12"/>
                    <a:pt x="8" y="12"/>
                  </a:cubicBezTo>
                  <a:cubicBezTo>
                    <a:pt x="6" y="13"/>
                    <a:pt x="6" y="13"/>
                    <a:pt x="6" y="13"/>
                  </a:cubicBezTo>
                  <a:cubicBezTo>
                    <a:pt x="6" y="12"/>
                    <a:pt x="6" y="12"/>
                    <a:pt x="6" y="12"/>
                  </a:cubicBezTo>
                  <a:cubicBezTo>
                    <a:pt x="6" y="11"/>
                    <a:pt x="6" y="11"/>
                    <a:pt x="6" y="11"/>
                  </a:cubicBezTo>
                  <a:cubicBezTo>
                    <a:pt x="5" y="11"/>
                    <a:pt x="5" y="11"/>
                    <a:pt x="5" y="11"/>
                  </a:cubicBezTo>
                  <a:cubicBezTo>
                    <a:pt x="2" y="11"/>
                    <a:pt x="2" y="11"/>
                    <a:pt x="2" y="11"/>
                  </a:cubicBezTo>
                  <a:cubicBezTo>
                    <a:pt x="2" y="11"/>
                    <a:pt x="2" y="11"/>
                    <a:pt x="2" y="11"/>
                  </a:cubicBezTo>
                  <a:cubicBezTo>
                    <a:pt x="4" y="10"/>
                    <a:pt x="4" y="10"/>
                    <a:pt x="4" y="10"/>
                  </a:cubicBezTo>
                  <a:cubicBezTo>
                    <a:pt x="3" y="9"/>
                    <a:pt x="3" y="9"/>
                    <a:pt x="3" y="9"/>
                  </a:cubicBezTo>
                  <a:cubicBezTo>
                    <a:pt x="3" y="9"/>
                    <a:pt x="3" y="9"/>
                    <a:pt x="3" y="9"/>
                  </a:cubicBezTo>
                  <a:cubicBezTo>
                    <a:pt x="3" y="8"/>
                    <a:pt x="3" y="8"/>
                    <a:pt x="3" y="8"/>
                  </a:cubicBezTo>
                  <a:cubicBezTo>
                    <a:pt x="3" y="7"/>
                    <a:pt x="3" y="7"/>
                    <a:pt x="3" y="7"/>
                  </a:cubicBezTo>
                  <a:cubicBezTo>
                    <a:pt x="2" y="8"/>
                    <a:pt x="2" y="8"/>
                    <a:pt x="2" y="8"/>
                  </a:cubicBezTo>
                  <a:cubicBezTo>
                    <a:pt x="2" y="8"/>
                    <a:pt x="2" y="8"/>
                    <a:pt x="2" y="8"/>
                  </a:cubicBezTo>
                  <a:cubicBezTo>
                    <a:pt x="2" y="7"/>
                    <a:pt x="2" y="7"/>
                    <a:pt x="2" y="7"/>
                  </a:cubicBezTo>
                  <a:cubicBezTo>
                    <a:pt x="2" y="6"/>
                    <a:pt x="2" y="6"/>
                    <a:pt x="2" y="6"/>
                  </a:cubicBezTo>
                  <a:cubicBezTo>
                    <a:pt x="2" y="6"/>
                    <a:pt x="2" y="6"/>
                    <a:pt x="2" y="6"/>
                  </a:cubicBezTo>
                  <a:cubicBezTo>
                    <a:pt x="1" y="6"/>
                    <a:pt x="1" y="6"/>
                    <a:pt x="1" y="6"/>
                  </a:cubicBezTo>
                  <a:cubicBezTo>
                    <a:pt x="0" y="5"/>
                    <a:pt x="0" y="5"/>
                    <a:pt x="0" y="5"/>
                  </a:cubicBezTo>
                  <a:cubicBezTo>
                    <a:pt x="1" y="4"/>
                    <a:pt x="1" y="4"/>
                    <a:pt x="1" y="4"/>
                  </a:cubicBezTo>
                  <a:cubicBezTo>
                    <a:pt x="3" y="3"/>
                    <a:pt x="3" y="3"/>
                    <a:pt x="3" y="3"/>
                  </a:cubicBezTo>
                  <a:cubicBezTo>
                    <a:pt x="4" y="3"/>
                    <a:pt x="4" y="3"/>
                    <a:pt x="4" y="3"/>
                  </a:cubicBezTo>
                  <a:cubicBezTo>
                    <a:pt x="6" y="3"/>
                    <a:pt x="6" y="3"/>
                    <a:pt x="6" y="3"/>
                  </a:cubicBezTo>
                  <a:cubicBezTo>
                    <a:pt x="7" y="3"/>
                    <a:pt x="7" y="3"/>
                    <a:pt x="7" y="3"/>
                  </a:cubicBezTo>
                  <a:cubicBezTo>
                    <a:pt x="6" y="2"/>
                    <a:pt x="6" y="2"/>
                    <a:pt x="6" y="2"/>
                  </a:cubicBezTo>
                  <a:cubicBezTo>
                    <a:pt x="6" y="2"/>
                    <a:pt x="6" y="2"/>
                    <a:pt x="6" y="2"/>
                  </a:cubicBezTo>
                  <a:cubicBezTo>
                    <a:pt x="8" y="1"/>
                    <a:pt x="8" y="1"/>
                    <a:pt x="8" y="1"/>
                  </a:cubicBezTo>
                  <a:cubicBezTo>
                    <a:pt x="8" y="1"/>
                    <a:pt x="8" y="1"/>
                    <a:pt x="8" y="1"/>
                  </a:cubicBezTo>
                  <a:cubicBezTo>
                    <a:pt x="9" y="0"/>
                    <a:pt x="9" y="0"/>
                    <a:pt x="9" y="0"/>
                  </a:cubicBezTo>
                  <a:cubicBezTo>
                    <a:pt x="10" y="1"/>
                    <a:pt x="10" y="1"/>
                    <a:pt x="10" y="1"/>
                  </a:cubicBezTo>
                  <a:cubicBezTo>
                    <a:pt x="12" y="2"/>
                    <a:pt x="12" y="2"/>
                    <a:pt x="12" y="2"/>
                  </a:cubicBezTo>
                  <a:cubicBezTo>
                    <a:pt x="13" y="1"/>
                    <a:pt x="13" y="1"/>
                    <a:pt x="13" y="1"/>
                  </a:cubicBezTo>
                  <a:cubicBezTo>
                    <a:pt x="14" y="1"/>
                    <a:pt x="14" y="1"/>
                    <a:pt x="14" y="1"/>
                  </a:cubicBezTo>
                  <a:cubicBezTo>
                    <a:pt x="15" y="2"/>
                    <a:pt x="15" y="2"/>
                    <a:pt x="15" y="2"/>
                  </a:cubicBezTo>
                  <a:cubicBezTo>
                    <a:pt x="16" y="1"/>
                    <a:pt x="16" y="1"/>
                    <a:pt x="16" y="1"/>
                  </a:cubicBezTo>
                  <a:cubicBezTo>
                    <a:pt x="18" y="1"/>
                    <a:pt x="18" y="1"/>
                    <a:pt x="18" y="1"/>
                  </a:cubicBezTo>
                  <a:cubicBezTo>
                    <a:pt x="19" y="1"/>
                    <a:pt x="19" y="1"/>
                    <a:pt x="19" y="1"/>
                  </a:cubicBezTo>
                  <a:cubicBezTo>
                    <a:pt x="20" y="2"/>
                    <a:pt x="20" y="2"/>
                    <a:pt x="20" y="2"/>
                  </a:cubicBezTo>
                  <a:cubicBezTo>
                    <a:pt x="24" y="2"/>
                    <a:pt x="24" y="2"/>
                    <a:pt x="24" y="2"/>
                  </a:cubicBezTo>
                  <a:cubicBezTo>
                    <a:pt x="26" y="3"/>
                    <a:pt x="26" y="3"/>
                    <a:pt x="26" y="3"/>
                  </a:cubicBezTo>
                  <a:cubicBezTo>
                    <a:pt x="29" y="2"/>
                    <a:pt x="29" y="2"/>
                    <a:pt x="29" y="2"/>
                  </a:cubicBezTo>
                  <a:cubicBezTo>
                    <a:pt x="31" y="2"/>
                    <a:pt x="31" y="2"/>
                    <a:pt x="31" y="2"/>
                  </a:cubicBezTo>
                  <a:cubicBezTo>
                    <a:pt x="31" y="3"/>
                    <a:pt x="31" y="3"/>
                    <a:pt x="31" y="3"/>
                  </a:cubicBezTo>
                  <a:cubicBezTo>
                    <a:pt x="33" y="3"/>
                    <a:pt x="33" y="3"/>
                    <a:pt x="33" y="3"/>
                  </a:cubicBezTo>
                  <a:cubicBezTo>
                    <a:pt x="34" y="2"/>
                    <a:pt x="34" y="2"/>
                    <a:pt x="34" y="2"/>
                  </a:cubicBezTo>
                  <a:cubicBezTo>
                    <a:pt x="35" y="2"/>
                    <a:pt x="35" y="2"/>
                    <a:pt x="35" y="2"/>
                  </a:cubicBezTo>
                  <a:cubicBezTo>
                    <a:pt x="38" y="4"/>
                    <a:pt x="38" y="4"/>
                    <a:pt x="38" y="4"/>
                  </a:cubicBezTo>
                  <a:cubicBezTo>
                    <a:pt x="39" y="3"/>
                    <a:pt x="39" y="3"/>
                    <a:pt x="39" y="3"/>
                  </a:cubicBezTo>
                  <a:cubicBezTo>
                    <a:pt x="39" y="3"/>
                    <a:pt x="39" y="3"/>
                    <a:pt x="39" y="3"/>
                  </a:cubicBezTo>
                  <a:cubicBezTo>
                    <a:pt x="40" y="3"/>
                    <a:pt x="40" y="3"/>
                    <a:pt x="40" y="3"/>
                  </a:cubicBezTo>
                  <a:close/>
                  <a:moveTo>
                    <a:pt x="67" y="25"/>
                  </a:moveTo>
                  <a:cubicBezTo>
                    <a:pt x="69" y="25"/>
                    <a:pt x="69" y="25"/>
                    <a:pt x="69" y="25"/>
                  </a:cubicBezTo>
                  <a:cubicBezTo>
                    <a:pt x="70" y="26"/>
                    <a:pt x="70" y="26"/>
                    <a:pt x="70" y="26"/>
                  </a:cubicBezTo>
                  <a:cubicBezTo>
                    <a:pt x="70" y="25"/>
                    <a:pt x="70" y="25"/>
                    <a:pt x="70" y="25"/>
                  </a:cubicBezTo>
                  <a:cubicBezTo>
                    <a:pt x="69" y="24"/>
                    <a:pt x="69" y="24"/>
                    <a:pt x="69" y="24"/>
                  </a:cubicBezTo>
                  <a:cubicBezTo>
                    <a:pt x="67" y="24"/>
                    <a:pt x="67" y="24"/>
                    <a:pt x="67" y="24"/>
                  </a:cubicBezTo>
                  <a:cubicBezTo>
                    <a:pt x="67" y="25"/>
                    <a:pt x="67" y="25"/>
                    <a:pt x="67" y="25"/>
                  </a:cubicBezTo>
                  <a:close/>
                  <a:moveTo>
                    <a:pt x="64" y="28"/>
                  </a:moveTo>
                  <a:cubicBezTo>
                    <a:pt x="64" y="27"/>
                    <a:pt x="64" y="27"/>
                    <a:pt x="64" y="27"/>
                  </a:cubicBezTo>
                  <a:cubicBezTo>
                    <a:pt x="66" y="26"/>
                    <a:pt x="66" y="26"/>
                    <a:pt x="66" y="26"/>
                  </a:cubicBezTo>
                  <a:cubicBezTo>
                    <a:pt x="64" y="26"/>
                    <a:pt x="64" y="26"/>
                    <a:pt x="64" y="26"/>
                  </a:cubicBezTo>
                  <a:cubicBezTo>
                    <a:pt x="63" y="26"/>
                    <a:pt x="63" y="26"/>
                    <a:pt x="63" y="26"/>
                  </a:cubicBezTo>
                  <a:cubicBezTo>
                    <a:pt x="62" y="26"/>
                    <a:pt x="62" y="26"/>
                    <a:pt x="62" y="26"/>
                  </a:cubicBezTo>
                  <a:cubicBezTo>
                    <a:pt x="62" y="27"/>
                    <a:pt x="62" y="27"/>
                    <a:pt x="62" y="27"/>
                  </a:cubicBezTo>
                  <a:cubicBezTo>
                    <a:pt x="63" y="28"/>
                    <a:pt x="63" y="28"/>
                    <a:pt x="63" y="28"/>
                  </a:cubicBezTo>
                  <a:cubicBezTo>
                    <a:pt x="64" y="28"/>
                    <a:pt x="64" y="28"/>
                    <a:pt x="64" y="28"/>
                  </a:cubicBezTo>
                  <a:close/>
                  <a:moveTo>
                    <a:pt x="57" y="32"/>
                  </a:moveTo>
                  <a:cubicBezTo>
                    <a:pt x="58" y="31"/>
                    <a:pt x="58" y="31"/>
                    <a:pt x="58" y="31"/>
                  </a:cubicBezTo>
                  <a:cubicBezTo>
                    <a:pt x="58" y="30"/>
                    <a:pt x="58" y="30"/>
                    <a:pt x="58" y="30"/>
                  </a:cubicBezTo>
                  <a:cubicBezTo>
                    <a:pt x="58" y="30"/>
                    <a:pt x="58" y="30"/>
                    <a:pt x="58" y="30"/>
                  </a:cubicBezTo>
                  <a:cubicBezTo>
                    <a:pt x="56" y="30"/>
                    <a:pt x="56" y="30"/>
                    <a:pt x="56" y="30"/>
                  </a:cubicBezTo>
                  <a:cubicBezTo>
                    <a:pt x="56" y="31"/>
                    <a:pt x="56" y="31"/>
                    <a:pt x="56" y="31"/>
                  </a:cubicBezTo>
                  <a:lnTo>
                    <a:pt x="57"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74"/>
            <p:cNvSpPr>
              <a:spLocks/>
            </p:cNvSpPr>
            <p:nvPr/>
          </p:nvSpPr>
          <p:spPr bwMode="auto">
            <a:xfrm>
              <a:off x="15612662" y="-961203"/>
              <a:ext cx="64556" cy="115417"/>
            </a:xfrm>
            <a:custGeom>
              <a:avLst/>
              <a:gdLst>
                <a:gd name="T0" fmla="*/ 21 w 33"/>
                <a:gd name="T1" fmla="*/ 56 h 59"/>
                <a:gd name="T2" fmla="*/ 21 w 33"/>
                <a:gd name="T3" fmla="*/ 48 h 59"/>
                <a:gd name="T4" fmla="*/ 25 w 33"/>
                <a:gd name="T5" fmla="*/ 44 h 59"/>
                <a:gd name="T6" fmla="*/ 21 w 33"/>
                <a:gd name="T7" fmla="*/ 42 h 59"/>
                <a:gd name="T8" fmla="*/ 25 w 33"/>
                <a:gd name="T9" fmla="*/ 35 h 59"/>
                <a:gd name="T10" fmla="*/ 19 w 33"/>
                <a:gd name="T11" fmla="*/ 29 h 59"/>
                <a:gd name="T12" fmla="*/ 23 w 33"/>
                <a:gd name="T13" fmla="*/ 29 h 59"/>
                <a:gd name="T14" fmla="*/ 25 w 33"/>
                <a:gd name="T15" fmla="*/ 23 h 59"/>
                <a:gd name="T16" fmla="*/ 27 w 33"/>
                <a:gd name="T17" fmla="*/ 15 h 59"/>
                <a:gd name="T18" fmla="*/ 31 w 33"/>
                <a:gd name="T19" fmla="*/ 8 h 59"/>
                <a:gd name="T20" fmla="*/ 33 w 33"/>
                <a:gd name="T21" fmla="*/ 6 h 59"/>
                <a:gd name="T22" fmla="*/ 31 w 33"/>
                <a:gd name="T23" fmla="*/ 2 h 59"/>
                <a:gd name="T24" fmla="*/ 23 w 33"/>
                <a:gd name="T25" fmla="*/ 2 h 59"/>
                <a:gd name="T26" fmla="*/ 14 w 33"/>
                <a:gd name="T27" fmla="*/ 4 h 59"/>
                <a:gd name="T28" fmla="*/ 14 w 33"/>
                <a:gd name="T29" fmla="*/ 0 h 59"/>
                <a:gd name="T30" fmla="*/ 6 w 33"/>
                <a:gd name="T31" fmla="*/ 0 h 59"/>
                <a:gd name="T32" fmla="*/ 8 w 33"/>
                <a:gd name="T33" fmla="*/ 6 h 59"/>
                <a:gd name="T34" fmla="*/ 8 w 33"/>
                <a:gd name="T35" fmla="*/ 12 h 59"/>
                <a:gd name="T36" fmla="*/ 8 w 33"/>
                <a:gd name="T37" fmla="*/ 17 h 59"/>
                <a:gd name="T38" fmla="*/ 6 w 33"/>
                <a:gd name="T39" fmla="*/ 21 h 59"/>
                <a:gd name="T40" fmla="*/ 4 w 33"/>
                <a:gd name="T41" fmla="*/ 27 h 59"/>
                <a:gd name="T42" fmla="*/ 0 w 33"/>
                <a:gd name="T43" fmla="*/ 33 h 59"/>
                <a:gd name="T44" fmla="*/ 0 w 33"/>
                <a:gd name="T45" fmla="*/ 40 h 59"/>
                <a:gd name="T46" fmla="*/ 2 w 33"/>
                <a:gd name="T47" fmla="*/ 38 h 59"/>
                <a:gd name="T48" fmla="*/ 4 w 33"/>
                <a:gd name="T49" fmla="*/ 38 h 59"/>
                <a:gd name="T50" fmla="*/ 2 w 33"/>
                <a:gd name="T51" fmla="*/ 40 h 59"/>
                <a:gd name="T52" fmla="*/ 2 w 33"/>
                <a:gd name="T53" fmla="*/ 44 h 59"/>
                <a:gd name="T54" fmla="*/ 8 w 33"/>
                <a:gd name="T55" fmla="*/ 42 h 59"/>
                <a:gd name="T56" fmla="*/ 6 w 33"/>
                <a:gd name="T57" fmla="*/ 46 h 59"/>
                <a:gd name="T58" fmla="*/ 6 w 33"/>
                <a:gd name="T59" fmla="*/ 54 h 59"/>
                <a:gd name="T60" fmla="*/ 4 w 33"/>
                <a:gd name="T61" fmla="*/ 59 h 59"/>
                <a:gd name="T62" fmla="*/ 8 w 33"/>
                <a:gd name="T63" fmla="*/ 57 h 59"/>
                <a:gd name="T64" fmla="*/ 14 w 33"/>
                <a:gd name="T65" fmla="*/ 59 h 59"/>
                <a:gd name="T66" fmla="*/ 21 w 33"/>
                <a:gd name="T67" fmla="*/ 57 h 59"/>
                <a:gd name="T68" fmla="*/ 21 w 33"/>
                <a:gd name="T6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59">
                  <a:moveTo>
                    <a:pt x="21" y="57"/>
                  </a:moveTo>
                  <a:lnTo>
                    <a:pt x="21" y="56"/>
                  </a:lnTo>
                  <a:lnTo>
                    <a:pt x="19" y="52"/>
                  </a:lnTo>
                  <a:lnTo>
                    <a:pt x="21" y="48"/>
                  </a:lnTo>
                  <a:lnTo>
                    <a:pt x="25" y="46"/>
                  </a:lnTo>
                  <a:lnTo>
                    <a:pt x="25" y="44"/>
                  </a:lnTo>
                  <a:lnTo>
                    <a:pt x="23" y="44"/>
                  </a:lnTo>
                  <a:lnTo>
                    <a:pt x="21" y="42"/>
                  </a:lnTo>
                  <a:lnTo>
                    <a:pt x="25" y="38"/>
                  </a:lnTo>
                  <a:lnTo>
                    <a:pt x="25" y="35"/>
                  </a:lnTo>
                  <a:lnTo>
                    <a:pt x="21" y="33"/>
                  </a:lnTo>
                  <a:lnTo>
                    <a:pt x="19" y="29"/>
                  </a:lnTo>
                  <a:lnTo>
                    <a:pt x="21" y="29"/>
                  </a:lnTo>
                  <a:lnTo>
                    <a:pt x="23" y="29"/>
                  </a:lnTo>
                  <a:lnTo>
                    <a:pt x="27" y="25"/>
                  </a:lnTo>
                  <a:lnTo>
                    <a:pt x="25" y="23"/>
                  </a:lnTo>
                  <a:lnTo>
                    <a:pt x="27" y="21"/>
                  </a:lnTo>
                  <a:lnTo>
                    <a:pt x="27" y="15"/>
                  </a:lnTo>
                  <a:lnTo>
                    <a:pt x="27" y="12"/>
                  </a:lnTo>
                  <a:lnTo>
                    <a:pt x="31" y="8"/>
                  </a:lnTo>
                  <a:lnTo>
                    <a:pt x="33" y="8"/>
                  </a:lnTo>
                  <a:lnTo>
                    <a:pt x="33" y="6"/>
                  </a:lnTo>
                  <a:lnTo>
                    <a:pt x="31" y="4"/>
                  </a:lnTo>
                  <a:lnTo>
                    <a:pt x="31" y="2"/>
                  </a:lnTo>
                  <a:lnTo>
                    <a:pt x="25" y="0"/>
                  </a:lnTo>
                  <a:lnTo>
                    <a:pt x="23" y="2"/>
                  </a:lnTo>
                  <a:lnTo>
                    <a:pt x="17" y="2"/>
                  </a:lnTo>
                  <a:lnTo>
                    <a:pt x="14" y="4"/>
                  </a:lnTo>
                  <a:lnTo>
                    <a:pt x="14" y="2"/>
                  </a:lnTo>
                  <a:lnTo>
                    <a:pt x="14" y="0"/>
                  </a:lnTo>
                  <a:lnTo>
                    <a:pt x="12" y="0"/>
                  </a:lnTo>
                  <a:lnTo>
                    <a:pt x="6" y="0"/>
                  </a:lnTo>
                  <a:lnTo>
                    <a:pt x="6" y="2"/>
                  </a:lnTo>
                  <a:lnTo>
                    <a:pt x="8" y="6"/>
                  </a:lnTo>
                  <a:lnTo>
                    <a:pt x="8" y="12"/>
                  </a:lnTo>
                  <a:lnTo>
                    <a:pt x="8" y="12"/>
                  </a:lnTo>
                  <a:lnTo>
                    <a:pt x="8" y="15"/>
                  </a:lnTo>
                  <a:lnTo>
                    <a:pt x="8" y="17"/>
                  </a:lnTo>
                  <a:lnTo>
                    <a:pt x="8" y="17"/>
                  </a:lnTo>
                  <a:lnTo>
                    <a:pt x="6" y="21"/>
                  </a:lnTo>
                  <a:lnTo>
                    <a:pt x="6" y="23"/>
                  </a:lnTo>
                  <a:lnTo>
                    <a:pt x="4" y="27"/>
                  </a:lnTo>
                  <a:lnTo>
                    <a:pt x="4" y="29"/>
                  </a:lnTo>
                  <a:lnTo>
                    <a:pt x="0" y="33"/>
                  </a:lnTo>
                  <a:lnTo>
                    <a:pt x="0" y="38"/>
                  </a:lnTo>
                  <a:lnTo>
                    <a:pt x="0" y="40"/>
                  </a:lnTo>
                  <a:lnTo>
                    <a:pt x="2" y="40"/>
                  </a:lnTo>
                  <a:lnTo>
                    <a:pt x="2" y="38"/>
                  </a:lnTo>
                  <a:lnTo>
                    <a:pt x="4" y="36"/>
                  </a:lnTo>
                  <a:lnTo>
                    <a:pt x="4" y="38"/>
                  </a:lnTo>
                  <a:lnTo>
                    <a:pt x="6" y="38"/>
                  </a:lnTo>
                  <a:lnTo>
                    <a:pt x="2" y="40"/>
                  </a:lnTo>
                  <a:lnTo>
                    <a:pt x="2" y="42"/>
                  </a:lnTo>
                  <a:lnTo>
                    <a:pt x="2" y="44"/>
                  </a:lnTo>
                  <a:lnTo>
                    <a:pt x="4" y="42"/>
                  </a:lnTo>
                  <a:lnTo>
                    <a:pt x="8" y="42"/>
                  </a:lnTo>
                  <a:lnTo>
                    <a:pt x="6" y="44"/>
                  </a:lnTo>
                  <a:lnTo>
                    <a:pt x="6" y="46"/>
                  </a:lnTo>
                  <a:lnTo>
                    <a:pt x="6" y="48"/>
                  </a:lnTo>
                  <a:lnTo>
                    <a:pt x="6" y="54"/>
                  </a:lnTo>
                  <a:lnTo>
                    <a:pt x="4" y="57"/>
                  </a:lnTo>
                  <a:lnTo>
                    <a:pt x="4" y="59"/>
                  </a:lnTo>
                  <a:lnTo>
                    <a:pt x="4" y="59"/>
                  </a:lnTo>
                  <a:lnTo>
                    <a:pt x="8" y="57"/>
                  </a:lnTo>
                  <a:lnTo>
                    <a:pt x="12" y="59"/>
                  </a:lnTo>
                  <a:lnTo>
                    <a:pt x="14" y="59"/>
                  </a:lnTo>
                  <a:lnTo>
                    <a:pt x="17" y="57"/>
                  </a:lnTo>
                  <a:lnTo>
                    <a:pt x="21" y="57"/>
                  </a:lnTo>
                  <a:lnTo>
                    <a:pt x="21" y="57"/>
                  </a:lnTo>
                  <a:lnTo>
                    <a:pt x="21" y="5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75"/>
            <p:cNvSpPr>
              <a:spLocks noEditPoints="1"/>
            </p:cNvSpPr>
            <p:nvPr/>
          </p:nvSpPr>
          <p:spPr bwMode="auto">
            <a:xfrm>
              <a:off x="16183882" y="-957292"/>
              <a:ext cx="183887" cy="156499"/>
            </a:xfrm>
            <a:custGeom>
              <a:avLst/>
              <a:gdLst>
                <a:gd name="T0" fmla="*/ 30 w 49"/>
                <a:gd name="T1" fmla="*/ 3 h 42"/>
                <a:gd name="T2" fmla="*/ 19 w 49"/>
                <a:gd name="T3" fmla="*/ 4 h 42"/>
                <a:gd name="T4" fmla="*/ 8 w 49"/>
                <a:gd name="T5" fmla="*/ 7 h 42"/>
                <a:gd name="T6" fmla="*/ 5 w 49"/>
                <a:gd name="T7" fmla="*/ 17 h 42"/>
                <a:gd name="T8" fmla="*/ 13 w 49"/>
                <a:gd name="T9" fmla="*/ 23 h 42"/>
                <a:gd name="T10" fmla="*/ 18 w 49"/>
                <a:gd name="T11" fmla="*/ 24 h 42"/>
                <a:gd name="T12" fmla="*/ 9 w 49"/>
                <a:gd name="T13" fmla="*/ 24 h 42"/>
                <a:gd name="T14" fmla="*/ 14 w 49"/>
                <a:gd name="T15" fmla="*/ 32 h 42"/>
                <a:gd name="T16" fmla="*/ 17 w 49"/>
                <a:gd name="T17" fmla="*/ 33 h 42"/>
                <a:gd name="T18" fmla="*/ 18 w 49"/>
                <a:gd name="T19" fmla="*/ 28 h 42"/>
                <a:gd name="T20" fmla="*/ 21 w 49"/>
                <a:gd name="T21" fmla="*/ 28 h 42"/>
                <a:gd name="T22" fmla="*/ 23 w 49"/>
                <a:gd name="T23" fmla="*/ 26 h 42"/>
                <a:gd name="T24" fmla="*/ 20 w 49"/>
                <a:gd name="T25" fmla="*/ 20 h 42"/>
                <a:gd name="T26" fmla="*/ 18 w 49"/>
                <a:gd name="T27" fmla="*/ 17 h 42"/>
                <a:gd name="T28" fmla="*/ 18 w 49"/>
                <a:gd name="T29" fmla="*/ 14 h 42"/>
                <a:gd name="T30" fmla="*/ 17 w 49"/>
                <a:gd name="T31" fmla="*/ 9 h 42"/>
                <a:gd name="T32" fmla="*/ 22 w 49"/>
                <a:gd name="T33" fmla="*/ 10 h 42"/>
                <a:gd name="T34" fmla="*/ 25 w 49"/>
                <a:gd name="T35" fmla="*/ 10 h 42"/>
                <a:gd name="T36" fmla="*/ 27 w 49"/>
                <a:gd name="T37" fmla="*/ 6 h 42"/>
                <a:gd name="T38" fmla="*/ 36 w 49"/>
                <a:gd name="T39" fmla="*/ 5 h 42"/>
                <a:gd name="T40" fmla="*/ 23 w 49"/>
                <a:gd name="T41" fmla="*/ 40 h 42"/>
                <a:gd name="T42" fmla="*/ 31 w 49"/>
                <a:gd name="T43" fmla="*/ 42 h 42"/>
                <a:gd name="T44" fmla="*/ 38 w 49"/>
                <a:gd name="T45" fmla="*/ 40 h 42"/>
                <a:gd name="T46" fmla="*/ 33 w 49"/>
                <a:gd name="T47" fmla="*/ 39 h 42"/>
                <a:gd name="T48" fmla="*/ 26 w 49"/>
                <a:gd name="T49" fmla="*/ 38 h 42"/>
                <a:gd name="T50" fmla="*/ 24 w 49"/>
                <a:gd name="T51" fmla="*/ 39 h 42"/>
                <a:gd name="T52" fmla="*/ 1 w 49"/>
                <a:gd name="T53" fmla="*/ 15 h 42"/>
                <a:gd name="T54" fmla="*/ 7 w 49"/>
                <a:gd name="T55" fmla="*/ 20 h 42"/>
                <a:gd name="T56" fmla="*/ 7 w 49"/>
                <a:gd name="T57" fmla="*/ 23 h 42"/>
                <a:gd name="T58" fmla="*/ 5 w 49"/>
                <a:gd name="T59" fmla="*/ 24 h 42"/>
                <a:gd name="T60" fmla="*/ 7 w 49"/>
                <a:gd name="T61" fmla="*/ 27 h 42"/>
                <a:gd name="T62" fmla="*/ 43 w 49"/>
                <a:gd name="T63" fmla="*/ 37 h 42"/>
                <a:gd name="T64" fmla="*/ 43 w 49"/>
                <a:gd name="T65" fmla="*/ 40 h 42"/>
                <a:gd name="T66" fmla="*/ 49 w 49"/>
                <a:gd name="T67" fmla="*/ 34 h 42"/>
                <a:gd name="T68" fmla="*/ 46 w 49"/>
                <a:gd name="T69" fmla="*/ 37 h 42"/>
                <a:gd name="T70" fmla="*/ 39 w 49"/>
                <a:gd name="T71" fmla="*/ 26 h 42"/>
                <a:gd name="T72" fmla="*/ 39 w 49"/>
                <a:gd name="T73" fmla="*/ 26 h 42"/>
                <a:gd name="T74" fmla="*/ 35 w 49"/>
                <a:gd name="T75" fmla="*/ 22 h 42"/>
                <a:gd name="T76" fmla="*/ 34 w 49"/>
                <a:gd name="T77" fmla="*/ 17 h 42"/>
                <a:gd name="T78" fmla="*/ 38 w 49"/>
                <a:gd name="T79" fmla="*/ 18 h 42"/>
                <a:gd name="T80" fmla="*/ 35 w 49"/>
                <a:gd name="T81" fmla="*/ 18 h 42"/>
                <a:gd name="T82" fmla="*/ 29 w 49"/>
                <a:gd name="T83" fmla="*/ 11 h 42"/>
                <a:gd name="T84" fmla="*/ 29 w 49"/>
                <a:gd name="T85" fmla="*/ 12 h 42"/>
                <a:gd name="T86" fmla="*/ 26 w 49"/>
                <a:gd name="T87" fmla="*/ 8 h 42"/>
                <a:gd name="T88" fmla="*/ 21 w 49"/>
                <a:gd name="T89" fmla="*/ 17 h 42"/>
                <a:gd name="T90" fmla="*/ 28 w 49"/>
                <a:gd name="T91" fmla="*/ 20 h 42"/>
                <a:gd name="T92" fmla="*/ 36 w 49"/>
                <a:gd name="T93" fmla="*/ 28 h 42"/>
                <a:gd name="T94" fmla="*/ 28 w 49"/>
                <a:gd name="T95" fmla="*/ 30 h 42"/>
                <a:gd name="T96" fmla="*/ 27 w 49"/>
                <a:gd name="T97" fmla="*/ 27 h 42"/>
                <a:gd name="T98" fmla="*/ 33 w 49"/>
                <a:gd name="T99" fmla="*/ 31 h 42"/>
                <a:gd name="T100" fmla="*/ 33 w 49"/>
                <a:gd name="T101" fmla="*/ 28 h 42"/>
                <a:gd name="T102" fmla="*/ 29 w 49"/>
                <a:gd name="T103" fmla="*/ 25 h 42"/>
                <a:gd name="T104" fmla="*/ 19 w 49"/>
                <a:gd name="T105" fmla="*/ 18 h 42"/>
                <a:gd name="T106" fmla="*/ 26 w 49"/>
                <a:gd name="T107" fmla="*/ 22 h 42"/>
                <a:gd name="T108" fmla="*/ 26 w 49"/>
                <a:gd name="T109" fmla="*/ 25 h 42"/>
                <a:gd name="T110" fmla="*/ 22 w 49"/>
                <a:gd name="T111" fmla="*/ 21 h 42"/>
                <a:gd name="T112" fmla="*/ 20 w 49"/>
                <a:gd name="T113" fmla="*/ 34 h 42"/>
                <a:gd name="T114" fmla="*/ 20 w 49"/>
                <a:gd name="T11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 h="42">
                  <a:moveTo>
                    <a:pt x="36" y="0"/>
                  </a:moveTo>
                  <a:cubicBezTo>
                    <a:pt x="36" y="0"/>
                    <a:pt x="36" y="0"/>
                    <a:pt x="36" y="0"/>
                  </a:cubicBezTo>
                  <a:cubicBezTo>
                    <a:pt x="34" y="1"/>
                    <a:pt x="34" y="1"/>
                    <a:pt x="34" y="1"/>
                  </a:cubicBezTo>
                  <a:cubicBezTo>
                    <a:pt x="34" y="2"/>
                    <a:pt x="34" y="2"/>
                    <a:pt x="34" y="2"/>
                  </a:cubicBezTo>
                  <a:cubicBezTo>
                    <a:pt x="35" y="3"/>
                    <a:pt x="35" y="3"/>
                    <a:pt x="35" y="3"/>
                  </a:cubicBezTo>
                  <a:cubicBezTo>
                    <a:pt x="34" y="3"/>
                    <a:pt x="34" y="3"/>
                    <a:pt x="34" y="3"/>
                  </a:cubicBezTo>
                  <a:cubicBezTo>
                    <a:pt x="32" y="3"/>
                    <a:pt x="32" y="3"/>
                    <a:pt x="32" y="3"/>
                  </a:cubicBezTo>
                  <a:cubicBezTo>
                    <a:pt x="31" y="4"/>
                    <a:pt x="31" y="4"/>
                    <a:pt x="31" y="4"/>
                  </a:cubicBezTo>
                  <a:cubicBezTo>
                    <a:pt x="30" y="3"/>
                    <a:pt x="30" y="3"/>
                    <a:pt x="30" y="3"/>
                  </a:cubicBezTo>
                  <a:cubicBezTo>
                    <a:pt x="29" y="3"/>
                    <a:pt x="29" y="3"/>
                    <a:pt x="29" y="3"/>
                  </a:cubicBezTo>
                  <a:cubicBezTo>
                    <a:pt x="28" y="4"/>
                    <a:pt x="28" y="4"/>
                    <a:pt x="28" y="4"/>
                  </a:cubicBezTo>
                  <a:cubicBezTo>
                    <a:pt x="27" y="4"/>
                    <a:pt x="27" y="4"/>
                    <a:pt x="27" y="4"/>
                  </a:cubicBezTo>
                  <a:cubicBezTo>
                    <a:pt x="27" y="3"/>
                    <a:pt x="27" y="3"/>
                    <a:pt x="27" y="3"/>
                  </a:cubicBezTo>
                  <a:cubicBezTo>
                    <a:pt x="25" y="3"/>
                    <a:pt x="25" y="3"/>
                    <a:pt x="25" y="3"/>
                  </a:cubicBezTo>
                  <a:cubicBezTo>
                    <a:pt x="24" y="3"/>
                    <a:pt x="24" y="3"/>
                    <a:pt x="24" y="3"/>
                  </a:cubicBezTo>
                  <a:cubicBezTo>
                    <a:pt x="23" y="3"/>
                    <a:pt x="23" y="3"/>
                    <a:pt x="23" y="3"/>
                  </a:cubicBezTo>
                  <a:cubicBezTo>
                    <a:pt x="21" y="4"/>
                    <a:pt x="21" y="4"/>
                    <a:pt x="21" y="4"/>
                  </a:cubicBezTo>
                  <a:cubicBezTo>
                    <a:pt x="19" y="4"/>
                    <a:pt x="19" y="4"/>
                    <a:pt x="19" y="4"/>
                  </a:cubicBezTo>
                  <a:cubicBezTo>
                    <a:pt x="19" y="3"/>
                    <a:pt x="19" y="3"/>
                    <a:pt x="19" y="3"/>
                  </a:cubicBezTo>
                  <a:cubicBezTo>
                    <a:pt x="18" y="4"/>
                    <a:pt x="18" y="4"/>
                    <a:pt x="18" y="4"/>
                  </a:cubicBezTo>
                  <a:cubicBezTo>
                    <a:pt x="17" y="4"/>
                    <a:pt x="17" y="4"/>
                    <a:pt x="17" y="4"/>
                  </a:cubicBezTo>
                  <a:cubicBezTo>
                    <a:pt x="16" y="5"/>
                    <a:pt x="16" y="5"/>
                    <a:pt x="16" y="5"/>
                  </a:cubicBezTo>
                  <a:cubicBezTo>
                    <a:pt x="13" y="5"/>
                    <a:pt x="13" y="5"/>
                    <a:pt x="13" y="5"/>
                  </a:cubicBezTo>
                  <a:cubicBezTo>
                    <a:pt x="12" y="5"/>
                    <a:pt x="12" y="5"/>
                    <a:pt x="12" y="5"/>
                  </a:cubicBezTo>
                  <a:cubicBezTo>
                    <a:pt x="12" y="6"/>
                    <a:pt x="12" y="6"/>
                    <a:pt x="12" y="6"/>
                  </a:cubicBezTo>
                  <a:cubicBezTo>
                    <a:pt x="10" y="6"/>
                    <a:pt x="10" y="6"/>
                    <a:pt x="10" y="6"/>
                  </a:cubicBezTo>
                  <a:cubicBezTo>
                    <a:pt x="8" y="7"/>
                    <a:pt x="8" y="7"/>
                    <a:pt x="8" y="7"/>
                  </a:cubicBezTo>
                  <a:cubicBezTo>
                    <a:pt x="8" y="9"/>
                    <a:pt x="8" y="9"/>
                    <a:pt x="8" y="9"/>
                  </a:cubicBezTo>
                  <a:cubicBezTo>
                    <a:pt x="7" y="10"/>
                    <a:pt x="7" y="10"/>
                    <a:pt x="7" y="10"/>
                  </a:cubicBezTo>
                  <a:cubicBezTo>
                    <a:pt x="5" y="11"/>
                    <a:pt x="5" y="11"/>
                    <a:pt x="5" y="11"/>
                  </a:cubicBezTo>
                  <a:cubicBezTo>
                    <a:pt x="5" y="12"/>
                    <a:pt x="5" y="12"/>
                    <a:pt x="5" y="12"/>
                  </a:cubicBezTo>
                  <a:cubicBezTo>
                    <a:pt x="4" y="14"/>
                    <a:pt x="4" y="14"/>
                    <a:pt x="4" y="14"/>
                  </a:cubicBezTo>
                  <a:cubicBezTo>
                    <a:pt x="3" y="14"/>
                    <a:pt x="3" y="14"/>
                    <a:pt x="3" y="14"/>
                  </a:cubicBezTo>
                  <a:cubicBezTo>
                    <a:pt x="3" y="14"/>
                    <a:pt x="3" y="14"/>
                    <a:pt x="3" y="14"/>
                  </a:cubicBezTo>
                  <a:cubicBezTo>
                    <a:pt x="3" y="16"/>
                    <a:pt x="3" y="16"/>
                    <a:pt x="3" y="16"/>
                  </a:cubicBezTo>
                  <a:cubicBezTo>
                    <a:pt x="5" y="17"/>
                    <a:pt x="5" y="17"/>
                    <a:pt x="5" y="17"/>
                  </a:cubicBezTo>
                  <a:cubicBezTo>
                    <a:pt x="6" y="19"/>
                    <a:pt x="6" y="19"/>
                    <a:pt x="6" y="19"/>
                  </a:cubicBezTo>
                  <a:cubicBezTo>
                    <a:pt x="7" y="19"/>
                    <a:pt x="7" y="19"/>
                    <a:pt x="7" y="19"/>
                  </a:cubicBezTo>
                  <a:cubicBezTo>
                    <a:pt x="7" y="19"/>
                    <a:pt x="7" y="19"/>
                    <a:pt x="7" y="19"/>
                  </a:cubicBezTo>
                  <a:cubicBezTo>
                    <a:pt x="8" y="21"/>
                    <a:pt x="8" y="21"/>
                    <a:pt x="8" y="21"/>
                  </a:cubicBezTo>
                  <a:cubicBezTo>
                    <a:pt x="9" y="22"/>
                    <a:pt x="9" y="22"/>
                    <a:pt x="9" y="22"/>
                  </a:cubicBezTo>
                  <a:cubicBezTo>
                    <a:pt x="10" y="23"/>
                    <a:pt x="10" y="23"/>
                    <a:pt x="10" y="23"/>
                  </a:cubicBezTo>
                  <a:cubicBezTo>
                    <a:pt x="10" y="22"/>
                    <a:pt x="10" y="22"/>
                    <a:pt x="10" y="22"/>
                  </a:cubicBezTo>
                  <a:cubicBezTo>
                    <a:pt x="11" y="23"/>
                    <a:pt x="11" y="23"/>
                    <a:pt x="11" y="23"/>
                  </a:cubicBezTo>
                  <a:cubicBezTo>
                    <a:pt x="13" y="23"/>
                    <a:pt x="13" y="23"/>
                    <a:pt x="13" y="23"/>
                  </a:cubicBezTo>
                  <a:cubicBezTo>
                    <a:pt x="13" y="22"/>
                    <a:pt x="13" y="22"/>
                    <a:pt x="13" y="22"/>
                  </a:cubicBezTo>
                  <a:cubicBezTo>
                    <a:pt x="14" y="22"/>
                    <a:pt x="14" y="22"/>
                    <a:pt x="14" y="22"/>
                  </a:cubicBezTo>
                  <a:cubicBezTo>
                    <a:pt x="16" y="23"/>
                    <a:pt x="16" y="23"/>
                    <a:pt x="16" y="23"/>
                  </a:cubicBezTo>
                  <a:cubicBezTo>
                    <a:pt x="17" y="23"/>
                    <a:pt x="17" y="23"/>
                    <a:pt x="17" y="23"/>
                  </a:cubicBezTo>
                  <a:cubicBezTo>
                    <a:pt x="17" y="23"/>
                    <a:pt x="17" y="23"/>
                    <a:pt x="17" y="23"/>
                  </a:cubicBezTo>
                  <a:cubicBezTo>
                    <a:pt x="17" y="23"/>
                    <a:pt x="17" y="23"/>
                    <a:pt x="17" y="23"/>
                  </a:cubicBezTo>
                  <a:cubicBezTo>
                    <a:pt x="18" y="24"/>
                    <a:pt x="18" y="24"/>
                    <a:pt x="18" y="24"/>
                  </a:cubicBezTo>
                  <a:cubicBezTo>
                    <a:pt x="19" y="24"/>
                    <a:pt x="19" y="24"/>
                    <a:pt x="19" y="24"/>
                  </a:cubicBezTo>
                  <a:cubicBezTo>
                    <a:pt x="18" y="24"/>
                    <a:pt x="18" y="24"/>
                    <a:pt x="18" y="24"/>
                  </a:cubicBezTo>
                  <a:cubicBezTo>
                    <a:pt x="18" y="25"/>
                    <a:pt x="18" y="25"/>
                    <a:pt x="18" y="25"/>
                  </a:cubicBezTo>
                  <a:cubicBezTo>
                    <a:pt x="17" y="24"/>
                    <a:pt x="17" y="24"/>
                    <a:pt x="17" y="24"/>
                  </a:cubicBezTo>
                  <a:cubicBezTo>
                    <a:pt x="16" y="24"/>
                    <a:pt x="16" y="24"/>
                    <a:pt x="16" y="24"/>
                  </a:cubicBezTo>
                  <a:cubicBezTo>
                    <a:pt x="14" y="23"/>
                    <a:pt x="14" y="23"/>
                    <a:pt x="14" y="23"/>
                  </a:cubicBezTo>
                  <a:cubicBezTo>
                    <a:pt x="13" y="23"/>
                    <a:pt x="13" y="23"/>
                    <a:pt x="13" y="23"/>
                  </a:cubicBezTo>
                  <a:cubicBezTo>
                    <a:pt x="12" y="24"/>
                    <a:pt x="12" y="24"/>
                    <a:pt x="12" y="24"/>
                  </a:cubicBezTo>
                  <a:cubicBezTo>
                    <a:pt x="11" y="23"/>
                    <a:pt x="11" y="23"/>
                    <a:pt x="11" y="23"/>
                  </a:cubicBezTo>
                  <a:cubicBezTo>
                    <a:pt x="10" y="24"/>
                    <a:pt x="10" y="24"/>
                    <a:pt x="10" y="24"/>
                  </a:cubicBezTo>
                  <a:cubicBezTo>
                    <a:pt x="9" y="24"/>
                    <a:pt x="9" y="24"/>
                    <a:pt x="9" y="24"/>
                  </a:cubicBezTo>
                  <a:cubicBezTo>
                    <a:pt x="9" y="25"/>
                    <a:pt x="9" y="25"/>
                    <a:pt x="9" y="25"/>
                  </a:cubicBezTo>
                  <a:cubicBezTo>
                    <a:pt x="10" y="26"/>
                    <a:pt x="10" y="26"/>
                    <a:pt x="10" y="26"/>
                  </a:cubicBezTo>
                  <a:cubicBezTo>
                    <a:pt x="11" y="27"/>
                    <a:pt x="11" y="27"/>
                    <a:pt x="11" y="27"/>
                  </a:cubicBezTo>
                  <a:cubicBezTo>
                    <a:pt x="13" y="28"/>
                    <a:pt x="13" y="28"/>
                    <a:pt x="13" y="28"/>
                  </a:cubicBezTo>
                  <a:cubicBezTo>
                    <a:pt x="13" y="29"/>
                    <a:pt x="13" y="29"/>
                    <a:pt x="13" y="29"/>
                  </a:cubicBezTo>
                  <a:cubicBezTo>
                    <a:pt x="12" y="29"/>
                    <a:pt x="12" y="29"/>
                    <a:pt x="12" y="29"/>
                  </a:cubicBezTo>
                  <a:cubicBezTo>
                    <a:pt x="12" y="30"/>
                    <a:pt x="12" y="30"/>
                    <a:pt x="12" y="30"/>
                  </a:cubicBezTo>
                  <a:cubicBezTo>
                    <a:pt x="13" y="31"/>
                    <a:pt x="13" y="31"/>
                    <a:pt x="13" y="31"/>
                  </a:cubicBezTo>
                  <a:cubicBezTo>
                    <a:pt x="14" y="32"/>
                    <a:pt x="14" y="32"/>
                    <a:pt x="14" y="32"/>
                  </a:cubicBezTo>
                  <a:cubicBezTo>
                    <a:pt x="14" y="31"/>
                    <a:pt x="14" y="31"/>
                    <a:pt x="14" y="31"/>
                  </a:cubicBezTo>
                  <a:cubicBezTo>
                    <a:pt x="14" y="31"/>
                    <a:pt x="14" y="31"/>
                    <a:pt x="14" y="31"/>
                  </a:cubicBezTo>
                  <a:cubicBezTo>
                    <a:pt x="14" y="30"/>
                    <a:pt x="14" y="30"/>
                    <a:pt x="14" y="30"/>
                  </a:cubicBezTo>
                  <a:cubicBezTo>
                    <a:pt x="15" y="31"/>
                    <a:pt x="15" y="31"/>
                    <a:pt x="15" y="31"/>
                  </a:cubicBezTo>
                  <a:cubicBezTo>
                    <a:pt x="16" y="32"/>
                    <a:pt x="16" y="32"/>
                    <a:pt x="16" y="32"/>
                  </a:cubicBezTo>
                  <a:cubicBezTo>
                    <a:pt x="17" y="32"/>
                    <a:pt x="17" y="32"/>
                    <a:pt x="17" y="32"/>
                  </a:cubicBezTo>
                  <a:cubicBezTo>
                    <a:pt x="16" y="33"/>
                    <a:pt x="16" y="33"/>
                    <a:pt x="16" y="33"/>
                  </a:cubicBezTo>
                  <a:cubicBezTo>
                    <a:pt x="17" y="34"/>
                    <a:pt x="17" y="34"/>
                    <a:pt x="17" y="34"/>
                  </a:cubicBezTo>
                  <a:cubicBezTo>
                    <a:pt x="17" y="33"/>
                    <a:pt x="17" y="33"/>
                    <a:pt x="17" y="33"/>
                  </a:cubicBezTo>
                  <a:cubicBezTo>
                    <a:pt x="18" y="31"/>
                    <a:pt x="18" y="31"/>
                    <a:pt x="18" y="31"/>
                  </a:cubicBezTo>
                  <a:cubicBezTo>
                    <a:pt x="19" y="31"/>
                    <a:pt x="19" y="31"/>
                    <a:pt x="19" y="31"/>
                  </a:cubicBezTo>
                  <a:cubicBezTo>
                    <a:pt x="19" y="32"/>
                    <a:pt x="19" y="32"/>
                    <a:pt x="19" y="32"/>
                  </a:cubicBezTo>
                  <a:cubicBezTo>
                    <a:pt x="21" y="33"/>
                    <a:pt x="21" y="33"/>
                    <a:pt x="21" y="33"/>
                  </a:cubicBezTo>
                  <a:cubicBezTo>
                    <a:pt x="20" y="32"/>
                    <a:pt x="20" y="32"/>
                    <a:pt x="20" y="32"/>
                  </a:cubicBezTo>
                  <a:cubicBezTo>
                    <a:pt x="20" y="32"/>
                    <a:pt x="20" y="32"/>
                    <a:pt x="20" y="32"/>
                  </a:cubicBezTo>
                  <a:cubicBezTo>
                    <a:pt x="20" y="31"/>
                    <a:pt x="20" y="31"/>
                    <a:pt x="20" y="31"/>
                  </a:cubicBezTo>
                  <a:cubicBezTo>
                    <a:pt x="19" y="29"/>
                    <a:pt x="19" y="29"/>
                    <a:pt x="19" y="29"/>
                  </a:cubicBezTo>
                  <a:cubicBezTo>
                    <a:pt x="18" y="28"/>
                    <a:pt x="18" y="28"/>
                    <a:pt x="18" y="28"/>
                  </a:cubicBezTo>
                  <a:cubicBezTo>
                    <a:pt x="18" y="28"/>
                    <a:pt x="18" y="28"/>
                    <a:pt x="18" y="28"/>
                  </a:cubicBezTo>
                  <a:cubicBezTo>
                    <a:pt x="19" y="28"/>
                    <a:pt x="19" y="28"/>
                    <a:pt x="19" y="28"/>
                  </a:cubicBezTo>
                  <a:cubicBezTo>
                    <a:pt x="20" y="28"/>
                    <a:pt x="20" y="28"/>
                    <a:pt x="20" y="28"/>
                  </a:cubicBezTo>
                  <a:cubicBezTo>
                    <a:pt x="20" y="29"/>
                    <a:pt x="20" y="29"/>
                    <a:pt x="20" y="29"/>
                  </a:cubicBezTo>
                  <a:cubicBezTo>
                    <a:pt x="20" y="29"/>
                    <a:pt x="20" y="29"/>
                    <a:pt x="20" y="29"/>
                  </a:cubicBezTo>
                  <a:cubicBezTo>
                    <a:pt x="21" y="28"/>
                    <a:pt x="21" y="28"/>
                    <a:pt x="21" y="28"/>
                  </a:cubicBezTo>
                  <a:cubicBezTo>
                    <a:pt x="22" y="29"/>
                    <a:pt x="22" y="29"/>
                    <a:pt x="22" y="29"/>
                  </a:cubicBezTo>
                  <a:cubicBezTo>
                    <a:pt x="22" y="28"/>
                    <a:pt x="22" y="28"/>
                    <a:pt x="22" y="28"/>
                  </a:cubicBezTo>
                  <a:cubicBezTo>
                    <a:pt x="21" y="28"/>
                    <a:pt x="21" y="28"/>
                    <a:pt x="21" y="28"/>
                  </a:cubicBezTo>
                  <a:cubicBezTo>
                    <a:pt x="21" y="27"/>
                    <a:pt x="21" y="27"/>
                    <a:pt x="21" y="27"/>
                  </a:cubicBezTo>
                  <a:cubicBezTo>
                    <a:pt x="21" y="27"/>
                    <a:pt x="21" y="27"/>
                    <a:pt x="21" y="27"/>
                  </a:cubicBezTo>
                  <a:cubicBezTo>
                    <a:pt x="20" y="27"/>
                    <a:pt x="20" y="27"/>
                    <a:pt x="20" y="27"/>
                  </a:cubicBezTo>
                  <a:cubicBezTo>
                    <a:pt x="20" y="26"/>
                    <a:pt x="20" y="26"/>
                    <a:pt x="20" y="26"/>
                  </a:cubicBezTo>
                  <a:cubicBezTo>
                    <a:pt x="19" y="26"/>
                    <a:pt x="19" y="26"/>
                    <a:pt x="19" y="26"/>
                  </a:cubicBezTo>
                  <a:cubicBezTo>
                    <a:pt x="20" y="25"/>
                    <a:pt x="20" y="25"/>
                    <a:pt x="20" y="25"/>
                  </a:cubicBezTo>
                  <a:cubicBezTo>
                    <a:pt x="21" y="25"/>
                    <a:pt x="21" y="25"/>
                    <a:pt x="21" y="25"/>
                  </a:cubicBezTo>
                  <a:cubicBezTo>
                    <a:pt x="22" y="25"/>
                    <a:pt x="22" y="25"/>
                    <a:pt x="22" y="25"/>
                  </a:cubicBezTo>
                  <a:cubicBezTo>
                    <a:pt x="23" y="26"/>
                    <a:pt x="23" y="26"/>
                    <a:pt x="23" y="26"/>
                  </a:cubicBezTo>
                  <a:cubicBezTo>
                    <a:pt x="23" y="26"/>
                    <a:pt x="23" y="26"/>
                    <a:pt x="23" y="26"/>
                  </a:cubicBezTo>
                  <a:cubicBezTo>
                    <a:pt x="24" y="26"/>
                    <a:pt x="24" y="26"/>
                    <a:pt x="24" y="26"/>
                  </a:cubicBezTo>
                  <a:cubicBezTo>
                    <a:pt x="25" y="26"/>
                    <a:pt x="25" y="26"/>
                    <a:pt x="25" y="26"/>
                  </a:cubicBezTo>
                  <a:cubicBezTo>
                    <a:pt x="24" y="24"/>
                    <a:pt x="24" y="24"/>
                    <a:pt x="24" y="24"/>
                  </a:cubicBezTo>
                  <a:cubicBezTo>
                    <a:pt x="24" y="23"/>
                    <a:pt x="24" y="23"/>
                    <a:pt x="24" y="23"/>
                  </a:cubicBezTo>
                  <a:cubicBezTo>
                    <a:pt x="24" y="23"/>
                    <a:pt x="24" y="23"/>
                    <a:pt x="24" y="23"/>
                  </a:cubicBezTo>
                  <a:cubicBezTo>
                    <a:pt x="21" y="21"/>
                    <a:pt x="21" y="21"/>
                    <a:pt x="21" y="21"/>
                  </a:cubicBezTo>
                  <a:cubicBezTo>
                    <a:pt x="20" y="21"/>
                    <a:pt x="20" y="21"/>
                    <a:pt x="20" y="21"/>
                  </a:cubicBezTo>
                  <a:cubicBezTo>
                    <a:pt x="20" y="20"/>
                    <a:pt x="20" y="20"/>
                    <a:pt x="20" y="20"/>
                  </a:cubicBezTo>
                  <a:cubicBezTo>
                    <a:pt x="19" y="20"/>
                    <a:pt x="19" y="20"/>
                    <a:pt x="19" y="20"/>
                  </a:cubicBezTo>
                  <a:cubicBezTo>
                    <a:pt x="19" y="20"/>
                    <a:pt x="19" y="20"/>
                    <a:pt x="19" y="20"/>
                  </a:cubicBezTo>
                  <a:cubicBezTo>
                    <a:pt x="18" y="20"/>
                    <a:pt x="18" y="20"/>
                    <a:pt x="18" y="20"/>
                  </a:cubicBezTo>
                  <a:cubicBezTo>
                    <a:pt x="16" y="19"/>
                    <a:pt x="16" y="19"/>
                    <a:pt x="16" y="19"/>
                  </a:cubicBezTo>
                  <a:cubicBezTo>
                    <a:pt x="18" y="19"/>
                    <a:pt x="18" y="19"/>
                    <a:pt x="18" y="19"/>
                  </a:cubicBezTo>
                  <a:cubicBezTo>
                    <a:pt x="18" y="18"/>
                    <a:pt x="18" y="18"/>
                    <a:pt x="18" y="18"/>
                  </a:cubicBezTo>
                  <a:cubicBezTo>
                    <a:pt x="18" y="17"/>
                    <a:pt x="18" y="17"/>
                    <a:pt x="18" y="17"/>
                  </a:cubicBezTo>
                  <a:cubicBezTo>
                    <a:pt x="17" y="17"/>
                    <a:pt x="17" y="17"/>
                    <a:pt x="17" y="17"/>
                  </a:cubicBezTo>
                  <a:cubicBezTo>
                    <a:pt x="18" y="17"/>
                    <a:pt x="18" y="17"/>
                    <a:pt x="18" y="17"/>
                  </a:cubicBezTo>
                  <a:cubicBezTo>
                    <a:pt x="18" y="16"/>
                    <a:pt x="18" y="16"/>
                    <a:pt x="18" y="16"/>
                  </a:cubicBezTo>
                  <a:cubicBezTo>
                    <a:pt x="19" y="16"/>
                    <a:pt x="19" y="16"/>
                    <a:pt x="19" y="16"/>
                  </a:cubicBezTo>
                  <a:cubicBezTo>
                    <a:pt x="19" y="17"/>
                    <a:pt x="19" y="17"/>
                    <a:pt x="19" y="17"/>
                  </a:cubicBezTo>
                  <a:cubicBezTo>
                    <a:pt x="19" y="17"/>
                    <a:pt x="19" y="17"/>
                    <a:pt x="19" y="17"/>
                  </a:cubicBezTo>
                  <a:cubicBezTo>
                    <a:pt x="19" y="18"/>
                    <a:pt x="19" y="18"/>
                    <a:pt x="19" y="18"/>
                  </a:cubicBezTo>
                  <a:cubicBezTo>
                    <a:pt x="20" y="18"/>
                    <a:pt x="20" y="18"/>
                    <a:pt x="20" y="18"/>
                  </a:cubicBezTo>
                  <a:cubicBezTo>
                    <a:pt x="20" y="17"/>
                    <a:pt x="20" y="17"/>
                    <a:pt x="20" y="17"/>
                  </a:cubicBezTo>
                  <a:cubicBezTo>
                    <a:pt x="19" y="16"/>
                    <a:pt x="19" y="16"/>
                    <a:pt x="19" y="16"/>
                  </a:cubicBezTo>
                  <a:cubicBezTo>
                    <a:pt x="18" y="14"/>
                    <a:pt x="18" y="14"/>
                    <a:pt x="18" y="14"/>
                  </a:cubicBezTo>
                  <a:cubicBezTo>
                    <a:pt x="17" y="13"/>
                    <a:pt x="17" y="13"/>
                    <a:pt x="17" y="13"/>
                  </a:cubicBezTo>
                  <a:cubicBezTo>
                    <a:pt x="17" y="13"/>
                    <a:pt x="17" y="13"/>
                    <a:pt x="17" y="13"/>
                  </a:cubicBezTo>
                  <a:cubicBezTo>
                    <a:pt x="15" y="12"/>
                    <a:pt x="15" y="12"/>
                    <a:pt x="15" y="12"/>
                  </a:cubicBezTo>
                  <a:cubicBezTo>
                    <a:pt x="16" y="11"/>
                    <a:pt x="16" y="11"/>
                    <a:pt x="16" y="11"/>
                  </a:cubicBezTo>
                  <a:cubicBezTo>
                    <a:pt x="16" y="9"/>
                    <a:pt x="16" y="9"/>
                    <a:pt x="16" y="9"/>
                  </a:cubicBezTo>
                  <a:cubicBezTo>
                    <a:pt x="16" y="8"/>
                    <a:pt x="16" y="8"/>
                    <a:pt x="16" y="8"/>
                  </a:cubicBezTo>
                  <a:cubicBezTo>
                    <a:pt x="18" y="8"/>
                    <a:pt x="18" y="8"/>
                    <a:pt x="18" y="8"/>
                  </a:cubicBezTo>
                  <a:cubicBezTo>
                    <a:pt x="18" y="9"/>
                    <a:pt x="18" y="9"/>
                    <a:pt x="18" y="9"/>
                  </a:cubicBezTo>
                  <a:cubicBezTo>
                    <a:pt x="17" y="9"/>
                    <a:pt x="17" y="9"/>
                    <a:pt x="17" y="9"/>
                  </a:cubicBezTo>
                  <a:cubicBezTo>
                    <a:pt x="17" y="9"/>
                    <a:pt x="17" y="9"/>
                    <a:pt x="17" y="9"/>
                  </a:cubicBezTo>
                  <a:cubicBezTo>
                    <a:pt x="19" y="10"/>
                    <a:pt x="19" y="10"/>
                    <a:pt x="19" y="10"/>
                  </a:cubicBezTo>
                  <a:cubicBezTo>
                    <a:pt x="19" y="11"/>
                    <a:pt x="19" y="11"/>
                    <a:pt x="19" y="11"/>
                  </a:cubicBezTo>
                  <a:cubicBezTo>
                    <a:pt x="20" y="12"/>
                    <a:pt x="20" y="12"/>
                    <a:pt x="20" y="12"/>
                  </a:cubicBezTo>
                  <a:cubicBezTo>
                    <a:pt x="22" y="12"/>
                    <a:pt x="22" y="12"/>
                    <a:pt x="22" y="12"/>
                  </a:cubicBezTo>
                  <a:cubicBezTo>
                    <a:pt x="21" y="12"/>
                    <a:pt x="21" y="12"/>
                    <a:pt x="21" y="12"/>
                  </a:cubicBezTo>
                  <a:cubicBezTo>
                    <a:pt x="20" y="11"/>
                    <a:pt x="20" y="11"/>
                    <a:pt x="20" y="11"/>
                  </a:cubicBezTo>
                  <a:cubicBezTo>
                    <a:pt x="20" y="10"/>
                    <a:pt x="20" y="10"/>
                    <a:pt x="20" y="10"/>
                  </a:cubicBezTo>
                  <a:cubicBezTo>
                    <a:pt x="22" y="10"/>
                    <a:pt x="22" y="10"/>
                    <a:pt x="22" y="10"/>
                  </a:cubicBezTo>
                  <a:cubicBezTo>
                    <a:pt x="23" y="12"/>
                    <a:pt x="23" y="12"/>
                    <a:pt x="23" y="12"/>
                  </a:cubicBezTo>
                  <a:cubicBezTo>
                    <a:pt x="23" y="12"/>
                    <a:pt x="23" y="12"/>
                    <a:pt x="23" y="12"/>
                  </a:cubicBezTo>
                  <a:cubicBezTo>
                    <a:pt x="24" y="11"/>
                    <a:pt x="24" y="11"/>
                    <a:pt x="24" y="11"/>
                  </a:cubicBezTo>
                  <a:cubicBezTo>
                    <a:pt x="23" y="11"/>
                    <a:pt x="23" y="11"/>
                    <a:pt x="23" y="11"/>
                  </a:cubicBezTo>
                  <a:cubicBezTo>
                    <a:pt x="22" y="10"/>
                    <a:pt x="22" y="10"/>
                    <a:pt x="22" y="10"/>
                  </a:cubicBezTo>
                  <a:cubicBezTo>
                    <a:pt x="22" y="10"/>
                    <a:pt x="22" y="10"/>
                    <a:pt x="22" y="10"/>
                  </a:cubicBezTo>
                  <a:cubicBezTo>
                    <a:pt x="24" y="10"/>
                    <a:pt x="24" y="10"/>
                    <a:pt x="24" y="10"/>
                  </a:cubicBezTo>
                  <a:cubicBezTo>
                    <a:pt x="25" y="10"/>
                    <a:pt x="25" y="10"/>
                    <a:pt x="25" y="10"/>
                  </a:cubicBezTo>
                  <a:cubicBezTo>
                    <a:pt x="25" y="10"/>
                    <a:pt x="25" y="10"/>
                    <a:pt x="25" y="10"/>
                  </a:cubicBezTo>
                  <a:cubicBezTo>
                    <a:pt x="24" y="9"/>
                    <a:pt x="24" y="9"/>
                    <a:pt x="24" y="9"/>
                  </a:cubicBezTo>
                  <a:cubicBezTo>
                    <a:pt x="23" y="9"/>
                    <a:pt x="23" y="9"/>
                    <a:pt x="23" y="9"/>
                  </a:cubicBezTo>
                  <a:cubicBezTo>
                    <a:pt x="22" y="8"/>
                    <a:pt x="22" y="8"/>
                    <a:pt x="22" y="8"/>
                  </a:cubicBezTo>
                  <a:cubicBezTo>
                    <a:pt x="22" y="7"/>
                    <a:pt x="22" y="7"/>
                    <a:pt x="22" y="7"/>
                  </a:cubicBezTo>
                  <a:cubicBezTo>
                    <a:pt x="24" y="8"/>
                    <a:pt x="24" y="8"/>
                    <a:pt x="24" y="8"/>
                  </a:cubicBezTo>
                  <a:cubicBezTo>
                    <a:pt x="24" y="7"/>
                    <a:pt x="24" y="7"/>
                    <a:pt x="24" y="7"/>
                  </a:cubicBezTo>
                  <a:cubicBezTo>
                    <a:pt x="25" y="6"/>
                    <a:pt x="25" y="6"/>
                    <a:pt x="25" y="6"/>
                  </a:cubicBezTo>
                  <a:cubicBezTo>
                    <a:pt x="26" y="5"/>
                    <a:pt x="26" y="5"/>
                    <a:pt x="26" y="5"/>
                  </a:cubicBezTo>
                  <a:cubicBezTo>
                    <a:pt x="27" y="6"/>
                    <a:pt x="27" y="6"/>
                    <a:pt x="27" y="6"/>
                  </a:cubicBezTo>
                  <a:cubicBezTo>
                    <a:pt x="28" y="6"/>
                    <a:pt x="28" y="6"/>
                    <a:pt x="28" y="6"/>
                  </a:cubicBezTo>
                  <a:cubicBezTo>
                    <a:pt x="29" y="5"/>
                    <a:pt x="29" y="5"/>
                    <a:pt x="29" y="5"/>
                  </a:cubicBezTo>
                  <a:cubicBezTo>
                    <a:pt x="29" y="5"/>
                    <a:pt x="29" y="5"/>
                    <a:pt x="29" y="5"/>
                  </a:cubicBezTo>
                  <a:cubicBezTo>
                    <a:pt x="29" y="5"/>
                    <a:pt x="29" y="5"/>
                    <a:pt x="29" y="5"/>
                  </a:cubicBezTo>
                  <a:cubicBezTo>
                    <a:pt x="30" y="6"/>
                    <a:pt x="30" y="6"/>
                    <a:pt x="30" y="6"/>
                  </a:cubicBezTo>
                  <a:cubicBezTo>
                    <a:pt x="32" y="6"/>
                    <a:pt x="32" y="6"/>
                    <a:pt x="32" y="6"/>
                  </a:cubicBezTo>
                  <a:cubicBezTo>
                    <a:pt x="34" y="6"/>
                    <a:pt x="34" y="6"/>
                    <a:pt x="34" y="6"/>
                  </a:cubicBezTo>
                  <a:cubicBezTo>
                    <a:pt x="35" y="6"/>
                    <a:pt x="35" y="6"/>
                    <a:pt x="35" y="6"/>
                  </a:cubicBezTo>
                  <a:cubicBezTo>
                    <a:pt x="36" y="5"/>
                    <a:pt x="36" y="5"/>
                    <a:pt x="36" y="5"/>
                  </a:cubicBezTo>
                  <a:cubicBezTo>
                    <a:pt x="36" y="4"/>
                    <a:pt x="36" y="4"/>
                    <a:pt x="36" y="4"/>
                  </a:cubicBezTo>
                  <a:cubicBezTo>
                    <a:pt x="37" y="3"/>
                    <a:pt x="37" y="3"/>
                    <a:pt x="37" y="3"/>
                  </a:cubicBezTo>
                  <a:cubicBezTo>
                    <a:pt x="37" y="2"/>
                    <a:pt x="37" y="2"/>
                    <a:pt x="37" y="2"/>
                  </a:cubicBezTo>
                  <a:cubicBezTo>
                    <a:pt x="36" y="1"/>
                    <a:pt x="36" y="1"/>
                    <a:pt x="36" y="1"/>
                  </a:cubicBezTo>
                  <a:cubicBezTo>
                    <a:pt x="36" y="0"/>
                    <a:pt x="36" y="0"/>
                    <a:pt x="36" y="0"/>
                  </a:cubicBezTo>
                  <a:close/>
                  <a:moveTo>
                    <a:pt x="24" y="39"/>
                  </a:moveTo>
                  <a:cubicBezTo>
                    <a:pt x="24" y="39"/>
                    <a:pt x="24" y="39"/>
                    <a:pt x="24" y="39"/>
                  </a:cubicBezTo>
                  <a:cubicBezTo>
                    <a:pt x="23" y="39"/>
                    <a:pt x="23" y="39"/>
                    <a:pt x="23" y="39"/>
                  </a:cubicBezTo>
                  <a:cubicBezTo>
                    <a:pt x="23" y="40"/>
                    <a:pt x="23" y="40"/>
                    <a:pt x="23" y="40"/>
                  </a:cubicBezTo>
                  <a:cubicBezTo>
                    <a:pt x="23" y="41"/>
                    <a:pt x="23" y="41"/>
                    <a:pt x="23" y="41"/>
                  </a:cubicBezTo>
                  <a:cubicBezTo>
                    <a:pt x="24" y="41"/>
                    <a:pt x="24" y="41"/>
                    <a:pt x="24" y="41"/>
                  </a:cubicBezTo>
                  <a:cubicBezTo>
                    <a:pt x="26" y="41"/>
                    <a:pt x="26" y="41"/>
                    <a:pt x="26" y="41"/>
                  </a:cubicBezTo>
                  <a:cubicBezTo>
                    <a:pt x="27" y="41"/>
                    <a:pt x="27" y="41"/>
                    <a:pt x="27" y="41"/>
                  </a:cubicBezTo>
                  <a:cubicBezTo>
                    <a:pt x="27" y="41"/>
                    <a:pt x="27" y="41"/>
                    <a:pt x="27" y="41"/>
                  </a:cubicBezTo>
                  <a:cubicBezTo>
                    <a:pt x="29" y="41"/>
                    <a:pt x="29" y="41"/>
                    <a:pt x="29" y="41"/>
                  </a:cubicBezTo>
                  <a:cubicBezTo>
                    <a:pt x="30" y="42"/>
                    <a:pt x="30" y="42"/>
                    <a:pt x="30" y="42"/>
                  </a:cubicBezTo>
                  <a:cubicBezTo>
                    <a:pt x="30" y="42"/>
                    <a:pt x="30" y="42"/>
                    <a:pt x="30" y="42"/>
                  </a:cubicBezTo>
                  <a:cubicBezTo>
                    <a:pt x="31" y="42"/>
                    <a:pt x="31" y="42"/>
                    <a:pt x="31" y="42"/>
                  </a:cubicBezTo>
                  <a:cubicBezTo>
                    <a:pt x="32" y="42"/>
                    <a:pt x="32" y="42"/>
                    <a:pt x="32" y="42"/>
                  </a:cubicBezTo>
                  <a:cubicBezTo>
                    <a:pt x="34" y="42"/>
                    <a:pt x="34" y="42"/>
                    <a:pt x="34" y="42"/>
                  </a:cubicBezTo>
                  <a:cubicBezTo>
                    <a:pt x="36" y="42"/>
                    <a:pt x="36" y="42"/>
                    <a:pt x="36" y="42"/>
                  </a:cubicBezTo>
                  <a:cubicBezTo>
                    <a:pt x="37" y="42"/>
                    <a:pt x="37" y="42"/>
                    <a:pt x="37" y="42"/>
                  </a:cubicBezTo>
                  <a:cubicBezTo>
                    <a:pt x="38" y="41"/>
                    <a:pt x="38" y="41"/>
                    <a:pt x="38" y="41"/>
                  </a:cubicBezTo>
                  <a:cubicBezTo>
                    <a:pt x="38" y="41"/>
                    <a:pt x="38" y="41"/>
                    <a:pt x="38" y="41"/>
                  </a:cubicBezTo>
                  <a:cubicBezTo>
                    <a:pt x="38" y="40"/>
                    <a:pt x="38" y="40"/>
                    <a:pt x="38" y="40"/>
                  </a:cubicBezTo>
                  <a:cubicBezTo>
                    <a:pt x="38" y="39"/>
                    <a:pt x="38" y="39"/>
                    <a:pt x="38" y="39"/>
                  </a:cubicBezTo>
                  <a:cubicBezTo>
                    <a:pt x="38" y="40"/>
                    <a:pt x="38" y="40"/>
                    <a:pt x="38" y="40"/>
                  </a:cubicBezTo>
                  <a:cubicBezTo>
                    <a:pt x="38" y="40"/>
                    <a:pt x="38" y="40"/>
                    <a:pt x="38" y="40"/>
                  </a:cubicBezTo>
                  <a:cubicBezTo>
                    <a:pt x="37" y="41"/>
                    <a:pt x="37" y="41"/>
                    <a:pt x="37" y="41"/>
                  </a:cubicBezTo>
                  <a:cubicBezTo>
                    <a:pt x="37" y="41"/>
                    <a:pt x="37" y="41"/>
                    <a:pt x="37" y="41"/>
                  </a:cubicBezTo>
                  <a:cubicBezTo>
                    <a:pt x="36" y="41"/>
                    <a:pt x="36" y="41"/>
                    <a:pt x="36" y="41"/>
                  </a:cubicBezTo>
                  <a:cubicBezTo>
                    <a:pt x="36" y="41"/>
                    <a:pt x="36" y="41"/>
                    <a:pt x="36" y="41"/>
                  </a:cubicBezTo>
                  <a:cubicBezTo>
                    <a:pt x="36" y="40"/>
                    <a:pt x="36" y="40"/>
                    <a:pt x="36" y="40"/>
                  </a:cubicBezTo>
                  <a:cubicBezTo>
                    <a:pt x="35" y="39"/>
                    <a:pt x="35" y="39"/>
                    <a:pt x="35" y="39"/>
                  </a:cubicBezTo>
                  <a:cubicBezTo>
                    <a:pt x="35" y="40"/>
                    <a:pt x="35" y="40"/>
                    <a:pt x="35" y="40"/>
                  </a:cubicBezTo>
                  <a:cubicBezTo>
                    <a:pt x="33" y="39"/>
                    <a:pt x="33" y="39"/>
                    <a:pt x="33" y="39"/>
                  </a:cubicBezTo>
                  <a:cubicBezTo>
                    <a:pt x="32" y="39"/>
                    <a:pt x="32" y="39"/>
                    <a:pt x="32" y="39"/>
                  </a:cubicBezTo>
                  <a:cubicBezTo>
                    <a:pt x="31" y="39"/>
                    <a:pt x="31" y="39"/>
                    <a:pt x="31" y="39"/>
                  </a:cubicBezTo>
                  <a:cubicBezTo>
                    <a:pt x="29" y="40"/>
                    <a:pt x="29" y="40"/>
                    <a:pt x="29" y="40"/>
                  </a:cubicBezTo>
                  <a:cubicBezTo>
                    <a:pt x="28" y="40"/>
                    <a:pt x="28" y="40"/>
                    <a:pt x="28" y="40"/>
                  </a:cubicBezTo>
                  <a:cubicBezTo>
                    <a:pt x="27" y="39"/>
                    <a:pt x="27" y="39"/>
                    <a:pt x="27" y="39"/>
                  </a:cubicBezTo>
                  <a:cubicBezTo>
                    <a:pt x="27" y="39"/>
                    <a:pt x="27" y="39"/>
                    <a:pt x="27" y="39"/>
                  </a:cubicBezTo>
                  <a:cubicBezTo>
                    <a:pt x="26" y="39"/>
                    <a:pt x="26" y="39"/>
                    <a:pt x="26" y="39"/>
                  </a:cubicBezTo>
                  <a:cubicBezTo>
                    <a:pt x="27" y="39"/>
                    <a:pt x="27" y="39"/>
                    <a:pt x="27" y="39"/>
                  </a:cubicBezTo>
                  <a:cubicBezTo>
                    <a:pt x="26" y="38"/>
                    <a:pt x="26" y="38"/>
                    <a:pt x="26" y="38"/>
                  </a:cubicBezTo>
                  <a:cubicBezTo>
                    <a:pt x="25" y="38"/>
                    <a:pt x="25" y="38"/>
                    <a:pt x="25" y="38"/>
                  </a:cubicBezTo>
                  <a:cubicBezTo>
                    <a:pt x="26" y="39"/>
                    <a:pt x="26" y="39"/>
                    <a:pt x="26" y="39"/>
                  </a:cubicBezTo>
                  <a:cubicBezTo>
                    <a:pt x="26" y="39"/>
                    <a:pt x="26" y="39"/>
                    <a:pt x="26" y="39"/>
                  </a:cubicBezTo>
                  <a:cubicBezTo>
                    <a:pt x="26" y="39"/>
                    <a:pt x="26" y="39"/>
                    <a:pt x="26" y="39"/>
                  </a:cubicBezTo>
                  <a:cubicBezTo>
                    <a:pt x="25" y="39"/>
                    <a:pt x="25" y="39"/>
                    <a:pt x="25" y="39"/>
                  </a:cubicBezTo>
                  <a:cubicBezTo>
                    <a:pt x="25" y="38"/>
                    <a:pt x="25" y="38"/>
                    <a:pt x="25" y="38"/>
                  </a:cubicBezTo>
                  <a:cubicBezTo>
                    <a:pt x="24" y="38"/>
                    <a:pt x="24" y="38"/>
                    <a:pt x="24" y="38"/>
                  </a:cubicBezTo>
                  <a:cubicBezTo>
                    <a:pt x="24" y="39"/>
                    <a:pt x="24" y="39"/>
                    <a:pt x="24" y="39"/>
                  </a:cubicBezTo>
                  <a:cubicBezTo>
                    <a:pt x="24" y="39"/>
                    <a:pt x="24" y="39"/>
                    <a:pt x="24" y="39"/>
                  </a:cubicBezTo>
                  <a:cubicBezTo>
                    <a:pt x="24" y="39"/>
                    <a:pt x="24" y="39"/>
                    <a:pt x="24" y="39"/>
                  </a:cubicBezTo>
                  <a:close/>
                  <a:moveTo>
                    <a:pt x="1" y="14"/>
                  </a:moveTo>
                  <a:cubicBezTo>
                    <a:pt x="1" y="15"/>
                    <a:pt x="1" y="15"/>
                    <a:pt x="1" y="15"/>
                  </a:cubicBezTo>
                  <a:cubicBezTo>
                    <a:pt x="2" y="15"/>
                    <a:pt x="2" y="15"/>
                    <a:pt x="2" y="15"/>
                  </a:cubicBezTo>
                  <a:cubicBezTo>
                    <a:pt x="3" y="15"/>
                    <a:pt x="3" y="15"/>
                    <a:pt x="3" y="15"/>
                  </a:cubicBezTo>
                  <a:cubicBezTo>
                    <a:pt x="3" y="16"/>
                    <a:pt x="3" y="16"/>
                    <a:pt x="3" y="16"/>
                  </a:cubicBezTo>
                  <a:cubicBezTo>
                    <a:pt x="3" y="16"/>
                    <a:pt x="3" y="16"/>
                    <a:pt x="3" y="16"/>
                  </a:cubicBezTo>
                  <a:cubicBezTo>
                    <a:pt x="2" y="16"/>
                    <a:pt x="2" y="16"/>
                    <a:pt x="2" y="16"/>
                  </a:cubicBezTo>
                  <a:cubicBezTo>
                    <a:pt x="1" y="15"/>
                    <a:pt x="1" y="15"/>
                    <a:pt x="1" y="15"/>
                  </a:cubicBezTo>
                  <a:cubicBezTo>
                    <a:pt x="1" y="14"/>
                    <a:pt x="1" y="14"/>
                    <a:pt x="1" y="14"/>
                  </a:cubicBezTo>
                  <a:cubicBezTo>
                    <a:pt x="0" y="14"/>
                    <a:pt x="0" y="14"/>
                    <a:pt x="0" y="14"/>
                  </a:cubicBezTo>
                  <a:cubicBezTo>
                    <a:pt x="0" y="14"/>
                    <a:pt x="0" y="14"/>
                    <a:pt x="0" y="14"/>
                  </a:cubicBezTo>
                  <a:cubicBezTo>
                    <a:pt x="1" y="13"/>
                    <a:pt x="1" y="13"/>
                    <a:pt x="1" y="13"/>
                  </a:cubicBezTo>
                  <a:cubicBezTo>
                    <a:pt x="1" y="14"/>
                    <a:pt x="1" y="14"/>
                    <a:pt x="1" y="14"/>
                  </a:cubicBezTo>
                  <a:close/>
                  <a:moveTo>
                    <a:pt x="6" y="21"/>
                  </a:moveTo>
                  <a:cubicBezTo>
                    <a:pt x="6" y="20"/>
                    <a:pt x="6" y="20"/>
                    <a:pt x="6" y="20"/>
                  </a:cubicBezTo>
                  <a:cubicBezTo>
                    <a:pt x="6" y="20"/>
                    <a:pt x="6" y="20"/>
                    <a:pt x="6" y="20"/>
                  </a:cubicBezTo>
                  <a:cubicBezTo>
                    <a:pt x="7" y="20"/>
                    <a:pt x="7" y="20"/>
                    <a:pt x="7" y="20"/>
                  </a:cubicBezTo>
                  <a:cubicBezTo>
                    <a:pt x="7" y="20"/>
                    <a:pt x="7" y="20"/>
                    <a:pt x="7" y="20"/>
                  </a:cubicBezTo>
                  <a:cubicBezTo>
                    <a:pt x="6" y="21"/>
                    <a:pt x="6" y="21"/>
                    <a:pt x="6" y="21"/>
                  </a:cubicBezTo>
                  <a:cubicBezTo>
                    <a:pt x="6" y="21"/>
                    <a:pt x="6" y="21"/>
                    <a:pt x="6" y="21"/>
                  </a:cubicBezTo>
                  <a:cubicBezTo>
                    <a:pt x="6" y="21"/>
                    <a:pt x="6" y="21"/>
                    <a:pt x="6" y="21"/>
                  </a:cubicBezTo>
                  <a:close/>
                  <a:moveTo>
                    <a:pt x="6" y="22"/>
                  </a:moveTo>
                  <a:cubicBezTo>
                    <a:pt x="6" y="21"/>
                    <a:pt x="6" y="21"/>
                    <a:pt x="6" y="21"/>
                  </a:cubicBezTo>
                  <a:cubicBezTo>
                    <a:pt x="6" y="22"/>
                    <a:pt x="6" y="22"/>
                    <a:pt x="6" y="22"/>
                  </a:cubicBezTo>
                  <a:cubicBezTo>
                    <a:pt x="7" y="22"/>
                    <a:pt x="7" y="22"/>
                    <a:pt x="7" y="22"/>
                  </a:cubicBezTo>
                  <a:cubicBezTo>
                    <a:pt x="7" y="23"/>
                    <a:pt x="7" y="23"/>
                    <a:pt x="7" y="23"/>
                  </a:cubicBezTo>
                  <a:cubicBezTo>
                    <a:pt x="7" y="23"/>
                    <a:pt x="7" y="23"/>
                    <a:pt x="7" y="23"/>
                  </a:cubicBezTo>
                  <a:cubicBezTo>
                    <a:pt x="7" y="24"/>
                    <a:pt x="7" y="24"/>
                    <a:pt x="7" y="24"/>
                  </a:cubicBezTo>
                  <a:cubicBezTo>
                    <a:pt x="8" y="24"/>
                    <a:pt x="8" y="24"/>
                    <a:pt x="8" y="24"/>
                  </a:cubicBezTo>
                  <a:cubicBezTo>
                    <a:pt x="7" y="25"/>
                    <a:pt x="7" y="25"/>
                    <a:pt x="7" y="25"/>
                  </a:cubicBezTo>
                  <a:cubicBezTo>
                    <a:pt x="7" y="24"/>
                    <a:pt x="7" y="24"/>
                    <a:pt x="7" y="24"/>
                  </a:cubicBezTo>
                  <a:cubicBezTo>
                    <a:pt x="6" y="24"/>
                    <a:pt x="6" y="24"/>
                    <a:pt x="6" y="24"/>
                  </a:cubicBezTo>
                  <a:cubicBezTo>
                    <a:pt x="6" y="24"/>
                    <a:pt x="6" y="24"/>
                    <a:pt x="6" y="24"/>
                  </a:cubicBezTo>
                  <a:cubicBezTo>
                    <a:pt x="5" y="23"/>
                    <a:pt x="5" y="23"/>
                    <a:pt x="5" y="23"/>
                  </a:cubicBezTo>
                  <a:cubicBezTo>
                    <a:pt x="5" y="24"/>
                    <a:pt x="5" y="24"/>
                    <a:pt x="5" y="24"/>
                  </a:cubicBezTo>
                  <a:cubicBezTo>
                    <a:pt x="5" y="24"/>
                    <a:pt x="5" y="24"/>
                    <a:pt x="5" y="24"/>
                  </a:cubicBezTo>
                  <a:cubicBezTo>
                    <a:pt x="5" y="24"/>
                    <a:pt x="5" y="24"/>
                    <a:pt x="5" y="24"/>
                  </a:cubicBezTo>
                  <a:cubicBezTo>
                    <a:pt x="5" y="23"/>
                    <a:pt x="5" y="23"/>
                    <a:pt x="5" y="23"/>
                  </a:cubicBezTo>
                  <a:cubicBezTo>
                    <a:pt x="5" y="22"/>
                    <a:pt x="5" y="22"/>
                    <a:pt x="5" y="22"/>
                  </a:cubicBezTo>
                  <a:cubicBezTo>
                    <a:pt x="6" y="22"/>
                    <a:pt x="6" y="22"/>
                    <a:pt x="6" y="22"/>
                  </a:cubicBezTo>
                  <a:close/>
                  <a:moveTo>
                    <a:pt x="8" y="26"/>
                  </a:moveTo>
                  <a:cubicBezTo>
                    <a:pt x="8" y="27"/>
                    <a:pt x="8" y="27"/>
                    <a:pt x="8" y="27"/>
                  </a:cubicBezTo>
                  <a:cubicBezTo>
                    <a:pt x="8" y="26"/>
                    <a:pt x="8" y="26"/>
                    <a:pt x="8" y="26"/>
                  </a:cubicBezTo>
                  <a:cubicBezTo>
                    <a:pt x="7" y="27"/>
                    <a:pt x="7" y="27"/>
                    <a:pt x="7" y="27"/>
                  </a:cubicBezTo>
                  <a:cubicBezTo>
                    <a:pt x="7" y="27"/>
                    <a:pt x="7" y="27"/>
                    <a:pt x="7" y="27"/>
                  </a:cubicBezTo>
                  <a:cubicBezTo>
                    <a:pt x="6" y="26"/>
                    <a:pt x="6" y="26"/>
                    <a:pt x="6" y="26"/>
                  </a:cubicBezTo>
                  <a:cubicBezTo>
                    <a:pt x="6" y="25"/>
                    <a:pt x="6" y="25"/>
                    <a:pt x="6" y="25"/>
                  </a:cubicBezTo>
                  <a:cubicBezTo>
                    <a:pt x="7" y="25"/>
                    <a:pt x="7" y="25"/>
                    <a:pt x="7" y="25"/>
                  </a:cubicBezTo>
                  <a:cubicBezTo>
                    <a:pt x="7" y="25"/>
                    <a:pt x="7" y="25"/>
                    <a:pt x="7" y="25"/>
                  </a:cubicBezTo>
                  <a:cubicBezTo>
                    <a:pt x="8" y="26"/>
                    <a:pt x="8" y="26"/>
                    <a:pt x="8" y="26"/>
                  </a:cubicBezTo>
                  <a:close/>
                  <a:moveTo>
                    <a:pt x="43" y="37"/>
                  </a:moveTo>
                  <a:cubicBezTo>
                    <a:pt x="43" y="37"/>
                    <a:pt x="43" y="37"/>
                    <a:pt x="43" y="37"/>
                  </a:cubicBezTo>
                  <a:cubicBezTo>
                    <a:pt x="43" y="37"/>
                    <a:pt x="43" y="37"/>
                    <a:pt x="43" y="37"/>
                  </a:cubicBezTo>
                  <a:cubicBezTo>
                    <a:pt x="43" y="37"/>
                    <a:pt x="43" y="37"/>
                    <a:pt x="43" y="37"/>
                  </a:cubicBezTo>
                  <a:cubicBezTo>
                    <a:pt x="43" y="37"/>
                    <a:pt x="43" y="37"/>
                    <a:pt x="43" y="37"/>
                  </a:cubicBezTo>
                  <a:close/>
                  <a:moveTo>
                    <a:pt x="43" y="40"/>
                  </a:moveTo>
                  <a:cubicBezTo>
                    <a:pt x="42" y="39"/>
                    <a:pt x="42" y="39"/>
                    <a:pt x="42" y="39"/>
                  </a:cubicBezTo>
                  <a:cubicBezTo>
                    <a:pt x="42" y="38"/>
                    <a:pt x="42" y="38"/>
                    <a:pt x="42" y="38"/>
                  </a:cubicBezTo>
                  <a:cubicBezTo>
                    <a:pt x="43" y="37"/>
                    <a:pt x="43" y="37"/>
                    <a:pt x="43" y="37"/>
                  </a:cubicBezTo>
                  <a:cubicBezTo>
                    <a:pt x="43" y="38"/>
                    <a:pt x="43" y="38"/>
                    <a:pt x="43" y="38"/>
                  </a:cubicBezTo>
                  <a:cubicBezTo>
                    <a:pt x="43" y="39"/>
                    <a:pt x="43" y="39"/>
                    <a:pt x="43" y="39"/>
                  </a:cubicBezTo>
                  <a:cubicBezTo>
                    <a:pt x="43" y="40"/>
                    <a:pt x="43" y="40"/>
                    <a:pt x="43" y="40"/>
                  </a:cubicBezTo>
                  <a:cubicBezTo>
                    <a:pt x="43" y="40"/>
                    <a:pt x="43" y="40"/>
                    <a:pt x="43" y="40"/>
                  </a:cubicBezTo>
                  <a:close/>
                  <a:moveTo>
                    <a:pt x="46" y="37"/>
                  </a:moveTo>
                  <a:cubicBezTo>
                    <a:pt x="45" y="36"/>
                    <a:pt x="45" y="36"/>
                    <a:pt x="45" y="36"/>
                  </a:cubicBezTo>
                  <a:cubicBezTo>
                    <a:pt x="46" y="36"/>
                    <a:pt x="46" y="36"/>
                    <a:pt x="46" y="36"/>
                  </a:cubicBezTo>
                  <a:cubicBezTo>
                    <a:pt x="45" y="36"/>
                    <a:pt x="45" y="36"/>
                    <a:pt x="45" y="36"/>
                  </a:cubicBezTo>
                  <a:cubicBezTo>
                    <a:pt x="45" y="35"/>
                    <a:pt x="45" y="35"/>
                    <a:pt x="45" y="35"/>
                  </a:cubicBezTo>
                  <a:cubicBezTo>
                    <a:pt x="47" y="34"/>
                    <a:pt x="47" y="34"/>
                    <a:pt x="47" y="34"/>
                  </a:cubicBezTo>
                  <a:cubicBezTo>
                    <a:pt x="48" y="34"/>
                    <a:pt x="48" y="34"/>
                    <a:pt x="48" y="34"/>
                  </a:cubicBezTo>
                  <a:cubicBezTo>
                    <a:pt x="49" y="34"/>
                    <a:pt x="49" y="34"/>
                    <a:pt x="49" y="34"/>
                  </a:cubicBezTo>
                  <a:cubicBezTo>
                    <a:pt x="49" y="34"/>
                    <a:pt x="49" y="34"/>
                    <a:pt x="49" y="34"/>
                  </a:cubicBezTo>
                  <a:cubicBezTo>
                    <a:pt x="48" y="34"/>
                    <a:pt x="48" y="34"/>
                    <a:pt x="48" y="34"/>
                  </a:cubicBezTo>
                  <a:cubicBezTo>
                    <a:pt x="48" y="35"/>
                    <a:pt x="48" y="35"/>
                    <a:pt x="48" y="35"/>
                  </a:cubicBezTo>
                  <a:cubicBezTo>
                    <a:pt x="48" y="35"/>
                    <a:pt x="48" y="35"/>
                    <a:pt x="48" y="35"/>
                  </a:cubicBezTo>
                  <a:cubicBezTo>
                    <a:pt x="48" y="36"/>
                    <a:pt x="48" y="36"/>
                    <a:pt x="48" y="36"/>
                  </a:cubicBezTo>
                  <a:cubicBezTo>
                    <a:pt x="47" y="36"/>
                    <a:pt x="47" y="36"/>
                    <a:pt x="47" y="36"/>
                  </a:cubicBezTo>
                  <a:cubicBezTo>
                    <a:pt x="47" y="36"/>
                    <a:pt x="47" y="36"/>
                    <a:pt x="47" y="36"/>
                  </a:cubicBezTo>
                  <a:cubicBezTo>
                    <a:pt x="46" y="37"/>
                    <a:pt x="46" y="37"/>
                    <a:pt x="46" y="37"/>
                  </a:cubicBezTo>
                  <a:cubicBezTo>
                    <a:pt x="46" y="37"/>
                    <a:pt x="46" y="37"/>
                    <a:pt x="46" y="37"/>
                  </a:cubicBezTo>
                  <a:close/>
                  <a:moveTo>
                    <a:pt x="38" y="33"/>
                  </a:moveTo>
                  <a:cubicBezTo>
                    <a:pt x="38" y="33"/>
                    <a:pt x="38" y="33"/>
                    <a:pt x="38" y="33"/>
                  </a:cubicBezTo>
                  <a:cubicBezTo>
                    <a:pt x="38" y="33"/>
                    <a:pt x="38" y="33"/>
                    <a:pt x="38" y="33"/>
                  </a:cubicBezTo>
                  <a:cubicBezTo>
                    <a:pt x="39" y="32"/>
                    <a:pt x="39" y="32"/>
                    <a:pt x="39" y="32"/>
                  </a:cubicBezTo>
                  <a:cubicBezTo>
                    <a:pt x="39" y="33"/>
                    <a:pt x="39" y="33"/>
                    <a:pt x="39" y="33"/>
                  </a:cubicBezTo>
                  <a:cubicBezTo>
                    <a:pt x="39" y="33"/>
                    <a:pt x="39" y="33"/>
                    <a:pt x="39" y="33"/>
                  </a:cubicBezTo>
                  <a:cubicBezTo>
                    <a:pt x="39" y="33"/>
                    <a:pt x="38" y="33"/>
                    <a:pt x="38" y="33"/>
                  </a:cubicBezTo>
                  <a:close/>
                  <a:moveTo>
                    <a:pt x="38" y="26"/>
                  </a:moveTo>
                  <a:cubicBezTo>
                    <a:pt x="39" y="26"/>
                    <a:pt x="39" y="26"/>
                    <a:pt x="39" y="26"/>
                  </a:cubicBezTo>
                  <a:cubicBezTo>
                    <a:pt x="39" y="26"/>
                    <a:pt x="39" y="26"/>
                    <a:pt x="39" y="26"/>
                  </a:cubicBezTo>
                  <a:cubicBezTo>
                    <a:pt x="40" y="26"/>
                    <a:pt x="40" y="26"/>
                    <a:pt x="40" y="26"/>
                  </a:cubicBezTo>
                  <a:cubicBezTo>
                    <a:pt x="40" y="26"/>
                    <a:pt x="40" y="26"/>
                    <a:pt x="40" y="26"/>
                  </a:cubicBezTo>
                  <a:cubicBezTo>
                    <a:pt x="41" y="26"/>
                    <a:pt x="41" y="26"/>
                    <a:pt x="41" y="26"/>
                  </a:cubicBezTo>
                  <a:cubicBezTo>
                    <a:pt x="41" y="26"/>
                    <a:pt x="41" y="26"/>
                    <a:pt x="41" y="26"/>
                  </a:cubicBezTo>
                  <a:cubicBezTo>
                    <a:pt x="40" y="27"/>
                    <a:pt x="40" y="27"/>
                    <a:pt x="40" y="27"/>
                  </a:cubicBezTo>
                  <a:cubicBezTo>
                    <a:pt x="40" y="27"/>
                    <a:pt x="40" y="27"/>
                    <a:pt x="40" y="27"/>
                  </a:cubicBezTo>
                  <a:cubicBezTo>
                    <a:pt x="39" y="27"/>
                    <a:pt x="39" y="27"/>
                    <a:pt x="39" y="27"/>
                  </a:cubicBezTo>
                  <a:cubicBezTo>
                    <a:pt x="39" y="26"/>
                    <a:pt x="39" y="26"/>
                    <a:pt x="39" y="26"/>
                  </a:cubicBezTo>
                  <a:cubicBezTo>
                    <a:pt x="38" y="26"/>
                    <a:pt x="38" y="26"/>
                    <a:pt x="38" y="26"/>
                  </a:cubicBezTo>
                  <a:cubicBezTo>
                    <a:pt x="38" y="27"/>
                    <a:pt x="38" y="27"/>
                    <a:pt x="38" y="27"/>
                  </a:cubicBezTo>
                  <a:cubicBezTo>
                    <a:pt x="38" y="26"/>
                    <a:pt x="38" y="26"/>
                    <a:pt x="38" y="26"/>
                  </a:cubicBezTo>
                  <a:close/>
                  <a:moveTo>
                    <a:pt x="36" y="21"/>
                  </a:moveTo>
                  <a:cubicBezTo>
                    <a:pt x="36" y="22"/>
                    <a:pt x="36" y="22"/>
                    <a:pt x="36" y="22"/>
                  </a:cubicBezTo>
                  <a:cubicBezTo>
                    <a:pt x="36" y="23"/>
                    <a:pt x="36" y="23"/>
                    <a:pt x="36" y="23"/>
                  </a:cubicBezTo>
                  <a:cubicBezTo>
                    <a:pt x="35" y="23"/>
                    <a:pt x="35" y="23"/>
                    <a:pt x="35" y="23"/>
                  </a:cubicBezTo>
                  <a:cubicBezTo>
                    <a:pt x="35" y="23"/>
                    <a:pt x="35" y="23"/>
                    <a:pt x="35" y="23"/>
                  </a:cubicBezTo>
                  <a:cubicBezTo>
                    <a:pt x="35" y="22"/>
                    <a:pt x="35" y="22"/>
                    <a:pt x="35" y="22"/>
                  </a:cubicBezTo>
                  <a:cubicBezTo>
                    <a:pt x="35" y="22"/>
                    <a:pt x="35" y="22"/>
                    <a:pt x="35" y="22"/>
                  </a:cubicBezTo>
                  <a:cubicBezTo>
                    <a:pt x="35" y="22"/>
                    <a:pt x="35" y="22"/>
                    <a:pt x="35" y="22"/>
                  </a:cubicBezTo>
                  <a:cubicBezTo>
                    <a:pt x="34" y="21"/>
                    <a:pt x="34" y="21"/>
                    <a:pt x="34" y="21"/>
                  </a:cubicBezTo>
                  <a:cubicBezTo>
                    <a:pt x="34" y="21"/>
                    <a:pt x="34" y="21"/>
                    <a:pt x="34" y="21"/>
                  </a:cubicBezTo>
                  <a:cubicBezTo>
                    <a:pt x="35" y="20"/>
                    <a:pt x="35" y="20"/>
                    <a:pt x="35" y="20"/>
                  </a:cubicBezTo>
                  <a:cubicBezTo>
                    <a:pt x="36" y="21"/>
                    <a:pt x="36" y="21"/>
                    <a:pt x="36" y="21"/>
                  </a:cubicBezTo>
                  <a:cubicBezTo>
                    <a:pt x="36" y="21"/>
                    <a:pt x="36" y="21"/>
                    <a:pt x="36" y="21"/>
                  </a:cubicBezTo>
                  <a:close/>
                  <a:moveTo>
                    <a:pt x="34" y="18"/>
                  </a:moveTo>
                  <a:cubicBezTo>
                    <a:pt x="34" y="17"/>
                    <a:pt x="34" y="17"/>
                    <a:pt x="34" y="17"/>
                  </a:cubicBezTo>
                  <a:cubicBezTo>
                    <a:pt x="34" y="17"/>
                    <a:pt x="34" y="17"/>
                    <a:pt x="34" y="17"/>
                  </a:cubicBezTo>
                  <a:cubicBezTo>
                    <a:pt x="35" y="16"/>
                    <a:pt x="35" y="16"/>
                    <a:pt x="35" y="16"/>
                  </a:cubicBezTo>
                  <a:cubicBezTo>
                    <a:pt x="36" y="16"/>
                    <a:pt x="36" y="16"/>
                    <a:pt x="36" y="16"/>
                  </a:cubicBezTo>
                  <a:cubicBezTo>
                    <a:pt x="37" y="16"/>
                    <a:pt x="37" y="16"/>
                    <a:pt x="37" y="16"/>
                  </a:cubicBezTo>
                  <a:cubicBezTo>
                    <a:pt x="37" y="16"/>
                    <a:pt x="37" y="16"/>
                    <a:pt x="37" y="16"/>
                  </a:cubicBezTo>
                  <a:cubicBezTo>
                    <a:pt x="37" y="16"/>
                    <a:pt x="37" y="16"/>
                    <a:pt x="37" y="16"/>
                  </a:cubicBezTo>
                  <a:cubicBezTo>
                    <a:pt x="37" y="16"/>
                    <a:pt x="37" y="16"/>
                    <a:pt x="37" y="16"/>
                  </a:cubicBezTo>
                  <a:cubicBezTo>
                    <a:pt x="38" y="17"/>
                    <a:pt x="38" y="17"/>
                    <a:pt x="38" y="17"/>
                  </a:cubicBezTo>
                  <a:cubicBezTo>
                    <a:pt x="38" y="18"/>
                    <a:pt x="38" y="18"/>
                    <a:pt x="38" y="18"/>
                  </a:cubicBezTo>
                  <a:cubicBezTo>
                    <a:pt x="36" y="18"/>
                    <a:pt x="36" y="18"/>
                    <a:pt x="36" y="18"/>
                  </a:cubicBezTo>
                  <a:cubicBezTo>
                    <a:pt x="36" y="18"/>
                    <a:pt x="36" y="18"/>
                    <a:pt x="36" y="18"/>
                  </a:cubicBezTo>
                  <a:cubicBezTo>
                    <a:pt x="36" y="18"/>
                    <a:pt x="36" y="18"/>
                    <a:pt x="36" y="18"/>
                  </a:cubicBezTo>
                  <a:cubicBezTo>
                    <a:pt x="36" y="17"/>
                    <a:pt x="36" y="17"/>
                    <a:pt x="36" y="17"/>
                  </a:cubicBezTo>
                  <a:cubicBezTo>
                    <a:pt x="37" y="17"/>
                    <a:pt x="37" y="17"/>
                    <a:pt x="37" y="17"/>
                  </a:cubicBezTo>
                  <a:cubicBezTo>
                    <a:pt x="36" y="17"/>
                    <a:pt x="36" y="17"/>
                    <a:pt x="36" y="17"/>
                  </a:cubicBezTo>
                  <a:cubicBezTo>
                    <a:pt x="35" y="17"/>
                    <a:pt x="35" y="17"/>
                    <a:pt x="35" y="17"/>
                  </a:cubicBezTo>
                  <a:cubicBezTo>
                    <a:pt x="35" y="18"/>
                    <a:pt x="35" y="18"/>
                    <a:pt x="35" y="18"/>
                  </a:cubicBezTo>
                  <a:cubicBezTo>
                    <a:pt x="35" y="18"/>
                    <a:pt x="35" y="18"/>
                    <a:pt x="35" y="18"/>
                  </a:cubicBezTo>
                  <a:cubicBezTo>
                    <a:pt x="34" y="18"/>
                    <a:pt x="34" y="18"/>
                    <a:pt x="34" y="18"/>
                  </a:cubicBezTo>
                  <a:close/>
                  <a:moveTo>
                    <a:pt x="32" y="9"/>
                  </a:moveTo>
                  <a:cubicBezTo>
                    <a:pt x="32" y="8"/>
                    <a:pt x="32" y="8"/>
                    <a:pt x="32" y="8"/>
                  </a:cubicBezTo>
                  <a:cubicBezTo>
                    <a:pt x="33" y="8"/>
                    <a:pt x="33" y="8"/>
                    <a:pt x="33" y="8"/>
                  </a:cubicBezTo>
                  <a:cubicBezTo>
                    <a:pt x="33" y="8"/>
                    <a:pt x="33" y="8"/>
                    <a:pt x="33" y="8"/>
                  </a:cubicBezTo>
                  <a:cubicBezTo>
                    <a:pt x="33" y="9"/>
                    <a:pt x="33" y="9"/>
                    <a:pt x="33" y="9"/>
                  </a:cubicBezTo>
                  <a:cubicBezTo>
                    <a:pt x="33" y="9"/>
                    <a:pt x="33" y="9"/>
                    <a:pt x="33" y="9"/>
                  </a:cubicBezTo>
                  <a:cubicBezTo>
                    <a:pt x="32" y="9"/>
                    <a:pt x="32" y="9"/>
                    <a:pt x="32" y="9"/>
                  </a:cubicBezTo>
                  <a:close/>
                  <a:moveTo>
                    <a:pt x="29" y="11"/>
                  </a:moveTo>
                  <a:cubicBezTo>
                    <a:pt x="30" y="11"/>
                    <a:pt x="30" y="11"/>
                    <a:pt x="30" y="11"/>
                  </a:cubicBezTo>
                  <a:cubicBezTo>
                    <a:pt x="31" y="12"/>
                    <a:pt x="31" y="12"/>
                    <a:pt x="31" y="12"/>
                  </a:cubicBezTo>
                  <a:cubicBezTo>
                    <a:pt x="31" y="11"/>
                    <a:pt x="31" y="11"/>
                    <a:pt x="31" y="11"/>
                  </a:cubicBezTo>
                  <a:cubicBezTo>
                    <a:pt x="32" y="11"/>
                    <a:pt x="32" y="11"/>
                    <a:pt x="32" y="11"/>
                  </a:cubicBezTo>
                  <a:cubicBezTo>
                    <a:pt x="31" y="12"/>
                    <a:pt x="31" y="12"/>
                    <a:pt x="31" y="12"/>
                  </a:cubicBezTo>
                  <a:cubicBezTo>
                    <a:pt x="31" y="13"/>
                    <a:pt x="31" y="13"/>
                    <a:pt x="31" y="13"/>
                  </a:cubicBezTo>
                  <a:cubicBezTo>
                    <a:pt x="30" y="13"/>
                    <a:pt x="30" y="13"/>
                    <a:pt x="30" y="13"/>
                  </a:cubicBezTo>
                  <a:cubicBezTo>
                    <a:pt x="30" y="13"/>
                    <a:pt x="30" y="13"/>
                    <a:pt x="30" y="13"/>
                  </a:cubicBezTo>
                  <a:cubicBezTo>
                    <a:pt x="29" y="12"/>
                    <a:pt x="29" y="12"/>
                    <a:pt x="29" y="12"/>
                  </a:cubicBezTo>
                  <a:cubicBezTo>
                    <a:pt x="29" y="12"/>
                    <a:pt x="29" y="12"/>
                    <a:pt x="29" y="12"/>
                  </a:cubicBezTo>
                  <a:cubicBezTo>
                    <a:pt x="29" y="11"/>
                    <a:pt x="29" y="11"/>
                    <a:pt x="29" y="11"/>
                  </a:cubicBezTo>
                  <a:close/>
                  <a:moveTo>
                    <a:pt x="27" y="7"/>
                  </a:moveTo>
                  <a:cubicBezTo>
                    <a:pt x="27" y="7"/>
                    <a:pt x="27" y="7"/>
                    <a:pt x="27" y="7"/>
                  </a:cubicBezTo>
                  <a:cubicBezTo>
                    <a:pt x="28" y="7"/>
                    <a:pt x="28" y="7"/>
                    <a:pt x="28" y="7"/>
                  </a:cubicBezTo>
                  <a:cubicBezTo>
                    <a:pt x="28" y="8"/>
                    <a:pt x="28" y="8"/>
                    <a:pt x="28" y="8"/>
                  </a:cubicBezTo>
                  <a:cubicBezTo>
                    <a:pt x="27" y="8"/>
                    <a:pt x="27" y="8"/>
                    <a:pt x="27" y="8"/>
                  </a:cubicBezTo>
                  <a:cubicBezTo>
                    <a:pt x="27" y="8"/>
                    <a:pt x="27" y="8"/>
                    <a:pt x="27" y="8"/>
                  </a:cubicBezTo>
                  <a:cubicBezTo>
                    <a:pt x="26" y="8"/>
                    <a:pt x="26" y="8"/>
                    <a:pt x="26" y="8"/>
                  </a:cubicBezTo>
                  <a:cubicBezTo>
                    <a:pt x="27" y="7"/>
                    <a:pt x="27" y="7"/>
                    <a:pt x="27" y="7"/>
                  </a:cubicBezTo>
                  <a:close/>
                  <a:moveTo>
                    <a:pt x="21" y="17"/>
                  </a:moveTo>
                  <a:cubicBezTo>
                    <a:pt x="22" y="17"/>
                    <a:pt x="22" y="17"/>
                    <a:pt x="22" y="17"/>
                  </a:cubicBezTo>
                  <a:cubicBezTo>
                    <a:pt x="22" y="17"/>
                    <a:pt x="22" y="17"/>
                    <a:pt x="22" y="17"/>
                  </a:cubicBezTo>
                  <a:cubicBezTo>
                    <a:pt x="23" y="18"/>
                    <a:pt x="23" y="18"/>
                    <a:pt x="23" y="18"/>
                  </a:cubicBezTo>
                  <a:cubicBezTo>
                    <a:pt x="22" y="18"/>
                    <a:pt x="22" y="18"/>
                    <a:pt x="22" y="18"/>
                  </a:cubicBezTo>
                  <a:cubicBezTo>
                    <a:pt x="21" y="17"/>
                    <a:pt x="21" y="17"/>
                    <a:pt x="21" y="17"/>
                  </a:cubicBezTo>
                  <a:close/>
                  <a:moveTo>
                    <a:pt x="20" y="17"/>
                  </a:moveTo>
                  <a:cubicBezTo>
                    <a:pt x="21" y="17"/>
                    <a:pt x="21" y="17"/>
                    <a:pt x="21" y="17"/>
                  </a:cubicBezTo>
                  <a:cubicBezTo>
                    <a:pt x="21" y="17"/>
                    <a:pt x="21" y="17"/>
                    <a:pt x="21" y="17"/>
                  </a:cubicBezTo>
                  <a:cubicBezTo>
                    <a:pt x="21" y="18"/>
                    <a:pt x="21" y="18"/>
                    <a:pt x="21" y="18"/>
                  </a:cubicBezTo>
                  <a:cubicBezTo>
                    <a:pt x="20" y="17"/>
                    <a:pt x="20" y="17"/>
                    <a:pt x="20" y="17"/>
                  </a:cubicBezTo>
                  <a:close/>
                  <a:moveTo>
                    <a:pt x="27" y="18"/>
                  </a:moveTo>
                  <a:cubicBezTo>
                    <a:pt x="27" y="18"/>
                    <a:pt x="27" y="18"/>
                    <a:pt x="27" y="18"/>
                  </a:cubicBezTo>
                  <a:cubicBezTo>
                    <a:pt x="28" y="19"/>
                    <a:pt x="28" y="19"/>
                    <a:pt x="28" y="19"/>
                  </a:cubicBezTo>
                  <a:cubicBezTo>
                    <a:pt x="28" y="19"/>
                    <a:pt x="28" y="19"/>
                    <a:pt x="28" y="19"/>
                  </a:cubicBezTo>
                  <a:cubicBezTo>
                    <a:pt x="28" y="20"/>
                    <a:pt x="28" y="20"/>
                    <a:pt x="28" y="20"/>
                  </a:cubicBezTo>
                  <a:cubicBezTo>
                    <a:pt x="28" y="20"/>
                    <a:pt x="28" y="20"/>
                    <a:pt x="28" y="20"/>
                  </a:cubicBezTo>
                  <a:cubicBezTo>
                    <a:pt x="28" y="19"/>
                    <a:pt x="28" y="19"/>
                    <a:pt x="28" y="19"/>
                  </a:cubicBezTo>
                  <a:cubicBezTo>
                    <a:pt x="27" y="19"/>
                    <a:pt x="27" y="19"/>
                    <a:pt x="27" y="19"/>
                  </a:cubicBezTo>
                  <a:cubicBezTo>
                    <a:pt x="27" y="18"/>
                    <a:pt x="27" y="18"/>
                    <a:pt x="27" y="18"/>
                  </a:cubicBezTo>
                  <a:close/>
                  <a:moveTo>
                    <a:pt x="36" y="28"/>
                  </a:moveTo>
                  <a:cubicBezTo>
                    <a:pt x="36" y="28"/>
                    <a:pt x="36" y="28"/>
                    <a:pt x="36" y="28"/>
                  </a:cubicBezTo>
                  <a:cubicBezTo>
                    <a:pt x="36" y="27"/>
                    <a:pt x="36" y="27"/>
                    <a:pt x="36" y="27"/>
                  </a:cubicBezTo>
                  <a:cubicBezTo>
                    <a:pt x="37" y="27"/>
                    <a:pt x="37" y="27"/>
                    <a:pt x="37" y="27"/>
                  </a:cubicBezTo>
                  <a:cubicBezTo>
                    <a:pt x="37" y="27"/>
                    <a:pt x="37" y="27"/>
                    <a:pt x="37" y="27"/>
                  </a:cubicBezTo>
                  <a:cubicBezTo>
                    <a:pt x="36" y="28"/>
                    <a:pt x="36" y="28"/>
                    <a:pt x="36" y="28"/>
                  </a:cubicBezTo>
                  <a:close/>
                  <a:moveTo>
                    <a:pt x="27" y="33"/>
                  </a:moveTo>
                  <a:cubicBezTo>
                    <a:pt x="27" y="32"/>
                    <a:pt x="27" y="32"/>
                    <a:pt x="27" y="32"/>
                  </a:cubicBezTo>
                  <a:cubicBezTo>
                    <a:pt x="28" y="32"/>
                    <a:pt x="28" y="32"/>
                    <a:pt x="28" y="32"/>
                  </a:cubicBezTo>
                  <a:cubicBezTo>
                    <a:pt x="28" y="33"/>
                    <a:pt x="28" y="33"/>
                    <a:pt x="28" y="33"/>
                  </a:cubicBezTo>
                  <a:cubicBezTo>
                    <a:pt x="27" y="33"/>
                    <a:pt x="27" y="33"/>
                    <a:pt x="27" y="33"/>
                  </a:cubicBezTo>
                  <a:cubicBezTo>
                    <a:pt x="27" y="33"/>
                    <a:pt x="27" y="33"/>
                    <a:pt x="27" y="33"/>
                  </a:cubicBezTo>
                  <a:close/>
                  <a:moveTo>
                    <a:pt x="27" y="30"/>
                  </a:moveTo>
                  <a:cubicBezTo>
                    <a:pt x="28" y="30"/>
                    <a:pt x="28" y="30"/>
                    <a:pt x="28" y="30"/>
                  </a:cubicBezTo>
                  <a:cubicBezTo>
                    <a:pt x="28" y="30"/>
                    <a:pt x="28" y="30"/>
                    <a:pt x="28" y="30"/>
                  </a:cubicBezTo>
                  <a:cubicBezTo>
                    <a:pt x="27" y="30"/>
                    <a:pt x="27" y="30"/>
                    <a:pt x="27" y="30"/>
                  </a:cubicBezTo>
                  <a:close/>
                  <a:moveTo>
                    <a:pt x="27" y="29"/>
                  </a:moveTo>
                  <a:cubicBezTo>
                    <a:pt x="27" y="28"/>
                    <a:pt x="27" y="28"/>
                    <a:pt x="27" y="28"/>
                  </a:cubicBezTo>
                  <a:cubicBezTo>
                    <a:pt x="27" y="28"/>
                    <a:pt x="27" y="28"/>
                    <a:pt x="27" y="28"/>
                  </a:cubicBezTo>
                  <a:cubicBezTo>
                    <a:pt x="27" y="29"/>
                    <a:pt x="27" y="29"/>
                    <a:pt x="27" y="29"/>
                  </a:cubicBezTo>
                  <a:cubicBezTo>
                    <a:pt x="27" y="29"/>
                    <a:pt x="27" y="29"/>
                    <a:pt x="27" y="29"/>
                  </a:cubicBezTo>
                  <a:close/>
                  <a:moveTo>
                    <a:pt x="26" y="28"/>
                  </a:moveTo>
                  <a:cubicBezTo>
                    <a:pt x="26" y="28"/>
                    <a:pt x="26" y="28"/>
                    <a:pt x="26" y="28"/>
                  </a:cubicBezTo>
                  <a:cubicBezTo>
                    <a:pt x="27" y="27"/>
                    <a:pt x="27" y="27"/>
                    <a:pt x="27" y="27"/>
                  </a:cubicBezTo>
                  <a:cubicBezTo>
                    <a:pt x="27" y="28"/>
                    <a:pt x="27" y="28"/>
                    <a:pt x="27" y="28"/>
                  </a:cubicBezTo>
                  <a:cubicBezTo>
                    <a:pt x="26" y="28"/>
                    <a:pt x="26" y="28"/>
                    <a:pt x="26" y="28"/>
                  </a:cubicBezTo>
                  <a:close/>
                  <a:moveTo>
                    <a:pt x="31" y="31"/>
                  </a:moveTo>
                  <a:cubicBezTo>
                    <a:pt x="31" y="31"/>
                    <a:pt x="31" y="31"/>
                    <a:pt x="31" y="31"/>
                  </a:cubicBezTo>
                  <a:cubicBezTo>
                    <a:pt x="31" y="30"/>
                    <a:pt x="31" y="30"/>
                    <a:pt x="31" y="30"/>
                  </a:cubicBezTo>
                  <a:cubicBezTo>
                    <a:pt x="32" y="30"/>
                    <a:pt x="32" y="30"/>
                    <a:pt x="32" y="30"/>
                  </a:cubicBezTo>
                  <a:cubicBezTo>
                    <a:pt x="32" y="30"/>
                    <a:pt x="32" y="30"/>
                    <a:pt x="32" y="30"/>
                  </a:cubicBezTo>
                  <a:cubicBezTo>
                    <a:pt x="31" y="31"/>
                    <a:pt x="31" y="31"/>
                    <a:pt x="31" y="31"/>
                  </a:cubicBezTo>
                  <a:close/>
                  <a:moveTo>
                    <a:pt x="33" y="31"/>
                  </a:moveTo>
                  <a:cubicBezTo>
                    <a:pt x="32" y="30"/>
                    <a:pt x="32" y="30"/>
                    <a:pt x="32" y="30"/>
                  </a:cubicBezTo>
                  <a:cubicBezTo>
                    <a:pt x="33" y="29"/>
                    <a:pt x="33" y="29"/>
                    <a:pt x="33" y="29"/>
                  </a:cubicBezTo>
                  <a:cubicBezTo>
                    <a:pt x="34" y="30"/>
                    <a:pt x="34" y="30"/>
                    <a:pt x="34" y="30"/>
                  </a:cubicBezTo>
                  <a:cubicBezTo>
                    <a:pt x="34" y="30"/>
                    <a:pt x="34" y="30"/>
                    <a:pt x="34" y="30"/>
                  </a:cubicBezTo>
                  <a:cubicBezTo>
                    <a:pt x="33" y="31"/>
                    <a:pt x="33" y="31"/>
                    <a:pt x="33" y="31"/>
                  </a:cubicBezTo>
                  <a:cubicBezTo>
                    <a:pt x="33" y="31"/>
                    <a:pt x="33" y="31"/>
                    <a:pt x="33" y="31"/>
                  </a:cubicBezTo>
                  <a:close/>
                  <a:moveTo>
                    <a:pt x="33" y="28"/>
                  </a:moveTo>
                  <a:cubicBezTo>
                    <a:pt x="33" y="28"/>
                    <a:pt x="33" y="28"/>
                    <a:pt x="33" y="28"/>
                  </a:cubicBezTo>
                  <a:cubicBezTo>
                    <a:pt x="33" y="28"/>
                    <a:pt x="33" y="28"/>
                    <a:pt x="33" y="28"/>
                  </a:cubicBezTo>
                  <a:cubicBezTo>
                    <a:pt x="33" y="28"/>
                    <a:pt x="33" y="28"/>
                    <a:pt x="33" y="28"/>
                  </a:cubicBezTo>
                  <a:close/>
                  <a:moveTo>
                    <a:pt x="31" y="27"/>
                  </a:moveTo>
                  <a:cubicBezTo>
                    <a:pt x="31" y="27"/>
                    <a:pt x="31" y="27"/>
                    <a:pt x="31" y="27"/>
                  </a:cubicBezTo>
                  <a:cubicBezTo>
                    <a:pt x="32" y="27"/>
                    <a:pt x="32" y="27"/>
                    <a:pt x="32" y="27"/>
                  </a:cubicBezTo>
                  <a:cubicBezTo>
                    <a:pt x="32" y="28"/>
                    <a:pt x="32" y="28"/>
                    <a:pt x="32" y="28"/>
                  </a:cubicBezTo>
                  <a:cubicBezTo>
                    <a:pt x="31" y="28"/>
                    <a:pt x="31" y="28"/>
                    <a:pt x="31" y="28"/>
                  </a:cubicBezTo>
                  <a:cubicBezTo>
                    <a:pt x="31" y="27"/>
                    <a:pt x="31" y="27"/>
                    <a:pt x="31" y="27"/>
                  </a:cubicBezTo>
                  <a:close/>
                  <a:moveTo>
                    <a:pt x="28" y="25"/>
                  </a:moveTo>
                  <a:cubicBezTo>
                    <a:pt x="29" y="25"/>
                    <a:pt x="29" y="25"/>
                    <a:pt x="29" y="25"/>
                  </a:cubicBezTo>
                  <a:cubicBezTo>
                    <a:pt x="29" y="26"/>
                    <a:pt x="29" y="26"/>
                    <a:pt x="29" y="26"/>
                  </a:cubicBezTo>
                  <a:cubicBezTo>
                    <a:pt x="30" y="27"/>
                    <a:pt x="30" y="27"/>
                    <a:pt x="30" y="27"/>
                  </a:cubicBezTo>
                  <a:cubicBezTo>
                    <a:pt x="30" y="27"/>
                    <a:pt x="30" y="27"/>
                    <a:pt x="30" y="27"/>
                  </a:cubicBezTo>
                  <a:cubicBezTo>
                    <a:pt x="30" y="27"/>
                    <a:pt x="30" y="27"/>
                    <a:pt x="30" y="27"/>
                  </a:cubicBezTo>
                  <a:cubicBezTo>
                    <a:pt x="29" y="26"/>
                    <a:pt x="29" y="26"/>
                    <a:pt x="29" y="26"/>
                  </a:cubicBezTo>
                  <a:cubicBezTo>
                    <a:pt x="28" y="26"/>
                    <a:pt x="28" y="26"/>
                    <a:pt x="28" y="26"/>
                  </a:cubicBezTo>
                  <a:cubicBezTo>
                    <a:pt x="28" y="25"/>
                    <a:pt x="28" y="25"/>
                    <a:pt x="28" y="25"/>
                  </a:cubicBezTo>
                  <a:close/>
                  <a:moveTo>
                    <a:pt x="18" y="19"/>
                  </a:moveTo>
                  <a:cubicBezTo>
                    <a:pt x="19" y="18"/>
                    <a:pt x="19" y="18"/>
                    <a:pt x="19" y="18"/>
                  </a:cubicBezTo>
                  <a:cubicBezTo>
                    <a:pt x="20" y="18"/>
                    <a:pt x="20" y="18"/>
                    <a:pt x="20" y="18"/>
                  </a:cubicBezTo>
                  <a:cubicBezTo>
                    <a:pt x="21" y="19"/>
                    <a:pt x="21" y="19"/>
                    <a:pt x="21" y="19"/>
                  </a:cubicBezTo>
                  <a:cubicBezTo>
                    <a:pt x="22" y="19"/>
                    <a:pt x="22" y="19"/>
                    <a:pt x="22" y="19"/>
                  </a:cubicBezTo>
                  <a:cubicBezTo>
                    <a:pt x="23" y="20"/>
                    <a:pt x="23" y="20"/>
                    <a:pt x="23" y="20"/>
                  </a:cubicBezTo>
                  <a:cubicBezTo>
                    <a:pt x="23" y="20"/>
                    <a:pt x="23" y="20"/>
                    <a:pt x="23" y="20"/>
                  </a:cubicBezTo>
                  <a:cubicBezTo>
                    <a:pt x="24" y="20"/>
                    <a:pt x="24" y="20"/>
                    <a:pt x="24" y="20"/>
                  </a:cubicBezTo>
                  <a:cubicBezTo>
                    <a:pt x="24" y="20"/>
                    <a:pt x="24" y="20"/>
                    <a:pt x="24" y="20"/>
                  </a:cubicBezTo>
                  <a:cubicBezTo>
                    <a:pt x="25" y="21"/>
                    <a:pt x="25" y="21"/>
                    <a:pt x="25" y="21"/>
                  </a:cubicBezTo>
                  <a:cubicBezTo>
                    <a:pt x="26" y="22"/>
                    <a:pt x="26" y="22"/>
                    <a:pt x="26" y="22"/>
                  </a:cubicBezTo>
                  <a:cubicBezTo>
                    <a:pt x="26" y="22"/>
                    <a:pt x="26" y="22"/>
                    <a:pt x="26" y="22"/>
                  </a:cubicBezTo>
                  <a:cubicBezTo>
                    <a:pt x="26" y="23"/>
                    <a:pt x="26" y="23"/>
                    <a:pt x="26" y="23"/>
                  </a:cubicBezTo>
                  <a:cubicBezTo>
                    <a:pt x="26" y="24"/>
                    <a:pt x="26" y="24"/>
                    <a:pt x="26" y="24"/>
                  </a:cubicBezTo>
                  <a:cubicBezTo>
                    <a:pt x="27" y="24"/>
                    <a:pt x="27" y="24"/>
                    <a:pt x="27" y="24"/>
                  </a:cubicBezTo>
                  <a:cubicBezTo>
                    <a:pt x="27" y="24"/>
                    <a:pt x="27" y="24"/>
                    <a:pt x="27" y="24"/>
                  </a:cubicBezTo>
                  <a:cubicBezTo>
                    <a:pt x="28" y="24"/>
                    <a:pt x="28" y="24"/>
                    <a:pt x="28" y="24"/>
                  </a:cubicBezTo>
                  <a:cubicBezTo>
                    <a:pt x="27" y="25"/>
                    <a:pt x="27" y="25"/>
                    <a:pt x="27" y="25"/>
                  </a:cubicBezTo>
                  <a:cubicBezTo>
                    <a:pt x="27" y="25"/>
                    <a:pt x="27" y="25"/>
                    <a:pt x="27" y="25"/>
                  </a:cubicBezTo>
                  <a:cubicBezTo>
                    <a:pt x="26" y="25"/>
                    <a:pt x="26" y="25"/>
                    <a:pt x="26" y="25"/>
                  </a:cubicBezTo>
                  <a:cubicBezTo>
                    <a:pt x="26" y="25"/>
                    <a:pt x="26" y="25"/>
                    <a:pt x="26" y="25"/>
                  </a:cubicBezTo>
                  <a:cubicBezTo>
                    <a:pt x="25" y="24"/>
                    <a:pt x="25" y="24"/>
                    <a:pt x="25" y="24"/>
                  </a:cubicBezTo>
                  <a:cubicBezTo>
                    <a:pt x="25" y="24"/>
                    <a:pt x="25" y="24"/>
                    <a:pt x="25" y="24"/>
                  </a:cubicBezTo>
                  <a:cubicBezTo>
                    <a:pt x="25" y="23"/>
                    <a:pt x="25" y="23"/>
                    <a:pt x="25" y="23"/>
                  </a:cubicBezTo>
                  <a:cubicBezTo>
                    <a:pt x="24" y="22"/>
                    <a:pt x="24" y="22"/>
                    <a:pt x="24" y="22"/>
                  </a:cubicBezTo>
                  <a:cubicBezTo>
                    <a:pt x="24" y="22"/>
                    <a:pt x="24" y="22"/>
                    <a:pt x="24" y="22"/>
                  </a:cubicBezTo>
                  <a:cubicBezTo>
                    <a:pt x="23" y="22"/>
                    <a:pt x="23" y="22"/>
                    <a:pt x="23" y="22"/>
                  </a:cubicBezTo>
                  <a:cubicBezTo>
                    <a:pt x="22" y="21"/>
                    <a:pt x="22" y="21"/>
                    <a:pt x="22" y="21"/>
                  </a:cubicBezTo>
                  <a:cubicBezTo>
                    <a:pt x="22" y="21"/>
                    <a:pt x="22" y="21"/>
                    <a:pt x="22" y="21"/>
                  </a:cubicBezTo>
                  <a:cubicBezTo>
                    <a:pt x="21" y="21"/>
                    <a:pt x="21" y="21"/>
                    <a:pt x="21" y="21"/>
                  </a:cubicBezTo>
                  <a:cubicBezTo>
                    <a:pt x="21" y="20"/>
                    <a:pt x="21" y="20"/>
                    <a:pt x="21" y="20"/>
                  </a:cubicBezTo>
                  <a:cubicBezTo>
                    <a:pt x="20" y="20"/>
                    <a:pt x="20" y="20"/>
                    <a:pt x="20" y="20"/>
                  </a:cubicBezTo>
                  <a:cubicBezTo>
                    <a:pt x="20" y="19"/>
                    <a:pt x="20" y="19"/>
                    <a:pt x="20" y="19"/>
                  </a:cubicBezTo>
                  <a:cubicBezTo>
                    <a:pt x="19" y="19"/>
                    <a:pt x="19" y="19"/>
                    <a:pt x="19" y="19"/>
                  </a:cubicBezTo>
                  <a:cubicBezTo>
                    <a:pt x="18" y="19"/>
                    <a:pt x="18" y="19"/>
                    <a:pt x="18" y="19"/>
                  </a:cubicBezTo>
                  <a:cubicBezTo>
                    <a:pt x="18" y="19"/>
                    <a:pt x="18" y="19"/>
                    <a:pt x="18" y="19"/>
                  </a:cubicBezTo>
                  <a:close/>
                  <a:moveTo>
                    <a:pt x="19" y="34"/>
                  </a:moveTo>
                  <a:cubicBezTo>
                    <a:pt x="20" y="34"/>
                    <a:pt x="20" y="34"/>
                    <a:pt x="20" y="34"/>
                  </a:cubicBezTo>
                  <a:cubicBezTo>
                    <a:pt x="20" y="35"/>
                    <a:pt x="20" y="35"/>
                    <a:pt x="20" y="35"/>
                  </a:cubicBezTo>
                  <a:cubicBezTo>
                    <a:pt x="20" y="35"/>
                    <a:pt x="20" y="35"/>
                    <a:pt x="20" y="35"/>
                  </a:cubicBezTo>
                  <a:cubicBezTo>
                    <a:pt x="20" y="36"/>
                    <a:pt x="20" y="36"/>
                    <a:pt x="20" y="36"/>
                  </a:cubicBezTo>
                  <a:cubicBezTo>
                    <a:pt x="19" y="36"/>
                    <a:pt x="19" y="36"/>
                    <a:pt x="19" y="36"/>
                  </a:cubicBezTo>
                  <a:cubicBezTo>
                    <a:pt x="20" y="35"/>
                    <a:pt x="20" y="35"/>
                    <a:pt x="20" y="35"/>
                  </a:cubicBezTo>
                  <a:cubicBezTo>
                    <a:pt x="19" y="35"/>
                    <a:pt x="19" y="35"/>
                    <a:pt x="19" y="35"/>
                  </a:cubicBezTo>
                  <a:cubicBezTo>
                    <a:pt x="19" y="34"/>
                    <a:pt x="19" y="34"/>
                    <a:pt x="19" y="34"/>
                  </a:cubicBezTo>
                  <a:close/>
                  <a:moveTo>
                    <a:pt x="19" y="33"/>
                  </a:moveTo>
                  <a:cubicBezTo>
                    <a:pt x="20" y="34"/>
                    <a:pt x="20" y="34"/>
                    <a:pt x="20" y="34"/>
                  </a:cubicBezTo>
                  <a:cubicBezTo>
                    <a:pt x="19" y="34"/>
                    <a:pt x="19" y="34"/>
                    <a:pt x="19" y="34"/>
                  </a:cubicBezTo>
                  <a:lnTo>
                    <a:pt x="19" y="3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76"/>
            <p:cNvSpPr>
              <a:spLocks noEditPoints="1"/>
            </p:cNvSpPr>
            <p:nvPr/>
          </p:nvSpPr>
          <p:spPr bwMode="auto">
            <a:xfrm>
              <a:off x="16684680" y="-969029"/>
              <a:ext cx="117375" cy="86075"/>
            </a:xfrm>
            <a:custGeom>
              <a:avLst/>
              <a:gdLst>
                <a:gd name="T0" fmla="*/ 2 w 60"/>
                <a:gd name="T1" fmla="*/ 8 h 44"/>
                <a:gd name="T2" fmla="*/ 12 w 60"/>
                <a:gd name="T3" fmla="*/ 10 h 44"/>
                <a:gd name="T4" fmla="*/ 20 w 60"/>
                <a:gd name="T5" fmla="*/ 12 h 44"/>
                <a:gd name="T6" fmla="*/ 20 w 60"/>
                <a:gd name="T7" fmla="*/ 6 h 44"/>
                <a:gd name="T8" fmla="*/ 18 w 60"/>
                <a:gd name="T9" fmla="*/ 0 h 44"/>
                <a:gd name="T10" fmla="*/ 25 w 60"/>
                <a:gd name="T11" fmla="*/ 6 h 44"/>
                <a:gd name="T12" fmla="*/ 31 w 60"/>
                <a:gd name="T13" fmla="*/ 8 h 44"/>
                <a:gd name="T14" fmla="*/ 35 w 60"/>
                <a:gd name="T15" fmla="*/ 4 h 44"/>
                <a:gd name="T16" fmla="*/ 42 w 60"/>
                <a:gd name="T17" fmla="*/ 2 h 44"/>
                <a:gd name="T18" fmla="*/ 44 w 60"/>
                <a:gd name="T19" fmla="*/ 8 h 44"/>
                <a:gd name="T20" fmla="*/ 50 w 60"/>
                <a:gd name="T21" fmla="*/ 14 h 44"/>
                <a:gd name="T22" fmla="*/ 52 w 60"/>
                <a:gd name="T23" fmla="*/ 16 h 44"/>
                <a:gd name="T24" fmla="*/ 58 w 60"/>
                <a:gd name="T25" fmla="*/ 18 h 44"/>
                <a:gd name="T26" fmla="*/ 58 w 60"/>
                <a:gd name="T27" fmla="*/ 19 h 44"/>
                <a:gd name="T28" fmla="*/ 54 w 60"/>
                <a:gd name="T29" fmla="*/ 19 h 44"/>
                <a:gd name="T30" fmla="*/ 52 w 60"/>
                <a:gd name="T31" fmla="*/ 25 h 44"/>
                <a:gd name="T32" fmla="*/ 50 w 60"/>
                <a:gd name="T33" fmla="*/ 29 h 44"/>
                <a:gd name="T34" fmla="*/ 50 w 60"/>
                <a:gd name="T35" fmla="*/ 31 h 44"/>
                <a:gd name="T36" fmla="*/ 50 w 60"/>
                <a:gd name="T37" fmla="*/ 33 h 44"/>
                <a:gd name="T38" fmla="*/ 50 w 60"/>
                <a:gd name="T39" fmla="*/ 39 h 44"/>
                <a:gd name="T40" fmla="*/ 50 w 60"/>
                <a:gd name="T41" fmla="*/ 35 h 44"/>
                <a:gd name="T42" fmla="*/ 46 w 60"/>
                <a:gd name="T43" fmla="*/ 35 h 44"/>
                <a:gd name="T44" fmla="*/ 46 w 60"/>
                <a:gd name="T45" fmla="*/ 39 h 44"/>
                <a:gd name="T46" fmla="*/ 48 w 60"/>
                <a:gd name="T47" fmla="*/ 40 h 44"/>
                <a:gd name="T48" fmla="*/ 46 w 60"/>
                <a:gd name="T49" fmla="*/ 44 h 44"/>
                <a:gd name="T50" fmla="*/ 44 w 60"/>
                <a:gd name="T51" fmla="*/ 42 h 44"/>
                <a:gd name="T52" fmla="*/ 39 w 60"/>
                <a:gd name="T53" fmla="*/ 39 h 44"/>
                <a:gd name="T54" fmla="*/ 41 w 60"/>
                <a:gd name="T55" fmla="*/ 35 h 44"/>
                <a:gd name="T56" fmla="*/ 41 w 60"/>
                <a:gd name="T57" fmla="*/ 33 h 44"/>
                <a:gd name="T58" fmla="*/ 39 w 60"/>
                <a:gd name="T59" fmla="*/ 31 h 44"/>
                <a:gd name="T60" fmla="*/ 37 w 60"/>
                <a:gd name="T61" fmla="*/ 29 h 44"/>
                <a:gd name="T62" fmla="*/ 33 w 60"/>
                <a:gd name="T63" fmla="*/ 31 h 44"/>
                <a:gd name="T64" fmla="*/ 31 w 60"/>
                <a:gd name="T65" fmla="*/ 33 h 44"/>
                <a:gd name="T66" fmla="*/ 27 w 60"/>
                <a:gd name="T67" fmla="*/ 37 h 44"/>
                <a:gd name="T68" fmla="*/ 25 w 60"/>
                <a:gd name="T69" fmla="*/ 37 h 44"/>
                <a:gd name="T70" fmla="*/ 23 w 60"/>
                <a:gd name="T71" fmla="*/ 39 h 44"/>
                <a:gd name="T72" fmla="*/ 21 w 60"/>
                <a:gd name="T73" fmla="*/ 39 h 44"/>
                <a:gd name="T74" fmla="*/ 23 w 60"/>
                <a:gd name="T75" fmla="*/ 35 h 44"/>
                <a:gd name="T76" fmla="*/ 23 w 60"/>
                <a:gd name="T77" fmla="*/ 33 h 44"/>
                <a:gd name="T78" fmla="*/ 18 w 60"/>
                <a:gd name="T79" fmla="*/ 31 h 44"/>
                <a:gd name="T80" fmla="*/ 12 w 60"/>
                <a:gd name="T81" fmla="*/ 25 h 44"/>
                <a:gd name="T82" fmla="*/ 14 w 60"/>
                <a:gd name="T83" fmla="*/ 21 h 44"/>
                <a:gd name="T84" fmla="*/ 8 w 60"/>
                <a:gd name="T85" fmla="*/ 16 h 44"/>
                <a:gd name="T86" fmla="*/ 8 w 60"/>
                <a:gd name="T87" fmla="*/ 12 h 44"/>
                <a:gd name="T88" fmla="*/ 2 w 60"/>
                <a:gd name="T89" fmla="*/ 10 h 44"/>
                <a:gd name="T90" fmla="*/ 20 w 60"/>
                <a:gd name="T91" fmla="*/ 39 h 44"/>
                <a:gd name="T92" fmla="*/ 12 w 60"/>
                <a:gd name="T93" fmla="*/ 31 h 44"/>
                <a:gd name="T94" fmla="*/ 8 w 60"/>
                <a:gd name="T95" fmla="*/ 29 h 44"/>
                <a:gd name="T96" fmla="*/ 4 w 60"/>
                <a:gd name="T97" fmla="*/ 27 h 44"/>
                <a:gd name="T98" fmla="*/ 0 w 60"/>
                <a:gd name="T99" fmla="*/ 27 h 44"/>
                <a:gd name="T100" fmla="*/ 2 w 60"/>
                <a:gd name="T101" fmla="*/ 29 h 44"/>
                <a:gd name="T102" fmla="*/ 4 w 60"/>
                <a:gd name="T103" fmla="*/ 29 h 44"/>
                <a:gd name="T104" fmla="*/ 6 w 60"/>
                <a:gd name="T105" fmla="*/ 33 h 44"/>
                <a:gd name="T106" fmla="*/ 10 w 60"/>
                <a:gd name="T107" fmla="*/ 37 h 44"/>
                <a:gd name="T108" fmla="*/ 16 w 60"/>
                <a:gd name="T109" fmla="*/ 39 h 44"/>
                <a:gd name="T110" fmla="*/ 20 w 60"/>
                <a:gd name="T111"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44">
                  <a:moveTo>
                    <a:pt x="2" y="10"/>
                  </a:moveTo>
                  <a:lnTo>
                    <a:pt x="2" y="8"/>
                  </a:lnTo>
                  <a:lnTo>
                    <a:pt x="6" y="6"/>
                  </a:lnTo>
                  <a:lnTo>
                    <a:pt x="12" y="10"/>
                  </a:lnTo>
                  <a:lnTo>
                    <a:pt x="16" y="10"/>
                  </a:lnTo>
                  <a:lnTo>
                    <a:pt x="20" y="12"/>
                  </a:lnTo>
                  <a:lnTo>
                    <a:pt x="20" y="8"/>
                  </a:lnTo>
                  <a:lnTo>
                    <a:pt x="20" y="6"/>
                  </a:lnTo>
                  <a:lnTo>
                    <a:pt x="16" y="4"/>
                  </a:lnTo>
                  <a:lnTo>
                    <a:pt x="18" y="0"/>
                  </a:lnTo>
                  <a:lnTo>
                    <a:pt x="20" y="2"/>
                  </a:lnTo>
                  <a:lnTo>
                    <a:pt x="25" y="6"/>
                  </a:lnTo>
                  <a:lnTo>
                    <a:pt x="27" y="8"/>
                  </a:lnTo>
                  <a:lnTo>
                    <a:pt x="31" y="8"/>
                  </a:lnTo>
                  <a:lnTo>
                    <a:pt x="33" y="6"/>
                  </a:lnTo>
                  <a:lnTo>
                    <a:pt x="35" y="4"/>
                  </a:lnTo>
                  <a:lnTo>
                    <a:pt x="39" y="0"/>
                  </a:lnTo>
                  <a:lnTo>
                    <a:pt x="42" y="2"/>
                  </a:lnTo>
                  <a:lnTo>
                    <a:pt x="44" y="6"/>
                  </a:lnTo>
                  <a:lnTo>
                    <a:pt x="44" y="8"/>
                  </a:lnTo>
                  <a:lnTo>
                    <a:pt x="46" y="10"/>
                  </a:lnTo>
                  <a:lnTo>
                    <a:pt x="50" y="14"/>
                  </a:lnTo>
                  <a:lnTo>
                    <a:pt x="50" y="14"/>
                  </a:lnTo>
                  <a:lnTo>
                    <a:pt x="52" y="16"/>
                  </a:lnTo>
                  <a:lnTo>
                    <a:pt x="56" y="16"/>
                  </a:lnTo>
                  <a:lnTo>
                    <a:pt x="58" y="18"/>
                  </a:lnTo>
                  <a:lnTo>
                    <a:pt x="60" y="19"/>
                  </a:lnTo>
                  <a:lnTo>
                    <a:pt x="58" y="19"/>
                  </a:lnTo>
                  <a:lnTo>
                    <a:pt x="58" y="19"/>
                  </a:lnTo>
                  <a:lnTo>
                    <a:pt x="54" y="19"/>
                  </a:lnTo>
                  <a:lnTo>
                    <a:pt x="50" y="23"/>
                  </a:lnTo>
                  <a:lnTo>
                    <a:pt x="52" y="25"/>
                  </a:lnTo>
                  <a:lnTo>
                    <a:pt x="52" y="27"/>
                  </a:lnTo>
                  <a:lnTo>
                    <a:pt x="50" y="29"/>
                  </a:lnTo>
                  <a:lnTo>
                    <a:pt x="50" y="29"/>
                  </a:lnTo>
                  <a:lnTo>
                    <a:pt x="50" y="31"/>
                  </a:lnTo>
                  <a:lnTo>
                    <a:pt x="50" y="33"/>
                  </a:lnTo>
                  <a:lnTo>
                    <a:pt x="50" y="33"/>
                  </a:lnTo>
                  <a:lnTo>
                    <a:pt x="50" y="37"/>
                  </a:lnTo>
                  <a:lnTo>
                    <a:pt x="50" y="39"/>
                  </a:lnTo>
                  <a:lnTo>
                    <a:pt x="48" y="37"/>
                  </a:lnTo>
                  <a:lnTo>
                    <a:pt x="50" y="35"/>
                  </a:lnTo>
                  <a:lnTo>
                    <a:pt x="48" y="33"/>
                  </a:lnTo>
                  <a:lnTo>
                    <a:pt x="46" y="35"/>
                  </a:lnTo>
                  <a:lnTo>
                    <a:pt x="46" y="35"/>
                  </a:lnTo>
                  <a:lnTo>
                    <a:pt x="46" y="39"/>
                  </a:lnTo>
                  <a:lnTo>
                    <a:pt x="46" y="40"/>
                  </a:lnTo>
                  <a:lnTo>
                    <a:pt x="48" y="40"/>
                  </a:lnTo>
                  <a:lnTo>
                    <a:pt x="48" y="44"/>
                  </a:lnTo>
                  <a:lnTo>
                    <a:pt x="46" y="44"/>
                  </a:lnTo>
                  <a:lnTo>
                    <a:pt x="44" y="44"/>
                  </a:lnTo>
                  <a:lnTo>
                    <a:pt x="44" y="42"/>
                  </a:lnTo>
                  <a:lnTo>
                    <a:pt x="42" y="42"/>
                  </a:lnTo>
                  <a:lnTo>
                    <a:pt x="39" y="39"/>
                  </a:lnTo>
                  <a:lnTo>
                    <a:pt x="42" y="37"/>
                  </a:lnTo>
                  <a:lnTo>
                    <a:pt x="41" y="35"/>
                  </a:lnTo>
                  <a:lnTo>
                    <a:pt x="39" y="35"/>
                  </a:lnTo>
                  <a:lnTo>
                    <a:pt x="41" y="33"/>
                  </a:lnTo>
                  <a:lnTo>
                    <a:pt x="39" y="33"/>
                  </a:lnTo>
                  <a:lnTo>
                    <a:pt x="39" y="31"/>
                  </a:lnTo>
                  <a:lnTo>
                    <a:pt x="37" y="31"/>
                  </a:lnTo>
                  <a:lnTo>
                    <a:pt x="37" y="29"/>
                  </a:lnTo>
                  <a:lnTo>
                    <a:pt x="35" y="29"/>
                  </a:lnTo>
                  <a:lnTo>
                    <a:pt x="33" y="31"/>
                  </a:lnTo>
                  <a:lnTo>
                    <a:pt x="33" y="31"/>
                  </a:lnTo>
                  <a:lnTo>
                    <a:pt x="31" y="33"/>
                  </a:lnTo>
                  <a:lnTo>
                    <a:pt x="29" y="33"/>
                  </a:lnTo>
                  <a:lnTo>
                    <a:pt x="27" y="37"/>
                  </a:lnTo>
                  <a:lnTo>
                    <a:pt x="27" y="37"/>
                  </a:lnTo>
                  <a:lnTo>
                    <a:pt x="25" y="37"/>
                  </a:lnTo>
                  <a:lnTo>
                    <a:pt x="25" y="39"/>
                  </a:lnTo>
                  <a:lnTo>
                    <a:pt x="23" y="39"/>
                  </a:lnTo>
                  <a:lnTo>
                    <a:pt x="21" y="39"/>
                  </a:lnTo>
                  <a:lnTo>
                    <a:pt x="21" y="39"/>
                  </a:lnTo>
                  <a:lnTo>
                    <a:pt x="21" y="37"/>
                  </a:lnTo>
                  <a:lnTo>
                    <a:pt x="23" y="35"/>
                  </a:lnTo>
                  <a:lnTo>
                    <a:pt x="21" y="33"/>
                  </a:lnTo>
                  <a:lnTo>
                    <a:pt x="23" y="33"/>
                  </a:lnTo>
                  <a:lnTo>
                    <a:pt x="21" y="31"/>
                  </a:lnTo>
                  <a:lnTo>
                    <a:pt x="18" y="31"/>
                  </a:lnTo>
                  <a:lnTo>
                    <a:pt x="14" y="27"/>
                  </a:lnTo>
                  <a:lnTo>
                    <a:pt x="12" y="25"/>
                  </a:lnTo>
                  <a:lnTo>
                    <a:pt x="14" y="23"/>
                  </a:lnTo>
                  <a:lnTo>
                    <a:pt x="14" y="21"/>
                  </a:lnTo>
                  <a:lnTo>
                    <a:pt x="10" y="18"/>
                  </a:lnTo>
                  <a:lnTo>
                    <a:pt x="8" y="16"/>
                  </a:lnTo>
                  <a:lnTo>
                    <a:pt x="10" y="14"/>
                  </a:lnTo>
                  <a:lnTo>
                    <a:pt x="8" y="12"/>
                  </a:lnTo>
                  <a:lnTo>
                    <a:pt x="4" y="12"/>
                  </a:lnTo>
                  <a:lnTo>
                    <a:pt x="2" y="10"/>
                  </a:lnTo>
                  <a:lnTo>
                    <a:pt x="2" y="10"/>
                  </a:lnTo>
                  <a:close/>
                  <a:moveTo>
                    <a:pt x="20" y="39"/>
                  </a:moveTo>
                  <a:lnTo>
                    <a:pt x="16" y="33"/>
                  </a:lnTo>
                  <a:lnTo>
                    <a:pt x="12" y="31"/>
                  </a:lnTo>
                  <a:lnTo>
                    <a:pt x="10" y="29"/>
                  </a:lnTo>
                  <a:lnTo>
                    <a:pt x="8" y="29"/>
                  </a:lnTo>
                  <a:lnTo>
                    <a:pt x="8" y="29"/>
                  </a:lnTo>
                  <a:lnTo>
                    <a:pt x="4" y="27"/>
                  </a:lnTo>
                  <a:lnTo>
                    <a:pt x="2" y="27"/>
                  </a:lnTo>
                  <a:lnTo>
                    <a:pt x="0" y="27"/>
                  </a:lnTo>
                  <a:lnTo>
                    <a:pt x="2" y="29"/>
                  </a:lnTo>
                  <a:lnTo>
                    <a:pt x="2" y="29"/>
                  </a:lnTo>
                  <a:lnTo>
                    <a:pt x="4" y="31"/>
                  </a:lnTo>
                  <a:lnTo>
                    <a:pt x="4" y="29"/>
                  </a:lnTo>
                  <a:lnTo>
                    <a:pt x="6" y="31"/>
                  </a:lnTo>
                  <a:lnTo>
                    <a:pt x="6" y="33"/>
                  </a:lnTo>
                  <a:lnTo>
                    <a:pt x="10" y="35"/>
                  </a:lnTo>
                  <a:lnTo>
                    <a:pt x="10" y="37"/>
                  </a:lnTo>
                  <a:lnTo>
                    <a:pt x="14" y="39"/>
                  </a:lnTo>
                  <a:lnTo>
                    <a:pt x="16" y="39"/>
                  </a:lnTo>
                  <a:lnTo>
                    <a:pt x="20" y="40"/>
                  </a:lnTo>
                  <a:lnTo>
                    <a:pt x="20" y="3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77"/>
            <p:cNvSpPr>
              <a:spLocks/>
            </p:cNvSpPr>
            <p:nvPr/>
          </p:nvSpPr>
          <p:spPr bwMode="auto">
            <a:xfrm>
              <a:off x="16678810" y="-912298"/>
              <a:ext cx="428416" cy="312997"/>
            </a:xfrm>
            <a:custGeom>
              <a:avLst/>
              <a:gdLst>
                <a:gd name="T0" fmla="*/ 9 w 219"/>
                <a:gd name="T1" fmla="*/ 2 h 160"/>
                <a:gd name="T2" fmla="*/ 19 w 219"/>
                <a:gd name="T3" fmla="*/ 10 h 160"/>
                <a:gd name="T4" fmla="*/ 26 w 219"/>
                <a:gd name="T5" fmla="*/ 10 h 160"/>
                <a:gd name="T6" fmla="*/ 32 w 219"/>
                <a:gd name="T7" fmla="*/ 4 h 160"/>
                <a:gd name="T8" fmla="*/ 40 w 219"/>
                <a:gd name="T9" fmla="*/ 0 h 160"/>
                <a:gd name="T10" fmla="*/ 42 w 219"/>
                <a:gd name="T11" fmla="*/ 6 h 160"/>
                <a:gd name="T12" fmla="*/ 47 w 219"/>
                <a:gd name="T13" fmla="*/ 13 h 160"/>
                <a:gd name="T14" fmla="*/ 51 w 219"/>
                <a:gd name="T15" fmla="*/ 17 h 160"/>
                <a:gd name="T16" fmla="*/ 57 w 219"/>
                <a:gd name="T17" fmla="*/ 25 h 160"/>
                <a:gd name="T18" fmla="*/ 67 w 219"/>
                <a:gd name="T19" fmla="*/ 27 h 160"/>
                <a:gd name="T20" fmla="*/ 84 w 219"/>
                <a:gd name="T21" fmla="*/ 34 h 160"/>
                <a:gd name="T22" fmla="*/ 109 w 219"/>
                <a:gd name="T23" fmla="*/ 32 h 160"/>
                <a:gd name="T24" fmla="*/ 114 w 219"/>
                <a:gd name="T25" fmla="*/ 25 h 160"/>
                <a:gd name="T26" fmla="*/ 128 w 219"/>
                <a:gd name="T27" fmla="*/ 15 h 160"/>
                <a:gd name="T28" fmla="*/ 139 w 219"/>
                <a:gd name="T29" fmla="*/ 15 h 160"/>
                <a:gd name="T30" fmla="*/ 154 w 219"/>
                <a:gd name="T31" fmla="*/ 21 h 160"/>
                <a:gd name="T32" fmla="*/ 166 w 219"/>
                <a:gd name="T33" fmla="*/ 25 h 160"/>
                <a:gd name="T34" fmla="*/ 183 w 219"/>
                <a:gd name="T35" fmla="*/ 36 h 160"/>
                <a:gd name="T36" fmla="*/ 185 w 219"/>
                <a:gd name="T37" fmla="*/ 46 h 160"/>
                <a:gd name="T38" fmla="*/ 185 w 219"/>
                <a:gd name="T39" fmla="*/ 52 h 160"/>
                <a:gd name="T40" fmla="*/ 179 w 219"/>
                <a:gd name="T41" fmla="*/ 59 h 160"/>
                <a:gd name="T42" fmla="*/ 185 w 219"/>
                <a:gd name="T43" fmla="*/ 67 h 160"/>
                <a:gd name="T44" fmla="*/ 185 w 219"/>
                <a:gd name="T45" fmla="*/ 84 h 160"/>
                <a:gd name="T46" fmla="*/ 198 w 219"/>
                <a:gd name="T47" fmla="*/ 95 h 160"/>
                <a:gd name="T48" fmla="*/ 196 w 219"/>
                <a:gd name="T49" fmla="*/ 118 h 160"/>
                <a:gd name="T50" fmla="*/ 210 w 219"/>
                <a:gd name="T51" fmla="*/ 124 h 160"/>
                <a:gd name="T52" fmla="*/ 214 w 219"/>
                <a:gd name="T53" fmla="*/ 134 h 160"/>
                <a:gd name="T54" fmla="*/ 217 w 219"/>
                <a:gd name="T55" fmla="*/ 143 h 160"/>
                <a:gd name="T56" fmla="*/ 204 w 219"/>
                <a:gd name="T57" fmla="*/ 147 h 160"/>
                <a:gd name="T58" fmla="*/ 204 w 219"/>
                <a:gd name="T59" fmla="*/ 158 h 160"/>
                <a:gd name="T60" fmla="*/ 194 w 219"/>
                <a:gd name="T61" fmla="*/ 158 h 160"/>
                <a:gd name="T62" fmla="*/ 191 w 219"/>
                <a:gd name="T63" fmla="*/ 157 h 160"/>
                <a:gd name="T64" fmla="*/ 173 w 219"/>
                <a:gd name="T65" fmla="*/ 155 h 160"/>
                <a:gd name="T66" fmla="*/ 162 w 219"/>
                <a:gd name="T67" fmla="*/ 153 h 160"/>
                <a:gd name="T68" fmla="*/ 152 w 219"/>
                <a:gd name="T69" fmla="*/ 145 h 160"/>
                <a:gd name="T70" fmla="*/ 149 w 219"/>
                <a:gd name="T71" fmla="*/ 137 h 160"/>
                <a:gd name="T72" fmla="*/ 137 w 219"/>
                <a:gd name="T73" fmla="*/ 139 h 160"/>
                <a:gd name="T74" fmla="*/ 122 w 219"/>
                <a:gd name="T75" fmla="*/ 141 h 160"/>
                <a:gd name="T76" fmla="*/ 110 w 219"/>
                <a:gd name="T77" fmla="*/ 139 h 160"/>
                <a:gd name="T78" fmla="*/ 103 w 219"/>
                <a:gd name="T79" fmla="*/ 134 h 160"/>
                <a:gd name="T80" fmla="*/ 91 w 219"/>
                <a:gd name="T81" fmla="*/ 130 h 160"/>
                <a:gd name="T82" fmla="*/ 84 w 219"/>
                <a:gd name="T83" fmla="*/ 120 h 160"/>
                <a:gd name="T84" fmla="*/ 82 w 219"/>
                <a:gd name="T85" fmla="*/ 118 h 160"/>
                <a:gd name="T86" fmla="*/ 74 w 219"/>
                <a:gd name="T87" fmla="*/ 107 h 160"/>
                <a:gd name="T88" fmla="*/ 67 w 219"/>
                <a:gd name="T89" fmla="*/ 107 h 160"/>
                <a:gd name="T90" fmla="*/ 63 w 219"/>
                <a:gd name="T91" fmla="*/ 105 h 160"/>
                <a:gd name="T92" fmla="*/ 61 w 219"/>
                <a:gd name="T93" fmla="*/ 109 h 160"/>
                <a:gd name="T94" fmla="*/ 55 w 219"/>
                <a:gd name="T95" fmla="*/ 105 h 160"/>
                <a:gd name="T96" fmla="*/ 49 w 219"/>
                <a:gd name="T97" fmla="*/ 92 h 160"/>
                <a:gd name="T98" fmla="*/ 44 w 219"/>
                <a:gd name="T99" fmla="*/ 80 h 160"/>
                <a:gd name="T100" fmla="*/ 28 w 219"/>
                <a:gd name="T101" fmla="*/ 74 h 160"/>
                <a:gd name="T102" fmla="*/ 26 w 219"/>
                <a:gd name="T103" fmla="*/ 69 h 160"/>
                <a:gd name="T104" fmla="*/ 23 w 219"/>
                <a:gd name="T105" fmla="*/ 63 h 160"/>
                <a:gd name="T106" fmla="*/ 24 w 219"/>
                <a:gd name="T107" fmla="*/ 53 h 160"/>
                <a:gd name="T108" fmla="*/ 26 w 219"/>
                <a:gd name="T109" fmla="*/ 48 h 160"/>
                <a:gd name="T110" fmla="*/ 28 w 219"/>
                <a:gd name="T111" fmla="*/ 44 h 160"/>
                <a:gd name="T112" fmla="*/ 17 w 219"/>
                <a:gd name="T113" fmla="*/ 42 h 160"/>
                <a:gd name="T114" fmla="*/ 11 w 219"/>
                <a:gd name="T115" fmla="*/ 34 h 160"/>
                <a:gd name="T116" fmla="*/ 7 w 219"/>
                <a:gd name="T117" fmla="*/ 27 h 160"/>
                <a:gd name="T118" fmla="*/ 5 w 219"/>
                <a:gd name="T119" fmla="*/ 15 h 160"/>
                <a:gd name="T120" fmla="*/ 0 w 219"/>
                <a:gd name="T121" fmla="*/ 6 h 160"/>
                <a:gd name="T122" fmla="*/ 5 w 219"/>
                <a:gd name="T1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9" h="160">
                  <a:moveTo>
                    <a:pt x="5" y="0"/>
                  </a:moveTo>
                  <a:lnTo>
                    <a:pt x="5" y="0"/>
                  </a:lnTo>
                  <a:lnTo>
                    <a:pt x="7" y="2"/>
                  </a:lnTo>
                  <a:lnTo>
                    <a:pt x="7" y="0"/>
                  </a:lnTo>
                  <a:lnTo>
                    <a:pt x="9" y="2"/>
                  </a:lnTo>
                  <a:lnTo>
                    <a:pt x="9" y="4"/>
                  </a:lnTo>
                  <a:lnTo>
                    <a:pt x="13" y="6"/>
                  </a:lnTo>
                  <a:lnTo>
                    <a:pt x="13" y="8"/>
                  </a:lnTo>
                  <a:lnTo>
                    <a:pt x="17" y="10"/>
                  </a:lnTo>
                  <a:lnTo>
                    <a:pt x="19" y="10"/>
                  </a:lnTo>
                  <a:lnTo>
                    <a:pt x="23" y="11"/>
                  </a:lnTo>
                  <a:lnTo>
                    <a:pt x="23" y="10"/>
                  </a:lnTo>
                  <a:lnTo>
                    <a:pt x="23" y="10"/>
                  </a:lnTo>
                  <a:lnTo>
                    <a:pt x="24" y="10"/>
                  </a:lnTo>
                  <a:lnTo>
                    <a:pt x="26" y="10"/>
                  </a:lnTo>
                  <a:lnTo>
                    <a:pt x="28" y="10"/>
                  </a:lnTo>
                  <a:lnTo>
                    <a:pt x="28" y="8"/>
                  </a:lnTo>
                  <a:lnTo>
                    <a:pt x="30" y="8"/>
                  </a:lnTo>
                  <a:lnTo>
                    <a:pt x="30" y="8"/>
                  </a:lnTo>
                  <a:lnTo>
                    <a:pt x="32" y="4"/>
                  </a:lnTo>
                  <a:lnTo>
                    <a:pt x="34" y="4"/>
                  </a:lnTo>
                  <a:lnTo>
                    <a:pt x="36" y="2"/>
                  </a:lnTo>
                  <a:lnTo>
                    <a:pt x="36" y="2"/>
                  </a:lnTo>
                  <a:lnTo>
                    <a:pt x="38" y="0"/>
                  </a:lnTo>
                  <a:lnTo>
                    <a:pt x="40" y="0"/>
                  </a:lnTo>
                  <a:lnTo>
                    <a:pt x="40" y="2"/>
                  </a:lnTo>
                  <a:lnTo>
                    <a:pt x="42" y="2"/>
                  </a:lnTo>
                  <a:lnTo>
                    <a:pt x="42" y="4"/>
                  </a:lnTo>
                  <a:lnTo>
                    <a:pt x="44" y="4"/>
                  </a:lnTo>
                  <a:lnTo>
                    <a:pt x="42" y="6"/>
                  </a:lnTo>
                  <a:lnTo>
                    <a:pt x="44" y="6"/>
                  </a:lnTo>
                  <a:lnTo>
                    <a:pt x="45" y="8"/>
                  </a:lnTo>
                  <a:lnTo>
                    <a:pt x="42" y="10"/>
                  </a:lnTo>
                  <a:lnTo>
                    <a:pt x="45" y="13"/>
                  </a:lnTo>
                  <a:lnTo>
                    <a:pt x="47" y="13"/>
                  </a:lnTo>
                  <a:lnTo>
                    <a:pt x="47" y="15"/>
                  </a:lnTo>
                  <a:lnTo>
                    <a:pt x="49" y="15"/>
                  </a:lnTo>
                  <a:lnTo>
                    <a:pt x="51" y="15"/>
                  </a:lnTo>
                  <a:lnTo>
                    <a:pt x="51" y="15"/>
                  </a:lnTo>
                  <a:lnTo>
                    <a:pt x="51" y="17"/>
                  </a:lnTo>
                  <a:lnTo>
                    <a:pt x="53" y="19"/>
                  </a:lnTo>
                  <a:lnTo>
                    <a:pt x="51" y="23"/>
                  </a:lnTo>
                  <a:lnTo>
                    <a:pt x="53" y="23"/>
                  </a:lnTo>
                  <a:lnTo>
                    <a:pt x="55" y="23"/>
                  </a:lnTo>
                  <a:lnTo>
                    <a:pt x="57" y="25"/>
                  </a:lnTo>
                  <a:lnTo>
                    <a:pt x="59" y="25"/>
                  </a:lnTo>
                  <a:lnTo>
                    <a:pt x="61" y="27"/>
                  </a:lnTo>
                  <a:lnTo>
                    <a:pt x="63" y="25"/>
                  </a:lnTo>
                  <a:lnTo>
                    <a:pt x="67" y="27"/>
                  </a:lnTo>
                  <a:lnTo>
                    <a:pt x="67" y="27"/>
                  </a:lnTo>
                  <a:lnTo>
                    <a:pt x="68" y="29"/>
                  </a:lnTo>
                  <a:lnTo>
                    <a:pt x="70" y="31"/>
                  </a:lnTo>
                  <a:lnTo>
                    <a:pt x="74" y="32"/>
                  </a:lnTo>
                  <a:lnTo>
                    <a:pt x="78" y="32"/>
                  </a:lnTo>
                  <a:lnTo>
                    <a:pt x="84" y="34"/>
                  </a:lnTo>
                  <a:lnTo>
                    <a:pt x="88" y="34"/>
                  </a:lnTo>
                  <a:lnTo>
                    <a:pt x="93" y="32"/>
                  </a:lnTo>
                  <a:lnTo>
                    <a:pt x="99" y="32"/>
                  </a:lnTo>
                  <a:lnTo>
                    <a:pt x="105" y="32"/>
                  </a:lnTo>
                  <a:lnTo>
                    <a:pt x="109" y="32"/>
                  </a:lnTo>
                  <a:lnTo>
                    <a:pt x="109" y="31"/>
                  </a:lnTo>
                  <a:lnTo>
                    <a:pt x="107" y="29"/>
                  </a:lnTo>
                  <a:lnTo>
                    <a:pt x="107" y="25"/>
                  </a:lnTo>
                  <a:lnTo>
                    <a:pt x="109" y="25"/>
                  </a:lnTo>
                  <a:lnTo>
                    <a:pt x="114" y="25"/>
                  </a:lnTo>
                  <a:lnTo>
                    <a:pt x="114" y="21"/>
                  </a:lnTo>
                  <a:lnTo>
                    <a:pt x="116" y="19"/>
                  </a:lnTo>
                  <a:lnTo>
                    <a:pt x="118" y="19"/>
                  </a:lnTo>
                  <a:lnTo>
                    <a:pt x="122" y="17"/>
                  </a:lnTo>
                  <a:lnTo>
                    <a:pt x="128" y="15"/>
                  </a:lnTo>
                  <a:lnTo>
                    <a:pt x="131" y="17"/>
                  </a:lnTo>
                  <a:lnTo>
                    <a:pt x="131" y="13"/>
                  </a:lnTo>
                  <a:lnTo>
                    <a:pt x="133" y="13"/>
                  </a:lnTo>
                  <a:lnTo>
                    <a:pt x="135" y="15"/>
                  </a:lnTo>
                  <a:lnTo>
                    <a:pt x="139" y="15"/>
                  </a:lnTo>
                  <a:lnTo>
                    <a:pt x="143" y="17"/>
                  </a:lnTo>
                  <a:lnTo>
                    <a:pt x="145" y="17"/>
                  </a:lnTo>
                  <a:lnTo>
                    <a:pt x="152" y="21"/>
                  </a:lnTo>
                  <a:lnTo>
                    <a:pt x="152" y="21"/>
                  </a:lnTo>
                  <a:lnTo>
                    <a:pt x="154" y="21"/>
                  </a:lnTo>
                  <a:lnTo>
                    <a:pt x="160" y="23"/>
                  </a:lnTo>
                  <a:lnTo>
                    <a:pt x="162" y="23"/>
                  </a:lnTo>
                  <a:lnTo>
                    <a:pt x="162" y="25"/>
                  </a:lnTo>
                  <a:lnTo>
                    <a:pt x="164" y="27"/>
                  </a:lnTo>
                  <a:lnTo>
                    <a:pt x="166" y="25"/>
                  </a:lnTo>
                  <a:lnTo>
                    <a:pt x="170" y="27"/>
                  </a:lnTo>
                  <a:lnTo>
                    <a:pt x="173" y="32"/>
                  </a:lnTo>
                  <a:lnTo>
                    <a:pt x="179" y="32"/>
                  </a:lnTo>
                  <a:lnTo>
                    <a:pt x="181" y="32"/>
                  </a:lnTo>
                  <a:lnTo>
                    <a:pt x="183" y="36"/>
                  </a:lnTo>
                  <a:lnTo>
                    <a:pt x="183" y="38"/>
                  </a:lnTo>
                  <a:lnTo>
                    <a:pt x="183" y="40"/>
                  </a:lnTo>
                  <a:lnTo>
                    <a:pt x="183" y="42"/>
                  </a:lnTo>
                  <a:lnTo>
                    <a:pt x="185" y="44"/>
                  </a:lnTo>
                  <a:lnTo>
                    <a:pt x="185" y="46"/>
                  </a:lnTo>
                  <a:lnTo>
                    <a:pt x="185" y="48"/>
                  </a:lnTo>
                  <a:lnTo>
                    <a:pt x="183" y="48"/>
                  </a:lnTo>
                  <a:lnTo>
                    <a:pt x="185" y="50"/>
                  </a:lnTo>
                  <a:lnTo>
                    <a:pt x="185" y="52"/>
                  </a:lnTo>
                  <a:lnTo>
                    <a:pt x="185" y="52"/>
                  </a:lnTo>
                  <a:lnTo>
                    <a:pt x="181" y="53"/>
                  </a:lnTo>
                  <a:lnTo>
                    <a:pt x="179" y="53"/>
                  </a:lnTo>
                  <a:lnTo>
                    <a:pt x="181" y="55"/>
                  </a:lnTo>
                  <a:lnTo>
                    <a:pt x="183" y="57"/>
                  </a:lnTo>
                  <a:lnTo>
                    <a:pt x="179" y="59"/>
                  </a:lnTo>
                  <a:lnTo>
                    <a:pt x="181" y="59"/>
                  </a:lnTo>
                  <a:lnTo>
                    <a:pt x="181" y="63"/>
                  </a:lnTo>
                  <a:lnTo>
                    <a:pt x="181" y="65"/>
                  </a:lnTo>
                  <a:lnTo>
                    <a:pt x="185" y="67"/>
                  </a:lnTo>
                  <a:lnTo>
                    <a:pt x="185" y="67"/>
                  </a:lnTo>
                  <a:lnTo>
                    <a:pt x="183" y="69"/>
                  </a:lnTo>
                  <a:lnTo>
                    <a:pt x="181" y="73"/>
                  </a:lnTo>
                  <a:lnTo>
                    <a:pt x="185" y="76"/>
                  </a:lnTo>
                  <a:lnTo>
                    <a:pt x="187" y="82"/>
                  </a:lnTo>
                  <a:lnTo>
                    <a:pt x="185" y="84"/>
                  </a:lnTo>
                  <a:lnTo>
                    <a:pt x="187" y="84"/>
                  </a:lnTo>
                  <a:lnTo>
                    <a:pt x="187" y="88"/>
                  </a:lnTo>
                  <a:lnTo>
                    <a:pt x="196" y="88"/>
                  </a:lnTo>
                  <a:lnTo>
                    <a:pt x="198" y="92"/>
                  </a:lnTo>
                  <a:lnTo>
                    <a:pt x="198" y="95"/>
                  </a:lnTo>
                  <a:lnTo>
                    <a:pt x="198" y="99"/>
                  </a:lnTo>
                  <a:lnTo>
                    <a:pt x="198" y="99"/>
                  </a:lnTo>
                  <a:lnTo>
                    <a:pt x="191" y="109"/>
                  </a:lnTo>
                  <a:lnTo>
                    <a:pt x="196" y="116"/>
                  </a:lnTo>
                  <a:lnTo>
                    <a:pt x="196" y="118"/>
                  </a:lnTo>
                  <a:lnTo>
                    <a:pt x="200" y="120"/>
                  </a:lnTo>
                  <a:lnTo>
                    <a:pt x="202" y="122"/>
                  </a:lnTo>
                  <a:lnTo>
                    <a:pt x="204" y="124"/>
                  </a:lnTo>
                  <a:lnTo>
                    <a:pt x="206" y="124"/>
                  </a:lnTo>
                  <a:lnTo>
                    <a:pt x="210" y="124"/>
                  </a:lnTo>
                  <a:lnTo>
                    <a:pt x="210" y="126"/>
                  </a:lnTo>
                  <a:lnTo>
                    <a:pt x="212" y="126"/>
                  </a:lnTo>
                  <a:lnTo>
                    <a:pt x="212" y="130"/>
                  </a:lnTo>
                  <a:lnTo>
                    <a:pt x="214" y="132"/>
                  </a:lnTo>
                  <a:lnTo>
                    <a:pt x="214" y="134"/>
                  </a:lnTo>
                  <a:lnTo>
                    <a:pt x="214" y="136"/>
                  </a:lnTo>
                  <a:lnTo>
                    <a:pt x="215" y="136"/>
                  </a:lnTo>
                  <a:lnTo>
                    <a:pt x="219" y="137"/>
                  </a:lnTo>
                  <a:lnTo>
                    <a:pt x="219" y="141"/>
                  </a:lnTo>
                  <a:lnTo>
                    <a:pt x="217" y="143"/>
                  </a:lnTo>
                  <a:lnTo>
                    <a:pt x="215" y="141"/>
                  </a:lnTo>
                  <a:lnTo>
                    <a:pt x="210" y="143"/>
                  </a:lnTo>
                  <a:lnTo>
                    <a:pt x="208" y="143"/>
                  </a:lnTo>
                  <a:lnTo>
                    <a:pt x="206" y="145"/>
                  </a:lnTo>
                  <a:lnTo>
                    <a:pt x="204" y="147"/>
                  </a:lnTo>
                  <a:lnTo>
                    <a:pt x="206" y="149"/>
                  </a:lnTo>
                  <a:lnTo>
                    <a:pt x="204" y="151"/>
                  </a:lnTo>
                  <a:lnTo>
                    <a:pt x="204" y="153"/>
                  </a:lnTo>
                  <a:lnTo>
                    <a:pt x="204" y="157"/>
                  </a:lnTo>
                  <a:lnTo>
                    <a:pt x="204" y="158"/>
                  </a:lnTo>
                  <a:lnTo>
                    <a:pt x="204" y="158"/>
                  </a:lnTo>
                  <a:lnTo>
                    <a:pt x="202" y="158"/>
                  </a:lnTo>
                  <a:lnTo>
                    <a:pt x="202" y="160"/>
                  </a:lnTo>
                  <a:lnTo>
                    <a:pt x="198" y="158"/>
                  </a:lnTo>
                  <a:lnTo>
                    <a:pt x="194" y="158"/>
                  </a:lnTo>
                  <a:lnTo>
                    <a:pt x="194" y="157"/>
                  </a:lnTo>
                  <a:lnTo>
                    <a:pt x="193" y="157"/>
                  </a:lnTo>
                  <a:lnTo>
                    <a:pt x="193" y="158"/>
                  </a:lnTo>
                  <a:lnTo>
                    <a:pt x="191" y="158"/>
                  </a:lnTo>
                  <a:lnTo>
                    <a:pt x="191" y="157"/>
                  </a:lnTo>
                  <a:lnTo>
                    <a:pt x="189" y="157"/>
                  </a:lnTo>
                  <a:lnTo>
                    <a:pt x="187" y="157"/>
                  </a:lnTo>
                  <a:lnTo>
                    <a:pt x="183" y="157"/>
                  </a:lnTo>
                  <a:lnTo>
                    <a:pt x="179" y="155"/>
                  </a:lnTo>
                  <a:lnTo>
                    <a:pt x="173" y="155"/>
                  </a:lnTo>
                  <a:lnTo>
                    <a:pt x="170" y="153"/>
                  </a:lnTo>
                  <a:lnTo>
                    <a:pt x="170" y="153"/>
                  </a:lnTo>
                  <a:lnTo>
                    <a:pt x="166" y="155"/>
                  </a:lnTo>
                  <a:lnTo>
                    <a:pt x="164" y="153"/>
                  </a:lnTo>
                  <a:lnTo>
                    <a:pt x="162" y="153"/>
                  </a:lnTo>
                  <a:lnTo>
                    <a:pt x="156" y="153"/>
                  </a:lnTo>
                  <a:lnTo>
                    <a:pt x="156" y="153"/>
                  </a:lnTo>
                  <a:lnTo>
                    <a:pt x="154" y="151"/>
                  </a:lnTo>
                  <a:lnTo>
                    <a:pt x="154" y="149"/>
                  </a:lnTo>
                  <a:lnTo>
                    <a:pt x="152" y="145"/>
                  </a:lnTo>
                  <a:lnTo>
                    <a:pt x="152" y="141"/>
                  </a:lnTo>
                  <a:lnTo>
                    <a:pt x="151" y="139"/>
                  </a:lnTo>
                  <a:lnTo>
                    <a:pt x="149" y="137"/>
                  </a:lnTo>
                  <a:lnTo>
                    <a:pt x="149" y="139"/>
                  </a:lnTo>
                  <a:lnTo>
                    <a:pt x="149" y="137"/>
                  </a:lnTo>
                  <a:lnTo>
                    <a:pt x="145" y="137"/>
                  </a:lnTo>
                  <a:lnTo>
                    <a:pt x="143" y="137"/>
                  </a:lnTo>
                  <a:lnTo>
                    <a:pt x="139" y="139"/>
                  </a:lnTo>
                  <a:lnTo>
                    <a:pt x="137" y="139"/>
                  </a:lnTo>
                  <a:lnTo>
                    <a:pt x="137" y="139"/>
                  </a:lnTo>
                  <a:lnTo>
                    <a:pt x="137" y="139"/>
                  </a:lnTo>
                  <a:lnTo>
                    <a:pt x="133" y="143"/>
                  </a:lnTo>
                  <a:lnTo>
                    <a:pt x="130" y="145"/>
                  </a:lnTo>
                  <a:lnTo>
                    <a:pt x="126" y="143"/>
                  </a:lnTo>
                  <a:lnTo>
                    <a:pt x="122" y="141"/>
                  </a:lnTo>
                  <a:lnTo>
                    <a:pt x="118" y="143"/>
                  </a:lnTo>
                  <a:lnTo>
                    <a:pt x="118" y="143"/>
                  </a:lnTo>
                  <a:lnTo>
                    <a:pt x="114" y="139"/>
                  </a:lnTo>
                  <a:lnTo>
                    <a:pt x="112" y="139"/>
                  </a:lnTo>
                  <a:lnTo>
                    <a:pt x="110" y="139"/>
                  </a:lnTo>
                  <a:lnTo>
                    <a:pt x="109" y="137"/>
                  </a:lnTo>
                  <a:lnTo>
                    <a:pt x="105" y="136"/>
                  </a:lnTo>
                  <a:lnTo>
                    <a:pt x="107" y="134"/>
                  </a:lnTo>
                  <a:lnTo>
                    <a:pt x="105" y="134"/>
                  </a:lnTo>
                  <a:lnTo>
                    <a:pt x="103" y="134"/>
                  </a:lnTo>
                  <a:lnTo>
                    <a:pt x="103" y="132"/>
                  </a:lnTo>
                  <a:lnTo>
                    <a:pt x="99" y="132"/>
                  </a:lnTo>
                  <a:lnTo>
                    <a:pt x="99" y="132"/>
                  </a:lnTo>
                  <a:lnTo>
                    <a:pt x="95" y="130"/>
                  </a:lnTo>
                  <a:lnTo>
                    <a:pt x="91" y="130"/>
                  </a:lnTo>
                  <a:lnTo>
                    <a:pt x="89" y="130"/>
                  </a:lnTo>
                  <a:lnTo>
                    <a:pt x="86" y="122"/>
                  </a:lnTo>
                  <a:lnTo>
                    <a:pt x="86" y="122"/>
                  </a:lnTo>
                  <a:lnTo>
                    <a:pt x="86" y="122"/>
                  </a:lnTo>
                  <a:lnTo>
                    <a:pt x="84" y="120"/>
                  </a:lnTo>
                  <a:lnTo>
                    <a:pt x="84" y="120"/>
                  </a:lnTo>
                  <a:lnTo>
                    <a:pt x="84" y="120"/>
                  </a:lnTo>
                  <a:lnTo>
                    <a:pt x="86" y="120"/>
                  </a:lnTo>
                  <a:lnTo>
                    <a:pt x="84" y="118"/>
                  </a:lnTo>
                  <a:lnTo>
                    <a:pt x="82" y="118"/>
                  </a:lnTo>
                  <a:lnTo>
                    <a:pt x="82" y="118"/>
                  </a:lnTo>
                  <a:lnTo>
                    <a:pt x="82" y="115"/>
                  </a:lnTo>
                  <a:lnTo>
                    <a:pt x="78" y="111"/>
                  </a:lnTo>
                  <a:lnTo>
                    <a:pt x="76" y="109"/>
                  </a:lnTo>
                  <a:lnTo>
                    <a:pt x="74" y="107"/>
                  </a:lnTo>
                  <a:lnTo>
                    <a:pt x="74" y="105"/>
                  </a:lnTo>
                  <a:lnTo>
                    <a:pt x="70" y="109"/>
                  </a:lnTo>
                  <a:lnTo>
                    <a:pt x="68" y="109"/>
                  </a:lnTo>
                  <a:lnTo>
                    <a:pt x="68" y="107"/>
                  </a:lnTo>
                  <a:lnTo>
                    <a:pt x="67" y="107"/>
                  </a:lnTo>
                  <a:lnTo>
                    <a:pt x="65" y="105"/>
                  </a:lnTo>
                  <a:lnTo>
                    <a:pt x="65" y="105"/>
                  </a:lnTo>
                  <a:lnTo>
                    <a:pt x="65" y="103"/>
                  </a:lnTo>
                  <a:lnTo>
                    <a:pt x="65" y="105"/>
                  </a:lnTo>
                  <a:lnTo>
                    <a:pt x="63" y="105"/>
                  </a:lnTo>
                  <a:lnTo>
                    <a:pt x="63" y="103"/>
                  </a:lnTo>
                  <a:lnTo>
                    <a:pt x="63" y="105"/>
                  </a:lnTo>
                  <a:lnTo>
                    <a:pt x="63" y="107"/>
                  </a:lnTo>
                  <a:lnTo>
                    <a:pt x="63" y="109"/>
                  </a:lnTo>
                  <a:lnTo>
                    <a:pt x="61" y="109"/>
                  </a:lnTo>
                  <a:lnTo>
                    <a:pt x="59" y="107"/>
                  </a:lnTo>
                  <a:lnTo>
                    <a:pt x="59" y="105"/>
                  </a:lnTo>
                  <a:lnTo>
                    <a:pt x="59" y="105"/>
                  </a:lnTo>
                  <a:lnTo>
                    <a:pt x="57" y="105"/>
                  </a:lnTo>
                  <a:lnTo>
                    <a:pt x="55" y="105"/>
                  </a:lnTo>
                  <a:lnTo>
                    <a:pt x="53" y="103"/>
                  </a:lnTo>
                  <a:lnTo>
                    <a:pt x="53" y="97"/>
                  </a:lnTo>
                  <a:lnTo>
                    <a:pt x="49" y="97"/>
                  </a:lnTo>
                  <a:lnTo>
                    <a:pt x="49" y="95"/>
                  </a:lnTo>
                  <a:lnTo>
                    <a:pt x="49" y="92"/>
                  </a:lnTo>
                  <a:lnTo>
                    <a:pt x="51" y="90"/>
                  </a:lnTo>
                  <a:lnTo>
                    <a:pt x="49" y="86"/>
                  </a:lnTo>
                  <a:lnTo>
                    <a:pt x="47" y="84"/>
                  </a:lnTo>
                  <a:lnTo>
                    <a:pt x="45" y="82"/>
                  </a:lnTo>
                  <a:lnTo>
                    <a:pt x="44" y="80"/>
                  </a:lnTo>
                  <a:lnTo>
                    <a:pt x="42" y="80"/>
                  </a:lnTo>
                  <a:lnTo>
                    <a:pt x="34" y="76"/>
                  </a:lnTo>
                  <a:lnTo>
                    <a:pt x="32" y="76"/>
                  </a:lnTo>
                  <a:lnTo>
                    <a:pt x="32" y="76"/>
                  </a:lnTo>
                  <a:lnTo>
                    <a:pt x="28" y="74"/>
                  </a:lnTo>
                  <a:lnTo>
                    <a:pt x="30" y="74"/>
                  </a:lnTo>
                  <a:lnTo>
                    <a:pt x="28" y="73"/>
                  </a:lnTo>
                  <a:lnTo>
                    <a:pt x="30" y="71"/>
                  </a:lnTo>
                  <a:lnTo>
                    <a:pt x="26" y="69"/>
                  </a:lnTo>
                  <a:lnTo>
                    <a:pt x="26" y="69"/>
                  </a:lnTo>
                  <a:lnTo>
                    <a:pt x="24" y="69"/>
                  </a:lnTo>
                  <a:lnTo>
                    <a:pt x="23" y="67"/>
                  </a:lnTo>
                  <a:lnTo>
                    <a:pt x="23" y="67"/>
                  </a:lnTo>
                  <a:lnTo>
                    <a:pt x="23" y="65"/>
                  </a:lnTo>
                  <a:lnTo>
                    <a:pt x="23" y="63"/>
                  </a:lnTo>
                  <a:lnTo>
                    <a:pt x="23" y="63"/>
                  </a:lnTo>
                  <a:lnTo>
                    <a:pt x="23" y="61"/>
                  </a:lnTo>
                  <a:lnTo>
                    <a:pt x="23" y="57"/>
                  </a:lnTo>
                  <a:lnTo>
                    <a:pt x="24" y="57"/>
                  </a:lnTo>
                  <a:lnTo>
                    <a:pt x="24" y="53"/>
                  </a:lnTo>
                  <a:lnTo>
                    <a:pt x="26" y="55"/>
                  </a:lnTo>
                  <a:lnTo>
                    <a:pt x="26" y="53"/>
                  </a:lnTo>
                  <a:lnTo>
                    <a:pt x="26" y="50"/>
                  </a:lnTo>
                  <a:lnTo>
                    <a:pt x="26" y="50"/>
                  </a:lnTo>
                  <a:lnTo>
                    <a:pt x="26" y="48"/>
                  </a:lnTo>
                  <a:lnTo>
                    <a:pt x="26" y="48"/>
                  </a:lnTo>
                  <a:lnTo>
                    <a:pt x="30" y="46"/>
                  </a:lnTo>
                  <a:lnTo>
                    <a:pt x="30" y="46"/>
                  </a:lnTo>
                  <a:lnTo>
                    <a:pt x="28" y="46"/>
                  </a:lnTo>
                  <a:lnTo>
                    <a:pt x="28" y="44"/>
                  </a:lnTo>
                  <a:lnTo>
                    <a:pt x="24" y="46"/>
                  </a:lnTo>
                  <a:lnTo>
                    <a:pt x="24" y="44"/>
                  </a:lnTo>
                  <a:lnTo>
                    <a:pt x="21" y="42"/>
                  </a:lnTo>
                  <a:lnTo>
                    <a:pt x="19" y="42"/>
                  </a:lnTo>
                  <a:lnTo>
                    <a:pt x="17" y="42"/>
                  </a:lnTo>
                  <a:lnTo>
                    <a:pt x="15" y="40"/>
                  </a:lnTo>
                  <a:lnTo>
                    <a:pt x="15" y="38"/>
                  </a:lnTo>
                  <a:lnTo>
                    <a:pt x="13" y="38"/>
                  </a:lnTo>
                  <a:lnTo>
                    <a:pt x="11" y="36"/>
                  </a:lnTo>
                  <a:lnTo>
                    <a:pt x="11" y="34"/>
                  </a:lnTo>
                  <a:lnTo>
                    <a:pt x="11" y="31"/>
                  </a:lnTo>
                  <a:lnTo>
                    <a:pt x="9" y="31"/>
                  </a:lnTo>
                  <a:lnTo>
                    <a:pt x="9" y="31"/>
                  </a:lnTo>
                  <a:lnTo>
                    <a:pt x="9" y="29"/>
                  </a:lnTo>
                  <a:lnTo>
                    <a:pt x="7" y="27"/>
                  </a:lnTo>
                  <a:lnTo>
                    <a:pt x="5" y="23"/>
                  </a:lnTo>
                  <a:lnTo>
                    <a:pt x="3" y="23"/>
                  </a:lnTo>
                  <a:lnTo>
                    <a:pt x="3" y="21"/>
                  </a:lnTo>
                  <a:lnTo>
                    <a:pt x="3" y="19"/>
                  </a:lnTo>
                  <a:lnTo>
                    <a:pt x="5" y="15"/>
                  </a:lnTo>
                  <a:lnTo>
                    <a:pt x="3" y="15"/>
                  </a:lnTo>
                  <a:lnTo>
                    <a:pt x="2" y="13"/>
                  </a:lnTo>
                  <a:lnTo>
                    <a:pt x="2" y="11"/>
                  </a:lnTo>
                  <a:lnTo>
                    <a:pt x="2" y="10"/>
                  </a:lnTo>
                  <a:lnTo>
                    <a:pt x="0" y="6"/>
                  </a:lnTo>
                  <a:lnTo>
                    <a:pt x="0" y="4"/>
                  </a:lnTo>
                  <a:lnTo>
                    <a:pt x="0" y="4"/>
                  </a:lnTo>
                  <a:lnTo>
                    <a:pt x="2" y="4"/>
                  </a:lnTo>
                  <a:lnTo>
                    <a:pt x="3" y="0"/>
                  </a:lnTo>
                  <a:lnTo>
                    <a:pt x="5" y="0"/>
                  </a:lnTo>
                  <a:lnTo>
                    <a:pt x="5"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78"/>
            <p:cNvSpPr>
              <a:spLocks/>
            </p:cNvSpPr>
            <p:nvPr/>
          </p:nvSpPr>
          <p:spPr bwMode="auto">
            <a:xfrm>
              <a:off x="16655335" y="-949467"/>
              <a:ext cx="74337" cy="56731"/>
            </a:xfrm>
            <a:custGeom>
              <a:avLst/>
              <a:gdLst>
                <a:gd name="T0" fmla="*/ 0 w 38"/>
                <a:gd name="T1" fmla="*/ 2 h 29"/>
                <a:gd name="T2" fmla="*/ 4 w 38"/>
                <a:gd name="T3" fmla="*/ 0 h 29"/>
                <a:gd name="T4" fmla="*/ 8 w 38"/>
                <a:gd name="T5" fmla="*/ 0 h 29"/>
                <a:gd name="T6" fmla="*/ 10 w 38"/>
                <a:gd name="T7" fmla="*/ 0 h 29"/>
                <a:gd name="T8" fmla="*/ 15 w 38"/>
                <a:gd name="T9" fmla="*/ 0 h 29"/>
                <a:gd name="T10" fmla="*/ 19 w 38"/>
                <a:gd name="T11" fmla="*/ 2 h 29"/>
                <a:gd name="T12" fmla="*/ 23 w 38"/>
                <a:gd name="T13" fmla="*/ 2 h 29"/>
                <a:gd name="T14" fmla="*/ 25 w 38"/>
                <a:gd name="T15" fmla="*/ 4 h 29"/>
                <a:gd name="T16" fmla="*/ 23 w 38"/>
                <a:gd name="T17" fmla="*/ 6 h 29"/>
                <a:gd name="T18" fmla="*/ 25 w 38"/>
                <a:gd name="T19" fmla="*/ 8 h 29"/>
                <a:gd name="T20" fmla="*/ 29 w 38"/>
                <a:gd name="T21" fmla="*/ 11 h 29"/>
                <a:gd name="T22" fmla="*/ 29 w 38"/>
                <a:gd name="T23" fmla="*/ 13 h 29"/>
                <a:gd name="T24" fmla="*/ 27 w 38"/>
                <a:gd name="T25" fmla="*/ 15 h 29"/>
                <a:gd name="T26" fmla="*/ 29 w 38"/>
                <a:gd name="T27" fmla="*/ 17 h 29"/>
                <a:gd name="T28" fmla="*/ 33 w 38"/>
                <a:gd name="T29" fmla="*/ 21 h 29"/>
                <a:gd name="T30" fmla="*/ 36 w 38"/>
                <a:gd name="T31" fmla="*/ 21 h 29"/>
                <a:gd name="T32" fmla="*/ 38 w 38"/>
                <a:gd name="T33" fmla="*/ 23 h 29"/>
                <a:gd name="T34" fmla="*/ 36 w 38"/>
                <a:gd name="T35" fmla="*/ 23 h 29"/>
                <a:gd name="T36" fmla="*/ 38 w 38"/>
                <a:gd name="T37" fmla="*/ 25 h 29"/>
                <a:gd name="T38" fmla="*/ 36 w 38"/>
                <a:gd name="T39" fmla="*/ 27 h 29"/>
                <a:gd name="T40" fmla="*/ 36 w 38"/>
                <a:gd name="T41" fmla="*/ 29 h 29"/>
                <a:gd name="T42" fmla="*/ 35 w 38"/>
                <a:gd name="T43" fmla="*/ 29 h 29"/>
                <a:gd name="T44" fmla="*/ 31 w 38"/>
                <a:gd name="T45" fmla="*/ 23 h 29"/>
                <a:gd name="T46" fmla="*/ 27 w 38"/>
                <a:gd name="T47" fmla="*/ 21 h 29"/>
                <a:gd name="T48" fmla="*/ 25 w 38"/>
                <a:gd name="T49" fmla="*/ 19 h 29"/>
                <a:gd name="T50" fmla="*/ 23 w 38"/>
                <a:gd name="T51" fmla="*/ 19 h 29"/>
                <a:gd name="T52" fmla="*/ 23 w 38"/>
                <a:gd name="T53" fmla="*/ 19 h 29"/>
                <a:gd name="T54" fmla="*/ 19 w 38"/>
                <a:gd name="T55" fmla="*/ 17 h 29"/>
                <a:gd name="T56" fmla="*/ 17 w 38"/>
                <a:gd name="T57" fmla="*/ 17 h 29"/>
                <a:gd name="T58" fmla="*/ 15 w 38"/>
                <a:gd name="T59" fmla="*/ 17 h 29"/>
                <a:gd name="T60" fmla="*/ 15 w 38"/>
                <a:gd name="T61" fmla="*/ 17 h 29"/>
                <a:gd name="T62" fmla="*/ 14 w 38"/>
                <a:gd name="T63" fmla="*/ 15 h 29"/>
                <a:gd name="T64" fmla="*/ 12 w 38"/>
                <a:gd name="T65" fmla="*/ 15 h 29"/>
                <a:gd name="T66" fmla="*/ 8 w 38"/>
                <a:gd name="T67" fmla="*/ 15 h 29"/>
                <a:gd name="T68" fmla="*/ 4 w 38"/>
                <a:gd name="T69" fmla="*/ 13 h 29"/>
                <a:gd name="T70" fmla="*/ 4 w 38"/>
                <a:gd name="T71" fmla="*/ 9 h 29"/>
                <a:gd name="T72" fmla="*/ 6 w 38"/>
                <a:gd name="T73" fmla="*/ 6 h 29"/>
                <a:gd name="T74" fmla="*/ 4 w 38"/>
                <a:gd name="T75" fmla="*/ 4 h 29"/>
                <a:gd name="T76" fmla="*/ 2 w 38"/>
                <a:gd name="T77" fmla="*/ 4 h 29"/>
                <a:gd name="T78" fmla="*/ 2 w 38"/>
                <a:gd name="T79" fmla="*/ 2 h 29"/>
                <a:gd name="T80" fmla="*/ 0 w 38"/>
                <a:gd name="T81"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29">
                  <a:moveTo>
                    <a:pt x="0" y="2"/>
                  </a:moveTo>
                  <a:lnTo>
                    <a:pt x="4" y="0"/>
                  </a:lnTo>
                  <a:lnTo>
                    <a:pt x="8" y="0"/>
                  </a:lnTo>
                  <a:lnTo>
                    <a:pt x="10" y="0"/>
                  </a:lnTo>
                  <a:lnTo>
                    <a:pt x="15" y="0"/>
                  </a:lnTo>
                  <a:lnTo>
                    <a:pt x="19" y="2"/>
                  </a:lnTo>
                  <a:lnTo>
                    <a:pt x="23" y="2"/>
                  </a:lnTo>
                  <a:lnTo>
                    <a:pt x="25" y="4"/>
                  </a:lnTo>
                  <a:lnTo>
                    <a:pt x="23" y="6"/>
                  </a:lnTo>
                  <a:lnTo>
                    <a:pt x="25" y="8"/>
                  </a:lnTo>
                  <a:lnTo>
                    <a:pt x="29" y="11"/>
                  </a:lnTo>
                  <a:lnTo>
                    <a:pt x="29" y="13"/>
                  </a:lnTo>
                  <a:lnTo>
                    <a:pt x="27" y="15"/>
                  </a:lnTo>
                  <a:lnTo>
                    <a:pt x="29" y="17"/>
                  </a:lnTo>
                  <a:lnTo>
                    <a:pt x="33" y="21"/>
                  </a:lnTo>
                  <a:lnTo>
                    <a:pt x="36" y="21"/>
                  </a:lnTo>
                  <a:lnTo>
                    <a:pt x="38" y="23"/>
                  </a:lnTo>
                  <a:lnTo>
                    <a:pt x="36" y="23"/>
                  </a:lnTo>
                  <a:lnTo>
                    <a:pt x="38" y="25"/>
                  </a:lnTo>
                  <a:lnTo>
                    <a:pt x="36" y="27"/>
                  </a:lnTo>
                  <a:lnTo>
                    <a:pt x="36" y="29"/>
                  </a:lnTo>
                  <a:lnTo>
                    <a:pt x="35" y="29"/>
                  </a:lnTo>
                  <a:lnTo>
                    <a:pt x="31" y="23"/>
                  </a:lnTo>
                  <a:lnTo>
                    <a:pt x="27" y="21"/>
                  </a:lnTo>
                  <a:lnTo>
                    <a:pt x="25" y="19"/>
                  </a:lnTo>
                  <a:lnTo>
                    <a:pt x="23" y="19"/>
                  </a:lnTo>
                  <a:lnTo>
                    <a:pt x="23" y="19"/>
                  </a:lnTo>
                  <a:lnTo>
                    <a:pt x="19" y="17"/>
                  </a:lnTo>
                  <a:lnTo>
                    <a:pt x="17" y="17"/>
                  </a:lnTo>
                  <a:lnTo>
                    <a:pt x="15" y="17"/>
                  </a:lnTo>
                  <a:lnTo>
                    <a:pt x="15" y="17"/>
                  </a:lnTo>
                  <a:lnTo>
                    <a:pt x="14" y="15"/>
                  </a:lnTo>
                  <a:lnTo>
                    <a:pt x="12" y="15"/>
                  </a:lnTo>
                  <a:lnTo>
                    <a:pt x="8" y="15"/>
                  </a:lnTo>
                  <a:lnTo>
                    <a:pt x="4" y="13"/>
                  </a:lnTo>
                  <a:lnTo>
                    <a:pt x="4" y="9"/>
                  </a:lnTo>
                  <a:lnTo>
                    <a:pt x="6" y="6"/>
                  </a:lnTo>
                  <a:lnTo>
                    <a:pt x="4" y="4"/>
                  </a:lnTo>
                  <a:lnTo>
                    <a:pt x="2" y="4"/>
                  </a:lnTo>
                  <a:lnTo>
                    <a:pt x="2" y="2"/>
                  </a:lnTo>
                  <a:lnTo>
                    <a:pt x="0"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79"/>
            <p:cNvSpPr>
              <a:spLocks noEditPoints="1"/>
            </p:cNvSpPr>
            <p:nvPr/>
          </p:nvSpPr>
          <p:spPr bwMode="auto">
            <a:xfrm>
              <a:off x="16309082" y="-965117"/>
              <a:ext cx="387335" cy="142804"/>
            </a:xfrm>
            <a:custGeom>
              <a:avLst/>
              <a:gdLst>
                <a:gd name="T0" fmla="*/ 7 w 198"/>
                <a:gd name="T1" fmla="*/ 8 h 73"/>
                <a:gd name="T2" fmla="*/ 15 w 198"/>
                <a:gd name="T3" fmla="*/ 0 h 73"/>
                <a:gd name="T4" fmla="*/ 26 w 198"/>
                <a:gd name="T5" fmla="*/ 8 h 73"/>
                <a:gd name="T6" fmla="*/ 26 w 198"/>
                <a:gd name="T7" fmla="*/ 14 h 73"/>
                <a:gd name="T8" fmla="*/ 9 w 198"/>
                <a:gd name="T9" fmla="*/ 21 h 73"/>
                <a:gd name="T10" fmla="*/ 7 w 198"/>
                <a:gd name="T11" fmla="*/ 19 h 73"/>
                <a:gd name="T12" fmla="*/ 1 w 198"/>
                <a:gd name="T13" fmla="*/ 16 h 73"/>
                <a:gd name="T14" fmla="*/ 150 w 198"/>
                <a:gd name="T15" fmla="*/ 12 h 73"/>
                <a:gd name="T16" fmla="*/ 139 w 198"/>
                <a:gd name="T17" fmla="*/ 12 h 73"/>
                <a:gd name="T18" fmla="*/ 120 w 198"/>
                <a:gd name="T19" fmla="*/ 12 h 73"/>
                <a:gd name="T20" fmla="*/ 107 w 198"/>
                <a:gd name="T21" fmla="*/ 8 h 73"/>
                <a:gd name="T22" fmla="*/ 97 w 198"/>
                <a:gd name="T23" fmla="*/ 4 h 73"/>
                <a:gd name="T24" fmla="*/ 85 w 198"/>
                <a:gd name="T25" fmla="*/ 0 h 73"/>
                <a:gd name="T26" fmla="*/ 66 w 198"/>
                <a:gd name="T27" fmla="*/ 4 h 73"/>
                <a:gd name="T28" fmla="*/ 57 w 198"/>
                <a:gd name="T29" fmla="*/ 10 h 73"/>
                <a:gd name="T30" fmla="*/ 43 w 198"/>
                <a:gd name="T31" fmla="*/ 12 h 73"/>
                <a:gd name="T32" fmla="*/ 34 w 198"/>
                <a:gd name="T33" fmla="*/ 16 h 73"/>
                <a:gd name="T34" fmla="*/ 30 w 198"/>
                <a:gd name="T35" fmla="*/ 21 h 73"/>
                <a:gd name="T36" fmla="*/ 24 w 198"/>
                <a:gd name="T37" fmla="*/ 21 h 73"/>
                <a:gd name="T38" fmla="*/ 13 w 198"/>
                <a:gd name="T39" fmla="*/ 21 h 73"/>
                <a:gd name="T40" fmla="*/ 5 w 198"/>
                <a:gd name="T41" fmla="*/ 31 h 73"/>
                <a:gd name="T42" fmla="*/ 13 w 198"/>
                <a:gd name="T43" fmla="*/ 33 h 73"/>
                <a:gd name="T44" fmla="*/ 13 w 198"/>
                <a:gd name="T45" fmla="*/ 40 h 73"/>
                <a:gd name="T46" fmla="*/ 13 w 198"/>
                <a:gd name="T47" fmla="*/ 42 h 73"/>
                <a:gd name="T48" fmla="*/ 7 w 198"/>
                <a:gd name="T49" fmla="*/ 44 h 73"/>
                <a:gd name="T50" fmla="*/ 11 w 198"/>
                <a:gd name="T51" fmla="*/ 50 h 73"/>
                <a:gd name="T52" fmla="*/ 17 w 198"/>
                <a:gd name="T53" fmla="*/ 58 h 73"/>
                <a:gd name="T54" fmla="*/ 19 w 198"/>
                <a:gd name="T55" fmla="*/ 63 h 73"/>
                <a:gd name="T56" fmla="*/ 19 w 198"/>
                <a:gd name="T57" fmla="*/ 65 h 73"/>
                <a:gd name="T58" fmla="*/ 24 w 198"/>
                <a:gd name="T59" fmla="*/ 65 h 73"/>
                <a:gd name="T60" fmla="*/ 32 w 198"/>
                <a:gd name="T61" fmla="*/ 65 h 73"/>
                <a:gd name="T62" fmla="*/ 38 w 198"/>
                <a:gd name="T63" fmla="*/ 67 h 73"/>
                <a:gd name="T64" fmla="*/ 47 w 198"/>
                <a:gd name="T65" fmla="*/ 69 h 73"/>
                <a:gd name="T66" fmla="*/ 53 w 198"/>
                <a:gd name="T67" fmla="*/ 65 h 73"/>
                <a:gd name="T68" fmla="*/ 72 w 198"/>
                <a:gd name="T69" fmla="*/ 69 h 73"/>
                <a:gd name="T70" fmla="*/ 89 w 198"/>
                <a:gd name="T71" fmla="*/ 69 h 73"/>
                <a:gd name="T72" fmla="*/ 107 w 198"/>
                <a:gd name="T73" fmla="*/ 65 h 73"/>
                <a:gd name="T74" fmla="*/ 108 w 198"/>
                <a:gd name="T75" fmla="*/ 67 h 73"/>
                <a:gd name="T76" fmla="*/ 116 w 198"/>
                <a:gd name="T77" fmla="*/ 71 h 73"/>
                <a:gd name="T78" fmla="*/ 122 w 198"/>
                <a:gd name="T79" fmla="*/ 65 h 73"/>
                <a:gd name="T80" fmla="*/ 139 w 198"/>
                <a:gd name="T81" fmla="*/ 63 h 73"/>
                <a:gd name="T82" fmla="*/ 156 w 198"/>
                <a:gd name="T83" fmla="*/ 59 h 73"/>
                <a:gd name="T84" fmla="*/ 175 w 198"/>
                <a:gd name="T85" fmla="*/ 58 h 73"/>
                <a:gd name="T86" fmla="*/ 192 w 198"/>
                <a:gd name="T87" fmla="*/ 56 h 73"/>
                <a:gd name="T88" fmla="*/ 196 w 198"/>
                <a:gd name="T89" fmla="*/ 54 h 73"/>
                <a:gd name="T90" fmla="*/ 192 w 198"/>
                <a:gd name="T91" fmla="*/ 42 h 73"/>
                <a:gd name="T92" fmla="*/ 189 w 198"/>
                <a:gd name="T93" fmla="*/ 31 h 73"/>
                <a:gd name="T94" fmla="*/ 189 w 198"/>
                <a:gd name="T95" fmla="*/ 23 h 73"/>
                <a:gd name="T96" fmla="*/ 179 w 198"/>
                <a:gd name="T97" fmla="*/ 12 h 73"/>
                <a:gd name="T98" fmla="*/ 168 w 198"/>
                <a:gd name="T99" fmla="*/ 6 h 73"/>
                <a:gd name="T100" fmla="*/ 160 w 198"/>
                <a:gd name="T101" fmla="*/ 4 h 73"/>
                <a:gd name="T102" fmla="*/ 22 w 198"/>
                <a:gd name="T103" fmla="*/ 67 h 73"/>
                <a:gd name="T104" fmla="*/ 3 w 198"/>
                <a:gd name="T10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73">
                  <a:moveTo>
                    <a:pt x="1" y="16"/>
                  </a:moveTo>
                  <a:lnTo>
                    <a:pt x="3" y="16"/>
                  </a:lnTo>
                  <a:lnTo>
                    <a:pt x="5" y="14"/>
                  </a:lnTo>
                  <a:lnTo>
                    <a:pt x="5" y="12"/>
                  </a:lnTo>
                  <a:lnTo>
                    <a:pt x="7" y="10"/>
                  </a:lnTo>
                  <a:lnTo>
                    <a:pt x="7" y="8"/>
                  </a:lnTo>
                  <a:lnTo>
                    <a:pt x="5" y="6"/>
                  </a:lnTo>
                  <a:lnTo>
                    <a:pt x="5" y="4"/>
                  </a:lnTo>
                  <a:lnTo>
                    <a:pt x="7" y="2"/>
                  </a:lnTo>
                  <a:lnTo>
                    <a:pt x="9" y="2"/>
                  </a:lnTo>
                  <a:lnTo>
                    <a:pt x="11" y="0"/>
                  </a:lnTo>
                  <a:lnTo>
                    <a:pt x="15" y="0"/>
                  </a:lnTo>
                  <a:lnTo>
                    <a:pt x="17" y="2"/>
                  </a:lnTo>
                  <a:lnTo>
                    <a:pt x="19" y="2"/>
                  </a:lnTo>
                  <a:lnTo>
                    <a:pt x="21" y="2"/>
                  </a:lnTo>
                  <a:lnTo>
                    <a:pt x="21" y="6"/>
                  </a:lnTo>
                  <a:lnTo>
                    <a:pt x="24" y="8"/>
                  </a:lnTo>
                  <a:lnTo>
                    <a:pt x="26" y="8"/>
                  </a:lnTo>
                  <a:lnTo>
                    <a:pt x="30" y="10"/>
                  </a:lnTo>
                  <a:lnTo>
                    <a:pt x="32" y="12"/>
                  </a:lnTo>
                  <a:lnTo>
                    <a:pt x="32" y="14"/>
                  </a:lnTo>
                  <a:lnTo>
                    <a:pt x="30" y="16"/>
                  </a:lnTo>
                  <a:lnTo>
                    <a:pt x="26" y="14"/>
                  </a:lnTo>
                  <a:lnTo>
                    <a:pt x="26" y="14"/>
                  </a:lnTo>
                  <a:lnTo>
                    <a:pt x="22" y="14"/>
                  </a:lnTo>
                  <a:lnTo>
                    <a:pt x="22" y="14"/>
                  </a:lnTo>
                  <a:lnTo>
                    <a:pt x="19" y="14"/>
                  </a:lnTo>
                  <a:lnTo>
                    <a:pt x="17" y="16"/>
                  </a:lnTo>
                  <a:lnTo>
                    <a:pt x="15" y="17"/>
                  </a:lnTo>
                  <a:lnTo>
                    <a:pt x="9" y="21"/>
                  </a:lnTo>
                  <a:lnTo>
                    <a:pt x="5" y="23"/>
                  </a:lnTo>
                  <a:lnTo>
                    <a:pt x="5" y="23"/>
                  </a:lnTo>
                  <a:lnTo>
                    <a:pt x="5" y="19"/>
                  </a:lnTo>
                  <a:lnTo>
                    <a:pt x="7" y="19"/>
                  </a:lnTo>
                  <a:lnTo>
                    <a:pt x="9" y="17"/>
                  </a:lnTo>
                  <a:lnTo>
                    <a:pt x="7" y="19"/>
                  </a:lnTo>
                  <a:lnTo>
                    <a:pt x="5" y="17"/>
                  </a:lnTo>
                  <a:lnTo>
                    <a:pt x="5" y="19"/>
                  </a:lnTo>
                  <a:lnTo>
                    <a:pt x="3" y="17"/>
                  </a:lnTo>
                  <a:lnTo>
                    <a:pt x="1" y="16"/>
                  </a:lnTo>
                  <a:lnTo>
                    <a:pt x="1" y="16"/>
                  </a:lnTo>
                  <a:lnTo>
                    <a:pt x="1" y="16"/>
                  </a:lnTo>
                  <a:close/>
                  <a:moveTo>
                    <a:pt x="160" y="4"/>
                  </a:moveTo>
                  <a:lnTo>
                    <a:pt x="158" y="4"/>
                  </a:lnTo>
                  <a:lnTo>
                    <a:pt x="158" y="8"/>
                  </a:lnTo>
                  <a:lnTo>
                    <a:pt x="154" y="8"/>
                  </a:lnTo>
                  <a:lnTo>
                    <a:pt x="150" y="10"/>
                  </a:lnTo>
                  <a:lnTo>
                    <a:pt x="150" y="12"/>
                  </a:lnTo>
                  <a:lnTo>
                    <a:pt x="147" y="12"/>
                  </a:lnTo>
                  <a:lnTo>
                    <a:pt x="147" y="14"/>
                  </a:lnTo>
                  <a:lnTo>
                    <a:pt x="141" y="12"/>
                  </a:lnTo>
                  <a:lnTo>
                    <a:pt x="141" y="12"/>
                  </a:lnTo>
                  <a:lnTo>
                    <a:pt x="139" y="12"/>
                  </a:lnTo>
                  <a:lnTo>
                    <a:pt x="139" y="12"/>
                  </a:lnTo>
                  <a:lnTo>
                    <a:pt x="135" y="12"/>
                  </a:lnTo>
                  <a:lnTo>
                    <a:pt x="131" y="12"/>
                  </a:lnTo>
                  <a:lnTo>
                    <a:pt x="128" y="14"/>
                  </a:lnTo>
                  <a:lnTo>
                    <a:pt x="124" y="14"/>
                  </a:lnTo>
                  <a:lnTo>
                    <a:pt x="122" y="12"/>
                  </a:lnTo>
                  <a:lnTo>
                    <a:pt x="120" y="12"/>
                  </a:lnTo>
                  <a:lnTo>
                    <a:pt x="116" y="10"/>
                  </a:lnTo>
                  <a:lnTo>
                    <a:pt x="114" y="10"/>
                  </a:lnTo>
                  <a:lnTo>
                    <a:pt x="110" y="8"/>
                  </a:lnTo>
                  <a:lnTo>
                    <a:pt x="108" y="8"/>
                  </a:lnTo>
                  <a:lnTo>
                    <a:pt x="108" y="8"/>
                  </a:lnTo>
                  <a:lnTo>
                    <a:pt x="107" y="8"/>
                  </a:lnTo>
                  <a:lnTo>
                    <a:pt x="105" y="6"/>
                  </a:lnTo>
                  <a:lnTo>
                    <a:pt x="105" y="4"/>
                  </a:lnTo>
                  <a:lnTo>
                    <a:pt x="103" y="2"/>
                  </a:lnTo>
                  <a:lnTo>
                    <a:pt x="101" y="2"/>
                  </a:lnTo>
                  <a:lnTo>
                    <a:pt x="99" y="6"/>
                  </a:lnTo>
                  <a:lnTo>
                    <a:pt x="97" y="4"/>
                  </a:lnTo>
                  <a:lnTo>
                    <a:pt x="97" y="6"/>
                  </a:lnTo>
                  <a:lnTo>
                    <a:pt x="93" y="2"/>
                  </a:lnTo>
                  <a:lnTo>
                    <a:pt x="93" y="0"/>
                  </a:lnTo>
                  <a:lnTo>
                    <a:pt x="91" y="0"/>
                  </a:lnTo>
                  <a:lnTo>
                    <a:pt x="89" y="0"/>
                  </a:lnTo>
                  <a:lnTo>
                    <a:pt x="85" y="0"/>
                  </a:lnTo>
                  <a:lnTo>
                    <a:pt x="84" y="0"/>
                  </a:lnTo>
                  <a:lnTo>
                    <a:pt x="82" y="0"/>
                  </a:lnTo>
                  <a:lnTo>
                    <a:pt x="76" y="0"/>
                  </a:lnTo>
                  <a:lnTo>
                    <a:pt x="74" y="2"/>
                  </a:lnTo>
                  <a:lnTo>
                    <a:pt x="68" y="4"/>
                  </a:lnTo>
                  <a:lnTo>
                    <a:pt x="66" y="4"/>
                  </a:lnTo>
                  <a:lnTo>
                    <a:pt x="63" y="4"/>
                  </a:lnTo>
                  <a:lnTo>
                    <a:pt x="63" y="6"/>
                  </a:lnTo>
                  <a:lnTo>
                    <a:pt x="61" y="6"/>
                  </a:lnTo>
                  <a:lnTo>
                    <a:pt x="59" y="8"/>
                  </a:lnTo>
                  <a:lnTo>
                    <a:pt x="57" y="8"/>
                  </a:lnTo>
                  <a:lnTo>
                    <a:pt x="57" y="10"/>
                  </a:lnTo>
                  <a:lnTo>
                    <a:pt x="55" y="12"/>
                  </a:lnTo>
                  <a:lnTo>
                    <a:pt x="55" y="12"/>
                  </a:lnTo>
                  <a:lnTo>
                    <a:pt x="51" y="12"/>
                  </a:lnTo>
                  <a:lnTo>
                    <a:pt x="45" y="10"/>
                  </a:lnTo>
                  <a:lnTo>
                    <a:pt x="43" y="10"/>
                  </a:lnTo>
                  <a:lnTo>
                    <a:pt x="43" y="12"/>
                  </a:lnTo>
                  <a:lnTo>
                    <a:pt x="40" y="12"/>
                  </a:lnTo>
                  <a:lnTo>
                    <a:pt x="38" y="12"/>
                  </a:lnTo>
                  <a:lnTo>
                    <a:pt x="36" y="12"/>
                  </a:lnTo>
                  <a:lnTo>
                    <a:pt x="32" y="12"/>
                  </a:lnTo>
                  <a:lnTo>
                    <a:pt x="32" y="14"/>
                  </a:lnTo>
                  <a:lnTo>
                    <a:pt x="34" y="16"/>
                  </a:lnTo>
                  <a:lnTo>
                    <a:pt x="38" y="16"/>
                  </a:lnTo>
                  <a:lnTo>
                    <a:pt x="40" y="17"/>
                  </a:lnTo>
                  <a:lnTo>
                    <a:pt x="40" y="17"/>
                  </a:lnTo>
                  <a:lnTo>
                    <a:pt x="34" y="17"/>
                  </a:lnTo>
                  <a:lnTo>
                    <a:pt x="30" y="19"/>
                  </a:lnTo>
                  <a:lnTo>
                    <a:pt x="30" y="21"/>
                  </a:lnTo>
                  <a:lnTo>
                    <a:pt x="30" y="21"/>
                  </a:lnTo>
                  <a:lnTo>
                    <a:pt x="32" y="21"/>
                  </a:lnTo>
                  <a:lnTo>
                    <a:pt x="34" y="21"/>
                  </a:lnTo>
                  <a:lnTo>
                    <a:pt x="32" y="23"/>
                  </a:lnTo>
                  <a:lnTo>
                    <a:pt x="26" y="23"/>
                  </a:lnTo>
                  <a:lnTo>
                    <a:pt x="24" y="21"/>
                  </a:lnTo>
                  <a:lnTo>
                    <a:pt x="22" y="23"/>
                  </a:lnTo>
                  <a:lnTo>
                    <a:pt x="21" y="21"/>
                  </a:lnTo>
                  <a:lnTo>
                    <a:pt x="19" y="21"/>
                  </a:lnTo>
                  <a:lnTo>
                    <a:pt x="17" y="23"/>
                  </a:lnTo>
                  <a:lnTo>
                    <a:pt x="15" y="23"/>
                  </a:lnTo>
                  <a:lnTo>
                    <a:pt x="13" y="21"/>
                  </a:lnTo>
                  <a:lnTo>
                    <a:pt x="11" y="21"/>
                  </a:lnTo>
                  <a:lnTo>
                    <a:pt x="5" y="25"/>
                  </a:lnTo>
                  <a:lnTo>
                    <a:pt x="5" y="27"/>
                  </a:lnTo>
                  <a:lnTo>
                    <a:pt x="3" y="27"/>
                  </a:lnTo>
                  <a:lnTo>
                    <a:pt x="5" y="29"/>
                  </a:lnTo>
                  <a:lnTo>
                    <a:pt x="5" y="31"/>
                  </a:lnTo>
                  <a:lnTo>
                    <a:pt x="3" y="31"/>
                  </a:lnTo>
                  <a:lnTo>
                    <a:pt x="5" y="33"/>
                  </a:lnTo>
                  <a:lnTo>
                    <a:pt x="7" y="33"/>
                  </a:lnTo>
                  <a:lnTo>
                    <a:pt x="9" y="33"/>
                  </a:lnTo>
                  <a:lnTo>
                    <a:pt x="11" y="33"/>
                  </a:lnTo>
                  <a:lnTo>
                    <a:pt x="13" y="33"/>
                  </a:lnTo>
                  <a:lnTo>
                    <a:pt x="11" y="35"/>
                  </a:lnTo>
                  <a:lnTo>
                    <a:pt x="11" y="37"/>
                  </a:lnTo>
                  <a:lnTo>
                    <a:pt x="13" y="37"/>
                  </a:lnTo>
                  <a:lnTo>
                    <a:pt x="13" y="38"/>
                  </a:lnTo>
                  <a:lnTo>
                    <a:pt x="11" y="38"/>
                  </a:lnTo>
                  <a:lnTo>
                    <a:pt x="13" y="40"/>
                  </a:lnTo>
                  <a:lnTo>
                    <a:pt x="15" y="38"/>
                  </a:lnTo>
                  <a:lnTo>
                    <a:pt x="15" y="40"/>
                  </a:lnTo>
                  <a:lnTo>
                    <a:pt x="13" y="40"/>
                  </a:lnTo>
                  <a:lnTo>
                    <a:pt x="11" y="42"/>
                  </a:lnTo>
                  <a:lnTo>
                    <a:pt x="11" y="42"/>
                  </a:lnTo>
                  <a:lnTo>
                    <a:pt x="13" y="42"/>
                  </a:lnTo>
                  <a:lnTo>
                    <a:pt x="11" y="44"/>
                  </a:lnTo>
                  <a:lnTo>
                    <a:pt x="11" y="46"/>
                  </a:lnTo>
                  <a:lnTo>
                    <a:pt x="9" y="46"/>
                  </a:lnTo>
                  <a:lnTo>
                    <a:pt x="9" y="42"/>
                  </a:lnTo>
                  <a:lnTo>
                    <a:pt x="7" y="42"/>
                  </a:lnTo>
                  <a:lnTo>
                    <a:pt x="7" y="44"/>
                  </a:lnTo>
                  <a:lnTo>
                    <a:pt x="7" y="46"/>
                  </a:lnTo>
                  <a:lnTo>
                    <a:pt x="7" y="46"/>
                  </a:lnTo>
                  <a:lnTo>
                    <a:pt x="7" y="48"/>
                  </a:lnTo>
                  <a:lnTo>
                    <a:pt x="9" y="50"/>
                  </a:lnTo>
                  <a:lnTo>
                    <a:pt x="9" y="48"/>
                  </a:lnTo>
                  <a:lnTo>
                    <a:pt x="11" y="50"/>
                  </a:lnTo>
                  <a:lnTo>
                    <a:pt x="13" y="50"/>
                  </a:lnTo>
                  <a:lnTo>
                    <a:pt x="15" y="52"/>
                  </a:lnTo>
                  <a:lnTo>
                    <a:pt x="17" y="54"/>
                  </a:lnTo>
                  <a:lnTo>
                    <a:pt x="15" y="56"/>
                  </a:lnTo>
                  <a:lnTo>
                    <a:pt x="17" y="56"/>
                  </a:lnTo>
                  <a:lnTo>
                    <a:pt x="17" y="58"/>
                  </a:lnTo>
                  <a:lnTo>
                    <a:pt x="17" y="58"/>
                  </a:lnTo>
                  <a:lnTo>
                    <a:pt x="21" y="59"/>
                  </a:lnTo>
                  <a:lnTo>
                    <a:pt x="19" y="61"/>
                  </a:lnTo>
                  <a:lnTo>
                    <a:pt x="17" y="61"/>
                  </a:lnTo>
                  <a:lnTo>
                    <a:pt x="17" y="61"/>
                  </a:lnTo>
                  <a:lnTo>
                    <a:pt x="19" y="63"/>
                  </a:lnTo>
                  <a:lnTo>
                    <a:pt x="22" y="61"/>
                  </a:lnTo>
                  <a:lnTo>
                    <a:pt x="26" y="61"/>
                  </a:lnTo>
                  <a:lnTo>
                    <a:pt x="26" y="63"/>
                  </a:lnTo>
                  <a:lnTo>
                    <a:pt x="24" y="63"/>
                  </a:lnTo>
                  <a:lnTo>
                    <a:pt x="22" y="65"/>
                  </a:lnTo>
                  <a:lnTo>
                    <a:pt x="19" y="65"/>
                  </a:lnTo>
                  <a:lnTo>
                    <a:pt x="19" y="65"/>
                  </a:lnTo>
                  <a:lnTo>
                    <a:pt x="19" y="65"/>
                  </a:lnTo>
                  <a:lnTo>
                    <a:pt x="21" y="65"/>
                  </a:lnTo>
                  <a:lnTo>
                    <a:pt x="24" y="65"/>
                  </a:lnTo>
                  <a:lnTo>
                    <a:pt x="24" y="65"/>
                  </a:lnTo>
                  <a:lnTo>
                    <a:pt x="24" y="65"/>
                  </a:lnTo>
                  <a:lnTo>
                    <a:pt x="26" y="67"/>
                  </a:lnTo>
                  <a:lnTo>
                    <a:pt x="26" y="65"/>
                  </a:lnTo>
                  <a:lnTo>
                    <a:pt x="28" y="63"/>
                  </a:lnTo>
                  <a:lnTo>
                    <a:pt x="30" y="63"/>
                  </a:lnTo>
                  <a:lnTo>
                    <a:pt x="30" y="65"/>
                  </a:lnTo>
                  <a:lnTo>
                    <a:pt x="32" y="65"/>
                  </a:lnTo>
                  <a:lnTo>
                    <a:pt x="34" y="65"/>
                  </a:lnTo>
                  <a:lnTo>
                    <a:pt x="36" y="65"/>
                  </a:lnTo>
                  <a:lnTo>
                    <a:pt x="38" y="65"/>
                  </a:lnTo>
                  <a:lnTo>
                    <a:pt x="36" y="65"/>
                  </a:lnTo>
                  <a:lnTo>
                    <a:pt x="36" y="67"/>
                  </a:lnTo>
                  <a:lnTo>
                    <a:pt x="38" y="67"/>
                  </a:lnTo>
                  <a:lnTo>
                    <a:pt x="38" y="69"/>
                  </a:lnTo>
                  <a:lnTo>
                    <a:pt x="40" y="71"/>
                  </a:lnTo>
                  <a:lnTo>
                    <a:pt x="40" y="71"/>
                  </a:lnTo>
                  <a:lnTo>
                    <a:pt x="43" y="71"/>
                  </a:lnTo>
                  <a:lnTo>
                    <a:pt x="45" y="71"/>
                  </a:lnTo>
                  <a:lnTo>
                    <a:pt x="47" y="69"/>
                  </a:lnTo>
                  <a:lnTo>
                    <a:pt x="49" y="69"/>
                  </a:lnTo>
                  <a:lnTo>
                    <a:pt x="49" y="69"/>
                  </a:lnTo>
                  <a:lnTo>
                    <a:pt x="51" y="69"/>
                  </a:lnTo>
                  <a:lnTo>
                    <a:pt x="53" y="69"/>
                  </a:lnTo>
                  <a:lnTo>
                    <a:pt x="53" y="67"/>
                  </a:lnTo>
                  <a:lnTo>
                    <a:pt x="53" y="65"/>
                  </a:lnTo>
                  <a:lnTo>
                    <a:pt x="53" y="63"/>
                  </a:lnTo>
                  <a:lnTo>
                    <a:pt x="57" y="63"/>
                  </a:lnTo>
                  <a:lnTo>
                    <a:pt x="61" y="63"/>
                  </a:lnTo>
                  <a:lnTo>
                    <a:pt x="66" y="65"/>
                  </a:lnTo>
                  <a:lnTo>
                    <a:pt x="68" y="65"/>
                  </a:lnTo>
                  <a:lnTo>
                    <a:pt x="72" y="69"/>
                  </a:lnTo>
                  <a:lnTo>
                    <a:pt x="74" y="71"/>
                  </a:lnTo>
                  <a:lnTo>
                    <a:pt x="84" y="71"/>
                  </a:lnTo>
                  <a:lnTo>
                    <a:pt x="87" y="69"/>
                  </a:lnTo>
                  <a:lnTo>
                    <a:pt x="87" y="69"/>
                  </a:lnTo>
                  <a:lnTo>
                    <a:pt x="89" y="69"/>
                  </a:lnTo>
                  <a:lnTo>
                    <a:pt x="89" y="69"/>
                  </a:lnTo>
                  <a:lnTo>
                    <a:pt x="91" y="67"/>
                  </a:lnTo>
                  <a:lnTo>
                    <a:pt x="95" y="63"/>
                  </a:lnTo>
                  <a:lnTo>
                    <a:pt x="97" y="63"/>
                  </a:lnTo>
                  <a:lnTo>
                    <a:pt x="101" y="63"/>
                  </a:lnTo>
                  <a:lnTo>
                    <a:pt x="103" y="65"/>
                  </a:lnTo>
                  <a:lnTo>
                    <a:pt x="107" y="65"/>
                  </a:lnTo>
                  <a:lnTo>
                    <a:pt x="107" y="63"/>
                  </a:lnTo>
                  <a:lnTo>
                    <a:pt x="108" y="61"/>
                  </a:lnTo>
                  <a:lnTo>
                    <a:pt x="110" y="63"/>
                  </a:lnTo>
                  <a:lnTo>
                    <a:pt x="112" y="63"/>
                  </a:lnTo>
                  <a:lnTo>
                    <a:pt x="110" y="65"/>
                  </a:lnTo>
                  <a:lnTo>
                    <a:pt x="108" y="67"/>
                  </a:lnTo>
                  <a:lnTo>
                    <a:pt x="108" y="69"/>
                  </a:lnTo>
                  <a:lnTo>
                    <a:pt x="110" y="71"/>
                  </a:lnTo>
                  <a:lnTo>
                    <a:pt x="108" y="73"/>
                  </a:lnTo>
                  <a:lnTo>
                    <a:pt x="112" y="73"/>
                  </a:lnTo>
                  <a:lnTo>
                    <a:pt x="114" y="73"/>
                  </a:lnTo>
                  <a:lnTo>
                    <a:pt x="116" y="71"/>
                  </a:lnTo>
                  <a:lnTo>
                    <a:pt x="116" y="69"/>
                  </a:lnTo>
                  <a:lnTo>
                    <a:pt x="116" y="69"/>
                  </a:lnTo>
                  <a:lnTo>
                    <a:pt x="116" y="65"/>
                  </a:lnTo>
                  <a:lnTo>
                    <a:pt x="118" y="63"/>
                  </a:lnTo>
                  <a:lnTo>
                    <a:pt x="120" y="63"/>
                  </a:lnTo>
                  <a:lnTo>
                    <a:pt x="122" y="65"/>
                  </a:lnTo>
                  <a:lnTo>
                    <a:pt x="128" y="63"/>
                  </a:lnTo>
                  <a:lnTo>
                    <a:pt x="129" y="63"/>
                  </a:lnTo>
                  <a:lnTo>
                    <a:pt x="131" y="61"/>
                  </a:lnTo>
                  <a:lnTo>
                    <a:pt x="135" y="61"/>
                  </a:lnTo>
                  <a:lnTo>
                    <a:pt x="139" y="61"/>
                  </a:lnTo>
                  <a:lnTo>
                    <a:pt x="139" y="63"/>
                  </a:lnTo>
                  <a:lnTo>
                    <a:pt x="143" y="63"/>
                  </a:lnTo>
                  <a:lnTo>
                    <a:pt x="147" y="63"/>
                  </a:lnTo>
                  <a:lnTo>
                    <a:pt x="149" y="63"/>
                  </a:lnTo>
                  <a:lnTo>
                    <a:pt x="150" y="61"/>
                  </a:lnTo>
                  <a:lnTo>
                    <a:pt x="152" y="59"/>
                  </a:lnTo>
                  <a:lnTo>
                    <a:pt x="156" y="59"/>
                  </a:lnTo>
                  <a:lnTo>
                    <a:pt x="158" y="59"/>
                  </a:lnTo>
                  <a:lnTo>
                    <a:pt x="162" y="59"/>
                  </a:lnTo>
                  <a:lnTo>
                    <a:pt x="166" y="59"/>
                  </a:lnTo>
                  <a:lnTo>
                    <a:pt x="171" y="58"/>
                  </a:lnTo>
                  <a:lnTo>
                    <a:pt x="173" y="58"/>
                  </a:lnTo>
                  <a:lnTo>
                    <a:pt x="175" y="58"/>
                  </a:lnTo>
                  <a:lnTo>
                    <a:pt x="177" y="56"/>
                  </a:lnTo>
                  <a:lnTo>
                    <a:pt x="179" y="56"/>
                  </a:lnTo>
                  <a:lnTo>
                    <a:pt x="181" y="56"/>
                  </a:lnTo>
                  <a:lnTo>
                    <a:pt x="185" y="56"/>
                  </a:lnTo>
                  <a:lnTo>
                    <a:pt x="189" y="56"/>
                  </a:lnTo>
                  <a:lnTo>
                    <a:pt x="192" y="56"/>
                  </a:lnTo>
                  <a:lnTo>
                    <a:pt x="194" y="56"/>
                  </a:lnTo>
                  <a:lnTo>
                    <a:pt x="194" y="58"/>
                  </a:lnTo>
                  <a:lnTo>
                    <a:pt x="194" y="59"/>
                  </a:lnTo>
                  <a:lnTo>
                    <a:pt x="198" y="58"/>
                  </a:lnTo>
                  <a:lnTo>
                    <a:pt x="198" y="56"/>
                  </a:lnTo>
                  <a:lnTo>
                    <a:pt x="196" y="54"/>
                  </a:lnTo>
                  <a:lnTo>
                    <a:pt x="194" y="50"/>
                  </a:lnTo>
                  <a:lnTo>
                    <a:pt x="192" y="50"/>
                  </a:lnTo>
                  <a:lnTo>
                    <a:pt x="192" y="48"/>
                  </a:lnTo>
                  <a:lnTo>
                    <a:pt x="192" y="46"/>
                  </a:lnTo>
                  <a:lnTo>
                    <a:pt x="194" y="42"/>
                  </a:lnTo>
                  <a:lnTo>
                    <a:pt x="192" y="42"/>
                  </a:lnTo>
                  <a:lnTo>
                    <a:pt x="191" y="40"/>
                  </a:lnTo>
                  <a:lnTo>
                    <a:pt x="191" y="38"/>
                  </a:lnTo>
                  <a:lnTo>
                    <a:pt x="191" y="37"/>
                  </a:lnTo>
                  <a:lnTo>
                    <a:pt x="189" y="33"/>
                  </a:lnTo>
                  <a:lnTo>
                    <a:pt x="189" y="31"/>
                  </a:lnTo>
                  <a:lnTo>
                    <a:pt x="189" y="31"/>
                  </a:lnTo>
                  <a:lnTo>
                    <a:pt x="191" y="31"/>
                  </a:lnTo>
                  <a:lnTo>
                    <a:pt x="192" y="27"/>
                  </a:lnTo>
                  <a:lnTo>
                    <a:pt x="194" y="27"/>
                  </a:lnTo>
                  <a:lnTo>
                    <a:pt x="192" y="25"/>
                  </a:lnTo>
                  <a:lnTo>
                    <a:pt x="191" y="23"/>
                  </a:lnTo>
                  <a:lnTo>
                    <a:pt x="189" y="23"/>
                  </a:lnTo>
                  <a:lnTo>
                    <a:pt x="185" y="23"/>
                  </a:lnTo>
                  <a:lnTo>
                    <a:pt x="181" y="21"/>
                  </a:lnTo>
                  <a:lnTo>
                    <a:pt x="181" y="17"/>
                  </a:lnTo>
                  <a:lnTo>
                    <a:pt x="183" y="14"/>
                  </a:lnTo>
                  <a:lnTo>
                    <a:pt x="181" y="12"/>
                  </a:lnTo>
                  <a:lnTo>
                    <a:pt x="179" y="12"/>
                  </a:lnTo>
                  <a:lnTo>
                    <a:pt x="179" y="10"/>
                  </a:lnTo>
                  <a:lnTo>
                    <a:pt x="177" y="10"/>
                  </a:lnTo>
                  <a:lnTo>
                    <a:pt x="175" y="8"/>
                  </a:lnTo>
                  <a:lnTo>
                    <a:pt x="171" y="6"/>
                  </a:lnTo>
                  <a:lnTo>
                    <a:pt x="170" y="4"/>
                  </a:lnTo>
                  <a:lnTo>
                    <a:pt x="168" y="6"/>
                  </a:lnTo>
                  <a:lnTo>
                    <a:pt x="166" y="6"/>
                  </a:lnTo>
                  <a:lnTo>
                    <a:pt x="164" y="6"/>
                  </a:lnTo>
                  <a:lnTo>
                    <a:pt x="162" y="6"/>
                  </a:lnTo>
                  <a:lnTo>
                    <a:pt x="162" y="6"/>
                  </a:lnTo>
                  <a:lnTo>
                    <a:pt x="160" y="4"/>
                  </a:lnTo>
                  <a:lnTo>
                    <a:pt x="160" y="4"/>
                  </a:lnTo>
                  <a:lnTo>
                    <a:pt x="160" y="4"/>
                  </a:lnTo>
                  <a:close/>
                  <a:moveTo>
                    <a:pt x="22" y="67"/>
                  </a:moveTo>
                  <a:lnTo>
                    <a:pt x="22" y="67"/>
                  </a:lnTo>
                  <a:lnTo>
                    <a:pt x="24" y="67"/>
                  </a:lnTo>
                  <a:lnTo>
                    <a:pt x="24" y="67"/>
                  </a:lnTo>
                  <a:lnTo>
                    <a:pt x="22" y="67"/>
                  </a:lnTo>
                  <a:lnTo>
                    <a:pt x="22" y="67"/>
                  </a:lnTo>
                  <a:lnTo>
                    <a:pt x="22" y="67"/>
                  </a:lnTo>
                  <a:close/>
                  <a:moveTo>
                    <a:pt x="0" y="23"/>
                  </a:moveTo>
                  <a:lnTo>
                    <a:pt x="0" y="25"/>
                  </a:lnTo>
                  <a:lnTo>
                    <a:pt x="3" y="23"/>
                  </a:lnTo>
                  <a:lnTo>
                    <a:pt x="3" y="23"/>
                  </a:lnTo>
                  <a:lnTo>
                    <a:pt x="1" y="21"/>
                  </a:lnTo>
                  <a:lnTo>
                    <a:pt x="1" y="23"/>
                  </a:lnTo>
                  <a:lnTo>
                    <a:pt x="0" y="23"/>
                  </a:lnTo>
                  <a:lnTo>
                    <a:pt x="0"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80"/>
            <p:cNvSpPr>
              <a:spLocks/>
            </p:cNvSpPr>
            <p:nvPr/>
          </p:nvSpPr>
          <p:spPr bwMode="auto">
            <a:xfrm>
              <a:off x="16588822" y="-855568"/>
              <a:ext cx="205405" cy="174104"/>
            </a:xfrm>
            <a:custGeom>
              <a:avLst/>
              <a:gdLst>
                <a:gd name="T0" fmla="*/ 103 w 105"/>
                <a:gd name="T1" fmla="*/ 76 h 89"/>
                <a:gd name="T2" fmla="*/ 99 w 105"/>
                <a:gd name="T3" fmla="*/ 74 h 89"/>
                <a:gd name="T4" fmla="*/ 95 w 105"/>
                <a:gd name="T5" fmla="*/ 68 h 89"/>
                <a:gd name="T6" fmla="*/ 95 w 105"/>
                <a:gd name="T7" fmla="*/ 63 h 89"/>
                <a:gd name="T8" fmla="*/ 95 w 105"/>
                <a:gd name="T9" fmla="*/ 57 h 89"/>
                <a:gd name="T10" fmla="*/ 91 w 105"/>
                <a:gd name="T11" fmla="*/ 53 h 89"/>
                <a:gd name="T12" fmla="*/ 88 w 105"/>
                <a:gd name="T13" fmla="*/ 51 h 89"/>
                <a:gd name="T14" fmla="*/ 78 w 105"/>
                <a:gd name="T15" fmla="*/ 47 h 89"/>
                <a:gd name="T16" fmla="*/ 74 w 105"/>
                <a:gd name="T17" fmla="*/ 45 h 89"/>
                <a:gd name="T18" fmla="*/ 74 w 105"/>
                <a:gd name="T19" fmla="*/ 44 h 89"/>
                <a:gd name="T20" fmla="*/ 72 w 105"/>
                <a:gd name="T21" fmla="*/ 40 h 89"/>
                <a:gd name="T22" fmla="*/ 70 w 105"/>
                <a:gd name="T23" fmla="*/ 40 h 89"/>
                <a:gd name="T24" fmla="*/ 69 w 105"/>
                <a:gd name="T25" fmla="*/ 38 h 89"/>
                <a:gd name="T26" fmla="*/ 69 w 105"/>
                <a:gd name="T27" fmla="*/ 34 h 89"/>
                <a:gd name="T28" fmla="*/ 69 w 105"/>
                <a:gd name="T29" fmla="*/ 32 h 89"/>
                <a:gd name="T30" fmla="*/ 70 w 105"/>
                <a:gd name="T31" fmla="*/ 28 h 89"/>
                <a:gd name="T32" fmla="*/ 72 w 105"/>
                <a:gd name="T33" fmla="*/ 26 h 89"/>
                <a:gd name="T34" fmla="*/ 72 w 105"/>
                <a:gd name="T35" fmla="*/ 21 h 89"/>
                <a:gd name="T36" fmla="*/ 72 w 105"/>
                <a:gd name="T37" fmla="*/ 19 h 89"/>
                <a:gd name="T38" fmla="*/ 76 w 105"/>
                <a:gd name="T39" fmla="*/ 17 h 89"/>
                <a:gd name="T40" fmla="*/ 74 w 105"/>
                <a:gd name="T41" fmla="*/ 17 h 89"/>
                <a:gd name="T42" fmla="*/ 70 w 105"/>
                <a:gd name="T43" fmla="*/ 17 h 89"/>
                <a:gd name="T44" fmla="*/ 67 w 105"/>
                <a:gd name="T45" fmla="*/ 13 h 89"/>
                <a:gd name="T46" fmla="*/ 63 w 105"/>
                <a:gd name="T47" fmla="*/ 13 h 89"/>
                <a:gd name="T48" fmla="*/ 61 w 105"/>
                <a:gd name="T49" fmla="*/ 9 h 89"/>
                <a:gd name="T50" fmla="*/ 57 w 105"/>
                <a:gd name="T51" fmla="*/ 7 h 89"/>
                <a:gd name="T52" fmla="*/ 57 w 105"/>
                <a:gd name="T53" fmla="*/ 2 h 89"/>
                <a:gd name="T54" fmla="*/ 51 w 105"/>
                <a:gd name="T55" fmla="*/ 3 h 89"/>
                <a:gd name="T56" fmla="*/ 51 w 105"/>
                <a:gd name="T57" fmla="*/ 0 h 89"/>
                <a:gd name="T58" fmla="*/ 46 w 105"/>
                <a:gd name="T59" fmla="*/ 0 h 89"/>
                <a:gd name="T60" fmla="*/ 38 w 105"/>
                <a:gd name="T61" fmla="*/ 0 h 89"/>
                <a:gd name="T62" fmla="*/ 34 w 105"/>
                <a:gd name="T63" fmla="*/ 0 h 89"/>
                <a:gd name="T64" fmla="*/ 32 w 105"/>
                <a:gd name="T65" fmla="*/ 2 h 89"/>
                <a:gd name="T66" fmla="*/ 30 w 105"/>
                <a:gd name="T67" fmla="*/ 5 h 89"/>
                <a:gd name="T68" fmla="*/ 23 w 105"/>
                <a:gd name="T69" fmla="*/ 7 h 89"/>
                <a:gd name="T70" fmla="*/ 21 w 105"/>
                <a:gd name="T71" fmla="*/ 13 h 89"/>
                <a:gd name="T72" fmla="*/ 23 w 105"/>
                <a:gd name="T73" fmla="*/ 21 h 89"/>
                <a:gd name="T74" fmla="*/ 21 w 105"/>
                <a:gd name="T75" fmla="*/ 24 h 89"/>
                <a:gd name="T76" fmla="*/ 21 w 105"/>
                <a:gd name="T77" fmla="*/ 30 h 89"/>
                <a:gd name="T78" fmla="*/ 0 w 105"/>
                <a:gd name="T79" fmla="*/ 44 h 89"/>
                <a:gd name="T80" fmla="*/ 0 w 105"/>
                <a:gd name="T81" fmla="*/ 44 h 89"/>
                <a:gd name="T82" fmla="*/ 15 w 105"/>
                <a:gd name="T83" fmla="*/ 57 h 89"/>
                <a:gd name="T84" fmla="*/ 86 w 105"/>
                <a:gd name="T85" fmla="*/ 89 h 89"/>
                <a:gd name="T86" fmla="*/ 90 w 105"/>
                <a:gd name="T87" fmla="*/ 80 h 89"/>
                <a:gd name="T88" fmla="*/ 99 w 105"/>
                <a:gd name="T89" fmla="*/ 80 h 89"/>
                <a:gd name="T90" fmla="*/ 103 w 105"/>
                <a:gd name="T91" fmla="*/ 80 h 89"/>
                <a:gd name="T92" fmla="*/ 105 w 105"/>
                <a:gd name="T9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89">
                  <a:moveTo>
                    <a:pt x="105" y="76"/>
                  </a:moveTo>
                  <a:lnTo>
                    <a:pt x="103" y="76"/>
                  </a:lnTo>
                  <a:lnTo>
                    <a:pt x="101" y="76"/>
                  </a:lnTo>
                  <a:lnTo>
                    <a:pt x="99" y="74"/>
                  </a:lnTo>
                  <a:lnTo>
                    <a:pt x="99" y="68"/>
                  </a:lnTo>
                  <a:lnTo>
                    <a:pt x="95" y="68"/>
                  </a:lnTo>
                  <a:lnTo>
                    <a:pt x="95" y="66"/>
                  </a:lnTo>
                  <a:lnTo>
                    <a:pt x="95" y="63"/>
                  </a:lnTo>
                  <a:lnTo>
                    <a:pt x="97" y="61"/>
                  </a:lnTo>
                  <a:lnTo>
                    <a:pt x="95" y="57"/>
                  </a:lnTo>
                  <a:lnTo>
                    <a:pt x="93" y="55"/>
                  </a:lnTo>
                  <a:lnTo>
                    <a:pt x="91" y="53"/>
                  </a:lnTo>
                  <a:lnTo>
                    <a:pt x="90" y="51"/>
                  </a:lnTo>
                  <a:lnTo>
                    <a:pt x="88" y="51"/>
                  </a:lnTo>
                  <a:lnTo>
                    <a:pt x="80" y="47"/>
                  </a:lnTo>
                  <a:lnTo>
                    <a:pt x="78" y="47"/>
                  </a:lnTo>
                  <a:lnTo>
                    <a:pt x="78" y="47"/>
                  </a:lnTo>
                  <a:lnTo>
                    <a:pt x="74" y="45"/>
                  </a:lnTo>
                  <a:lnTo>
                    <a:pt x="76" y="45"/>
                  </a:lnTo>
                  <a:lnTo>
                    <a:pt x="74" y="44"/>
                  </a:lnTo>
                  <a:lnTo>
                    <a:pt x="76" y="42"/>
                  </a:lnTo>
                  <a:lnTo>
                    <a:pt x="72" y="40"/>
                  </a:lnTo>
                  <a:lnTo>
                    <a:pt x="72" y="40"/>
                  </a:lnTo>
                  <a:lnTo>
                    <a:pt x="70" y="40"/>
                  </a:lnTo>
                  <a:lnTo>
                    <a:pt x="69" y="38"/>
                  </a:lnTo>
                  <a:lnTo>
                    <a:pt x="69" y="38"/>
                  </a:lnTo>
                  <a:lnTo>
                    <a:pt x="69" y="36"/>
                  </a:lnTo>
                  <a:lnTo>
                    <a:pt x="69" y="34"/>
                  </a:lnTo>
                  <a:lnTo>
                    <a:pt x="69" y="34"/>
                  </a:lnTo>
                  <a:lnTo>
                    <a:pt x="69" y="32"/>
                  </a:lnTo>
                  <a:lnTo>
                    <a:pt x="69" y="28"/>
                  </a:lnTo>
                  <a:lnTo>
                    <a:pt x="70" y="28"/>
                  </a:lnTo>
                  <a:lnTo>
                    <a:pt x="70" y="24"/>
                  </a:lnTo>
                  <a:lnTo>
                    <a:pt x="72" y="26"/>
                  </a:lnTo>
                  <a:lnTo>
                    <a:pt x="72" y="24"/>
                  </a:lnTo>
                  <a:lnTo>
                    <a:pt x="72" y="21"/>
                  </a:lnTo>
                  <a:lnTo>
                    <a:pt x="72" y="21"/>
                  </a:lnTo>
                  <a:lnTo>
                    <a:pt x="72" y="19"/>
                  </a:lnTo>
                  <a:lnTo>
                    <a:pt x="72" y="19"/>
                  </a:lnTo>
                  <a:lnTo>
                    <a:pt x="76" y="17"/>
                  </a:lnTo>
                  <a:lnTo>
                    <a:pt x="76" y="17"/>
                  </a:lnTo>
                  <a:lnTo>
                    <a:pt x="74" y="17"/>
                  </a:lnTo>
                  <a:lnTo>
                    <a:pt x="74" y="15"/>
                  </a:lnTo>
                  <a:lnTo>
                    <a:pt x="70" y="17"/>
                  </a:lnTo>
                  <a:lnTo>
                    <a:pt x="70" y="15"/>
                  </a:lnTo>
                  <a:lnTo>
                    <a:pt x="67" y="13"/>
                  </a:lnTo>
                  <a:lnTo>
                    <a:pt x="65" y="13"/>
                  </a:lnTo>
                  <a:lnTo>
                    <a:pt x="63" y="13"/>
                  </a:lnTo>
                  <a:lnTo>
                    <a:pt x="61" y="11"/>
                  </a:lnTo>
                  <a:lnTo>
                    <a:pt x="61" y="9"/>
                  </a:lnTo>
                  <a:lnTo>
                    <a:pt x="59" y="9"/>
                  </a:lnTo>
                  <a:lnTo>
                    <a:pt x="57" y="7"/>
                  </a:lnTo>
                  <a:lnTo>
                    <a:pt x="57" y="5"/>
                  </a:lnTo>
                  <a:lnTo>
                    <a:pt x="57" y="2"/>
                  </a:lnTo>
                  <a:lnTo>
                    <a:pt x="55" y="2"/>
                  </a:lnTo>
                  <a:lnTo>
                    <a:pt x="51" y="3"/>
                  </a:lnTo>
                  <a:lnTo>
                    <a:pt x="51" y="2"/>
                  </a:lnTo>
                  <a:lnTo>
                    <a:pt x="51" y="0"/>
                  </a:lnTo>
                  <a:lnTo>
                    <a:pt x="49" y="0"/>
                  </a:lnTo>
                  <a:lnTo>
                    <a:pt x="46" y="0"/>
                  </a:lnTo>
                  <a:lnTo>
                    <a:pt x="42" y="0"/>
                  </a:lnTo>
                  <a:lnTo>
                    <a:pt x="38" y="0"/>
                  </a:lnTo>
                  <a:lnTo>
                    <a:pt x="36" y="0"/>
                  </a:lnTo>
                  <a:lnTo>
                    <a:pt x="34" y="0"/>
                  </a:lnTo>
                  <a:lnTo>
                    <a:pt x="32" y="2"/>
                  </a:lnTo>
                  <a:lnTo>
                    <a:pt x="32" y="2"/>
                  </a:lnTo>
                  <a:lnTo>
                    <a:pt x="30" y="5"/>
                  </a:lnTo>
                  <a:lnTo>
                    <a:pt x="30" y="5"/>
                  </a:lnTo>
                  <a:lnTo>
                    <a:pt x="27" y="5"/>
                  </a:lnTo>
                  <a:lnTo>
                    <a:pt x="23" y="7"/>
                  </a:lnTo>
                  <a:lnTo>
                    <a:pt x="21" y="11"/>
                  </a:lnTo>
                  <a:lnTo>
                    <a:pt x="21" y="13"/>
                  </a:lnTo>
                  <a:lnTo>
                    <a:pt x="23" y="17"/>
                  </a:lnTo>
                  <a:lnTo>
                    <a:pt x="23" y="21"/>
                  </a:lnTo>
                  <a:lnTo>
                    <a:pt x="21" y="24"/>
                  </a:lnTo>
                  <a:lnTo>
                    <a:pt x="21" y="24"/>
                  </a:lnTo>
                  <a:lnTo>
                    <a:pt x="21" y="28"/>
                  </a:lnTo>
                  <a:lnTo>
                    <a:pt x="21" y="30"/>
                  </a:lnTo>
                  <a:lnTo>
                    <a:pt x="19" y="32"/>
                  </a:lnTo>
                  <a:lnTo>
                    <a:pt x="0" y="44"/>
                  </a:lnTo>
                  <a:lnTo>
                    <a:pt x="0" y="44"/>
                  </a:lnTo>
                  <a:lnTo>
                    <a:pt x="0" y="44"/>
                  </a:lnTo>
                  <a:lnTo>
                    <a:pt x="6" y="57"/>
                  </a:lnTo>
                  <a:lnTo>
                    <a:pt x="15" y="57"/>
                  </a:lnTo>
                  <a:lnTo>
                    <a:pt x="65" y="89"/>
                  </a:lnTo>
                  <a:lnTo>
                    <a:pt x="86" y="89"/>
                  </a:lnTo>
                  <a:lnTo>
                    <a:pt x="88" y="86"/>
                  </a:lnTo>
                  <a:lnTo>
                    <a:pt x="90" y="80"/>
                  </a:lnTo>
                  <a:lnTo>
                    <a:pt x="95" y="78"/>
                  </a:lnTo>
                  <a:lnTo>
                    <a:pt x="99" y="80"/>
                  </a:lnTo>
                  <a:lnTo>
                    <a:pt x="101" y="80"/>
                  </a:lnTo>
                  <a:lnTo>
                    <a:pt x="103" y="80"/>
                  </a:lnTo>
                  <a:lnTo>
                    <a:pt x="103" y="78"/>
                  </a:lnTo>
                  <a:lnTo>
                    <a:pt x="105" y="7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81"/>
            <p:cNvSpPr>
              <a:spLocks/>
            </p:cNvSpPr>
            <p:nvPr/>
          </p:nvSpPr>
          <p:spPr bwMode="auto">
            <a:xfrm>
              <a:off x="16757059" y="-702981"/>
              <a:ext cx="33256" cy="33256"/>
            </a:xfrm>
            <a:custGeom>
              <a:avLst/>
              <a:gdLst>
                <a:gd name="T0" fmla="*/ 0 w 17"/>
                <a:gd name="T1" fmla="*/ 11 h 17"/>
                <a:gd name="T2" fmla="*/ 2 w 17"/>
                <a:gd name="T3" fmla="*/ 8 h 17"/>
                <a:gd name="T4" fmla="*/ 4 w 17"/>
                <a:gd name="T5" fmla="*/ 2 h 17"/>
                <a:gd name="T6" fmla="*/ 9 w 17"/>
                <a:gd name="T7" fmla="*/ 0 h 17"/>
                <a:gd name="T8" fmla="*/ 13 w 17"/>
                <a:gd name="T9" fmla="*/ 2 h 17"/>
                <a:gd name="T10" fmla="*/ 15 w 17"/>
                <a:gd name="T11" fmla="*/ 2 h 17"/>
                <a:gd name="T12" fmla="*/ 17 w 17"/>
                <a:gd name="T13" fmla="*/ 2 h 17"/>
                <a:gd name="T14" fmla="*/ 15 w 17"/>
                <a:gd name="T15" fmla="*/ 2 h 17"/>
                <a:gd name="T16" fmla="*/ 17 w 17"/>
                <a:gd name="T17" fmla="*/ 6 h 17"/>
                <a:gd name="T18" fmla="*/ 11 w 17"/>
                <a:gd name="T19" fmla="*/ 8 h 17"/>
                <a:gd name="T20" fmla="*/ 15 w 17"/>
                <a:gd name="T21" fmla="*/ 9 h 17"/>
                <a:gd name="T22" fmla="*/ 15 w 17"/>
                <a:gd name="T23" fmla="*/ 9 h 17"/>
                <a:gd name="T24" fmla="*/ 17 w 17"/>
                <a:gd name="T25" fmla="*/ 11 h 17"/>
                <a:gd name="T26" fmla="*/ 17 w 17"/>
                <a:gd name="T27" fmla="*/ 11 h 17"/>
                <a:gd name="T28" fmla="*/ 17 w 17"/>
                <a:gd name="T29" fmla="*/ 13 h 17"/>
                <a:gd name="T30" fmla="*/ 17 w 17"/>
                <a:gd name="T31" fmla="*/ 13 h 17"/>
                <a:gd name="T32" fmla="*/ 17 w 17"/>
                <a:gd name="T33" fmla="*/ 13 h 17"/>
                <a:gd name="T34" fmla="*/ 17 w 17"/>
                <a:gd name="T35" fmla="*/ 15 h 17"/>
                <a:gd name="T36" fmla="*/ 11 w 17"/>
                <a:gd name="T37" fmla="*/ 17 h 17"/>
                <a:gd name="T38" fmla="*/ 11 w 17"/>
                <a:gd name="T39" fmla="*/ 13 h 17"/>
                <a:gd name="T40" fmla="*/ 2 w 17"/>
                <a:gd name="T41" fmla="*/ 11 h 17"/>
                <a:gd name="T42" fmla="*/ 0 w 17"/>
                <a:gd name="T4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0" y="11"/>
                  </a:moveTo>
                  <a:lnTo>
                    <a:pt x="2" y="8"/>
                  </a:lnTo>
                  <a:lnTo>
                    <a:pt x="4" y="2"/>
                  </a:lnTo>
                  <a:lnTo>
                    <a:pt x="9" y="0"/>
                  </a:lnTo>
                  <a:lnTo>
                    <a:pt x="13" y="2"/>
                  </a:lnTo>
                  <a:lnTo>
                    <a:pt x="15" y="2"/>
                  </a:lnTo>
                  <a:lnTo>
                    <a:pt x="17" y="2"/>
                  </a:lnTo>
                  <a:lnTo>
                    <a:pt x="15" y="2"/>
                  </a:lnTo>
                  <a:lnTo>
                    <a:pt x="17" y="6"/>
                  </a:lnTo>
                  <a:lnTo>
                    <a:pt x="11" y="8"/>
                  </a:lnTo>
                  <a:lnTo>
                    <a:pt x="15" y="9"/>
                  </a:lnTo>
                  <a:lnTo>
                    <a:pt x="15" y="9"/>
                  </a:lnTo>
                  <a:lnTo>
                    <a:pt x="17" y="11"/>
                  </a:lnTo>
                  <a:lnTo>
                    <a:pt x="17" y="11"/>
                  </a:lnTo>
                  <a:lnTo>
                    <a:pt x="17" y="13"/>
                  </a:lnTo>
                  <a:lnTo>
                    <a:pt x="17" y="13"/>
                  </a:lnTo>
                  <a:lnTo>
                    <a:pt x="17" y="13"/>
                  </a:lnTo>
                  <a:lnTo>
                    <a:pt x="17" y="15"/>
                  </a:lnTo>
                  <a:lnTo>
                    <a:pt x="11" y="17"/>
                  </a:lnTo>
                  <a:lnTo>
                    <a:pt x="11" y="13"/>
                  </a:lnTo>
                  <a:lnTo>
                    <a:pt x="2" y="11"/>
                  </a:lnTo>
                  <a:lnTo>
                    <a:pt x="0"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82"/>
            <p:cNvSpPr>
              <a:spLocks/>
            </p:cNvSpPr>
            <p:nvPr/>
          </p:nvSpPr>
          <p:spPr bwMode="auto">
            <a:xfrm>
              <a:off x="16449930" y="-814486"/>
              <a:ext cx="48907" cy="21517"/>
            </a:xfrm>
            <a:custGeom>
              <a:avLst/>
              <a:gdLst>
                <a:gd name="T0" fmla="*/ 4 w 25"/>
                <a:gd name="T1" fmla="*/ 11 h 11"/>
                <a:gd name="T2" fmla="*/ 2 w 25"/>
                <a:gd name="T3" fmla="*/ 9 h 11"/>
                <a:gd name="T4" fmla="*/ 0 w 25"/>
                <a:gd name="T5" fmla="*/ 7 h 11"/>
                <a:gd name="T6" fmla="*/ 0 w 25"/>
                <a:gd name="T7" fmla="*/ 5 h 11"/>
                <a:gd name="T8" fmla="*/ 2 w 25"/>
                <a:gd name="T9" fmla="*/ 5 h 11"/>
                <a:gd name="T10" fmla="*/ 2 w 25"/>
                <a:gd name="T11" fmla="*/ 3 h 11"/>
                <a:gd name="T12" fmla="*/ 6 w 25"/>
                <a:gd name="T13" fmla="*/ 5 h 11"/>
                <a:gd name="T14" fmla="*/ 6 w 25"/>
                <a:gd name="T15" fmla="*/ 3 h 11"/>
                <a:gd name="T16" fmla="*/ 8 w 25"/>
                <a:gd name="T17" fmla="*/ 3 h 11"/>
                <a:gd name="T18" fmla="*/ 8 w 25"/>
                <a:gd name="T19" fmla="*/ 2 h 11"/>
                <a:gd name="T20" fmla="*/ 10 w 25"/>
                <a:gd name="T21" fmla="*/ 2 h 11"/>
                <a:gd name="T22" fmla="*/ 12 w 25"/>
                <a:gd name="T23" fmla="*/ 3 h 11"/>
                <a:gd name="T24" fmla="*/ 13 w 25"/>
                <a:gd name="T25" fmla="*/ 2 h 11"/>
                <a:gd name="T26" fmla="*/ 19 w 25"/>
                <a:gd name="T27" fmla="*/ 2 h 11"/>
                <a:gd name="T28" fmla="*/ 23 w 25"/>
                <a:gd name="T29" fmla="*/ 0 h 11"/>
                <a:gd name="T30" fmla="*/ 23 w 25"/>
                <a:gd name="T31" fmla="*/ 0 h 11"/>
                <a:gd name="T32" fmla="*/ 25 w 25"/>
                <a:gd name="T33" fmla="*/ 0 h 11"/>
                <a:gd name="T34" fmla="*/ 23 w 25"/>
                <a:gd name="T35" fmla="*/ 0 h 11"/>
                <a:gd name="T36" fmla="*/ 21 w 25"/>
                <a:gd name="T37" fmla="*/ 2 h 11"/>
                <a:gd name="T38" fmla="*/ 17 w 25"/>
                <a:gd name="T39" fmla="*/ 3 h 11"/>
                <a:gd name="T40" fmla="*/ 19 w 25"/>
                <a:gd name="T41" fmla="*/ 5 h 11"/>
                <a:gd name="T42" fmla="*/ 19 w 25"/>
                <a:gd name="T43" fmla="*/ 7 h 11"/>
                <a:gd name="T44" fmla="*/ 15 w 25"/>
                <a:gd name="T45" fmla="*/ 7 h 11"/>
                <a:gd name="T46" fmla="*/ 13 w 25"/>
                <a:gd name="T47" fmla="*/ 7 h 11"/>
                <a:gd name="T48" fmla="*/ 12 w 25"/>
                <a:gd name="T49" fmla="*/ 9 h 11"/>
                <a:gd name="T50" fmla="*/ 10 w 25"/>
                <a:gd name="T51" fmla="*/ 11 h 11"/>
                <a:gd name="T52" fmla="*/ 8 w 25"/>
                <a:gd name="T53" fmla="*/ 11 h 11"/>
                <a:gd name="T54" fmla="*/ 8 w 25"/>
                <a:gd name="T55" fmla="*/ 11 h 11"/>
                <a:gd name="T56" fmla="*/ 4 w 25"/>
                <a:gd name="T5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1">
                  <a:moveTo>
                    <a:pt x="4" y="11"/>
                  </a:moveTo>
                  <a:lnTo>
                    <a:pt x="2" y="9"/>
                  </a:lnTo>
                  <a:lnTo>
                    <a:pt x="0" y="7"/>
                  </a:lnTo>
                  <a:lnTo>
                    <a:pt x="0" y="5"/>
                  </a:lnTo>
                  <a:lnTo>
                    <a:pt x="2" y="5"/>
                  </a:lnTo>
                  <a:lnTo>
                    <a:pt x="2" y="3"/>
                  </a:lnTo>
                  <a:lnTo>
                    <a:pt x="6" y="5"/>
                  </a:lnTo>
                  <a:lnTo>
                    <a:pt x="6" y="3"/>
                  </a:lnTo>
                  <a:lnTo>
                    <a:pt x="8" y="3"/>
                  </a:lnTo>
                  <a:lnTo>
                    <a:pt x="8" y="2"/>
                  </a:lnTo>
                  <a:lnTo>
                    <a:pt x="10" y="2"/>
                  </a:lnTo>
                  <a:lnTo>
                    <a:pt x="12" y="3"/>
                  </a:lnTo>
                  <a:lnTo>
                    <a:pt x="13" y="2"/>
                  </a:lnTo>
                  <a:lnTo>
                    <a:pt x="19" y="2"/>
                  </a:lnTo>
                  <a:lnTo>
                    <a:pt x="23" y="0"/>
                  </a:lnTo>
                  <a:lnTo>
                    <a:pt x="23" y="0"/>
                  </a:lnTo>
                  <a:lnTo>
                    <a:pt x="25" y="0"/>
                  </a:lnTo>
                  <a:lnTo>
                    <a:pt x="23" y="0"/>
                  </a:lnTo>
                  <a:lnTo>
                    <a:pt x="21" y="2"/>
                  </a:lnTo>
                  <a:lnTo>
                    <a:pt x="17" y="3"/>
                  </a:lnTo>
                  <a:lnTo>
                    <a:pt x="19" y="5"/>
                  </a:lnTo>
                  <a:lnTo>
                    <a:pt x="19" y="7"/>
                  </a:lnTo>
                  <a:lnTo>
                    <a:pt x="15" y="7"/>
                  </a:lnTo>
                  <a:lnTo>
                    <a:pt x="13" y="7"/>
                  </a:lnTo>
                  <a:lnTo>
                    <a:pt x="12" y="9"/>
                  </a:lnTo>
                  <a:lnTo>
                    <a:pt x="10" y="11"/>
                  </a:lnTo>
                  <a:lnTo>
                    <a:pt x="8" y="11"/>
                  </a:lnTo>
                  <a:lnTo>
                    <a:pt x="8" y="11"/>
                  </a:lnTo>
                  <a:lnTo>
                    <a:pt x="4"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83"/>
            <p:cNvSpPr>
              <a:spLocks/>
            </p:cNvSpPr>
            <p:nvPr/>
          </p:nvSpPr>
          <p:spPr bwMode="auto">
            <a:xfrm>
              <a:off x="16520356" y="-851655"/>
              <a:ext cx="131068" cy="103680"/>
            </a:xfrm>
            <a:custGeom>
              <a:avLst/>
              <a:gdLst>
                <a:gd name="T0" fmla="*/ 54 w 67"/>
                <a:gd name="T1" fmla="*/ 30 h 53"/>
                <a:gd name="T2" fmla="*/ 56 w 67"/>
                <a:gd name="T3" fmla="*/ 26 h 53"/>
                <a:gd name="T4" fmla="*/ 56 w 67"/>
                <a:gd name="T5" fmla="*/ 22 h 53"/>
                <a:gd name="T6" fmla="*/ 58 w 67"/>
                <a:gd name="T7" fmla="*/ 15 h 53"/>
                <a:gd name="T8" fmla="*/ 56 w 67"/>
                <a:gd name="T9" fmla="*/ 9 h 53"/>
                <a:gd name="T10" fmla="*/ 62 w 67"/>
                <a:gd name="T11" fmla="*/ 3 h 53"/>
                <a:gd name="T12" fmla="*/ 65 w 67"/>
                <a:gd name="T13" fmla="*/ 3 h 53"/>
                <a:gd name="T14" fmla="*/ 65 w 67"/>
                <a:gd name="T15" fmla="*/ 0 h 53"/>
                <a:gd name="T16" fmla="*/ 58 w 67"/>
                <a:gd name="T17" fmla="*/ 1 h 53"/>
                <a:gd name="T18" fmla="*/ 50 w 67"/>
                <a:gd name="T19" fmla="*/ 1 h 53"/>
                <a:gd name="T20" fmla="*/ 44 w 67"/>
                <a:gd name="T21" fmla="*/ 1 h 53"/>
                <a:gd name="T22" fmla="*/ 41 w 67"/>
                <a:gd name="T23" fmla="*/ 5 h 53"/>
                <a:gd name="T24" fmla="*/ 35 w 67"/>
                <a:gd name="T25" fmla="*/ 5 h 53"/>
                <a:gd name="T26" fmla="*/ 31 w 67"/>
                <a:gd name="T27" fmla="*/ 3 h 53"/>
                <a:gd name="T28" fmla="*/ 23 w 67"/>
                <a:gd name="T29" fmla="*/ 3 h 53"/>
                <a:gd name="T30" fmla="*/ 20 w 67"/>
                <a:gd name="T31" fmla="*/ 5 h 53"/>
                <a:gd name="T32" fmla="*/ 12 w 67"/>
                <a:gd name="T33" fmla="*/ 5 h 53"/>
                <a:gd name="T34" fmla="*/ 8 w 67"/>
                <a:gd name="T35" fmla="*/ 7 h 53"/>
                <a:gd name="T36" fmla="*/ 8 w 67"/>
                <a:gd name="T37" fmla="*/ 11 h 53"/>
                <a:gd name="T38" fmla="*/ 6 w 67"/>
                <a:gd name="T39" fmla="*/ 15 h 53"/>
                <a:gd name="T40" fmla="*/ 0 w 67"/>
                <a:gd name="T41" fmla="*/ 15 h 53"/>
                <a:gd name="T42" fmla="*/ 0 w 67"/>
                <a:gd name="T43" fmla="*/ 15 h 53"/>
                <a:gd name="T44" fmla="*/ 2 w 67"/>
                <a:gd name="T45" fmla="*/ 21 h 53"/>
                <a:gd name="T46" fmla="*/ 2 w 67"/>
                <a:gd name="T47" fmla="*/ 26 h 53"/>
                <a:gd name="T48" fmla="*/ 6 w 67"/>
                <a:gd name="T49" fmla="*/ 30 h 53"/>
                <a:gd name="T50" fmla="*/ 10 w 67"/>
                <a:gd name="T51" fmla="*/ 32 h 53"/>
                <a:gd name="T52" fmla="*/ 10 w 67"/>
                <a:gd name="T53" fmla="*/ 36 h 53"/>
                <a:gd name="T54" fmla="*/ 8 w 67"/>
                <a:gd name="T55" fmla="*/ 38 h 53"/>
                <a:gd name="T56" fmla="*/ 4 w 67"/>
                <a:gd name="T57" fmla="*/ 42 h 53"/>
                <a:gd name="T58" fmla="*/ 2 w 67"/>
                <a:gd name="T59" fmla="*/ 43 h 53"/>
                <a:gd name="T60" fmla="*/ 4 w 67"/>
                <a:gd name="T61" fmla="*/ 45 h 53"/>
                <a:gd name="T62" fmla="*/ 4 w 67"/>
                <a:gd name="T63" fmla="*/ 49 h 53"/>
                <a:gd name="T64" fmla="*/ 10 w 67"/>
                <a:gd name="T65" fmla="*/ 51 h 53"/>
                <a:gd name="T66" fmla="*/ 12 w 67"/>
                <a:gd name="T67" fmla="*/ 53 h 53"/>
                <a:gd name="T68" fmla="*/ 35 w 67"/>
                <a:gd name="T6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3">
                  <a:moveTo>
                    <a:pt x="35" y="42"/>
                  </a:moveTo>
                  <a:lnTo>
                    <a:pt x="54" y="30"/>
                  </a:lnTo>
                  <a:lnTo>
                    <a:pt x="56" y="28"/>
                  </a:lnTo>
                  <a:lnTo>
                    <a:pt x="56" y="26"/>
                  </a:lnTo>
                  <a:lnTo>
                    <a:pt x="56" y="22"/>
                  </a:lnTo>
                  <a:lnTo>
                    <a:pt x="56" y="22"/>
                  </a:lnTo>
                  <a:lnTo>
                    <a:pt x="58" y="19"/>
                  </a:lnTo>
                  <a:lnTo>
                    <a:pt x="58" y="15"/>
                  </a:lnTo>
                  <a:lnTo>
                    <a:pt x="56" y="11"/>
                  </a:lnTo>
                  <a:lnTo>
                    <a:pt x="56" y="9"/>
                  </a:lnTo>
                  <a:lnTo>
                    <a:pt x="58" y="5"/>
                  </a:lnTo>
                  <a:lnTo>
                    <a:pt x="62" y="3"/>
                  </a:lnTo>
                  <a:lnTo>
                    <a:pt x="65" y="3"/>
                  </a:lnTo>
                  <a:lnTo>
                    <a:pt x="65" y="3"/>
                  </a:lnTo>
                  <a:lnTo>
                    <a:pt x="67" y="0"/>
                  </a:lnTo>
                  <a:lnTo>
                    <a:pt x="65" y="0"/>
                  </a:lnTo>
                  <a:lnTo>
                    <a:pt x="63" y="0"/>
                  </a:lnTo>
                  <a:lnTo>
                    <a:pt x="58" y="1"/>
                  </a:lnTo>
                  <a:lnTo>
                    <a:pt x="54" y="1"/>
                  </a:lnTo>
                  <a:lnTo>
                    <a:pt x="50" y="1"/>
                  </a:lnTo>
                  <a:lnTo>
                    <a:pt x="48" y="1"/>
                  </a:lnTo>
                  <a:lnTo>
                    <a:pt x="44" y="1"/>
                  </a:lnTo>
                  <a:lnTo>
                    <a:pt x="42" y="3"/>
                  </a:lnTo>
                  <a:lnTo>
                    <a:pt x="41" y="5"/>
                  </a:lnTo>
                  <a:lnTo>
                    <a:pt x="39" y="5"/>
                  </a:lnTo>
                  <a:lnTo>
                    <a:pt x="35" y="5"/>
                  </a:lnTo>
                  <a:lnTo>
                    <a:pt x="31" y="5"/>
                  </a:lnTo>
                  <a:lnTo>
                    <a:pt x="31" y="3"/>
                  </a:lnTo>
                  <a:lnTo>
                    <a:pt x="27" y="3"/>
                  </a:lnTo>
                  <a:lnTo>
                    <a:pt x="23" y="3"/>
                  </a:lnTo>
                  <a:lnTo>
                    <a:pt x="21" y="5"/>
                  </a:lnTo>
                  <a:lnTo>
                    <a:pt x="20" y="5"/>
                  </a:lnTo>
                  <a:lnTo>
                    <a:pt x="14" y="7"/>
                  </a:lnTo>
                  <a:lnTo>
                    <a:pt x="12" y="5"/>
                  </a:lnTo>
                  <a:lnTo>
                    <a:pt x="10" y="5"/>
                  </a:lnTo>
                  <a:lnTo>
                    <a:pt x="8" y="7"/>
                  </a:lnTo>
                  <a:lnTo>
                    <a:pt x="8" y="11"/>
                  </a:lnTo>
                  <a:lnTo>
                    <a:pt x="8" y="11"/>
                  </a:lnTo>
                  <a:lnTo>
                    <a:pt x="8" y="13"/>
                  </a:lnTo>
                  <a:lnTo>
                    <a:pt x="6" y="15"/>
                  </a:lnTo>
                  <a:lnTo>
                    <a:pt x="4" y="15"/>
                  </a:lnTo>
                  <a:lnTo>
                    <a:pt x="0" y="15"/>
                  </a:lnTo>
                  <a:lnTo>
                    <a:pt x="0" y="15"/>
                  </a:lnTo>
                  <a:lnTo>
                    <a:pt x="0" y="15"/>
                  </a:lnTo>
                  <a:lnTo>
                    <a:pt x="0" y="17"/>
                  </a:lnTo>
                  <a:lnTo>
                    <a:pt x="2" y="21"/>
                  </a:lnTo>
                  <a:lnTo>
                    <a:pt x="2" y="22"/>
                  </a:lnTo>
                  <a:lnTo>
                    <a:pt x="2" y="26"/>
                  </a:lnTo>
                  <a:lnTo>
                    <a:pt x="2" y="30"/>
                  </a:lnTo>
                  <a:lnTo>
                    <a:pt x="6" y="30"/>
                  </a:lnTo>
                  <a:lnTo>
                    <a:pt x="8" y="32"/>
                  </a:lnTo>
                  <a:lnTo>
                    <a:pt x="10" y="32"/>
                  </a:lnTo>
                  <a:lnTo>
                    <a:pt x="10" y="36"/>
                  </a:lnTo>
                  <a:lnTo>
                    <a:pt x="10" y="36"/>
                  </a:lnTo>
                  <a:lnTo>
                    <a:pt x="8" y="38"/>
                  </a:lnTo>
                  <a:lnTo>
                    <a:pt x="8" y="38"/>
                  </a:lnTo>
                  <a:lnTo>
                    <a:pt x="6" y="38"/>
                  </a:lnTo>
                  <a:lnTo>
                    <a:pt x="4" y="42"/>
                  </a:lnTo>
                  <a:lnTo>
                    <a:pt x="2" y="43"/>
                  </a:lnTo>
                  <a:lnTo>
                    <a:pt x="2" y="43"/>
                  </a:lnTo>
                  <a:lnTo>
                    <a:pt x="4" y="43"/>
                  </a:lnTo>
                  <a:lnTo>
                    <a:pt x="4" y="45"/>
                  </a:lnTo>
                  <a:lnTo>
                    <a:pt x="6" y="49"/>
                  </a:lnTo>
                  <a:lnTo>
                    <a:pt x="4" y="49"/>
                  </a:lnTo>
                  <a:lnTo>
                    <a:pt x="6" y="49"/>
                  </a:lnTo>
                  <a:lnTo>
                    <a:pt x="10" y="51"/>
                  </a:lnTo>
                  <a:lnTo>
                    <a:pt x="12" y="53"/>
                  </a:lnTo>
                  <a:lnTo>
                    <a:pt x="12" y="53"/>
                  </a:lnTo>
                  <a:lnTo>
                    <a:pt x="14" y="53"/>
                  </a:lnTo>
                  <a:lnTo>
                    <a:pt x="35" y="42"/>
                  </a:lnTo>
                  <a:lnTo>
                    <a:pt x="35"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84"/>
            <p:cNvSpPr>
              <a:spLocks/>
            </p:cNvSpPr>
            <p:nvPr/>
          </p:nvSpPr>
          <p:spPr bwMode="auto">
            <a:xfrm>
              <a:off x="16494923" y="-767536"/>
              <a:ext cx="29344" cy="82161"/>
            </a:xfrm>
            <a:custGeom>
              <a:avLst/>
              <a:gdLst>
                <a:gd name="T0" fmla="*/ 10 w 15"/>
                <a:gd name="T1" fmla="*/ 42 h 42"/>
                <a:gd name="T2" fmla="*/ 12 w 15"/>
                <a:gd name="T3" fmla="*/ 41 h 42"/>
                <a:gd name="T4" fmla="*/ 12 w 15"/>
                <a:gd name="T5" fmla="*/ 41 h 42"/>
                <a:gd name="T6" fmla="*/ 12 w 15"/>
                <a:gd name="T7" fmla="*/ 39 h 42"/>
                <a:gd name="T8" fmla="*/ 12 w 15"/>
                <a:gd name="T9" fmla="*/ 39 h 42"/>
                <a:gd name="T10" fmla="*/ 12 w 15"/>
                <a:gd name="T11" fmla="*/ 37 h 42"/>
                <a:gd name="T12" fmla="*/ 13 w 15"/>
                <a:gd name="T13" fmla="*/ 33 h 42"/>
                <a:gd name="T14" fmla="*/ 13 w 15"/>
                <a:gd name="T15" fmla="*/ 31 h 42"/>
                <a:gd name="T16" fmla="*/ 13 w 15"/>
                <a:gd name="T17" fmla="*/ 31 h 42"/>
                <a:gd name="T18" fmla="*/ 13 w 15"/>
                <a:gd name="T19" fmla="*/ 29 h 42"/>
                <a:gd name="T20" fmla="*/ 13 w 15"/>
                <a:gd name="T21" fmla="*/ 25 h 42"/>
                <a:gd name="T22" fmla="*/ 13 w 15"/>
                <a:gd name="T23" fmla="*/ 25 h 42"/>
                <a:gd name="T24" fmla="*/ 13 w 15"/>
                <a:gd name="T25" fmla="*/ 21 h 42"/>
                <a:gd name="T26" fmla="*/ 13 w 15"/>
                <a:gd name="T27" fmla="*/ 21 h 42"/>
                <a:gd name="T28" fmla="*/ 12 w 15"/>
                <a:gd name="T29" fmla="*/ 21 h 42"/>
                <a:gd name="T30" fmla="*/ 10 w 15"/>
                <a:gd name="T31" fmla="*/ 21 h 42"/>
                <a:gd name="T32" fmla="*/ 10 w 15"/>
                <a:gd name="T33" fmla="*/ 21 h 42"/>
                <a:gd name="T34" fmla="*/ 10 w 15"/>
                <a:gd name="T35" fmla="*/ 18 h 42"/>
                <a:gd name="T36" fmla="*/ 10 w 15"/>
                <a:gd name="T37" fmla="*/ 14 h 42"/>
                <a:gd name="T38" fmla="*/ 10 w 15"/>
                <a:gd name="T39" fmla="*/ 12 h 42"/>
                <a:gd name="T40" fmla="*/ 10 w 15"/>
                <a:gd name="T41" fmla="*/ 10 h 42"/>
                <a:gd name="T42" fmla="*/ 12 w 15"/>
                <a:gd name="T43" fmla="*/ 10 h 42"/>
                <a:gd name="T44" fmla="*/ 12 w 15"/>
                <a:gd name="T45" fmla="*/ 12 h 42"/>
                <a:gd name="T46" fmla="*/ 13 w 15"/>
                <a:gd name="T47" fmla="*/ 12 h 42"/>
                <a:gd name="T48" fmla="*/ 15 w 15"/>
                <a:gd name="T49" fmla="*/ 10 h 42"/>
                <a:gd name="T50" fmla="*/ 15 w 15"/>
                <a:gd name="T51" fmla="*/ 8 h 42"/>
                <a:gd name="T52" fmla="*/ 15 w 15"/>
                <a:gd name="T53" fmla="*/ 8 h 42"/>
                <a:gd name="T54" fmla="*/ 15 w 15"/>
                <a:gd name="T55" fmla="*/ 8 h 42"/>
                <a:gd name="T56" fmla="*/ 13 w 15"/>
                <a:gd name="T57" fmla="*/ 6 h 42"/>
                <a:gd name="T58" fmla="*/ 15 w 15"/>
                <a:gd name="T59" fmla="*/ 4 h 42"/>
                <a:gd name="T60" fmla="*/ 15 w 15"/>
                <a:gd name="T61" fmla="*/ 0 h 42"/>
                <a:gd name="T62" fmla="*/ 15 w 15"/>
                <a:gd name="T63" fmla="*/ 0 h 42"/>
                <a:gd name="T64" fmla="*/ 15 w 15"/>
                <a:gd name="T65" fmla="*/ 0 h 42"/>
                <a:gd name="T66" fmla="*/ 13 w 15"/>
                <a:gd name="T67" fmla="*/ 2 h 42"/>
                <a:gd name="T68" fmla="*/ 10 w 15"/>
                <a:gd name="T69" fmla="*/ 2 h 42"/>
                <a:gd name="T70" fmla="*/ 10 w 15"/>
                <a:gd name="T71" fmla="*/ 2 h 42"/>
                <a:gd name="T72" fmla="*/ 6 w 15"/>
                <a:gd name="T73" fmla="*/ 4 h 42"/>
                <a:gd name="T74" fmla="*/ 6 w 15"/>
                <a:gd name="T75" fmla="*/ 12 h 42"/>
                <a:gd name="T76" fmla="*/ 2 w 15"/>
                <a:gd name="T77" fmla="*/ 18 h 42"/>
                <a:gd name="T78" fmla="*/ 0 w 15"/>
                <a:gd name="T79" fmla="*/ 21 h 42"/>
                <a:gd name="T80" fmla="*/ 0 w 15"/>
                <a:gd name="T81" fmla="*/ 21 h 42"/>
                <a:gd name="T82" fmla="*/ 2 w 15"/>
                <a:gd name="T83" fmla="*/ 23 h 42"/>
                <a:gd name="T84" fmla="*/ 4 w 15"/>
                <a:gd name="T85" fmla="*/ 27 h 42"/>
                <a:gd name="T86" fmla="*/ 8 w 15"/>
                <a:gd name="T87" fmla="*/ 33 h 42"/>
                <a:gd name="T88" fmla="*/ 10 w 15"/>
                <a:gd name="T89" fmla="*/ 37 h 42"/>
                <a:gd name="T90" fmla="*/ 8 w 15"/>
                <a:gd name="T91" fmla="*/ 39 h 42"/>
                <a:gd name="T92" fmla="*/ 10 w 15"/>
                <a:gd name="T9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 h="42">
                  <a:moveTo>
                    <a:pt x="10" y="42"/>
                  </a:moveTo>
                  <a:lnTo>
                    <a:pt x="12" y="41"/>
                  </a:lnTo>
                  <a:lnTo>
                    <a:pt x="12" y="41"/>
                  </a:lnTo>
                  <a:lnTo>
                    <a:pt x="12" y="39"/>
                  </a:lnTo>
                  <a:lnTo>
                    <a:pt x="12" y="39"/>
                  </a:lnTo>
                  <a:lnTo>
                    <a:pt x="12" y="37"/>
                  </a:lnTo>
                  <a:lnTo>
                    <a:pt x="13" y="33"/>
                  </a:lnTo>
                  <a:lnTo>
                    <a:pt x="13" y="31"/>
                  </a:lnTo>
                  <a:lnTo>
                    <a:pt x="13" y="31"/>
                  </a:lnTo>
                  <a:lnTo>
                    <a:pt x="13" y="29"/>
                  </a:lnTo>
                  <a:lnTo>
                    <a:pt x="13" y="25"/>
                  </a:lnTo>
                  <a:lnTo>
                    <a:pt x="13" y="25"/>
                  </a:lnTo>
                  <a:lnTo>
                    <a:pt x="13" y="21"/>
                  </a:lnTo>
                  <a:lnTo>
                    <a:pt x="13" y="21"/>
                  </a:lnTo>
                  <a:lnTo>
                    <a:pt x="12" y="21"/>
                  </a:lnTo>
                  <a:lnTo>
                    <a:pt x="10" y="21"/>
                  </a:lnTo>
                  <a:lnTo>
                    <a:pt x="10" y="21"/>
                  </a:lnTo>
                  <a:lnTo>
                    <a:pt x="10" y="18"/>
                  </a:lnTo>
                  <a:lnTo>
                    <a:pt x="10" y="14"/>
                  </a:lnTo>
                  <a:lnTo>
                    <a:pt x="10" y="12"/>
                  </a:lnTo>
                  <a:lnTo>
                    <a:pt x="10" y="10"/>
                  </a:lnTo>
                  <a:lnTo>
                    <a:pt x="12" y="10"/>
                  </a:lnTo>
                  <a:lnTo>
                    <a:pt x="12" y="12"/>
                  </a:lnTo>
                  <a:lnTo>
                    <a:pt x="13" y="12"/>
                  </a:lnTo>
                  <a:lnTo>
                    <a:pt x="15" y="10"/>
                  </a:lnTo>
                  <a:lnTo>
                    <a:pt x="15" y="8"/>
                  </a:lnTo>
                  <a:lnTo>
                    <a:pt x="15" y="8"/>
                  </a:lnTo>
                  <a:lnTo>
                    <a:pt x="15" y="8"/>
                  </a:lnTo>
                  <a:lnTo>
                    <a:pt x="13" y="6"/>
                  </a:lnTo>
                  <a:lnTo>
                    <a:pt x="15" y="4"/>
                  </a:lnTo>
                  <a:lnTo>
                    <a:pt x="15" y="0"/>
                  </a:lnTo>
                  <a:lnTo>
                    <a:pt x="15" y="0"/>
                  </a:lnTo>
                  <a:lnTo>
                    <a:pt x="15" y="0"/>
                  </a:lnTo>
                  <a:lnTo>
                    <a:pt x="13" y="2"/>
                  </a:lnTo>
                  <a:lnTo>
                    <a:pt x="10" y="2"/>
                  </a:lnTo>
                  <a:lnTo>
                    <a:pt x="10" y="2"/>
                  </a:lnTo>
                  <a:lnTo>
                    <a:pt x="6" y="4"/>
                  </a:lnTo>
                  <a:lnTo>
                    <a:pt x="6" y="12"/>
                  </a:lnTo>
                  <a:lnTo>
                    <a:pt x="2" y="18"/>
                  </a:lnTo>
                  <a:lnTo>
                    <a:pt x="0" y="21"/>
                  </a:lnTo>
                  <a:lnTo>
                    <a:pt x="0" y="21"/>
                  </a:lnTo>
                  <a:lnTo>
                    <a:pt x="2" y="23"/>
                  </a:lnTo>
                  <a:lnTo>
                    <a:pt x="4" y="27"/>
                  </a:lnTo>
                  <a:lnTo>
                    <a:pt x="8" y="33"/>
                  </a:lnTo>
                  <a:lnTo>
                    <a:pt x="10" y="37"/>
                  </a:lnTo>
                  <a:lnTo>
                    <a:pt x="8" y="39"/>
                  </a:lnTo>
                  <a:lnTo>
                    <a:pt x="10"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85"/>
            <p:cNvSpPr>
              <a:spLocks/>
            </p:cNvSpPr>
            <p:nvPr/>
          </p:nvSpPr>
          <p:spPr bwMode="auto">
            <a:xfrm>
              <a:off x="16520356" y="-767537"/>
              <a:ext cx="11737" cy="19563"/>
            </a:xfrm>
            <a:custGeom>
              <a:avLst/>
              <a:gdLst>
                <a:gd name="T0" fmla="*/ 2 w 6"/>
                <a:gd name="T1" fmla="*/ 8 h 10"/>
                <a:gd name="T2" fmla="*/ 2 w 6"/>
                <a:gd name="T3" fmla="*/ 8 h 10"/>
                <a:gd name="T4" fmla="*/ 0 w 6"/>
                <a:gd name="T5" fmla="*/ 6 h 10"/>
                <a:gd name="T6" fmla="*/ 2 w 6"/>
                <a:gd name="T7" fmla="*/ 4 h 10"/>
                <a:gd name="T8" fmla="*/ 2 w 6"/>
                <a:gd name="T9" fmla="*/ 0 h 10"/>
                <a:gd name="T10" fmla="*/ 2 w 6"/>
                <a:gd name="T11" fmla="*/ 0 h 10"/>
                <a:gd name="T12" fmla="*/ 2 w 6"/>
                <a:gd name="T13" fmla="*/ 0 h 10"/>
                <a:gd name="T14" fmla="*/ 4 w 6"/>
                <a:gd name="T15" fmla="*/ 0 h 10"/>
                <a:gd name="T16" fmla="*/ 4 w 6"/>
                <a:gd name="T17" fmla="*/ 2 h 10"/>
                <a:gd name="T18" fmla="*/ 6 w 6"/>
                <a:gd name="T19" fmla="*/ 6 h 10"/>
                <a:gd name="T20" fmla="*/ 4 w 6"/>
                <a:gd name="T21" fmla="*/ 6 h 10"/>
                <a:gd name="T22" fmla="*/ 4 w 6"/>
                <a:gd name="T23" fmla="*/ 6 h 10"/>
                <a:gd name="T24" fmla="*/ 2 w 6"/>
                <a:gd name="T25" fmla="*/ 8 h 10"/>
                <a:gd name="T26" fmla="*/ 2 w 6"/>
                <a:gd name="T27" fmla="*/ 10 h 10"/>
                <a:gd name="T28" fmla="*/ 2 w 6"/>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0">
                  <a:moveTo>
                    <a:pt x="2" y="8"/>
                  </a:moveTo>
                  <a:lnTo>
                    <a:pt x="2" y="8"/>
                  </a:lnTo>
                  <a:lnTo>
                    <a:pt x="0" y="6"/>
                  </a:lnTo>
                  <a:lnTo>
                    <a:pt x="2" y="4"/>
                  </a:lnTo>
                  <a:lnTo>
                    <a:pt x="2" y="0"/>
                  </a:lnTo>
                  <a:lnTo>
                    <a:pt x="2" y="0"/>
                  </a:lnTo>
                  <a:lnTo>
                    <a:pt x="2" y="0"/>
                  </a:lnTo>
                  <a:lnTo>
                    <a:pt x="4" y="0"/>
                  </a:lnTo>
                  <a:lnTo>
                    <a:pt x="4" y="2"/>
                  </a:lnTo>
                  <a:lnTo>
                    <a:pt x="6" y="6"/>
                  </a:lnTo>
                  <a:lnTo>
                    <a:pt x="4" y="6"/>
                  </a:lnTo>
                  <a:lnTo>
                    <a:pt x="4" y="6"/>
                  </a:lnTo>
                  <a:lnTo>
                    <a:pt x="2" y="8"/>
                  </a:lnTo>
                  <a:lnTo>
                    <a:pt x="2" y="10"/>
                  </a:lnTo>
                  <a:lnTo>
                    <a:pt x="2"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86"/>
            <p:cNvSpPr>
              <a:spLocks/>
            </p:cNvSpPr>
            <p:nvPr/>
          </p:nvSpPr>
          <p:spPr bwMode="auto">
            <a:xfrm>
              <a:off x="16514486" y="-747974"/>
              <a:ext cx="9781" cy="21517"/>
            </a:xfrm>
            <a:custGeom>
              <a:avLst/>
              <a:gdLst>
                <a:gd name="T0" fmla="*/ 3 w 5"/>
                <a:gd name="T1" fmla="*/ 11 h 11"/>
                <a:gd name="T2" fmla="*/ 2 w 5"/>
                <a:gd name="T3" fmla="*/ 11 h 11"/>
                <a:gd name="T4" fmla="*/ 0 w 5"/>
                <a:gd name="T5" fmla="*/ 11 h 11"/>
                <a:gd name="T6" fmla="*/ 0 w 5"/>
                <a:gd name="T7" fmla="*/ 11 h 11"/>
                <a:gd name="T8" fmla="*/ 0 w 5"/>
                <a:gd name="T9" fmla="*/ 8 h 11"/>
                <a:gd name="T10" fmla="*/ 0 w 5"/>
                <a:gd name="T11" fmla="*/ 4 h 11"/>
                <a:gd name="T12" fmla="*/ 0 w 5"/>
                <a:gd name="T13" fmla="*/ 2 h 11"/>
                <a:gd name="T14" fmla="*/ 0 w 5"/>
                <a:gd name="T15" fmla="*/ 0 h 11"/>
                <a:gd name="T16" fmla="*/ 2 w 5"/>
                <a:gd name="T17" fmla="*/ 0 h 11"/>
                <a:gd name="T18" fmla="*/ 2 w 5"/>
                <a:gd name="T19" fmla="*/ 2 h 11"/>
                <a:gd name="T20" fmla="*/ 3 w 5"/>
                <a:gd name="T21" fmla="*/ 2 h 11"/>
                <a:gd name="T22" fmla="*/ 5 w 5"/>
                <a:gd name="T23" fmla="*/ 0 h 11"/>
                <a:gd name="T24" fmla="*/ 5 w 5"/>
                <a:gd name="T25" fmla="*/ 0 h 11"/>
                <a:gd name="T26" fmla="*/ 5 w 5"/>
                <a:gd name="T27" fmla="*/ 2 h 11"/>
                <a:gd name="T28" fmla="*/ 5 w 5"/>
                <a:gd name="T29" fmla="*/ 2 h 11"/>
                <a:gd name="T30" fmla="*/ 5 w 5"/>
                <a:gd name="T31" fmla="*/ 6 h 11"/>
                <a:gd name="T32" fmla="*/ 5 w 5"/>
                <a:gd name="T33" fmla="*/ 8 h 11"/>
                <a:gd name="T34" fmla="*/ 3 w 5"/>
                <a:gd name="T35" fmla="*/ 11 h 11"/>
                <a:gd name="T36" fmla="*/ 3 w 5"/>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1">
                  <a:moveTo>
                    <a:pt x="3" y="11"/>
                  </a:moveTo>
                  <a:lnTo>
                    <a:pt x="2" y="11"/>
                  </a:lnTo>
                  <a:lnTo>
                    <a:pt x="0" y="11"/>
                  </a:lnTo>
                  <a:lnTo>
                    <a:pt x="0" y="11"/>
                  </a:lnTo>
                  <a:lnTo>
                    <a:pt x="0" y="8"/>
                  </a:lnTo>
                  <a:lnTo>
                    <a:pt x="0" y="4"/>
                  </a:lnTo>
                  <a:lnTo>
                    <a:pt x="0" y="2"/>
                  </a:lnTo>
                  <a:lnTo>
                    <a:pt x="0" y="0"/>
                  </a:lnTo>
                  <a:lnTo>
                    <a:pt x="2" y="0"/>
                  </a:lnTo>
                  <a:lnTo>
                    <a:pt x="2" y="2"/>
                  </a:lnTo>
                  <a:lnTo>
                    <a:pt x="3" y="2"/>
                  </a:lnTo>
                  <a:lnTo>
                    <a:pt x="5" y="0"/>
                  </a:lnTo>
                  <a:lnTo>
                    <a:pt x="5" y="0"/>
                  </a:lnTo>
                  <a:lnTo>
                    <a:pt x="5" y="2"/>
                  </a:lnTo>
                  <a:lnTo>
                    <a:pt x="5" y="2"/>
                  </a:lnTo>
                  <a:lnTo>
                    <a:pt x="5" y="6"/>
                  </a:lnTo>
                  <a:lnTo>
                    <a:pt x="5" y="8"/>
                  </a:lnTo>
                  <a:lnTo>
                    <a:pt x="3" y="11"/>
                  </a:lnTo>
                  <a:lnTo>
                    <a:pt x="3"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87"/>
            <p:cNvSpPr>
              <a:spLocks/>
            </p:cNvSpPr>
            <p:nvPr/>
          </p:nvSpPr>
          <p:spPr bwMode="auto">
            <a:xfrm>
              <a:off x="16514486" y="-792967"/>
              <a:ext cx="25432" cy="29343"/>
            </a:xfrm>
            <a:custGeom>
              <a:avLst/>
              <a:gdLst>
                <a:gd name="T0" fmla="*/ 0 w 13"/>
                <a:gd name="T1" fmla="*/ 15 h 15"/>
                <a:gd name="T2" fmla="*/ 0 w 13"/>
                <a:gd name="T3" fmla="*/ 15 h 15"/>
                <a:gd name="T4" fmla="*/ 3 w 13"/>
                <a:gd name="T5" fmla="*/ 15 h 15"/>
                <a:gd name="T6" fmla="*/ 5 w 13"/>
                <a:gd name="T7" fmla="*/ 13 h 15"/>
                <a:gd name="T8" fmla="*/ 5 w 13"/>
                <a:gd name="T9" fmla="*/ 13 h 15"/>
                <a:gd name="T10" fmla="*/ 7 w 13"/>
                <a:gd name="T11" fmla="*/ 12 h 15"/>
                <a:gd name="T12" fmla="*/ 9 w 13"/>
                <a:gd name="T13" fmla="*/ 8 h 15"/>
                <a:gd name="T14" fmla="*/ 11 w 13"/>
                <a:gd name="T15" fmla="*/ 8 h 15"/>
                <a:gd name="T16" fmla="*/ 11 w 13"/>
                <a:gd name="T17" fmla="*/ 8 h 15"/>
                <a:gd name="T18" fmla="*/ 13 w 13"/>
                <a:gd name="T19" fmla="*/ 6 h 15"/>
                <a:gd name="T20" fmla="*/ 13 w 13"/>
                <a:gd name="T21" fmla="*/ 6 h 15"/>
                <a:gd name="T22" fmla="*/ 13 w 13"/>
                <a:gd name="T23" fmla="*/ 2 h 15"/>
                <a:gd name="T24" fmla="*/ 11 w 13"/>
                <a:gd name="T25" fmla="*/ 2 h 15"/>
                <a:gd name="T26" fmla="*/ 9 w 13"/>
                <a:gd name="T27" fmla="*/ 0 h 15"/>
                <a:gd name="T28" fmla="*/ 5 w 13"/>
                <a:gd name="T29" fmla="*/ 0 h 15"/>
                <a:gd name="T30" fmla="*/ 5 w 13"/>
                <a:gd name="T31" fmla="*/ 0 h 15"/>
                <a:gd name="T32" fmla="*/ 3 w 13"/>
                <a:gd name="T33" fmla="*/ 0 h 15"/>
                <a:gd name="T34" fmla="*/ 3 w 13"/>
                <a:gd name="T35" fmla="*/ 8 h 15"/>
                <a:gd name="T36" fmla="*/ 2 w 13"/>
                <a:gd name="T37" fmla="*/ 10 h 15"/>
                <a:gd name="T38" fmla="*/ 0 w 13"/>
                <a:gd name="T39" fmla="*/ 12 h 15"/>
                <a:gd name="T40" fmla="*/ 0 w 13"/>
                <a:gd name="T41" fmla="*/ 15 h 15"/>
                <a:gd name="T42" fmla="*/ 0 w 13"/>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15"/>
                  </a:moveTo>
                  <a:lnTo>
                    <a:pt x="0" y="15"/>
                  </a:lnTo>
                  <a:lnTo>
                    <a:pt x="3" y="15"/>
                  </a:lnTo>
                  <a:lnTo>
                    <a:pt x="5" y="13"/>
                  </a:lnTo>
                  <a:lnTo>
                    <a:pt x="5" y="13"/>
                  </a:lnTo>
                  <a:lnTo>
                    <a:pt x="7" y="12"/>
                  </a:lnTo>
                  <a:lnTo>
                    <a:pt x="9" y="8"/>
                  </a:lnTo>
                  <a:lnTo>
                    <a:pt x="11" y="8"/>
                  </a:lnTo>
                  <a:lnTo>
                    <a:pt x="11" y="8"/>
                  </a:lnTo>
                  <a:lnTo>
                    <a:pt x="13" y="6"/>
                  </a:lnTo>
                  <a:lnTo>
                    <a:pt x="13" y="6"/>
                  </a:lnTo>
                  <a:lnTo>
                    <a:pt x="13" y="2"/>
                  </a:lnTo>
                  <a:lnTo>
                    <a:pt x="11" y="2"/>
                  </a:lnTo>
                  <a:lnTo>
                    <a:pt x="9" y="0"/>
                  </a:lnTo>
                  <a:lnTo>
                    <a:pt x="5" y="0"/>
                  </a:lnTo>
                  <a:lnTo>
                    <a:pt x="5" y="0"/>
                  </a:lnTo>
                  <a:lnTo>
                    <a:pt x="3" y="0"/>
                  </a:lnTo>
                  <a:lnTo>
                    <a:pt x="3" y="8"/>
                  </a:lnTo>
                  <a:lnTo>
                    <a:pt x="2" y="10"/>
                  </a:lnTo>
                  <a:lnTo>
                    <a:pt x="0" y="12"/>
                  </a:lnTo>
                  <a:lnTo>
                    <a:pt x="0" y="15"/>
                  </a:lnTo>
                  <a:lnTo>
                    <a:pt x="0" y="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88"/>
            <p:cNvSpPr>
              <a:spLocks/>
            </p:cNvSpPr>
            <p:nvPr/>
          </p:nvSpPr>
          <p:spPr bwMode="auto">
            <a:xfrm>
              <a:off x="16514486" y="-769493"/>
              <a:ext cx="86075" cy="95855"/>
            </a:xfrm>
            <a:custGeom>
              <a:avLst/>
              <a:gdLst>
                <a:gd name="T0" fmla="*/ 2 w 44"/>
                <a:gd name="T1" fmla="*/ 42 h 49"/>
                <a:gd name="T2" fmla="*/ 2 w 44"/>
                <a:gd name="T3" fmla="*/ 42 h 49"/>
                <a:gd name="T4" fmla="*/ 2 w 44"/>
                <a:gd name="T5" fmla="*/ 40 h 49"/>
                <a:gd name="T6" fmla="*/ 2 w 44"/>
                <a:gd name="T7" fmla="*/ 40 h 49"/>
                <a:gd name="T8" fmla="*/ 2 w 44"/>
                <a:gd name="T9" fmla="*/ 38 h 49"/>
                <a:gd name="T10" fmla="*/ 3 w 44"/>
                <a:gd name="T11" fmla="*/ 34 h 49"/>
                <a:gd name="T12" fmla="*/ 3 w 44"/>
                <a:gd name="T13" fmla="*/ 32 h 49"/>
                <a:gd name="T14" fmla="*/ 3 w 44"/>
                <a:gd name="T15" fmla="*/ 32 h 49"/>
                <a:gd name="T16" fmla="*/ 3 w 44"/>
                <a:gd name="T17" fmla="*/ 30 h 49"/>
                <a:gd name="T18" fmla="*/ 3 w 44"/>
                <a:gd name="T19" fmla="*/ 26 h 49"/>
                <a:gd name="T20" fmla="*/ 3 w 44"/>
                <a:gd name="T21" fmla="*/ 26 h 49"/>
                <a:gd name="T22" fmla="*/ 5 w 44"/>
                <a:gd name="T23" fmla="*/ 19 h 49"/>
                <a:gd name="T24" fmla="*/ 5 w 44"/>
                <a:gd name="T25" fmla="*/ 17 h 49"/>
                <a:gd name="T26" fmla="*/ 5 w 44"/>
                <a:gd name="T27" fmla="*/ 13 h 49"/>
                <a:gd name="T28" fmla="*/ 5 w 44"/>
                <a:gd name="T29" fmla="*/ 13 h 49"/>
                <a:gd name="T30" fmla="*/ 5 w 44"/>
                <a:gd name="T31" fmla="*/ 11 h 49"/>
                <a:gd name="T32" fmla="*/ 5 w 44"/>
                <a:gd name="T33" fmla="*/ 9 h 49"/>
                <a:gd name="T34" fmla="*/ 5 w 44"/>
                <a:gd name="T35" fmla="*/ 11 h 49"/>
                <a:gd name="T36" fmla="*/ 5 w 44"/>
                <a:gd name="T37" fmla="*/ 9 h 49"/>
                <a:gd name="T38" fmla="*/ 7 w 44"/>
                <a:gd name="T39" fmla="*/ 7 h 49"/>
                <a:gd name="T40" fmla="*/ 9 w 44"/>
                <a:gd name="T41" fmla="*/ 7 h 49"/>
                <a:gd name="T42" fmla="*/ 13 w 44"/>
                <a:gd name="T43" fmla="*/ 9 h 49"/>
                <a:gd name="T44" fmla="*/ 15 w 44"/>
                <a:gd name="T45" fmla="*/ 11 h 49"/>
                <a:gd name="T46" fmla="*/ 15 w 44"/>
                <a:gd name="T47" fmla="*/ 11 h 49"/>
                <a:gd name="T48" fmla="*/ 17 w 44"/>
                <a:gd name="T49" fmla="*/ 11 h 49"/>
                <a:gd name="T50" fmla="*/ 38 w 44"/>
                <a:gd name="T51" fmla="*/ 0 h 49"/>
                <a:gd name="T52" fmla="*/ 44 w 44"/>
                <a:gd name="T53" fmla="*/ 13 h 49"/>
                <a:gd name="T54" fmla="*/ 44 w 44"/>
                <a:gd name="T55" fmla="*/ 13 h 49"/>
                <a:gd name="T56" fmla="*/ 40 w 44"/>
                <a:gd name="T57" fmla="*/ 17 h 49"/>
                <a:gd name="T58" fmla="*/ 23 w 44"/>
                <a:gd name="T59" fmla="*/ 21 h 49"/>
                <a:gd name="T60" fmla="*/ 36 w 44"/>
                <a:gd name="T61" fmla="*/ 32 h 49"/>
                <a:gd name="T62" fmla="*/ 30 w 44"/>
                <a:gd name="T63" fmla="*/ 38 h 49"/>
                <a:gd name="T64" fmla="*/ 30 w 44"/>
                <a:gd name="T65" fmla="*/ 40 h 49"/>
                <a:gd name="T66" fmla="*/ 23 w 44"/>
                <a:gd name="T67" fmla="*/ 42 h 49"/>
                <a:gd name="T68" fmla="*/ 15 w 44"/>
                <a:gd name="T69" fmla="*/ 49 h 49"/>
                <a:gd name="T70" fmla="*/ 3 w 44"/>
                <a:gd name="T71" fmla="*/ 45 h 49"/>
                <a:gd name="T72" fmla="*/ 0 w 44"/>
                <a:gd name="T73" fmla="*/ 45 h 49"/>
                <a:gd name="T74" fmla="*/ 0 w 44"/>
                <a:gd name="T75" fmla="*/ 45 h 49"/>
                <a:gd name="T76" fmla="*/ 2 w 44"/>
                <a:gd name="T77" fmla="*/ 43 h 49"/>
                <a:gd name="T78" fmla="*/ 2 w 44"/>
                <a:gd name="T79" fmla="*/ 42 h 49"/>
                <a:gd name="T80" fmla="*/ 2 w 44"/>
                <a:gd name="T81"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9">
                  <a:moveTo>
                    <a:pt x="2" y="42"/>
                  </a:moveTo>
                  <a:lnTo>
                    <a:pt x="2" y="42"/>
                  </a:lnTo>
                  <a:lnTo>
                    <a:pt x="2" y="40"/>
                  </a:lnTo>
                  <a:lnTo>
                    <a:pt x="2" y="40"/>
                  </a:lnTo>
                  <a:lnTo>
                    <a:pt x="2" y="38"/>
                  </a:lnTo>
                  <a:lnTo>
                    <a:pt x="3" y="34"/>
                  </a:lnTo>
                  <a:lnTo>
                    <a:pt x="3" y="32"/>
                  </a:lnTo>
                  <a:lnTo>
                    <a:pt x="3" y="32"/>
                  </a:lnTo>
                  <a:lnTo>
                    <a:pt x="3" y="30"/>
                  </a:lnTo>
                  <a:lnTo>
                    <a:pt x="3" y="26"/>
                  </a:lnTo>
                  <a:lnTo>
                    <a:pt x="3" y="26"/>
                  </a:lnTo>
                  <a:lnTo>
                    <a:pt x="5" y="19"/>
                  </a:lnTo>
                  <a:lnTo>
                    <a:pt x="5" y="17"/>
                  </a:lnTo>
                  <a:lnTo>
                    <a:pt x="5" y="13"/>
                  </a:lnTo>
                  <a:lnTo>
                    <a:pt x="5" y="13"/>
                  </a:lnTo>
                  <a:lnTo>
                    <a:pt x="5" y="11"/>
                  </a:lnTo>
                  <a:lnTo>
                    <a:pt x="5" y="9"/>
                  </a:lnTo>
                  <a:lnTo>
                    <a:pt x="5" y="11"/>
                  </a:lnTo>
                  <a:lnTo>
                    <a:pt x="5" y="9"/>
                  </a:lnTo>
                  <a:lnTo>
                    <a:pt x="7" y="7"/>
                  </a:lnTo>
                  <a:lnTo>
                    <a:pt x="9" y="7"/>
                  </a:lnTo>
                  <a:lnTo>
                    <a:pt x="13" y="9"/>
                  </a:lnTo>
                  <a:lnTo>
                    <a:pt x="15" y="11"/>
                  </a:lnTo>
                  <a:lnTo>
                    <a:pt x="15" y="11"/>
                  </a:lnTo>
                  <a:lnTo>
                    <a:pt x="17" y="11"/>
                  </a:lnTo>
                  <a:lnTo>
                    <a:pt x="38" y="0"/>
                  </a:lnTo>
                  <a:lnTo>
                    <a:pt x="44" y="13"/>
                  </a:lnTo>
                  <a:lnTo>
                    <a:pt x="44" y="13"/>
                  </a:lnTo>
                  <a:lnTo>
                    <a:pt x="40" y="17"/>
                  </a:lnTo>
                  <a:lnTo>
                    <a:pt x="23" y="21"/>
                  </a:lnTo>
                  <a:lnTo>
                    <a:pt x="36" y="32"/>
                  </a:lnTo>
                  <a:lnTo>
                    <a:pt x="30" y="38"/>
                  </a:lnTo>
                  <a:lnTo>
                    <a:pt x="30" y="40"/>
                  </a:lnTo>
                  <a:lnTo>
                    <a:pt x="23" y="42"/>
                  </a:lnTo>
                  <a:lnTo>
                    <a:pt x="15" y="49"/>
                  </a:lnTo>
                  <a:lnTo>
                    <a:pt x="3" y="45"/>
                  </a:lnTo>
                  <a:lnTo>
                    <a:pt x="0" y="45"/>
                  </a:lnTo>
                  <a:lnTo>
                    <a:pt x="0" y="45"/>
                  </a:lnTo>
                  <a:lnTo>
                    <a:pt x="2" y="43"/>
                  </a:lnTo>
                  <a:lnTo>
                    <a:pt x="2" y="42"/>
                  </a:lnTo>
                  <a:lnTo>
                    <a:pt x="2"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89"/>
            <p:cNvSpPr>
              <a:spLocks/>
            </p:cNvSpPr>
            <p:nvPr/>
          </p:nvSpPr>
          <p:spPr bwMode="auto">
            <a:xfrm>
              <a:off x="16514487" y="-744063"/>
              <a:ext cx="436241" cy="332560"/>
            </a:xfrm>
            <a:custGeom>
              <a:avLst/>
              <a:gdLst>
                <a:gd name="T0" fmla="*/ 135 w 223"/>
                <a:gd name="T1" fmla="*/ 34 h 170"/>
                <a:gd name="T2" fmla="*/ 53 w 223"/>
                <a:gd name="T3" fmla="*/ 0 h 170"/>
                <a:gd name="T4" fmla="*/ 23 w 223"/>
                <a:gd name="T5" fmla="*/ 8 h 170"/>
                <a:gd name="T6" fmla="*/ 30 w 223"/>
                <a:gd name="T7" fmla="*/ 27 h 170"/>
                <a:gd name="T8" fmla="*/ 3 w 223"/>
                <a:gd name="T9" fmla="*/ 32 h 170"/>
                <a:gd name="T10" fmla="*/ 0 w 223"/>
                <a:gd name="T11" fmla="*/ 40 h 170"/>
                <a:gd name="T12" fmla="*/ 2 w 223"/>
                <a:gd name="T13" fmla="*/ 44 h 170"/>
                <a:gd name="T14" fmla="*/ 5 w 223"/>
                <a:gd name="T15" fmla="*/ 44 h 170"/>
                <a:gd name="T16" fmla="*/ 9 w 223"/>
                <a:gd name="T17" fmla="*/ 51 h 170"/>
                <a:gd name="T18" fmla="*/ 13 w 223"/>
                <a:gd name="T19" fmla="*/ 55 h 170"/>
                <a:gd name="T20" fmla="*/ 17 w 223"/>
                <a:gd name="T21" fmla="*/ 63 h 170"/>
                <a:gd name="T22" fmla="*/ 21 w 223"/>
                <a:gd name="T23" fmla="*/ 67 h 170"/>
                <a:gd name="T24" fmla="*/ 26 w 223"/>
                <a:gd name="T25" fmla="*/ 74 h 170"/>
                <a:gd name="T26" fmla="*/ 28 w 223"/>
                <a:gd name="T27" fmla="*/ 78 h 170"/>
                <a:gd name="T28" fmla="*/ 30 w 223"/>
                <a:gd name="T29" fmla="*/ 84 h 170"/>
                <a:gd name="T30" fmla="*/ 36 w 223"/>
                <a:gd name="T31" fmla="*/ 84 h 170"/>
                <a:gd name="T32" fmla="*/ 42 w 223"/>
                <a:gd name="T33" fmla="*/ 90 h 170"/>
                <a:gd name="T34" fmla="*/ 44 w 223"/>
                <a:gd name="T35" fmla="*/ 93 h 170"/>
                <a:gd name="T36" fmla="*/ 47 w 223"/>
                <a:gd name="T37" fmla="*/ 103 h 170"/>
                <a:gd name="T38" fmla="*/ 47 w 223"/>
                <a:gd name="T39" fmla="*/ 107 h 170"/>
                <a:gd name="T40" fmla="*/ 49 w 223"/>
                <a:gd name="T41" fmla="*/ 116 h 170"/>
                <a:gd name="T42" fmla="*/ 57 w 223"/>
                <a:gd name="T43" fmla="*/ 124 h 170"/>
                <a:gd name="T44" fmla="*/ 63 w 223"/>
                <a:gd name="T45" fmla="*/ 128 h 170"/>
                <a:gd name="T46" fmla="*/ 66 w 223"/>
                <a:gd name="T47" fmla="*/ 132 h 170"/>
                <a:gd name="T48" fmla="*/ 70 w 223"/>
                <a:gd name="T49" fmla="*/ 134 h 170"/>
                <a:gd name="T50" fmla="*/ 76 w 223"/>
                <a:gd name="T51" fmla="*/ 145 h 170"/>
                <a:gd name="T52" fmla="*/ 86 w 223"/>
                <a:gd name="T53" fmla="*/ 156 h 170"/>
                <a:gd name="T54" fmla="*/ 93 w 223"/>
                <a:gd name="T55" fmla="*/ 162 h 170"/>
                <a:gd name="T56" fmla="*/ 99 w 223"/>
                <a:gd name="T57" fmla="*/ 160 h 170"/>
                <a:gd name="T58" fmla="*/ 101 w 223"/>
                <a:gd name="T59" fmla="*/ 151 h 170"/>
                <a:gd name="T60" fmla="*/ 120 w 223"/>
                <a:gd name="T61" fmla="*/ 156 h 170"/>
                <a:gd name="T62" fmla="*/ 151 w 223"/>
                <a:gd name="T63" fmla="*/ 147 h 170"/>
                <a:gd name="T64" fmla="*/ 219 w 223"/>
                <a:gd name="T65" fmla="*/ 97 h 170"/>
                <a:gd name="T66" fmla="*/ 185 w 223"/>
                <a:gd name="T67" fmla="*/ 97 h 170"/>
                <a:gd name="T68" fmla="*/ 179 w 223"/>
                <a:gd name="T69" fmla="*/ 82 h 170"/>
                <a:gd name="T70" fmla="*/ 179 w 223"/>
                <a:gd name="T71" fmla="*/ 82 h 170"/>
                <a:gd name="T72" fmla="*/ 177 w 223"/>
                <a:gd name="T73" fmla="*/ 80 h 170"/>
                <a:gd name="T74" fmla="*/ 172 w 223"/>
                <a:gd name="T75" fmla="*/ 78 h 170"/>
                <a:gd name="T76" fmla="*/ 170 w 223"/>
                <a:gd name="T77" fmla="*/ 74 h 170"/>
                <a:gd name="T78" fmla="*/ 162 w 223"/>
                <a:gd name="T79" fmla="*/ 63 h 170"/>
                <a:gd name="T80" fmla="*/ 162 w 223"/>
                <a:gd name="T81" fmla="*/ 57 h 170"/>
                <a:gd name="T82" fmla="*/ 158 w 223"/>
                <a:gd name="T83" fmla="*/ 55 h 170"/>
                <a:gd name="T84" fmla="*/ 152 w 223"/>
                <a:gd name="T85" fmla="*/ 50 h 170"/>
                <a:gd name="T86" fmla="*/ 154 w 223"/>
                <a:gd name="T87" fmla="*/ 48 h 170"/>
                <a:gd name="T88" fmla="*/ 149 w 223"/>
                <a:gd name="T89" fmla="*/ 46 h 170"/>
                <a:gd name="T90" fmla="*/ 143 w 223"/>
                <a:gd name="T91" fmla="*/ 38 h 170"/>
                <a:gd name="T92" fmla="*/ 141 w 223"/>
                <a:gd name="T93" fmla="*/ 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3" h="170">
                  <a:moveTo>
                    <a:pt x="141" y="36"/>
                  </a:moveTo>
                  <a:lnTo>
                    <a:pt x="135" y="38"/>
                  </a:lnTo>
                  <a:lnTo>
                    <a:pt x="135" y="34"/>
                  </a:lnTo>
                  <a:lnTo>
                    <a:pt x="126" y="32"/>
                  </a:lnTo>
                  <a:lnTo>
                    <a:pt x="103" y="32"/>
                  </a:lnTo>
                  <a:lnTo>
                    <a:pt x="53" y="0"/>
                  </a:lnTo>
                  <a:lnTo>
                    <a:pt x="44" y="0"/>
                  </a:lnTo>
                  <a:lnTo>
                    <a:pt x="40" y="4"/>
                  </a:lnTo>
                  <a:lnTo>
                    <a:pt x="23" y="8"/>
                  </a:lnTo>
                  <a:lnTo>
                    <a:pt x="36" y="19"/>
                  </a:lnTo>
                  <a:lnTo>
                    <a:pt x="30" y="25"/>
                  </a:lnTo>
                  <a:lnTo>
                    <a:pt x="30" y="27"/>
                  </a:lnTo>
                  <a:lnTo>
                    <a:pt x="23" y="29"/>
                  </a:lnTo>
                  <a:lnTo>
                    <a:pt x="15" y="36"/>
                  </a:lnTo>
                  <a:lnTo>
                    <a:pt x="3" y="32"/>
                  </a:lnTo>
                  <a:lnTo>
                    <a:pt x="0" y="32"/>
                  </a:lnTo>
                  <a:lnTo>
                    <a:pt x="0" y="36"/>
                  </a:lnTo>
                  <a:lnTo>
                    <a:pt x="0" y="40"/>
                  </a:lnTo>
                  <a:lnTo>
                    <a:pt x="0" y="44"/>
                  </a:lnTo>
                  <a:lnTo>
                    <a:pt x="0" y="44"/>
                  </a:lnTo>
                  <a:lnTo>
                    <a:pt x="2" y="44"/>
                  </a:lnTo>
                  <a:lnTo>
                    <a:pt x="2" y="44"/>
                  </a:lnTo>
                  <a:lnTo>
                    <a:pt x="2" y="44"/>
                  </a:lnTo>
                  <a:lnTo>
                    <a:pt x="5" y="44"/>
                  </a:lnTo>
                  <a:lnTo>
                    <a:pt x="3" y="46"/>
                  </a:lnTo>
                  <a:lnTo>
                    <a:pt x="9" y="50"/>
                  </a:lnTo>
                  <a:lnTo>
                    <a:pt x="9" y="51"/>
                  </a:lnTo>
                  <a:lnTo>
                    <a:pt x="11" y="51"/>
                  </a:lnTo>
                  <a:lnTo>
                    <a:pt x="11" y="53"/>
                  </a:lnTo>
                  <a:lnTo>
                    <a:pt x="13" y="55"/>
                  </a:lnTo>
                  <a:lnTo>
                    <a:pt x="15" y="57"/>
                  </a:lnTo>
                  <a:lnTo>
                    <a:pt x="17" y="61"/>
                  </a:lnTo>
                  <a:lnTo>
                    <a:pt x="17" y="63"/>
                  </a:lnTo>
                  <a:lnTo>
                    <a:pt x="19" y="65"/>
                  </a:lnTo>
                  <a:lnTo>
                    <a:pt x="21" y="65"/>
                  </a:lnTo>
                  <a:lnTo>
                    <a:pt x="21" y="67"/>
                  </a:lnTo>
                  <a:lnTo>
                    <a:pt x="23" y="69"/>
                  </a:lnTo>
                  <a:lnTo>
                    <a:pt x="24" y="69"/>
                  </a:lnTo>
                  <a:lnTo>
                    <a:pt x="26" y="74"/>
                  </a:lnTo>
                  <a:lnTo>
                    <a:pt x="28" y="74"/>
                  </a:lnTo>
                  <a:lnTo>
                    <a:pt x="28" y="78"/>
                  </a:lnTo>
                  <a:lnTo>
                    <a:pt x="28" y="78"/>
                  </a:lnTo>
                  <a:lnTo>
                    <a:pt x="28" y="80"/>
                  </a:lnTo>
                  <a:lnTo>
                    <a:pt x="30" y="82"/>
                  </a:lnTo>
                  <a:lnTo>
                    <a:pt x="30" y="84"/>
                  </a:lnTo>
                  <a:lnTo>
                    <a:pt x="32" y="84"/>
                  </a:lnTo>
                  <a:lnTo>
                    <a:pt x="32" y="82"/>
                  </a:lnTo>
                  <a:lnTo>
                    <a:pt x="36" y="84"/>
                  </a:lnTo>
                  <a:lnTo>
                    <a:pt x="38" y="86"/>
                  </a:lnTo>
                  <a:lnTo>
                    <a:pt x="42" y="88"/>
                  </a:lnTo>
                  <a:lnTo>
                    <a:pt x="42" y="90"/>
                  </a:lnTo>
                  <a:lnTo>
                    <a:pt x="44" y="92"/>
                  </a:lnTo>
                  <a:lnTo>
                    <a:pt x="44" y="93"/>
                  </a:lnTo>
                  <a:lnTo>
                    <a:pt x="44" y="93"/>
                  </a:lnTo>
                  <a:lnTo>
                    <a:pt x="45" y="97"/>
                  </a:lnTo>
                  <a:lnTo>
                    <a:pt x="47" y="99"/>
                  </a:lnTo>
                  <a:lnTo>
                    <a:pt x="47" y="103"/>
                  </a:lnTo>
                  <a:lnTo>
                    <a:pt x="49" y="103"/>
                  </a:lnTo>
                  <a:lnTo>
                    <a:pt x="47" y="107"/>
                  </a:lnTo>
                  <a:lnTo>
                    <a:pt x="47" y="107"/>
                  </a:lnTo>
                  <a:lnTo>
                    <a:pt x="47" y="109"/>
                  </a:lnTo>
                  <a:lnTo>
                    <a:pt x="49" y="113"/>
                  </a:lnTo>
                  <a:lnTo>
                    <a:pt x="49" y="116"/>
                  </a:lnTo>
                  <a:lnTo>
                    <a:pt x="51" y="118"/>
                  </a:lnTo>
                  <a:lnTo>
                    <a:pt x="51" y="118"/>
                  </a:lnTo>
                  <a:lnTo>
                    <a:pt x="57" y="124"/>
                  </a:lnTo>
                  <a:lnTo>
                    <a:pt x="59" y="124"/>
                  </a:lnTo>
                  <a:lnTo>
                    <a:pt x="61" y="126"/>
                  </a:lnTo>
                  <a:lnTo>
                    <a:pt x="63" y="128"/>
                  </a:lnTo>
                  <a:lnTo>
                    <a:pt x="65" y="128"/>
                  </a:lnTo>
                  <a:lnTo>
                    <a:pt x="66" y="130"/>
                  </a:lnTo>
                  <a:lnTo>
                    <a:pt x="66" y="132"/>
                  </a:lnTo>
                  <a:lnTo>
                    <a:pt x="70" y="132"/>
                  </a:lnTo>
                  <a:lnTo>
                    <a:pt x="68" y="134"/>
                  </a:lnTo>
                  <a:lnTo>
                    <a:pt x="70" y="134"/>
                  </a:lnTo>
                  <a:lnTo>
                    <a:pt x="74" y="141"/>
                  </a:lnTo>
                  <a:lnTo>
                    <a:pt x="76" y="143"/>
                  </a:lnTo>
                  <a:lnTo>
                    <a:pt x="76" y="145"/>
                  </a:lnTo>
                  <a:lnTo>
                    <a:pt x="84" y="153"/>
                  </a:lnTo>
                  <a:lnTo>
                    <a:pt x="86" y="153"/>
                  </a:lnTo>
                  <a:lnTo>
                    <a:pt x="86" y="156"/>
                  </a:lnTo>
                  <a:lnTo>
                    <a:pt x="89" y="158"/>
                  </a:lnTo>
                  <a:lnTo>
                    <a:pt x="91" y="162"/>
                  </a:lnTo>
                  <a:lnTo>
                    <a:pt x="93" y="162"/>
                  </a:lnTo>
                  <a:lnTo>
                    <a:pt x="95" y="164"/>
                  </a:lnTo>
                  <a:lnTo>
                    <a:pt x="95" y="162"/>
                  </a:lnTo>
                  <a:lnTo>
                    <a:pt x="99" y="160"/>
                  </a:lnTo>
                  <a:lnTo>
                    <a:pt x="97" y="156"/>
                  </a:lnTo>
                  <a:lnTo>
                    <a:pt x="99" y="153"/>
                  </a:lnTo>
                  <a:lnTo>
                    <a:pt x="101" y="151"/>
                  </a:lnTo>
                  <a:lnTo>
                    <a:pt x="105" y="153"/>
                  </a:lnTo>
                  <a:lnTo>
                    <a:pt x="110" y="153"/>
                  </a:lnTo>
                  <a:lnTo>
                    <a:pt x="120" y="156"/>
                  </a:lnTo>
                  <a:lnTo>
                    <a:pt x="129" y="160"/>
                  </a:lnTo>
                  <a:lnTo>
                    <a:pt x="129" y="170"/>
                  </a:lnTo>
                  <a:lnTo>
                    <a:pt x="151" y="147"/>
                  </a:lnTo>
                  <a:lnTo>
                    <a:pt x="221" y="126"/>
                  </a:lnTo>
                  <a:lnTo>
                    <a:pt x="223" y="105"/>
                  </a:lnTo>
                  <a:lnTo>
                    <a:pt x="219" y="97"/>
                  </a:lnTo>
                  <a:lnTo>
                    <a:pt x="219" y="97"/>
                  </a:lnTo>
                  <a:lnTo>
                    <a:pt x="215" y="101"/>
                  </a:lnTo>
                  <a:lnTo>
                    <a:pt x="185" y="97"/>
                  </a:lnTo>
                  <a:lnTo>
                    <a:pt x="183" y="90"/>
                  </a:lnTo>
                  <a:lnTo>
                    <a:pt x="179" y="86"/>
                  </a:lnTo>
                  <a:lnTo>
                    <a:pt x="179" y="82"/>
                  </a:lnTo>
                  <a:lnTo>
                    <a:pt x="179" y="82"/>
                  </a:lnTo>
                  <a:lnTo>
                    <a:pt x="179" y="82"/>
                  </a:lnTo>
                  <a:lnTo>
                    <a:pt x="179" y="82"/>
                  </a:lnTo>
                  <a:lnTo>
                    <a:pt x="179" y="80"/>
                  </a:lnTo>
                  <a:lnTo>
                    <a:pt x="179" y="80"/>
                  </a:lnTo>
                  <a:lnTo>
                    <a:pt x="177" y="80"/>
                  </a:lnTo>
                  <a:lnTo>
                    <a:pt x="177" y="78"/>
                  </a:lnTo>
                  <a:lnTo>
                    <a:pt x="175" y="78"/>
                  </a:lnTo>
                  <a:lnTo>
                    <a:pt x="172" y="78"/>
                  </a:lnTo>
                  <a:lnTo>
                    <a:pt x="172" y="76"/>
                  </a:lnTo>
                  <a:lnTo>
                    <a:pt x="172" y="76"/>
                  </a:lnTo>
                  <a:lnTo>
                    <a:pt x="170" y="74"/>
                  </a:lnTo>
                  <a:lnTo>
                    <a:pt x="170" y="72"/>
                  </a:lnTo>
                  <a:lnTo>
                    <a:pt x="164" y="65"/>
                  </a:lnTo>
                  <a:lnTo>
                    <a:pt x="162" y="63"/>
                  </a:lnTo>
                  <a:lnTo>
                    <a:pt x="164" y="63"/>
                  </a:lnTo>
                  <a:lnTo>
                    <a:pt x="164" y="63"/>
                  </a:lnTo>
                  <a:lnTo>
                    <a:pt x="162" y="57"/>
                  </a:lnTo>
                  <a:lnTo>
                    <a:pt x="162" y="57"/>
                  </a:lnTo>
                  <a:lnTo>
                    <a:pt x="160" y="55"/>
                  </a:lnTo>
                  <a:lnTo>
                    <a:pt x="158" y="55"/>
                  </a:lnTo>
                  <a:lnTo>
                    <a:pt x="156" y="50"/>
                  </a:lnTo>
                  <a:lnTo>
                    <a:pt x="154" y="50"/>
                  </a:lnTo>
                  <a:lnTo>
                    <a:pt x="152" y="50"/>
                  </a:lnTo>
                  <a:lnTo>
                    <a:pt x="152" y="48"/>
                  </a:lnTo>
                  <a:lnTo>
                    <a:pt x="154" y="48"/>
                  </a:lnTo>
                  <a:lnTo>
                    <a:pt x="154" y="48"/>
                  </a:lnTo>
                  <a:lnTo>
                    <a:pt x="154" y="48"/>
                  </a:lnTo>
                  <a:lnTo>
                    <a:pt x="152" y="48"/>
                  </a:lnTo>
                  <a:lnTo>
                    <a:pt x="149" y="46"/>
                  </a:lnTo>
                  <a:lnTo>
                    <a:pt x="147" y="42"/>
                  </a:lnTo>
                  <a:lnTo>
                    <a:pt x="145" y="38"/>
                  </a:lnTo>
                  <a:lnTo>
                    <a:pt x="143" y="38"/>
                  </a:lnTo>
                  <a:lnTo>
                    <a:pt x="143" y="36"/>
                  </a:lnTo>
                  <a:lnTo>
                    <a:pt x="143" y="36"/>
                  </a:lnTo>
                  <a:lnTo>
                    <a:pt x="141" y="3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90"/>
            <p:cNvSpPr>
              <a:spLocks/>
            </p:cNvSpPr>
            <p:nvPr/>
          </p:nvSpPr>
          <p:spPr bwMode="auto">
            <a:xfrm>
              <a:off x="16850958" y="-620819"/>
              <a:ext cx="13695" cy="29343"/>
            </a:xfrm>
            <a:custGeom>
              <a:avLst/>
              <a:gdLst>
                <a:gd name="T0" fmla="*/ 5 w 7"/>
                <a:gd name="T1" fmla="*/ 15 h 15"/>
                <a:gd name="T2" fmla="*/ 3 w 7"/>
                <a:gd name="T3" fmla="*/ 15 h 15"/>
                <a:gd name="T4" fmla="*/ 0 w 7"/>
                <a:gd name="T5" fmla="*/ 15 h 15"/>
                <a:gd name="T6" fmla="*/ 0 w 7"/>
                <a:gd name="T7" fmla="*/ 13 h 15"/>
                <a:gd name="T8" fmla="*/ 0 w 7"/>
                <a:gd name="T9" fmla="*/ 13 h 15"/>
                <a:gd name="T10" fmla="*/ 0 w 7"/>
                <a:gd name="T11" fmla="*/ 11 h 15"/>
                <a:gd name="T12" fmla="*/ 0 w 7"/>
                <a:gd name="T13" fmla="*/ 9 h 15"/>
                <a:gd name="T14" fmla="*/ 0 w 7"/>
                <a:gd name="T15" fmla="*/ 9 h 15"/>
                <a:gd name="T16" fmla="*/ 0 w 7"/>
                <a:gd name="T17" fmla="*/ 6 h 15"/>
                <a:gd name="T18" fmla="*/ 0 w 7"/>
                <a:gd name="T19" fmla="*/ 6 h 15"/>
                <a:gd name="T20" fmla="*/ 1 w 7"/>
                <a:gd name="T21" fmla="*/ 6 h 15"/>
                <a:gd name="T22" fmla="*/ 0 w 7"/>
                <a:gd name="T23" fmla="*/ 4 h 15"/>
                <a:gd name="T24" fmla="*/ 1 w 7"/>
                <a:gd name="T25" fmla="*/ 4 h 15"/>
                <a:gd name="T26" fmla="*/ 0 w 7"/>
                <a:gd name="T27" fmla="*/ 2 h 15"/>
                <a:gd name="T28" fmla="*/ 1 w 7"/>
                <a:gd name="T29" fmla="*/ 2 h 15"/>
                <a:gd name="T30" fmla="*/ 1 w 7"/>
                <a:gd name="T31" fmla="*/ 0 h 15"/>
                <a:gd name="T32" fmla="*/ 1 w 7"/>
                <a:gd name="T33" fmla="*/ 0 h 15"/>
                <a:gd name="T34" fmla="*/ 1 w 7"/>
                <a:gd name="T35" fmla="*/ 0 h 15"/>
                <a:gd name="T36" fmla="*/ 3 w 7"/>
                <a:gd name="T37" fmla="*/ 0 h 15"/>
                <a:gd name="T38" fmla="*/ 5 w 7"/>
                <a:gd name="T39" fmla="*/ 0 h 15"/>
                <a:gd name="T40" fmla="*/ 5 w 7"/>
                <a:gd name="T41" fmla="*/ 2 h 15"/>
                <a:gd name="T42" fmla="*/ 5 w 7"/>
                <a:gd name="T43" fmla="*/ 2 h 15"/>
                <a:gd name="T44" fmla="*/ 7 w 7"/>
                <a:gd name="T45" fmla="*/ 2 h 15"/>
                <a:gd name="T46" fmla="*/ 5 w 7"/>
                <a:gd name="T47" fmla="*/ 6 h 15"/>
                <a:gd name="T48" fmla="*/ 5 w 7"/>
                <a:gd name="T49" fmla="*/ 6 h 15"/>
                <a:gd name="T50" fmla="*/ 5 w 7"/>
                <a:gd name="T51" fmla="*/ 9 h 15"/>
                <a:gd name="T52" fmla="*/ 7 w 7"/>
                <a:gd name="T53" fmla="*/ 9 h 15"/>
                <a:gd name="T54" fmla="*/ 7 w 7"/>
                <a:gd name="T55" fmla="*/ 11 h 15"/>
                <a:gd name="T56" fmla="*/ 7 w 7"/>
                <a:gd name="T57" fmla="*/ 15 h 15"/>
                <a:gd name="T58" fmla="*/ 5 w 7"/>
                <a:gd name="T59" fmla="*/ 15 h 15"/>
                <a:gd name="T60" fmla="*/ 5 w 7"/>
                <a:gd name="T6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15">
                  <a:moveTo>
                    <a:pt x="5" y="15"/>
                  </a:moveTo>
                  <a:lnTo>
                    <a:pt x="3" y="15"/>
                  </a:lnTo>
                  <a:lnTo>
                    <a:pt x="0" y="15"/>
                  </a:lnTo>
                  <a:lnTo>
                    <a:pt x="0" y="13"/>
                  </a:lnTo>
                  <a:lnTo>
                    <a:pt x="0" y="13"/>
                  </a:lnTo>
                  <a:lnTo>
                    <a:pt x="0" y="11"/>
                  </a:lnTo>
                  <a:lnTo>
                    <a:pt x="0" y="9"/>
                  </a:lnTo>
                  <a:lnTo>
                    <a:pt x="0" y="9"/>
                  </a:lnTo>
                  <a:lnTo>
                    <a:pt x="0" y="6"/>
                  </a:lnTo>
                  <a:lnTo>
                    <a:pt x="0" y="6"/>
                  </a:lnTo>
                  <a:lnTo>
                    <a:pt x="1" y="6"/>
                  </a:lnTo>
                  <a:lnTo>
                    <a:pt x="0" y="4"/>
                  </a:lnTo>
                  <a:lnTo>
                    <a:pt x="1" y="4"/>
                  </a:lnTo>
                  <a:lnTo>
                    <a:pt x="0" y="2"/>
                  </a:lnTo>
                  <a:lnTo>
                    <a:pt x="1" y="2"/>
                  </a:lnTo>
                  <a:lnTo>
                    <a:pt x="1" y="0"/>
                  </a:lnTo>
                  <a:lnTo>
                    <a:pt x="1" y="0"/>
                  </a:lnTo>
                  <a:lnTo>
                    <a:pt x="1" y="0"/>
                  </a:lnTo>
                  <a:lnTo>
                    <a:pt x="3" y="0"/>
                  </a:lnTo>
                  <a:lnTo>
                    <a:pt x="5" y="0"/>
                  </a:lnTo>
                  <a:lnTo>
                    <a:pt x="5" y="2"/>
                  </a:lnTo>
                  <a:lnTo>
                    <a:pt x="5" y="2"/>
                  </a:lnTo>
                  <a:lnTo>
                    <a:pt x="7" y="2"/>
                  </a:lnTo>
                  <a:lnTo>
                    <a:pt x="5" y="6"/>
                  </a:lnTo>
                  <a:lnTo>
                    <a:pt x="5" y="6"/>
                  </a:lnTo>
                  <a:lnTo>
                    <a:pt x="5" y="9"/>
                  </a:lnTo>
                  <a:lnTo>
                    <a:pt x="7" y="9"/>
                  </a:lnTo>
                  <a:lnTo>
                    <a:pt x="7" y="11"/>
                  </a:lnTo>
                  <a:lnTo>
                    <a:pt x="7" y="15"/>
                  </a:lnTo>
                  <a:lnTo>
                    <a:pt x="5" y="15"/>
                  </a:lnTo>
                  <a:lnTo>
                    <a:pt x="5" y="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91"/>
            <p:cNvSpPr>
              <a:spLocks/>
            </p:cNvSpPr>
            <p:nvPr/>
          </p:nvSpPr>
          <p:spPr bwMode="auto">
            <a:xfrm>
              <a:off x="16864653" y="-620819"/>
              <a:ext cx="101724" cy="74337"/>
            </a:xfrm>
            <a:custGeom>
              <a:avLst/>
              <a:gdLst>
                <a:gd name="T0" fmla="*/ 0 w 52"/>
                <a:gd name="T1" fmla="*/ 19 h 38"/>
                <a:gd name="T2" fmla="*/ 0 w 52"/>
                <a:gd name="T3" fmla="*/ 23 h 38"/>
                <a:gd name="T4" fmla="*/ 4 w 52"/>
                <a:gd name="T5" fmla="*/ 27 h 38"/>
                <a:gd name="T6" fmla="*/ 6 w 52"/>
                <a:gd name="T7" fmla="*/ 34 h 38"/>
                <a:gd name="T8" fmla="*/ 36 w 52"/>
                <a:gd name="T9" fmla="*/ 38 h 38"/>
                <a:gd name="T10" fmla="*/ 40 w 52"/>
                <a:gd name="T11" fmla="*/ 34 h 38"/>
                <a:gd name="T12" fmla="*/ 50 w 52"/>
                <a:gd name="T13" fmla="*/ 9 h 38"/>
                <a:gd name="T14" fmla="*/ 52 w 52"/>
                <a:gd name="T15" fmla="*/ 9 h 38"/>
                <a:gd name="T16" fmla="*/ 52 w 52"/>
                <a:gd name="T17" fmla="*/ 6 h 38"/>
                <a:gd name="T18" fmla="*/ 52 w 52"/>
                <a:gd name="T19" fmla="*/ 6 h 38"/>
                <a:gd name="T20" fmla="*/ 50 w 52"/>
                <a:gd name="T21" fmla="*/ 6 h 38"/>
                <a:gd name="T22" fmla="*/ 50 w 52"/>
                <a:gd name="T23" fmla="*/ 6 h 38"/>
                <a:gd name="T24" fmla="*/ 50 w 52"/>
                <a:gd name="T25" fmla="*/ 4 h 38"/>
                <a:gd name="T26" fmla="*/ 50 w 52"/>
                <a:gd name="T27" fmla="*/ 4 h 38"/>
                <a:gd name="T28" fmla="*/ 48 w 52"/>
                <a:gd name="T29" fmla="*/ 2 h 38"/>
                <a:gd name="T30" fmla="*/ 48 w 52"/>
                <a:gd name="T31" fmla="*/ 0 h 38"/>
                <a:gd name="T32" fmla="*/ 48 w 52"/>
                <a:gd name="T33" fmla="*/ 2 h 38"/>
                <a:gd name="T34" fmla="*/ 46 w 52"/>
                <a:gd name="T35" fmla="*/ 4 h 38"/>
                <a:gd name="T36" fmla="*/ 40 w 52"/>
                <a:gd name="T37" fmla="*/ 8 h 38"/>
                <a:gd name="T38" fmla="*/ 40 w 52"/>
                <a:gd name="T39" fmla="*/ 9 h 38"/>
                <a:gd name="T40" fmla="*/ 35 w 52"/>
                <a:gd name="T41" fmla="*/ 13 h 38"/>
                <a:gd name="T42" fmla="*/ 33 w 52"/>
                <a:gd name="T43" fmla="*/ 15 h 38"/>
                <a:gd name="T44" fmla="*/ 35 w 52"/>
                <a:gd name="T45" fmla="*/ 15 h 38"/>
                <a:gd name="T46" fmla="*/ 35 w 52"/>
                <a:gd name="T47" fmla="*/ 17 h 38"/>
                <a:gd name="T48" fmla="*/ 33 w 52"/>
                <a:gd name="T49" fmla="*/ 19 h 38"/>
                <a:gd name="T50" fmla="*/ 31 w 52"/>
                <a:gd name="T51" fmla="*/ 19 h 38"/>
                <a:gd name="T52" fmla="*/ 31 w 52"/>
                <a:gd name="T53" fmla="*/ 19 h 38"/>
                <a:gd name="T54" fmla="*/ 29 w 52"/>
                <a:gd name="T55" fmla="*/ 19 h 38"/>
                <a:gd name="T56" fmla="*/ 29 w 52"/>
                <a:gd name="T57" fmla="*/ 21 h 38"/>
                <a:gd name="T58" fmla="*/ 29 w 52"/>
                <a:gd name="T59" fmla="*/ 21 h 38"/>
                <a:gd name="T60" fmla="*/ 27 w 52"/>
                <a:gd name="T61" fmla="*/ 21 h 38"/>
                <a:gd name="T62" fmla="*/ 25 w 52"/>
                <a:gd name="T63" fmla="*/ 23 h 38"/>
                <a:gd name="T64" fmla="*/ 21 w 52"/>
                <a:gd name="T65" fmla="*/ 23 h 38"/>
                <a:gd name="T66" fmla="*/ 21 w 52"/>
                <a:gd name="T67" fmla="*/ 21 h 38"/>
                <a:gd name="T68" fmla="*/ 19 w 52"/>
                <a:gd name="T69" fmla="*/ 21 h 38"/>
                <a:gd name="T70" fmla="*/ 17 w 52"/>
                <a:gd name="T71" fmla="*/ 21 h 38"/>
                <a:gd name="T72" fmla="*/ 17 w 52"/>
                <a:gd name="T73" fmla="*/ 21 h 38"/>
                <a:gd name="T74" fmla="*/ 14 w 52"/>
                <a:gd name="T75" fmla="*/ 21 h 38"/>
                <a:gd name="T76" fmla="*/ 8 w 52"/>
                <a:gd name="T77" fmla="*/ 23 h 38"/>
                <a:gd name="T78" fmla="*/ 6 w 52"/>
                <a:gd name="T79" fmla="*/ 23 h 38"/>
                <a:gd name="T80" fmla="*/ 6 w 52"/>
                <a:gd name="T81" fmla="*/ 23 h 38"/>
                <a:gd name="T82" fmla="*/ 4 w 52"/>
                <a:gd name="T83" fmla="*/ 23 h 38"/>
                <a:gd name="T84" fmla="*/ 2 w 52"/>
                <a:gd name="T85" fmla="*/ 19 h 38"/>
                <a:gd name="T86" fmla="*/ 2 w 52"/>
                <a:gd name="T87" fmla="*/ 21 h 38"/>
                <a:gd name="T88" fmla="*/ 0 w 52"/>
                <a:gd name="T8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38">
                  <a:moveTo>
                    <a:pt x="0" y="19"/>
                  </a:moveTo>
                  <a:lnTo>
                    <a:pt x="0" y="23"/>
                  </a:lnTo>
                  <a:lnTo>
                    <a:pt x="4" y="27"/>
                  </a:lnTo>
                  <a:lnTo>
                    <a:pt x="6" y="34"/>
                  </a:lnTo>
                  <a:lnTo>
                    <a:pt x="36" y="38"/>
                  </a:lnTo>
                  <a:lnTo>
                    <a:pt x="40" y="34"/>
                  </a:lnTo>
                  <a:lnTo>
                    <a:pt x="50" y="9"/>
                  </a:lnTo>
                  <a:lnTo>
                    <a:pt x="52" y="9"/>
                  </a:lnTo>
                  <a:lnTo>
                    <a:pt x="52" y="6"/>
                  </a:lnTo>
                  <a:lnTo>
                    <a:pt x="52" y="6"/>
                  </a:lnTo>
                  <a:lnTo>
                    <a:pt x="50" y="6"/>
                  </a:lnTo>
                  <a:lnTo>
                    <a:pt x="50" y="6"/>
                  </a:lnTo>
                  <a:lnTo>
                    <a:pt x="50" y="4"/>
                  </a:lnTo>
                  <a:lnTo>
                    <a:pt x="50" y="4"/>
                  </a:lnTo>
                  <a:lnTo>
                    <a:pt x="48" y="2"/>
                  </a:lnTo>
                  <a:lnTo>
                    <a:pt x="48" y="0"/>
                  </a:lnTo>
                  <a:lnTo>
                    <a:pt x="48" y="2"/>
                  </a:lnTo>
                  <a:lnTo>
                    <a:pt x="46" y="4"/>
                  </a:lnTo>
                  <a:lnTo>
                    <a:pt x="40" y="8"/>
                  </a:lnTo>
                  <a:lnTo>
                    <a:pt x="40" y="9"/>
                  </a:lnTo>
                  <a:lnTo>
                    <a:pt x="35" y="13"/>
                  </a:lnTo>
                  <a:lnTo>
                    <a:pt x="33" y="15"/>
                  </a:lnTo>
                  <a:lnTo>
                    <a:pt x="35" y="15"/>
                  </a:lnTo>
                  <a:lnTo>
                    <a:pt x="35" y="17"/>
                  </a:lnTo>
                  <a:lnTo>
                    <a:pt x="33" y="19"/>
                  </a:lnTo>
                  <a:lnTo>
                    <a:pt x="31" y="19"/>
                  </a:lnTo>
                  <a:lnTo>
                    <a:pt x="31" y="19"/>
                  </a:lnTo>
                  <a:lnTo>
                    <a:pt x="29" y="19"/>
                  </a:lnTo>
                  <a:lnTo>
                    <a:pt x="29" y="21"/>
                  </a:lnTo>
                  <a:lnTo>
                    <a:pt x="29" y="21"/>
                  </a:lnTo>
                  <a:lnTo>
                    <a:pt x="27" y="21"/>
                  </a:lnTo>
                  <a:lnTo>
                    <a:pt x="25" y="23"/>
                  </a:lnTo>
                  <a:lnTo>
                    <a:pt x="21" y="23"/>
                  </a:lnTo>
                  <a:lnTo>
                    <a:pt x="21" y="21"/>
                  </a:lnTo>
                  <a:lnTo>
                    <a:pt x="19" y="21"/>
                  </a:lnTo>
                  <a:lnTo>
                    <a:pt x="17" y="21"/>
                  </a:lnTo>
                  <a:lnTo>
                    <a:pt x="17" y="21"/>
                  </a:lnTo>
                  <a:lnTo>
                    <a:pt x="14" y="21"/>
                  </a:lnTo>
                  <a:lnTo>
                    <a:pt x="8" y="23"/>
                  </a:lnTo>
                  <a:lnTo>
                    <a:pt x="6" y="23"/>
                  </a:lnTo>
                  <a:lnTo>
                    <a:pt x="6" y="23"/>
                  </a:lnTo>
                  <a:lnTo>
                    <a:pt x="4" y="23"/>
                  </a:lnTo>
                  <a:lnTo>
                    <a:pt x="2" y="19"/>
                  </a:lnTo>
                  <a:lnTo>
                    <a:pt x="2" y="21"/>
                  </a:lnTo>
                  <a:lnTo>
                    <a:pt x="0" y="1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92"/>
            <p:cNvSpPr>
              <a:spLocks noEditPoints="1"/>
            </p:cNvSpPr>
            <p:nvPr/>
          </p:nvSpPr>
          <p:spPr bwMode="auto">
            <a:xfrm>
              <a:off x="15227284" y="-886868"/>
              <a:ext cx="60644" cy="23475"/>
            </a:xfrm>
            <a:custGeom>
              <a:avLst/>
              <a:gdLst>
                <a:gd name="T0" fmla="*/ 14 w 31"/>
                <a:gd name="T1" fmla="*/ 0 h 12"/>
                <a:gd name="T2" fmla="*/ 14 w 31"/>
                <a:gd name="T3" fmla="*/ 0 h 12"/>
                <a:gd name="T4" fmla="*/ 16 w 31"/>
                <a:gd name="T5" fmla="*/ 0 h 12"/>
                <a:gd name="T6" fmla="*/ 14 w 31"/>
                <a:gd name="T7" fmla="*/ 0 h 12"/>
                <a:gd name="T8" fmla="*/ 14 w 31"/>
                <a:gd name="T9" fmla="*/ 0 h 12"/>
                <a:gd name="T10" fmla="*/ 14 w 31"/>
                <a:gd name="T11" fmla="*/ 0 h 12"/>
                <a:gd name="T12" fmla="*/ 4 w 31"/>
                <a:gd name="T13" fmla="*/ 0 h 12"/>
                <a:gd name="T14" fmla="*/ 6 w 31"/>
                <a:gd name="T15" fmla="*/ 0 h 12"/>
                <a:gd name="T16" fmla="*/ 6 w 31"/>
                <a:gd name="T17" fmla="*/ 0 h 12"/>
                <a:gd name="T18" fmla="*/ 4 w 31"/>
                <a:gd name="T19" fmla="*/ 0 h 12"/>
                <a:gd name="T20" fmla="*/ 4 w 31"/>
                <a:gd name="T21" fmla="*/ 0 h 12"/>
                <a:gd name="T22" fmla="*/ 0 w 31"/>
                <a:gd name="T23" fmla="*/ 2 h 12"/>
                <a:gd name="T24" fmla="*/ 0 w 31"/>
                <a:gd name="T25" fmla="*/ 4 h 12"/>
                <a:gd name="T26" fmla="*/ 2 w 31"/>
                <a:gd name="T27" fmla="*/ 4 h 12"/>
                <a:gd name="T28" fmla="*/ 4 w 31"/>
                <a:gd name="T29" fmla="*/ 4 h 12"/>
                <a:gd name="T30" fmla="*/ 2 w 31"/>
                <a:gd name="T31" fmla="*/ 2 h 12"/>
                <a:gd name="T32" fmla="*/ 0 w 31"/>
                <a:gd name="T33" fmla="*/ 2 h 12"/>
                <a:gd name="T34" fmla="*/ 0 w 31"/>
                <a:gd name="T35" fmla="*/ 2 h 12"/>
                <a:gd name="T36" fmla="*/ 29 w 31"/>
                <a:gd name="T37" fmla="*/ 10 h 12"/>
                <a:gd name="T38" fmla="*/ 27 w 31"/>
                <a:gd name="T39" fmla="*/ 12 h 12"/>
                <a:gd name="T40" fmla="*/ 27 w 31"/>
                <a:gd name="T41" fmla="*/ 12 h 12"/>
                <a:gd name="T42" fmla="*/ 31 w 31"/>
                <a:gd name="T43" fmla="*/ 12 h 12"/>
                <a:gd name="T44" fmla="*/ 31 w 31"/>
                <a:gd name="T45" fmla="*/ 12 h 12"/>
                <a:gd name="T46" fmla="*/ 31 w 31"/>
                <a:gd name="T47" fmla="*/ 10 h 12"/>
                <a:gd name="T48" fmla="*/ 29 w 31"/>
                <a:gd name="T4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12">
                  <a:moveTo>
                    <a:pt x="14" y="0"/>
                  </a:moveTo>
                  <a:lnTo>
                    <a:pt x="14" y="0"/>
                  </a:lnTo>
                  <a:lnTo>
                    <a:pt x="16" y="0"/>
                  </a:lnTo>
                  <a:lnTo>
                    <a:pt x="14" y="0"/>
                  </a:lnTo>
                  <a:lnTo>
                    <a:pt x="14" y="0"/>
                  </a:lnTo>
                  <a:lnTo>
                    <a:pt x="14" y="0"/>
                  </a:lnTo>
                  <a:close/>
                  <a:moveTo>
                    <a:pt x="4" y="0"/>
                  </a:moveTo>
                  <a:lnTo>
                    <a:pt x="6" y="0"/>
                  </a:lnTo>
                  <a:lnTo>
                    <a:pt x="6" y="0"/>
                  </a:lnTo>
                  <a:lnTo>
                    <a:pt x="4" y="0"/>
                  </a:lnTo>
                  <a:lnTo>
                    <a:pt x="4" y="0"/>
                  </a:lnTo>
                  <a:close/>
                  <a:moveTo>
                    <a:pt x="0" y="2"/>
                  </a:moveTo>
                  <a:lnTo>
                    <a:pt x="0" y="4"/>
                  </a:lnTo>
                  <a:lnTo>
                    <a:pt x="2" y="4"/>
                  </a:lnTo>
                  <a:lnTo>
                    <a:pt x="4" y="4"/>
                  </a:lnTo>
                  <a:lnTo>
                    <a:pt x="2" y="2"/>
                  </a:lnTo>
                  <a:lnTo>
                    <a:pt x="0" y="2"/>
                  </a:lnTo>
                  <a:lnTo>
                    <a:pt x="0" y="2"/>
                  </a:lnTo>
                  <a:close/>
                  <a:moveTo>
                    <a:pt x="29" y="10"/>
                  </a:moveTo>
                  <a:lnTo>
                    <a:pt x="27" y="12"/>
                  </a:lnTo>
                  <a:lnTo>
                    <a:pt x="27" y="12"/>
                  </a:lnTo>
                  <a:lnTo>
                    <a:pt x="31" y="12"/>
                  </a:lnTo>
                  <a:lnTo>
                    <a:pt x="31" y="12"/>
                  </a:lnTo>
                  <a:lnTo>
                    <a:pt x="31" y="10"/>
                  </a:lnTo>
                  <a:lnTo>
                    <a:pt x="29"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93"/>
            <p:cNvSpPr>
              <a:spLocks/>
            </p:cNvSpPr>
            <p:nvPr/>
          </p:nvSpPr>
          <p:spPr bwMode="auto">
            <a:xfrm>
              <a:off x="15452252" y="-755800"/>
              <a:ext cx="7825" cy="3912"/>
            </a:xfrm>
            <a:custGeom>
              <a:avLst/>
              <a:gdLst>
                <a:gd name="T0" fmla="*/ 1 w 2"/>
                <a:gd name="T1" fmla="*/ 1 h 1"/>
                <a:gd name="T2" fmla="*/ 0 w 2"/>
                <a:gd name="T3" fmla="*/ 1 h 1"/>
                <a:gd name="T4" fmla="*/ 0 w 2"/>
                <a:gd name="T5" fmla="*/ 0 h 1"/>
                <a:gd name="T6" fmla="*/ 2 w 2"/>
                <a:gd name="T7" fmla="*/ 0 h 1"/>
                <a:gd name="T8" fmla="*/ 2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0" y="1"/>
                    <a:pt x="0" y="1"/>
                    <a:pt x="0" y="1"/>
                  </a:cubicBezTo>
                  <a:cubicBezTo>
                    <a:pt x="0" y="0"/>
                    <a:pt x="0" y="0"/>
                    <a:pt x="0" y="0"/>
                  </a:cubicBezTo>
                  <a:cubicBezTo>
                    <a:pt x="2" y="0"/>
                    <a:pt x="2" y="0"/>
                    <a:pt x="2" y="0"/>
                  </a:cubicBezTo>
                  <a:cubicBezTo>
                    <a:pt x="2" y="1"/>
                    <a:pt x="2" y="1"/>
                    <a:pt x="2" y="1"/>
                  </a:cubicBezTo>
                  <a:cubicBezTo>
                    <a:pt x="2" y="1"/>
                    <a:pt x="1" y="1"/>
                    <a:pt x="1" y="1"/>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94"/>
            <p:cNvSpPr>
              <a:spLocks noEditPoints="1"/>
            </p:cNvSpPr>
            <p:nvPr/>
          </p:nvSpPr>
          <p:spPr bwMode="auto">
            <a:xfrm>
              <a:off x="15434643" y="-677551"/>
              <a:ext cx="91944" cy="33256"/>
            </a:xfrm>
            <a:custGeom>
              <a:avLst/>
              <a:gdLst>
                <a:gd name="T0" fmla="*/ 4 w 25"/>
                <a:gd name="T1" fmla="*/ 6 h 9"/>
                <a:gd name="T2" fmla="*/ 4 w 25"/>
                <a:gd name="T3" fmla="*/ 6 h 9"/>
                <a:gd name="T4" fmla="*/ 4 w 25"/>
                <a:gd name="T5" fmla="*/ 6 h 9"/>
                <a:gd name="T6" fmla="*/ 4 w 25"/>
                <a:gd name="T7" fmla="*/ 6 h 9"/>
                <a:gd name="T8" fmla="*/ 4 w 25"/>
                <a:gd name="T9" fmla="*/ 6 h 9"/>
                <a:gd name="T10" fmla="*/ 4 w 25"/>
                <a:gd name="T11" fmla="*/ 6 h 9"/>
                <a:gd name="T12" fmla="*/ 0 w 25"/>
                <a:gd name="T13" fmla="*/ 8 h 9"/>
                <a:gd name="T14" fmla="*/ 0 w 25"/>
                <a:gd name="T15" fmla="*/ 8 h 9"/>
                <a:gd name="T16" fmla="*/ 0 w 25"/>
                <a:gd name="T17" fmla="*/ 7 h 9"/>
                <a:gd name="T18" fmla="*/ 1 w 25"/>
                <a:gd name="T19" fmla="*/ 8 h 9"/>
                <a:gd name="T20" fmla="*/ 1 w 25"/>
                <a:gd name="T21" fmla="*/ 8 h 9"/>
                <a:gd name="T22" fmla="*/ 0 w 25"/>
                <a:gd name="T23" fmla="*/ 9 h 9"/>
                <a:gd name="T24" fmla="*/ 0 w 25"/>
                <a:gd name="T25" fmla="*/ 8 h 9"/>
                <a:gd name="T26" fmla="*/ 1 w 25"/>
                <a:gd name="T27" fmla="*/ 4 h 9"/>
                <a:gd name="T28" fmla="*/ 1 w 25"/>
                <a:gd name="T29" fmla="*/ 3 h 9"/>
                <a:gd name="T30" fmla="*/ 1 w 25"/>
                <a:gd name="T31" fmla="*/ 2 h 9"/>
                <a:gd name="T32" fmla="*/ 1 w 25"/>
                <a:gd name="T33" fmla="*/ 2 h 9"/>
                <a:gd name="T34" fmla="*/ 2 w 25"/>
                <a:gd name="T35" fmla="*/ 2 h 9"/>
                <a:gd name="T36" fmla="*/ 2 w 25"/>
                <a:gd name="T37" fmla="*/ 4 h 9"/>
                <a:gd name="T38" fmla="*/ 1 w 25"/>
                <a:gd name="T39" fmla="*/ 4 h 9"/>
                <a:gd name="T40" fmla="*/ 10 w 25"/>
                <a:gd name="T41" fmla="*/ 5 h 9"/>
                <a:gd name="T42" fmla="*/ 9 w 25"/>
                <a:gd name="T43" fmla="*/ 5 h 9"/>
                <a:gd name="T44" fmla="*/ 7 w 25"/>
                <a:gd name="T45" fmla="*/ 7 h 9"/>
                <a:gd name="T46" fmla="*/ 6 w 25"/>
                <a:gd name="T47" fmla="*/ 6 h 9"/>
                <a:gd name="T48" fmla="*/ 5 w 25"/>
                <a:gd name="T49" fmla="*/ 5 h 9"/>
                <a:gd name="T50" fmla="*/ 6 w 25"/>
                <a:gd name="T51" fmla="*/ 5 h 9"/>
                <a:gd name="T52" fmla="*/ 7 w 25"/>
                <a:gd name="T53" fmla="*/ 5 h 9"/>
                <a:gd name="T54" fmla="*/ 8 w 25"/>
                <a:gd name="T55" fmla="*/ 4 h 9"/>
                <a:gd name="T56" fmla="*/ 9 w 25"/>
                <a:gd name="T57" fmla="*/ 4 h 9"/>
                <a:gd name="T58" fmla="*/ 10 w 25"/>
                <a:gd name="T59" fmla="*/ 4 h 9"/>
                <a:gd name="T60" fmla="*/ 10 w 25"/>
                <a:gd name="T61" fmla="*/ 5 h 9"/>
                <a:gd name="T62" fmla="*/ 12 w 25"/>
                <a:gd name="T63" fmla="*/ 6 h 9"/>
                <a:gd name="T64" fmla="*/ 12 w 25"/>
                <a:gd name="T65" fmla="*/ 7 h 9"/>
                <a:gd name="T66" fmla="*/ 13 w 25"/>
                <a:gd name="T67" fmla="*/ 8 h 9"/>
                <a:gd name="T68" fmla="*/ 14 w 25"/>
                <a:gd name="T69" fmla="*/ 7 h 9"/>
                <a:gd name="T70" fmla="*/ 14 w 25"/>
                <a:gd name="T71" fmla="*/ 7 h 9"/>
                <a:gd name="T72" fmla="*/ 14 w 25"/>
                <a:gd name="T73" fmla="*/ 6 h 9"/>
                <a:gd name="T74" fmla="*/ 13 w 25"/>
                <a:gd name="T75" fmla="*/ 6 h 9"/>
                <a:gd name="T76" fmla="*/ 12 w 25"/>
                <a:gd name="T77" fmla="*/ 6 h 9"/>
                <a:gd name="T78" fmla="*/ 23 w 25"/>
                <a:gd name="T79" fmla="*/ 2 h 9"/>
                <a:gd name="T80" fmla="*/ 23 w 25"/>
                <a:gd name="T81" fmla="*/ 1 h 9"/>
                <a:gd name="T82" fmla="*/ 24 w 25"/>
                <a:gd name="T83" fmla="*/ 0 h 9"/>
                <a:gd name="T84" fmla="*/ 25 w 25"/>
                <a:gd name="T85" fmla="*/ 1 h 9"/>
                <a:gd name="T86" fmla="*/ 24 w 25"/>
                <a:gd name="T87" fmla="*/ 1 h 9"/>
                <a:gd name="T88" fmla="*/ 23 w 25"/>
                <a:gd name="T89" fmla="*/ 2 h 9"/>
                <a:gd name="T90" fmla="*/ 19 w 25"/>
                <a:gd name="T91" fmla="*/ 6 h 9"/>
                <a:gd name="T92" fmla="*/ 20 w 25"/>
                <a:gd name="T93" fmla="*/ 5 h 9"/>
                <a:gd name="T94" fmla="*/ 20 w 25"/>
                <a:gd name="T95" fmla="*/ 4 h 9"/>
                <a:gd name="T96" fmla="*/ 22 w 25"/>
                <a:gd name="T97" fmla="*/ 3 h 9"/>
                <a:gd name="T98" fmla="*/ 22 w 25"/>
                <a:gd name="T99" fmla="*/ 4 h 9"/>
                <a:gd name="T100" fmla="*/ 21 w 25"/>
                <a:gd name="T101" fmla="*/ 6 h 9"/>
                <a:gd name="T102" fmla="*/ 20 w 25"/>
                <a:gd name="T103" fmla="*/ 6 h 9"/>
                <a:gd name="T104" fmla="*/ 19 w 25"/>
                <a:gd name="T10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 h="9">
                  <a:moveTo>
                    <a:pt x="4" y="6"/>
                  </a:moveTo>
                  <a:cubicBezTo>
                    <a:pt x="4" y="6"/>
                    <a:pt x="4" y="6"/>
                    <a:pt x="4" y="6"/>
                  </a:cubicBezTo>
                  <a:cubicBezTo>
                    <a:pt x="4" y="6"/>
                    <a:pt x="4" y="6"/>
                    <a:pt x="4" y="6"/>
                  </a:cubicBezTo>
                  <a:cubicBezTo>
                    <a:pt x="4" y="6"/>
                    <a:pt x="4" y="6"/>
                    <a:pt x="4" y="6"/>
                  </a:cubicBezTo>
                  <a:cubicBezTo>
                    <a:pt x="4" y="6"/>
                    <a:pt x="4" y="6"/>
                    <a:pt x="4" y="6"/>
                  </a:cubicBezTo>
                  <a:cubicBezTo>
                    <a:pt x="4" y="6"/>
                    <a:pt x="4" y="6"/>
                    <a:pt x="4" y="6"/>
                  </a:cubicBezTo>
                  <a:close/>
                  <a:moveTo>
                    <a:pt x="0" y="8"/>
                  </a:moveTo>
                  <a:cubicBezTo>
                    <a:pt x="0" y="8"/>
                    <a:pt x="0" y="8"/>
                    <a:pt x="0" y="8"/>
                  </a:cubicBezTo>
                  <a:cubicBezTo>
                    <a:pt x="0" y="7"/>
                    <a:pt x="0" y="7"/>
                    <a:pt x="0" y="7"/>
                  </a:cubicBezTo>
                  <a:cubicBezTo>
                    <a:pt x="1" y="8"/>
                    <a:pt x="1" y="8"/>
                    <a:pt x="1" y="8"/>
                  </a:cubicBezTo>
                  <a:cubicBezTo>
                    <a:pt x="1" y="8"/>
                    <a:pt x="1" y="8"/>
                    <a:pt x="1" y="8"/>
                  </a:cubicBezTo>
                  <a:cubicBezTo>
                    <a:pt x="0" y="9"/>
                    <a:pt x="0" y="9"/>
                    <a:pt x="0" y="9"/>
                  </a:cubicBezTo>
                  <a:cubicBezTo>
                    <a:pt x="0" y="8"/>
                    <a:pt x="0" y="8"/>
                    <a:pt x="0" y="8"/>
                  </a:cubicBezTo>
                  <a:close/>
                  <a:moveTo>
                    <a:pt x="1" y="4"/>
                  </a:moveTo>
                  <a:cubicBezTo>
                    <a:pt x="1" y="3"/>
                    <a:pt x="1" y="3"/>
                    <a:pt x="1" y="3"/>
                  </a:cubicBezTo>
                  <a:cubicBezTo>
                    <a:pt x="1" y="2"/>
                    <a:pt x="1" y="2"/>
                    <a:pt x="1" y="2"/>
                  </a:cubicBezTo>
                  <a:cubicBezTo>
                    <a:pt x="1" y="2"/>
                    <a:pt x="1" y="2"/>
                    <a:pt x="1" y="2"/>
                  </a:cubicBezTo>
                  <a:cubicBezTo>
                    <a:pt x="1" y="2"/>
                    <a:pt x="2" y="2"/>
                    <a:pt x="2" y="2"/>
                  </a:cubicBezTo>
                  <a:cubicBezTo>
                    <a:pt x="2" y="4"/>
                    <a:pt x="2" y="4"/>
                    <a:pt x="2" y="4"/>
                  </a:cubicBezTo>
                  <a:cubicBezTo>
                    <a:pt x="2" y="4"/>
                    <a:pt x="1" y="4"/>
                    <a:pt x="1" y="4"/>
                  </a:cubicBezTo>
                  <a:close/>
                  <a:moveTo>
                    <a:pt x="10" y="5"/>
                  </a:moveTo>
                  <a:cubicBezTo>
                    <a:pt x="9" y="5"/>
                    <a:pt x="9" y="5"/>
                    <a:pt x="9" y="5"/>
                  </a:cubicBezTo>
                  <a:cubicBezTo>
                    <a:pt x="7" y="7"/>
                    <a:pt x="7" y="7"/>
                    <a:pt x="7" y="7"/>
                  </a:cubicBezTo>
                  <a:cubicBezTo>
                    <a:pt x="6" y="6"/>
                    <a:pt x="6" y="6"/>
                    <a:pt x="6" y="6"/>
                  </a:cubicBezTo>
                  <a:cubicBezTo>
                    <a:pt x="5" y="5"/>
                    <a:pt x="5" y="5"/>
                    <a:pt x="5" y="5"/>
                  </a:cubicBezTo>
                  <a:cubicBezTo>
                    <a:pt x="6" y="5"/>
                    <a:pt x="6" y="5"/>
                    <a:pt x="6" y="5"/>
                  </a:cubicBezTo>
                  <a:cubicBezTo>
                    <a:pt x="7" y="5"/>
                    <a:pt x="7" y="5"/>
                    <a:pt x="7" y="5"/>
                  </a:cubicBezTo>
                  <a:cubicBezTo>
                    <a:pt x="8" y="4"/>
                    <a:pt x="8" y="4"/>
                    <a:pt x="8" y="4"/>
                  </a:cubicBezTo>
                  <a:cubicBezTo>
                    <a:pt x="9" y="4"/>
                    <a:pt x="9" y="4"/>
                    <a:pt x="9" y="4"/>
                  </a:cubicBezTo>
                  <a:cubicBezTo>
                    <a:pt x="10" y="4"/>
                    <a:pt x="10" y="4"/>
                    <a:pt x="10" y="4"/>
                  </a:cubicBezTo>
                  <a:cubicBezTo>
                    <a:pt x="10" y="5"/>
                    <a:pt x="10" y="5"/>
                    <a:pt x="10" y="5"/>
                  </a:cubicBezTo>
                  <a:close/>
                  <a:moveTo>
                    <a:pt x="12" y="6"/>
                  </a:moveTo>
                  <a:cubicBezTo>
                    <a:pt x="12" y="7"/>
                    <a:pt x="12" y="7"/>
                    <a:pt x="12" y="7"/>
                  </a:cubicBezTo>
                  <a:cubicBezTo>
                    <a:pt x="13" y="8"/>
                    <a:pt x="13" y="8"/>
                    <a:pt x="13" y="8"/>
                  </a:cubicBezTo>
                  <a:cubicBezTo>
                    <a:pt x="14" y="7"/>
                    <a:pt x="14" y="7"/>
                    <a:pt x="14" y="7"/>
                  </a:cubicBezTo>
                  <a:cubicBezTo>
                    <a:pt x="14" y="7"/>
                    <a:pt x="14" y="7"/>
                    <a:pt x="14" y="7"/>
                  </a:cubicBezTo>
                  <a:cubicBezTo>
                    <a:pt x="14" y="6"/>
                    <a:pt x="14" y="6"/>
                    <a:pt x="14" y="6"/>
                  </a:cubicBezTo>
                  <a:cubicBezTo>
                    <a:pt x="13" y="6"/>
                    <a:pt x="13" y="6"/>
                    <a:pt x="13" y="6"/>
                  </a:cubicBezTo>
                  <a:cubicBezTo>
                    <a:pt x="12" y="6"/>
                    <a:pt x="12" y="6"/>
                    <a:pt x="12" y="6"/>
                  </a:cubicBezTo>
                  <a:close/>
                  <a:moveTo>
                    <a:pt x="23" y="2"/>
                  </a:moveTo>
                  <a:cubicBezTo>
                    <a:pt x="23" y="1"/>
                    <a:pt x="23" y="1"/>
                    <a:pt x="23" y="1"/>
                  </a:cubicBezTo>
                  <a:cubicBezTo>
                    <a:pt x="24" y="0"/>
                    <a:pt x="24" y="0"/>
                    <a:pt x="24" y="0"/>
                  </a:cubicBezTo>
                  <a:cubicBezTo>
                    <a:pt x="25" y="1"/>
                    <a:pt x="25" y="1"/>
                    <a:pt x="25" y="1"/>
                  </a:cubicBezTo>
                  <a:cubicBezTo>
                    <a:pt x="24" y="1"/>
                    <a:pt x="24" y="1"/>
                    <a:pt x="24" y="1"/>
                  </a:cubicBezTo>
                  <a:cubicBezTo>
                    <a:pt x="23" y="2"/>
                    <a:pt x="23" y="2"/>
                    <a:pt x="23" y="2"/>
                  </a:cubicBezTo>
                  <a:close/>
                  <a:moveTo>
                    <a:pt x="19" y="6"/>
                  </a:moveTo>
                  <a:cubicBezTo>
                    <a:pt x="20" y="5"/>
                    <a:pt x="20" y="5"/>
                    <a:pt x="20" y="5"/>
                  </a:cubicBezTo>
                  <a:cubicBezTo>
                    <a:pt x="20" y="4"/>
                    <a:pt x="20" y="4"/>
                    <a:pt x="20" y="4"/>
                  </a:cubicBezTo>
                  <a:cubicBezTo>
                    <a:pt x="22" y="3"/>
                    <a:pt x="22" y="3"/>
                    <a:pt x="22" y="3"/>
                  </a:cubicBezTo>
                  <a:cubicBezTo>
                    <a:pt x="22" y="4"/>
                    <a:pt x="22" y="4"/>
                    <a:pt x="22" y="4"/>
                  </a:cubicBezTo>
                  <a:cubicBezTo>
                    <a:pt x="21" y="6"/>
                    <a:pt x="21" y="6"/>
                    <a:pt x="21" y="6"/>
                  </a:cubicBezTo>
                  <a:cubicBezTo>
                    <a:pt x="20" y="6"/>
                    <a:pt x="20" y="6"/>
                    <a:pt x="20" y="6"/>
                  </a:cubicBezTo>
                  <a:lnTo>
                    <a:pt x="19"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95"/>
            <p:cNvSpPr>
              <a:spLocks noEditPoints="1"/>
            </p:cNvSpPr>
            <p:nvPr/>
          </p:nvSpPr>
          <p:spPr bwMode="auto">
            <a:xfrm>
              <a:off x="15272277" y="-438890"/>
              <a:ext cx="56732" cy="44993"/>
            </a:xfrm>
            <a:custGeom>
              <a:avLst/>
              <a:gdLst>
                <a:gd name="T0" fmla="*/ 2 w 15"/>
                <a:gd name="T1" fmla="*/ 1 h 12"/>
                <a:gd name="T2" fmla="*/ 3 w 15"/>
                <a:gd name="T3" fmla="*/ 0 h 12"/>
                <a:gd name="T4" fmla="*/ 3 w 15"/>
                <a:gd name="T5" fmla="*/ 0 h 12"/>
                <a:gd name="T6" fmla="*/ 2 w 15"/>
                <a:gd name="T7" fmla="*/ 0 h 12"/>
                <a:gd name="T8" fmla="*/ 1 w 15"/>
                <a:gd name="T9" fmla="*/ 0 h 12"/>
                <a:gd name="T10" fmla="*/ 0 w 15"/>
                <a:gd name="T11" fmla="*/ 0 h 12"/>
                <a:gd name="T12" fmla="*/ 1 w 15"/>
                <a:gd name="T13" fmla="*/ 1 h 12"/>
                <a:gd name="T14" fmla="*/ 2 w 15"/>
                <a:gd name="T15" fmla="*/ 1 h 12"/>
                <a:gd name="T16" fmla="*/ 3 w 15"/>
                <a:gd name="T17" fmla="*/ 2 h 12"/>
                <a:gd name="T18" fmla="*/ 3 w 15"/>
                <a:gd name="T19" fmla="*/ 1 h 12"/>
                <a:gd name="T20" fmla="*/ 3 w 15"/>
                <a:gd name="T21" fmla="*/ 1 h 12"/>
                <a:gd name="T22" fmla="*/ 4 w 15"/>
                <a:gd name="T23" fmla="*/ 1 h 12"/>
                <a:gd name="T24" fmla="*/ 4 w 15"/>
                <a:gd name="T25" fmla="*/ 1 h 12"/>
                <a:gd name="T26" fmla="*/ 3 w 15"/>
                <a:gd name="T27" fmla="*/ 2 h 12"/>
                <a:gd name="T28" fmla="*/ 7 w 15"/>
                <a:gd name="T29" fmla="*/ 3 h 12"/>
                <a:gd name="T30" fmla="*/ 7 w 15"/>
                <a:gd name="T31" fmla="*/ 3 h 12"/>
                <a:gd name="T32" fmla="*/ 7 w 15"/>
                <a:gd name="T33" fmla="*/ 3 h 12"/>
                <a:gd name="T34" fmla="*/ 6 w 15"/>
                <a:gd name="T35" fmla="*/ 2 h 12"/>
                <a:gd name="T36" fmla="*/ 6 w 15"/>
                <a:gd name="T37" fmla="*/ 2 h 12"/>
                <a:gd name="T38" fmla="*/ 7 w 15"/>
                <a:gd name="T39" fmla="*/ 2 h 12"/>
                <a:gd name="T40" fmla="*/ 8 w 15"/>
                <a:gd name="T41" fmla="*/ 2 h 12"/>
                <a:gd name="T42" fmla="*/ 8 w 15"/>
                <a:gd name="T43" fmla="*/ 3 h 12"/>
                <a:gd name="T44" fmla="*/ 7 w 15"/>
                <a:gd name="T45" fmla="*/ 3 h 12"/>
                <a:gd name="T46" fmla="*/ 9 w 15"/>
                <a:gd name="T47" fmla="*/ 3 h 12"/>
                <a:gd name="T48" fmla="*/ 9 w 15"/>
                <a:gd name="T49" fmla="*/ 3 h 12"/>
                <a:gd name="T50" fmla="*/ 8 w 15"/>
                <a:gd name="T51" fmla="*/ 3 h 12"/>
                <a:gd name="T52" fmla="*/ 9 w 15"/>
                <a:gd name="T53" fmla="*/ 2 h 12"/>
                <a:gd name="T54" fmla="*/ 9 w 15"/>
                <a:gd name="T55" fmla="*/ 3 h 12"/>
                <a:gd name="T56" fmla="*/ 14 w 15"/>
                <a:gd name="T57" fmla="*/ 2 h 12"/>
                <a:gd name="T58" fmla="*/ 14 w 15"/>
                <a:gd name="T59" fmla="*/ 1 h 12"/>
                <a:gd name="T60" fmla="*/ 14 w 15"/>
                <a:gd name="T61" fmla="*/ 1 h 12"/>
                <a:gd name="T62" fmla="*/ 14 w 15"/>
                <a:gd name="T63" fmla="*/ 2 h 12"/>
                <a:gd name="T64" fmla="*/ 14 w 15"/>
                <a:gd name="T65" fmla="*/ 2 h 12"/>
                <a:gd name="T66" fmla="*/ 14 w 15"/>
                <a:gd name="T67" fmla="*/ 6 h 12"/>
                <a:gd name="T68" fmla="*/ 13 w 15"/>
                <a:gd name="T69" fmla="*/ 5 h 12"/>
                <a:gd name="T70" fmla="*/ 14 w 15"/>
                <a:gd name="T71" fmla="*/ 4 h 12"/>
                <a:gd name="T72" fmla="*/ 15 w 15"/>
                <a:gd name="T73" fmla="*/ 5 h 12"/>
                <a:gd name="T74" fmla="*/ 15 w 15"/>
                <a:gd name="T75" fmla="*/ 5 h 12"/>
                <a:gd name="T76" fmla="*/ 14 w 15"/>
                <a:gd name="T77" fmla="*/ 6 h 12"/>
                <a:gd name="T78" fmla="*/ 14 w 15"/>
                <a:gd name="T79" fmla="*/ 6 h 12"/>
                <a:gd name="T80" fmla="*/ 12 w 15"/>
                <a:gd name="T81" fmla="*/ 10 h 12"/>
                <a:gd name="T82" fmla="*/ 12 w 15"/>
                <a:gd name="T83" fmla="*/ 10 h 12"/>
                <a:gd name="T84" fmla="*/ 13 w 15"/>
                <a:gd name="T85" fmla="*/ 10 h 12"/>
                <a:gd name="T86" fmla="*/ 13 w 15"/>
                <a:gd name="T87" fmla="*/ 10 h 12"/>
                <a:gd name="T88" fmla="*/ 12 w 15"/>
                <a:gd name="T89" fmla="*/ 10 h 12"/>
                <a:gd name="T90" fmla="*/ 10 w 15"/>
                <a:gd name="T91" fmla="*/ 11 h 12"/>
                <a:gd name="T92" fmla="*/ 10 w 15"/>
                <a:gd name="T93" fmla="*/ 10 h 12"/>
                <a:gd name="T94" fmla="*/ 9 w 15"/>
                <a:gd name="T95" fmla="*/ 10 h 12"/>
                <a:gd name="T96" fmla="*/ 10 w 15"/>
                <a:gd name="T97" fmla="*/ 10 h 12"/>
                <a:gd name="T98" fmla="*/ 11 w 15"/>
                <a:gd name="T99" fmla="*/ 11 h 12"/>
                <a:gd name="T100" fmla="*/ 11 w 15"/>
                <a:gd name="T101" fmla="*/ 12 h 12"/>
                <a:gd name="T102" fmla="*/ 10 w 15"/>
                <a:gd name="T10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 h="12">
                  <a:moveTo>
                    <a:pt x="2" y="1"/>
                  </a:moveTo>
                  <a:cubicBezTo>
                    <a:pt x="3" y="0"/>
                    <a:pt x="3" y="0"/>
                    <a:pt x="3" y="0"/>
                  </a:cubicBezTo>
                  <a:cubicBezTo>
                    <a:pt x="3" y="0"/>
                    <a:pt x="3" y="0"/>
                    <a:pt x="3" y="0"/>
                  </a:cubicBezTo>
                  <a:cubicBezTo>
                    <a:pt x="2" y="0"/>
                    <a:pt x="2" y="0"/>
                    <a:pt x="2" y="0"/>
                  </a:cubicBezTo>
                  <a:cubicBezTo>
                    <a:pt x="1" y="0"/>
                    <a:pt x="1" y="0"/>
                    <a:pt x="1" y="0"/>
                  </a:cubicBezTo>
                  <a:cubicBezTo>
                    <a:pt x="0" y="0"/>
                    <a:pt x="0" y="0"/>
                    <a:pt x="0" y="0"/>
                  </a:cubicBezTo>
                  <a:cubicBezTo>
                    <a:pt x="1" y="1"/>
                    <a:pt x="1" y="1"/>
                    <a:pt x="1" y="1"/>
                  </a:cubicBezTo>
                  <a:cubicBezTo>
                    <a:pt x="1" y="1"/>
                    <a:pt x="2" y="1"/>
                    <a:pt x="2" y="1"/>
                  </a:cubicBezTo>
                  <a:close/>
                  <a:moveTo>
                    <a:pt x="3" y="2"/>
                  </a:moveTo>
                  <a:cubicBezTo>
                    <a:pt x="3" y="1"/>
                    <a:pt x="3" y="1"/>
                    <a:pt x="3" y="1"/>
                  </a:cubicBezTo>
                  <a:cubicBezTo>
                    <a:pt x="3" y="1"/>
                    <a:pt x="3" y="1"/>
                    <a:pt x="3" y="1"/>
                  </a:cubicBezTo>
                  <a:cubicBezTo>
                    <a:pt x="4" y="1"/>
                    <a:pt x="4" y="1"/>
                    <a:pt x="4" y="1"/>
                  </a:cubicBezTo>
                  <a:cubicBezTo>
                    <a:pt x="4" y="1"/>
                    <a:pt x="4" y="1"/>
                    <a:pt x="4" y="1"/>
                  </a:cubicBezTo>
                  <a:cubicBezTo>
                    <a:pt x="4" y="1"/>
                    <a:pt x="3" y="2"/>
                    <a:pt x="3" y="2"/>
                  </a:cubicBezTo>
                  <a:close/>
                  <a:moveTo>
                    <a:pt x="7" y="3"/>
                  </a:moveTo>
                  <a:cubicBezTo>
                    <a:pt x="7" y="3"/>
                    <a:pt x="7" y="3"/>
                    <a:pt x="7" y="3"/>
                  </a:cubicBezTo>
                  <a:cubicBezTo>
                    <a:pt x="7" y="3"/>
                    <a:pt x="7" y="3"/>
                    <a:pt x="7" y="3"/>
                  </a:cubicBezTo>
                  <a:cubicBezTo>
                    <a:pt x="6" y="2"/>
                    <a:pt x="6" y="2"/>
                    <a:pt x="6" y="2"/>
                  </a:cubicBezTo>
                  <a:cubicBezTo>
                    <a:pt x="6" y="2"/>
                    <a:pt x="6" y="2"/>
                    <a:pt x="6" y="2"/>
                  </a:cubicBezTo>
                  <a:cubicBezTo>
                    <a:pt x="7" y="2"/>
                    <a:pt x="7" y="2"/>
                    <a:pt x="7" y="2"/>
                  </a:cubicBezTo>
                  <a:cubicBezTo>
                    <a:pt x="8" y="2"/>
                    <a:pt x="8" y="2"/>
                    <a:pt x="8" y="2"/>
                  </a:cubicBezTo>
                  <a:cubicBezTo>
                    <a:pt x="8" y="3"/>
                    <a:pt x="8" y="3"/>
                    <a:pt x="8" y="3"/>
                  </a:cubicBezTo>
                  <a:cubicBezTo>
                    <a:pt x="8" y="3"/>
                    <a:pt x="7" y="3"/>
                    <a:pt x="7" y="3"/>
                  </a:cubicBezTo>
                  <a:close/>
                  <a:moveTo>
                    <a:pt x="9" y="3"/>
                  </a:moveTo>
                  <a:cubicBezTo>
                    <a:pt x="9" y="3"/>
                    <a:pt x="9" y="3"/>
                    <a:pt x="9" y="3"/>
                  </a:cubicBezTo>
                  <a:cubicBezTo>
                    <a:pt x="8" y="3"/>
                    <a:pt x="8" y="3"/>
                    <a:pt x="8" y="3"/>
                  </a:cubicBezTo>
                  <a:cubicBezTo>
                    <a:pt x="9" y="2"/>
                    <a:pt x="9" y="2"/>
                    <a:pt x="9" y="2"/>
                  </a:cubicBezTo>
                  <a:cubicBezTo>
                    <a:pt x="9" y="3"/>
                    <a:pt x="9" y="3"/>
                    <a:pt x="9" y="3"/>
                  </a:cubicBezTo>
                  <a:close/>
                  <a:moveTo>
                    <a:pt x="14" y="2"/>
                  </a:moveTo>
                  <a:cubicBezTo>
                    <a:pt x="14" y="1"/>
                    <a:pt x="14" y="1"/>
                    <a:pt x="14" y="1"/>
                  </a:cubicBezTo>
                  <a:cubicBezTo>
                    <a:pt x="14" y="1"/>
                    <a:pt x="14" y="1"/>
                    <a:pt x="14" y="1"/>
                  </a:cubicBezTo>
                  <a:cubicBezTo>
                    <a:pt x="14" y="2"/>
                    <a:pt x="14" y="2"/>
                    <a:pt x="14" y="2"/>
                  </a:cubicBezTo>
                  <a:cubicBezTo>
                    <a:pt x="14" y="2"/>
                    <a:pt x="14" y="2"/>
                    <a:pt x="14" y="2"/>
                  </a:cubicBezTo>
                  <a:close/>
                  <a:moveTo>
                    <a:pt x="14" y="6"/>
                  </a:moveTo>
                  <a:cubicBezTo>
                    <a:pt x="13" y="5"/>
                    <a:pt x="13" y="5"/>
                    <a:pt x="13" y="5"/>
                  </a:cubicBezTo>
                  <a:cubicBezTo>
                    <a:pt x="14" y="4"/>
                    <a:pt x="14" y="4"/>
                    <a:pt x="14" y="4"/>
                  </a:cubicBezTo>
                  <a:cubicBezTo>
                    <a:pt x="15" y="5"/>
                    <a:pt x="15" y="5"/>
                    <a:pt x="15" y="5"/>
                  </a:cubicBezTo>
                  <a:cubicBezTo>
                    <a:pt x="15" y="5"/>
                    <a:pt x="15" y="5"/>
                    <a:pt x="15" y="5"/>
                  </a:cubicBezTo>
                  <a:cubicBezTo>
                    <a:pt x="14" y="6"/>
                    <a:pt x="14" y="6"/>
                    <a:pt x="14" y="6"/>
                  </a:cubicBezTo>
                  <a:cubicBezTo>
                    <a:pt x="14" y="6"/>
                    <a:pt x="14" y="6"/>
                    <a:pt x="14" y="6"/>
                  </a:cubicBezTo>
                  <a:close/>
                  <a:moveTo>
                    <a:pt x="12" y="10"/>
                  </a:moveTo>
                  <a:cubicBezTo>
                    <a:pt x="12" y="10"/>
                    <a:pt x="12" y="10"/>
                    <a:pt x="12" y="10"/>
                  </a:cubicBezTo>
                  <a:cubicBezTo>
                    <a:pt x="13" y="10"/>
                    <a:pt x="13" y="10"/>
                    <a:pt x="13" y="10"/>
                  </a:cubicBezTo>
                  <a:cubicBezTo>
                    <a:pt x="13" y="10"/>
                    <a:pt x="13" y="10"/>
                    <a:pt x="13" y="10"/>
                  </a:cubicBezTo>
                  <a:cubicBezTo>
                    <a:pt x="12" y="10"/>
                    <a:pt x="12" y="10"/>
                    <a:pt x="12" y="10"/>
                  </a:cubicBezTo>
                  <a:close/>
                  <a:moveTo>
                    <a:pt x="10" y="11"/>
                  </a:moveTo>
                  <a:cubicBezTo>
                    <a:pt x="10" y="10"/>
                    <a:pt x="10" y="10"/>
                    <a:pt x="10" y="10"/>
                  </a:cubicBezTo>
                  <a:cubicBezTo>
                    <a:pt x="9" y="10"/>
                    <a:pt x="9" y="10"/>
                    <a:pt x="9" y="10"/>
                  </a:cubicBezTo>
                  <a:cubicBezTo>
                    <a:pt x="10" y="10"/>
                    <a:pt x="10" y="10"/>
                    <a:pt x="10" y="10"/>
                  </a:cubicBezTo>
                  <a:cubicBezTo>
                    <a:pt x="11" y="11"/>
                    <a:pt x="11" y="11"/>
                    <a:pt x="11" y="11"/>
                  </a:cubicBezTo>
                  <a:cubicBezTo>
                    <a:pt x="11" y="12"/>
                    <a:pt x="11" y="12"/>
                    <a:pt x="11" y="12"/>
                  </a:cubicBezTo>
                  <a:lnTo>
                    <a:pt x="10"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96"/>
            <p:cNvSpPr>
              <a:spLocks noEditPoints="1"/>
            </p:cNvSpPr>
            <p:nvPr/>
          </p:nvSpPr>
          <p:spPr bwMode="auto">
            <a:xfrm>
              <a:off x="16884215" y="-628643"/>
              <a:ext cx="160411" cy="201492"/>
            </a:xfrm>
            <a:custGeom>
              <a:avLst/>
              <a:gdLst>
                <a:gd name="T0" fmla="*/ 32 w 82"/>
                <a:gd name="T1" fmla="*/ 67 h 103"/>
                <a:gd name="T2" fmla="*/ 30 w 82"/>
                <a:gd name="T3" fmla="*/ 38 h 103"/>
                <a:gd name="T4" fmla="*/ 42 w 82"/>
                <a:gd name="T5" fmla="*/ 13 h 103"/>
                <a:gd name="T6" fmla="*/ 46 w 82"/>
                <a:gd name="T7" fmla="*/ 23 h 103"/>
                <a:gd name="T8" fmla="*/ 53 w 82"/>
                <a:gd name="T9" fmla="*/ 29 h 103"/>
                <a:gd name="T10" fmla="*/ 57 w 82"/>
                <a:gd name="T11" fmla="*/ 29 h 103"/>
                <a:gd name="T12" fmla="*/ 63 w 82"/>
                <a:gd name="T13" fmla="*/ 29 h 103"/>
                <a:gd name="T14" fmla="*/ 68 w 82"/>
                <a:gd name="T15" fmla="*/ 29 h 103"/>
                <a:gd name="T16" fmla="*/ 72 w 82"/>
                <a:gd name="T17" fmla="*/ 34 h 103"/>
                <a:gd name="T18" fmla="*/ 74 w 82"/>
                <a:gd name="T19" fmla="*/ 38 h 103"/>
                <a:gd name="T20" fmla="*/ 80 w 82"/>
                <a:gd name="T21" fmla="*/ 42 h 103"/>
                <a:gd name="T22" fmla="*/ 80 w 82"/>
                <a:gd name="T23" fmla="*/ 44 h 103"/>
                <a:gd name="T24" fmla="*/ 80 w 82"/>
                <a:gd name="T25" fmla="*/ 48 h 103"/>
                <a:gd name="T26" fmla="*/ 76 w 82"/>
                <a:gd name="T27" fmla="*/ 55 h 103"/>
                <a:gd name="T28" fmla="*/ 72 w 82"/>
                <a:gd name="T29" fmla="*/ 59 h 103"/>
                <a:gd name="T30" fmla="*/ 68 w 82"/>
                <a:gd name="T31" fmla="*/ 63 h 103"/>
                <a:gd name="T32" fmla="*/ 67 w 82"/>
                <a:gd name="T33" fmla="*/ 63 h 103"/>
                <a:gd name="T34" fmla="*/ 67 w 82"/>
                <a:gd name="T35" fmla="*/ 61 h 103"/>
                <a:gd name="T36" fmla="*/ 65 w 82"/>
                <a:gd name="T37" fmla="*/ 61 h 103"/>
                <a:gd name="T38" fmla="*/ 63 w 82"/>
                <a:gd name="T39" fmla="*/ 63 h 103"/>
                <a:gd name="T40" fmla="*/ 63 w 82"/>
                <a:gd name="T41" fmla="*/ 65 h 103"/>
                <a:gd name="T42" fmla="*/ 61 w 82"/>
                <a:gd name="T43" fmla="*/ 71 h 103"/>
                <a:gd name="T44" fmla="*/ 61 w 82"/>
                <a:gd name="T45" fmla="*/ 73 h 103"/>
                <a:gd name="T46" fmla="*/ 61 w 82"/>
                <a:gd name="T47" fmla="*/ 73 h 103"/>
                <a:gd name="T48" fmla="*/ 65 w 82"/>
                <a:gd name="T49" fmla="*/ 78 h 103"/>
                <a:gd name="T50" fmla="*/ 59 w 82"/>
                <a:gd name="T51" fmla="*/ 78 h 103"/>
                <a:gd name="T52" fmla="*/ 55 w 82"/>
                <a:gd name="T53" fmla="*/ 78 h 103"/>
                <a:gd name="T54" fmla="*/ 49 w 82"/>
                <a:gd name="T55" fmla="*/ 84 h 103"/>
                <a:gd name="T56" fmla="*/ 47 w 82"/>
                <a:gd name="T57" fmla="*/ 88 h 103"/>
                <a:gd name="T58" fmla="*/ 46 w 82"/>
                <a:gd name="T59" fmla="*/ 90 h 103"/>
                <a:gd name="T60" fmla="*/ 38 w 82"/>
                <a:gd name="T61" fmla="*/ 90 h 103"/>
                <a:gd name="T62" fmla="*/ 36 w 82"/>
                <a:gd name="T63" fmla="*/ 92 h 103"/>
                <a:gd name="T64" fmla="*/ 36 w 82"/>
                <a:gd name="T65" fmla="*/ 94 h 103"/>
                <a:gd name="T66" fmla="*/ 36 w 82"/>
                <a:gd name="T67" fmla="*/ 96 h 103"/>
                <a:gd name="T68" fmla="*/ 36 w 82"/>
                <a:gd name="T69" fmla="*/ 96 h 103"/>
                <a:gd name="T70" fmla="*/ 32 w 82"/>
                <a:gd name="T71" fmla="*/ 99 h 103"/>
                <a:gd name="T72" fmla="*/ 28 w 82"/>
                <a:gd name="T73" fmla="*/ 99 h 103"/>
                <a:gd name="T74" fmla="*/ 23 w 82"/>
                <a:gd name="T75" fmla="*/ 101 h 103"/>
                <a:gd name="T76" fmla="*/ 19 w 82"/>
                <a:gd name="T77" fmla="*/ 103 h 103"/>
                <a:gd name="T78" fmla="*/ 17 w 82"/>
                <a:gd name="T79" fmla="*/ 103 h 103"/>
                <a:gd name="T80" fmla="*/ 9 w 82"/>
                <a:gd name="T81" fmla="*/ 96 h 103"/>
                <a:gd name="T82" fmla="*/ 0 w 82"/>
                <a:gd name="T83" fmla="*/ 80 h 103"/>
                <a:gd name="T84" fmla="*/ 2 w 82"/>
                <a:gd name="T85" fmla="*/ 76 h 103"/>
                <a:gd name="T86" fmla="*/ 40 w 82"/>
                <a:gd name="T87" fmla="*/ 8 h 103"/>
                <a:gd name="T88" fmla="*/ 42 w 82"/>
                <a:gd name="T89" fmla="*/ 4 h 103"/>
                <a:gd name="T90" fmla="*/ 42 w 82"/>
                <a:gd name="T91" fmla="*/ 2 h 103"/>
                <a:gd name="T92" fmla="*/ 42 w 82"/>
                <a:gd name="T93" fmla="*/ 0 h 103"/>
                <a:gd name="T94" fmla="*/ 42 w 82"/>
                <a:gd name="T95" fmla="*/ 0 h 103"/>
                <a:gd name="T96" fmla="*/ 40 w 82"/>
                <a:gd name="T97" fmla="*/ 0 h 103"/>
                <a:gd name="T98" fmla="*/ 38 w 82"/>
                <a:gd name="T99" fmla="*/ 4 h 103"/>
                <a:gd name="T100" fmla="*/ 38 w 82"/>
                <a:gd name="T101" fmla="*/ 4 h 103"/>
                <a:gd name="T102" fmla="*/ 38 w 82"/>
                <a:gd name="T103" fmla="*/ 6 h 103"/>
                <a:gd name="T104" fmla="*/ 40 w 82"/>
                <a:gd name="T105" fmla="*/ 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03">
                  <a:moveTo>
                    <a:pt x="2" y="76"/>
                  </a:moveTo>
                  <a:lnTo>
                    <a:pt x="32" y="67"/>
                  </a:lnTo>
                  <a:lnTo>
                    <a:pt x="34" y="46"/>
                  </a:lnTo>
                  <a:lnTo>
                    <a:pt x="30" y="38"/>
                  </a:lnTo>
                  <a:lnTo>
                    <a:pt x="40" y="13"/>
                  </a:lnTo>
                  <a:lnTo>
                    <a:pt x="42" y="13"/>
                  </a:lnTo>
                  <a:lnTo>
                    <a:pt x="44" y="19"/>
                  </a:lnTo>
                  <a:lnTo>
                    <a:pt x="46" y="23"/>
                  </a:lnTo>
                  <a:lnTo>
                    <a:pt x="47" y="23"/>
                  </a:lnTo>
                  <a:lnTo>
                    <a:pt x="53" y="29"/>
                  </a:lnTo>
                  <a:lnTo>
                    <a:pt x="55" y="29"/>
                  </a:lnTo>
                  <a:lnTo>
                    <a:pt x="57" y="29"/>
                  </a:lnTo>
                  <a:lnTo>
                    <a:pt x="59" y="29"/>
                  </a:lnTo>
                  <a:lnTo>
                    <a:pt x="63" y="29"/>
                  </a:lnTo>
                  <a:lnTo>
                    <a:pt x="67" y="29"/>
                  </a:lnTo>
                  <a:lnTo>
                    <a:pt x="68" y="29"/>
                  </a:lnTo>
                  <a:lnTo>
                    <a:pt x="70" y="33"/>
                  </a:lnTo>
                  <a:lnTo>
                    <a:pt x="72" y="34"/>
                  </a:lnTo>
                  <a:lnTo>
                    <a:pt x="74" y="36"/>
                  </a:lnTo>
                  <a:lnTo>
                    <a:pt x="74" y="38"/>
                  </a:lnTo>
                  <a:lnTo>
                    <a:pt x="78" y="42"/>
                  </a:lnTo>
                  <a:lnTo>
                    <a:pt x="80" y="42"/>
                  </a:lnTo>
                  <a:lnTo>
                    <a:pt x="82" y="42"/>
                  </a:lnTo>
                  <a:lnTo>
                    <a:pt x="80" y="44"/>
                  </a:lnTo>
                  <a:lnTo>
                    <a:pt x="80" y="46"/>
                  </a:lnTo>
                  <a:lnTo>
                    <a:pt x="80" y="48"/>
                  </a:lnTo>
                  <a:lnTo>
                    <a:pt x="80" y="50"/>
                  </a:lnTo>
                  <a:lnTo>
                    <a:pt x="76" y="55"/>
                  </a:lnTo>
                  <a:lnTo>
                    <a:pt x="72" y="57"/>
                  </a:lnTo>
                  <a:lnTo>
                    <a:pt x="72" y="59"/>
                  </a:lnTo>
                  <a:lnTo>
                    <a:pt x="70" y="59"/>
                  </a:lnTo>
                  <a:lnTo>
                    <a:pt x="68" y="63"/>
                  </a:lnTo>
                  <a:lnTo>
                    <a:pt x="68" y="63"/>
                  </a:lnTo>
                  <a:lnTo>
                    <a:pt x="67" y="63"/>
                  </a:lnTo>
                  <a:lnTo>
                    <a:pt x="67" y="61"/>
                  </a:lnTo>
                  <a:lnTo>
                    <a:pt x="67" y="61"/>
                  </a:lnTo>
                  <a:lnTo>
                    <a:pt x="67" y="61"/>
                  </a:lnTo>
                  <a:lnTo>
                    <a:pt x="65" y="61"/>
                  </a:lnTo>
                  <a:lnTo>
                    <a:pt x="65" y="63"/>
                  </a:lnTo>
                  <a:lnTo>
                    <a:pt x="63" y="63"/>
                  </a:lnTo>
                  <a:lnTo>
                    <a:pt x="65" y="65"/>
                  </a:lnTo>
                  <a:lnTo>
                    <a:pt x="63" y="65"/>
                  </a:lnTo>
                  <a:lnTo>
                    <a:pt x="61" y="69"/>
                  </a:lnTo>
                  <a:lnTo>
                    <a:pt x="61" y="71"/>
                  </a:lnTo>
                  <a:lnTo>
                    <a:pt x="61" y="71"/>
                  </a:lnTo>
                  <a:lnTo>
                    <a:pt x="61" y="73"/>
                  </a:lnTo>
                  <a:lnTo>
                    <a:pt x="63" y="73"/>
                  </a:lnTo>
                  <a:lnTo>
                    <a:pt x="61" y="73"/>
                  </a:lnTo>
                  <a:lnTo>
                    <a:pt x="63" y="76"/>
                  </a:lnTo>
                  <a:lnTo>
                    <a:pt x="65" y="78"/>
                  </a:lnTo>
                  <a:lnTo>
                    <a:pt x="63" y="78"/>
                  </a:lnTo>
                  <a:lnTo>
                    <a:pt x="59" y="78"/>
                  </a:lnTo>
                  <a:lnTo>
                    <a:pt x="57" y="80"/>
                  </a:lnTo>
                  <a:lnTo>
                    <a:pt x="55" y="78"/>
                  </a:lnTo>
                  <a:lnTo>
                    <a:pt x="53" y="80"/>
                  </a:lnTo>
                  <a:lnTo>
                    <a:pt x="49" y="84"/>
                  </a:lnTo>
                  <a:lnTo>
                    <a:pt x="49" y="88"/>
                  </a:lnTo>
                  <a:lnTo>
                    <a:pt x="47" y="88"/>
                  </a:lnTo>
                  <a:lnTo>
                    <a:pt x="46" y="90"/>
                  </a:lnTo>
                  <a:lnTo>
                    <a:pt x="46" y="90"/>
                  </a:lnTo>
                  <a:lnTo>
                    <a:pt x="42" y="90"/>
                  </a:lnTo>
                  <a:lnTo>
                    <a:pt x="38" y="90"/>
                  </a:lnTo>
                  <a:lnTo>
                    <a:pt x="38" y="90"/>
                  </a:lnTo>
                  <a:lnTo>
                    <a:pt x="36" y="92"/>
                  </a:lnTo>
                  <a:lnTo>
                    <a:pt x="36" y="94"/>
                  </a:lnTo>
                  <a:lnTo>
                    <a:pt x="36" y="94"/>
                  </a:lnTo>
                  <a:lnTo>
                    <a:pt x="38" y="94"/>
                  </a:lnTo>
                  <a:lnTo>
                    <a:pt x="36" y="96"/>
                  </a:lnTo>
                  <a:lnTo>
                    <a:pt x="36" y="96"/>
                  </a:lnTo>
                  <a:lnTo>
                    <a:pt x="36" y="96"/>
                  </a:lnTo>
                  <a:lnTo>
                    <a:pt x="34" y="99"/>
                  </a:lnTo>
                  <a:lnTo>
                    <a:pt x="32" y="99"/>
                  </a:lnTo>
                  <a:lnTo>
                    <a:pt x="30" y="99"/>
                  </a:lnTo>
                  <a:lnTo>
                    <a:pt x="28" y="99"/>
                  </a:lnTo>
                  <a:lnTo>
                    <a:pt x="26" y="99"/>
                  </a:lnTo>
                  <a:lnTo>
                    <a:pt x="23" y="101"/>
                  </a:lnTo>
                  <a:lnTo>
                    <a:pt x="21" y="101"/>
                  </a:lnTo>
                  <a:lnTo>
                    <a:pt x="19" y="103"/>
                  </a:lnTo>
                  <a:lnTo>
                    <a:pt x="17" y="103"/>
                  </a:lnTo>
                  <a:lnTo>
                    <a:pt x="17" y="103"/>
                  </a:lnTo>
                  <a:lnTo>
                    <a:pt x="15" y="103"/>
                  </a:lnTo>
                  <a:lnTo>
                    <a:pt x="9" y="96"/>
                  </a:lnTo>
                  <a:lnTo>
                    <a:pt x="11" y="92"/>
                  </a:lnTo>
                  <a:lnTo>
                    <a:pt x="0" y="80"/>
                  </a:lnTo>
                  <a:lnTo>
                    <a:pt x="2" y="76"/>
                  </a:lnTo>
                  <a:lnTo>
                    <a:pt x="2" y="76"/>
                  </a:lnTo>
                  <a:close/>
                  <a:moveTo>
                    <a:pt x="40" y="8"/>
                  </a:moveTo>
                  <a:lnTo>
                    <a:pt x="40" y="8"/>
                  </a:lnTo>
                  <a:lnTo>
                    <a:pt x="42" y="6"/>
                  </a:lnTo>
                  <a:lnTo>
                    <a:pt x="42" y="4"/>
                  </a:lnTo>
                  <a:lnTo>
                    <a:pt x="42" y="2"/>
                  </a:lnTo>
                  <a:lnTo>
                    <a:pt x="42" y="2"/>
                  </a:lnTo>
                  <a:lnTo>
                    <a:pt x="40" y="2"/>
                  </a:lnTo>
                  <a:lnTo>
                    <a:pt x="42" y="0"/>
                  </a:lnTo>
                  <a:lnTo>
                    <a:pt x="42" y="0"/>
                  </a:lnTo>
                  <a:lnTo>
                    <a:pt x="42" y="0"/>
                  </a:lnTo>
                  <a:lnTo>
                    <a:pt x="40" y="0"/>
                  </a:lnTo>
                  <a:lnTo>
                    <a:pt x="40" y="0"/>
                  </a:lnTo>
                  <a:lnTo>
                    <a:pt x="40" y="4"/>
                  </a:lnTo>
                  <a:lnTo>
                    <a:pt x="38" y="4"/>
                  </a:lnTo>
                  <a:lnTo>
                    <a:pt x="38" y="4"/>
                  </a:lnTo>
                  <a:lnTo>
                    <a:pt x="38" y="4"/>
                  </a:lnTo>
                  <a:lnTo>
                    <a:pt x="38" y="4"/>
                  </a:lnTo>
                  <a:lnTo>
                    <a:pt x="38" y="6"/>
                  </a:lnTo>
                  <a:lnTo>
                    <a:pt x="40" y="8"/>
                  </a:lnTo>
                  <a:lnTo>
                    <a:pt x="4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97"/>
            <p:cNvSpPr>
              <a:spLocks noEditPoints="1"/>
            </p:cNvSpPr>
            <p:nvPr/>
          </p:nvSpPr>
          <p:spPr bwMode="auto">
            <a:xfrm>
              <a:off x="16688592" y="-479970"/>
              <a:ext cx="258223" cy="142804"/>
            </a:xfrm>
            <a:custGeom>
              <a:avLst/>
              <a:gdLst>
                <a:gd name="T0" fmla="*/ 4 w 132"/>
                <a:gd name="T1" fmla="*/ 27 h 73"/>
                <a:gd name="T2" fmla="*/ 6 w 132"/>
                <a:gd name="T3" fmla="*/ 27 h 73"/>
                <a:gd name="T4" fmla="*/ 8 w 132"/>
                <a:gd name="T5" fmla="*/ 21 h 73"/>
                <a:gd name="T6" fmla="*/ 12 w 132"/>
                <a:gd name="T7" fmla="*/ 16 h 73"/>
                <a:gd name="T8" fmla="*/ 21 w 132"/>
                <a:gd name="T9" fmla="*/ 18 h 73"/>
                <a:gd name="T10" fmla="*/ 40 w 132"/>
                <a:gd name="T11" fmla="*/ 25 h 73"/>
                <a:gd name="T12" fmla="*/ 62 w 132"/>
                <a:gd name="T13" fmla="*/ 12 h 73"/>
                <a:gd name="T14" fmla="*/ 100 w 132"/>
                <a:gd name="T15" fmla="*/ 4 h 73"/>
                <a:gd name="T16" fmla="*/ 109 w 132"/>
                <a:gd name="T17" fmla="*/ 20 h 73"/>
                <a:gd name="T18" fmla="*/ 113 w 132"/>
                <a:gd name="T19" fmla="*/ 27 h 73"/>
                <a:gd name="T20" fmla="*/ 105 w 132"/>
                <a:gd name="T21" fmla="*/ 33 h 73"/>
                <a:gd name="T22" fmla="*/ 105 w 132"/>
                <a:gd name="T23" fmla="*/ 35 h 73"/>
                <a:gd name="T24" fmla="*/ 105 w 132"/>
                <a:gd name="T25" fmla="*/ 37 h 73"/>
                <a:gd name="T26" fmla="*/ 100 w 132"/>
                <a:gd name="T27" fmla="*/ 41 h 73"/>
                <a:gd name="T28" fmla="*/ 88 w 132"/>
                <a:gd name="T29" fmla="*/ 42 h 73"/>
                <a:gd name="T30" fmla="*/ 75 w 132"/>
                <a:gd name="T31" fmla="*/ 46 h 73"/>
                <a:gd name="T32" fmla="*/ 71 w 132"/>
                <a:gd name="T33" fmla="*/ 48 h 73"/>
                <a:gd name="T34" fmla="*/ 67 w 132"/>
                <a:gd name="T35" fmla="*/ 54 h 73"/>
                <a:gd name="T36" fmla="*/ 65 w 132"/>
                <a:gd name="T37" fmla="*/ 52 h 73"/>
                <a:gd name="T38" fmla="*/ 62 w 132"/>
                <a:gd name="T39" fmla="*/ 54 h 73"/>
                <a:gd name="T40" fmla="*/ 60 w 132"/>
                <a:gd name="T41" fmla="*/ 54 h 73"/>
                <a:gd name="T42" fmla="*/ 56 w 132"/>
                <a:gd name="T43" fmla="*/ 58 h 73"/>
                <a:gd name="T44" fmla="*/ 50 w 132"/>
                <a:gd name="T45" fmla="*/ 58 h 73"/>
                <a:gd name="T46" fmla="*/ 42 w 132"/>
                <a:gd name="T47" fmla="*/ 60 h 73"/>
                <a:gd name="T48" fmla="*/ 39 w 132"/>
                <a:gd name="T49" fmla="*/ 60 h 73"/>
                <a:gd name="T50" fmla="*/ 37 w 132"/>
                <a:gd name="T51" fmla="*/ 58 h 73"/>
                <a:gd name="T52" fmla="*/ 33 w 132"/>
                <a:gd name="T53" fmla="*/ 60 h 73"/>
                <a:gd name="T54" fmla="*/ 31 w 132"/>
                <a:gd name="T55" fmla="*/ 63 h 73"/>
                <a:gd name="T56" fmla="*/ 25 w 132"/>
                <a:gd name="T57" fmla="*/ 65 h 73"/>
                <a:gd name="T58" fmla="*/ 23 w 132"/>
                <a:gd name="T59" fmla="*/ 65 h 73"/>
                <a:gd name="T60" fmla="*/ 19 w 132"/>
                <a:gd name="T61" fmla="*/ 67 h 73"/>
                <a:gd name="T62" fmla="*/ 16 w 132"/>
                <a:gd name="T63" fmla="*/ 67 h 73"/>
                <a:gd name="T64" fmla="*/ 12 w 132"/>
                <a:gd name="T65" fmla="*/ 65 h 73"/>
                <a:gd name="T66" fmla="*/ 10 w 132"/>
                <a:gd name="T67" fmla="*/ 62 h 73"/>
                <a:gd name="T68" fmla="*/ 10 w 132"/>
                <a:gd name="T69" fmla="*/ 58 h 73"/>
                <a:gd name="T70" fmla="*/ 6 w 132"/>
                <a:gd name="T71" fmla="*/ 52 h 73"/>
                <a:gd name="T72" fmla="*/ 2 w 132"/>
                <a:gd name="T73" fmla="*/ 41 h 73"/>
                <a:gd name="T74" fmla="*/ 0 w 132"/>
                <a:gd name="T75" fmla="*/ 39 h 73"/>
                <a:gd name="T76" fmla="*/ 2 w 132"/>
                <a:gd name="T77" fmla="*/ 39 h 73"/>
                <a:gd name="T78" fmla="*/ 4 w 132"/>
                <a:gd name="T79" fmla="*/ 37 h 73"/>
                <a:gd name="T80" fmla="*/ 2 w 132"/>
                <a:gd name="T81" fmla="*/ 29 h 73"/>
                <a:gd name="T82" fmla="*/ 2 w 132"/>
                <a:gd name="T83" fmla="*/ 27 h 73"/>
                <a:gd name="T84" fmla="*/ 107 w 132"/>
                <a:gd name="T85" fmla="*/ 71 h 73"/>
                <a:gd name="T86" fmla="*/ 107 w 132"/>
                <a:gd name="T87" fmla="*/ 73 h 73"/>
                <a:gd name="T88" fmla="*/ 105 w 132"/>
                <a:gd name="T89" fmla="*/ 73 h 73"/>
                <a:gd name="T90" fmla="*/ 119 w 132"/>
                <a:gd name="T91" fmla="*/ 69 h 73"/>
                <a:gd name="T92" fmla="*/ 121 w 132"/>
                <a:gd name="T93" fmla="*/ 65 h 73"/>
                <a:gd name="T94" fmla="*/ 123 w 132"/>
                <a:gd name="T95" fmla="*/ 67 h 73"/>
                <a:gd name="T96" fmla="*/ 126 w 132"/>
                <a:gd name="T97" fmla="*/ 67 h 73"/>
                <a:gd name="T98" fmla="*/ 130 w 132"/>
                <a:gd name="T99" fmla="*/ 67 h 73"/>
                <a:gd name="T100" fmla="*/ 132 w 132"/>
                <a:gd name="T101" fmla="*/ 69 h 73"/>
                <a:gd name="T102" fmla="*/ 128 w 132"/>
                <a:gd name="T103" fmla="*/ 69 h 73"/>
                <a:gd name="T104" fmla="*/ 123 w 132"/>
                <a:gd name="T105" fmla="*/ 71 h 73"/>
                <a:gd name="T106" fmla="*/ 119 w 132"/>
                <a:gd name="T107"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73">
                  <a:moveTo>
                    <a:pt x="2" y="27"/>
                  </a:moveTo>
                  <a:lnTo>
                    <a:pt x="4" y="27"/>
                  </a:lnTo>
                  <a:lnTo>
                    <a:pt x="6" y="29"/>
                  </a:lnTo>
                  <a:lnTo>
                    <a:pt x="6" y="27"/>
                  </a:lnTo>
                  <a:lnTo>
                    <a:pt x="10" y="25"/>
                  </a:lnTo>
                  <a:lnTo>
                    <a:pt x="8" y="21"/>
                  </a:lnTo>
                  <a:lnTo>
                    <a:pt x="10" y="18"/>
                  </a:lnTo>
                  <a:lnTo>
                    <a:pt x="12" y="16"/>
                  </a:lnTo>
                  <a:lnTo>
                    <a:pt x="16" y="18"/>
                  </a:lnTo>
                  <a:lnTo>
                    <a:pt x="21" y="18"/>
                  </a:lnTo>
                  <a:lnTo>
                    <a:pt x="31" y="21"/>
                  </a:lnTo>
                  <a:lnTo>
                    <a:pt x="40" y="25"/>
                  </a:lnTo>
                  <a:lnTo>
                    <a:pt x="40" y="35"/>
                  </a:lnTo>
                  <a:lnTo>
                    <a:pt x="62" y="12"/>
                  </a:lnTo>
                  <a:lnTo>
                    <a:pt x="102" y="0"/>
                  </a:lnTo>
                  <a:lnTo>
                    <a:pt x="100" y="4"/>
                  </a:lnTo>
                  <a:lnTo>
                    <a:pt x="111" y="16"/>
                  </a:lnTo>
                  <a:lnTo>
                    <a:pt x="109" y="20"/>
                  </a:lnTo>
                  <a:lnTo>
                    <a:pt x="115" y="27"/>
                  </a:lnTo>
                  <a:lnTo>
                    <a:pt x="113" y="27"/>
                  </a:lnTo>
                  <a:lnTo>
                    <a:pt x="109" y="29"/>
                  </a:lnTo>
                  <a:lnTo>
                    <a:pt x="105" y="33"/>
                  </a:lnTo>
                  <a:lnTo>
                    <a:pt x="105" y="35"/>
                  </a:lnTo>
                  <a:lnTo>
                    <a:pt x="105" y="35"/>
                  </a:lnTo>
                  <a:lnTo>
                    <a:pt x="105" y="37"/>
                  </a:lnTo>
                  <a:lnTo>
                    <a:pt x="105" y="37"/>
                  </a:lnTo>
                  <a:lnTo>
                    <a:pt x="102" y="39"/>
                  </a:lnTo>
                  <a:lnTo>
                    <a:pt x="100" y="41"/>
                  </a:lnTo>
                  <a:lnTo>
                    <a:pt x="94" y="42"/>
                  </a:lnTo>
                  <a:lnTo>
                    <a:pt x="88" y="42"/>
                  </a:lnTo>
                  <a:lnTo>
                    <a:pt x="86" y="44"/>
                  </a:lnTo>
                  <a:lnTo>
                    <a:pt x="75" y="46"/>
                  </a:lnTo>
                  <a:lnTo>
                    <a:pt x="75" y="46"/>
                  </a:lnTo>
                  <a:lnTo>
                    <a:pt x="71" y="48"/>
                  </a:lnTo>
                  <a:lnTo>
                    <a:pt x="69" y="52"/>
                  </a:lnTo>
                  <a:lnTo>
                    <a:pt x="67" y="54"/>
                  </a:lnTo>
                  <a:lnTo>
                    <a:pt x="65" y="54"/>
                  </a:lnTo>
                  <a:lnTo>
                    <a:pt x="65" y="52"/>
                  </a:lnTo>
                  <a:lnTo>
                    <a:pt x="63" y="54"/>
                  </a:lnTo>
                  <a:lnTo>
                    <a:pt x="62" y="54"/>
                  </a:lnTo>
                  <a:lnTo>
                    <a:pt x="62" y="54"/>
                  </a:lnTo>
                  <a:lnTo>
                    <a:pt x="60" y="54"/>
                  </a:lnTo>
                  <a:lnTo>
                    <a:pt x="56" y="56"/>
                  </a:lnTo>
                  <a:lnTo>
                    <a:pt x="56" y="58"/>
                  </a:lnTo>
                  <a:lnTo>
                    <a:pt x="54" y="58"/>
                  </a:lnTo>
                  <a:lnTo>
                    <a:pt x="50" y="58"/>
                  </a:lnTo>
                  <a:lnTo>
                    <a:pt x="44" y="60"/>
                  </a:lnTo>
                  <a:lnTo>
                    <a:pt x="42" y="60"/>
                  </a:lnTo>
                  <a:lnTo>
                    <a:pt x="42" y="60"/>
                  </a:lnTo>
                  <a:lnTo>
                    <a:pt x="39" y="60"/>
                  </a:lnTo>
                  <a:lnTo>
                    <a:pt x="39" y="58"/>
                  </a:lnTo>
                  <a:lnTo>
                    <a:pt x="37" y="58"/>
                  </a:lnTo>
                  <a:lnTo>
                    <a:pt x="35" y="60"/>
                  </a:lnTo>
                  <a:lnTo>
                    <a:pt x="33" y="60"/>
                  </a:lnTo>
                  <a:lnTo>
                    <a:pt x="31" y="63"/>
                  </a:lnTo>
                  <a:lnTo>
                    <a:pt x="31" y="63"/>
                  </a:lnTo>
                  <a:lnTo>
                    <a:pt x="27" y="65"/>
                  </a:lnTo>
                  <a:lnTo>
                    <a:pt x="25" y="65"/>
                  </a:lnTo>
                  <a:lnTo>
                    <a:pt x="25" y="65"/>
                  </a:lnTo>
                  <a:lnTo>
                    <a:pt x="23" y="65"/>
                  </a:lnTo>
                  <a:lnTo>
                    <a:pt x="21" y="67"/>
                  </a:lnTo>
                  <a:lnTo>
                    <a:pt x="19" y="67"/>
                  </a:lnTo>
                  <a:lnTo>
                    <a:pt x="16" y="67"/>
                  </a:lnTo>
                  <a:lnTo>
                    <a:pt x="16" y="67"/>
                  </a:lnTo>
                  <a:lnTo>
                    <a:pt x="14" y="67"/>
                  </a:lnTo>
                  <a:lnTo>
                    <a:pt x="12" y="65"/>
                  </a:lnTo>
                  <a:lnTo>
                    <a:pt x="12" y="63"/>
                  </a:lnTo>
                  <a:lnTo>
                    <a:pt x="10" y="62"/>
                  </a:lnTo>
                  <a:lnTo>
                    <a:pt x="8" y="58"/>
                  </a:lnTo>
                  <a:lnTo>
                    <a:pt x="10" y="58"/>
                  </a:lnTo>
                  <a:lnTo>
                    <a:pt x="10" y="56"/>
                  </a:lnTo>
                  <a:lnTo>
                    <a:pt x="6" y="52"/>
                  </a:lnTo>
                  <a:lnTo>
                    <a:pt x="4" y="44"/>
                  </a:lnTo>
                  <a:lnTo>
                    <a:pt x="2" y="41"/>
                  </a:lnTo>
                  <a:lnTo>
                    <a:pt x="2" y="39"/>
                  </a:lnTo>
                  <a:lnTo>
                    <a:pt x="0" y="39"/>
                  </a:lnTo>
                  <a:lnTo>
                    <a:pt x="0" y="39"/>
                  </a:lnTo>
                  <a:lnTo>
                    <a:pt x="2" y="39"/>
                  </a:lnTo>
                  <a:lnTo>
                    <a:pt x="2" y="37"/>
                  </a:lnTo>
                  <a:lnTo>
                    <a:pt x="4" y="37"/>
                  </a:lnTo>
                  <a:lnTo>
                    <a:pt x="4" y="35"/>
                  </a:lnTo>
                  <a:lnTo>
                    <a:pt x="2" y="29"/>
                  </a:lnTo>
                  <a:lnTo>
                    <a:pt x="2" y="27"/>
                  </a:lnTo>
                  <a:lnTo>
                    <a:pt x="2" y="27"/>
                  </a:lnTo>
                  <a:close/>
                  <a:moveTo>
                    <a:pt x="105" y="73"/>
                  </a:moveTo>
                  <a:lnTo>
                    <a:pt x="107" y="71"/>
                  </a:lnTo>
                  <a:lnTo>
                    <a:pt x="109" y="73"/>
                  </a:lnTo>
                  <a:lnTo>
                    <a:pt x="107" y="73"/>
                  </a:lnTo>
                  <a:lnTo>
                    <a:pt x="105" y="73"/>
                  </a:lnTo>
                  <a:lnTo>
                    <a:pt x="105" y="73"/>
                  </a:lnTo>
                  <a:close/>
                  <a:moveTo>
                    <a:pt x="119" y="69"/>
                  </a:moveTo>
                  <a:lnTo>
                    <a:pt x="119" y="69"/>
                  </a:lnTo>
                  <a:lnTo>
                    <a:pt x="121" y="67"/>
                  </a:lnTo>
                  <a:lnTo>
                    <a:pt x="121" y="65"/>
                  </a:lnTo>
                  <a:lnTo>
                    <a:pt x="123" y="65"/>
                  </a:lnTo>
                  <a:lnTo>
                    <a:pt x="123" y="67"/>
                  </a:lnTo>
                  <a:lnTo>
                    <a:pt x="125" y="67"/>
                  </a:lnTo>
                  <a:lnTo>
                    <a:pt x="126" y="67"/>
                  </a:lnTo>
                  <a:lnTo>
                    <a:pt x="128" y="67"/>
                  </a:lnTo>
                  <a:lnTo>
                    <a:pt x="130" y="67"/>
                  </a:lnTo>
                  <a:lnTo>
                    <a:pt x="130" y="67"/>
                  </a:lnTo>
                  <a:lnTo>
                    <a:pt x="132" y="69"/>
                  </a:lnTo>
                  <a:lnTo>
                    <a:pt x="130" y="69"/>
                  </a:lnTo>
                  <a:lnTo>
                    <a:pt x="128" y="69"/>
                  </a:lnTo>
                  <a:lnTo>
                    <a:pt x="126" y="71"/>
                  </a:lnTo>
                  <a:lnTo>
                    <a:pt x="123" y="71"/>
                  </a:lnTo>
                  <a:lnTo>
                    <a:pt x="121" y="71"/>
                  </a:lnTo>
                  <a:lnTo>
                    <a:pt x="119" y="69"/>
                  </a:lnTo>
                  <a:lnTo>
                    <a:pt x="119" y="6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98"/>
            <p:cNvSpPr>
              <a:spLocks/>
            </p:cNvSpPr>
            <p:nvPr/>
          </p:nvSpPr>
          <p:spPr bwMode="auto">
            <a:xfrm>
              <a:off x="16305169" y="-728413"/>
              <a:ext cx="260180" cy="197579"/>
            </a:xfrm>
            <a:custGeom>
              <a:avLst/>
              <a:gdLst>
                <a:gd name="T0" fmla="*/ 107 w 133"/>
                <a:gd name="T1" fmla="*/ 17 h 101"/>
                <a:gd name="T2" fmla="*/ 99 w 133"/>
                <a:gd name="T3" fmla="*/ 3 h 101"/>
                <a:gd name="T4" fmla="*/ 95 w 133"/>
                <a:gd name="T5" fmla="*/ 3 h 101"/>
                <a:gd name="T6" fmla="*/ 80 w 133"/>
                <a:gd name="T7" fmla="*/ 3 h 101"/>
                <a:gd name="T8" fmla="*/ 76 w 133"/>
                <a:gd name="T9" fmla="*/ 5 h 101"/>
                <a:gd name="T10" fmla="*/ 72 w 133"/>
                <a:gd name="T11" fmla="*/ 3 h 101"/>
                <a:gd name="T12" fmla="*/ 72 w 133"/>
                <a:gd name="T13" fmla="*/ 0 h 101"/>
                <a:gd name="T14" fmla="*/ 65 w 133"/>
                <a:gd name="T15" fmla="*/ 0 h 101"/>
                <a:gd name="T16" fmla="*/ 66 w 133"/>
                <a:gd name="T17" fmla="*/ 1 h 101"/>
                <a:gd name="T18" fmla="*/ 61 w 133"/>
                <a:gd name="T19" fmla="*/ 1 h 101"/>
                <a:gd name="T20" fmla="*/ 61 w 133"/>
                <a:gd name="T21" fmla="*/ 0 h 101"/>
                <a:gd name="T22" fmla="*/ 59 w 133"/>
                <a:gd name="T23" fmla="*/ 0 h 101"/>
                <a:gd name="T24" fmla="*/ 53 w 133"/>
                <a:gd name="T25" fmla="*/ 3 h 101"/>
                <a:gd name="T26" fmla="*/ 47 w 133"/>
                <a:gd name="T27" fmla="*/ 7 h 101"/>
                <a:gd name="T28" fmla="*/ 38 w 133"/>
                <a:gd name="T29" fmla="*/ 3 h 101"/>
                <a:gd name="T30" fmla="*/ 28 w 133"/>
                <a:gd name="T31" fmla="*/ 1 h 101"/>
                <a:gd name="T32" fmla="*/ 21 w 133"/>
                <a:gd name="T33" fmla="*/ 1 h 101"/>
                <a:gd name="T34" fmla="*/ 3 w 133"/>
                <a:gd name="T35" fmla="*/ 0 h 101"/>
                <a:gd name="T36" fmla="*/ 2 w 133"/>
                <a:gd name="T37" fmla="*/ 1 h 101"/>
                <a:gd name="T38" fmla="*/ 2 w 133"/>
                <a:gd name="T39" fmla="*/ 9 h 101"/>
                <a:gd name="T40" fmla="*/ 0 w 133"/>
                <a:gd name="T41" fmla="*/ 19 h 101"/>
                <a:gd name="T42" fmla="*/ 133 w 133"/>
                <a:gd name="T43" fmla="*/ 101 h 101"/>
                <a:gd name="T44" fmla="*/ 130 w 133"/>
                <a:gd name="T45" fmla="*/ 97 h 101"/>
                <a:gd name="T46" fmla="*/ 126 w 133"/>
                <a:gd name="T47" fmla="*/ 93 h 101"/>
                <a:gd name="T48" fmla="*/ 118 w 133"/>
                <a:gd name="T49" fmla="*/ 91 h 101"/>
                <a:gd name="T50" fmla="*/ 116 w 133"/>
                <a:gd name="T51" fmla="*/ 82 h 101"/>
                <a:gd name="T52" fmla="*/ 118 w 133"/>
                <a:gd name="T53" fmla="*/ 80 h 101"/>
                <a:gd name="T54" fmla="*/ 118 w 133"/>
                <a:gd name="T55" fmla="*/ 80 h 101"/>
                <a:gd name="T56" fmla="*/ 116 w 133"/>
                <a:gd name="T57" fmla="*/ 78 h 101"/>
                <a:gd name="T58" fmla="*/ 109 w 133"/>
                <a:gd name="T59" fmla="*/ 68 h 101"/>
                <a:gd name="T60" fmla="*/ 101 w 133"/>
                <a:gd name="T61" fmla="*/ 55 h 101"/>
                <a:gd name="T62" fmla="*/ 99 w 133"/>
                <a:gd name="T63" fmla="*/ 47 h 101"/>
                <a:gd name="T64" fmla="*/ 93 w 133"/>
                <a:gd name="T65" fmla="*/ 42 h 101"/>
                <a:gd name="T66" fmla="*/ 93 w 133"/>
                <a:gd name="T67" fmla="*/ 38 h 101"/>
                <a:gd name="T68" fmla="*/ 82 w 133"/>
                <a:gd name="T69" fmla="*/ 26 h 101"/>
                <a:gd name="T70" fmla="*/ 80 w 133"/>
                <a:gd name="T71" fmla="*/ 21 h 101"/>
                <a:gd name="T72" fmla="*/ 82 w 133"/>
                <a:gd name="T73" fmla="*/ 19 h 101"/>
                <a:gd name="T74" fmla="*/ 84 w 133"/>
                <a:gd name="T75" fmla="*/ 22 h 101"/>
                <a:gd name="T76" fmla="*/ 89 w 133"/>
                <a:gd name="T77" fmla="*/ 28 h 101"/>
                <a:gd name="T78" fmla="*/ 93 w 133"/>
                <a:gd name="T79" fmla="*/ 34 h 101"/>
                <a:gd name="T80" fmla="*/ 101 w 133"/>
                <a:gd name="T81" fmla="*/ 40 h 101"/>
                <a:gd name="T82" fmla="*/ 105 w 133"/>
                <a:gd name="T83" fmla="*/ 34 h 101"/>
                <a:gd name="T84" fmla="*/ 105 w 133"/>
                <a:gd name="T85"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101">
                  <a:moveTo>
                    <a:pt x="107" y="22"/>
                  </a:moveTo>
                  <a:lnTo>
                    <a:pt x="105" y="19"/>
                  </a:lnTo>
                  <a:lnTo>
                    <a:pt x="107" y="17"/>
                  </a:lnTo>
                  <a:lnTo>
                    <a:pt x="105" y="13"/>
                  </a:lnTo>
                  <a:lnTo>
                    <a:pt x="101" y="7"/>
                  </a:lnTo>
                  <a:lnTo>
                    <a:pt x="99" y="3"/>
                  </a:lnTo>
                  <a:lnTo>
                    <a:pt x="97" y="1"/>
                  </a:lnTo>
                  <a:lnTo>
                    <a:pt x="97" y="1"/>
                  </a:lnTo>
                  <a:lnTo>
                    <a:pt x="95" y="3"/>
                  </a:lnTo>
                  <a:lnTo>
                    <a:pt x="91" y="3"/>
                  </a:lnTo>
                  <a:lnTo>
                    <a:pt x="86" y="3"/>
                  </a:lnTo>
                  <a:lnTo>
                    <a:pt x="80" y="3"/>
                  </a:lnTo>
                  <a:lnTo>
                    <a:pt x="76" y="1"/>
                  </a:lnTo>
                  <a:lnTo>
                    <a:pt x="76" y="3"/>
                  </a:lnTo>
                  <a:lnTo>
                    <a:pt x="76" y="5"/>
                  </a:lnTo>
                  <a:lnTo>
                    <a:pt x="76" y="7"/>
                  </a:lnTo>
                  <a:lnTo>
                    <a:pt x="76" y="5"/>
                  </a:lnTo>
                  <a:lnTo>
                    <a:pt x="72" y="3"/>
                  </a:lnTo>
                  <a:lnTo>
                    <a:pt x="72" y="1"/>
                  </a:lnTo>
                  <a:lnTo>
                    <a:pt x="74" y="1"/>
                  </a:lnTo>
                  <a:lnTo>
                    <a:pt x="72" y="0"/>
                  </a:lnTo>
                  <a:lnTo>
                    <a:pt x="70" y="1"/>
                  </a:lnTo>
                  <a:lnTo>
                    <a:pt x="68" y="0"/>
                  </a:lnTo>
                  <a:lnTo>
                    <a:pt x="65" y="0"/>
                  </a:lnTo>
                  <a:lnTo>
                    <a:pt x="65" y="0"/>
                  </a:lnTo>
                  <a:lnTo>
                    <a:pt x="66" y="0"/>
                  </a:lnTo>
                  <a:lnTo>
                    <a:pt x="66" y="1"/>
                  </a:lnTo>
                  <a:lnTo>
                    <a:pt x="65" y="1"/>
                  </a:lnTo>
                  <a:lnTo>
                    <a:pt x="63" y="1"/>
                  </a:lnTo>
                  <a:lnTo>
                    <a:pt x="61" y="1"/>
                  </a:lnTo>
                  <a:lnTo>
                    <a:pt x="59" y="1"/>
                  </a:lnTo>
                  <a:lnTo>
                    <a:pt x="59" y="0"/>
                  </a:lnTo>
                  <a:lnTo>
                    <a:pt x="61" y="0"/>
                  </a:lnTo>
                  <a:lnTo>
                    <a:pt x="63" y="0"/>
                  </a:lnTo>
                  <a:lnTo>
                    <a:pt x="61" y="0"/>
                  </a:lnTo>
                  <a:lnTo>
                    <a:pt x="59" y="0"/>
                  </a:lnTo>
                  <a:lnTo>
                    <a:pt x="57" y="1"/>
                  </a:lnTo>
                  <a:lnTo>
                    <a:pt x="53" y="1"/>
                  </a:lnTo>
                  <a:lnTo>
                    <a:pt x="53" y="3"/>
                  </a:lnTo>
                  <a:lnTo>
                    <a:pt x="49" y="3"/>
                  </a:lnTo>
                  <a:lnTo>
                    <a:pt x="47" y="5"/>
                  </a:lnTo>
                  <a:lnTo>
                    <a:pt x="47" y="7"/>
                  </a:lnTo>
                  <a:lnTo>
                    <a:pt x="44" y="7"/>
                  </a:lnTo>
                  <a:lnTo>
                    <a:pt x="40" y="3"/>
                  </a:lnTo>
                  <a:lnTo>
                    <a:pt x="38" y="3"/>
                  </a:lnTo>
                  <a:lnTo>
                    <a:pt x="34" y="3"/>
                  </a:lnTo>
                  <a:lnTo>
                    <a:pt x="30" y="1"/>
                  </a:lnTo>
                  <a:lnTo>
                    <a:pt x="28" y="1"/>
                  </a:lnTo>
                  <a:lnTo>
                    <a:pt x="28" y="3"/>
                  </a:lnTo>
                  <a:lnTo>
                    <a:pt x="24" y="1"/>
                  </a:lnTo>
                  <a:lnTo>
                    <a:pt x="21" y="1"/>
                  </a:lnTo>
                  <a:lnTo>
                    <a:pt x="13" y="0"/>
                  </a:lnTo>
                  <a:lnTo>
                    <a:pt x="9" y="0"/>
                  </a:lnTo>
                  <a:lnTo>
                    <a:pt x="3" y="0"/>
                  </a:lnTo>
                  <a:lnTo>
                    <a:pt x="2" y="0"/>
                  </a:lnTo>
                  <a:lnTo>
                    <a:pt x="2" y="0"/>
                  </a:lnTo>
                  <a:lnTo>
                    <a:pt x="2" y="1"/>
                  </a:lnTo>
                  <a:lnTo>
                    <a:pt x="2" y="5"/>
                  </a:lnTo>
                  <a:lnTo>
                    <a:pt x="2" y="7"/>
                  </a:lnTo>
                  <a:lnTo>
                    <a:pt x="2" y="9"/>
                  </a:lnTo>
                  <a:lnTo>
                    <a:pt x="0" y="13"/>
                  </a:lnTo>
                  <a:lnTo>
                    <a:pt x="0" y="17"/>
                  </a:lnTo>
                  <a:lnTo>
                    <a:pt x="0" y="19"/>
                  </a:lnTo>
                  <a:lnTo>
                    <a:pt x="2" y="24"/>
                  </a:lnTo>
                  <a:lnTo>
                    <a:pt x="5" y="101"/>
                  </a:lnTo>
                  <a:lnTo>
                    <a:pt x="133" y="101"/>
                  </a:lnTo>
                  <a:lnTo>
                    <a:pt x="133" y="99"/>
                  </a:lnTo>
                  <a:lnTo>
                    <a:pt x="131" y="99"/>
                  </a:lnTo>
                  <a:lnTo>
                    <a:pt x="130" y="97"/>
                  </a:lnTo>
                  <a:lnTo>
                    <a:pt x="130" y="95"/>
                  </a:lnTo>
                  <a:lnTo>
                    <a:pt x="126" y="95"/>
                  </a:lnTo>
                  <a:lnTo>
                    <a:pt x="126" y="93"/>
                  </a:lnTo>
                  <a:lnTo>
                    <a:pt x="124" y="93"/>
                  </a:lnTo>
                  <a:lnTo>
                    <a:pt x="122" y="93"/>
                  </a:lnTo>
                  <a:lnTo>
                    <a:pt x="118" y="91"/>
                  </a:lnTo>
                  <a:lnTo>
                    <a:pt x="116" y="85"/>
                  </a:lnTo>
                  <a:lnTo>
                    <a:pt x="118" y="84"/>
                  </a:lnTo>
                  <a:lnTo>
                    <a:pt x="116" y="82"/>
                  </a:lnTo>
                  <a:lnTo>
                    <a:pt x="116" y="82"/>
                  </a:lnTo>
                  <a:lnTo>
                    <a:pt x="116" y="80"/>
                  </a:lnTo>
                  <a:lnTo>
                    <a:pt x="118" y="80"/>
                  </a:lnTo>
                  <a:lnTo>
                    <a:pt x="120" y="80"/>
                  </a:lnTo>
                  <a:lnTo>
                    <a:pt x="120" y="80"/>
                  </a:lnTo>
                  <a:lnTo>
                    <a:pt x="118" y="80"/>
                  </a:lnTo>
                  <a:lnTo>
                    <a:pt x="116" y="76"/>
                  </a:lnTo>
                  <a:lnTo>
                    <a:pt x="116" y="76"/>
                  </a:lnTo>
                  <a:lnTo>
                    <a:pt x="116" y="78"/>
                  </a:lnTo>
                  <a:lnTo>
                    <a:pt x="114" y="76"/>
                  </a:lnTo>
                  <a:lnTo>
                    <a:pt x="114" y="74"/>
                  </a:lnTo>
                  <a:lnTo>
                    <a:pt x="109" y="68"/>
                  </a:lnTo>
                  <a:lnTo>
                    <a:pt x="107" y="66"/>
                  </a:lnTo>
                  <a:lnTo>
                    <a:pt x="107" y="64"/>
                  </a:lnTo>
                  <a:lnTo>
                    <a:pt x="101" y="55"/>
                  </a:lnTo>
                  <a:lnTo>
                    <a:pt x="101" y="53"/>
                  </a:lnTo>
                  <a:lnTo>
                    <a:pt x="99" y="51"/>
                  </a:lnTo>
                  <a:lnTo>
                    <a:pt x="99" y="47"/>
                  </a:lnTo>
                  <a:lnTo>
                    <a:pt x="97" y="45"/>
                  </a:lnTo>
                  <a:lnTo>
                    <a:pt x="97" y="45"/>
                  </a:lnTo>
                  <a:lnTo>
                    <a:pt x="93" y="42"/>
                  </a:lnTo>
                  <a:lnTo>
                    <a:pt x="93" y="40"/>
                  </a:lnTo>
                  <a:lnTo>
                    <a:pt x="95" y="38"/>
                  </a:lnTo>
                  <a:lnTo>
                    <a:pt x="93" y="38"/>
                  </a:lnTo>
                  <a:lnTo>
                    <a:pt x="87" y="32"/>
                  </a:lnTo>
                  <a:lnTo>
                    <a:pt x="87" y="30"/>
                  </a:lnTo>
                  <a:lnTo>
                    <a:pt x="82" y="26"/>
                  </a:lnTo>
                  <a:lnTo>
                    <a:pt x="82" y="24"/>
                  </a:lnTo>
                  <a:lnTo>
                    <a:pt x="80" y="21"/>
                  </a:lnTo>
                  <a:lnTo>
                    <a:pt x="80" y="21"/>
                  </a:lnTo>
                  <a:lnTo>
                    <a:pt x="80" y="19"/>
                  </a:lnTo>
                  <a:lnTo>
                    <a:pt x="82" y="19"/>
                  </a:lnTo>
                  <a:lnTo>
                    <a:pt x="82" y="19"/>
                  </a:lnTo>
                  <a:lnTo>
                    <a:pt x="82" y="19"/>
                  </a:lnTo>
                  <a:lnTo>
                    <a:pt x="84" y="21"/>
                  </a:lnTo>
                  <a:lnTo>
                    <a:pt x="84" y="22"/>
                  </a:lnTo>
                  <a:lnTo>
                    <a:pt x="84" y="24"/>
                  </a:lnTo>
                  <a:lnTo>
                    <a:pt x="89" y="26"/>
                  </a:lnTo>
                  <a:lnTo>
                    <a:pt x="89" y="28"/>
                  </a:lnTo>
                  <a:lnTo>
                    <a:pt x="89" y="30"/>
                  </a:lnTo>
                  <a:lnTo>
                    <a:pt x="93" y="32"/>
                  </a:lnTo>
                  <a:lnTo>
                    <a:pt x="93" y="34"/>
                  </a:lnTo>
                  <a:lnTo>
                    <a:pt x="99" y="38"/>
                  </a:lnTo>
                  <a:lnTo>
                    <a:pt x="101" y="40"/>
                  </a:lnTo>
                  <a:lnTo>
                    <a:pt x="101" y="40"/>
                  </a:lnTo>
                  <a:lnTo>
                    <a:pt x="101" y="40"/>
                  </a:lnTo>
                  <a:lnTo>
                    <a:pt x="103" y="38"/>
                  </a:lnTo>
                  <a:lnTo>
                    <a:pt x="105" y="34"/>
                  </a:lnTo>
                  <a:lnTo>
                    <a:pt x="103" y="34"/>
                  </a:lnTo>
                  <a:lnTo>
                    <a:pt x="105" y="30"/>
                  </a:lnTo>
                  <a:lnTo>
                    <a:pt x="105" y="28"/>
                  </a:lnTo>
                  <a:lnTo>
                    <a:pt x="107" y="22"/>
                  </a:lnTo>
                  <a:lnTo>
                    <a:pt x="107" y="2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00"/>
            <p:cNvSpPr>
              <a:spLocks/>
            </p:cNvSpPr>
            <p:nvPr/>
          </p:nvSpPr>
          <p:spPr bwMode="auto">
            <a:xfrm>
              <a:off x="16494924" y="-393896"/>
              <a:ext cx="320823" cy="221053"/>
            </a:xfrm>
            <a:custGeom>
              <a:avLst/>
              <a:gdLst>
                <a:gd name="T0" fmla="*/ 23 w 164"/>
                <a:gd name="T1" fmla="*/ 90 h 113"/>
                <a:gd name="T2" fmla="*/ 19 w 164"/>
                <a:gd name="T3" fmla="*/ 82 h 113"/>
                <a:gd name="T4" fmla="*/ 15 w 164"/>
                <a:gd name="T5" fmla="*/ 81 h 113"/>
                <a:gd name="T6" fmla="*/ 12 w 164"/>
                <a:gd name="T7" fmla="*/ 75 h 113"/>
                <a:gd name="T8" fmla="*/ 8 w 164"/>
                <a:gd name="T9" fmla="*/ 73 h 113"/>
                <a:gd name="T10" fmla="*/ 0 w 164"/>
                <a:gd name="T11" fmla="*/ 71 h 113"/>
                <a:gd name="T12" fmla="*/ 2 w 164"/>
                <a:gd name="T13" fmla="*/ 67 h 113"/>
                <a:gd name="T14" fmla="*/ 8 w 164"/>
                <a:gd name="T15" fmla="*/ 63 h 113"/>
                <a:gd name="T16" fmla="*/ 10 w 164"/>
                <a:gd name="T17" fmla="*/ 63 h 113"/>
                <a:gd name="T18" fmla="*/ 12 w 164"/>
                <a:gd name="T19" fmla="*/ 54 h 113"/>
                <a:gd name="T20" fmla="*/ 13 w 164"/>
                <a:gd name="T21" fmla="*/ 48 h 113"/>
                <a:gd name="T22" fmla="*/ 17 w 164"/>
                <a:gd name="T23" fmla="*/ 42 h 113"/>
                <a:gd name="T24" fmla="*/ 19 w 164"/>
                <a:gd name="T25" fmla="*/ 40 h 113"/>
                <a:gd name="T26" fmla="*/ 25 w 164"/>
                <a:gd name="T27" fmla="*/ 29 h 113"/>
                <a:gd name="T28" fmla="*/ 29 w 164"/>
                <a:gd name="T29" fmla="*/ 21 h 113"/>
                <a:gd name="T30" fmla="*/ 33 w 164"/>
                <a:gd name="T31" fmla="*/ 18 h 113"/>
                <a:gd name="T32" fmla="*/ 36 w 164"/>
                <a:gd name="T33" fmla="*/ 8 h 113"/>
                <a:gd name="T34" fmla="*/ 40 w 164"/>
                <a:gd name="T35" fmla="*/ 8 h 113"/>
                <a:gd name="T36" fmla="*/ 46 w 164"/>
                <a:gd name="T37" fmla="*/ 0 h 113"/>
                <a:gd name="T38" fmla="*/ 52 w 164"/>
                <a:gd name="T39" fmla="*/ 4 h 113"/>
                <a:gd name="T40" fmla="*/ 59 w 164"/>
                <a:gd name="T41" fmla="*/ 2 h 113"/>
                <a:gd name="T42" fmla="*/ 63 w 164"/>
                <a:gd name="T43" fmla="*/ 2 h 113"/>
                <a:gd name="T44" fmla="*/ 69 w 164"/>
                <a:gd name="T45" fmla="*/ 4 h 113"/>
                <a:gd name="T46" fmla="*/ 75 w 164"/>
                <a:gd name="T47" fmla="*/ 6 h 113"/>
                <a:gd name="T48" fmla="*/ 82 w 164"/>
                <a:gd name="T49" fmla="*/ 12 h 113"/>
                <a:gd name="T50" fmla="*/ 84 w 164"/>
                <a:gd name="T51" fmla="*/ 14 h 113"/>
                <a:gd name="T52" fmla="*/ 92 w 164"/>
                <a:gd name="T53" fmla="*/ 18 h 113"/>
                <a:gd name="T54" fmla="*/ 96 w 164"/>
                <a:gd name="T55" fmla="*/ 23 h 113"/>
                <a:gd name="T56" fmla="*/ 97 w 164"/>
                <a:gd name="T57" fmla="*/ 27 h 113"/>
                <a:gd name="T58" fmla="*/ 97 w 164"/>
                <a:gd name="T59" fmla="*/ 35 h 113"/>
                <a:gd name="T60" fmla="*/ 94 w 164"/>
                <a:gd name="T61" fmla="*/ 40 h 113"/>
                <a:gd name="T62" fmla="*/ 101 w 164"/>
                <a:gd name="T63" fmla="*/ 39 h 113"/>
                <a:gd name="T64" fmla="*/ 105 w 164"/>
                <a:gd name="T65" fmla="*/ 40 h 113"/>
                <a:gd name="T66" fmla="*/ 111 w 164"/>
                <a:gd name="T67" fmla="*/ 50 h 113"/>
                <a:gd name="T68" fmla="*/ 117 w 164"/>
                <a:gd name="T69" fmla="*/ 58 h 113"/>
                <a:gd name="T70" fmla="*/ 164 w 164"/>
                <a:gd name="T71" fmla="*/ 67 h 113"/>
                <a:gd name="T72" fmla="*/ 117 w 164"/>
                <a:gd name="T73" fmla="*/ 98 h 113"/>
                <a:gd name="T74" fmla="*/ 111 w 164"/>
                <a:gd name="T75" fmla="*/ 102 h 113"/>
                <a:gd name="T76" fmla="*/ 105 w 164"/>
                <a:gd name="T77" fmla="*/ 105 h 113"/>
                <a:gd name="T78" fmla="*/ 97 w 164"/>
                <a:gd name="T79" fmla="*/ 109 h 113"/>
                <a:gd name="T80" fmla="*/ 90 w 164"/>
                <a:gd name="T81" fmla="*/ 109 h 113"/>
                <a:gd name="T82" fmla="*/ 86 w 164"/>
                <a:gd name="T83" fmla="*/ 105 h 113"/>
                <a:gd name="T84" fmla="*/ 78 w 164"/>
                <a:gd name="T85" fmla="*/ 107 h 113"/>
                <a:gd name="T86" fmla="*/ 71 w 164"/>
                <a:gd name="T87" fmla="*/ 113 h 113"/>
                <a:gd name="T88" fmla="*/ 65 w 164"/>
                <a:gd name="T89" fmla="*/ 113 h 113"/>
                <a:gd name="T90" fmla="*/ 57 w 164"/>
                <a:gd name="T91" fmla="*/ 111 h 113"/>
                <a:gd name="T92" fmla="*/ 50 w 164"/>
                <a:gd name="T93" fmla="*/ 107 h 113"/>
                <a:gd name="T94" fmla="*/ 38 w 164"/>
                <a:gd name="T95" fmla="*/ 103 h 113"/>
                <a:gd name="T96" fmla="*/ 33 w 164"/>
                <a:gd name="T97" fmla="*/ 103 h 113"/>
                <a:gd name="T98" fmla="*/ 29 w 164"/>
                <a:gd name="T99" fmla="*/ 94 h 113"/>
                <a:gd name="T100" fmla="*/ 25 w 164"/>
                <a:gd name="T101" fmla="*/ 9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 h="113">
                  <a:moveTo>
                    <a:pt x="25" y="94"/>
                  </a:moveTo>
                  <a:lnTo>
                    <a:pt x="23" y="90"/>
                  </a:lnTo>
                  <a:lnTo>
                    <a:pt x="23" y="90"/>
                  </a:lnTo>
                  <a:lnTo>
                    <a:pt x="21" y="86"/>
                  </a:lnTo>
                  <a:lnTo>
                    <a:pt x="19" y="84"/>
                  </a:lnTo>
                  <a:lnTo>
                    <a:pt x="19" y="82"/>
                  </a:lnTo>
                  <a:lnTo>
                    <a:pt x="17" y="81"/>
                  </a:lnTo>
                  <a:lnTo>
                    <a:pt x="15" y="81"/>
                  </a:lnTo>
                  <a:lnTo>
                    <a:pt x="15" y="81"/>
                  </a:lnTo>
                  <a:lnTo>
                    <a:pt x="15" y="81"/>
                  </a:lnTo>
                  <a:lnTo>
                    <a:pt x="13" y="79"/>
                  </a:lnTo>
                  <a:lnTo>
                    <a:pt x="12" y="75"/>
                  </a:lnTo>
                  <a:lnTo>
                    <a:pt x="10" y="75"/>
                  </a:lnTo>
                  <a:lnTo>
                    <a:pt x="10" y="73"/>
                  </a:lnTo>
                  <a:lnTo>
                    <a:pt x="8" y="73"/>
                  </a:lnTo>
                  <a:lnTo>
                    <a:pt x="8" y="71"/>
                  </a:lnTo>
                  <a:lnTo>
                    <a:pt x="2" y="71"/>
                  </a:lnTo>
                  <a:lnTo>
                    <a:pt x="0" y="71"/>
                  </a:lnTo>
                  <a:lnTo>
                    <a:pt x="0" y="69"/>
                  </a:lnTo>
                  <a:lnTo>
                    <a:pt x="2" y="67"/>
                  </a:lnTo>
                  <a:lnTo>
                    <a:pt x="2" y="67"/>
                  </a:lnTo>
                  <a:lnTo>
                    <a:pt x="2" y="63"/>
                  </a:lnTo>
                  <a:lnTo>
                    <a:pt x="6" y="65"/>
                  </a:lnTo>
                  <a:lnTo>
                    <a:pt x="8" y="63"/>
                  </a:lnTo>
                  <a:lnTo>
                    <a:pt x="8" y="65"/>
                  </a:lnTo>
                  <a:lnTo>
                    <a:pt x="10" y="65"/>
                  </a:lnTo>
                  <a:lnTo>
                    <a:pt x="10" y="63"/>
                  </a:lnTo>
                  <a:lnTo>
                    <a:pt x="12" y="63"/>
                  </a:lnTo>
                  <a:lnTo>
                    <a:pt x="12" y="58"/>
                  </a:lnTo>
                  <a:lnTo>
                    <a:pt x="12" y="54"/>
                  </a:lnTo>
                  <a:lnTo>
                    <a:pt x="13" y="52"/>
                  </a:lnTo>
                  <a:lnTo>
                    <a:pt x="13" y="50"/>
                  </a:lnTo>
                  <a:lnTo>
                    <a:pt x="13" y="48"/>
                  </a:lnTo>
                  <a:lnTo>
                    <a:pt x="13" y="46"/>
                  </a:lnTo>
                  <a:lnTo>
                    <a:pt x="13" y="44"/>
                  </a:lnTo>
                  <a:lnTo>
                    <a:pt x="17" y="42"/>
                  </a:lnTo>
                  <a:lnTo>
                    <a:pt x="17" y="40"/>
                  </a:lnTo>
                  <a:lnTo>
                    <a:pt x="17" y="40"/>
                  </a:lnTo>
                  <a:lnTo>
                    <a:pt x="19" y="40"/>
                  </a:lnTo>
                  <a:lnTo>
                    <a:pt x="21" y="33"/>
                  </a:lnTo>
                  <a:lnTo>
                    <a:pt x="23" y="31"/>
                  </a:lnTo>
                  <a:lnTo>
                    <a:pt x="25" y="29"/>
                  </a:lnTo>
                  <a:lnTo>
                    <a:pt x="25" y="27"/>
                  </a:lnTo>
                  <a:lnTo>
                    <a:pt x="29" y="23"/>
                  </a:lnTo>
                  <a:lnTo>
                    <a:pt x="29" y="21"/>
                  </a:lnTo>
                  <a:lnTo>
                    <a:pt x="31" y="21"/>
                  </a:lnTo>
                  <a:lnTo>
                    <a:pt x="31" y="21"/>
                  </a:lnTo>
                  <a:lnTo>
                    <a:pt x="33" y="18"/>
                  </a:lnTo>
                  <a:lnTo>
                    <a:pt x="36" y="14"/>
                  </a:lnTo>
                  <a:lnTo>
                    <a:pt x="36" y="10"/>
                  </a:lnTo>
                  <a:lnTo>
                    <a:pt x="36" y="8"/>
                  </a:lnTo>
                  <a:lnTo>
                    <a:pt x="36" y="6"/>
                  </a:lnTo>
                  <a:lnTo>
                    <a:pt x="38" y="8"/>
                  </a:lnTo>
                  <a:lnTo>
                    <a:pt x="40" y="8"/>
                  </a:lnTo>
                  <a:lnTo>
                    <a:pt x="42" y="6"/>
                  </a:lnTo>
                  <a:lnTo>
                    <a:pt x="44" y="6"/>
                  </a:lnTo>
                  <a:lnTo>
                    <a:pt x="46" y="0"/>
                  </a:lnTo>
                  <a:lnTo>
                    <a:pt x="48" y="0"/>
                  </a:lnTo>
                  <a:lnTo>
                    <a:pt x="48" y="2"/>
                  </a:lnTo>
                  <a:lnTo>
                    <a:pt x="52" y="4"/>
                  </a:lnTo>
                  <a:lnTo>
                    <a:pt x="54" y="4"/>
                  </a:lnTo>
                  <a:lnTo>
                    <a:pt x="55" y="2"/>
                  </a:lnTo>
                  <a:lnTo>
                    <a:pt x="59" y="2"/>
                  </a:lnTo>
                  <a:lnTo>
                    <a:pt x="59" y="2"/>
                  </a:lnTo>
                  <a:lnTo>
                    <a:pt x="61" y="2"/>
                  </a:lnTo>
                  <a:lnTo>
                    <a:pt x="63" y="2"/>
                  </a:lnTo>
                  <a:lnTo>
                    <a:pt x="67" y="4"/>
                  </a:lnTo>
                  <a:lnTo>
                    <a:pt x="67" y="4"/>
                  </a:lnTo>
                  <a:lnTo>
                    <a:pt x="69" y="4"/>
                  </a:lnTo>
                  <a:lnTo>
                    <a:pt x="71" y="4"/>
                  </a:lnTo>
                  <a:lnTo>
                    <a:pt x="73" y="6"/>
                  </a:lnTo>
                  <a:lnTo>
                    <a:pt x="75" y="6"/>
                  </a:lnTo>
                  <a:lnTo>
                    <a:pt x="78" y="10"/>
                  </a:lnTo>
                  <a:lnTo>
                    <a:pt x="78" y="10"/>
                  </a:lnTo>
                  <a:lnTo>
                    <a:pt x="82" y="12"/>
                  </a:lnTo>
                  <a:lnTo>
                    <a:pt x="82" y="12"/>
                  </a:lnTo>
                  <a:lnTo>
                    <a:pt x="84" y="12"/>
                  </a:lnTo>
                  <a:lnTo>
                    <a:pt x="84" y="14"/>
                  </a:lnTo>
                  <a:lnTo>
                    <a:pt x="88" y="14"/>
                  </a:lnTo>
                  <a:lnTo>
                    <a:pt x="90" y="18"/>
                  </a:lnTo>
                  <a:lnTo>
                    <a:pt x="92" y="18"/>
                  </a:lnTo>
                  <a:lnTo>
                    <a:pt x="94" y="19"/>
                  </a:lnTo>
                  <a:lnTo>
                    <a:pt x="96" y="21"/>
                  </a:lnTo>
                  <a:lnTo>
                    <a:pt x="96" y="23"/>
                  </a:lnTo>
                  <a:lnTo>
                    <a:pt x="97" y="23"/>
                  </a:lnTo>
                  <a:lnTo>
                    <a:pt x="99" y="27"/>
                  </a:lnTo>
                  <a:lnTo>
                    <a:pt x="97" y="27"/>
                  </a:lnTo>
                  <a:lnTo>
                    <a:pt x="97" y="29"/>
                  </a:lnTo>
                  <a:lnTo>
                    <a:pt x="96" y="31"/>
                  </a:lnTo>
                  <a:lnTo>
                    <a:pt x="97" y="35"/>
                  </a:lnTo>
                  <a:lnTo>
                    <a:pt x="96" y="35"/>
                  </a:lnTo>
                  <a:lnTo>
                    <a:pt x="96" y="37"/>
                  </a:lnTo>
                  <a:lnTo>
                    <a:pt x="94" y="40"/>
                  </a:lnTo>
                  <a:lnTo>
                    <a:pt x="96" y="40"/>
                  </a:lnTo>
                  <a:lnTo>
                    <a:pt x="99" y="40"/>
                  </a:lnTo>
                  <a:lnTo>
                    <a:pt x="101" y="39"/>
                  </a:lnTo>
                  <a:lnTo>
                    <a:pt x="103" y="39"/>
                  </a:lnTo>
                  <a:lnTo>
                    <a:pt x="105" y="40"/>
                  </a:lnTo>
                  <a:lnTo>
                    <a:pt x="105" y="40"/>
                  </a:lnTo>
                  <a:lnTo>
                    <a:pt x="105" y="44"/>
                  </a:lnTo>
                  <a:lnTo>
                    <a:pt x="107" y="50"/>
                  </a:lnTo>
                  <a:lnTo>
                    <a:pt x="111" y="50"/>
                  </a:lnTo>
                  <a:lnTo>
                    <a:pt x="111" y="54"/>
                  </a:lnTo>
                  <a:lnTo>
                    <a:pt x="111" y="56"/>
                  </a:lnTo>
                  <a:lnTo>
                    <a:pt x="117" y="58"/>
                  </a:lnTo>
                  <a:lnTo>
                    <a:pt x="118" y="60"/>
                  </a:lnTo>
                  <a:lnTo>
                    <a:pt x="149" y="69"/>
                  </a:lnTo>
                  <a:lnTo>
                    <a:pt x="164" y="67"/>
                  </a:lnTo>
                  <a:lnTo>
                    <a:pt x="130" y="98"/>
                  </a:lnTo>
                  <a:lnTo>
                    <a:pt x="124" y="98"/>
                  </a:lnTo>
                  <a:lnTo>
                    <a:pt x="117" y="98"/>
                  </a:lnTo>
                  <a:lnTo>
                    <a:pt x="115" y="100"/>
                  </a:lnTo>
                  <a:lnTo>
                    <a:pt x="113" y="100"/>
                  </a:lnTo>
                  <a:lnTo>
                    <a:pt x="111" y="102"/>
                  </a:lnTo>
                  <a:lnTo>
                    <a:pt x="109" y="103"/>
                  </a:lnTo>
                  <a:lnTo>
                    <a:pt x="107" y="103"/>
                  </a:lnTo>
                  <a:lnTo>
                    <a:pt x="105" y="105"/>
                  </a:lnTo>
                  <a:lnTo>
                    <a:pt x="101" y="105"/>
                  </a:lnTo>
                  <a:lnTo>
                    <a:pt x="97" y="107"/>
                  </a:lnTo>
                  <a:lnTo>
                    <a:pt x="97" y="109"/>
                  </a:lnTo>
                  <a:lnTo>
                    <a:pt x="97" y="109"/>
                  </a:lnTo>
                  <a:lnTo>
                    <a:pt x="94" y="109"/>
                  </a:lnTo>
                  <a:lnTo>
                    <a:pt x="90" y="109"/>
                  </a:lnTo>
                  <a:lnTo>
                    <a:pt x="88" y="109"/>
                  </a:lnTo>
                  <a:lnTo>
                    <a:pt x="86" y="105"/>
                  </a:lnTo>
                  <a:lnTo>
                    <a:pt x="86" y="105"/>
                  </a:lnTo>
                  <a:lnTo>
                    <a:pt x="80" y="105"/>
                  </a:lnTo>
                  <a:lnTo>
                    <a:pt x="78" y="107"/>
                  </a:lnTo>
                  <a:lnTo>
                    <a:pt x="78" y="107"/>
                  </a:lnTo>
                  <a:lnTo>
                    <a:pt x="75" y="107"/>
                  </a:lnTo>
                  <a:lnTo>
                    <a:pt x="75" y="109"/>
                  </a:lnTo>
                  <a:lnTo>
                    <a:pt x="71" y="113"/>
                  </a:lnTo>
                  <a:lnTo>
                    <a:pt x="69" y="113"/>
                  </a:lnTo>
                  <a:lnTo>
                    <a:pt x="67" y="113"/>
                  </a:lnTo>
                  <a:lnTo>
                    <a:pt x="65" y="113"/>
                  </a:lnTo>
                  <a:lnTo>
                    <a:pt x="63" y="113"/>
                  </a:lnTo>
                  <a:lnTo>
                    <a:pt x="61" y="111"/>
                  </a:lnTo>
                  <a:lnTo>
                    <a:pt x="57" y="111"/>
                  </a:lnTo>
                  <a:lnTo>
                    <a:pt x="55" y="111"/>
                  </a:lnTo>
                  <a:lnTo>
                    <a:pt x="54" y="109"/>
                  </a:lnTo>
                  <a:lnTo>
                    <a:pt x="50" y="107"/>
                  </a:lnTo>
                  <a:lnTo>
                    <a:pt x="46" y="103"/>
                  </a:lnTo>
                  <a:lnTo>
                    <a:pt x="44" y="103"/>
                  </a:lnTo>
                  <a:lnTo>
                    <a:pt x="38" y="103"/>
                  </a:lnTo>
                  <a:lnTo>
                    <a:pt x="36" y="102"/>
                  </a:lnTo>
                  <a:lnTo>
                    <a:pt x="34" y="103"/>
                  </a:lnTo>
                  <a:lnTo>
                    <a:pt x="33" y="103"/>
                  </a:lnTo>
                  <a:lnTo>
                    <a:pt x="31" y="102"/>
                  </a:lnTo>
                  <a:lnTo>
                    <a:pt x="31" y="96"/>
                  </a:lnTo>
                  <a:lnTo>
                    <a:pt x="29" y="94"/>
                  </a:lnTo>
                  <a:lnTo>
                    <a:pt x="27" y="96"/>
                  </a:lnTo>
                  <a:lnTo>
                    <a:pt x="25" y="94"/>
                  </a:lnTo>
                  <a:lnTo>
                    <a:pt x="25" y="9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01"/>
            <p:cNvSpPr>
              <a:spLocks/>
            </p:cNvSpPr>
            <p:nvPr/>
          </p:nvSpPr>
          <p:spPr bwMode="auto">
            <a:xfrm>
              <a:off x="16561435" y="-452582"/>
              <a:ext cx="142805" cy="111505"/>
            </a:xfrm>
            <a:custGeom>
              <a:avLst/>
              <a:gdLst>
                <a:gd name="T0" fmla="*/ 63 w 73"/>
                <a:gd name="T1" fmla="*/ 53 h 57"/>
                <a:gd name="T2" fmla="*/ 62 w 73"/>
                <a:gd name="T3" fmla="*/ 51 h 57"/>
                <a:gd name="T4" fmla="*/ 58 w 73"/>
                <a:gd name="T5" fmla="*/ 48 h 57"/>
                <a:gd name="T6" fmla="*/ 54 w 73"/>
                <a:gd name="T7" fmla="*/ 44 h 57"/>
                <a:gd name="T8" fmla="*/ 50 w 73"/>
                <a:gd name="T9" fmla="*/ 42 h 57"/>
                <a:gd name="T10" fmla="*/ 48 w 73"/>
                <a:gd name="T11" fmla="*/ 42 h 57"/>
                <a:gd name="T12" fmla="*/ 44 w 73"/>
                <a:gd name="T13" fmla="*/ 40 h 57"/>
                <a:gd name="T14" fmla="*/ 39 w 73"/>
                <a:gd name="T15" fmla="*/ 36 h 57"/>
                <a:gd name="T16" fmla="*/ 35 w 73"/>
                <a:gd name="T17" fmla="*/ 34 h 57"/>
                <a:gd name="T18" fmla="*/ 33 w 73"/>
                <a:gd name="T19" fmla="*/ 34 h 57"/>
                <a:gd name="T20" fmla="*/ 27 w 73"/>
                <a:gd name="T21" fmla="*/ 32 h 57"/>
                <a:gd name="T22" fmla="*/ 25 w 73"/>
                <a:gd name="T23" fmla="*/ 32 h 57"/>
                <a:gd name="T24" fmla="*/ 20 w 73"/>
                <a:gd name="T25" fmla="*/ 34 h 57"/>
                <a:gd name="T26" fmla="*/ 14 w 73"/>
                <a:gd name="T27" fmla="*/ 32 h 57"/>
                <a:gd name="T28" fmla="*/ 12 w 73"/>
                <a:gd name="T29" fmla="*/ 30 h 57"/>
                <a:gd name="T30" fmla="*/ 8 w 73"/>
                <a:gd name="T31" fmla="*/ 36 h 57"/>
                <a:gd name="T32" fmla="*/ 4 w 73"/>
                <a:gd name="T33" fmla="*/ 38 h 57"/>
                <a:gd name="T34" fmla="*/ 2 w 73"/>
                <a:gd name="T35" fmla="*/ 34 h 57"/>
                <a:gd name="T36" fmla="*/ 0 w 73"/>
                <a:gd name="T37" fmla="*/ 28 h 57"/>
                <a:gd name="T38" fmla="*/ 2 w 73"/>
                <a:gd name="T39" fmla="*/ 25 h 57"/>
                <a:gd name="T40" fmla="*/ 4 w 73"/>
                <a:gd name="T41" fmla="*/ 19 h 57"/>
                <a:gd name="T42" fmla="*/ 6 w 73"/>
                <a:gd name="T43" fmla="*/ 13 h 57"/>
                <a:gd name="T44" fmla="*/ 6 w 73"/>
                <a:gd name="T45" fmla="*/ 13 h 57"/>
                <a:gd name="T46" fmla="*/ 6 w 73"/>
                <a:gd name="T47" fmla="*/ 7 h 57"/>
                <a:gd name="T48" fmla="*/ 10 w 73"/>
                <a:gd name="T49" fmla="*/ 7 h 57"/>
                <a:gd name="T50" fmla="*/ 10 w 73"/>
                <a:gd name="T51" fmla="*/ 6 h 57"/>
                <a:gd name="T52" fmla="*/ 12 w 73"/>
                <a:gd name="T53" fmla="*/ 4 h 57"/>
                <a:gd name="T54" fmla="*/ 16 w 73"/>
                <a:gd name="T55" fmla="*/ 4 h 57"/>
                <a:gd name="T56" fmla="*/ 20 w 73"/>
                <a:gd name="T57" fmla="*/ 2 h 57"/>
                <a:gd name="T58" fmla="*/ 21 w 73"/>
                <a:gd name="T59" fmla="*/ 0 h 57"/>
                <a:gd name="T60" fmla="*/ 25 w 73"/>
                <a:gd name="T61" fmla="*/ 2 h 57"/>
                <a:gd name="T62" fmla="*/ 31 w 73"/>
                <a:gd name="T63" fmla="*/ 19 h 57"/>
                <a:gd name="T64" fmla="*/ 33 w 73"/>
                <a:gd name="T65" fmla="*/ 23 h 57"/>
                <a:gd name="T66" fmla="*/ 33 w 73"/>
                <a:gd name="T67" fmla="*/ 23 h 57"/>
                <a:gd name="T68" fmla="*/ 35 w 73"/>
                <a:gd name="T69" fmla="*/ 28 h 57"/>
                <a:gd name="T70" fmla="*/ 37 w 73"/>
                <a:gd name="T71" fmla="*/ 27 h 57"/>
                <a:gd name="T72" fmla="*/ 37 w 73"/>
                <a:gd name="T73" fmla="*/ 25 h 57"/>
                <a:gd name="T74" fmla="*/ 39 w 73"/>
                <a:gd name="T75" fmla="*/ 27 h 57"/>
                <a:gd name="T76" fmla="*/ 41 w 73"/>
                <a:gd name="T77" fmla="*/ 30 h 57"/>
                <a:gd name="T78" fmla="*/ 42 w 73"/>
                <a:gd name="T79" fmla="*/ 30 h 57"/>
                <a:gd name="T80" fmla="*/ 44 w 73"/>
                <a:gd name="T81" fmla="*/ 30 h 57"/>
                <a:gd name="T82" fmla="*/ 48 w 73"/>
                <a:gd name="T83" fmla="*/ 32 h 57"/>
                <a:gd name="T84" fmla="*/ 52 w 73"/>
                <a:gd name="T85" fmla="*/ 34 h 57"/>
                <a:gd name="T86" fmla="*/ 56 w 73"/>
                <a:gd name="T87" fmla="*/ 38 h 57"/>
                <a:gd name="T88" fmla="*/ 60 w 73"/>
                <a:gd name="T89" fmla="*/ 42 h 57"/>
                <a:gd name="T90" fmla="*/ 63 w 73"/>
                <a:gd name="T91" fmla="*/ 44 h 57"/>
                <a:gd name="T92" fmla="*/ 63 w 73"/>
                <a:gd name="T93" fmla="*/ 44 h 57"/>
                <a:gd name="T94" fmla="*/ 67 w 73"/>
                <a:gd name="T95" fmla="*/ 48 h 57"/>
                <a:gd name="T96" fmla="*/ 67 w 73"/>
                <a:gd name="T97" fmla="*/ 49 h 57"/>
                <a:gd name="T98" fmla="*/ 69 w 73"/>
                <a:gd name="T99" fmla="*/ 51 h 57"/>
                <a:gd name="T100" fmla="*/ 71 w 73"/>
                <a:gd name="T101" fmla="*/ 51 h 57"/>
                <a:gd name="T102" fmla="*/ 73 w 73"/>
                <a:gd name="T103" fmla="*/ 53 h 57"/>
                <a:gd name="T104" fmla="*/ 69 w 73"/>
                <a:gd name="T105" fmla="*/ 55 h 57"/>
                <a:gd name="T106" fmla="*/ 65 w 73"/>
                <a:gd name="T10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57">
                  <a:moveTo>
                    <a:pt x="65" y="57"/>
                  </a:moveTo>
                  <a:lnTo>
                    <a:pt x="63" y="53"/>
                  </a:lnTo>
                  <a:lnTo>
                    <a:pt x="62" y="53"/>
                  </a:lnTo>
                  <a:lnTo>
                    <a:pt x="62" y="51"/>
                  </a:lnTo>
                  <a:lnTo>
                    <a:pt x="60" y="49"/>
                  </a:lnTo>
                  <a:lnTo>
                    <a:pt x="58" y="48"/>
                  </a:lnTo>
                  <a:lnTo>
                    <a:pt x="56" y="48"/>
                  </a:lnTo>
                  <a:lnTo>
                    <a:pt x="54" y="44"/>
                  </a:lnTo>
                  <a:lnTo>
                    <a:pt x="50" y="44"/>
                  </a:lnTo>
                  <a:lnTo>
                    <a:pt x="50" y="42"/>
                  </a:lnTo>
                  <a:lnTo>
                    <a:pt x="48" y="42"/>
                  </a:lnTo>
                  <a:lnTo>
                    <a:pt x="48" y="42"/>
                  </a:lnTo>
                  <a:lnTo>
                    <a:pt x="44" y="40"/>
                  </a:lnTo>
                  <a:lnTo>
                    <a:pt x="44" y="40"/>
                  </a:lnTo>
                  <a:lnTo>
                    <a:pt x="41" y="36"/>
                  </a:lnTo>
                  <a:lnTo>
                    <a:pt x="39" y="36"/>
                  </a:lnTo>
                  <a:lnTo>
                    <a:pt x="37" y="34"/>
                  </a:lnTo>
                  <a:lnTo>
                    <a:pt x="35" y="34"/>
                  </a:lnTo>
                  <a:lnTo>
                    <a:pt x="33" y="34"/>
                  </a:lnTo>
                  <a:lnTo>
                    <a:pt x="33" y="34"/>
                  </a:lnTo>
                  <a:lnTo>
                    <a:pt x="29" y="32"/>
                  </a:lnTo>
                  <a:lnTo>
                    <a:pt x="27" y="32"/>
                  </a:lnTo>
                  <a:lnTo>
                    <a:pt x="25" y="32"/>
                  </a:lnTo>
                  <a:lnTo>
                    <a:pt x="25" y="32"/>
                  </a:lnTo>
                  <a:lnTo>
                    <a:pt x="21" y="32"/>
                  </a:lnTo>
                  <a:lnTo>
                    <a:pt x="20" y="34"/>
                  </a:lnTo>
                  <a:lnTo>
                    <a:pt x="18" y="34"/>
                  </a:lnTo>
                  <a:lnTo>
                    <a:pt x="14" y="32"/>
                  </a:lnTo>
                  <a:lnTo>
                    <a:pt x="14" y="30"/>
                  </a:lnTo>
                  <a:lnTo>
                    <a:pt x="12" y="30"/>
                  </a:lnTo>
                  <a:lnTo>
                    <a:pt x="10" y="36"/>
                  </a:lnTo>
                  <a:lnTo>
                    <a:pt x="8" y="36"/>
                  </a:lnTo>
                  <a:lnTo>
                    <a:pt x="6" y="38"/>
                  </a:lnTo>
                  <a:lnTo>
                    <a:pt x="4" y="38"/>
                  </a:lnTo>
                  <a:lnTo>
                    <a:pt x="2" y="36"/>
                  </a:lnTo>
                  <a:lnTo>
                    <a:pt x="2" y="34"/>
                  </a:lnTo>
                  <a:lnTo>
                    <a:pt x="0" y="30"/>
                  </a:lnTo>
                  <a:lnTo>
                    <a:pt x="0" y="28"/>
                  </a:lnTo>
                  <a:lnTo>
                    <a:pt x="2" y="27"/>
                  </a:lnTo>
                  <a:lnTo>
                    <a:pt x="2" y="25"/>
                  </a:lnTo>
                  <a:lnTo>
                    <a:pt x="4" y="23"/>
                  </a:lnTo>
                  <a:lnTo>
                    <a:pt x="4" y="19"/>
                  </a:lnTo>
                  <a:lnTo>
                    <a:pt x="6" y="15"/>
                  </a:lnTo>
                  <a:lnTo>
                    <a:pt x="6" y="13"/>
                  </a:lnTo>
                  <a:lnTo>
                    <a:pt x="6" y="13"/>
                  </a:lnTo>
                  <a:lnTo>
                    <a:pt x="6" y="13"/>
                  </a:lnTo>
                  <a:lnTo>
                    <a:pt x="6" y="11"/>
                  </a:lnTo>
                  <a:lnTo>
                    <a:pt x="6" y="7"/>
                  </a:lnTo>
                  <a:lnTo>
                    <a:pt x="8" y="7"/>
                  </a:lnTo>
                  <a:lnTo>
                    <a:pt x="10" y="7"/>
                  </a:lnTo>
                  <a:lnTo>
                    <a:pt x="10" y="7"/>
                  </a:lnTo>
                  <a:lnTo>
                    <a:pt x="10" y="6"/>
                  </a:lnTo>
                  <a:lnTo>
                    <a:pt x="10" y="6"/>
                  </a:lnTo>
                  <a:lnTo>
                    <a:pt x="12" y="4"/>
                  </a:lnTo>
                  <a:lnTo>
                    <a:pt x="14" y="4"/>
                  </a:lnTo>
                  <a:lnTo>
                    <a:pt x="16" y="4"/>
                  </a:lnTo>
                  <a:lnTo>
                    <a:pt x="18" y="2"/>
                  </a:lnTo>
                  <a:lnTo>
                    <a:pt x="20" y="2"/>
                  </a:lnTo>
                  <a:lnTo>
                    <a:pt x="21" y="2"/>
                  </a:lnTo>
                  <a:lnTo>
                    <a:pt x="21" y="0"/>
                  </a:lnTo>
                  <a:lnTo>
                    <a:pt x="21" y="0"/>
                  </a:lnTo>
                  <a:lnTo>
                    <a:pt x="25" y="2"/>
                  </a:lnTo>
                  <a:lnTo>
                    <a:pt x="29" y="11"/>
                  </a:lnTo>
                  <a:lnTo>
                    <a:pt x="31" y="19"/>
                  </a:lnTo>
                  <a:lnTo>
                    <a:pt x="31" y="19"/>
                  </a:lnTo>
                  <a:lnTo>
                    <a:pt x="33" y="23"/>
                  </a:lnTo>
                  <a:lnTo>
                    <a:pt x="33" y="23"/>
                  </a:lnTo>
                  <a:lnTo>
                    <a:pt x="33" y="23"/>
                  </a:lnTo>
                  <a:lnTo>
                    <a:pt x="35" y="25"/>
                  </a:lnTo>
                  <a:lnTo>
                    <a:pt x="35" y="28"/>
                  </a:lnTo>
                  <a:lnTo>
                    <a:pt x="37" y="28"/>
                  </a:lnTo>
                  <a:lnTo>
                    <a:pt x="37" y="27"/>
                  </a:lnTo>
                  <a:lnTo>
                    <a:pt x="37" y="27"/>
                  </a:lnTo>
                  <a:lnTo>
                    <a:pt x="37" y="25"/>
                  </a:lnTo>
                  <a:lnTo>
                    <a:pt x="37" y="25"/>
                  </a:lnTo>
                  <a:lnTo>
                    <a:pt x="39" y="27"/>
                  </a:lnTo>
                  <a:lnTo>
                    <a:pt x="39" y="27"/>
                  </a:lnTo>
                  <a:lnTo>
                    <a:pt x="41" y="30"/>
                  </a:lnTo>
                  <a:lnTo>
                    <a:pt x="41" y="30"/>
                  </a:lnTo>
                  <a:lnTo>
                    <a:pt x="42" y="30"/>
                  </a:lnTo>
                  <a:lnTo>
                    <a:pt x="44" y="30"/>
                  </a:lnTo>
                  <a:lnTo>
                    <a:pt x="44" y="30"/>
                  </a:lnTo>
                  <a:lnTo>
                    <a:pt x="46" y="30"/>
                  </a:lnTo>
                  <a:lnTo>
                    <a:pt x="48" y="32"/>
                  </a:lnTo>
                  <a:lnTo>
                    <a:pt x="50" y="32"/>
                  </a:lnTo>
                  <a:lnTo>
                    <a:pt x="52" y="34"/>
                  </a:lnTo>
                  <a:lnTo>
                    <a:pt x="52" y="34"/>
                  </a:lnTo>
                  <a:lnTo>
                    <a:pt x="56" y="38"/>
                  </a:lnTo>
                  <a:lnTo>
                    <a:pt x="58" y="40"/>
                  </a:lnTo>
                  <a:lnTo>
                    <a:pt x="60" y="42"/>
                  </a:lnTo>
                  <a:lnTo>
                    <a:pt x="62" y="44"/>
                  </a:lnTo>
                  <a:lnTo>
                    <a:pt x="63" y="44"/>
                  </a:lnTo>
                  <a:lnTo>
                    <a:pt x="63" y="42"/>
                  </a:lnTo>
                  <a:lnTo>
                    <a:pt x="63" y="44"/>
                  </a:lnTo>
                  <a:lnTo>
                    <a:pt x="65" y="48"/>
                  </a:lnTo>
                  <a:lnTo>
                    <a:pt x="67" y="48"/>
                  </a:lnTo>
                  <a:lnTo>
                    <a:pt x="67" y="49"/>
                  </a:lnTo>
                  <a:lnTo>
                    <a:pt x="67" y="49"/>
                  </a:lnTo>
                  <a:lnTo>
                    <a:pt x="69" y="51"/>
                  </a:lnTo>
                  <a:lnTo>
                    <a:pt x="69" y="51"/>
                  </a:lnTo>
                  <a:lnTo>
                    <a:pt x="71" y="53"/>
                  </a:lnTo>
                  <a:lnTo>
                    <a:pt x="71" y="51"/>
                  </a:lnTo>
                  <a:lnTo>
                    <a:pt x="73" y="53"/>
                  </a:lnTo>
                  <a:lnTo>
                    <a:pt x="73" y="53"/>
                  </a:lnTo>
                  <a:lnTo>
                    <a:pt x="71" y="55"/>
                  </a:lnTo>
                  <a:lnTo>
                    <a:pt x="69" y="55"/>
                  </a:lnTo>
                  <a:lnTo>
                    <a:pt x="67" y="55"/>
                  </a:lnTo>
                  <a:lnTo>
                    <a:pt x="65" y="5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02"/>
            <p:cNvSpPr>
              <a:spLocks/>
            </p:cNvSpPr>
            <p:nvPr/>
          </p:nvSpPr>
          <p:spPr bwMode="auto">
            <a:xfrm>
              <a:off x="16678810" y="-348903"/>
              <a:ext cx="33256" cy="33256"/>
            </a:xfrm>
            <a:custGeom>
              <a:avLst/>
              <a:gdLst>
                <a:gd name="T0" fmla="*/ 11 w 17"/>
                <a:gd name="T1" fmla="*/ 17 h 17"/>
                <a:gd name="T2" fmla="*/ 9 w 17"/>
                <a:gd name="T3" fmla="*/ 16 h 17"/>
                <a:gd name="T4" fmla="*/ 7 w 17"/>
                <a:gd name="T5" fmla="*/ 16 h 17"/>
                <a:gd name="T6" fmla="*/ 5 w 17"/>
                <a:gd name="T7" fmla="*/ 17 h 17"/>
                <a:gd name="T8" fmla="*/ 2 w 17"/>
                <a:gd name="T9" fmla="*/ 17 h 17"/>
                <a:gd name="T10" fmla="*/ 0 w 17"/>
                <a:gd name="T11" fmla="*/ 17 h 17"/>
                <a:gd name="T12" fmla="*/ 2 w 17"/>
                <a:gd name="T13" fmla="*/ 14 h 17"/>
                <a:gd name="T14" fmla="*/ 2 w 17"/>
                <a:gd name="T15" fmla="*/ 12 h 17"/>
                <a:gd name="T16" fmla="*/ 3 w 17"/>
                <a:gd name="T17" fmla="*/ 12 h 17"/>
                <a:gd name="T18" fmla="*/ 2 w 17"/>
                <a:gd name="T19" fmla="*/ 8 h 17"/>
                <a:gd name="T20" fmla="*/ 3 w 17"/>
                <a:gd name="T21" fmla="*/ 6 h 17"/>
                <a:gd name="T22" fmla="*/ 3 w 17"/>
                <a:gd name="T23" fmla="*/ 4 h 17"/>
                <a:gd name="T24" fmla="*/ 7 w 17"/>
                <a:gd name="T25" fmla="*/ 2 h 17"/>
                <a:gd name="T26" fmla="*/ 9 w 17"/>
                <a:gd name="T27" fmla="*/ 2 h 17"/>
                <a:gd name="T28" fmla="*/ 11 w 17"/>
                <a:gd name="T29" fmla="*/ 2 h 17"/>
                <a:gd name="T30" fmla="*/ 13 w 17"/>
                <a:gd name="T31" fmla="*/ 0 h 17"/>
                <a:gd name="T32" fmla="*/ 13 w 17"/>
                <a:gd name="T33" fmla="*/ 0 h 17"/>
                <a:gd name="T34" fmla="*/ 13 w 17"/>
                <a:gd name="T35" fmla="*/ 0 h 17"/>
                <a:gd name="T36" fmla="*/ 15 w 17"/>
                <a:gd name="T37" fmla="*/ 2 h 17"/>
                <a:gd name="T38" fmla="*/ 17 w 17"/>
                <a:gd name="T39" fmla="*/ 2 h 17"/>
                <a:gd name="T40" fmla="*/ 15 w 17"/>
                <a:gd name="T41" fmla="*/ 4 h 17"/>
                <a:gd name="T42" fmla="*/ 17 w 17"/>
                <a:gd name="T43" fmla="*/ 6 h 17"/>
                <a:gd name="T44" fmla="*/ 15 w 17"/>
                <a:gd name="T45" fmla="*/ 8 h 17"/>
                <a:gd name="T46" fmla="*/ 13 w 17"/>
                <a:gd name="T47" fmla="*/ 10 h 17"/>
                <a:gd name="T48" fmla="*/ 11 w 17"/>
                <a:gd name="T49" fmla="*/ 10 h 17"/>
                <a:gd name="T50" fmla="*/ 11 w 17"/>
                <a:gd name="T51" fmla="*/ 10 h 17"/>
                <a:gd name="T52" fmla="*/ 7 w 17"/>
                <a:gd name="T53" fmla="*/ 10 h 17"/>
                <a:gd name="T54" fmla="*/ 9 w 17"/>
                <a:gd name="T55" fmla="*/ 12 h 17"/>
                <a:gd name="T56" fmla="*/ 9 w 17"/>
                <a:gd name="T57" fmla="*/ 12 h 17"/>
                <a:gd name="T58" fmla="*/ 11 w 17"/>
                <a:gd name="T59" fmla="*/ 12 h 17"/>
                <a:gd name="T60" fmla="*/ 15 w 17"/>
                <a:gd name="T61" fmla="*/ 12 h 17"/>
                <a:gd name="T62" fmla="*/ 15 w 17"/>
                <a:gd name="T63" fmla="*/ 12 h 17"/>
                <a:gd name="T64" fmla="*/ 13 w 17"/>
                <a:gd name="T65" fmla="*/ 16 h 17"/>
                <a:gd name="T66" fmla="*/ 11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1" y="17"/>
                  </a:moveTo>
                  <a:lnTo>
                    <a:pt x="9" y="16"/>
                  </a:lnTo>
                  <a:lnTo>
                    <a:pt x="7" y="16"/>
                  </a:lnTo>
                  <a:lnTo>
                    <a:pt x="5" y="17"/>
                  </a:lnTo>
                  <a:lnTo>
                    <a:pt x="2" y="17"/>
                  </a:lnTo>
                  <a:lnTo>
                    <a:pt x="0" y="17"/>
                  </a:lnTo>
                  <a:lnTo>
                    <a:pt x="2" y="14"/>
                  </a:lnTo>
                  <a:lnTo>
                    <a:pt x="2" y="12"/>
                  </a:lnTo>
                  <a:lnTo>
                    <a:pt x="3" y="12"/>
                  </a:lnTo>
                  <a:lnTo>
                    <a:pt x="2" y="8"/>
                  </a:lnTo>
                  <a:lnTo>
                    <a:pt x="3" y="6"/>
                  </a:lnTo>
                  <a:lnTo>
                    <a:pt x="3" y="4"/>
                  </a:lnTo>
                  <a:lnTo>
                    <a:pt x="7" y="2"/>
                  </a:lnTo>
                  <a:lnTo>
                    <a:pt x="9" y="2"/>
                  </a:lnTo>
                  <a:lnTo>
                    <a:pt x="11" y="2"/>
                  </a:lnTo>
                  <a:lnTo>
                    <a:pt x="13" y="0"/>
                  </a:lnTo>
                  <a:lnTo>
                    <a:pt x="13" y="0"/>
                  </a:lnTo>
                  <a:lnTo>
                    <a:pt x="13" y="0"/>
                  </a:lnTo>
                  <a:lnTo>
                    <a:pt x="15" y="2"/>
                  </a:lnTo>
                  <a:lnTo>
                    <a:pt x="17" y="2"/>
                  </a:lnTo>
                  <a:lnTo>
                    <a:pt x="15" y="4"/>
                  </a:lnTo>
                  <a:lnTo>
                    <a:pt x="17" y="6"/>
                  </a:lnTo>
                  <a:lnTo>
                    <a:pt x="15" y="8"/>
                  </a:lnTo>
                  <a:lnTo>
                    <a:pt x="13" y="10"/>
                  </a:lnTo>
                  <a:lnTo>
                    <a:pt x="11" y="10"/>
                  </a:lnTo>
                  <a:lnTo>
                    <a:pt x="11" y="10"/>
                  </a:lnTo>
                  <a:lnTo>
                    <a:pt x="7" y="10"/>
                  </a:lnTo>
                  <a:lnTo>
                    <a:pt x="9" y="12"/>
                  </a:lnTo>
                  <a:lnTo>
                    <a:pt x="9" y="12"/>
                  </a:lnTo>
                  <a:lnTo>
                    <a:pt x="11" y="12"/>
                  </a:lnTo>
                  <a:lnTo>
                    <a:pt x="15" y="12"/>
                  </a:lnTo>
                  <a:lnTo>
                    <a:pt x="15" y="12"/>
                  </a:lnTo>
                  <a:lnTo>
                    <a:pt x="13" y="16"/>
                  </a:lnTo>
                  <a:lnTo>
                    <a:pt x="11"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03"/>
            <p:cNvSpPr>
              <a:spLocks/>
            </p:cNvSpPr>
            <p:nvPr/>
          </p:nvSpPr>
          <p:spPr bwMode="auto">
            <a:xfrm>
              <a:off x="16663160" y="-333253"/>
              <a:ext cx="217143" cy="258223"/>
            </a:xfrm>
            <a:custGeom>
              <a:avLst/>
              <a:gdLst>
                <a:gd name="T0" fmla="*/ 11 w 111"/>
                <a:gd name="T1" fmla="*/ 76 h 132"/>
                <a:gd name="T2" fmla="*/ 21 w 111"/>
                <a:gd name="T3" fmla="*/ 72 h 132"/>
                <a:gd name="T4" fmla="*/ 27 w 111"/>
                <a:gd name="T5" fmla="*/ 69 h 132"/>
                <a:gd name="T6" fmla="*/ 38 w 111"/>
                <a:gd name="T7" fmla="*/ 67 h 132"/>
                <a:gd name="T8" fmla="*/ 63 w 111"/>
                <a:gd name="T9" fmla="*/ 38 h 132"/>
                <a:gd name="T10" fmla="*/ 25 w 111"/>
                <a:gd name="T11" fmla="*/ 25 h 132"/>
                <a:gd name="T12" fmla="*/ 21 w 111"/>
                <a:gd name="T13" fmla="*/ 19 h 132"/>
                <a:gd name="T14" fmla="*/ 21 w 111"/>
                <a:gd name="T15" fmla="*/ 8 h 132"/>
                <a:gd name="T16" fmla="*/ 25 w 111"/>
                <a:gd name="T17" fmla="*/ 6 h 132"/>
                <a:gd name="T18" fmla="*/ 32 w 111"/>
                <a:gd name="T19" fmla="*/ 13 h 132"/>
                <a:gd name="T20" fmla="*/ 40 w 111"/>
                <a:gd name="T21" fmla="*/ 15 h 132"/>
                <a:gd name="T22" fmla="*/ 46 w 111"/>
                <a:gd name="T23" fmla="*/ 13 h 132"/>
                <a:gd name="T24" fmla="*/ 52 w 111"/>
                <a:gd name="T25" fmla="*/ 11 h 132"/>
                <a:gd name="T26" fmla="*/ 57 w 111"/>
                <a:gd name="T27" fmla="*/ 11 h 132"/>
                <a:gd name="T28" fmla="*/ 69 w 111"/>
                <a:gd name="T29" fmla="*/ 8 h 132"/>
                <a:gd name="T30" fmla="*/ 76 w 111"/>
                <a:gd name="T31" fmla="*/ 8 h 132"/>
                <a:gd name="T32" fmla="*/ 84 w 111"/>
                <a:gd name="T33" fmla="*/ 8 h 132"/>
                <a:gd name="T34" fmla="*/ 92 w 111"/>
                <a:gd name="T35" fmla="*/ 4 h 132"/>
                <a:gd name="T36" fmla="*/ 96 w 111"/>
                <a:gd name="T37" fmla="*/ 4 h 132"/>
                <a:gd name="T38" fmla="*/ 101 w 111"/>
                <a:gd name="T39" fmla="*/ 2 h 132"/>
                <a:gd name="T40" fmla="*/ 103 w 111"/>
                <a:gd name="T41" fmla="*/ 0 h 132"/>
                <a:gd name="T42" fmla="*/ 105 w 111"/>
                <a:gd name="T43" fmla="*/ 0 h 132"/>
                <a:gd name="T44" fmla="*/ 111 w 111"/>
                <a:gd name="T45" fmla="*/ 2 h 132"/>
                <a:gd name="T46" fmla="*/ 109 w 111"/>
                <a:gd name="T47" fmla="*/ 6 h 132"/>
                <a:gd name="T48" fmla="*/ 109 w 111"/>
                <a:gd name="T49" fmla="*/ 8 h 132"/>
                <a:gd name="T50" fmla="*/ 107 w 111"/>
                <a:gd name="T51" fmla="*/ 11 h 132"/>
                <a:gd name="T52" fmla="*/ 109 w 111"/>
                <a:gd name="T53" fmla="*/ 15 h 132"/>
                <a:gd name="T54" fmla="*/ 111 w 111"/>
                <a:gd name="T55" fmla="*/ 15 h 132"/>
                <a:gd name="T56" fmla="*/ 111 w 111"/>
                <a:gd name="T57" fmla="*/ 15 h 132"/>
                <a:gd name="T58" fmla="*/ 105 w 111"/>
                <a:gd name="T59" fmla="*/ 19 h 132"/>
                <a:gd name="T60" fmla="*/ 105 w 111"/>
                <a:gd name="T61" fmla="*/ 23 h 132"/>
                <a:gd name="T62" fmla="*/ 99 w 111"/>
                <a:gd name="T63" fmla="*/ 34 h 132"/>
                <a:gd name="T64" fmla="*/ 96 w 111"/>
                <a:gd name="T65" fmla="*/ 40 h 132"/>
                <a:gd name="T66" fmla="*/ 94 w 111"/>
                <a:gd name="T67" fmla="*/ 42 h 132"/>
                <a:gd name="T68" fmla="*/ 84 w 111"/>
                <a:gd name="T69" fmla="*/ 61 h 132"/>
                <a:gd name="T70" fmla="*/ 76 w 111"/>
                <a:gd name="T71" fmla="*/ 74 h 132"/>
                <a:gd name="T72" fmla="*/ 55 w 111"/>
                <a:gd name="T73" fmla="*/ 93 h 132"/>
                <a:gd name="T74" fmla="*/ 44 w 111"/>
                <a:gd name="T75" fmla="*/ 99 h 132"/>
                <a:gd name="T76" fmla="*/ 31 w 111"/>
                <a:gd name="T77" fmla="*/ 109 h 132"/>
                <a:gd name="T78" fmla="*/ 23 w 111"/>
                <a:gd name="T79" fmla="*/ 116 h 132"/>
                <a:gd name="T80" fmla="*/ 17 w 111"/>
                <a:gd name="T81" fmla="*/ 122 h 132"/>
                <a:gd name="T82" fmla="*/ 0 w 111"/>
                <a:gd name="T83" fmla="*/ 124 h 132"/>
                <a:gd name="T84" fmla="*/ 11 w 111"/>
                <a:gd name="T85" fmla="*/ 7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132">
                  <a:moveTo>
                    <a:pt x="11" y="78"/>
                  </a:moveTo>
                  <a:lnTo>
                    <a:pt x="11" y="78"/>
                  </a:lnTo>
                  <a:lnTo>
                    <a:pt x="11" y="76"/>
                  </a:lnTo>
                  <a:lnTo>
                    <a:pt x="15" y="74"/>
                  </a:lnTo>
                  <a:lnTo>
                    <a:pt x="19" y="74"/>
                  </a:lnTo>
                  <a:lnTo>
                    <a:pt x="21" y="72"/>
                  </a:lnTo>
                  <a:lnTo>
                    <a:pt x="23" y="72"/>
                  </a:lnTo>
                  <a:lnTo>
                    <a:pt x="25" y="71"/>
                  </a:lnTo>
                  <a:lnTo>
                    <a:pt x="27" y="69"/>
                  </a:lnTo>
                  <a:lnTo>
                    <a:pt x="29" y="69"/>
                  </a:lnTo>
                  <a:lnTo>
                    <a:pt x="31" y="67"/>
                  </a:lnTo>
                  <a:lnTo>
                    <a:pt x="38" y="67"/>
                  </a:lnTo>
                  <a:lnTo>
                    <a:pt x="44" y="67"/>
                  </a:lnTo>
                  <a:lnTo>
                    <a:pt x="78" y="36"/>
                  </a:lnTo>
                  <a:lnTo>
                    <a:pt x="63" y="38"/>
                  </a:lnTo>
                  <a:lnTo>
                    <a:pt x="32" y="29"/>
                  </a:lnTo>
                  <a:lnTo>
                    <a:pt x="31" y="27"/>
                  </a:lnTo>
                  <a:lnTo>
                    <a:pt x="25" y="25"/>
                  </a:lnTo>
                  <a:lnTo>
                    <a:pt x="25" y="23"/>
                  </a:lnTo>
                  <a:lnTo>
                    <a:pt x="25" y="19"/>
                  </a:lnTo>
                  <a:lnTo>
                    <a:pt x="21" y="19"/>
                  </a:lnTo>
                  <a:lnTo>
                    <a:pt x="19" y="13"/>
                  </a:lnTo>
                  <a:lnTo>
                    <a:pt x="19" y="9"/>
                  </a:lnTo>
                  <a:lnTo>
                    <a:pt x="21" y="8"/>
                  </a:lnTo>
                  <a:lnTo>
                    <a:pt x="23" y="4"/>
                  </a:lnTo>
                  <a:lnTo>
                    <a:pt x="23" y="6"/>
                  </a:lnTo>
                  <a:lnTo>
                    <a:pt x="25" y="6"/>
                  </a:lnTo>
                  <a:lnTo>
                    <a:pt x="31" y="11"/>
                  </a:lnTo>
                  <a:lnTo>
                    <a:pt x="31" y="13"/>
                  </a:lnTo>
                  <a:lnTo>
                    <a:pt x="32" y="13"/>
                  </a:lnTo>
                  <a:lnTo>
                    <a:pt x="34" y="15"/>
                  </a:lnTo>
                  <a:lnTo>
                    <a:pt x="38" y="17"/>
                  </a:lnTo>
                  <a:lnTo>
                    <a:pt x="40" y="15"/>
                  </a:lnTo>
                  <a:lnTo>
                    <a:pt x="42" y="15"/>
                  </a:lnTo>
                  <a:lnTo>
                    <a:pt x="44" y="13"/>
                  </a:lnTo>
                  <a:lnTo>
                    <a:pt x="46" y="13"/>
                  </a:lnTo>
                  <a:lnTo>
                    <a:pt x="50" y="11"/>
                  </a:lnTo>
                  <a:lnTo>
                    <a:pt x="52" y="11"/>
                  </a:lnTo>
                  <a:lnTo>
                    <a:pt x="52" y="11"/>
                  </a:lnTo>
                  <a:lnTo>
                    <a:pt x="55" y="11"/>
                  </a:lnTo>
                  <a:lnTo>
                    <a:pt x="55" y="11"/>
                  </a:lnTo>
                  <a:lnTo>
                    <a:pt x="57" y="11"/>
                  </a:lnTo>
                  <a:lnTo>
                    <a:pt x="61" y="11"/>
                  </a:lnTo>
                  <a:lnTo>
                    <a:pt x="67" y="8"/>
                  </a:lnTo>
                  <a:lnTo>
                    <a:pt x="69" y="8"/>
                  </a:lnTo>
                  <a:lnTo>
                    <a:pt x="73" y="8"/>
                  </a:lnTo>
                  <a:lnTo>
                    <a:pt x="73" y="8"/>
                  </a:lnTo>
                  <a:lnTo>
                    <a:pt x="76" y="8"/>
                  </a:lnTo>
                  <a:lnTo>
                    <a:pt x="78" y="6"/>
                  </a:lnTo>
                  <a:lnTo>
                    <a:pt x="82" y="6"/>
                  </a:lnTo>
                  <a:lnTo>
                    <a:pt x="84" y="8"/>
                  </a:lnTo>
                  <a:lnTo>
                    <a:pt x="84" y="8"/>
                  </a:lnTo>
                  <a:lnTo>
                    <a:pt x="90" y="6"/>
                  </a:lnTo>
                  <a:lnTo>
                    <a:pt x="92" y="4"/>
                  </a:lnTo>
                  <a:lnTo>
                    <a:pt x="96" y="4"/>
                  </a:lnTo>
                  <a:lnTo>
                    <a:pt x="96" y="6"/>
                  </a:lnTo>
                  <a:lnTo>
                    <a:pt x="96" y="4"/>
                  </a:lnTo>
                  <a:lnTo>
                    <a:pt x="99" y="4"/>
                  </a:lnTo>
                  <a:lnTo>
                    <a:pt x="101" y="2"/>
                  </a:lnTo>
                  <a:lnTo>
                    <a:pt x="101" y="2"/>
                  </a:lnTo>
                  <a:lnTo>
                    <a:pt x="103" y="0"/>
                  </a:lnTo>
                  <a:lnTo>
                    <a:pt x="103" y="0"/>
                  </a:lnTo>
                  <a:lnTo>
                    <a:pt x="103" y="0"/>
                  </a:lnTo>
                  <a:lnTo>
                    <a:pt x="105" y="0"/>
                  </a:lnTo>
                  <a:lnTo>
                    <a:pt x="105" y="0"/>
                  </a:lnTo>
                  <a:lnTo>
                    <a:pt x="105" y="0"/>
                  </a:lnTo>
                  <a:lnTo>
                    <a:pt x="109" y="0"/>
                  </a:lnTo>
                  <a:lnTo>
                    <a:pt x="109" y="0"/>
                  </a:lnTo>
                  <a:lnTo>
                    <a:pt x="111" y="2"/>
                  </a:lnTo>
                  <a:lnTo>
                    <a:pt x="109" y="2"/>
                  </a:lnTo>
                  <a:lnTo>
                    <a:pt x="109" y="4"/>
                  </a:lnTo>
                  <a:lnTo>
                    <a:pt x="109" y="6"/>
                  </a:lnTo>
                  <a:lnTo>
                    <a:pt x="107" y="6"/>
                  </a:lnTo>
                  <a:lnTo>
                    <a:pt x="109" y="8"/>
                  </a:lnTo>
                  <a:lnTo>
                    <a:pt x="109" y="8"/>
                  </a:lnTo>
                  <a:lnTo>
                    <a:pt x="109" y="8"/>
                  </a:lnTo>
                  <a:lnTo>
                    <a:pt x="109" y="9"/>
                  </a:lnTo>
                  <a:lnTo>
                    <a:pt x="107" y="11"/>
                  </a:lnTo>
                  <a:lnTo>
                    <a:pt x="109" y="11"/>
                  </a:lnTo>
                  <a:lnTo>
                    <a:pt x="109" y="13"/>
                  </a:lnTo>
                  <a:lnTo>
                    <a:pt x="109" y="15"/>
                  </a:lnTo>
                  <a:lnTo>
                    <a:pt x="109" y="15"/>
                  </a:lnTo>
                  <a:lnTo>
                    <a:pt x="109" y="15"/>
                  </a:lnTo>
                  <a:lnTo>
                    <a:pt x="111" y="15"/>
                  </a:lnTo>
                  <a:lnTo>
                    <a:pt x="111" y="15"/>
                  </a:lnTo>
                  <a:lnTo>
                    <a:pt x="111" y="17"/>
                  </a:lnTo>
                  <a:lnTo>
                    <a:pt x="111" y="15"/>
                  </a:lnTo>
                  <a:lnTo>
                    <a:pt x="109" y="15"/>
                  </a:lnTo>
                  <a:lnTo>
                    <a:pt x="107" y="15"/>
                  </a:lnTo>
                  <a:lnTo>
                    <a:pt x="105" y="19"/>
                  </a:lnTo>
                  <a:lnTo>
                    <a:pt x="107" y="19"/>
                  </a:lnTo>
                  <a:lnTo>
                    <a:pt x="107" y="23"/>
                  </a:lnTo>
                  <a:lnTo>
                    <a:pt x="105" y="23"/>
                  </a:lnTo>
                  <a:lnTo>
                    <a:pt x="105" y="25"/>
                  </a:lnTo>
                  <a:lnTo>
                    <a:pt x="101" y="30"/>
                  </a:lnTo>
                  <a:lnTo>
                    <a:pt x="99" y="34"/>
                  </a:lnTo>
                  <a:lnTo>
                    <a:pt x="97" y="36"/>
                  </a:lnTo>
                  <a:lnTo>
                    <a:pt x="97" y="36"/>
                  </a:lnTo>
                  <a:lnTo>
                    <a:pt x="96" y="40"/>
                  </a:lnTo>
                  <a:lnTo>
                    <a:pt x="96" y="40"/>
                  </a:lnTo>
                  <a:lnTo>
                    <a:pt x="96" y="42"/>
                  </a:lnTo>
                  <a:lnTo>
                    <a:pt x="94" y="42"/>
                  </a:lnTo>
                  <a:lnTo>
                    <a:pt x="88" y="53"/>
                  </a:lnTo>
                  <a:lnTo>
                    <a:pt x="88" y="57"/>
                  </a:lnTo>
                  <a:lnTo>
                    <a:pt x="84" y="61"/>
                  </a:lnTo>
                  <a:lnTo>
                    <a:pt x="84" y="63"/>
                  </a:lnTo>
                  <a:lnTo>
                    <a:pt x="76" y="72"/>
                  </a:lnTo>
                  <a:lnTo>
                    <a:pt x="76" y="74"/>
                  </a:lnTo>
                  <a:lnTo>
                    <a:pt x="73" y="76"/>
                  </a:lnTo>
                  <a:lnTo>
                    <a:pt x="67" y="84"/>
                  </a:lnTo>
                  <a:lnTo>
                    <a:pt x="55" y="93"/>
                  </a:lnTo>
                  <a:lnTo>
                    <a:pt x="50" y="97"/>
                  </a:lnTo>
                  <a:lnTo>
                    <a:pt x="46" y="97"/>
                  </a:lnTo>
                  <a:lnTo>
                    <a:pt x="44" y="99"/>
                  </a:lnTo>
                  <a:lnTo>
                    <a:pt x="40" y="101"/>
                  </a:lnTo>
                  <a:lnTo>
                    <a:pt x="32" y="109"/>
                  </a:lnTo>
                  <a:lnTo>
                    <a:pt x="31" y="109"/>
                  </a:lnTo>
                  <a:lnTo>
                    <a:pt x="25" y="114"/>
                  </a:lnTo>
                  <a:lnTo>
                    <a:pt x="23" y="116"/>
                  </a:lnTo>
                  <a:lnTo>
                    <a:pt x="23" y="116"/>
                  </a:lnTo>
                  <a:lnTo>
                    <a:pt x="21" y="118"/>
                  </a:lnTo>
                  <a:lnTo>
                    <a:pt x="17" y="120"/>
                  </a:lnTo>
                  <a:lnTo>
                    <a:pt x="17" y="122"/>
                  </a:lnTo>
                  <a:lnTo>
                    <a:pt x="8" y="130"/>
                  </a:lnTo>
                  <a:lnTo>
                    <a:pt x="8" y="132"/>
                  </a:lnTo>
                  <a:lnTo>
                    <a:pt x="0" y="124"/>
                  </a:lnTo>
                  <a:lnTo>
                    <a:pt x="0" y="86"/>
                  </a:lnTo>
                  <a:lnTo>
                    <a:pt x="11" y="78"/>
                  </a:lnTo>
                  <a:lnTo>
                    <a:pt x="11" y="7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04"/>
            <p:cNvSpPr>
              <a:spLocks/>
            </p:cNvSpPr>
            <p:nvPr/>
          </p:nvSpPr>
          <p:spPr bwMode="auto">
            <a:xfrm>
              <a:off x="18071648" y="-509315"/>
              <a:ext cx="52819" cy="41080"/>
            </a:xfrm>
            <a:custGeom>
              <a:avLst/>
              <a:gdLst>
                <a:gd name="T0" fmla="*/ 12 w 14"/>
                <a:gd name="T1" fmla="*/ 1 h 11"/>
                <a:gd name="T2" fmla="*/ 11 w 14"/>
                <a:gd name="T3" fmla="*/ 0 h 11"/>
                <a:gd name="T4" fmla="*/ 10 w 14"/>
                <a:gd name="T5" fmla="*/ 1 h 11"/>
                <a:gd name="T6" fmla="*/ 10 w 14"/>
                <a:gd name="T7" fmla="*/ 0 h 11"/>
                <a:gd name="T8" fmla="*/ 8 w 14"/>
                <a:gd name="T9" fmla="*/ 0 h 11"/>
                <a:gd name="T10" fmla="*/ 8 w 14"/>
                <a:gd name="T11" fmla="*/ 0 h 11"/>
                <a:gd name="T12" fmla="*/ 7 w 14"/>
                <a:gd name="T13" fmla="*/ 1 h 11"/>
                <a:gd name="T14" fmla="*/ 6 w 14"/>
                <a:gd name="T15" fmla="*/ 1 h 11"/>
                <a:gd name="T16" fmla="*/ 5 w 14"/>
                <a:gd name="T17" fmla="*/ 1 h 11"/>
                <a:gd name="T18" fmla="*/ 4 w 14"/>
                <a:gd name="T19" fmla="*/ 1 h 11"/>
                <a:gd name="T20" fmla="*/ 4 w 14"/>
                <a:gd name="T21" fmla="*/ 2 h 11"/>
                <a:gd name="T22" fmla="*/ 2 w 14"/>
                <a:gd name="T23" fmla="*/ 3 h 11"/>
                <a:gd name="T24" fmla="*/ 0 w 14"/>
                <a:gd name="T25" fmla="*/ 5 h 11"/>
                <a:gd name="T26" fmla="*/ 1 w 14"/>
                <a:gd name="T27" fmla="*/ 6 h 11"/>
                <a:gd name="T28" fmla="*/ 1 w 14"/>
                <a:gd name="T29" fmla="*/ 7 h 11"/>
                <a:gd name="T30" fmla="*/ 2 w 14"/>
                <a:gd name="T31" fmla="*/ 8 h 11"/>
                <a:gd name="T32" fmla="*/ 2 w 14"/>
                <a:gd name="T33" fmla="*/ 9 h 11"/>
                <a:gd name="T34" fmla="*/ 3 w 14"/>
                <a:gd name="T35" fmla="*/ 10 h 11"/>
                <a:gd name="T36" fmla="*/ 4 w 14"/>
                <a:gd name="T37" fmla="*/ 10 h 11"/>
                <a:gd name="T38" fmla="*/ 5 w 14"/>
                <a:gd name="T39" fmla="*/ 10 h 11"/>
                <a:gd name="T40" fmla="*/ 5 w 14"/>
                <a:gd name="T41" fmla="*/ 10 h 11"/>
                <a:gd name="T42" fmla="*/ 6 w 14"/>
                <a:gd name="T43" fmla="*/ 11 h 11"/>
                <a:gd name="T44" fmla="*/ 7 w 14"/>
                <a:gd name="T45" fmla="*/ 11 h 11"/>
                <a:gd name="T46" fmla="*/ 7 w 14"/>
                <a:gd name="T47" fmla="*/ 10 h 11"/>
                <a:gd name="T48" fmla="*/ 8 w 14"/>
                <a:gd name="T49" fmla="*/ 10 h 11"/>
                <a:gd name="T50" fmla="*/ 9 w 14"/>
                <a:gd name="T51" fmla="*/ 10 h 11"/>
                <a:gd name="T52" fmla="*/ 10 w 14"/>
                <a:gd name="T53" fmla="*/ 9 h 11"/>
                <a:gd name="T54" fmla="*/ 10 w 14"/>
                <a:gd name="T55" fmla="*/ 8 h 11"/>
                <a:gd name="T56" fmla="*/ 11 w 14"/>
                <a:gd name="T57" fmla="*/ 8 h 11"/>
                <a:gd name="T58" fmla="*/ 12 w 14"/>
                <a:gd name="T59" fmla="*/ 7 h 11"/>
                <a:gd name="T60" fmla="*/ 12 w 14"/>
                <a:gd name="T61" fmla="*/ 7 h 11"/>
                <a:gd name="T62" fmla="*/ 12 w 14"/>
                <a:gd name="T63" fmla="*/ 5 h 11"/>
                <a:gd name="T64" fmla="*/ 13 w 14"/>
                <a:gd name="T65" fmla="*/ 5 h 11"/>
                <a:gd name="T66" fmla="*/ 13 w 14"/>
                <a:gd name="T67" fmla="*/ 4 h 11"/>
                <a:gd name="T68" fmla="*/ 14 w 14"/>
                <a:gd name="T69" fmla="*/ 3 h 11"/>
                <a:gd name="T70" fmla="*/ 13 w 14"/>
                <a:gd name="T71" fmla="*/ 1 h 11"/>
                <a:gd name="T72" fmla="*/ 12 w 14"/>
                <a:gd name="T7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1">
                  <a:moveTo>
                    <a:pt x="12" y="1"/>
                  </a:moveTo>
                  <a:cubicBezTo>
                    <a:pt x="11" y="0"/>
                    <a:pt x="11" y="0"/>
                    <a:pt x="11" y="0"/>
                  </a:cubicBezTo>
                  <a:cubicBezTo>
                    <a:pt x="10" y="1"/>
                    <a:pt x="10" y="1"/>
                    <a:pt x="10" y="1"/>
                  </a:cubicBezTo>
                  <a:cubicBezTo>
                    <a:pt x="10" y="1"/>
                    <a:pt x="10" y="0"/>
                    <a:pt x="10" y="0"/>
                  </a:cubicBezTo>
                  <a:cubicBezTo>
                    <a:pt x="8" y="0"/>
                    <a:pt x="8" y="0"/>
                    <a:pt x="8" y="0"/>
                  </a:cubicBezTo>
                  <a:cubicBezTo>
                    <a:pt x="8" y="0"/>
                    <a:pt x="8" y="0"/>
                    <a:pt x="8" y="0"/>
                  </a:cubicBezTo>
                  <a:cubicBezTo>
                    <a:pt x="7" y="1"/>
                    <a:pt x="7" y="1"/>
                    <a:pt x="7" y="1"/>
                  </a:cubicBezTo>
                  <a:cubicBezTo>
                    <a:pt x="6" y="1"/>
                    <a:pt x="6" y="1"/>
                    <a:pt x="6" y="1"/>
                  </a:cubicBezTo>
                  <a:cubicBezTo>
                    <a:pt x="5" y="1"/>
                    <a:pt x="5" y="1"/>
                    <a:pt x="5" y="1"/>
                  </a:cubicBezTo>
                  <a:cubicBezTo>
                    <a:pt x="4" y="1"/>
                    <a:pt x="4" y="1"/>
                    <a:pt x="4" y="1"/>
                  </a:cubicBezTo>
                  <a:cubicBezTo>
                    <a:pt x="4" y="2"/>
                    <a:pt x="4" y="2"/>
                    <a:pt x="4" y="2"/>
                  </a:cubicBezTo>
                  <a:cubicBezTo>
                    <a:pt x="2" y="3"/>
                    <a:pt x="2" y="3"/>
                    <a:pt x="2" y="3"/>
                  </a:cubicBezTo>
                  <a:cubicBezTo>
                    <a:pt x="0" y="5"/>
                    <a:pt x="0" y="5"/>
                    <a:pt x="0" y="5"/>
                  </a:cubicBezTo>
                  <a:cubicBezTo>
                    <a:pt x="1" y="6"/>
                    <a:pt x="1" y="6"/>
                    <a:pt x="1" y="6"/>
                  </a:cubicBezTo>
                  <a:cubicBezTo>
                    <a:pt x="1" y="7"/>
                    <a:pt x="1" y="7"/>
                    <a:pt x="1" y="7"/>
                  </a:cubicBezTo>
                  <a:cubicBezTo>
                    <a:pt x="2" y="8"/>
                    <a:pt x="2" y="8"/>
                    <a:pt x="2" y="8"/>
                  </a:cubicBezTo>
                  <a:cubicBezTo>
                    <a:pt x="2" y="9"/>
                    <a:pt x="2" y="9"/>
                    <a:pt x="2" y="9"/>
                  </a:cubicBezTo>
                  <a:cubicBezTo>
                    <a:pt x="3" y="10"/>
                    <a:pt x="3" y="10"/>
                    <a:pt x="3" y="10"/>
                  </a:cubicBezTo>
                  <a:cubicBezTo>
                    <a:pt x="4" y="10"/>
                    <a:pt x="4" y="10"/>
                    <a:pt x="4" y="10"/>
                  </a:cubicBezTo>
                  <a:cubicBezTo>
                    <a:pt x="5" y="10"/>
                    <a:pt x="5" y="10"/>
                    <a:pt x="5" y="10"/>
                  </a:cubicBezTo>
                  <a:cubicBezTo>
                    <a:pt x="5" y="10"/>
                    <a:pt x="5" y="10"/>
                    <a:pt x="5" y="10"/>
                  </a:cubicBezTo>
                  <a:cubicBezTo>
                    <a:pt x="6" y="11"/>
                    <a:pt x="6" y="11"/>
                    <a:pt x="6" y="11"/>
                  </a:cubicBezTo>
                  <a:cubicBezTo>
                    <a:pt x="7" y="11"/>
                    <a:pt x="7" y="11"/>
                    <a:pt x="7" y="11"/>
                  </a:cubicBezTo>
                  <a:cubicBezTo>
                    <a:pt x="7" y="10"/>
                    <a:pt x="7" y="10"/>
                    <a:pt x="7" y="10"/>
                  </a:cubicBezTo>
                  <a:cubicBezTo>
                    <a:pt x="8" y="10"/>
                    <a:pt x="8" y="10"/>
                    <a:pt x="8" y="10"/>
                  </a:cubicBezTo>
                  <a:cubicBezTo>
                    <a:pt x="9" y="10"/>
                    <a:pt x="9" y="10"/>
                    <a:pt x="9" y="10"/>
                  </a:cubicBezTo>
                  <a:cubicBezTo>
                    <a:pt x="10" y="9"/>
                    <a:pt x="10" y="9"/>
                    <a:pt x="10" y="9"/>
                  </a:cubicBezTo>
                  <a:cubicBezTo>
                    <a:pt x="10" y="8"/>
                    <a:pt x="10" y="8"/>
                    <a:pt x="10" y="8"/>
                  </a:cubicBezTo>
                  <a:cubicBezTo>
                    <a:pt x="11" y="8"/>
                    <a:pt x="11" y="8"/>
                    <a:pt x="11" y="8"/>
                  </a:cubicBezTo>
                  <a:cubicBezTo>
                    <a:pt x="12" y="7"/>
                    <a:pt x="12" y="7"/>
                    <a:pt x="12" y="7"/>
                  </a:cubicBezTo>
                  <a:cubicBezTo>
                    <a:pt x="12" y="7"/>
                    <a:pt x="12" y="7"/>
                    <a:pt x="12" y="7"/>
                  </a:cubicBezTo>
                  <a:cubicBezTo>
                    <a:pt x="12" y="5"/>
                    <a:pt x="12" y="5"/>
                    <a:pt x="12" y="5"/>
                  </a:cubicBezTo>
                  <a:cubicBezTo>
                    <a:pt x="13" y="5"/>
                    <a:pt x="13" y="5"/>
                    <a:pt x="13" y="5"/>
                  </a:cubicBezTo>
                  <a:cubicBezTo>
                    <a:pt x="13" y="4"/>
                    <a:pt x="13" y="4"/>
                    <a:pt x="13" y="4"/>
                  </a:cubicBezTo>
                  <a:cubicBezTo>
                    <a:pt x="14" y="3"/>
                    <a:pt x="14" y="3"/>
                    <a:pt x="14" y="3"/>
                  </a:cubicBezTo>
                  <a:cubicBezTo>
                    <a:pt x="13" y="1"/>
                    <a:pt x="13" y="1"/>
                    <a:pt x="13" y="1"/>
                  </a:cubicBezTo>
                  <a:lnTo>
                    <a:pt x="12" y="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05"/>
            <p:cNvSpPr>
              <a:spLocks/>
            </p:cNvSpPr>
            <p:nvPr/>
          </p:nvSpPr>
          <p:spPr bwMode="auto">
            <a:xfrm>
              <a:off x="17152218" y="-1383750"/>
              <a:ext cx="1289160" cy="870524"/>
            </a:xfrm>
            <a:custGeom>
              <a:avLst/>
              <a:gdLst>
                <a:gd name="T0" fmla="*/ 636 w 659"/>
                <a:gd name="T1" fmla="*/ 79 h 445"/>
                <a:gd name="T2" fmla="*/ 615 w 659"/>
                <a:gd name="T3" fmla="*/ 71 h 445"/>
                <a:gd name="T4" fmla="*/ 596 w 659"/>
                <a:gd name="T5" fmla="*/ 58 h 445"/>
                <a:gd name="T6" fmla="*/ 571 w 659"/>
                <a:gd name="T7" fmla="*/ 52 h 445"/>
                <a:gd name="T8" fmla="*/ 552 w 659"/>
                <a:gd name="T9" fmla="*/ 23 h 445"/>
                <a:gd name="T10" fmla="*/ 535 w 659"/>
                <a:gd name="T11" fmla="*/ 6 h 445"/>
                <a:gd name="T12" fmla="*/ 506 w 659"/>
                <a:gd name="T13" fmla="*/ 0 h 445"/>
                <a:gd name="T14" fmla="*/ 480 w 659"/>
                <a:gd name="T15" fmla="*/ 18 h 445"/>
                <a:gd name="T16" fmla="*/ 487 w 659"/>
                <a:gd name="T17" fmla="*/ 46 h 445"/>
                <a:gd name="T18" fmla="*/ 466 w 659"/>
                <a:gd name="T19" fmla="*/ 65 h 445"/>
                <a:gd name="T20" fmla="*/ 510 w 659"/>
                <a:gd name="T21" fmla="*/ 105 h 445"/>
                <a:gd name="T22" fmla="*/ 482 w 659"/>
                <a:gd name="T23" fmla="*/ 126 h 445"/>
                <a:gd name="T24" fmla="*/ 436 w 659"/>
                <a:gd name="T25" fmla="*/ 149 h 445"/>
                <a:gd name="T26" fmla="*/ 378 w 659"/>
                <a:gd name="T27" fmla="*/ 191 h 445"/>
                <a:gd name="T28" fmla="*/ 287 w 659"/>
                <a:gd name="T29" fmla="*/ 182 h 445"/>
                <a:gd name="T30" fmla="*/ 245 w 659"/>
                <a:gd name="T31" fmla="*/ 151 h 445"/>
                <a:gd name="T32" fmla="*/ 214 w 659"/>
                <a:gd name="T33" fmla="*/ 123 h 445"/>
                <a:gd name="T34" fmla="*/ 184 w 659"/>
                <a:gd name="T35" fmla="*/ 109 h 445"/>
                <a:gd name="T36" fmla="*/ 163 w 659"/>
                <a:gd name="T37" fmla="*/ 111 h 445"/>
                <a:gd name="T38" fmla="*/ 136 w 659"/>
                <a:gd name="T39" fmla="*/ 149 h 445"/>
                <a:gd name="T40" fmla="*/ 119 w 659"/>
                <a:gd name="T41" fmla="*/ 167 h 445"/>
                <a:gd name="T42" fmla="*/ 90 w 659"/>
                <a:gd name="T43" fmla="*/ 188 h 445"/>
                <a:gd name="T44" fmla="*/ 29 w 659"/>
                <a:gd name="T45" fmla="*/ 195 h 445"/>
                <a:gd name="T46" fmla="*/ 19 w 659"/>
                <a:gd name="T47" fmla="*/ 218 h 445"/>
                <a:gd name="T48" fmla="*/ 10 w 659"/>
                <a:gd name="T49" fmla="*/ 252 h 445"/>
                <a:gd name="T50" fmla="*/ 33 w 659"/>
                <a:gd name="T51" fmla="*/ 254 h 445"/>
                <a:gd name="T52" fmla="*/ 59 w 659"/>
                <a:gd name="T53" fmla="*/ 264 h 445"/>
                <a:gd name="T54" fmla="*/ 98 w 659"/>
                <a:gd name="T55" fmla="*/ 272 h 445"/>
                <a:gd name="T56" fmla="*/ 132 w 659"/>
                <a:gd name="T57" fmla="*/ 315 h 445"/>
                <a:gd name="T58" fmla="*/ 157 w 659"/>
                <a:gd name="T59" fmla="*/ 340 h 445"/>
                <a:gd name="T60" fmla="*/ 197 w 659"/>
                <a:gd name="T61" fmla="*/ 352 h 445"/>
                <a:gd name="T62" fmla="*/ 243 w 659"/>
                <a:gd name="T63" fmla="*/ 365 h 445"/>
                <a:gd name="T64" fmla="*/ 289 w 659"/>
                <a:gd name="T65" fmla="*/ 361 h 445"/>
                <a:gd name="T66" fmla="*/ 329 w 659"/>
                <a:gd name="T67" fmla="*/ 352 h 445"/>
                <a:gd name="T68" fmla="*/ 354 w 659"/>
                <a:gd name="T69" fmla="*/ 386 h 445"/>
                <a:gd name="T70" fmla="*/ 359 w 659"/>
                <a:gd name="T71" fmla="*/ 409 h 445"/>
                <a:gd name="T72" fmla="*/ 375 w 659"/>
                <a:gd name="T73" fmla="*/ 434 h 445"/>
                <a:gd name="T74" fmla="*/ 399 w 659"/>
                <a:gd name="T75" fmla="*/ 422 h 445"/>
                <a:gd name="T76" fmla="*/ 434 w 659"/>
                <a:gd name="T77" fmla="*/ 415 h 445"/>
                <a:gd name="T78" fmla="*/ 464 w 659"/>
                <a:gd name="T79" fmla="*/ 432 h 445"/>
                <a:gd name="T80" fmla="*/ 484 w 659"/>
                <a:gd name="T81" fmla="*/ 445 h 445"/>
                <a:gd name="T82" fmla="*/ 491 w 659"/>
                <a:gd name="T83" fmla="*/ 436 h 445"/>
                <a:gd name="T84" fmla="*/ 518 w 659"/>
                <a:gd name="T85" fmla="*/ 420 h 445"/>
                <a:gd name="T86" fmla="*/ 539 w 659"/>
                <a:gd name="T87" fmla="*/ 419 h 445"/>
                <a:gd name="T88" fmla="*/ 560 w 659"/>
                <a:gd name="T89" fmla="*/ 405 h 445"/>
                <a:gd name="T90" fmla="*/ 571 w 659"/>
                <a:gd name="T91" fmla="*/ 394 h 445"/>
                <a:gd name="T92" fmla="*/ 577 w 659"/>
                <a:gd name="T93" fmla="*/ 384 h 445"/>
                <a:gd name="T94" fmla="*/ 583 w 659"/>
                <a:gd name="T95" fmla="*/ 369 h 445"/>
                <a:gd name="T96" fmla="*/ 594 w 659"/>
                <a:gd name="T97" fmla="*/ 352 h 445"/>
                <a:gd name="T98" fmla="*/ 596 w 659"/>
                <a:gd name="T99" fmla="*/ 336 h 445"/>
                <a:gd name="T100" fmla="*/ 573 w 659"/>
                <a:gd name="T101" fmla="*/ 329 h 445"/>
                <a:gd name="T102" fmla="*/ 558 w 659"/>
                <a:gd name="T103" fmla="*/ 306 h 445"/>
                <a:gd name="T104" fmla="*/ 585 w 659"/>
                <a:gd name="T105" fmla="*/ 302 h 445"/>
                <a:gd name="T106" fmla="*/ 556 w 659"/>
                <a:gd name="T107" fmla="*/ 260 h 445"/>
                <a:gd name="T108" fmla="*/ 583 w 659"/>
                <a:gd name="T109" fmla="*/ 243 h 445"/>
                <a:gd name="T110" fmla="*/ 554 w 659"/>
                <a:gd name="T111" fmla="*/ 233 h 445"/>
                <a:gd name="T112" fmla="*/ 526 w 659"/>
                <a:gd name="T113" fmla="*/ 228 h 445"/>
                <a:gd name="T114" fmla="*/ 548 w 659"/>
                <a:gd name="T115" fmla="*/ 199 h 445"/>
                <a:gd name="T116" fmla="*/ 562 w 659"/>
                <a:gd name="T117" fmla="*/ 210 h 445"/>
                <a:gd name="T118" fmla="*/ 571 w 659"/>
                <a:gd name="T119" fmla="*/ 210 h 445"/>
                <a:gd name="T120" fmla="*/ 644 w 659"/>
                <a:gd name="T121" fmla="*/ 153 h 445"/>
                <a:gd name="T122" fmla="*/ 644 w 659"/>
                <a:gd name="T123" fmla="*/ 119 h 445"/>
                <a:gd name="T124" fmla="*/ 659 w 659"/>
                <a:gd name="T125" fmla="*/ 1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9" h="445">
                  <a:moveTo>
                    <a:pt x="659" y="79"/>
                  </a:moveTo>
                  <a:lnTo>
                    <a:pt x="657" y="77"/>
                  </a:lnTo>
                  <a:lnTo>
                    <a:pt x="657" y="77"/>
                  </a:lnTo>
                  <a:lnTo>
                    <a:pt x="655" y="75"/>
                  </a:lnTo>
                  <a:lnTo>
                    <a:pt x="655" y="73"/>
                  </a:lnTo>
                  <a:lnTo>
                    <a:pt x="657" y="73"/>
                  </a:lnTo>
                  <a:lnTo>
                    <a:pt x="655" y="71"/>
                  </a:lnTo>
                  <a:lnTo>
                    <a:pt x="655" y="69"/>
                  </a:lnTo>
                  <a:lnTo>
                    <a:pt x="654" y="69"/>
                  </a:lnTo>
                  <a:lnTo>
                    <a:pt x="652" y="69"/>
                  </a:lnTo>
                  <a:lnTo>
                    <a:pt x="650" y="69"/>
                  </a:lnTo>
                  <a:lnTo>
                    <a:pt x="648" y="69"/>
                  </a:lnTo>
                  <a:lnTo>
                    <a:pt x="648" y="69"/>
                  </a:lnTo>
                  <a:lnTo>
                    <a:pt x="646" y="71"/>
                  </a:lnTo>
                  <a:lnTo>
                    <a:pt x="646" y="71"/>
                  </a:lnTo>
                  <a:lnTo>
                    <a:pt x="644" y="73"/>
                  </a:lnTo>
                  <a:lnTo>
                    <a:pt x="644" y="73"/>
                  </a:lnTo>
                  <a:lnTo>
                    <a:pt x="642" y="75"/>
                  </a:lnTo>
                  <a:lnTo>
                    <a:pt x="640" y="75"/>
                  </a:lnTo>
                  <a:lnTo>
                    <a:pt x="638" y="75"/>
                  </a:lnTo>
                  <a:lnTo>
                    <a:pt x="638" y="77"/>
                  </a:lnTo>
                  <a:lnTo>
                    <a:pt x="638" y="77"/>
                  </a:lnTo>
                  <a:lnTo>
                    <a:pt x="636" y="79"/>
                  </a:lnTo>
                  <a:lnTo>
                    <a:pt x="636" y="81"/>
                  </a:lnTo>
                  <a:lnTo>
                    <a:pt x="636" y="81"/>
                  </a:lnTo>
                  <a:lnTo>
                    <a:pt x="636" y="81"/>
                  </a:lnTo>
                  <a:lnTo>
                    <a:pt x="634" y="83"/>
                  </a:lnTo>
                  <a:lnTo>
                    <a:pt x="631" y="83"/>
                  </a:lnTo>
                  <a:lnTo>
                    <a:pt x="631" y="83"/>
                  </a:lnTo>
                  <a:lnTo>
                    <a:pt x="629" y="83"/>
                  </a:lnTo>
                  <a:lnTo>
                    <a:pt x="629" y="84"/>
                  </a:lnTo>
                  <a:lnTo>
                    <a:pt x="627" y="84"/>
                  </a:lnTo>
                  <a:lnTo>
                    <a:pt x="627" y="83"/>
                  </a:lnTo>
                  <a:lnTo>
                    <a:pt x="625" y="83"/>
                  </a:lnTo>
                  <a:lnTo>
                    <a:pt x="623" y="83"/>
                  </a:lnTo>
                  <a:lnTo>
                    <a:pt x="621" y="83"/>
                  </a:lnTo>
                  <a:lnTo>
                    <a:pt x="621" y="83"/>
                  </a:lnTo>
                  <a:lnTo>
                    <a:pt x="619" y="83"/>
                  </a:lnTo>
                  <a:lnTo>
                    <a:pt x="617" y="81"/>
                  </a:lnTo>
                  <a:lnTo>
                    <a:pt x="617" y="79"/>
                  </a:lnTo>
                  <a:lnTo>
                    <a:pt x="615" y="77"/>
                  </a:lnTo>
                  <a:lnTo>
                    <a:pt x="615" y="77"/>
                  </a:lnTo>
                  <a:lnTo>
                    <a:pt x="615" y="75"/>
                  </a:lnTo>
                  <a:lnTo>
                    <a:pt x="615" y="73"/>
                  </a:lnTo>
                  <a:lnTo>
                    <a:pt x="615" y="71"/>
                  </a:lnTo>
                  <a:lnTo>
                    <a:pt x="615" y="71"/>
                  </a:lnTo>
                  <a:lnTo>
                    <a:pt x="613" y="71"/>
                  </a:lnTo>
                  <a:lnTo>
                    <a:pt x="613" y="69"/>
                  </a:lnTo>
                  <a:lnTo>
                    <a:pt x="613" y="67"/>
                  </a:lnTo>
                  <a:lnTo>
                    <a:pt x="613" y="67"/>
                  </a:lnTo>
                  <a:lnTo>
                    <a:pt x="613" y="65"/>
                  </a:lnTo>
                  <a:lnTo>
                    <a:pt x="613" y="65"/>
                  </a:lnTo>
                  <a:lnTo>
                    <a:pt x="612" y="65"/>
                  </a:lnTo>
                  <a:lnTo>
                    <a:pt x="612" y="65"/>
                  </a:lnTo>
                  <a:lnTo>
                    <a:pt x="610" y="65"/>
                  </a:lnTo>
                  <a:lnTo>
                    <a:pt x="610" y="67"/>
                  </a:lnTo>
                  <a:lnTo>
                    <a:pt x="608" y="65"/>
                  </a:lnTo>
                  <a:lnTo>
                    <a:pt x="606" y="65"/>
                  </a:lnTo>
                  <a:lnTo>
                    <a:pt x="606" y="65"/>
                  </a:lnTo>
                  <a:lnTo>
                    <a:pt x="604" y="65"/>
                  </a:lnTo>
                  <a:lnTo>
                    <a:pt x="602" y="63"/>
                  </a:lnTo>
                  <a:lnTo>
                    <a:pt x="602" y="63"/>
                  </a:lnTo>
                  <a:lnTo>
                    <a:pt x="602" y="62"/>
                  </a:lnTo>
                  <a:lnTo>
                    <a:pt x="600" y="62"/>
                  </a:lnTo>
                  <a:lnTo>
                    <a:pt x="600" y="62"/>
                  </a:lnTo>
                  <a:lnTo>
                    <a:pt x="598" y="60"/>
                  </a:lnTo>
                  <a:lnTo>
                    <a:pt x="598" y="60"/>
                  </a:lnTo>
                  <a:lnTo>
                    <a:pt x="596" y="60"/>
                  </a:lnTo>
                  <a:lnTo>
                    <a:pt x="596" y="58"/>
                  </a:lnTo>
                  <a:lnTo>
                    <a:pt x="596" y="58"/>
                  </a:lnTo>
                  <a:lnTo>
                    <a:pt x="594" y="58"/>
                  </a:lnTo>
                  <a:lnTo>
                    <a:pt x="594" y="58"/>
                  </a:lnTo>
                  <a:lnTo>
                    <a:pt x="592" y="58"/>
                  </a:lnTo>
                  <a:lnTo>
                    <a:pt x="592" y="58"/>
                  </a:lnTo>
                  <a:lnTo>
                    <a:pt x="592" y="60"/>
                  </a:lnTo>
                  <a:lnTo>
                    <a:pt x="590" y="58"/>
                  </a:lnTo>
                  <a:lnTo>
                    <a:pt x="589" y="58"/>
                  </a:lnTo>
                  <a:lnTo>
                    <a:pt x="589" y="58"/>
                  </a:lnTo>
                  <a:lnTo>
                    <a:pt x="587" y="58"/>
                  </a:lnTo>
                  <a:lnTo>
                    <a:pt x="585" y="56"/>
                  </a:lnTo>
                  <a:lnTo>
                    <a:pt x="587" y="56"/>
                  </a:lnTo>
                  <a:lnTo>
                    <a:pt x="587" y="56"/>
                  </a:lnTo>
                  <a:lnTo>
                    <a:pt x="585" y="56"/>
                  </a:lnTo>
                  <a:lnTo>
                    <a:pt x="583" y="56"/>
                  </a:lnTo>
                  <a:lnTo>
                    <a:pt x="581" y="56"/>
                  </a:lnTo>
                  <a:lnTo>
                    <a:pt x="581" y="56"/>
                  </a:lnTo>
                  <a:lnTo>
                    <a:pt x="579" y="56"/>
                  </a:lnTo>
                  <a:lnTo>
                    <a:pt x="579" y="56"/>
                  </a:lnTo>
                  <a:lnTo>
                    <a:pt x="577" y="56"/>
                  </a:lnTo>
                  <a:lnTo>
                    <a:pt x="575" y="54"/>
                  </a:lnTo>
                  <a:lnTo>
                    <a:pt x="575" y="54"/>
                  </a:lnTo>
                  <a:lnTo>
                    <a:pt x="571" y="52"/>
                  </a:lnTo>
                  <a:lnTo>
                    <a:pt x="571" y="50"/>
                  </a:lnTo>
                  <a:lnTo>
                    <a:pt x="571" y="48"/>
                  </a:lnTo>
                  <a:lnTo>
                    <a:pt x="571" y="46"/>
                  </a:lnTo>
                  <a:lnTo>
                    <a:pt x="569" y="46"/>
                  </a:lnTo>
                  <a:lnTo>
                    <a:pt x="568" y="46"/>
                  </a:lnTo>
                  <a:lnTo>
                    <a:pt x="568" y="44"/>
                  </a:lnTo>
                  <a:lnTo>
                    <a:pt x="568" y="42"/>
                  </a:lnTo>
                  <a:lnTo>
                    <a:pt x="568" y="41"/>
                  </a:lnTo>
                  <a:lnTo>
                    <a:pt x="566" y="41"/>
                  </a:lnTo>
                  <a:lnTo>
                    <a:pt x="562" y="37"/>
                  </a:lnTo>
                  <a:lnTo>
                    <a:pt x="560" y="35"/>
                  </a:lnTo>
                  <a:lnTo>
                    <a:pt x="560" y="33"/>
                  </a:lnTo>
                  <a:lnTo>
                    <a:pt x="558" y="33"/>
                  </a:lnTo>
                  <a:lnTo>
                    <a:pt x="558" y="33"/>
                  </a:lnTo>
                  <a:lnTo>
                    <a:pt x="558" y="33"/>
                  </a:lnTo>
                  <a:lnTo>
                    <a:pt x="558" y="31"/>
                  </a:lnTo>
                  <a:lnTo>
                    <a:pt x="558" y="31"/>
                  </a:lnTo>
                  <a:lnTo>
                    <a:pt x="556" y="29"/>
                  </a:lnTo>
                  <a:lnTo>
                    <a:pt x="556" y="27"/>
                  </a:lnTo>
                  <a:lnTo>
                    <a:pt x="554" y="27"/>
                  </a:lnTo>
                  <a:lnTo>
                    <a:pt x="554" y="25"/>
                  </a:lnTo>
                  <a:lnTo>
                    <a:pt x="552" y="25"/>
                  </a:lnTo>
                  <a:lnTo>
                    <a:pt x="552" y="23"/>
                  </a:lnTo>
                  <a:lnTo>
                    <a:pt x="548" y="21"/>
                  </a:lnTo>
                  <a:lnTo>
                    <a:pt x="548" y="20"/>
                  </a:lnTo>
                  <a:lnTo>
                    <a:pt x="550" y="20"/>
                  </a:lnTo>
                  <a:lnTo>
                    <a:pt x="550" y="18"/>
                  </a:lnTo>
                  <a:lnTo>
                    <a:pt x="547" y="18"/>
                  </a:lnTo>
                  <a:lnTo>
                    <a:pt x="547" y="18"/>
                  </a:lnTo>
                  <a:lnTo>
                    <a:pt x="547" y="16"/>
                  </a:lnTo>
                  <a:lnTo>
                    <a:pt x="547" y="16"/>
                  </a:lnTo>
                  <a:lnTo>
                    <a:pt x="547" y="14"/>
                  </a:lnTo>
                  <a:lnTo>
                    <a:pt x="545" y="12"/>
                  </a:lnTo>
                  <a:lnTo>
                    <a:pt x="545" y="12"/>
                  </a:lnTo>
                  <a:lnTo>
                    <a:pt x="545" y="12"/>
                  </a:lnTo>
                  <a:lnTo>
                    <a:pt x="543" y="10"/>
                  </a:lnTo>
                  <a:lnTo>
                    <a:pt x="543" y="10"/>
                  </a:lnTo>
                  <a:lnTo>
                    <a:pt x="541" y="10"/>
                  </a:lnTo>
                  <a:lnTo>
                    <a:pt x="539" y="10"/>
                  </a:lnTo>
                  <a:lnTo>
                    <a:pt x="541" y="8"/>
                  </a:lnTo>
                  <a:lnTo>
                    <a:pt x="541" y="8"/>
                  </a:lnTo>
                  <a:lnTo>
                    <a:pt x="539" y="8"/>
                  </a:lnTo>
                  <a:lnTo>
                    <a:pt x="537" y="8"/>
                  </a:lnTo>
                  <a:lnTo>
                    <a:pt x="537" y="8"/>
                  </a:lnTo>
                  <a:lnTo>
                    <a:pt x="535" y="8"/>
                  </a:lnTo>
                  <a:lnTo>
                    <a:pt x="535" y="6"/>
                  </a:lnTo>
                  <a:lnTo>
                    <a:pt x="535" y="6"/>
                  </a:lnTo>
                  <a:lnTo>
                    <a:pt x="535" y="4"/>
                  </a:lnTo>
                  <a:lnTo>
                    <a:pt x="533" y="4"/>
                  </a:lnTo>
                  <a:lnTo>
                    <a:pt x="533" y="4"/>
                  </a:lnTo>
                  <a:lnTo>
                    <a:pt x="531" y="2"/>
                  </a:lnTo>
                  <a:lnTo>
                    <a:pt x="531" y="4"/>
                  </a:lnTo>
                  <a:lnTo>
                    <a:pt x="529" y="4"/>
                  </a:lnTo>
                  <a:lnTo>
                    <a:pt x="527" y="2"/>
                  </a:lnTo>
                  <a:lnTo>
                    <a:pt x="527" y="4"/>
                  </a:lnTo>
                  <a:lnTo>
                    <a:pt x="527" y="4"/>
                  </a:lnTo>
                  <a:lnTo>
                    <a:pt x="526" y="4"/>
                  </a:lnTo>
                  <a:lnTo>
                    <a:pt x="524" y="4"/>
                  </a:lnTo>
                  <a:lnTo>
                    <a:pt x="524" y="4"/>
                  </a:lnTo>
                  <a:lnTo>
                    <a:pt x="522" y="4"/>
                  </a:lnTo>
                  <a:lnTo>
                    <a:pt x="520" y="4"/>
                  </a:lnTo>
                  <a:lnTo>
                    <a:pt x="520" y="2"/>
                  </a:lnTo>
                  <a:lnTo>
                    <a:pt x="518" y="2"/>
                  </a:lnTo>
                  <a:lnTo>
                    <a:pt x="514" y="2"/>
                  </a:lnTo>
                  <a:lnTo>
                    <a:pt x="514" y="0"/>
                  </a:lnTo>
                  <a:lnTo>
                    <a:pt x="512" y="0"/>
                  </a:lnTo>
                  <a:lnTo>
                    <a:pt x="510" y="0"/>
                  </a:lnTo>
                  <a:lnTo>
                    <a:pt x="510" y="0"/>
                  </a:lnTo>
                  <a:lnTo>
                    <a:pt x="506" y="0"/>
                  </a:lnTo>
                  <a:lnTo>
                    <a:pt x="506" y="2"/>
                  </a:lnTo>
                  <a:lnTo>
                    <a:pt x="505" y="2"/>
                  </a:lnTo>
                  <a:lnTo>
                    <a:pt x="505" y="4"/>
                  </a:lnTo>
                  <a:lnTo>
                    <a:pt x="503" y="2"/>
                  </a:lnTo>
                  <a:lnTo>
                    <a:pt x="501" y="4"/>
                  </a:lnTo>
                  <a:lnTo>
                    <a:pt x="499" y="2"/>
                  </a:lnTo>
                  <a:lnTo>
                    <a:pt x="497" y="4"/>
                  </a:lnTo>
                  <a:lnTo>
                    <a:pt x="495" y="4"/>
                  </a:lnTo>
                  <a:lnTo>
                    <a:pt x="495" y="6"/>
                  </a:lnTo>
                  <a:lnTo>
                    <a:pt x="493" y="6"/>
                  </a:lnTo>
                  <a:lnTo>
                    <a:pt x="491" y="6"/>
                  </a:lnTo>
                  <a:lnTo>
                    <a:pt x="491" y="6"/>
                  </a:lnTo>
                  <a:lnTo>
                    <a:pt x="489" y="6"/>
                  </a:lnTo>
                  <a:lnTo>
                    <a:pt x="487" y="8"/>
                  </a:lnTo>
                  <a:lnTo>
                    <a:pt x="485" y="8"/>
                  </a:lnTo>
                  <a:lnTo>
                    <a:pt x="484" y="8"/>
                  </a:lnTo>
                  <a:lnTo>
                    <a:pt x="484" y="10"/>
                  </a:lnTo>
                  <a:lnTo>
                    <a:pt x="484" y="12"/>
                  </a:lnTo>
                  <a:lnTo>
                    <a:pt x="482" y="14"/>
                  </a:lnTo>
                  <a:lnTo>
                    <a:pt x="482" y="14"/>
                  </a:lnTo>
                  <a:lnTo>
                    <a:pt x="482" y="16"/>
                  </a:lnTo>
                  <a:lnTo>
                    <a:pt x="480" y="16"/>
                  </a:lnTo>
                  <a:lnTo>
                    <a:pt x="480" y="18"/>
                  </a:lnTo>
                  <a:lnTo>
                    <a:pt x="482" y="20"/>
                  </a:lnTo>
                  <a:lnTo>
                    <a:pt x="482" y="20"/>
                  </a:lnTo>
                  <a:lnTo>
                    <a:pt x="485" y="18"/>
                  </a:lnTo>
                  <a:lnTo>
                    <a:pt x="485" y="18"/>
                  </a:lnTo>
                  <a:lnTo>
                    <a:pt x="487" y="18"/>
                  </a:lnTo>
                  <a:lnTo>
                    <a:pt x="489" y="20"/>
                  </a:lnTo>
                  <a:lnTo>
                    <a:pt x="489" y="21"/>
                  </a:lnTo>
                  <a:lnTo>
                    <a:pt x="491" y="23"/>
                  </a:lnTo>
                  <a:lnTo>
                    <a:pt x="491" y="23"/>
                  </a:lnTo>
                  <a:lnTo>
                    <a:pt x="491" y="25"/>
                  </a:lnTo>
                  <a:lnTo>
                    <a:pt x="491" y="27"/>
                  </a:lnTo>
                  <a:lnTo>
                    <a:pt x="491" y="29"/>
                  </a:lnTo>
                  <a:lnTo>
                    <a:pt x="489" y="31"/>
                  </a:lnTo>
                  <a:lnTo>
                    <a:pt x="489" y="33"/>
                  </a:lnTo>
                  <a:lnTo>
                    <a:pt x="487" y="33"/>
                  </a:lnTo>
                  <a:lnTo>
                    <a:pt x="485" y="35"/>
                  </a:lnTo>
                  <a:lnTo>
                    <a:pt x="485" y="37"/>
                  </a:lnTo>
                  <a:lnTo>
                    <a:pt x="487" y="39"/>
                  </a:lnTo>
                  <a:lnTo>
                    <a:pt x="487" y="41"/>
                  </a:lnTo>
                  <a:lnTo>
                    <a:pt x="487" y="42"/>
                  </a:lnTo>
                  <a:lnTo>
                    <a:pt x="487" y="42"/>
                  </a:lnTo>
                  <a:lnTo>
                    <a:pt x="487" y="44"/>
                  </a:lnTo>
                  <a:lnTo>
                    <a:pt x="487" y="46"/>
                  </a:lnTo>
                  <a:lnTo>
                    <a:pt x="485" y="46"/>
                  </a:lnTo>
                  <a:lnTo>
                    <a:pt x="487" y="48"/>
                  </a:lnTo>
                  <a:lnTo>
                    <a:pt x="487" y="52"/>
                  </a:lnTo>
                  <a:lnTo>
                    <a:pt x="487" y="52"/>
                  </a:lnTo>
                  <a:lnTo>
                    <a:pt x="487" y="56"/>
                  </a:lnTo>
                  <a:lnTo>
                    <a:pt x="487" y="56"/>
                  </a:lnTo>
                  <a:lnTo>
                    <a:pt x="489" y="56"/>
                  </a:lnTo>
                  <a:lnTo>
                    <a:pt x="489" y="56"/>
                  </a:lnTo>
                  <a:lnTo>
                    <a:pt x="489" y="56"/>
                  </a:lnTo>
                  <a:lnTo>
                    <a:pt x="491" y="58"/>
                  </a:lnTo>
                  <a:lnTo>
                    <a:pt x="489" y="60"/>
                  </a:lnTo>
                  <a:lnTo>
                    <a:pt x="489" y="62"/>
                  </a:lnTo>
                  <a:lnTo>
                    <a:pt x="485" y="62"/>
                  </a:lnTo>
                  <a:lnTo>
                    <a:pt x="482" y="63"/>
                  </a:lnTo>
                  <a:lnTo>
                    <a:pt x="478" y="67"/>
                  </a:lnTo>
                  <a:lnTo>
                    <a:pt x="476" y="67"/>
                  </a:lnTo>
                  <a:lnTo>
                    <a:pt x="474" y="67"/>
                  </a:lnTo>
                  <a:lnTo>
                    <a:pt x="470" y="65"/>
                  </a:lnTo>
                  <a:lnTo>
                    <a:pt x="468" y="65"/>
                  </a:lnTo>
                  <a:lnTo>
                    <a:pt x="468" y="65"/>
                  </a:lnTo>
                  <a:lnTo>
                    <a:pt x="466" y="65"/>
                  </a:lnTo>
                  <a:lnTo>
                    <a:pt x="466" y="65"/>
                  </a:lnTo>
                  <a:lnTo>
                    <a:pt x="466" y="65"/>
                  </a:lnTo>
                  <a:lnTo>
                    <a:pt x="464" y="81"/>
                  </a:lnTo>
                  <a:lnTo>
                    <a:pt x="464" y="84"/>
                  </a:lnTo>
                  <a:lnTo>
                    <a:pt x="463" y="86"/>
                  </a:lnTo>
                  <a:lnTo>
                    <a:pt x="464" y="88"/>
                  </a:lnTo>
                  <a:lnTo>
                    <a:pt x="463" y="94"/>
                  </a:lnTo>
                  <a:lnTo>
                    <a:pt x="464" y="96"/>
                  </a:lnTo>
                  <a:lnTo>
                    <a:pt x="468" y="98"/>
                  </a:lnTo>
                  <a:lnTo>
                    <a:pt x="472" y="96"/>
                  </a:lnTo>
                  <a:lnTo>
                    <a:pt x="478" y="96"/>
                  </a:lnTo>
                  <a:lnTo>
                    <a:pt x="482" y="96"/>
                  </a:lnTo>
                  <a:lnTo>
                    <a:pt x="484" y="100"/>
                  </a:lnTo>
                  <a:lnTo>
                    <a:pt x="485" y="96"/>
                  </a:lnTo>
                  <a:lnTo>
                    <a:pt x="485" y="94"/>
                  </a:lnTo>
                  <a:lnTo>
                    <a:pt x="485" y="92"/>
                  </a:lnTo>
                  <a:lnTo>
                    <a:pt x="489" y="90"/>
                  </a:lnTo>
                  <a:lnTo>
                    <a:pt x="489" y="90"/>
                  </a:lnTo>
                  <a:lnTo>
                    <a:pt x="495" y="90"/>
                  </a:lnTo>
                  <a:lnTo>
                    <a:pt x="497" y="94"/>
                  </a:lnTo>
                  <a:lnTo>
                    <a:pt x="501" y="98"/>
                  </a:lnTo>
                  <a:lnTo>
                    <a:pt x="505" y="100"/>
                  </a:lnTo>
                  <a:lnTo>
                    <a:pt x="508" y="104"/>
                  </a:lnTo>
                  <a:lnTo>
                    <a:pt x="508" y="105"/>
                  </a:lnTo>
                  <a:lnTo>
                    <a:pt x="510" y="105"/>
                  </a:lnTo>
                  <a:lnTo>
                    <a:pt x="510" y="107"/>
                  </a:lnTo>
                  <a:lnTo>
                    <a:pt x="508" y="109"/>
                  </a:lnTo>
                  <a:lnTo>
                    <a:pt x="508" y="111"/>
                  </a:lnTo>
                  <a:lnTo>
                    <a:pt x="508" y="111"/>
                  </a:lnTo>
                  <a:lnTo>
                    <a:pt x="506" y="111"/>
                  </a:lnTo>
                  <a:lnTo>
                    <a:pt x="505" y="109"/>
                  </a:lnTo>
                  <a:lnTo>
                    <a:pt x="503" y="111"/>
                  </a:lnTo>
                  <a:lnTo>
                    <a:pt x="503" y="111"/>
                  </a:lnTo>
                  <a:lnTo>
                    <a:pt x="499" y="109"/>
                  </a:lnTo>
                  <a:lnTo>
                    <a:pt x="497" y="111"/>
                  </a:lnTo>
                  <a:lnTo>
                    <a:pt x="495" y="113"/>
                  </a:lnTo>
                  <a:lnTo>
                    <a:pt x="491" y="115"/>
                  </a:lnTo>
                  <a:lnTo>
                    <a:pt x="491" y="115"/>
                  </a:lnTo>
                  <a:lnTo>
                    <a:pt x="489" y="115"/>
                  </a:lnTo>
                  <a:lnTo>
                    <a:pt x="487" y="115"/>
                  </a:lnTo>
                  <a:lnTo>
                    <a:pt x="487" y="117"/>
                  </a:lnTo>
                  <a:lnTo>
                    <a:pt x="487" y="117"/>
                  </a:lnTo>
                  <a:lnTo>
                    <a:pt x="485" y="119"/>
                  </a:lnTo>
                  <a:lnTo>
                    <a:pt x="484" y="117"/>
                  </a:lnTo>
                  <a:lnTo>
                    <a:pt x="484" y="119"/>
                  </a:lnTo>
                  <a:lnTo>
                    <a:pt x="482" y="121"/>
                  </a:lnTo>
                  <a:lnTo>
                    <a:pt x="482" y="125"/>
                  </a:lnTo>
                  <a:lnTo>
                    <a:pt x="482" y="126"/>
                  </a:lnTo>
                  <a:lnTo>
                    <a:pt x="480" y="128"/>
                  </a:lnTo>
                  <a:lnTo>
                    <a:pt x="478" y="128"/>
                  </a:lnTo>
                  <a:lnTo>
                    <a:pt x="472" y="130"/>
                  </a:lnTo>
                  <a:lnTo>
                    <a:pt x="470" y="130"/>
                  </a:lnTo>
                  <a:lnTo>
                    <a:pt x="468" y="130"/>
                  </a:lnTo>
                  <a:lnTo>
                    <a:pt x="466" y="132"/>
                  </a:lnTo>
                  <a:lnTo>
                    <a:pt x="464" y="136"/>
                  </a:lnTo>
                  <a:lnTo>
                    <a:pt x="463" y="136"/>
                  </a:lnTo>
                  <a:lnTo>
                    <a:pt x="461" y="138"/>
                  </a:lnTo>
                  <a:lnTo>
                    <a:pt x="459" y="140"/>
                  </a:lnTo>
                  <a:lnTo>
                    <a:pt x="459" y="142"/>
                  </a:lnTo>
                  <a:lnTo>
                    <a:pt x="457" y="142"/>
                  </a:lnTo>
                  <a:lnTo>
                    <a:pt x="455" y="140"/>
                  </a:lnTo>
                  <a:lnTo>
                    <a:pt x="451" y="140"/>
                  </a:lnTo>
                  <a:lnTo>
                    <a:pt x="449" y="140"/>
                  </a:lnTo>
                  <a:lnTo>
                    <a:pt x="445" y="138"/>
                  </a:lnTo>
                  <a:lnTo>
                    <a:pt x="443" y="138"/>
                  </a:lnTo>
                  <a:lnTo>
                    <a:pt x="440" y="138"/>
                  </a:lnTo>
                  <a:lnTo>
                    <a:pt x="436" y="140"/>
                  </a:lnTo>
                  <a:lnTo>
                    <a:pt x="436" y="142"/>
                  </a:lnTo>
                  <a:lnTo>
                    <a:pt x="436" y="146"/>
                  </a:lnTo>
                  <a:lnTo>
                    <a:pt x="436" y="147"/>
                  </a:lnTo>
                  <a:lnTo>
                    <a:pt x="436" y="149"/>
                  </a:lnTo>
                  <a:lnTo>
                    <a:pt x="440" y="151"/>
                  </a:lnTo>
                  <a:lnTo>
                    <a:pt x="443" y="155"/>
                  </a:lnTo>
                  <a:lnTo>
                    <a:pt x="443" y="155"/>
                  </a:lnTo>
                  <a:lnTo>
                    <a:pt x="443" y="157"/>
                  </a:lnTo>
                  <a:lnTo>
                    <a:pt x="441" y="159"/>
                  </a:lnTo>
                  <a:lnTo>
                    <a:pt x="438" y="165"/>
                  </a:lnTo>
                  <a:lnTo>
                    <a:pt x="434" y="168"/>
                  </a:lnTo>
                  <a:lnTo>
                    <a:pt x="432" y="172"/>
                  </a:lnTo>
                  <a:lnTo>
                    <a:pt x="430" y="172"/>
                  </a:lnTo>
                  <a:lnTo>
                    <a:pt x="428" y="172"/>
                  </a:lnTo>
                  <a:lnTo>
                    <a:pt x="424" y="172"/>
                  </a:lnTo>
                  <a:lnTo>
                    <a:pt x="422" y="174"/>
                  </a:lnTo>
                  <a:lnTo>
                    <a:pt x="419" y="176"/>
                  </a:lnTo>
                  <a:lnTo>
                    <a:pt x="417" y="176"/>
                  </a:lnTo>
                  <a:lnTo>
                    <a:pt x="411" y="178"/>
                  </a:lnTo>
                  <a:lnTo>
                    <a:pt x="409" y="178"/>
                  </a:lnTo>
                  <a:lnTo>
                    <a:pt x="405" y="178"/>
                  </a:lnTo>
                  <a:lnTo>
                    <a:pt x="398" y="182"/>
                  </a:lnTo>
                  <a:lnTo>
                    <a:pt x="392" y="184"/>
                  </a:lnTo>
                  <a:lnTo>
                    <a:pt x="388" y="186"/>
                  </a:lnTo>
                  <a:lnTo>
                    <a:pt x="384" y="189"/>
                  </a:lnTo>
                  <a:lnTo>
                    <a:pt x="382" y="191"/>
                  </a:lnTo>
                  <a:lnTo>
                    <a:pt x="378" y="191"/>
                  </a:lnTo>
                  <a:lnTo>
                    <a:pt x="377" y="189"/>
                  </a:lnTo>
                  <a:lnTo>
                    <a:pt x="377" y="189"/>
                  </a:lnTo>
                  <a:lnTo>
                    <a:pt x="377" y="188"/>
                  </a:lnTo>
                  <a:lnTo>
                    <a:pt x="371" y="189"/>
                  </a:lnTo>
                  <a:lnTo>
                    <a:pt x="367" y="189"/>
                  </a:lnTo>
                  <a:lnTo>
                    <a:pt x="363" y="188"/>
                  </a:lnTo>
                  <a:lnTo>
                    <a:pt x="361" y="188"/>
                  </a:lnTo>
                  <a:lnTo>
                    <a:pt x="354" y="186"/>
                  </a:lnTo>
                  <a:lnTo>
                    <a:pt x="348" y="182"/>
                  </a:lnTo>
                  <a:lnTo>
                    <a:pt x="344" y="180"/>
                  </a:lnTo>
                  <a:lnTo>
                    <a:pt x="340" y="180"/>
                  </a:lnTo>
                  <a:lnTo>
                    <a:pt x="333" y="178"/>
                  </a:lnTo>
                  <a:lnTo>
                    <a:pt x="327" y="178"/>
                  </a:lnTo>
                  <a:lnTo>
                    <a:pt x="325" y="178"/>
                  </a:lnTo>
                  <a:lnTo>
                    <a:pt x="323" y="178"/>
                  </a:lnTo>
                  <a:lnTo>
                    <a:pt x="323" y="180"/>
                  </a:lnTo>
                  <a:lnTo>
                    <a:pt x="319" y="182"/>
                  </a:lnTo>
                  <a:lnTo>
                    <a:pt x="314" y="182"/>
                  </a:lnTo>
                  <a:lnTo>
                    <a:pt x="306" y="180"/>
                  </a:lnTo>
                  <a:lnTo>
                    <a:pt x="298" y="182"/>
                  </a:lnTo>
                  <a:lnTo>
                    <a:pt x="294" y="180"/>
                  </a:lnTo>
                  <a:lnTo>
                    <a:pt x="289" y="182"/>
                  </a:lnTo>
                  <a:lnTo>
                    <a:pt x="287" y="182"/>
                  </a:lnTo>
                  <a:lnTo>
                    <a:pt x="285" y="182"/>
                  </a:lnTo>
                  <a:lnTo>
                    <a:pt x="283" y="176"/>
                  </a:lnTo>
                  <a:lnTo>
                    <a:pt x="283" y="174"/>
                  </a:lnTo>
                  <a:lnTo>
                    <a:pt x="279" y="172"/>
                  </a:lnTo>
                  <a:lnTo>
                    <a:pt x="277" y="170"/>
                  </a:lnTo>
                  <a:lnTo>
                    <a:pt x="277" y="167"/>
                  </a:lnTo>
                  <a:lnTo>
                    <a:pt x="277" y="165"/>
                  </a:lnTo>
                  <a:lnTo>
                    <a:pt x="275" y="165"/>
                  </a:lnTo>
                  <a:lnTo>
                    <a:pt x="273" y="163"/>
                  </a:lnTo>
                  <a:lnTo>
                    <a:pt x="271" y="163"/>
                  </a:lnTo>
                  <a:lnTo>
                    <a:pt x="271" y="163"/>
                  </a:lnTo>
                  <a:lnTo>
                    <a:pt x="271" y="161"/>
                  </a:lnTo>
                  <a:lnTo>
                    <a:pt x="271" y="161"/>
                  </a:lnTo>
                  <a:lnTo>
                    <a:pt x="270" y="161"/>
                  </a:lnTo>
                  <a:lnTo>
                    <a:pt x="268" y="161"/>
                  </a:lnTo>
                  <a:lnTo>
                    <a:pt x="264" y="159"/>
                  </a:lnTo>
                  <a:lnTo>
                    <a:pt x="260" y="157"/>
                  </a:lnTo>
                  <a:lnTo>
                    <a:pt x="258" y="157"/>
                  </a:lnTo>
                  <a:lnTo>
                    <a:pt x="258" y="157"/>
                  </a:lnTo>
                  <a:lnTo>
                    <a:pt x="256" y="155"/>
                  </a:lnTo>
                  <a:lnTo>
                    <a:pt x="256" y="155"/>
                  </a:lnTo>
                  <a:lnTo>
                    <a:pt x="252" y="153"/>
                  </a:lnTo>
                  <a:lnTo>
                    <a:pt x="245" y="151"/>
                  </a:lnTo>
                  <a:lnTo>
                    <a:pt x="245" y="151"/>
                  </a:lnTo>
                  <a:lnTo>
                    <a:pt x="243" y="153"/>
                  </a:lnTo>
                  <a:lnTo>
                    <a:pt x="241" y="153"/>
                  </a:lnTo>
                  <a:lnTo>
                    <a:pt x="235" y="153"/>
                  </a:lnTo>
                  <a:lnTo>
                    <a:pt x="226" y="151"/>
                  </a:lnTo>
                  <a:lnTo>
                    <a:pt x="222" y="149"/>
                  </a:lnTo>
                  <a:lnTo>
                    <a:pt x="220" y="146"/>
                  </a:lnTo>
                  <a:lnTo>
                    <a:pt x="220" y="144"/>
                  </a:lnTo>
                  <a:lnTo>
                    <a:pt x="220" y="144"/>
                  </a:lnTo>
                  <a:lnTo>
                    <a:pt x="220" y="142"/>
                  </a:lnTo>
                  <a:lnTo>
                    <a:pt x="222" y="142"/>
                  </a:lnTo>
                  <a:lnTo>
                    <a:pt x="222" y="140"/>
                  </a:lnTo>
                  <a:lnTo>
                    <a:pt x="222" y="138"/>
                  </a:lnTo>
                  <a:lnTo>
                    <a:pt x="222" y="136"/>
                  </a:lnTo>
                  <a:lnTo>
                    <a:pt x="222" y="134"/>
                  </a:lnTo>
                  <a:lnTo>
                    <a:pt x="222" y="132"/>
                  </a:lnTo>
                  <a:lnTo>
                    <a:pt x="220" y="130"/>
                  </a:lnTo>
                  <a:lnTo>
                    <a:pt x="220" y="128"/>
                  </a:lnTo>
                  <a:lnTo>
                    <a:pt x="218" y="128"/>
                  </a:lnTo>
                  <a:lnTo>
                    <a:pt x="216" y="126"/>
                  </a:lnTo>
                  <a:lnTo>
                    <a:pt x="214" y="125"/>
                  </a:lnTo>
                  <a:lnTo>
                    <a:pt x="214" y="125"/>
                  </a:lnTo>
                  <a:lnTo>
                    <a:pt x="214" y="123"/>
                  </a:lnTo>
                  <a:lnTo>
                    <a:pt x="212" y="121"/>
                  </a:lnTo>
                  <a:lnTo>
                    <a:pt x="212" y="119"/>
                  </a:lnTo>
                  <a:lnTo>
                    <a:pt x="210" y="119"/>
                  </a:lnTo>
                  <a:lnTo>
                    <a:pt x="208" y="117"/>
                  </a:lnTo>
                  <a:lnTo>
                    <a:pt x="208" y="117"/>
                  </a:lnTo>
                  <a:lnTo>
                    <a:pt x="207" y="115"/>
                  </a:lnTo>
                  <a:lnTo>
                    <a:pt x="205" y="115"/>
                  </a:lnTo>
                  <a:lnTo>
                    <a:pt x="203" y="117"/>
                  </a:lnTo>
                  <a:lnTo>
                    <a:pt x="203" y="117"/>
                  </a:lnTo>
                  <a:lnTo>
                    <a:pt x="201" y="117"/>
                  </a:lnTo>
                  <a:lnTo>
                    <a:pt x="199" y="115"/>
                  </a:lnTo>
                  <a:lnTo>
                    <a:pt x="199" y="115"/>
                  </a:lnTo>
                  <a:lnTo>
                    <a:pt x="197" y="115"/>
                  </a:lnTo>
                  <a:lnTo>
                    <a:pt x="195" y="115"/>
                  </a:lnTo>
                  <a:lnTo>
                    <a:pt x="193" y="117"/>
                  </a:lnTo>
                  <a:lnTo>
                    <a:pt x="193" y="117"/>
                  </a:lnTo>
                  <a:lnTo>
                    <a:pt x="193" y="117"/>
                  </a:lnTo>
                  <a:lnTo>
                    <a:pt x="189" y="115"/>
                  </a:lnTo>
                  <a:lnTo>
                    <a:pt x="189" y="115"/>
                  </a:lnTo>
                  <a:lnTo>
                    <a:pt x="189" y="113"/>
                  </a:lnTo>
                  <a:lnTo>
                    <a:pt x="187" y="111"/>
                  </a:lnTo>
                  <a:lnTo>
                    <a:pt x="186" y="111"/>
                  </a:lnTo>
                  <a:lnTo>
                    <a:pt x="184" y="109"/>
                  </a:lnTo>
                  <a:lnTo>
                    <a:pt x="184" y="109"/>
                  </a:lnTo>
                  <a:lnTo>
                    <a:pt x="182" y="107"/>
                  </a:lnTo>
                  <a:lnTo>
                    <a:pt x="182" y="107"/>
                  </a:lnTo>
                  <a:lnTo>
                    <a:pt x="182" y="105"/>
                  </a:lnTo>
                  <a:lnTo>
                    <a:pt x="182" y="104"/>
                  </a:lnTo>
                  <a:lnTo>
                    <a:pt x="180" y="105"/>
                  </a:lnTo>
                  <a:lnTo>
                    <a:pt x="180" y="105"/>
                  </a:lnTo>
                  <a:lnTo>
                    <a:pt x="180" y="105"/>
                  </a:lnTo>
                  <a:lnTo>
                    <a:pt x="178" y="104"/>
                  </a:lnTo>
                  <a:lnTo>
                    <a:pt x="178" y="104"/>
                  </a:lnTo>
                  <a:lnTo>
                    <a:pt x="178" y="102"/>
                  </a:lnTo>
                  <a:lnTo>
                    <a:pt x="178" y="100"/>
                  </a:lnTo>
                  <a:lnTo>
                    <a:pt x="178" y="100"/>
                  </a:lnTo>
                  <a:lnTo>
                    <a:pt x="174" y="100"/>
                  </a:lnTo>
                  <a:lnTo>
                    <a:pt x="174" y="100"/>
                  </a:lnTo>
                  <a:lnTo>
                    <a:pt x="174" y="100"/>
                  </a:lnTo>
                  <a:lnTo>
                    <a:pt x="172" y="102"/>
                  </a:lnTo>
                  <a:lnTo>
                    <a:pt x="170" y="104"/>
                  </a:lnTo>
                  <a:lnTo>
                    <a:pt x="166" y="105"/>
                  </a:lnTo>
                  <a:lnTo>
                    <a:pt x="166" y="107"/>
                  </a:lnTo>
                  <a:lnTo>
                    <a:pt x="168" y="107"/>
                  </a:lnTo>
                  <a:lnTo>
                    <a:pt x="166" y="109"/>
                  </a:lnTo>
                  <a:lnTo>
                    <a:pt x="163" y="111"/>
                  </a:lnTo>
                  <a:lnTo>
                    <a:pt x="161" y="113"/>
                  </a:lnTo>
                  <a:lnTo>
                    <a:pt x="161" y="115"/>
                  </a:lnTo>
                  <a:lnTo>
                    <a:pt x="161" y="119"/>
                  </a:lnTo>
                  <a:lnTo>
                    <a:pt x="163" y="123"/>
                  </a:lnTo>
                  <a:lnTo>
                    <a:pt x="165" y="125"/>
                  </a:lnTo>
                  <a:lnTo>
                    <a:pt x="165" y="126"/>
                  </a:lnTo>
                  <a:lnTo>
                    <a:pt x="163" y="128"/>
                  </a:lnTo>
                  <a:lnTo>
                    <a:pt x="161" y="130"/>
                  </a:lnTo>
                  <a:lnTo>
                    <a:pt x="159" y="132"/>
                  </a:lnTo>
                  <a:lnTo>
                    <a:pt x="157" y="132"/>
                  </a:lnTo>
                  <a:lnTo>
                    <a:pt x="155" y="132"/>
                  </a:lnTo>
                  <a:lnTo>
                    <a:pt x="155" y="130"/>
                  </a:lnTo>
                  <a:lnTo>
                    <a:pt x="153" y="130"/>
                  </a:lnTo>
                  <a:lnTo>
                    <a:pt x="149" y="132"/>
                  </a:lnTo>
                  <a:lnTo>
                    <a:pt x="145" y="132"/>
                  </a:lnTo>
                  <a:lnTo>
                    <a:pt x="142" y="130"/>
                  </a:lnTo>
                  <a:lnTo>
                    <a:pt x="140" y="130"/>
                  </a:lnTo>
                  <a:lnTo>
                    <a:pt x="138" y="130"/>
                  </a:lnTo>
                  <a:lnTo>
                    <a:pt x="138" y="134"/>
                  </a:lnTo>
                  <a:lnTo>
                    <a:pt x="136" y="138"/>
                  </a:lnTo>
                  <a:lnTo>
                    <a:pt x="136" y="140"/>
                  </a:lnTo>
                  <a:lnTo>
                    <a:pt x="136" y="146"/>
                  </a:lnTo>
                  <a:lnTo>
                    <a:pt x="136" y="149"/>
                  </a:lnTo>
                  <a:lnTo>
                    <a:pt x="134" y="151"/>
                  </a:lnTo>
                  <a:lnTo>
                    <a:pt x="136" y="151"/>
                  </a:lnTo>
                  <a:lnTo>
                    <a:pt x="138" y="153"/>
                  </a:lnTo>
                  <a:lnTo>
                    <a:pt x="138" y="155"/>
                  </a:lnTo>
                  <a:lnTo>
                    <a:pt x="138" y="157"/>
                  </a:lnTo>
                  <a:lnTo>
                    <a:pt x="136" y="157"/>
                  </a:lnTo>
                  <a:lnTo>
                    <a:pt x="134" y="157"/>
                  </a:lnTo>
                  <a:lnTo>
                    <a:pt x="132" y="157"/>
                  </a:lnTo>
                  <a:lnTo>
                    <a:pt x="132" y="155"/>
                  </a:lnTo>
                  <a:lnTo>
                    <a:pt x="130" y="157"/>
                  </a:lnTo>
                  <a:lnTo>
                    <a:pt x="128" y="157"/>
                  </a:lnTo>
                  <a:lnTo>
                    <a:pt x="122" y="157"/>
                  </a:lnTo>
                  <a:lnTo>
                    <a:pt x="119" y="159"/>
                  </a:lnTo>
                  <a:lnTo>
                    <a:pt x="119" y="159"/>
                  </a:lnTo>
                  <a:lnTo>
                    <a:pt x="117" y="159"/>
                  </a:lnTo>
                  <a:lnTo>
                    <a:pt x="115" y="159"/>
                  </a:lnTo>
                  <a:lnTo>
                    <a:pt x="113" y="161"/>
                  </a:lnTo>
                  <a:lnTo>
                    <a:pt x="113" y="163"/>
                  </a:lnTo>
                  <a:lnTo>
                    <a:pt x="115" y="163"/>
                  </a:lnTo>
                  <a:lnTo>
                    <a:pt x="119" y="163"/>
                  </a:lnTo>
                  <a:lnTo>
                    <a:pt x="121" y="163"/>
                  </a:lnTo>
                  <a:lnTo>
                    <a:pt x="121" y="165"/>
                  </a:lnTo>
                  <a:lnTo>
                    <a:pt x="119" y="167"/>
                  </a:lnTo>
                  <a:lnTo>
                    <a:pt x="121" y="168"/>
                  </a:lnTo>
                  <a:lnTo>
                    <a:pt x="121" y="170"/>
                  </a:lnTo>
                  <a:lnTo>
                    <a:pt x="121" y="170"/>
                  </a:lnTo>
                  <a:lnTo>
                    <a:pt x="121" y="174"/>
                  </a:lnTo>
                  <a:lnTo>
                    <a:pt x="122" y="176"/>
                  </a:lnTo>
                  <a:lnTo>
                    <a:pt x="124" y="178"/>
                  </a:lnTo>
                  <a:lnTo>
                    <a:pt x="126" y="180"/>
                  </a:lnTo>
                  <a:lnTo>
                    <a:pt x="126" y="184"/>
                  </a:lnTo>
                  <a:lnTo>
                    <a:pt x="126" y="184"/>
                  </a:lnTo>
                  <a:lnTo>
                    <a:pt x="124" y="186"/>
                  </a:lnTo>
                  <a:lnTo>
                    <a:pt x="126" y="188"/>
                  </a:lnTo>
                  <a:lnTo>
                    <a:pt x="126" y="189"/>
                  </a:lnTo>
                  <a:lnTo>
                    <a:pt x="126" y="189"/>
                  </a:lnTo>
                  <a:lnTo>
                    <a:pt x="122" y="191"/>
                  </a:lnTo>
                  <a:lnTo>
                    <a:pt x="124" y="193"/>
                  </a:lnTo>
                  <a:lnTo>
                    <a:pt x="121" y="195"/>
                  </a:lnTo>
                  <a:lnTo>
                    <a:pt x="117" y="193"/>
                  </a:lnTo>
                  <a:lnTo>
                    <a:pt x="113" y="189"/>
                  </a:lnTo>
                  <a:lnTo>
                    <a:pt x="111" y="189"/>
                  </a:lnTo>
                  <a:lnTo>
                    <a:pt x="105" y="188"/>
                  </a:lnTo>
                  <a:lnTo>
                    <a:pt x="100" y="188"/>
                  </a:lnTo>
                  <a:lnTo>
                    <a:pt x="96" y="188"/>
                  </a:lnTo>
                  <a:lnTo>
                    <a:pt x="90" y="188"/>
                  </a:lnTo>
                  <a:lnTo>
                    <a:pt x="84" y="188"/>
                  </a:lnTo>
                  <a:lnTo>
                    <a:pt x="82" y="188"/>
                  </a:lnTo>
                  <a:lnTo>
                    <a:pt x="80" y="188"/>
                  </a:lnTo>
                  <a:lnTo>
                    <a:pt x="79" y="189"/>
                  </a:lnTo>
                  <a:lnTo>
                    <a:pt x="77" y="189"/>
                  </a:lnTo>
                  <a:lnTo>
                    <a:pt x="71" y="189"/>
                  </a:lnTo>
                  <a:lnTo>
                    <a:pt x="65" y="188"/>
                  </a:lnTo>
                  <a:lnTo>
                    <a:pt x="63" y="188"/>
                  </a:lnTo>
                  <a:lnTo>
                    <a:pt x="59" y="188"/>
                  </a:lnTo>
                  <a:lnTo>
                    <a:pt x="59" y="188"/>
                  </a:lnTo>
                  <a:lnTo>
                    <a:pt x="56" y="188"/>
                  </a:lnTo>
                  <a:lnTo>
                    <a:pt x="54" y="188"/>
                  </a:lnTo>
                  <a:lnTo>
                    <a:pt x="54" y="188"/>
                  </a:lnTo>
                  <a:lnTo>
                    <a:pt x="54" y="189"/>
                  </a:lnTo>
                  <a:lnTo>
                    <a:pt x="54" y="191"/>
                  </a:lnTo>
                  <a:lnTo>
                    <a:pt x="54" y="195"/>
                  </a:lnTo>
                  <a:lnTo>
                    <a:pt x="52" y="195"/>
                  </a:lnTo>
                  <a:lnTo>
                    <a:pt x="44" y="195"/>
                  </a:lnTo>
                  <a:lnTo>
                    <a:pt x="37" y="195"/>
                  </a:lnTo>
                  <a:lnTo>
                    <a:pt x="35" y="193"/>
                  </a:lnTo>
                  <a:lnTo>
                    <a:pt x="31" y="193"/>
                  </a:lnTo>
                  <a:lnTo>
                    <a:pt x="29" y="195"/>
                  </a:lnTo>
                  <a:lnTo>
                    <a:pt x="29" y="195"/>
                  </a:lnTo>
                  <a:lnTo>
                    <a:pt x="27" y="197"/>
                  </a:lnTo>
                  <a:lnTo>
                    <a:pt x="27" y="199"/>
                  </a:lnTo>
                  <a:lnTo>
                    <a:pt x="29" y="199"/>
                  </a:lnTo>
                  <a:lnTo>
                    <a:pt x="29" y="201"/>
                  </a:lnTo>
                  <a:lnTo>
                    <a:pt x="25" y="205"/>
                  </a:lnTo>
                  <a:lnTo>
                    <a:pt x="23" y="209"/>
                  </a:lnTo>
                  <a:lnTo>
                    <a:pt x="25" y="209"/>
                  </a:lnTo>
                  <a:lnTo>
                    <a:pt x="31" y="210"/>
                  </a:lnTo>
                  <a:lnTo>
                    <a:pt x="33" y="212"/>
                  </a:lnTo>
                  <a:lnTo>
                    <a:pt x="35" y="212"/>
                  </a:lnTo>
                  <a:lnTo>
                    <a:pt x="37" y="210"/>
                  </a:lnTo>
                  <a:lnTo>
                    <a:pt x="37" y="209"/>
                  </a:lnTo>
                  <a:lnTo>
                    <a:pt x="37" y="209"/>
                  </a:lnTo>
                  <a:lnTo>
                    <a:pt x="42" y="212"/>
                  </a:lnTo>
                  <a:lnTo>
                    <a:pt x="44" y="214"/>
                  </a:lnTo>
                  <a:lnTo>
                    <a:pt x="40" y="216"/>
                  </a:lnTo>
                  <a:lnTo>
                    <a:pt x="37" y="216"/>
                  </a:lnTo>
                  <a:lnTo>
                    <a:pt x="31" y="218"/>
                  </a:lnTo>
                  <a:lnTo>
                    <a:pt x="31" y="216"/>
                  </a:lnTo>
                  <a:lnTo>
                    <a:pt x="29" y="214"/>
                  </a:lnTo>
                  <a:lnTo>
                    <a:pt x="25" y="216"/>
                  </a:lnTo>
                  <a:lnTo>
                    <a:pt x="23" y="216"/>
                  </a:lnTo>
                  <a:lnTo>
                    <a:pt x="19" y="218"/>
                  </a:lnTo>
                  <a:lnTo>
                    <a:pt x="17" y="220"/>
                  </a:lnTo>
                  <a:lnTo>
                    <a:pt x="17" y="222"/>
                  </a:lnTo>
                  <a:lnTo>
                    <a:pt x="19" y="224"/>
                  </a:lnTo>
                  <a:lnTo>
                    <a:pt x="19" y="226"/>
                  </a:lnTo>
                  <a:lnTo>
                    <a:pt x="16" y="228"/>
                  </a:lnTo>
                  <a:lnTo>
                    <a:pt x="12" y="228"/>
                  </a:lnTo>
                  <a:lnTo>
                    <a:pt x="12" y="228"/>
                  </a:lnTo>
                  <a:lnTo>
                    <a:pt x="14" y="230"/>
                  </a:lnTo>
                  <a:lnTo>
                    <a:pt x="10" y="231"/>
                  </a:lnTo>
                  <a:lnTo>
                    <a:pt x="10" y="233"/>
                  </a:lnTo>
                  <a:lnTo>
                    <a:pt x="8" y="233"/>
                  </a:lnTo>
                  <a:lnTo>
                    <a:pt x="2" y="233"/>
                  </a:lnTo>
                  <a:lnTo>
                    <a:pt x="0" y="235"/>
                  </a:lnTo>
                  <a:lnTo>
                    <a:pt x="0" y="237"/>
                  </a:lnTo>
                  <a:lnTo>
                    <a:pt x="2" y="241"/>
                  </a:lnTo>
                  <a:lnTo>
                    <a:pt x="4" y="241"/>
                  </a:lnTo>
                  <a:lnTo>
                    <a:pt x="8" y="241"/>
                  </a:lnTo>
                  <a:lnTo>
                    <a:pt x="8" y="243"/>
                  </a:lnTo>
                  <a:lnTo>
                    <a:pt x="8" y="245"/>
                  </a:lnTo>
                  <a:lnTo>
                    <a:pt x="8" y="247"/>
                  </a:lnTo>
                  <a:lnTo>
                    <a:pt x="10" y="249"/>
                  </a:lnTo>
                  <a:lnTo>
                    <a:pt x="12" y="251"/>
                  </a:lnTo>
                  <a:lnTo>
                    <a:pt x="10" y="252"/>
                  </a:lnTo>
                  <a:lnTo>
                    <a:pt x="8" y="256"/>
                  </a:lnTo>
                  <a:lnTo>
                    <a:pt x="6" y="264"/>
                  </a:lnTo>
                  <a:lnTo>
                    <a:pt x="6" y="262"/>
                  </a:lnTo>
                  <a:lnTo>
                    <a:pt x="8" y="264"/>
                  </a:lnTo>
                  <a:lnTo>
                    <a:pt x="10" y="266"/>
                  </a:lnTo>
                  <a:lnTo>
                    <a:pt x="14" y="264"/>
                  </a:lnTo>
                  <a:lnTo>
                    <a:pt x="16" y="264"/>
                  </a:lnTo>
                  <a:lnTo>
                    <a:pt x="17" y="262"/>
                  </a:lnTo>
                  <a:lnTo>
                    <a:pt x="17" y="262"/>
                  </a:lnTo>
                  <a:lnTo>
                    <a:pt x="19" y="260"/>
                  </a:lnTo>
                  <a:lnTo>
                    <a:pt x="21" y="262"/>
                  </a:lnTo>
                  <a:lnTo>
                    <a:pt x="21" y="262"/>
                  </a:lnTo>
                  <a:lnTo>
                    <a:pt x="25" y="264"/>
                  </a:lnTo>
                  <a:lnTo>
                    <a:pt x="25" y="262"/>
                  </a:lnTo>
                  <a:lnTo>
                    <a:pt x="25" y="260"/>
                  </a:lnTo>
                  <a:lnTo>
                    <a:pt x="25" y="260"/>
                  </a:lnTo>
                  <a:lnTo>
                    <a:pt x="27" y="258"/>
                  </a:lnTo>
                  <a:lnTo>
                    <a:pt x="27" y="258"/>
                  </a:lnTo>
                  <a:lnTo>
                    <a:pt x="29" y="258"/>
                  </a:lnTo>
                  <a:lnTo>
                    <a:pt x="29" y="258"/>
                  </a:lnTo>
                  <a:lnTo>
                    <a:pt x="31" y="258"/>
                  </a:lnTo>
                  <a:lnTo>
                    <a:pt x="33" y="256"/>
                  </a:lnTo>
                  <a:lnTo>
                    <a:pt x="33" y="254"/>
                  </a:lnTo>
                  <a:lnTo>
                    <a:pt x="33" y="252"/>
                  </a:lnTo>
                  <a:lnTo>
                    <a:pt x="35" y="251"/>
                  </a:lnTo>
                  <a:lnTo>
                    <a:pt x="35" y="249"/>
                  </a:lnTo>
                  <a:lnTo>
                    <a:pt x="37" y="247"/>
                  </a:lnTo>
                  <a:lnTo>
                    <a:pt x="38" y="247"/>
                  </a:lnTo>
                  <a:lnTo>
                    <a:pt x="40" y="249"/>
                  </a:lnTo>
                  <a:lnTo>
                    <a:pt x="42" y="249"/>
                  </a:lnTo>
                  <a:lnTo>
                    <a:pt x="42" y="251"/>
                  </a:lnTo>
                  <a:lnTo>
                    <a:pt x="42" y="252"/>
                  </a:lnTo>
                  <a:lnTo>
                    <a:pt x="42" y="254"/>
                  </a:lnTo>
                  <a:lnTo>
                    <a:pt x="44" y="254"/>
                  </a:lnTo>
                  <a:lnTo>
                    <a:pt x="44" y="256"/>
                  </a:lnTo>
                  <a:lnTo>
                    <a:pt x="44" y="258"/>
                  </a:lnTo>
                  <a:lnTo>
                    <a:pt x="46" y="260"/>
                  </a:lnTo>
                  <a:lnTo>
                    <a:pt x="46" y="264"/>
                  </a:lnTo>
                  <a:lnTo>
                    <a:pt x="46" y="266"/>
                  </a:lnTo>
                  <a:lnTo>
                    <a:pt x="46" y="268"/>
                  </a:lnTo>
                  <a:lnTo>
                    <a:pt x="48" y="268"/>
                  </a:lnTo>
                  <a:lnTo>
                    <a:pt x="52" y="268"/>
                  </a:lnTo>
                  <a:lnTo>
                    <a:pt x="54" y="268"/>
                  </a:lnTo>
                  <a:lnTo>
                    <a:pt x="54" y="266"/>
                  </a:lnTo>
                  <a:lnTo>
                    <a:pt x="58" y="264"/>
                  </a:lnTo>
                  <a:lnTo>
                    <a:pt x="59" y="264"/>
                  </a:lnTo>
                  <a:lnTo>
                    <a:pt x="59" y="262"/>
                  </a:lnTo>
                  <a:lnTo>
                    <a:pt x="61" y="260"/>
                  </a:lnTo>
                  <a:lnTo>
                    <a:pt x="65" y="258"/>
                  </a:lnTo>
                  <a:lnTo>
                    <a:pt x="69" y="256"/>
                  </a:lnTo>
                  <a:lnTo>
                    <a:pt x="69" y="258"/>
                  </a:lnTo>
                  <a:lnTo>
                    <a:pt x="73" y="258"/>
                  </a:lnTo>
                  <a:lnTo>
                    <a:pt x="75" y="256"/>
                  </a:lnTo>
                  <a:lnTo>
                    <a:pt x="80" y="256"/>
                  </a:lnTo>
                  <a:lnTo>
                    <a:pt x="80" y="258"/>
                  </a:lnTo>
                  <a:lnTo>
                    <a:pt x="77" y="262"/>
                  </a:lnTo>
                  <a:lnTo>
                    <a:pt x="79" y="262"/>
                  </a:lnTo>
                  <a:lnTo>
                    <a:pt x="79" y="262"/>
                  </a:lnTo>
                  <a:lnTo>
                    <a:pt x="80" y="260"/>
                  </a:lnTo>
                  <a:lnTo>
                    <a:pt x="80" y="260"/>
                  </a:lnTo>
                  <a:lnTo>
                    <a:pt x="82" y="262"/>
                  </a:lnTo>
                  <a:lnTo>
                    <a:pt x="84" y="262"/>
                  </a:lnTo>
                  <a:lnTo>
                    <a:pt x="86" y="262"/>
                  </a:lnTo>
                  <a:lnTo>
                    <a:pt x="86" y="260"/>
                  </a:lnTo>
                  <a:lnTo>
                    <a:pt x="88" y="260"/>
                  </a:lnTo>
                  <a:lnTo>
                    <a:pt x="90" y="260"/>
                  </a:lnTo>
                  <a:lnTo>
                    <a:pt x="92" y="262"/>
                  </a:lnTo>
                  <a:lnTo>
                    <a:pt x="92" y="264"/>
                  </a:lnTo>
                  <a:lnTo>
                    <a:pt x="98" y="272"/>
                  </a:lnTo>
                  <a:lnTo>
                    <a:pt x="100" y="272"/>
                  </a:lnTo>
                  <a:lnTo>
                    <a:pt x="100" y="275"/>
                  </a:lnTo>
                  <a:lnTo>
                    <a:pt x="101" y="275"/>
                  </a:lnTo>
                  <a:lnTo>
                    <a:pt x="103" y="277"/>
                  </a:lnTo>
                  <a:lnTo>
                    <a:pt x="107" y="277"/>
                  </a:lnTo>
                  <a:lnTo>
                    <a:pt x="111" y="277"/>
                  </a:lnTo>
                  <a:lnTo>
                    <a:pt x="113" y="279"/>
                  </a:lnTo>
                  <a:lnTo>
                    <a:pt x="115" y="281"/>
                  </a:lnTo>
                  <a:lnTo>
                    <a:pt x="119" y="281"/>
                  </a:lnTo>
                  <a:lnTo>
                    <a:pt x="122" y="283"/>
                  </a:lnTo>
                  <a:lnTo>
                    <a:pt x="124" y="289"/>
                  </a:lnTo>
                  <a:lnTo>
                    <a:pt x="126" y="291"/>
                  </a:lnTo>
                  <a:lnTo>
                    <a:pt x="130" y="293"/>
                  </a:lnTo>
                  <a:lnTo>
                    <a:pt x="132" y="296"/>
                  </a:lnTo>
                  <a:lnTo>
                    <a:pt x="132" y="300"/>
                  </a:lnTo>
                  <a:lnTo>
                    <a:pt x="134" y="304"/>
                  </a:lnTo>
                  <a:lnTo>
                    <a:pt x="136" y="306"/>
                  </a:lnTo>
                  <a:lnTo>
                    <a:pt x="138" y="310"/>
                  </a:lnTo>
                  <a:lnTo>
                    <a:pt x="138" y="314"/>
                  </a:lnTo>
                  <a:lnTo>
                    <a:pt x="136" y="315"/>
                  </a:lnTo>
                  <a:lnTo>
                    <a:pt x="136" y="314"/>
                  </a:lnTo>
                  <a:lnTo>
                    <a:pt x="134" y="314"/>
                  </a:lnTo>
                  <a:lnTo>
                    <a:pt x="132" y="315"/>
                  </a:lnTo>
                  <a:lnTo>
                    <a:pt x="132" y="315"/>
                  </a:lnTo>
                  <a:lnTo>
                    <a:pt x="132" y="317"/>
                  </a:lnTo>
                  <a:lnTo>
                    <a:pt x="132" y="319"/>
                  </a:lnTo>
                  <a:lnTo>
                    <a:pt x="136" y="319"/>
                  </a:lnTo>
                  <a:lnTo>
                    <a:pt x="134" y="323"/>
                  </a:lnTo>
                  <a:lnTo>
                    <a:pt x="136" y="325"/>
                  </a:lnTo>
                  <a:lnTo>
                    <a:pt x="136" y="327"/>
                  </a:lnTo>
                  <a:lnTo>
                    <a:pt x="136" y="327"/>
                  </a:lnTo>
                  <a:lnTo>
                    <a:pt x="138" y="329"/>
                  </a:lnTo>
                  <a:lnTo>
                    <a:pt x="138" y="331"/>
                  </a:lnTo>
                  <a:lnTo>
                    <a:pt x="138" y="331"/>
                  </a:lnTo>
                  <a:lnTo>
                    <a:pt x="140" y="333"/>
                  </a:lnTo>
                  <a:lnTo>
                    <a:pt x="142" y="335"/>
                  </a:lnTo>
                  <a:lnTo>
                    <a:pt x="144" y="333"/>
                  </a:lnTo>
                  <a:lnTo>
                    <a:pt x="145" y="333"/>
                  </a:lnTo>
                  <a:lnTo>
                    <a:pt x="147" y="333"/>
                  </a:lnTo>
                  <a:lnTo>
                    <a:pt x="149" y="335"/>
                  </a:lnTo>
                  <a:lnTo>
                    <a:pt x="151" y="336"/>
                  </a:lnTo>
                  <a:lnTo>
                    <a:pt x="153" y="336"/>
                  </a:lnTo>
                  <a:lnTo>
                    <a:pt x="153" y="338"/>
                  </a:lnTo>
                  <a:lnTo>
                    <a:pt x="155" y="338"/>
                  </a:lnTo>
                  <a:lnTo>
                    <a:pt x="157" y="340"/>
                  </a:lnTo>
                  <a:lnTo>
                    <a:pt x="157" y="340"/>
                  </a:lnTo>
                  <a:lnTo>
                    <a:pt x="157" y="340"/>
                  </a:lnTo>
                  <a:lnTo>
                    <a:pt x="161" y="340"/>
                  </a:lnTo>
                  <a:lnTo>
                    <a:pt x="161" y="342"/>
                  </a:lnTo>
                  <a:lnTo>
                    <a:pt x="163" y="342"/>
                  </a:lnTo>
                  <a:lnTo>
                    <a:pt x="165" y="342"/>
                  </a:lnTo>
                  <a:lnTo>
                    <a:pt x="166" y="340"/>
                  </a:lnTo>
                  <a:lnTo>
                    <a:pt x="168" y="340"/>
                  </a:lnTo>
                  <a:lnTo>
                    <a:pt x="172" y="342"/>
                  </a:lnTo>
                  <a:lnTo>
                    <a:pt x="174" y="342"/>
                  </a:lnTo>
                  <a:lnTo>
                    <a:pt x="176" y="344"/>
                  </a:lnTo>
                  <a:lnTo>
                    <a:pt x="178" y="344"/>
                  </a:lnTo>
                  <a:lnTo>
                    <a:pt x="182" y="348"/>
                  </a:lnTo>
                  <a:lnTo>
                    <a:pt x="184" y="348"/>
                  </a:lnTo>
                  <a:lnTo>
                    <a:pt x="186" y="348"/>
                  </a:lnTo>
                  <a:lnTo>
                    <a:pt x="186" y="350"/>
                  </a:lnTo>
                  <a:lnTo>
                    <a:pt x="187" y="352"/>
                  </a:lnTo>
                  <a:lnTo>
                    <a:pt x="189" y="354"/>
                  </a:lnTo>
                  <a:lnTo>
                    <a:pt x="191" y="354"/>
                  </a:lnTo>
                  <a:lnTo>
                    <a:pt x="191" y="350"/>
                  </a:lnTo>
                  <a:lnTo>
                    <a:pt x="191" y="350"/>
                  </a:lnTo>
                  <a:lnTo>
                    <a:pt x="193" y="350"/>
                  </a:lnTo>
                  <a:lnTo>
                    <a:pt x="195" y="350"/>
                  </a:lnTo>
                  <a:lnTo>
                    <a:pt x="197" y="352"/>
                  </a:lnTo>
                  <a:lnTo>
                    <a:pt x="197" y="354"/>
                  </a:lnTo>
                  <a:lnTo>
                    <a:pt x="201" y="356"/>
                  </a:lnTo>
                  <a:lnTo>
                    <a:pt x="203" y="356"/>
                  </a:lnTo>
                  <a:lnTo>
                    <a:pt x="207" y="356"/>
                  </a:lnTo>
                  <a:lnTo>
                    <a:pt x="205" y="359"/>
                  </a:lnTo>
                  <a:lnTo>
                    <a:pt x="207" y="361"/>
                  </a:lnTo>
                  <a:lnTo>
                    <a:pt x="208" y="361"/>
                  </a:lnTo>
                  <a:lnTo>
                    <a:pt x="212" y="363"/>
                  </a:lnTo>
                  <a:lnTo>
                    <a:pt x="212" y="361"/>
                  </a:lnTo>
                  <a:lnTo>
                    <a:pt x="216" y="361"/>
                  </a:lnTo>
                  <a:lnTo>
                    <a:pt x="218" y="359"/>
                  </a:lnTo>
                  <a:lnTo>
                    <a:pt x="222" y="359"/>
                  </a:lnTo>
                  <a:lnTo>
                    <a:pt x="224" y="361"/>
                  </a:lnTo>
                  <a:lnTo>
                    <a:pt x="224" y="363"/>
                  </a:lnTo>
                  <a:lnTo>
                    <a:pt x="228" y="365"/>
                  </a:lnTo>
                  <a:lnTo>
                    <a:pt x="229" y="367"/>
                  </a:lnTo>
                  <a:lnTo>
                    <a:pt x="231" y="367"/>
                  </a:lnTo>
                  <a:lnTo>
                    <a:pt x="235" y="367"/>
                  </a:lnTo>
                  <a:lnTo>
                    <a:pt x="235" y="367"/>
                  </a:lnTo>
                  <a:lnTo>
                    <a:pt x="239" y="365"/>
                  </a:lnTo>
                  <a:lnTo>
                    <a:pt x="241" y="367"/>
                  </a:lnTo>
                  <a:lnTo>
                    <a:pt x="241" y="367"/>
                  </a:lnTo>
                  <a:lnTo>
                    <a:pt x="243" y="365"/>
                  </a:lnTo>
                  <a:lnTo>
                    <a:pt x="245" y="365"/>
                  </a:lnTo>
                  <a:lnTo>
                    <a:pt x="247" y="367"/>
                  </a:lnTo>
                  <a:lnTo>
                    <a:pt x="247" y="369"/>
                  </a:lnTo>
                  <a:lnTo>
                    <a:pt x="249" y="371"/>
                  </a:lnTo>
                  <a:lnTo>
                    <a:pt x="249" y="371"/>
                  </a:lnTo>
                  <a:lnTo>
                    <a:pt x="250" y="369"/>
                  </a:lnTo>
                  <a:lnTo>
                    <a:pt x="252" y="365"/>
                  </a:lnTo>
                  <a:lnTo>
                    <a:pt x="258" y="361"/>
                  </a:lnTo>
                  <a:lnTo>
                    <a:pt x="262" y="361"/>
                  </a:lnTo>
                  <a:lnTo>
                    <a:pt x="264" y="363"/>
                  </a:lnTo>
                  <a:lnTo>
                    <a:pt x="268" y="363"/>
                  </a:lnTo>
                  <a:lnTo>
                    <a:pt x="270" y="365"/>
                  </a:lnTo>
                  <a:lnTo>
                    <a:pt x="273" y="363"/>
                  </a:lnTo>
                  <a:lnTo>
                    <a:pt x="275" y="363"/>
                  </a:lnTo>
                  <a:lnTo>
                    <a:pt x="277" y="365"/>
                  </a:lnTo>
                  <a:lnTo>
                    <a:pt x="277" y="365"/>
                  </a:lnTo>
                  <a:lnTo>
                    <a:pt x="279" y="365"/>
                  </a:lnTo>
                  <a:lnTo>
                    <a:pt x="283" y="365"/>
                  </a:lnTo>
                  <a:lnTo>
                    <a:pt x="285" y="365"/>
                  </a:lnTo>
                  <a:lnTo>
                    <a:pt x="287" y="363"/>
                  </a:lnTo>
                  <a:lnTo>
                    <a:pt x="289" y="361"/>
                  </a:lnTo>
                  <a:lnTo>
                    <a:pt x="289" y="361"/>
                  </a:lnTo>
                  <a:lnTo>
                    <a:pt x="289" y="361"/>
                  </a:lnTo>
                  <a:lnTo>
                    <a:pt x="293" y="359"/>
                  </a:lnTo>
                  <a:lnTo>
                    <a:pt x="293" y="357"/>
                  </a:lnTo>
                  <a:lnTo>
                    <a:pt x="294" y="356"/>
                  </a:lnTo>
                  <a:lnTo>
                    <a:pt x="296" y="356"/>
                  </a:lnTo>
                  <a:lnTo>
                    <a:pt x="300" y="356"/>
                  </a:lnTo>
                  <a:lnTo>
                    <a:pt x="302" y="352"/>
                  </a:lnTo>
                  <a:lnTo>
                    <a:pt x="302" y="350"/>
                  </a:lnTo>
                  <a:lnTo>
                    <a:pt x="304" y="350"/>
                  </a:lnTo>
                  <a:lnTo>
                    <a:pt x="306" y="348"/>
                  </a:lnTo>
                  <a:lnTo>
                    <a:pt x="308" y="350"/>
                  </a:lnTo>
                  <a:lnTo>
                    <a:pt x="312" y="350"/>
                  </a:lnTo>
                  <a:lnTo>
                    <a:pt x="315" y="352"/>
                  </a:lnTo>
                  <a:lnTo>
                    <a:pt x="317" y="350"/>
                  </a:lnTo>
                  <a:lnTo>
                    <a:pt x="317" y="348"/>
                  </a:lnTo>
                  <a:lnTo>
                    <a:pt x="321" y="346"/>
                  </a:lnTo>
                  <a:lnTo>
                    <a:pt x="323" y="346"/>
                  </a:lnTo>
                  <a:lnTo>
                    <a:pt x="323" y="348"/>
                  </a:lnTo>
                  <a:lnTo>
                    <a:pt x="325" y="348"/>
                  </a:lnTo>
                  <a:lnTo>
                    <a:pt x="325" y="348"/>
                  </a:lnTo>
                  <a:lnTo>
                    <a:pt x="325" y="352"/>
                  </a:lnTo>
                  <a:lnTo>
                    <a:pt x="325" y="352"/>
                  </a:lnTo>
                  <a:lnTo>
                    <a:pt x="327" y="352"/>
                  </a:lnTo>
                  <a:lnTo>
                    <a:pt x="329" y="352"/>
                  </a:lnTo>
                  <a:lnTo>
                    <a:pt x="329" y="354"/>
                  </a:lnTo>
                  <a:lnTo>
                    <a:pt x="331" y="356"/>
                  </a:lnTo>
                  <a:lnTo>
                    <a:pt x="331" y="357"/>
                  </a:lnTo>
                  <a:lnTo>
                    <a:pt x="329" y="357"/>
                  </a:lnTo>
                  <a:lnTo>
                    <a:pt x="329" y="359"/>
                  </a:lnTo>
                  <a:lnTo>
                    <a:pt x="331" y="359"/>
                  </a:lnTo>
                  <a:lnTo>
                    <a:pt x="333" y="359"/>
                  </a:lnTo>
                  <a:lnTo>
                    <a:pt x="335" y="361"/>
                  </a:lnTo>
                  <a:lnTo>
                    <a:pt x="336" y="361"/>
                  </a:lnTo>
                  <a:lnTo>
                    <a:pt x="338" y="361"/>
                  </a:lnTo>
                  <a:lnTo>
                    <a:pt x="340" y="363"/>
                  </a:lnTo>
                  <a:lnTo>
                    <a:pt x="342" y="361"/>
                  </a:lnTo>
                  <a:lnTo>
                    <a:pt x="344" y="361"/>
                  </a:lnTo>
                  <a:lnTo>
                    <a:pt x="346" y="363"/>
                  </a:lnTo>
                  <a:lnTo>
                    <a:pt x="348" y="365"/>
                  </a:lnTo>
                  <a:lnTo>
                    <a:pt x="348" y="369"/>
                  </a:lnTo>
                  <a:lnTo>
                    <a:pt x="350" y="369"/>
                  </a:lnTo>
                  <a:lnTo>
                    <a:pt x="352" y="371"/>
                  </a:lnTo>
                  <a:lnTo>
                    <a:pt x="352" y="373"/>
                  </a:lnTo>
                  <a:lnTo>
                    <a:pt x="354" y="377"/>
                  </a:lnTo>
                  <a:lnTo>
                    <a:pt x="354" y="380"/>
                  </a:lnTo>
                  <a:lnTo>
                    <a:pt x="354" y="384"/>
                  </a:lnTo>
                  <a:lnTo>
                    <a:pt x="354" y="386"/>
                  </a:lnTo>
                  <a:lnTo>
                    <a:pt x="354" y="386"/>
                  </a:lnTo>
                  <a:lnTo>
                    <a:pt x="352" y="388"/>
                  </a:lnTo>
                  <a:lnTo>
                    <a:pt x="352" y="390"/>
                  </a:lnTo>
                  <a:lnTo>
                    <a:pt x="350" y="390"/>
                  </a:lnTo>
                  <a:lnTo>
                    <a:pt x="350" y="392"/>
                  </a:lnTo>
                  <a:lnTo>
                    <a:pt x="350" y="394"/>
                  </a:lnTo>
                  <a:lnTo>
                    <a:pt x="350" y="394"/>
                  </a:lnTo>
                  <a:lnTo>
                    <a:pt x="348" y="394"/>
                  </a:lnTo>
                  <a:lnTo>
                    <a:pt x="346" y="396"/>
                  </a:lnTo>
                  <a:lnTo>
                    <a:pt x="346" y="398"/>
                  </a:lnTo>
                  <a:lnTo>
                    <a:pt x="346" y="398"/>
                  </a:lnTo>
                  <a:lnTo>
                    <a:pt x="346" y="399"/>
                  </a:lnTo>
                  <a:lnTo>
                    <a:pt x="346" y="401"/>
                  </a:lnTo>
                  <a:lnTo>
                    <a:pt x="348" y="401"/>
                  </a:lnTo>
                  <a:lnTo>
                    <a:pt x="348" y="403"/>
                  </a:lnTo>
                  <a:lnTo>
                    <a:pt x="350" y="405"/>
                  </a:lnTo>
                  <a:lnTo>
                    <a:pt x="350" y="407"/>
                  </a:lnTo>
                  <a:lnTo>
                    <a:pt x="350" y="409"/>
                  </a:lnTo>
                  <a:lnTo>
                    <a:pt x="354" y="407"/>
                  </a:lnTo>
                  <a:lnTo>
                    <a:pt x="357" y="407"/>
                  </a:lnTo>
                  <a:lnTo>
                    <a:pt x="359" y="407"/>
                  </a:lnTo>
                  <a:lnTo>
                    <a:pt x="357" y="409"/>
                  </a:lnTo>
                  <a:lnTo>
                    <a:pt x="359" y="409"/>
                  </a:lnTo>
                  <a:lnTo>
                    <a:pt x="361" y="409"/>
                  </a:lnTo>
                  <a:lnTo>
                    <a:pt x="363" y="411"/>
                  </a:lnTo>
                  <a:lnTo>
                    <a:pt x="361" y="413"/>
                  </a:lnTo>
                  <a:lnTo>
                    <a:pt x="363" y="415"/>
                  </a:lnTo>
                  <a:lnTo>
                    <a:pt x="365" y="415"/>
                  </a:lnTo>
                  <a:lnTo>
                    <a:pt x="365" y="415"/>
                  </a:lnTo>
                  <a:lnTo>
                    <a:pt x="365" y="417"/>
                  </a:lnTo>
                  <a:lnTo>
                    <a:pt x="367" y="417"/>
                  </a:lnTo>
                  <a:lnTo>
                    <a:pt x="369" y="417"/>
                  </a:lnTo>
                  <a:lnTo>
                    <a:pt x="371" y="417"/>
                  </a:lnTo>
                  <a:lnTo>
                    <a:pt x="371" y="419"/>
                  </a:lnTo>
                  <a:lnTo>
                    <a:pt x="371" y="420"/>
                  </a:lnTo>
                  <a:lnTo>
                    <a:pt x="371" y="422"/>
                  </a:lnTo>
                  <a:lnTo>
                    <a:pt x="369" y="424"/>
                  </a:lnTo>
                  <a:lnTo>
                    <a:pt x="367" y="426"/>
                  </a:lnTo>
                  <a:lnTo>
                    <a:pt x="367" y="428"/>
                  </a:lnTo>
                  <a:lnTo>
                    <a:pt x="369" y="428"/>
                  </a:lnTo>
                  <a:lnTo>
                    <a:pt x="371" y="428"/>
                  </a:lnTo>
                  <a:lnTo>
                    <a:pt x="373" y="428"/>
                  </a:lnTo>
                  <a:lnTo>
                    <a:pt x="375" y="426"/>
                  </a:lnTo>
                  <a:lnTo>
                    <a:pt x="375" y="428"/>
                  </a:lnTo>
                  <a:lnTo>
                    <a:pt x="375" y="432"/>
                  </a:lnTo>
                  <a:lnTo>
                    <a:pt x="375" y="434"/>
                  </a:lnTo>
                  <a:lnTo>
                    <a:pt x="378" y="434"/>
                  </a:lnTo>
                  <a:lnTo>
                    <a:pt x="378" y="432"/>
                  </a:lnTo>
                  <a:lnTo>
                    <a:pt x="382" y="432"/>
                  </a:lnTo>
                  <a:lnTo>
                    <a:pt x="386" y="430"/>
                  </a:lnTo>
                  <a:lnTo>
                    <a:pt x="388" y="432"/>
                  </a:lnTo>
                  <a:lnTo>
                    <a:pt x="388" y="434"/>
                  </a:lnTo>
                  <a:lnTo>
                    <a:pt x="386" y="436"/>
                  </a:lnTo>
                  <a:lnTo>
                    <a:pt x="388" y="434"/>
                  </a:lnTo>
                  <a:lnTo>
                    <a:pt x="388" y="436"/>
                  </a:lnTo>
                  <a:lnTo>
                    <a:pt x="390" y="436"/>
                  </a:lnTo>
                  <a:lnTo>
                    <a:pt x="392" y="436"/>
                  </a:lnTo>
                  <a:lnTo>
                    <a:pt x="394" y="436"/>
                  </a:lnTo>
                  <a:lnTo>
                    <a:pt x="394" y="434"/>
                  </a:lnTo>
                  <a:lnTo>
                    <a:pt x="394" y="432"/>
                  </a:lnTo>
                  <a:lnTo>
                    <a:pt x="394" y="430"/>
                  </a:lnTo>
                  <a:lnTo>
                    <a:pt x="394" y="426"/>
                  </a:lnTo>
                  <a:lnTo>
                    <a:pt x="394" y="426"/>
                  </a:lnTo>
                  <a:lnTo>
                    <a:pt x="394" y="424"/>
                  </a:lnTo>
                  <a:lnTo>
                    <a:pt x="398" y="424"/>
                  </a:lnTo>
                  <a:lnTo>
                    <a:pt x="399" y="424"/>
                  </a:lnTo>
                  <a:lnTo>
                    <a:pt x="398" y="424"/>
                  </a:lnTo>
                  <a:lnTo>
                    <a:pt x="399" y="422"/>
                  </a:lnTo>
                  <a:lnTo>
                    <a:pt x="399" y="422"/>
                  </a:lnTo>
                  <a:lnTo>
                    <a:pt x="401" y="422"/>
                  </a:lnTo>
                  <a:lnTo>
                    <a:pt x="401" y="420"/>
                  </a:lnTo>
                  <a:lnTo>
                    <a:pt x="403" y="420"/>
                  </a:lnTo>
                  <a:lnTo>
                    <a:pt x="405" y="420"/>
                  </a:lnTo>
                  <a:lnTo>
                    <a:pt x="405" y="422"/>
                  </a:lnTo>
                  <a:lnTo>
                    <a:pt x="407" y="422"/>
                  </a:lnTo>
                  <a:lnTo>
                    <a:pt x="407" y="422"/>
                  </a:lnTo>
                  <a:lnTo>
                    <a:pt x="409" y="420"/>
                  </a:lnTo>
                  <a:lnTo>
                    <a:pt x="409" y="420"/>
                  </a:lnTo>
                  <a:lnTo>
                    <a:pt x="413" y="422"/>
                  </a:lnTo>
                  <a:lnTo>
                    <a:pt x="413" y="420"/>
                  </a:lnTo>
                  <a:lnTo>
                    <a:pt x="415" y="420"/>
                  </a:lnTo>
                  <a:lnTo>
                    <a:pt x="415" y="422"/>
                  </a:lnTo>
                  <a:lnTo>
                    <a:pt x="417" y="420"/>
                  </a:lnTo>
                  <a:lnTo>
                    <a:pt x="417" y="419"/>
                  </a:lnTo>
                  <a:lnTo>
                    <a:pt x="420" y="419"/>
                  </a:lnTo>
                  <a:lnTo>
                    <a:pt x="422" y="420"/>
                  </a:lnTo>
                  <a:lnTo>
                    <a:pt x="426" y="419"/>
                  </a:lnTo>
                  <a:lnTo>
                    <a:pt x="426" y="415"/>
                  </a:lnTo>
                  <a:lnTo>
                    <a:pt x="428" y="415"/>
                  </a:lnTo>
                  <a:lnTo>
                    <a:pt x="430" y="415"/>
                  </a:lnTo>
                  <a:lnTo>
                    <a:pt x="432" y="413"/>
                  </a:lnTo>
                  <a:lnTo>
                    <a:pt x="434" y="415"/>
                  </a:lnTo>
                  <a:lnTo>
                    <a:pt x="434" y="417"/>
                  </a:lnTo>
                  <a:lnTo>
                    <a:pt x="438" y="417"/>
                  </a:lnTo>
                  <a:lnTo>
                    <a:pt x="438" y="419"/>
                  </a:lnTo>
                  <a:lnTo>
                    <a:pt x="443" y="419"/>
                  </a:lnTo>
                  <a:lnTo>
                    <a:pt x="443" y="419"/>
                  </a:lnTo>
                  <a:lnTo>
                    <a:pt x="447" y="419"/>
                  </a:lnTo>
                  <a:lnTo>
                    <a:pt x="449" y="419"/>
                  </a:lnTo>
                  <a:lnTo>
                    <a:pt x="447" y="420"/>
                  </a:lnTo>
                  <a:lnTo>
                    <a:pt x="447" y="420"/>
                  </a:lnTo>
                  <a:lnTo>
                    <a:pt x="445" y="424"/>
                  </a:lnTo>
                  <a:lnTo>
                    <a:pt x="447" y="424"/>
                  </a:lnTo>
                  <a:lnTo>
                    <a:pt x="447" y="426"/>
                  </a:lnTo>
                  <a:lnTo>
                    <a:pt x="451" y="428"/>
                  </a:lnTo>
                  <a:lnTo>
                    <a:pt x="453" y="430"/>
                  </a:lnTo>
                  <a:lnTo>
                    <a:pt x="455" y="430"/>
                  </a:lnTo>
                  <a:lnTo>
                    <a:pt x="457" y="432"/>
                  </a:lnTo>
                  <a:lnTo>
                    <a:pt x="459" y="432"/>
                  </a:lnTo>
                  <a:lnTo>
                    <a:pt x="459" y="432"/>
                  </a:lnTo>
                  <a:lnTo>
                    <a:pt x="461" y="432"/>
                  </a:lnTo>
                  <a:lnTo>
                    <a:pt x="463" y="432"/>
                  </a:lnTo>
                  <a:lnTo>
                    <a:pt x="463" y="432"/>
                  </a:lnTo>
                  <a:lnTo>
                    <a:pt x="464" y="432"/>
                  </a:lnTo>
                  <a:lnTo>
                    <a:pt x="464" y="432"/>
                  </a:lnTo>
                  <a:lnTo>
                    <a:pt x="466" y="432"/>
                  </a:lnTo>
                  <a:lnTo>
                    <a:pt x="466" y="430"/>
                  </a:lnTo>
                  <a:lnTo>
                    <a:pt x="468" y="428"/>
                  </a:lnTo>
                  <a:lnTo>
                    <a:pt x="468" y="430"/>
                  </a:lnTo>
                  <a:lnTo>
                    <a:pt x="470" y="432"/>
                  </a:lnTo>
                  <a:lnTo>
                    <a:pt x="472" y="432"/>
                  </a:lnTo>
                  <a:lnTo>
                    <a:pt x="474" y="434"/>
                  </a:lnTo>
                  <a:lnTo>
                    <a:pt x="476" y="434"/>
                  </a:lnTo>
                  <a:lnTo>
                    <a:pt x="476" y="434"/>
                  </a:lnTo>
                  <a:lnTo>
                    <a:pt x="478" y="432"/>
                  </a:lnTo>
                  <a:lnTo>
                    <a:pt x="480" y="434"/>
                  </a:lnTo>
                  <a:lnTo>
                    <a:pt x="482" y="434"/>
                  </a:lnTo>
                  <a:lnTo>
                    <a:pt x="482" y="434"/>
                  </a:lnTo>
                  <a:lnTo>
                    <a:pt x="482" y="434"/>
                  </a:lnTo>
                  <a:lnTo>
                    <a:pt x="482" y="434"/>
                  </a:lnTo>
                  <a:lnTo>
                    <a:pt x="480" y="436"/>
                  </a:lnTo>
                  <a:lnTo>
                    <a:pt x="480" y="438"/>
                  </a:lnTo>
                  <a:lnTo>
                    <a:pt x="480" y="440"/>
                  </a:lnTo>
                  <a:lnTo>
                    <a:pt x="482" y="441"/>
                  </a:lnTo>
                  <a:lnTo>
                    <a:pt x="484" y="443"/>
                  </a:lnTo>
                  <a:lnTo>
                    <a:pt x="484" y="443"/>
                  </a:lnTo>
                  <a:lnTo>
                    <a:pt x="484" y="445"/>
                  </a:lnTo>
                  <a:lnTo>
                    <a:pt x="484" y="445"/>
                  </a:lnTo>
                  <a:lnTo>
                    <a:pt x="484" y="443"/>
                  </a:lnTo>
                  <a:lnTo>
                    <a:pt x="487" y="445"/>
                  </a:lnTo>
                  <a:lnTo>
                    <a:pt x="487" y="445"/>
                  </a:lnTo>
                  <a:lnTo>
                    <a:pt x="487" y="445"/>
                  </a:lnTo>
                  <a:lnTo>
                    <a:pt x="489" y="443"/>
                  </a:lnTo>
                  <a:lnTo>
                    <a:pt x="489" y="441"/>
                  </a:lnTo>
                  <a:lnTo>
                    <a:pt x="489" y="441"/>
                  </a:lnTo>
                  <a:lnTo>
                    <a:pt x="489" y="441"/>
                  </a:lnTo>
                  <a:lnTo>
                    <a:pt x="487" y="440"/>
                  </a:lnTo>
                  <a:lnTo>
                    <a:pt x="485" y="440"/>
                  </a:lnTo>
                  <a:lnTo>
                    <a:pt x="485" y="438"/>
                  </a:lnTo>
                  <a:lnTo>
                    <a:pt x="485" y="438"/>
                  </a:lnTo>
                  <a:lnTo>
                    <a:pt x="487" y="436"/>
                  </a:lnTo>
                  <a:lnTo>
                    <a:pt x="487" y="434"/>
                  </a:lnTo>
                  <a:lnTo>
                    <a:pt x="487" y="434"/>
                  </a:lnTo>
                  <a:lnTo>
                    <a:pt x="487" y="434"/>
                  </a:lnTo>
                  <a:lnTo>
                    <a:pt x="489" y="434"/>
                  </a:lnTo>
                  <a:lnTo>
                    <a:pt x="489" y="434"/>
                  </a:lnTo>
                  <a:lnTo>
                    <a:pt x="489" y="434"/>
                  </a:lnTo>
                  <a:lnTo>
                    <a:pt x="489" y="434"/>
                  </a:lnTo>
                  <a:lnTo>
                    <a:pt x="489" y="434"/>
                  </a:lnTo>
                  <a:lnTo>
                    <a:pt x="489" y="436"/>
                  </a:lnTo>
                  <a:lnTo>
                    <a:pt x="491" y="436"/>
                  </a:lnTo>
                  <a:lnTo>
                    <a:pt x="489" y="436"/>
                  </a:lnTo>
                  <a:lnTo>
                    <a:pt x="491" y="436"/>
                  </a:lnTo>
                  <a:lnTo>
                    <a:pt x="491" y="434"/>
                  </a:lnTo>
                  <a:lnTo>
                    <a:pt x="493" y="434"/>
                  </a:lnTo>
                  <a:lnTo>
                    <a:pt x="495" y="432"/>
                  </a:lnTo>
                  <a:lnTo>
                    <a:pt x="497" y="434"/>
                  </a:lnTo>
                  <a:lnTo>
                    <a:pt x="499" y="432"/>
                  </a:lnTo>
                  <a:lnTo>
                    <a:pt x="501" y="432"/>
                  </a:lnTo>
                  <a:lnTo>
                    <a:pt x="501" y="430"/>
                  </a:lnTo>
                  <a:lnTo>
                    <a:pt x="503" y="430"/>
                  </a:lnTo>
                  <a:lnTo>
                    <a:pt x="505" y="430"/>
                  </a:lnTo>
                  <a:lnTo>
                    <a:pt x="506" y="430"/>
                  </a:lnTo>
                  <a:lnTo>
                    <a:pt x="506" y="430"/>
                  </a:lnTo>
                  <a:lnTo>
                    <a:pt x="510" y="430"/>
                  </a:lnTo>
                  <a:lnTo>
                    <a:pt x="512" y="428"/>
                  </a:lnTo>
                  <a:lnTo>
                    <a:pt x="512" y="426"/>
                  </a:lnTo>
                  <a:lnTo>
                    <a:pt x="514" y="424"/>
                  </a:lnTo>
                  <a:lnTo>
                    <a:pt x="514" y="426"/>
                  </a:lnTo>
                  <a:lnTo>
                    <a:pt x="514" y="426"/>
                  </a:lnTo>
                  <a:lnTo>
                    <a:pt x="516" y="426"/>
                  </a:lnTo>
                  <a:lnTo>
                    <a:pt x="516" y="424"/>
                  </a:lnTo>
                  <a:lnTo>
                    <a:pt x="518" y="422"/>
                  </a:lnTo>
                  <a:lnTo>
                    <a:pt x="518" y="420"/>
                  </a:lnTo>
                  <a:lnTo>
                    <a:pt x="518" y="419"/>
                  </a:lnTo>
                  <a:lnTo>
                    <a:pt x="518" y="417"/>
                  </a:lnTo>
                  <a:lnTo>
                    <a:pt x="518" y="417"/>
                  </a:lnTo>
                  <a:lnTo>
                    <a:pt x="518" y="417"/>
                  </a:lnTo>
                  <a:lnTo>
                    <a:pt x="522" y="419"/>
                  </a:lnTo>
                  <a:lnTo>
                    <a:pt x="522" y="420"/>
                  </a:lnTo>
                  <a:lnTo>
                    <a:pt x="524" y="422"/>
                  </a:lnTo>
                  <a:lnTo>
                    <a:pt x="526" y="420"/>
                  </a:lnTo>
                  <a:lnTo>
                    <a:pt x="524" y="422"/>
                  </a:lnTo>
                  <a:lnTo>
                    <a:pt x="522" y="424"/>
                  </a:lnTo>
                  <a:lnTo>
                    <a:pt x="522" y="424"/>
                  </a:lnTo>
                  <a:lnTo>
                    <a:pt x="526" y="422"/>
                  </a:lnTo>
                  <a:lnTo>
                    <a:pt x="527" y="420"/>
                  </a:lnTo>
                  <a:lnTo>
                    <a:pt x="529" y="420"/>
                  </a:lnTo>
                  <a:lnTo>
                    <a:pt x="529" y="419"/>
                  </a:lnTo>
                  <a:lnTo>
                    <a:pt x="531" y="420"/>
                  </a:lnTo>
                  <a:lnTo>
                    <a:pt x="533" y="420"/>
                  </a:lnTo>
                  <a:lnTo>
                    <a:pt x="533" y="419"/>
                  </a:lnTo>
                  <a:lnTo>
                    <a:pt x="535" y="419"/>
                  </a:lnTo>
                  <a:lnTo>
                    <a:pt x="535" y="417"/>
                  </a:lnTo>
                  <a:lnTo>
                    <a:pt x="537" y="419"/>
                  </a:lnTo>
                  <a:lnTo>
                    <a:pt x="537" y="420"/>
                  </a:lnTo>
                  <a:lnTo>
                    <a:pt x="539" y="419"/>
                  </a:lnTo>
                  <a:lnTo>
                    <a:pt x="539" y="417"/>
                  </a:lnTo>
                  <a:lnTo>
                    <a:pt x="541" y="417"/>
                  </a:lnTo>
                  <a:lnTo>
                    <a:pt x="541" y="419"/>
                  </a:lnTo>
                  <a:lnTo>
                    <a:pt x="543" y="419"/>
                  </a:lnTo>
                  <a:lnTo>
                    <a:pt x="543" y="417"/>
                  </a:lnTo>
                  <a:lnTo>
                    <a:pt x="545" y="417"/>
                  </a:lnTo>
                  <a:lnTo>
                    <a:pt x="547" y="415"/>
                  </a:lnTo>
                  <a:lnTo>
                    <a:pt x="547" y="415"/>
                  </a:lnTo>
                  <a:lnTo>
                    <a:pt x="547" y="417"/>
                  </a:lnTo>
                  <a:lnTo>
                    <a:pt x="548" y="415"/>
                  </a:lnTo>
                  <a:lnTo>
                    <a:pt x="548" y="415"/>
                  </a:lnTo>
                  <a:lnTo>
                    <a:pt x="550" y="415"/>
                  </a:lnTo>
                  <a:lnTo>
                    <a:pt x="550" y="413"/>
                  </a:lnTo>
                  <a:lnTo>
                    <a:pt x="550" y="413"/>
                  </a:lnTo>
                  <a:lnTo>
                    <a:pt x="552" y="411"/>
                  </a:lnTo>
                  <a:lnTo>
                    <a:pt x="550" y="407"/>
                  </a:lnTo>
                  <a:lnTo>
                    <a:pt x="552" y="409"/>
                  </a:lnTo>
                  <a:lnTo>
                    <a:pt x="552" y="407"/>
                  </a:lnTo>
                  <a:lnTo>
                    <a:pt x="556" y="407"/>
                  </a:lnTo>
                  <a:lnTo>
                    <a:pt x="556" y="407"/>
                  </a:lnTo>
                  <a:lnTo>
                    <a:pt x="558" y="407"/>
                  </a:lnTo>
                  <a:lnTo>
                    <a:pt x="558" y="405"/>
                  </a:lnTo>
                  <a:lnTo>
                    <a:pt x="560" y="405"/>
                  </a:lnTo>
                  <a:lnTo>
                    <a:pt x="560" y="403"/>
                  </a:lnTo>
                  <a:lnTo>
                    <a:pt x="560" y="403"/>
                  </a:lnTo>
                  <a:lnTo>
                    <a:pt x="560" y="405"/>
                  </a:lnTo>
                  <a:lnTo>
                    <a:pt x="562" y="405"/>
                  </a:lnTo>
                  <a:lnTo>
                    <a:pt x="562" y="403"/>
                  </a:lnTo>
                  <a:lnTo>
                    <a:pt x="564" y="403"/>
                  </a:lnTo>
                  <a:lnTo>
                    <a:pt x="564" y="401"/>
                  </a:lnTo>
                  <a:lnTo>
                    <a:pt x="566" y="401"/>
                  </a:lnTo>
                  <a:lnTo>
                    <a:pt x="566" y="399"/>
                  </a:lnTo>
                  <a:lnTo>
                    <a:pt x="564" y="399"/>
                  </a:lnTo>
                  <a:lnTo>
                    <a:pt x="564" y="399"/>
                  </a:lnTo>
                  <a:lnTo>
                    <a:pt x="560" y="399"/>
                  </a:lnTo>
                  <a:lnTo>
                    <a:pt x="564" y="398"/>
                  </a:lnTo>
                  <a:lnTo>
                    <a:pt x="566" y="396"/>
                  </a:lnTo>
                  <a:lnTo>
                    <a:pt x="566" y="398"/>
                  </a:lnTo>
                  <a:lnTo>
                    <a:pt x="568" y="396"/>
                  </a:lnTo>
                  <a:lnTo>
                    <a:pt x="569" y="398"/>
                  </a:lnTo>
                  <a:lnTo>
                    <a:pt x="571" y="396"/>
                  </a:lnTo>
                  <a:lnTo>
                    <a:pt x="569" y="396"/>
                  </a:lnTo>
                  <a:lnTo>
                    <a:pt x="569" y="394"/>
                  </a:lnTo>
                  <a:lnTo>
                    <a:pt x="569" y="394"/>
                  </a:lnTo>
                  <a:lnTo>
                    <a:pt x="571" y="394"/>
                  </a:lnTo>
                  <a:lnTo>
                    <a:pt x="571" y="394"/>
                  </a:lnTo>
                  <a:lnTo>
                    <a:pt x="571" y="392"/>
                  </a:lnTo>
                  <a:lnTo>
                    <a:pt x="571" y="392"/>
                  </a:lnTo>
                  <a:lnTo>
                    <a:pt x="569" y="390"/>
                  </a:lnTo>
                  <a:lnTo>
                    <a:pt x="569" y="390"/>
                  </a:lnTo>
                  <a:lnTo>
                    <a:pt x="571" y="390"/>
                  </a:lnTo>
                  <a:lnTo>
                    <a:pt x="571" y="390"/>
                  </a:lnTo>
                  <a:lnTo>
                    <a:pt x="573" y="390"/>
                  </a:lnTo>
                  <a:lnTo>
                    <a:pt x="573" y="392"/>
                  </a:lnTo>
                  <a:lnTo>
                    <a:pt x="573" y="390"/>
                  </a:lnTo>
                  <a:lnTo>
                    <a:pt x="571" y="388"/>
                  </a:lnTo>
                  <a:lnTo>
                    <a:pt x="571" y="388"/>
                  </a:lnTo>
                  <a:lnTo>
                    <a:pt x="573" y="388"/>
                  </a:lnTo>
                  <a:lnTo>
                    <a:pt x="573" y="386"/>
                  </a:lnTo>
                  <a:lnTo>
                    <a:pt x="575" y="388"/>
                  </a:lnTo>
                  <a:lnTo>
                    <a:pt x="575" y="388"/>
                  </a:lnTo>
                  <a:lnTo>
                    <a:pt x="577" y="388"/>
                  </a:lnTo>
                  <a:lnTo>
                    <a:pt x="577" y="390"/>
                  </a:lnTo>
                  <a:lnTo>
                    <a:pt x="577" y="388"/>
                  </a:lnTo>
                  <a:lnTo>
                    <a:pt x="577" y="386"/>
                  </a:lnTo>
                  <a:lnTo>
                    <a:pt x="575" y="386"/>
                  </a:lnTo>
                  <a:lnTo>
                    <a:pt x="575" y="386"/>
                  </a:lnTo>
                  <a:lnTo>
                    <a:pt x="577" y="384"/>
                  </a:lnTo>
                  <a:lnTo>
                    <a:pt x="577" y="384"/>
                  </a:lnTo>
                  <a:lnTo>
                    <a:pt x="575" y="382"/>
                  </a:lnTo>
                  <a:lnTo>
                    <a:pt x="577" y="380"/>
                  </a:lnTo>
                  <a:lnTo>
                    <a:pt x="577" y="380"/>
                  </a:lnTo>
                  <a:lnTo>
                    <a:pt x="575" y="380"/>
                  </a:lnTo>
                  <a:lnTo>
                    <a:pt x="573" y="380"/>
                  </a:lnTo>
                  <a:lnTo>
                    <a:pt x="575" y="380"/>
                  </a:lnTo>
                  <a:lnTo>
                    <a:pt x="577" y="378"/>
                  </a:lnTo>
                  <a:lnTo>
                    <a:pt x="581" y="377"/>
                  </a:lnTo>
                  <a:lnTo>
                    <a:pt x="579" y="377"/>
                  </a:lnTo>
                  <a:lnTo>
                    <a:pt x="577" y="377"/>
                  </a:lnTo>
                  <a:lnTo>
                    <a:pt x="575" y="375"/>
                  </a:lnTo>
                  <a:lnTo>
                    <a:pt x="577" y="375"/>
                  </a:lnTo>
                  <a:lnTo>
                    <a:pt x="575" y="373"/>
                  </a:lnTo>
                  <a:lnTo>
                    <a:pt x="573" y="373"/>
                  </a:lnTo>
                  <a:lnTo>
                    <a:pt x="575" y="373"/>
                  </a:lnTo>
                  <a:lnTo>
                    <a:pt x="575" y="371"/>
                  </a:lnTo>
                  <a:lnTo>
                    <a:pt x="575" y="371"/>
                  </a:lnTo>
                  <a:lnTo>
                    <a:pt x="577" y="369"/>
                  </a:lnTo>
                  <a:lnTo>
                    <a:pt x="577" y="369"/>
                  </a:lnTo>
                  <a:lnTo>
                    <a:pt x="577" y="369"/>
                  </a:lnTo>
                  <a:lnTo>
                    <a:pt x="577" y="371"/>
                  </a:lnTo>
                  <a:lnTo>
                    <a:pt x="579" y="371"/>
                  </a:lnTo>
                  <a:lnTo>
                    <a:pt x="583" y="369"/>
                  </a:lnTo>
                  <a:lnTo>
                    <a:pt x="583" y="367"/>
                  </a:lnTo>
                  <a:lnTo>
                    <a:pt x="585" y="367"/>
                  </a:lnTo>
                  <a:lnTo>
                    <a:pt x="583" y="367"/>
                  </a:lnTo>
                  <a:lnTo>
                    <a:pt x="581" y="367"/>
                  </a:lnTo>
                  <a:lnTo>
                    <a:pt x="583" y="365"/>
                  </a:lnTo>
                  <a:lnTo>
                    <a:pt x="583" y="365"/>
                  </a:lnTo>
                  <a:lnTo>
                    <a:pt x="585" y="365"/>
                  </a:lnTo>
                  <a:lnTo>
                    <a:pt x="585" y="363"/>
                  </a:lnTo>
                  <a:lnTo>
                    <a:pt x="587" y="363"/>
                  </a:lnTo>
                  <a:lnTo>
                    <a:pt x="585" y="361"/>
                  </a:lnTo>
                  <a:lnTo>
                    <a:pt x="585" y="359"/>
                  </a:lnTo>
                  <a:lnTo>
                    <a:pt x="587" y="359"/>
                  </a:lnTo>
                  <a:lnTo>
                    <a:pt x="585" y="357"/>
                  </a:lnTo>
                  <a:lnTo>
                    <a:pt x="585" y="357"/>
                  </a:lnTo>
                  <a:lnTo>
                    <a:pt x="583" y="356"/>
                  </a:lnTo>
                  <a:lnTo>
                    <a:pt x="587" y="357"/>
                  </a:lnTo>
                  <a:lnTo>
                    <a:pt x="589" y="356"/>
                  </a:lnTo>
                  <a:lnTo>
                    <a:pt x="589" y="352"/>
                  </a:lnTo>
                  <a:lnTo>
                    <a:pt x="590" y="352"/>
                  </a:lnTo>
                  <a:lnTo>
                    <a:pt x="590" y="354"/>
                  </a:lnTo>
                  <a:lnTo>
                    <a:pt x="592" y="356"/>
                  </a:lnTo>
                  <a:lnTo>
                    <a:pt x="592" y="354"/>
                  </a:lnTo>
                  <a:lnTo>
                    <a:pt x="594" y="352"/>
                  </a:lnTo>
                  <a:lnTo>
                    <a:pt x="592" y="350"/>
                  </a:lnTo>
                  <a:lnTo>
                    <a:pt x="590" y="350"/>
                  </a:lnTo>
                  <a:lnTo>
                    <a:pt x="590" y="350"/>
                  </a:lnTo>
                  <a:lnTo>
                    <a:pt x="590" y="348"/>
                  </a:lnTo>
                  <a:lnTo>
                    <a:pt x="592" y="348"/>
                  </a:lnTo>
                  <a:lnTo>
                    <a:pt x="592" y="348"/>
                  </a:lnTo>
                  <a:lnTo>
                    <a:pt x="592" y="346"/>
                  </a:lnTo>
                  <a:lnTo>
                    <a:pt x="590" y="346"/>
                  </a:lnTo>
                  <a:lnTo>
                    <a:pt x="592" y="344"/>
                  </a:lnTo>
                  <a:lnTo>
                    <a:pt x="592" y="346"/>
                  </a:lnTo>
                  <a:lnTo>
                    <a:pt x="594" y="344"/>
                  </a:lnTo>
                  <a:lnTo>
                    <a:pt x="592" y="344"/>
                  </a:lnTo>
                  <a:lnTo>
                    <a:pt x="589" y="344"/>
                  </a:lnTo>
                  <a:lnTo>
                    <a:pt x="589" y="342"/>
                  </a:lnTo>
                  <a:lnTo>
                    <a:pt x="590" y="340"/>
                  </a:lnTo>
                  <a:lnTo>
                    <a:pt x="592" y="342"/>
                  </a:lnTo>
                  <a:lnTo>
                    <a:pt x="594" y="340"/>
                  </a:lnTo>
                  <a:lnTo>
                    <a:pt x="594" y="340"/>
                  </a:lnTo>
                  <a:lnTo>
                    <a:pt x="596" y="340"/>
                  </a:lnTo>
                  <a:lnTo>
                    <a:pt x="596" y="340"/>
                  </a:lnTo>
                  <a:lnTo>
                    <a:pt x="596" y="340"/>
                  </a:lnTo>
                  <a:lnTo>
                    <a:pt x="596" y="338"/>
                  </a:lnTo>
                  <a:lnTo>
                    <a:pt x="596" y="336"/>
                  </a:lnTo>
                  <a:lnTo>
                    <a:pt x="594" y="335"/>
                  </a:lnTo>
                  <a:lnTo>
                    <a:pt x="594" y="336"/>
                  </a:lnTo>
                  <a:lnTo>
                    <a:pt x="594" y="336"/>
                  </a:lnTo>
                  <a:lnTo>
                    <a:pt x="594" y="338"/>
                  </a:lnTo>
                  <a:lnTo>
                    <a:pt x="592" y="338"/>
                  </a:lnTo>
                  <a:lnTo>
                    <a:pt x="589" y="340"/>
                  </a:lnTo>
                  <a:lnTo>
                    <a:pt x="587" y="340"/>
                  </a:lnTo>
                  <a:lnTo>
                    <a:pt x="587" y="338"/>
                  </a:lnTo>
                  <a:lnTo>
                    <a:pt x="590" y="336"/>
                  </a:lnTo>
                  <a:lnTo>
                    <a:pt x="594" y="333"/>
                  </a:lnTo>
                  <a:lnTo>
                    <a:pt x="594" y="333"/>
                  </a:lnTo>
                  <a:lnTo>
                    <a:pt x="592" y="333"/>
                  </a:lnTo>
                  <a:lnTo>
                    <a:pt x="592" y="331"/>
                  </a:lnTo>
                  <a:lnTo>
                    <a:pt x="590" y="333"/>
                  </a:lnTo>
                  <a:lnTo>
                    <a:pt x="589" y="329"/>
                  </a:lnTo>
                  <a:lnTo>
                    <a:pt x="585" y="329"/>
                  </a:lnTo>
                  <a:lnTo>
                    <a:pt x="583" y="331"/>
                  </a:lnTo>
                  <a:lnTo>
                    <a:pt x="581" y="331"/>
                  </a:lnTo>
                  <a:lnTo>
                    <a:pt x="577" y="327"/>
                  </a:lnTo>
                  <a:lnTo>
                    <a:pt x="575" y="327"/>
                  </a:lnTo>
                  <a:lnTo>
                    <a:pt x="573" y="329"/>
                  </a:lnTo>
                  <a:lnTo>
                    <a:pt x="573" y="331"/>
                  </a:lnTo>
                  <a:lnTo>
                    <a:pt x="573" y="329"/>
                  </a:lnTo>
                  <a:lnTo>
                    <a:pt x="575" y="327"/>
                  </a:lnTo>
                  <a:lnTo>
                    <a:pt x="577" y="327"/>
                  </a:lnTo>
                  <a:lnTo>
                    <a:pt x="579" y="325"/>
                  </a:lnTo>
                  <a:lnTo>
                    <a:pt x="581" y="327"/>
                  </a:lnTo>
                  <a:lnTo>
                    <a:pt x="583" y="327"/>
                  </a:lnTo>
                  <a:lnTo>
                    <a:pt x="583" y="325"/>
                  </a:lnTo>
                  <a:lnTo>
                    <a:pt x="585" y="323"/>
                  </a:lnTo>
                  <a:lnTo>
                    <a:pt x="585" y="323"/>
                  </a:lnTo>
                  <a:lnTo>
                    <a:pt x="589" y="321"/>
                  </a:lnTo>
                  <a:lnTo>
                    <a:pt x="590" y="321"/>
                  </a:lnTo>
                  <a:lnTo>
                    <a:pt x="590" y="319"/>
                  </a:lnTo>
                  <a:lnTo>
                    <a:pt x="589" y="315"/>
                  </a:lnTo>
                  <a:lnTo>
                    <a:pt x="583" y="314"/>
                  </a:lnTo>
                  <a:lnTo>
                    <a:pt x="579" y="312"/>
                  </a:lnTo>
                  <a:lnTo>
                    <a:pt x="575" y="308"/>
                  </a:lnTo>
                  <a:lnTo>
                    <a:pt x="573" y="308"/>
                  </a:lnTo>
                  <a:lnTo>
                    <a:pt x="569" y="310"/>
                  </a:lnTo>
                  <a:lnTo>
                    <a:pt x="568" y="308"/>
                  </a:lnTo>
                  <a:lnTo>
                    <a:pt x="566" y="306"/>
                  </a:lnTo>
                  <a:lnTo>
                    <a:pt x="566" y="306"/>
                  </a:lnTo>
                  <a:lnTo>
                    <a:pt x="564" y="306"/>
                  </a:lnTo>
                  <a:lnTo>
                    <a:pt x="562" y="306"/>
                  </a:lnTo>
                  <a:lnTo>
                    <a:pt x="558" y="306"/>
                  </a:lnTo>
                  <a:lnTo>
                    <a:pt x="556" y="306"/>
                  </a:lnTo>
                  <a:lnTo>
                    <a:pt x="552" y="310"/>
                  </a:lnTo>
                  <a:lnTo>
                    <a:pt x="556" y="306"/>
                  </a:lnTo>
                  <a:lnTo>
                    <a:pt x="558" y="304"/>
                  </a:lnTo>
                  <a:lnTo>
                    <a:pt x="558" y="304"/>
                  </a:lnTo>
                  <a:lnTo>
                    <a:pt x="560" y="304"/>
                  </a:lnTo>
                  <a:lnTo>
                    <a:pt x="562" y="304"/>
                  </a:lnTo>
                  <a:lnTo>
                    <a:pt x="562" y="304"/>
                  </a:lnTo>
                  <a:lnTo>
                    <a:pt x="566" y="304"/>
                  </a:lnTo>
                  <a:lnTo>
                    <a:pt x="568" y="306"/>
                  </a:lnTo>
                  <a:lnTo>
                    <a:pt x="568" y="308"/>
                  </a:lnTo>
                  <a:lnTo>
                    <a:pt x="569" y="308"/>
                  </a:lnTo>
                  <a:lnTo>
                    <a:pt x="571" y="306"/>
                  </a:lnTo>
                  <a:lnTo>
                    <a:pt x="575" y="306"/>
                  </a:lnTo>
                  <a:lnTo>
                    <a:pt x="577" y="308"/>
                  </a:lnTo>
                  <a:lnTo>
                    <a:pt x="579" y="308"/>
                  </a:lnTo>
                  <a:lnTo>
                    <a:pt x="581" y="310"/>
                  </a:lnTo>
                  <a:lnTo>
                    <a:pt x="585" y="308"/>
                  </a:lnTo>
                  <a:lnTo>
                    <a:pt x="589" y="310"/>
                  </a:lnTo>
                  <a:lnTo>
                    <a:pt x="590" y="310"/>
                  </a:lnTo>
                  <a:lnTo>
                    <a:pt x="589" y="306"/>
                  </a:lnTo>
                  <a:lnTo>
                    <a:pt x="587" y="306"/>
                  </a:lnTo>
                  <a:lnTo>
                    <a:pt x="585" y="302"/>
                  </a:lnTo>
                  <a:lnTo>
                    <a:pt x="585" y="302"/>
                  </a:lnTo>
                  <a:lnTo>
                    <a:pt x="583" y="302"/>
                  </a:lnTo>
                  <a:lnTo>
                    <a:pt x="581" y="302"/>
                  </a:lnTo>
                  <a:lnTo>
                    <a:pt x="579" y="300"/>
                  </a:lnTo>
                  <a:lnTo>
                    <a:pt x="575" y="296"/>
                  </a:lnTo>
                  <a:lnTo>
                    <a:pt x="575" y="294"/>
                  </a:lnTo>
                  <a:lnTo>
                    <a:pt x="571" y="293"/>
                  </a:lnTo>
                  <a:lnTo>
                    <a:pt x="571" y="289"/>
                  </a:lnTo>
                  <a:lnTo>
                    <a:pt x="569" y="289"/>
                  </a:lnTo>
                  <a:lnTo>
                    <a:pt x="571" y="285"/>
                  </a:lnTo>
                  <a:lnTo>
                    <a:pt x="569" y="285"/>
                  </a:lnTo>
                  <a:lnTo>
                    <a:pt x="568" y="279"/>
                  </a:lnTo>
                  <a:lnTo>
                    <a:pt x="560" y="277"/>
                  </a:lnTo>
                  <a:lnTo>
                    <a:pt x="560" y="277"/>
                  </a:lnTo>
                  <a:lnTo>
                    <a:pt x="560" y="275"/>
                  </a:lnTo>
                  <a:lnTo>
                    <a:pt x="554" y="273"/>
                  </a:lnTo>
                  <a:lnTo>
                    <a:pt x="552" y="273"/>
                  </a:lnTo>
                  <a:lnTo>
                    <a:pt x="552" y="270"/>
                  </a:lnTo>
                  <a:lnTo>
                    <a:pt x="554" y="266"/>
                  </a:lnTo>
                  <a:lnTo>
                    <a:pt x="552" y="264"/>
                  </a:lnTo>
                  <a:lnTo>
                    <a:pt x="554" y="260"/>
                  </a:lnTo>
                  <a:lnTo>
                    <a:pt x="554" y="262"/>
                  </a:lnTo>
                  <a:lnTo>
                    <a:pt x="556" y="260"/>
                  </a:lnTo>
                  <a:lnTo>
                    <a:pt x="558" y="258"/>
                  </a:lnTo>
                  <a:lnTo>
                    <a:pt x="558" y="258"/>
                  </a:lnTo>
                  <a:lnTo>
                    <a:pt x="560" y="256"/>
                  </a:lnTo>
                  <a:lnTo>
                    <a:pt x="558" y="256"/>
                  </a:lnTo>
                  <a:lnTo>
                    <a:pt x="558" y="254"/>
                  </a:lnTo>
                  <a:lnTo>
                    <a:pt x="560" y="252"/>
                  </a:lnTo>
                  <a:lnTo>
                    <a:pt x="562" y="252"/>
                  </a:lnTo>
                  <a:lnTo>
                    <a:pt x="562" y="251"/>
                  </a:lnTo>
                  <a:lnTo>
                    <a:pt x="566" y="251"/>
                  </a:lnTo>
                  <a:lnTo>
                    <a:pt x="566" y="249"/>
                  </a:lnTo>
                  <a:lnTo>
                    <a:pt x="562" y="247"/>
                  </a:lnTo>
                  <a:lnTo>
                    <a:pt x="566" y="247"/>
                  </a:lnTo>
                  <a:lnTo>
                    <a:pt x="568" y="249"/>
                  </a:lnTo>
                  <a:lnTo>
                    <a:pt x="568" y="247"/>
                  </a:lnTo>
                  <a:lnTo>
                    <a:pt x="569" y="247"/>
                  </a:lnTo>
                  <a:lnTo>
                    <a:pt x="571" y="245"/>
                  </a:lnTo>
                  <a:lnTo>
                    <a:pt x="573" y="245"/>
                  </a:lnTo>
                  <a:lnTo>
                    <a:pt x="575" y="243"/>
                  </a:lnTo>
                  <a:lnTo>
                    <a:pt x="575" y="245"/>
                  </a:lnTo>
                  <a:lnTo>
                    <a:pt x="577" y="243"/>
                  </a:lnTo>
                  <a:lnTo>
                    <a:pt x="577" y="245"/>
                  </a:lnTo>
                  <a:lnTo>
                    <a:pt x="579" y="245"/>
                  </a:lnTo>
                  <a:lnTo>
                    <a:pt x="583" y="243"/>
                  </a:lnTo>
                  <a:lnTo>
                    <a:pt x="583" y="243"/>
                  </a:lnTo>
                  <a:lnTo>
                    <a:pt x="581" y="243"/>
                  </a:lnTo>
                  <a:lnTo>
                    <a:pt x="581" y="241"/>
                  </a:lnTo>
                  <a:lnTo>
                    <a:pt x="581" y="239"/>
                  </a:lnTo>
                  <a:lnTo>
                    <a:pt x="583" y="239"/>
                  </a:lnTo>
                  <a:lnTo>
                    <a:pt x="581" y="237"/>
                  </a:lnTo>
                  <a:lnTo>
                    <a:pt x="581" y="237"/>
                  </a:lnTo>
                  <a:lnTo>
                    <a:pt x="583" y="235"/>
                  </a:lnTo>
                  <a:lnTo>
                    <a:pt x="583" y="235"/>
                  </a:lnTo>
                  <a:lnTo>
                    <a:pt x="579" y="235"/>
                  </a:lnTo>
                  <a:lnTo>
                    <a:pt x="577" y="235"/>
                  </a:lnTo>
                  <a:lnTo>
                    <a:pt x="577" y="235"/>
                  </a:lnTo>
                  <a:lnTo>
                    <a:pt x="575" y="235"/>
                  </a:lnTo>
                  <a:lnTo>
                    <a:pt x="573" y="235"/>
                  </a:lnTo>
                  <a:lnTo>
                    <a:pt x="568" y="235"/>
                  </a:lnTo>
                  <a:lnTo>
                    <a:pt x="566" y="235"/>
                  </a:lnTo>
                  <a:lnTo>
                    <a:pt x="564" y="235"/>
                  </a:lnTo>
                  <a:lnTo>
                    <a:pt x="562" y="233"/>
                  </a:lnTo>
                  <a:lnTo>
                    <a:pt x="562" y="231"/>
                  </a:lnTo>
                  <a:lnTo>
                    <a:pt x="562" y="231"/>
                  </a:lnTo>
                  <a:lnTo>
                    <a:pt x="556" y="233"/>
                  </a:lnTo>
                  <a:lnTo>
                    <a:pt x="554" y="233"/>
                  </a:lnTo>
                  <a:lnTo>
                    <a:pt x="554" y="233"/>
                  </a:lnTo>
                  <a:lnTo>
                    <a:pt x="554" y="235"/>
                  </a:lnTo>
                  <a:lnTo>
                    <a:pt x="552" y="237"/>
                  </a:lnTo>
                  <a:lnTo>
                    <a:pt x="550" y="237"/>
                  </a:lnTo>
                  <a:lnTo>
                    <a:pt x="550" y="239"/>
                  </a:lnTo>
                  <a:lnTo>
                    <a:pt x="552" y="239"/>
                  </a:lnTo>
                  <a:lnTo>
                    <a:pt x="550" y="241"/>
                  </a:lnTo>
                  <a:lnTo>
                    <a:pt x="548" y="243"/>
                  </a:lnTo>
                  <a:lnTo>
                    <a:pt x="547" y="241"/>
                  </a:lnTo>
                  <a:lnTo>
                    <a:pt x="545" y="243"/>
                  </a:lnTo>
                  <a:lnTo>
                    <a:pt x="543" y="243"/>
                  </a:lnTo>
                  <a:lnTo>
                    <a:pt x="539" y="237"/>
                  </a:lnTo>
                  <a:lnTo>
                    <a:pt x="539" y="235"/>
                  </a:lnTo>
                  <a:lnTo>
                    <a:pt x="539" y="233"/>
                  </a:lnTo>
                  <a:lnTo>
                    <a:pt x="535" y="233"/>
                  </a:lnTo>
                  <a:lnTo>
                    <a:pt x="535" y="233"/>
                  </a:lnTo>
                  <a:lnTo>
                    <a:pt x="535" y="233"/>
                  </a:lnTo>
                  <a:lnTo>
                    <a:pt x="533" y="233"/>
                  </a:lnTo>
                  <a:lnTo>
                    <a:pt x="533" y="233"/>
                  </a:lnTo>
                  <a:lnTo>
                    <a:pt x="531" y="233"/>
                  </a:lnTo>
                  <a:lnTo>
                    <a:pt x="531" y="233"/>
                  </a:lnTo>
                  <a:lnTo>
                    <a:pt x="529" y="231"/>
                  </a:lnTo>
                  <a:lnTo>
                    <a:pt x="529" y="230"/>
                  </a:lnTo>
                  <a:lnTo>
                    <a:pt x="526" y="228"/>
                  </a:lnTo>
                  <a:lnTo>
                    <a:pt x="524" y="226"/>
                  </a:lnTo>
                  <a:lnTo>
                    <a:pt x="524" y="224"/>
                  </a:lnTo>
                  <a:lnTo>
                    <a:pt x="522" y="222"/>
                  </a:lnTo>
                  <a:lnTo>
                    <a:pt x="524" y="222"/>
                  </a:lnTo>
                  <a:lnTo>
                    <a:pt x="524" y="220"/>
                  </a:lnTo>
                  <a:lnTo>
                    <a:pt x="524" y="220"/>
                  </a:lnTo>
                  <a:lnTo>
                    <a:pt x="524" y="218"/>
                  </a:lnTo>
                  <a:lnTo>
                    <a:pt x="526" y="216"/>
                  </a:lnTo>
                  <a:lnTo>
                    <a:pt x="526" y="216"/>
                  </a:lnTo>
                  <a:lnTo>
                    <a:pt x="529" y="216"/>
                  </a:lnTo>
                  <a:lnTo>
                    <a:pt x="533" y="216"/>
                  </a:lnTo>
                  <a:lnTo>
                    <a:pt x="535" y="216"/>
                  </a:lnTo>
                  <a:lnTo>
                    <a:pt x="537" y="214"/>
                  </a:lnTo>
                  <a:lnTo>
                    <a:pt x="537" y="214"/>
                  </a:lnTo>
                  <a:lnTo>
                    <a:pt x="537" y="214"/>
                  </a:lnTo>
                  <a:lnTo>
                    <a:pt x="537" y="210"/>
                  </a:lnTo>
                  <a:lnTo>
                    <a:pt x="537" y="210"/>
                  </a:lnTo>
                  <a:lnTo>
                    <a:pt x="537" y="210"/>
                  </a:lnTo>
                  <a:lnTo>
                    <a:pt x="539" y="205"/>
                  </a:lnTo>
                  <a:lnTo>
                    <a:pt x="543" y="203"/>
                  </a:lnTo>
                  <a:lnTo>
                    <a:pt x="545" y="203"/>
                  </a:lnTo>
                  <a:lnTo>
                    <a:pt x="547" y="201"/>
                  </a:lnTo>
                  <a:lnTo>
                    <a:pt x="548" y="199"/>
                  </a:lnTo>
                  <a:lnTo>
                    <a:pt x="548" y="195"/>
                  </a:lnTo>
                  <a:lnTo>
                    <a:pt x="550" y="193"/>
                  </a:lnTo>
                  <a:lnTo>
                    <a:pt x="550" y="191"/>
                  </a:lnTo>
                  <a:lnTo>
                    <a:pt x="552" y="191"/>
                  </a:lnTo>
                  <a:lnTo>
                    <a:pt x="552" y="189"/>
                  </a:lnTo>
                  <a:lnTo>
                    <a:pt x="556" y="189"/>
                  </a:lnTo>
                  <a:lnTo>
                    <a:pt x="556" y="189"/>
                  </a:lnTo>
                  <a:lnTo>
                    <a:pt x="558" y="189"/>
                  </a:lnTo>
                  <a:lnTo>
                    <a:pt x="558" y="188"/>
                  </a:lnTo>
                  <a:lnTo>
                    <a:pt x="562" y="191"/>
                  </a:lnTo>
                  <a:lnTo>
                    <a:pt x="568" y="193"/>
                  </a:lnTo>
                  <a:lnTo>
                    <a:pt x="568" y="195"/>
                  </a:lnTo>
                  <a:lnTo>
                    <a:pt x="566" y="195"/>
                  </a:lnTo>
                  <a:lnTo>
                    <a:pt x="566" y="197"/>
                  </a:lnTo>
                  <a:lnTo>
                    <a:pt x="564" y="201"/>
                  </a:lnTo>
                  <a:lnTo>
                    <a:pt x="564" y="203"/>
                  </a:lnTo>
                  <a:lnTo>
                    <a:pt x="560" y="203"/>
                  </a:lnTo>
                  <a:lnTo>
                    <a:pt x="562" y="203"/>
                  </a:lnTo>
                  <a:lnTo>
                    <a:pt x="560" y="207"/>
                  </a:lnTo>
                  <a:lnTo>
                    <a:pt x="564" y="209"/>
                  </a:lnTo>
                  <a:lnTo>
                    <a:pt x="562" y="209"/>
                  </a:lnTo>
                  <a:lnTo>
                    <a:pt x="562" y="210"/>
                  </a:lnTo>
                  <a:lnTo>
                    <a:pt x="562" y="210"/>
                  </a:lnTo>
                  <a:lnTo>
                    <a:pt x="564" y="212"/>
                  </a:lnTo>
                  <a:lnTo>
                    <a:pt x="566" y="210"/>
                  </a:lnTo>
                  <a:lnTo>
                    <a:pt x="568" y="209"/>
                  </a:lnTo>
                  <a:lnTo>
                    <a:pt x="568" y="210"/>
                  </a:lnTo>
                  <a:lnTo>
                    <a:pt x="566" y="212"/>
                  </a:lnTo>
                  <a:lnTo>
                    <a:pt x="566" y="212"/>
                  </a:lnTo>
                  <a:lnTo>
                    <a:pt x="566" y="214"/>
                  </a:lnTo>
                  <a:lnTo>
                    <a:pt x="566" y="214"/>
                  </a:lnTo>
                  <a:lnTo>
                    <a:pt x="566" y="214"/>
                  </a:lnTo>
                  <a:lnTo>
                    <a:pt x="562" y="214"/>
                  </a:lnTo>
                  <a:lnTo>
                    <a:pt x="562" y="216"/>
                  </a:lnTo>
                  <a:lnTo>
                    <a:pt x="560" y="216"/>
                  </a:lnTo>
                  <a:lnTo>
                    <a:pt x="558" y="218"/>
                  </a:lnTo>
                  <a:lnTo>
                    <a:pt x="560" y="218"/>
                  </a:lnTo>
                  <a:lnTo>
                    <a:pt x="560" y="220"/>
                  </a:lnTo>
                  <a:lnTo>
                    <a:pt x="562" y="220"/>
                  </a:lnTo>
                  <a:lnTo>
                    <a:pt x="564" y="218"/>
                  </a:lnTo>
                  <a:lnTo>
                    <a:pt x="566" y="218"/>
                  </a:lnTo>
                  <a:lnTo>
                    <a:pt x="566" y="216"/>
                  </a:lnTo>
                  <a:lnTo>
                    <a:pt x="569" y="214"/>
                  </a:lnTo>
                  <a:lnTo>
                    <a:pt x="569" y="214"/>
                  </a:lnTo>
                  <a:lnTo>
                    <a:pt x="569" y="212"/>
                  </a:lnTo>
                  <a:lnTo>
                    <a:pt x="571" y="210"/>
                  </a:lnTo>
                  <a:lnTo>
                    <a:pt x="577" y="207"/>
                  </a:lnTo>
                  <a:lnTo>
                    <a:pt x="577" y="207"/>
                  </a:lnTo>
                  <a:lnTo>
                    <a:pt x="579" y="205"/>
                  </a:lnTo>
                  <a:lnTo>
                    <a:pt x="581" y="205"/>
                  </a:lnTo>
                  <a:lnTo>
                    <a:pt x="583" y="203"/>
                  </a:lnTo>
                  <a:lnTo>
                    <a:pt x="585" y="205"/>
                  </a:lnTo>
                  <a:lnTo>
                    <a:pt x="587" y="205"/>
                  </a:lnTo>
                  <a:lnTo>
                    <a:pt x="589" y="205"/>
                  </a:lnTo>
                  <a:lnTo>
                    <a:pt x="590" y="201"/>
                  </a:lnTo>
                  <a:lnTo>
                    <a:pt x="592" y="203"/>
                  </a:lnTo>
                  <a:lnTo>
                    <a:pt x="592" y="203"/>
                  </a:lnTo>
                  <a:lnTo>
                    <a:pt x="598" y="201"/>
                  </a:lnTo>
                  <a:lnTo>
                    <a:pt x="629" y="180"/>
                  </a:lnTo>
                  <a:lnTo>
                    <a:pt x="633" y="167"/>
                  </a:lnTo>
                  <a:lnTo>
                    <a:pt x="640" y="159"/>
                  </a:lnTo>
                  <a:lnTo>
                    <a:pt x="642" y="159"/>
                  </a:lnTo>
                  <a:lnTo>
                    <a:pt x="642" y="157"/>
                  </a:lnTo>
                  <a:lnTo>
                    <a:pt x="640" y="157"/>
                  </a:lnTo>
                  <a:lnTo>
                    <a:pt x="640" y="155"/>
                  </a:lnTo>
                  <a:lnTo>
                    <a:pt x="640" y="153"/>
                  </a:lnTo>
                  <a:lnTo>
                    <a:pt x="642" y="153"/>
                  </a:lnTo>
                  <a:lnTo>
                    <a:pt x="644" y="153"/>
                  </a:lnTo>
                  <a:lnTo>
                    <a:pt x="644" y="153"/>
                  </a:lnTo>
                  <a:lnTo>
                    <a:pt x="644" y="151"/>
                  </a:lnTo>
                  <a:lnTo>
                    <a:pt x="644" y="151"/>
                  </a:lnTo>
                  <a:lnTo>
                    <a:pt x="644" y="149"/>
                  </a:lnTo>
                  <a:lnTo>
                    <a:pt x="646" y="149"/>
                  </a:lnTo>
                  <a:lnTo>
                    <a:pt x="646" y="147"/>
                  </a:lnTo>
                  <a:lnTo>
                    <a:pt x="646" y="146"/>
                  </a:lnTo>
                  <a:lnTo>
                    <a:pt x="644" y="144"/>
                  </a:lnTo>
                  <a:lnTo>
                    <a:pt x="644" y="142"/>
                  </a:lnTo>
                  <a:lnTo>
                    <a:pt x="644" y="140"/>
                  </a:lnTo>
                  <a:lnTo>
                    <a:pt x="644" y="136"/>
                  </a:lnTo>
                  <a:lnTo>
                    <a:pt x="644" y="136"/>
                  </a:lnTo>
                  <a:lnTo>
                    <a:pt x="642" y="134"/>
                  </a:lnTo>
                  <a:lnTo>
                    <a:pt x="642" y="132"/>
                  </a:lnTo>
                  <a:lnTo>
                    <a:pt x="640" y="130"/>
                  </a:lnTo>
                  <a:lnTo>
                    <a:pt x="638" y="126"/>
                  </a:lnTo>
                  <a:lnTo>
                    <a:pt x="638" y="126"/>
                  </a:lnTo>
                  <a:lnTo>
                    <a:pt x="638" y="125"/>
                  </a:lnTo>
                  <a:lnTo>
                    <a:pt x="640" y="125"/>
                  </a:lnTo>
                  <a:lnTo>
                    <a:pt x="640" y="125"/>
                  </a:lnTo>
                  <a:lnTo>
                    <a:pt x="642" y="123"/>
                  </a:lnTo>
                  <a:lnTo>
                    <a:pt x="642" y="121"/>
                  </a:lnTo>
                  <a:lnTo>
                    <a:pt x="644" y="119"/>
                  </a:lnTo>
                  <a:lnTo>
                    <a:pt x="644" y="119"/>
                  </a:lnTo>
                  <a:lnTo>
                    <a:pt x="646" y="119"/>
                  </a:lnTo>
                  <a:lnTo>
                    <a:pt x="648" y="119"/>
                  </a:lnTo>
                  <a:lnTo>
                    <a:pt x="655" y="121"/>
                  </a:lnTo>
                  <a:lnTo>
                    <a:pt x="655" y="121"/>
                  </a:lnTo>
                  <a:lnTo>
                    <a:pt x="657" y="121"/>
                  </a:lnTo>
                  <a:lnTo>
                    <a:pt x="657" y="121"/>
                  </a:lnTo>
                  <a:lnTo>
                    <a:pt x="657" y="119"/>
                  </a:lnTo>
                  <a:lnTo>
                    <a:pt x="657" y="117"/>
                  </a:lnTo>
                  <a:lnTo>
                    <a:pt x="657" y="117"/>
                  </a:lnTo>
                  <a:lnTo>
                    <a:pt x="657" y="115"/>
                  </a:lnTo>
                  <a:lnTo>
                    <a:pt x="657" y="115"/>
                  </a:lnTo>
                  <a:lnTo>
                    <a:pt x="657" y="113"/>
                  </a:lnTo>
                  <a:lnTo>
                    <a:pt x="657" y="111"/>
                  </a:lnTo>
                  <a:lnTo>
                    <a:pt x="657" y="111"/>
                  </a:lnTo>
                  <a:lnTo>
                    <a:pt x="657" y="109"/>
                  </a:lnTo>
                  <a:lnTo>
                    <a:pt x="657" y="107"/>
                  </a:lnTo>
                  <a:lnTo>
                    <a:pt x="657" y="107"/>
                  </a:lnTo>
                  <a:lnTo>
                    <a:pt x="659" y="107"/>
                  </a:lnTo>
                  <a:lnTo>
                    <a:pt x="659" y="105"/>
                  </a:lnTo>
                  <a:lnTo>
                    <a:pt x="659" y="105"/>
                  </a:lnTo>
                  <a:lnTo>
                    <a:pt x="657" y="104"/>
                  </a:lnTo>
                  <a:lnTo>
                    <a:pt x="657" y="104"/>
                  </a:lnTo>
                  <a:lnTo>
                    <a:pt x="659" y="102"/>
                  </a:lnTo>
                  <a:lnTo>
                    <a:pt x="659" y="102"/>
                  </a:lnTo>
                  <a:lnTo>
                    <a:pt x="659" y="100"/>
                  </a:lnTo>
                  <a:lnTo>
                    <a:pt x="657" y="98"/>
                  </a:lnTo>
                  <a:lnTo>
                    <a:pt x="657" y="96"/>
                  </a:lnTo>
                  <a:lnTo>
                    <a:pt x="657" y="96"/>
                  </a:lnTo>
                  <a:lnTo>
                    <a:pt x="659" y="96"/>
                  </a:lnTo>
                  <a:lnTo>
                    <a:pt x="659" y="94"/>
                  </a:lnTo>
                  <a:lnTo>
                    <a:pt x="657" y="94"/>
                  </a:lnTo>
                  <a:lnTo>
                    <a:pt x="657" y="92"/>
                  </a:lnTo>
                  <a:lnTo>
                    <a:pt x="657" y="92"/>
                  </a:lnTo>
                  <a:lnTo>
                    <a:pt x="657" y="92"/>
                  </a:lnTo>
                  <a:lnTo>
                    <a:pt x="657" y="90"/>
                  </a:lnTo>
                  <a:lnTo>
                    <a:pt x="657" y="88"/>
                  </a:lnTo>
                  <a:lnTo>
                    <a:pt x="657" y="88"/>
                  </a:lnTo>
                  <a:lnTo>
                    <a:pt x="655" y="86"/>
                  </a:lnTo>
                  <a:lnTo>
                    <a:pt x="655" y="86"/>
                  </a:lnTo>
                  <a:lnTo>
                    <a:pt x="657" y="84"/>
                  </a:lnTo>
                  <a:lnTo>
                    <a:pt x="659" y="84"/>
                  </a:lnTo>
                  <a:lnTo>
                    <a:pt x="659" y="83"/>
                  </a:lnTo>
                  <a:lnTo>
                    <a:pt x="659" y="81"/>
                  </a:lnTo>
                  <a:lnTo>
                    <a:pt x="659" y="79"/>
                  </a:lnTo>
                  <a:lnTo>
                    <a:pt x="659" y="79"/>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06"/>
            <p:cNvSpPr>
              <a:spLocks/>
            </p:cNvSpPr>
            <p:nvPr/>
          </p:nvSpPr>
          <p:spPr bwMode="auto">
            <a:xfrm>
              <a:off x="18300529" y="-628643"/>
              <a:ext cx="37169" cy="82161"/>
            </a:xfrm>
            <a:custGeom>
              <a:avLst/>
              <a:gdLst>
                <a:gd name="T0" fmla="*/ 17 w 19"/>
                <a:gd name="T1" fmla="*/ 4 h 42"/>
                <a:gd name="T2" fmla="*/ 17 w 19"/>
                <a:gd name="T3" fmla="*/ 4 h 42"/>
                <a:gd name="T4" fmla="*/ 15 w 19"/>
                <a:gd name="T5" fmla="*/ 0 h 42"/>
                <a:gd name="T6" fmla="*/ 13 w 19"/>
                <a:gd name="T7" fmla="*/ 0 h 42"/>
                <a:gd name="T8" fmla="*/ 11 w 19"/>
                <a:gd name="T9" fmla="*/ 0 h 42"/>
                <a:gd name="T10" fmla="*/ 11 w 19"/>
                <a:gd name="T11" fmla="*/ 2 h 42"/>
                <a:gd name="T12" fmla="*/ 9 w 19"/>
                <a:gd name="T13" fmla="*/ 2 h 42"/>
                <a:gd name="T14" fmla="*/ 7 w 19"/>
                <a:gd name="T15" fmla="*/ 6 h 42"/>
                <a:gd name="T16" fmla="*/ 5 w 19"/>
                <a:gd name="T17" fmla="*/ 8 h 42"/>
                <a:gd name="T18" fmla="*/ 5 w 19"/>
                <a:gd name="T19" fmla="*/ 10 h 42"/>
                <a:gd name="T20" fmla="*/ 5 w 19"/>
                <a:gd name="T21" fmla="*/ 12 h 42"/>
                <a:gd name="T22" fmla="*/ 5 w 19"/>
                <a:gd name="T23" fmla="*/ 12 h 42"/>
                <a:gd name="T24" fmla="*/ 2 w 19"/>
                <a:gd name="T25" fmla="*/ 15 h 42"/>
                <a:gd name="T26" fmla="*/ 2 w 19"/>
                <a:gd name="T27" fmla="*/ 19 h 42"/>
                <a:gd name="T28" fmla="*/ 0 w 19"/>
                <a:gd name="T29" fmla="*/ 19 h 42"/>
                <a:gd name="T30" fmla="*/ 2 w 19"/>
                <a:gd name="T31" fmla="*/ 21 h 42"/>
                <a:gd name="T32" fmla="*/ 2 w 19"/>
                <a:gd name="T33" fmla="*/ 25 h 42"/>
                <a:gd name="T34" fmla="*/ 2 w 19"/>
                <a:gd name="T35" fmla="*/ 29 h 42"/>
                <a:gd name="T36" fmla="*/ 2 w 19"/>
                <a:gd name="T37" fmla="*/ 29 h 42"/>
                <a:gd name="T38" fmla="*/ 3 w 19"/>
                <a:gd name="T39" fmla="*/ 31 h 42"/>
                <a:gd name="T40" fmla="*/ 2 w 19"/>
                <a:gd name="T41" fmla="*/ 31 h 42"/>
                <a:gd name="T42" fmla="*/ 2 w 19"/>
                <a:gd name="T43" fmla="*/ 31 h 42"/>
                <a:gd name="T44" fmla="*/ 3 w 19"/>
                <a:gd name="T45" fmla="*/ 33 h 42"/>
                <a:gd name="T46" fmla="*/ 5 w 19"/>
                <a:gd name="T47" fmla="*/ 33 h 42"/>
                <a:gd name="T48" fmla="*/ 5 w 19"/>
                <a:gd name="T49" fmla="*/ 34 h 42"/>
                <a:gd name="T50" fmla="*/ 7 w 19"/>
                <a:gd name="T51" fmla="*/ 34 h 42"/>
                <a:gd name="T52" fmla="*/ 9 w 19"/>
                <a:gd name="T53" fmla="*/ 38 h 42"/>
                <a:gd name="T54" fmla="*/ 9 w 19"/>
                <a:gd name="T55" fmla="*/ 40 h 42"/>
                <a:gd name="T56" fmla="*/ 9 w 19"/>
                <a:gd name="T57" fmla="*/ 42 h 42"/>
                <a:gd name="T58" fmla="*/ 11 w 19"/>
                <a:gd name="T59" fmla="*/ 40 h 42"/>
                <a:gd name="T60" fmla="*/ 13 w 19"/>
                <a:gd name="T61" fmla="*/ 42 h 42"/>
                <a:gd name="T62" fmla="*/ 11 w 19"/>
                <a:gd name="T63" fmla="*/ 40 h 42"/>
                <a:gd name="T64" fmla="*/ 13 w 19"/>
                <a:gd name="T65" fmla="*/ 36 h 42"/>
                <a:gd name="T66" fmla="*/ 11 w 19"/>
                <a:gd name="T67" fmla="*/ 34 h 42"/>
                <a:gd name="T68" fmla="*/ 13 w 19"/>
                <a:gd name="T69" fmla="*/ 33 h 42"/>
                <a:gd name="T70" fmla="*/ 17 w 19"/>
                <a:gd name="T71" fmla="*/ 29 h 42"/>
                <a:gd name="T72" fmla="*/ 17 w 19"/>
                <a:gd name="T73" fmla="*/ 27 h 42"/>
                <a:gd name="T74" fmla="*/ 17 w 19"/>
                <a:gd name="T75" fmla="*/ 25 h 42"/>
                <a:gd name="T76" fmla="*/ 15 w 19"/>
                <a:gd name="T77" fmla="*/ 25 h 42"/>
                <a:gd name="T78" fmla="*/ 17 w 19"/>
                <a:gd name="T79" fmla="*/ 21 h 42"/>
                <a:gd name="T80" fmla="*/ 17 w 19"/>
                <a:gd name="T81" fmla="*/ 19 h 42"/>
                <a:gd name="T82" fmla="*/ 17 w 19"/>
                <a:gd name="T83" fmla="*/ 15 h 42"/>
                <a:gd name="T84" fmla="*/ 17 w 19"/>
                <a:gd name="T85" fmla="*/ 13 h 42"/>
                <a:gd name="T86" fmla="*/ 19 w 19"/>
                <a:gd name="T87" fmla="*/ 8 h 42"/>
                <a:gd name="T88" fmla="*/ 19 w 19"/>
                <a:gd name="T89" fmla="*/ 6 h 42"/>
                <a:gd name="T90" fmla="*/ 19 w 19"/>
                <a:gd name="T91" fmla="*/ 6 h 42"/>
                <a:gd name="T92" fmla="*/ 19 w 19"/>
                <a:gd name="T93" fmla="*/ 4 h 42"/>
                <a:gd name="T94" fmla="*/ 17 w 19"/>
                <a:gd name="T95"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 h="42">
                  <a:moveTo>
                    <a:pt x="17" y="4"/>
                  </a:moveTo>
                  <a:lnTo>
                    <a:pt x="17" y="4"/>
                  </a:lnTo>
                  <a:lnTo>
                    <a:pt x="15" y="0"/>
                  </a:lnTo>
                  <a:lnTo>
                    <a:pt x="13" y="0"/>
                  </a:lnTo>
                  <a:lnTo>
                    <a:pt x="11" y="0"/>
                  </a:lnTo>
                  <a:lnTo>
                    <a:pt x="11" y="2"/>
                  </a:lnTo>
                  <a:lnTo>
                    <a:pt x="9" y="2"/>
                  </a:lnTo>
                  <a:lnTo>
                    <a:pt x="7" y="6"/>
                  </a:lnTo>
                  <a:lnTo>
                    <a:pt x="5" y="8"/>
                  </a:lnTo>
                  <a:lnTo>
                    <a:pt x="5" y="10"/>
                  </a:lnTo>
                  <a:lnTo>
                    <a:pt x="5" y="12"/>
                  </a:lnTo>
                  <a:lnTo>
                    <a:pt x="5" y="12"/>
                  </a:lnTo>
                  <a:lnTo>
                    <a:pt x="2" y="15"/>
                  </a:lnTo>
                  <a:lnTo>
                    <a:pt x="2" y="19"/>
                  </a:lnTo>
                  <a:lnTo>
                    <a:pt x="0" y="19"/>
                  </a:lnTo>
                  <a:lnTo>
                    <a:pt x="2" y="21"/>
                  </a:lnTo>
                  <a:lnTo>
                    <a:pt x="2" y="25"/>
                  </a:lnTo>
                  <a:lnTo>
                    <a:pt x="2" y="29"/>
                  </a:lnTo>
                  <a:lnTo>
                    <a:pt x="2" y="29"/>
                  </a:lnTo>
                  <a:lnTo>
                    <a:pt x="3" y="31"/>
                  </a:lnTo>
                  <a:lnTo>
                    <a:pt x="2" y="31"/>
                  </a:lnTo>
                  <a:lnTo>
                    <a:pt x="2" y="31"/>
                  </a:lnTo>
                  <a:lnTo>
                    <a:pt x="3" y="33"/>
                  </a:lnTo>
                  <a:lnTo>
                    <a:pt x="5" y="33"/>
                  </a:lnTo>
                  <a:lnTo>
                    <a:pt x="5" y="34"/>
                  </a:lnTo>
                  <a:lnTo>
                    <a:pt x="7" y="34"/>
                  </a:lnTo>
                  <a:lnTo>
                    <a:pt x="9" y="38"/>
                  </a:lnTo>
                  <a:lnTo>
                    <a:pt x="9" y="40"/>
                  </a:lnTo>
                  <a:lnTo>
                    <a:pt x="9" y="42"/>
                  </a:lnTo>
                  <a:lnTo>
                    <a:pt x="11" y="40"/>
                  </a:lnTo>
                  <a:lnTo>
                    <a:pt x="13" y="42"/>
                  </a:lnTo>
                  <a:lnTo>
                    <a:pt x="11" y="40"/>
                  </a:lnTo>
                  <a:lnTo>
                    <a:pt x="13" y="36"/>
                  </a:lnTo>
                  <a:lnTo>
                    <a:pt x="11" y="34"/>
                  </a:lnTo>
                  <a:lnTo>
                    <a:pt x="13" y="33"/>
                  </a:lnTo>
                  <a:lnTo>
                    <a:pt x="17" y="29"/>
                  </a:lnTo>
                  <a:lnTo>
                    <a:pt x="17" y="27"/>
                  </a:lnTo>
                  <a:lnTo>
                    <a:pt x="17" y="25"/>
                  </a:lnTo>
                  <a:lnTo>
                    <a:pt x="15" y="25"/>
                  </a:lnTo>
                  <a:lnTo>
                    <a:pt x="17" y="21"/>
                  </a:lnTo>
                  <a:lnTo>
                    <a:pt x="17" y="19"/>
                  </a:lnTo>
                  <a:lnTo>
                    <a:pt x="17" y="15"/>
                  </a:lnTo>
                  <a:lnTo>
                    <a:pt x="17" y="13"/>
                  </a:lnTo>
                  <a:lnTo>
                    <a:pt x="19" y="8"/>
                  </a:lnTo>
                  <a:lnTo>
                    <a:pt x="19" y="6"/>
                  </a:lnTo>
                  <a:lnTo>
                    <a:pt x="19" y="6"/>
                  </a:lnTo>
                  <a:lnTo>
                    <a:pt x="19" y="4"/>
                  </a:lnTo>
                  <a:lnTo>
                    <a:pt x="17" y="4"/>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107"/>
            <p:cNvSpPr>
              <a:spLocks noEditPoints="1"/>
            </p:cNvSpPr>
            <p:nvPr/>
          </p:nvSpPr>
          <p:spPr bwMode="auto">
            <a:xfrm>
              <a:off x="16461667" y="-210009"/>
              <a:ext cx="223011" cy="193667"/>
            </a:xfrm>
            <a:custGeom>
              <a:avLst/>
              <a:gdLst>
                <a:gd name="T0" fmla="*/ 30 w 114"/>
                <a:gd name="T1" fmla="*/ 11 h 99"/>
                <a:gd name="T2" fmla="*/ 32 w 114"/>
                <a:gd name="T3" fmla="*/ 9 h 99"/>
                <a:gd name="T4" fmla="*/ 34 w 114"/>
                <a:gd name="T5" fmla="*/ 8 h 99"/>
                <a:gd name="T6" fmla="*/ 42 w 114"/>
                <a:gd name="T7" fmla="*/ 0 h 99"/>
                <a:gd name="T8" fmla="*/ 46 w 114"/>
                <a:gd name="T9" fmla="*/ 0 h 99"/>
                <a:gd name="T10" fmla="*/ 48 w 114"/>
                <a:gd name="T11" fmla="*/ 8 h 99"/>
                <a:gd name="T12" fmla="*/ 51 w 114"/>
                <a:gd name="T13" fmla="*/ 9 h 99"/>
                <a:gd name="T14" fmla="*/ 55 w 114"/>
                <a:gd name="T15" fmla="*/ 9 h 99"/>
                <a:gd name="T16" fmla="*/ 63 w 114"/>
                <a:gd name="T17" fmla="*/ 9 h 99"/>
                <a:gd name="T18" fmla="*/ 71 w 114"/>
                <a:gd name="T19" fmla="*/ 15 h 99"/>
                <a:gd name="T20" fmla="*/ 74 w 114"/>
                <a:gd name="T21" fmla="*/ 17 h 99"/>
                <a:gd name="T22" fmla="*/ 80 w 114"/>
                <a:gd name="T23" fmla="*/ 19 h 99"/>
                <a:gd name="T24" fmla="*/ 84 w 114"/>
                <a:gd name="T25" fmla="*/ 19 h 99"/>
                <a:gd name="T26" fmla="*/ 88 w 114"/>
                <a:gd name="T27" fmla="*/ 19 h 99"/>
                <a:gd name="T28" fmla="*/ 92 w 114"/>
                <a:gd name="T29" fmla="*/ 13 h 99"/>
                <a:gd name="T30" fmla="*/ 95 w 114"/>
                <a:gd name="T31" fmla="*/ 13 h 99"/>
                <a:gd name="T32" fmla="*/ 103 w 114"/>
                <a:gd name="T33" fmla="*/ 11 h 99"/>
                <a:gd name="T34" fmla="*/ 105 w 114"/>
                <a:gd name="T35" fmla="*/ 15 h 99"/>
                <a:gd name="T36" fmla="*/ 111 w 114"/>
                <a:gd name="T37" fmla="*/ 15 h 99"/>
                <a:gd name="T38" fmla="*/ 103 w 114"/>
                <a:gd name="T39" fmla="*/ 23 h 99"/>
                <a:gd name="T40" fmla="*/ 111 w 114"/>
                <a:gd name="T41" fmla="*/ 69 h 99"/>
                <a:gd name="T42" fmla="*/ 107 w 114"/>
                <a:gd name="T43" fmla="*/ 72 h 99"/>
                <a:gd name="T44" fmla="*/ 105 w 114"/>
                <a:gd name="T45" fmla="*/ 74 h 99"/>
                <a:gd name="T46" fmla="*/ 103 w 114"/>
                <a:gd name="T47" fmla="*/ 76 h 99"/>
                <a:gd name="T48" fmla="*/ 97 w 114"/>
                <a:gd name="T49" fmla="*/ 78 h 99"/>
                <a:gd name="T50" fmla="*/ 95 w 114"/>
                <a:gd name="T51" fmla="*/ 80 h 99"/>
                <a:gd name="T52" fmla="*/ 93 w 114"/>
                <a:gd name="T53" fmla="*/ 82 h 99"/>
                <a:gd name="T54" fmla="*/ 93 w 114"/>
                <a:gd name="T55" fmla="*/ 86 h 99"/>
                <a:gd name="T56" fmla="*/ 92 w 114"/>
                <a:gd name="T57" fmla="*/ 90 h 99"/>
                <a:gd name="T58" fmla="*/ 86 w 114"/>
                <a:gd name="T59" fmla="*/ 97 h 99"/>
                <a:gd name="T60" fmla="*/ 82 w 114"/>
                <a:gd name="T61" fmla="*/ 99 h 99"/>
                <a:gd name="T62" fmla="*/ 69 w 114"/>
                <a:gd name="T63" fmla="*/ 90 h 99"/>
                <a:gd name="T64" fmla="*/ 69 w 114"/>
                <a:gd name="T65" fmla="*/ 88 h 99"/>
                <a:gd name="T66" fmla="*/ 27 w 114"/>
                <a:gd name="T67" fmla="*/ 63 h 99"/>
                <a:gd name="T68" fmla="*/ 27 w 114"/>
                <a:gd name="T69" fmla="*/ 53 h 99"/>
                <a:gd name="T70" fmla="*/ 29 w 114"/>
                <a:gd name="T71" fmla="*/ 50 h 99"/>
                <a:gd name="T72" fmla="*/ 32 w 114"/>
                <a:gd name="T73" fmla="*/ 46 h 99"/>
                <a:gd name="T74" fmla="*/ 34 w 114"/>
                <a:gd name="T75" fmla="*/ 42 h 99"/>
                <a:gd name="T76" fmla="*/ 38 w 114"/>
                <a:gd name="T77" fmla="*/ 42 h 99"/>
                <a:gd name="T78" fmla="*/ 38 w 114"/>
                <a:gd name="T79" fmla="*/ 38 h 99"/>
                <a:gd name="T80" fmla="*/ 42 w 114"/>
                <a:gd name="T81" fmla="*/ 32 h 99"/>
                <a:gd name="T82" fmla="*/ 40 w 114"/>
                <a:gd name="T83" fmla="*/ 30 h 99"/>
                <a:gd name="T84" fmla="*/ 38 w 114"/>
                <a:gd name="T85" fmla="*/ 29 h 99"/>
                <a:gd name="T86" fmla="*/ 36 w 114"/>
                <a:gd name="T87" fmla="*/ 25 h 99"/>
                <a:gd name="T88" fmla="*/ 34 w 114"/>
                <a:gd name="T89" fmla="*/ 21 h 99"/>
                <a:gd name="T90" fmla="*/ 30 w 114"/>
                <a:gd name="T91" fmla="*/ 17 h 99"/>
                <a:gd name="T92" fmla="*/ 30 w 114"/>
                <a:gd name="T93" fmla="*/ 15 h 99"/>
                <a:gd name="T94" fmla="*/ 29 w 114"/>
                <a:gd name="T95" fmla="*/ 11 h 99"/>
                <a:gd name="T96" fmla="*/ 29 w 114"/>
                <a:gd name="T97" fmla="*/ 11 h 99"/>
                <a:gd name="T98" fmla="*/ 0 w 114"/>
                <a:gd name="T99" fmla="*/ 63 h 99"/>
                <a:gd name="T100" fmla="*/ 9 w 114"/>
                <a:gd name="T101" fmla="*/ 63 h 99"/>
                <a:gd name="T102" fmla="*/ 0 w 114"/>
                <a:gd name="T103" fmla="*/ 6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 h="99">
                  <a:moveTo>
                    <a:pt x="29" y="11"/>
                  </a:moveTo>
                  <a:lnTo>
                    <a:pt x="30" y="11"/>
                  </a:lnTo>
                  <a:lnTo>
                    <a:pt x="30" y="9"/>
                  </a:lnTo>
                  <a:lnTo>
                    <a:pt x="32" y="9"/>
                  </a:lnTo>
                  <a:lnTo>
                    <a:pt x="34" y="8"/>
                  </a:lnTo>
                  <a:lnTo>
                    <a:pt x="34" y="8"/>
                  </a:lnTo>
                  <a:lnTo>
                    <a:pt x="38" y="4"/>
                  </a:lnTo>
                  <a:lnTo>
                    <a:pt x="42" y="0"/>
                  </a:lnTo>
                  <a:lnTo>
                    <a:pt x="44" y="2"/>
                  </a:lnTo>
                  <a:lnTo>
                    <a:pt x="46" y="0"/>
                  </a:lnTo>
                  <a:lnTo>
                    <a:pt x="48" y="2"/>
                  </a:lnTo>
                  <a:lnTo>
                    <a:pt x="48" y="8"/>
                  </a:lnTo>
                  <a:lnTo>
                    <a:pt x="50" y="9"/>
                  </a:lnTo>
                  <a:lnTo>
                    <a:pt x="51" y="9"/>
                  </a:lnTo>
                  <a:lnTo>
                    <a:pt x="53" y="8"/>
                  </a:lnTo>
                  <a:lnTo>
                    <a:pt x="55" y="9"/>
                  </a:lnTo>
                  <a:lnTo>
                    <a:pt x="61" y="9"/>
                  </a:lnTo>
                  <a:lnTo>
                    <a:pt x="63" y="9"/>
                  </a:lnTo>
                  <a:lnTo>
                    <a:pt x="67" y="13"/>
                  </a:lnTo>
                  <a:lnTo>
                    <a:pt x="71" y="15"/>
                  </a:lnTo>
                  <a:lnTo>
                    <a:pt x="72" y="17"/>
                  </a:lnTo>
                  <a:lnTo>
                    <a:pt x="74" y="17"/>
                  </a:lnTo>
                  <a:lnTo>
                    <a:pt x="78" y="17"/>
                  </a:lnTo>
                  <a:lnTo>
                    <a:pt x="80" y="19"/>
                  </a:lnTo>
                  <a:lnTo>
                    <a:pt x="82" y="19"/>
                  </a:lnTo>
                  <a:lnTo>
                    <a:pt x="84" y="19"/>
                  </a:lnTo>
                  <a:lnTo>
                    <a:pt x="86" y="19"/>
                  </a:lnTo>
                  <a:lnTo>
                    <a:pt x="88" y="19"/>
                  </a:lnTo>
                  <a:lnTo>
                    <a:pt x="92" y="15"/>
                  </a:lnTo>
                  <a:lnTo>
                    <a:pt x="92" y="13"/>
                  </a:lnTo>
                  <a:lnTo>
                    <a:pt x="95" y="13"/>
                  </a:lnTo>
                  <a:lnTo>
                    <a:pt x="95" y="13"/>
                  </a:lnTo>
                  <a:lnTo>
                    <a:pt x="97" y="11"/>
                  </a:lnTo>
                  <a:lnTo>
                    <a:pt x="103" y="11"/>
                  </a:lnTo>
                  <a:lnTo>
                    <a:pt x="103" y="11"/>
                  </a:lnTo>
                  <a:lnTo>
                    <a:pt x="105" y="15"/>
                  </a:lnTo>
                  <a:lnTo>
                    <a:pt x="107" y="15"/>
                  </a:lnTo>
                  <a:lnTo>
                    <a:pt x="111" y="15"/>
                  </a:lnTo>
                  <a:lnTo>
                    <a:pt x="114" y="15"/>
                  </a:lnTo>
                  <a:lnTo>
                    <a:pt x="103" y="23"/>
                  </a:lnTo>
                  <a:lnTo>
                    <a:pt x="103" y="61"/>
                  </a:lnTo>
                  <a:lnTo>
                    <a:pt x="111" y="69"/>
                  </a:lnTo>
                  <a:lnTo>
                    <a:pt x="111" y="69"/>
                  </a:lnTo>
                  <a:lnTo>
                    <a:pt x="107" y="72"/>
                  </a:lnTo>
                  <a:lnTo>
                    <a:pt x="107" y="72"/>
                  </a:lnTo>
                  <a:lnTo>
                    <a:pt x="105" y="74"/>
                  </a:lnTo>
                  <a:lnTo>
                    <a:pt x="107" y="74"/>
                  </a:lnTo>
                  <a:lnTo>
                    <a:pt x="103" y="76"/>
                  </a:lnTo>
                  <a:lnTo>
                    <a:pt x="101" y="78"/>
                  </a:lnTo>
                  <a:lnTo>
                    <a:pt x="97" y="78"/>
                  </a:lnTo>
                  <a:lnTo>
                    <a:pt x="95" y="78"/>
                  </a:lnTo>
                  <a:lnTo>
                    <a:pt x="95" y="80"/>
                  </a:lnTo>
                  <a:lnTo>
                    <a:pt x="93" y="82"/>
                  </a:lnTo>
                  <a:lnTo>
                    <a:pt x="93" y="82"/>
                  </a:lnTo>
                  <a:lnTo>
                    <a:pt x="95" y="82"/>
                  </a:lnTo>
                  <a:lnTo>
                    <a:pt x="93" y="86"/>
                  </a:lnTo>
                  <a:lnTo>
                    <a:pt x="92" y="88"/>
                  </a:lnTo>
                  <a:lnTo>
                    <a:pt x="92" y="90"/>
                  </a:lnTo>
                  <a:lnTo>
                    <a:pt x="90" y="94"/>
                  </a:lnTo>
                  <a:lnTo>
                    <a:pt x="86" y="97"/>
                  </a:lnTo>
                  <a:lnTo>
                    <a:pt x="84" y="99"/>
                  </a:lnTo>
                  <a:lnTo>
                    <a:pt x="82" y="99"/>
                  </a:lnTo>
                  <a:lnTo>
                    <a:pt x="69" y="90"/>
                  </a:lnTo>
                  <a:lnTo>
                    <a:pt x="69" y="90"/>
                  </a:lnTo>
                  <a:lnTo>
                    <a:pt x="69" y="88"/>
                  </a:lnTo>
                  <a:lnTo>
                    <a:pt x="69" y="88"/>
                  </a:lnTo>
                  <a:lnTo>
                    <a:pt x="67" y="84"/>
                  </a:lnTo>
                  <a:lnTo>
                    <a:pt x="27" y="63"/>
                  </a:lnTo>
                  <a:lnTo>
                    <a:pt x="23" y="63"/>
                  </a:lnTo>
                  <a:lnTo>
                    <a:pt x="27" y="53"/>
                  </a:lnTo>
                  <a:lnTo>
                    <a:pt x="27" y="51"/>
                  </a:lnTo>
                  <a:lnTo>
                    <a:pt x="29" y="50"/>
                  </a:lnTo>
                  <a:lnTo>
                    <a:pt x="30" y="48"/>
                  </a:lnTo>
                  <a:lnTo>
                    <a:pt x="32" y="46"/>
                  </a:lnTo>
                  <a:lnTo>
                    <a:pt x="32" y="44"/>
                  </a:lnTo>
                  <a:lnTo>
                    <a:pt x="34" y="42"/>
                  </a:lnTo>
                  <a:lnTo>
                    <a:pt x="34" y="42"/>
                  </a:lnTo>
                  <a:lnTo>
                    <a:pt x="38" y="42"/>
                  </a:lnTo>
                  <a:lnTo>
                    <a:pt x="38" y="40"/>
                  </a:lnTo>
                  <a:lnTo>
                    <a:pt x="38" y="38"/>
                  </a:lnTo>
                  <a:lnTo>
                    <a:pt x="42" y="34"/>
                  </a:lnTo>
                  <a:lnTo>
                    <a:pt x="42" y="32"/>
                  </a:lnTo>
                  <a:lnTo>
                    <a:pt x="40" y="30"/>
                  </a:lnTo>
                  <a:lnTo>
                    <a:pt x="40" y="30"/>
                  </a:lnTo>
                  <a:lnTo>
                    <a:pt x="40" y="29"/>
                  </a:lnTo>
                  <a:lnTo>
                    <a:pt x="38" y="29"/>
                  </a:lnTo>
                  <a:lnTo>
                    <a:pt x="38" y="27"/>
                  </a:lnTo>
                  <a:lnTo>
                    <a:pt x="36" y="25"/>
                  </a:lnTo>
                  <a:lnTo>
                    <a:pt x="34" y="23"/>
                  </a:lnTo>
                  <a:lnTo>
                    <a:pt x="34" y="21"/>
                  </a:lnTo>
                  <a:lnTo>
                    <a:pt x="32" y="19"/>
                  </a:lnTo>
                  <a:lnTo>
                    <a:pt x="30" y="17"/>
                  </a:lnTo>
                  <a:lnTo>
                    <a:pt x="32" y="15"/>
                  </a:lnTo>
                  <a:lnTo>
                    <a:pt x="30" y="15"/>
                  </a:lnTo>
                  <a:lnTo>
                    <a:pt x="30" y="13"/>
                  </a:lnTo>
                  <a:lnTo>
                    <a:pt x="29" y="11"/>
                  </a:lnTo>
                  <a:lnTo>
                    <a:pt x="29" y="11"/>
                  </a:lnTo>
                  <a:lnTo>
                    <a:pt x="29" y="11"/>
                  </a:lnTo>
                  <a:lnTo>
                    <a:pt x="29" y="11"/>
                  </a:lnTo>
                  <a:close/>
                  <a:moveTo>
                    <a:pt x="0" y="63"/>
                  </a:moveTo>
                  <a:lnTo>
                    <a:pt x="6" y="63"/>
                  </a:lnTo>
                  <a:lnTo>
                    <a:pt x="9" y="63"/>
                  </a:lnTo>
                  <a:lnTo>
                    <a:pt x="2" y="63"/>
                  </a:lnTo>
                  <a:lnTo>
                    <a:pt x="0"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08"/>
            <p:cNvSpPr>
              <a:spLocks/>
            </p:cNvSpPr>
            <p:nvPr/>
          </p:nvSpPr>
          <p:spPr bwMode="auto">
            <a:xfrm>
              <a:off x="16420586" y="-188492"/>
              <a:ext cx="123244" cy="109549"/>
            </a:xfrm>
            <a:custGeom>
              <a:avLst/>
              <a:gdLst>
                <a:gd name="T0" fmla="*/ 48 w 63"/>
                <a:gd name="T1" fmla="*/ 40 h 56"/>
                <a:gd name="T2" fmla="*/ 51 w 63"/>
                <a:gd name="T3" fmla="*/ 37 h 56"/>
                <a:gd name="T4" fmla="*/ 53 w 63"/>
                <a:gd name="T5" fmla="*/ 33 h 56"/>
                <a:gd name="T6" fmla="*/ 55 w 63"/>
                <a:gd name="T7" fmla="*/ 31 h 56"/>
                <a:gd name="T8" fmla="*/ 59 w 63"/>
                <a:gd name="T9" fmla="*/ 29 h 56"/>
                <a:gd name="T10" fmla="*/ 63 w 63"/>
                <a:gd name="T11" fmla="*/ 23 h 56"/>
                <a:gd name="T12" fmla="*/ 61 w 63"/>
                <a:gd name="T13" fmla="*/ 19 h 56"/>
                <a:gd name="T14" fmla="*/ 61 w 63"/>
                <a:gd name="T15" fmla="*/ 18 h 56"/>
                <a:gd name="T16" fmla="*/ 59 w 63"/>
                <a:gd name="T17" fmla="*/ 16 h 56"/>
                <a:gd name="T18" fmla="*/ 55 w 63"/>
                <a:gd name="T19" fmla="*/ 12 h 56"/>
                <a:gd name="T20" fmla="*/ 53 w 63"/>
                <a:gd name="T21" fmla="*/ 8 h 56"/>
                <a:gd name="T22" fmla="*/ 53 w 63"/>
                <a:gd name="T23" fmla="*/ 4 h 56"/>
                <a:gd name="T24" fmla="*/ 51 w 63"/>
                <a:gd name="T25" fmla="*/ 2 h 56"/>
                <a:gd name="T26" fmla="*/ 48 w 63"/>
                <a:gd name="T27" fmla="*/ 2 h 56"/>
                <a:gd name="T28" fmla="*/ 44 w 63"/>
                <a:gd name="T29" fmla="*/ 4 h 56"/>
                <a:gd name="T30" fmla="*/ 38 w 63"/>
                <a:gd name="T31" fmla="*/ 4 h 56"/>
                <a:gd name="T32" fmla="*/ 32 w 63"/>
                <a:gd name="T33" fmla="*/ 6 h 56"/>
                <a:gd name="T34" fmla="*/ 30 w 63"/>
                <a:gd name="T35" fmla="*/ 6 h 56"/>
                <a:gd name="T36" fmla="*/ 30 w 63"/>
                <a:gd name="T37" fmla="*/ 8 h 56"/>
                <a:gd name="T38" fmla="*/ 27 w 63"/>
                <a:gd name="T39" fmla="*/ 8 h 56"/>
                <a:gd name="T40" fmla="*/ 23 w 63"/>
                <a:gd name="T41" fmla="*/ 6 h 56"/>
                <a:gd name="T42" fmla="*/ 19 w 63"/>
                <a:gd name="T43" fmla="*/ 6 h 56"/>
                <a:gd name="T44" fmla="*/ 15 w 63"/>
                <a:gd name="T45" fmla="*/ 6 h 56"/>
                <a:gd name="T46" fmla="*/ 17 w 63"/>
                <a:gd name="T47" fmla="*/ 8 h 56"/>
                <a:gd name="T48" fmla="*/ 15 w 63"/>
                <a:gd name="T49" fmla="*/ 8 h 56"/>
                <a:gd name="T50" fmla="*/ 15 w 63"/>
                <a:gd name="T51" fmla="*/ 12 h 56"/>
                <a:gd name="T52" fmla="*/ 13 w 63"/>
                <a:gd name="T53" fmla="*/ 18 h 56"/>
                <a:gd name="T54" fmla="*/ 15 w 63"/>
                <a:gd name="T55" fmla="*/ 21 h 56"/>
                <a:gd name="T56" fmla="*/ 17 w 63"/>
                <a:gd name="T57" fmla="*/ 23 h 56"/>
                <a:gd name="T58" fmla="*/ 11 w 63"/>
                <a:gd name="T59" fmla="*/ 31 h 56"/>
                <a:gd name="T60" fmla="*/ 6 w 63"/>
                <a:gd name="T61" fmla="*/ 37 h 56"/>
                <a:gd name="T62" fmla="*/ 2 w 63"/>
                <a:gd name="T63" fmla="*/ 44 h 56"/>
                <a:gd name="T64" fmla="*/ 2 w 63"/>
                <a:gd name="T65" fmla="*/ 50 h 56"/>
                <a:gd name="T66" fmla="*/ 0 w 63"/>
                <a:gd name="T67" fmla="*/ 56 h 56"/>
                <a:gd name="T68" fmla="*/ 0 w 63"/>
                <a:gd name="T69" fmla="*/ 56 h 56"/>
                <a:gd name="T70" fmla="*/ 4 w 63"/>
                <a:gd name="T71" fmla="*/ 56 h 56"/>
                <a:gd name="T72" fmla="*/ 6 w 63"/>
                <a:gd name="T73" fmla="*/ 56 h 56"/>
                <a:gd name="T74" fmla="*/ 7 w 63"/>
                <a:gd name="T75" fmla="*/ 56 h 56"/>
                <a:gd name="T76" fmla="*/ 9 w 63"/>
                <a:gd name="T77" fmla="*/ 54 h 56"/>
                <a:gd name="T78" fmla="*/ 11 w 63"/>
                <a:gd name="T79" fmla="*/ 54 h 56"/>
                <a:gd name="T80" fmla="*/ 13 w 63"/>
                <a:gd name="T81" fmla="*/ 54 h 56"/>
                <a:gd name="T82" fmla="*/ 23 w 63"/>
                <a:gd name="T83" fmla="*/ 52 h 56"/>
                <a:gd name="T84" fmla="*/ 44 w 63"/>
                <a:gd name="T8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 h="56">
                  <a:moveTo>
                    <a:pt x="48" y="42"/>
                  </a:moveTo>
                  <a:lnTo>
                    <a:pt x="48" y="40"/>
                  </a:lnTo>
                  <a:lnTo>
                    <a:pt x="50" y="39"/>
                  </a:lnTo>
                  <a:lnTo>
                    <a:pt x="51" y="37"/>
                  </a:lnTo>
                  <a:lnTo>
                    <a:pt x="53" y="35"/>
                  </a:lnTo>
                  <a:lnTo>
                    <a:pt x="53" y="33"/>
                  </a:lnTo>
                  <a:lnTo>
                    <a:pt x="55" y="31"/>
                  </a:lnTo>
                  <a:lnTo>
                    <a:pt x="55" y="31"/>
                  </a:lnTo>
                  <a:lnTo>
                    <a:pt x="59" y="31"/>
                  </a:lnTo>
                  <a:lnTo>
                    <a:pt x="59" y="29"/>
                  </a:lnTo>
                  <a:lnTo>
                    <a:pt x="59" y="27"/>
                  </a:lnTo>
                  <a:lnTo>
                    <a:pt x="63" y="23"/>
                  </a:lnTo>
                  <a:lnTo>
                    <a:pt x="63" y="21"/>
                  </a:lnTo>
                  <a:lnTo>
                    <a:pt x="61" y="19"/>
                  </a:lnTo>
                  <a:lnTo>
                    <a:pt x="61" y="19"/>
                  </a:lnTo>
                  <a:lnTo>
                    <a:pt x="61" y="18"/>
                  </a:lnTo>
                  <a:lnTo>
                    <a:pt x="59" y="18"/>
                  </a:lnTo>
                  <a:lnTo>
                    <a:pt x="59" y="16"/>
                  </a:lnTo>
                  <a:lnTo>
                    <a:pt x="57" y="14"/>
                  </a:lnTo>
                  <a:lnTo>
                    <a:pt x="55" y="12"/>
                  </a:lnTo>
                  <a:lnTo>
                    <a:pt x="55" y="10"/>
                  </a:lnTo>
                  <a:lnTo>
                    <a:pt x="53" y="8"/>
                  </a:lnTo>
                  <a:lnTo>
                    <a:pt x="51" y="6"/>
                  </a:lnTo>
                  <a:lnTo>
                    <a:pt x="53" y="4"/>
                  </a:lnTo>
                  <a:lnTo>
                    <a:pt x="51" y="4"/>
                  </a:lnTo>
                  <a:lnTo>
                    <a:pt x="51" y="2"/>
                  </a:lnTo>
                  <a:lnTo>
                    <a:pt x="50" y="0"/>
                  </a:lnTo>
                  <a:lnTo>
                    <a:pt x="48" y="2"/>
                  </a:lnTo>
                  <a:lnTo>
                    <a:pt x="46" y="4"/>
                  </a:lnTo>
                  <a:lnTo>
                    <a:pt x="44" y="4"/>
                  </a:lnTo>
                  <a:lnTo>
                    <a:pt x="42" y="4"/>
                  </a:lnTo>
                  <a:lnTo>
                    <a:pt x="38" y="4"/>
                  </a:lnTo>
                  <a:lnTo>
                    <a:pt x="34" y="6"/>
                  </a:lnTo>
                  <a:lnTo>
                    <a:pt x="32" y="6"/>
                  </a:lnTo>
                  <a:lnTo>
                    <a:pt x="32" y="6"/>
                  </a:lnTo>
                  <a:lnTo>
                    <a:pt x="30" y="6"/>
                  </a:lnTo>
                  <a:lnTo>
                    <a:pt x="30" y="6"/>
                  </a:lnTo>
                  <a:lnTo>
                    <a:pt x="30" y="8"/>
                  </a:lnTo>
                  <a:lnTo>
                    <a:pt x="28" y="8"/>
                  </a:lnTo>
                  <a:lnTo>
                    <a:pt x="27" y="8"/>
                  </a:lnTo>
                  <a:lnTo>
                    <a:pt x="25" y="6"/>
                  </a:lnTo>
                  <a:lnTo>
                    <a:pt x="23" y="6"/>
                  </a:lnTo>
                  <a:lnTo>
                    <a:pt x="23" y="6"/>
                  </a:lnTo>
                  <a:lnTo>
                    <a:pt x="19" y="6"/>
                  </a:lnTo>
                  <a:lnTo>
                    <a:pt x="17" y="4"/>
                  </a:lnTo>
                  <a:lnTo>
                    <a:pt x="15" y="6"/>
                  </a:lnTo>
                  <a:lnTo>
                    <a:pt x="15" y="6"/>
                  </a:lnTo>
                  <a:lnTo>
                    <a:pt x="17" y="8"/>
                  </a:lnTo>
                  <a:lnTo>
                    <a:pt x="15" y="8"/>
                  </a:lnTo>
                  <a:lnTo>
                    <a:pt x="15" y="8"/>
                  </a:lnTo>
                  <a:lnTo>
                    <a:pt x="15" y="10"/>
                  </a:lnTo>
                  <a:lnTo>
                    <a:pt x="15" y="12"/>
                  </a:lnTo>
                  <a:lnTo>
                    <a:pt x="15" y="14"/>
                  </a:lnTo>
                  <a:lnTo>
                    <a:pt x="13" y="18"/>
                  </a:lnTo>
                  <a:lnTo>
                    <a:pt x="13" y="19"/>
                  </a:lnTo>
                  <a:lnTo>
                    <a:pt x="15" y="21"/>
                  </a:lnTo>
                  <a:lnTo>
                    <a:pt x="15" y="21"/>
                  </a:lnTo>
                  <a:lnTo>
                    <a:pt x="17" y="23"/>
                  </a:lnTo>
                  <a:lnTo>
                    <a:pt x="17" y="25"/>
                  </a:lnTo>
                  <a:lnTo>
                    <a:pt x="11" y="31"/>
                  </a:lnTo>
                  <a:lnTo>
                    <a:pt x="7" y="35"/>
                  </a:lnTo>
                  <a:lnTo>
                    <a:pt x="6" y="37"/>
                  </a:lnTo>
                  <a:lnTo>
                    <a:pt x="2" y="42"/>
                  </a:lnTo>
                  <a:lnTo>
                    <a:pt x="2" y="44"/>
                  </a:lnTo>
                  <a:lnTo>
                    <a:pt x="2" y="46"/>
                  </a:lnTo>
                  <a:lnTo>
                    <a:pt x="2" y="50"/>
                  </a:lnTo>
                  <a:lnTo>
                    <a:pt x="0" y="54"/>
                  </a:lnTo>
                  <a:lnTo>
                    <a:pt x="0" y="56"/>
                  </a:lnTo>
                  <a:lnTo>
                    <a:pt x="0" y="56"/>
                  </a:lnTo>
                  <a:lnTo>
                    <a:pt x="0" y="56"/>
                  </a:lnTo>
                  <a:lnTo>
                    <a:pt x="2" y="56"/>
                  </a:lnTo>
                  <a:lnTo>
                    <a:pt x="4" y="56"/>
                  </a:lnTo>
                  <a:lnTo>
                    <a:pt x="6" y="56"/>
                  </a:lnTo>
                  <a:lnTo>
                    <a:pt x="6" y="56"/>
                  </a:lnTo>
                  <a:lnTo>
                    <a:pt x="7" y="56"/>
                  </a:lnTo>
                  <a:lnTo>
                    <a:pt x="7" y="56"/>
                  </a:lnTo>
                  <a:lnTo>
                    <a:pt x="7" y="54"/>
                  </a:lnTo>
                  <a:lnTo>
                    <a:pt x="9" y="54"/>
                  </a:lnTo>
                  <a:lnTo>
                    <a:pt x="9" y="54"/>
                  </a:lnTo>
                  <a:lnTo>
                    <a:pt x="11" y="54"/>
                  </a:lnTo>
                  <a:lnTo>
                    <a:pt x="11" y="54"/>
                  </a:lnTo>
                  <a:lnTo>
                    <a:pt x="13" y="54"/>
                  </a:lnTo>
                  <a:lnTo>
                    <a:pt x="21" y="52"/>
                  </a:lnTo>
                  <a:lnTo>
                    <a:pt x="23" y="52"/>
                  </a:lnTo>
                  <a:lnTo>
                    <a:pt x="30" y="52"/>
                  </a:lnTo>
                  <a:lnTo>
                    <a:pt x="44" y="52"/>
                  </a:lnTo>
                  <a:lnTo>
                    <a:pt x="48"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109"/>
            <p:cNvSpPr>
              <a:spLocks/>
            </p:cNvSpPr>
            <p:nvPr/>
          </p:nvSpPr>
          <p:spPr bwMode="auto">
            <a:xfrm>
              <a:off x="16101721" y="-317604"/>
              <a:ext cx="277785" cy="166280"/>
            </a:xfrm>
            <a:custGeom>
              <a:avLst/>
              <a:gdLst>
                <a:gd name="T0" fmla="*/ 90 w 142"/>
                <a:gd name="T1" fmla="*/ 3 h 85"/>
                <a:gd name="T2" fmla="*/ 98 w 142"/>
                <a:gd name="T3" fmla="*/ 13 h 85"/>
                <a:gd name="T4" fmla="*/ 96 w 142"/>
                <a:gd name="T5" fmla="*/ 19 h 85"/>
                <a:gd name="T6" fmla="*/ 102 w 142"/>
                <a:gd name="T7" fmla="*/ 22 h 85"/>
                <a:gd name="T8" fmla="*/ 106 w 142"/>
                <a:gd name="T9" fmla="*/ 26 h 85"/>
                <a:gd name="T10" fmla="*/ 113 w 142"/>
                <a:gd name="T11" fmla="*/ 30 h 85"/>
                <a:gd name="T12" fmla="*/ 119 w 142"/>
                <a:gd name="T13" fmla="*/ 32 h 85"/>
                <a:gd name="T14" fmla="*/ 115 w 142"/>
                <a:gd name="T15" fmla="*/ 36 h 85"/>
                <a:gd name="T16" fmla="*/ 121 w 142"/>
                <a:gd name="T17" fmla="*/ 40 h 85"/>
                <a:gd name="T18" fmla="*/ 127 w 142"/>
                <a:gd name="T19" fmla="*/ 45 h 85"/>
                <a:gd name="T20" fmla="*/ 130 w 142"/>
                <a:gd name="T21" fmla="*/ 49 h 85"/>
                <a:gd name="T22" fmla="*/ 136 w 142"/>
                <a:gd name="T23" fmla="*/ 53 h 85"/>
                <a:gd name="T24" fmla="*/ 142 w 142"/>
                <a:gd name="T25" fmla="*/ 59 h 85"/>
                <a:gd name="T26" fmla="*/ 136 w 142"/>
                <a:gd name="T27" fmla="*/ 59 h 85"/>
                <a:gd name="T28" fmla="*/ 127 w 142"/>
                <a:gd name="T29" fmla="*/ 59 h 85"/>
                <a:gd name="T30" fmla="*/ 121 w 142"/>
                <a:gd name="T31" fmla="*/ 57 h 85"/>
                <a:gd name="T32" fmla="*/ 119 w 142"/>
                <a:gd name="T33" fmla="*/ 59 h 85"/>
                <a:gd name="T34" fmla="*/ 111 w 142"/>
                <a:gd name="T35" fmla="*/ 61 h 85"/>
                <a:gd name="T36" fmla="*/ 107 w 142"/>
                <a:gd name="T37" fmla="*/ 61 h 85"/>
                <a:gd name="T38" fmla="*/ 100 w 142"/>
                <a:gd name="T39" fmla="*/ 61 h 85"/>
                <a:gd name="T40" fmla="*/ 92 w 142"/>
                <a:gd name="T41" fmla="*/ 63 h 85"/>
                <a:gd name="T42" fmla="*/ 85 w 142"/>
                <a:gd name="T43" fmla="*/ 64 h 85"/>
                <a:gd name="T44" fmla="*/ 83 w 142"/>
                <a:gd name="T45" fmla="*/ 68 h 85"/>
                <a:gd name="T46" fmla="*/ 77 w 142"/>
                <a:gd name="T47" fmla="*/ 66 h 85"/>
                <a:gd name="T48" fmla="*/ 69 w 142"/>
                <a:gd name="T49" fmla="*/ 66 h 85"/>
                <a:gd name="T50" fmla="*/ 62 w 142"/>
                <a:gd name="T51" fmla="*/ 63 h 85"/>
                <a:gd name="T52" fmla="*/ 54 w 142"/>
                <a:gd name="T53" fmla="*/ 59 h 85"/>
                <a:gd name="T54" fmla="*/ 48 w 142"/>
                <a:gd name="T55" fmla="*/ 61 h 85"/>
                <a:gd name="T56" fmla="*/ 46 w 142"/>
                <a:gd name="T57" fmla="*/ 64 h 85"/>
                <a:gd name="T58" fmla="*/ 46 w 142"/>
                <a:gd name="T59" fmla="*/ 68 h 85"/>
                <a:gd name="T60" fmla="*/ 44 w 142"/>
                <a:gd name="T61" fmla="*/ 72 h 85"/>
                <a:gd name="T62" fmla="*/ 39 w 142"/>
                <a:gd name="T63" fmla="*/ 72 h 85"/>
                <a:gd name="T64" fmla="*/ 29 w 142"/>
                <a:gd name="T65" fmla="*/ 74 h 85"/>
                <a:gd name="T66" fmla="*/ 20 w 142"/>
                <a:gd name="T67" fmla="*/ 85 h 85"/>
                <a:gd name="T68" fmla="*/ 18 w 142"/>
                <a:gd name="T69" fmla="*/ 80 h 85"/>
                <a:gd name="T70" fmla="*/ 10 w 142"/>
                <a:gd name="T71" fmla="*/ 70 h 85"/>
                <a:gd name="T72" fmla="*/ 2 w 142"/>
                <a:gd name="T73" fmla="*/ 64 h 85"/>
                <a:gd name="T74" fmla="*/ 2 w 142"/>
                <a:gd name="T75" fmla="*/ 53 h 85"/>
                <a:gd name="T76" fmla="*/ 2 w 142"/>
                <a:gd name="T77" fmla="*/ 47 h 85"/>
                <a:gd name="T78" fmla="*/ 10 w 142"/>
                <a:gd name="T79" fmla="*/ 36 h 85"/>
                <a:gd name="T80" fmla="*/ 14 w 142"/>
                <a:gd name="T81" fmla="*/ 34 h 85"/>
                <a:gd name="T82" fmla="*/ 21 w 142"/>
                <a:gd name="T83" fmla="*/ 36 h 85"/>
                <a:gd name="T84" fmla="*/ 25 w 142"/>
                <a:gd name="T85" fmla="*/ 32 h 85"/>
                <a:gd name="T86" fmla="*/ 31 w 142"/>
                <a:gd name="T87" fmla="*/ 32 h 85"/>
                <a:gd name="T88" fmla="*/ 46 w 142"/>
                <a:gd name="T89" fmla="*/ 28 h 85"/>
                <a:gd name="T90" fmla="*/ 48 w 142"/>
                <a:gd name="T91" fmla="*/ 24 h 85"/>
                <a:gd name="T92" fmla="*/ 50 w 142"/>
                <a:gd name="T93" fmla="*/ 19 h 85"/>
                <a:gd name="T94" fmla="*/ 60 w 142"/>
                <a:gd name="T95" fmla="*/ 21 h 85"/>
                <a:gd name="T96" fmla="*/ 69 w 142"/>
                <a:gd name="T97" fmla="*/ 15 h 85"/>
                <a:gd name="T98" fmla="*/ 71 w 142"/>
                <a:gd name="T99" fmla="*/ 11 h 85"/>
                <a:gd name="T100" fmla="*/ 75 w 142"/>
                <a:gd name="T101" fmla="*/ 7 h 85"/>
                <a:gd name="T102" fmla="*/ 81 w 142"/>
                <a:gd name="T103" fmla="*/ 1 h 85"/>
                <a:gd name="T104" fmla="*/ 88 w 142"/>
                <a:gd name="T10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5">
                  <a:moveTo>
                    <a:pt x="88" y="0"/>
                  </a:moveTo>
                  <a:lnTo>
                    <a:pt x="90" y="1"/>
                  </a:lnTo>
                  <a:lnTo>
                    <a:pt x="90" y="1"/>
                  </a:lnTo>
                  <a:lnTo>
                    <a:pt x="90" y="3"/>
                  </a:lnTo>
                  <a:lnTo>
                    <a:pt x="92" y="3"/>
                  </a:lnTo>
                  <a:lnTo>
                    <a:pt x="92" y="5"/>
                  </a:lnTo>
                  <a:lnTo>
                    <a:pt x="96" y="9"/>
                  </a:lnTo>
                  <a:lnTo>
                    <a:pt x="98" y="13"/>
                  </a:lnTo>
                  <a:lnTo>
                    <a:pt x="98" y="15"/>
                  </a:lnTo>
                  <a:lnTo>
                    <a:pt x="98" y="17"/>
                  </a:lnTo>
                  <a:lnTo>
                    <a:pt x="96" y="17"/>
                  </a:lnTo>
                  <a:lnTo>
                    <a:pt x="96" y="19"/>
                  </a:lnTo>
                  <a:lnTo>
                    <a:pt x="96" y="22"/>
                  </a:lnTo>
                  <a:lnTo>
                    <a:pt x="98" y="22"/>
                  </a:lnTo>
                  <a:lnTo>
                    <a:pt x="100" y="22"/>
                  </a:lnTo>
                  <a:lnTo>
                    <a:pt x="102" y="22"/>
                  </a:lnTo>
                  <a:lnTo>
                    <a:pt x="104" y="22"/>
                  </a:lnTo>
                  <a:lnTo>
                    <a:pt x="106" y="22"/>
                  </a:lnTo>
                  <a:lnTo>
                    <a:pt x="106" y="24"/>
                  </a:lnTo>
                  <a:lnTo>
                    <a:pt x="106" y="26"/>
                  </a:lnTo>
                  <a:lnTo>
                    <a:pt x="107" y="28"/>
                  </a:lnTo>
                  <a:lnTo>
                    <a:pt x="109" y="28"/>
                  </a:lnTo>
                  <a:lnTo>
                    <a:pt x="111" y="28"/>
                  </a:lnTo>
                  <a:lnTo>
                    <a:pt x="113" y="30"/>
                  </a:lnTo>
                  <a:lnTo>
                    <a:pt x="113" y="30"/>
                  </a:lnTo>
                  <a:lnTo>
                    <a:pt x="115" y="32"/>
                  </a:lnTo>
                  <a:lnTo>
                    <a:pt x="117" y="32"/>
                  </a:lnTo>
                  <a:lnTo>
                    <a:pt x="119" y="32"/>
                  </a:lnTo>
                  <a:lnTo>
                    <a:pt x="117" y="34"/>
                  </a:lnTo>
                  <a:lnTo>
                    <a:pt x="117" y="36"/>
                  </a:lnTo>
                  <a:lnTo>
                    <a:pt x="115" y="36"/>
                  </a:lnTo>
                  <a:lnTo>
                    <a:pt x="115" y="36"/>
                  </a:lnTo>
                  <a:lnTo>
                    <a:pt x="117" y="38"/>
                  </a:lnTo>
                  <a:lnTo>
                    <a:pt x="119" y="40"/>
                  </a:lnTo>
                  <a:lnTo>
                    <a:pt x="121" y="38"/>
                  </a:lnTo>
                  <a:lnTo>
                    <a:pt x="121" y="40"/>
                  </a:lnTo>
                  <a:lnTo>
                    <a:pt x="123" y="40"/>
                  </a:lnTo>
                  <a:lnTo>
                    <a:pt x="127" y="42"/>
                  </a:lnTo>
                  <a:lnTo>
                    <a:pt x="127" y="42"/>
                  </a:lnTo>
                  <a:lnTo>
                    <a:pt x="127" y="45"/>
                  </a:lnTo>
                  <a:lnTo>
                    <a:pt x="128" y="45"/>
                  </a:lnTo>
                  <a:lnTo>
                    <a:pt x="130" y="47"/>
                  </a:lnTo>
                  <a:lnTo>
                    <a:pt x="130" y="47"/>
                  </a:lnTo>
                  <a:lnTo>
                    <a:pt x="130" y="49"/>
                  </a:lnTo>
                  <a:lnTo>
                    <a:pt x="132" y="51"/>
                  </a:lnTo>
                  <a:lnTo>
                    <a:pt x="136" y="51"/>
                  </a:lnTo>
                  <a:lnTo>
                    <a:pt x="136" y="53"/>
                  </a:lnTo>
                  <a:lnTo>
                    <a:pt x="136" y="53"/>
                  </a:lnTo>
                  <a:lnTo>
                    <a:pt x="136" y="57"/>
                  </a:lnTo>
                  <a:lnTo>
                    <a:pt x="138" y="57"/>
                  </a:lnTo>
                  <a:lnTo>
                    <a:pt x="140" y="59"/>
                  </a:lnTo>
                  <a:lnTo>
                    <a:pt x="142" y="59"/>
                  </a:lnTo>
                  <a:lnTo>
                    <a:pt x="142" y="59"/>
                  </a:lnTo>
                  <a:lnTo>
                    <a:pt x="140" y="59"/>
                  </a:lnTo>
                  <a:lnTo>
                    <a:pt x="138" y="59"/>
                  </a:lnTo>
                  <a:lnTo>
                    <a:pt x="136" y="59"/>
                  </a:lnTo>
                  <a:lnTo>
                    <a:pt x="132" y="59"/>
                  </a:lnTo>
                  <a:lnTo>
                    <a:pt x="132" y="59"/>
                  </a:lnTo>
                  <a:lnTo>
                    <a:pt x="128" y="59"/>
                  </a:lnTo>
                  <a:lnTo>
                    <a:pt x="127" y="59"/>
                  </a:lnTo>
                  <a:lnTo>
                    <a:pt x="125" y="59"/>
                  </a:lnTo>
                  <a:lnTo>
                    <a:pt x="125" y="57"/>
                  </a:lnTo>
                  <a:lnTo>
                    <a:pt x="123" y="57"/>
                  </a:lnTo>
                  <a:lnTo>
                    <a:pt x="121" y="57"/>
                  </a:lnTo>
                  <a:lnTo>
                    <a:pt x="119" y="57"/>
                  </a:lnTo>
                  <a:lnTo>
                    <a:pt x="117" y="57"/>
                  </a:lnTo>
                  <a:lnTo>
                    <a:pt x="117" y="57"/>
                  </a:lnTo>
                  <a:lnTo>
                    <a:pt x="119" y="59"/>
                  </a:lnTo>
                  <a:lnTo>
                    <a:pt x="117" y="61"/>
                  </a:lnTo>
                  <a:lnTo>
                    <a:pt x="115" y="61"/>
                  </a:lnTo>
                  <a:lnTo>
                    <a:pt x="113" y="61"/>
                  </a:lnTo>
                  <a:lnTo>
                    <a:pt x="111" y="61"/>
                  </a:lnTo>
                  <a:lnTo>
                    <a:pt x="109" y="61"/>
                  </a:lnTo>
                  <a:lnTo>
                    <a:pt x="109" y="61"/>
                  </a:lnTo>
                  <a:lnTo>
                    <a:pt x="109" y="61"/>
                  </a:lnTo>
                  <a:lnTo>
                    <a:pt x="107" y="61"/>
                  </a:lnTo>
                  <a:lnTo>
                    <a:pt x="107" y="59"/>
                  </a:lnTo>
                  <a:lnTo>
                    <a:pt x="106" y="59"/>
                  </a:lnTo>
                  <a:lnTo>
                    <a:pt x="102" y="61"/>
                  </a:lnTo>
                  <a:lnTo>
                    <a:pt x="100" y="61"/>
                  </a:lnTo>
                  <a:lnTo>
                    <a:pt x="100" y="63"/>
                  </a:lnTo>
                  <a:lnTo>
                    <a:pt x="94" y="63"/>
                  </a:lnTo>
                  <a:lnTo>
                    <a:pt x="94" y="63"/>
                  </a:lnTo>
                  <a:lnTo>
                    <a:pt x="92" y="63"/>
                  </a:lnTo>
                  <a:lnTo>
                    <a:pt x="90" y="63"/>
                  </a:lnTo>
                  <a:lnTo>
                    <a:pt x="88" y="61"/>
                  </a:lnTo>
                  <a:lnTo>
                    <a:pt x="86" y="63"/>
                  </a:lnTo>
                  <a:lnTo>
                    <a:pt x="85" y="64"/>
                  </a:lnTo>
                  <a:lnTo>
                    <a:pt x="85" y="66"/>
                  </a:lnTo>
                  <a:lnTo>
                    <a:pt x="86" y="66"/>
                  </a:lnTo>
                  <a:lnTo>
                    <a:pt x="86" y="68"/>
                  </a:lnTo>
                  <a:lnTo>
                    <a:pt x="83" y="68"/>
                  </a:lnTo>
                  <a:lnTo>
                    <a:pt x="83" y="68"/>
                  </a:lnTo>
                  <a:lnTo>
                    <a:pt x="79" y="66"/>
                  </a:lnTo>
                  <a:lnTo>
                    <a:pt x="77" y="66"/>
                  </a:lnTo>
                  <a:lnTo>
                    <a:pt x="77" y="66"/>
                  </a:lnTo>
                  <a:lnTo>
                    <a:pt x="75" y="66"/>
                  </a:lnTo>
                  <a:lnTo>
                    <a:pt x="73" y="66"/>
                  </a:lnTo>
                  <a:lnTo>
                    <a:pt x="71" y="66"/>
                  </a:lnTo>
                  <a:lnTo>
                    <a:pt x="69" y="66"/>
                  </a:lnTo>
                  <a:lnTo>
                    <a:pt x="65" y="66"/>
                  </a:lnTo>
                  <a:lnTo>
                    <a:pt x="65" y="64"/>
                  </a:lnTo>
                  <a:lnTo>
                    <a:pt x="64" y="63"/>
                  </a:lnTo>
                  <a:lnTo>
                    <a:pt x="62" y="63"/>
                  </a:lnTo>
                  <a:lnTo>
                    <a:pt x="58" y="61"/>
                  </a:lnTo>
                  <a:lnTo>
                    <a:pt x="56" y="61"/>
                  </a:lnTo>
                  <a:lnTo>
                    <a:pt x="56" y="59"/>
                  </a:lnTo>
                  <a:lnTo>
                    <a:pt x="54" y="59"/>
                  </a:lnTo>
                  <a:lnTo>
                    <a:pt x="54" y="59"/>
                  </a:lnTo>
                  <a:lnTo>
                    <a:pt x="52" y="59"/>
                  </a:lnTo>
                  <a:lnTo>
                    <a:pt x="50" y="61"/>
                  </a:lnTo>
                  <a:lnTo>
                    <a:pt x="48" y="61"/>
                  </a:lnTo>
                  <a:lnTo>
                    <a:pt x="48" y="61"/>
                  </a:lnTo>
                  <a:lnTo>
                    <a:pt x="48" y="63"/>
                  </a:lnTo>
                  <a:lnTo>
                    <a:pt x="46" y="64"/>
                  </a:lnTo>
                  <a:lnTo>
                    <a:pt x="46" y="64"/>
                  </a:lnTo>
                  <a:lnTo>
                    <a:pt x="46" y="66"/>
                  </a:lnTo>
                  <a:lnTo>
                    <a:pt x="44" y="66"/>
                  </a:lnTo>
                  <a:lnTo>
                    <a:pt x="44" y="66"/>
                  </a:lnTo>
                  <a:lnTo>
                    <a:pt x="46" y="68"/>
                  </a:lnTo>
                  <a:lnTo>
                    <a:pt x="46" y="70"/>
                  </a:lnTo>
                  <a:lnTo>
                    <a:pt x="44" y="70"/>
                  </a:lnTo>
                  <a:lnTo>
                    <a:pt x="44" y="72"/>
                  </a:lnTo>
                  <a:lnTo>
                    <a:pt x="44" y="72"/>
                  </a:lnTo>
                  <a:lnTo>
                    <a:pt x="42" y="74"/>
                  </a:lnTo>
                  <a:lnTo>
                    <a:pt x="41" y="72"/>
                  </a:lnTo>
                  <a:lnTo>
                    <a:pt x="41" y="72"/>
                  </a:lnTo>
                  <a:lnTo>
                    <a:pt x="39" y="72"/>
                  </a:lnTo>
                  <a:lnTo>
                    <a:pt x="37" y="72"/>
                  </a:lnTo>
                  <a:lnTo>
                    <a:pt x="35" y="72"/>
                  </a:lnTo>
                  <a:lnTo>
                    <a:pt x="35" y="72"/>
                  </a:lnTo>
                  <a:lnTo>
                    <a:pt x="29" y="74"/>
                  </a:lnTo>
                  <a:lnTo>
                    <a:pt x="29" y="74"/>
                  </a:lnTo>
                  <a:lnTo>
                    <a:pt x="27" y="76"/>
                  </a:lnTo>
                  <a:lnTo>
                    <a:pt x="23" y="78"/>
                  </a:lnTo>
                  <a:lnTo>
                    <a:pt x="20" y="85"/>
                  </a:lnTo>
                  <a:lnTo>
                    <a:pt x="20" y="85"/>
                  </a:lnTo>
                  <a:lnTo>
                    <a:pt x="18" y="84"/>
                  </a:lnTo>
                  <a:lnTo>
                    <a:pt x="18" y="82"/>
                  </a:lnTo>
                  <a:lnTo>
                    <a:pt x="18" y="80"/>
                  </a:lnTo>
                  <a:lnTo>
                    <a:pt x="14" y="78"/>
                  </a:lnTo>
                  <a:lnTo>
                    <a:pt x="14" y="78"/>
                  </a:lnTo>
                  <a:lnTo>
                    <a:pt x="12" y="74"/>
                  </a:lnTo>
                  <a:lnTo>
                    <a:pt x="10" y="70"/>
                  </a:lnTo>
                  <a:lnTo>
                    <a:pt x="8" y="68"/>
                  </a:lnTo>
                  <a:lnTo>
                    <a:pt x="6" y="66"/>
                  </a:lnTo>
                  <a:lnTo>
                    <a:pt x="4" y="64"/>
                  </a:lnTo>
                  <a:lnTo>
                    <a:pt x="2" y="64"/>
                  </a:lnTo>
                  <a:lnTo>
                    <a:pt x="2" y="61"/>
                  </a:lnTo>
                  <a:lnTo>
                    <a:pt x="2" y="59"/>
                  </a:lnTo>
                  <a:lnTo>
                    <a:pt x="2" y="55"/>
                  </a:lnTo>
                  <a:lnTo>
                    <a:pt x="2" y="53"/>
                  </a:lnTo>
                  <a:lnTo>
                    <a:pt x="0" y="51"/>
                  </a:lnTo>
                  <a:lnTo>
                    <a:pt x="0" y="49"/>
                  </a:lnTo>
                  <a:lnTo>
                    <a:pt x="2" y="47"/>
                  </a:lnTo>
                  <a:lnTo>
                    <a:pt x="2" y="47"/>
                  </a:lnTo>
                  <a:lnTo>
                    <a:pt x="4" y="45"/>
                  </a:lnTo>
                  <a:lnTo>
                    <a:pt x="6" y="42"/>
                  </a:lnTo>
                  <a:lnTo>
                    <a:pt x="8" y="40"/>
                  </a:lnTo>
                  <a:lnTo>
                    <a:pt x="10" y="36"/>
                  </a:lnTo>
                  <a:lnTo>
                    <a:pt x="10" y="36"/>
                  </a:lnTo>
                  <a:lnTo>
                    <a:pt x="12" y="34"/>
                  </a:lnTo>
                  <a:lnTo>
                    <a:pt x="12" y="34"/>
                  </a:lnTo>
                  <a:lnTo>
                    <a:pt x="14" y="34"/>
                  </a:lnTo>
                  <a:lnTo>
                    <a:pt x="14" y="36"/>
                  </a:lnTo>
                  <a:lnTo>
                    <a:pt x="16" y="36"/>
                  </a:lnTo>
                  <a:lnTo>
                    <a:pt x="18" y="36"/>
                  </a:lnTo>
                  <a:lnTo>
                    <a:pt x="21" y="36"/>
                  </a:lnTo>
                  <a:lnTo>
                    <a:pt x="21" y="34"/>
                  </a:lnTo>
                  <a:lnTo>
                    <a:pt x="21" y="32"/>
                  </a:lnTo>
                  <a:lnTo>
                    <a:pt x="23" y="30"/>
                  </a:lnTo>
                  <a:lnTo>
                    <a:pt x="25" y="32"/>
                  </a:lnTo>
                  <a:lnTo>
                    <a:pt x="25" y="34"/>
                  </a:lnTo>
                  <a:lnTo>
                    <a:pt x="27" y="34"/>
                  </a:lnTo>
                  <a:lnTo>
                    <a:pt x="29" y="34"/>
                  </a:lnTo>
                  <a:lnTo>
                    <a:pt x="31" y="32"/>
                  </a:lnTo>
                  <a:lnTo>
                    <a:pt x="35" y="32"/>
                  </a:lnTo>
                  <a:lnTo>
                    <a:pt x="37" y="30"/>
                  </a:lnTo>
                  <a:lnTo>
                    <a:pt x="42" y="28"/>
                  </a:lnTo>
                  <a:lnTo>
                    <a:pt x="46" y="28"/>
                  </a:lnTo>
                  <a:lnTo>
                    <a:pt x="48" y="26"/>
                  </a:lnTo>
                  <a:lnTo>
                    <a:pt x="50" y="24"/>
                  </a:lnTo>
                  <a:lnTo>
                    <a:pt x="50" y="24"/>
                  </a:lnTo>
                  <a:lnTo>
                    <a:pt x="48" y="24"/>
                  </a:lnTo>
                  <a:lnTo>
                    <a:pt x="46" y="22"/>
                  </a:lnTo>
                  <a:lnTo>
                    <a:pt x="48" y="21"/>
                  </a:lnTo>
                  <a:lnTo>
                    <a:pt x="48" y="19"/>
                  </a:lnTo>
                  <a:lnTo>
                    <a:pt x="50" y="19"/>
                  </a:lnTo>
                  <a:lnTo>
                    <a:pt x="52" y="19"/>
                  </a:lnTo>
                  <a:lnTo>
                    <a:pt x="54" y="21"/>
                  </a:lnTo>
                  <a:lnTo>
                    <a:pt x="58" y="21"/>
                  </a:lnTo>
                  <a:lnTo>
                    <a:pt x="60" y="21"/>
                  </a:lnTo>
                  <a:lnTo>
                    <a:pt x="65" y="19"/>
                  </a:lnTo>
                  <a:lnTo>
                    <a:pt x="67" y="19"/>
                  </a:lnTo>
                  <a:lnTo>
                    <a:pt x="69" y="17"/>
                  </a:lnTo>
                  <a:lnTo>
                    <a:pt x="69" y="15"/>
                  </a:lnTo>
                  <a:lnTo>
                    <a:pt x="69" y="15"/>
                  </a:lnTo>
                  <a:lnTo>
                    <a:pt x="69" y="13"/>
                  </a:lnTo>
                  <a:lnTo>
                    <a:pt x="71" y="11"/>
                  </a:lnTo>
                  <a:lnTo>
                    <a:pt x="71" y="11"/>
                  </a:lnTo>
                  <a:lnTo>
                    <a:pt x="71" y="9"/>
                  </a:lnTo>
                  <a:lnTo>
                    <a:pt x="73" y="9"/>
                  </a:lnTo>
                  <a:lnTo>
                    <a:pt x="73" y="9"/>
                  </a:lnTo>
                  <a:lnTo>
                    <a:pt x="75" y="7"/>
                  </a:lnTo>
                  <a:lnTo>
                    <a:pt x="77" y="5"/>
                  </a:lnTo>
                  <a:lnTo>
                    <a:pt x="77" y="5"/>
                  </a:lnTo>
                  <a:lnTo>
                    <a:pt x="77" y="3"/>
                  </a:lnTo>
                  <a:lnTo>
                    <a:pt x="81" y="1"/>
                  </a:lnTo>
                  <a:lnTo>
                    <a:pt x="83" y="1"/>
                  </a:lnTo>
                  <a:lnTo>
                    <a:pt x="85" y="1"/>
                  </a:lnTo>
                  <a:lnTo>
                    <a:pt x="86" y="1"/>
                  </a:lnTo>
                  <a:lnTo>
                    <a:pt x="88" y="0"/>
                  </a:lnTo>
                  <a:lnTo>
                    <a:pt x="88"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110"/>
            <p:cNvSpPr>
              <a:spLocks/>
            </p:cNvSpPr>
            <p:nvPr/>
          </p:nvSpPr>
          <p:spPr bwMode="auto">
            <a:xfrm>
              <a:off x="15990216" y="-759711"/>
              <a:ext cx="324735" cy="273873"/>
            </a:xfrm>
            <a:custGeom>
              <a:avLst/>
              <a:gdLst>
                <a:gd name="T0" fmla="*/ 157 w 166"/>
                <a:gd name="T1" fmla="*/ 136 h 140"/>
                <a:gd name="T2" fmla="*/ 163 w 166"/>
                <a:gd name="T3" fmla="*/ 40 h 140"/>
                <a:gd name="T4" fmla="*/ 161 w 166"/>
                <a:gd name="T5" fmla="*/ 33 h 140"/>
                <a:gd name="T6" fmla="*/ 163 w 166"/>
                <a:gd name="T7" fmla="*/ 25 h 140"/>
                <a:gd name="T8" fmla="*/ 163 w 166"/>
                <a:gd name="T9" fmla="*/ 21 h 140"/>
                <a:gd name="T10" fmla="*/ 163 w 166"/>
                <a:gd name="T11" fmla="*/ 16 h 140"/>
                <a:gd name="T12" fmla="*/ 161 w 166"/>
                <a:gd name="T13" fmla="*/ 12 h 140"/>
                <a:gd name="T14" fmla="*/ 157 w 166"/>
                <a:gd name="T15" fmla="*/ 12 h 140"/>
                <a:gd name="T16" fmla="*/ 147 w 166"/>
                <a:gd name="T17" fmla="*/ 10 h 140"/>
                <a:gd name="T18" fmla="*/ 142 w 166"/>
                <a:gd name="T19" fmla="*/ 8 h 140"/>
                <a:gd name="T20" fmla="*/ 142 w 166"/>
                <a:gd name="T21" fmla="*/ 6 h 140"/>
                <a:gd name="T22" fmla="*/ 138 w 166"/>
                <a:gd name="T23" fmla="*/ 2 h 140"/>
                <a:gd name="T24" fmla="*/ 130 w 166"/>
                <a:gd name="T25" fmla="*/ 2 h 140"/>
                <a:gd name="T26" fmla="*/ 128 w 166"/>
                <a:gd name="T27" fmla="*/ 2 h 140"/>
                <a:gd name="T28" fmla="*/ 126 w 166"/>
                <a:gd name="T29" fmla="*/ 2 h 140"/>
                <a:gd name="T30" fmla="*/ 117 w 166"/>
                <a:gd name="T31" fmla="*/ 4 h 140"/>
                <a:gd name="T32" fmla="*/ 109 w 166"/>
                <a:gd name="T33" fmla="*/ 8 h 140"/>
                <a:gd name="T34" fmla="*/ 107 w 166"/>
                <a:gd name="T35" fmla="*/ 12 h 140"/>
                <a:gd name="T36" fmla="*/ 109 w 166"/>
                <a:gd name="T37" fmla="*/ 19 h 140"/>
                <a:gd name="T38" fmla="*/ 109 w 166"/>
                <a:gd name="T39" fmla="*/ 25 h 140"/>
                <a:gd name="T40" fmla="*/ 107 w 166"/>
                <a:gd name="T41" fmla="*/ 29 h 140"/>
                <a:gd name="T42" fmla="*/ 101 w 166"/>
                <a:gd name="T43" fmla="*/ 33 h 140"/>
                <a:gd name="T44" fmla="*/ 92 w 166"/>
                <a:gd name="T45" fmla="*/ 27 h 140"/>
                <a:gd name="T46" fmla="*/ 84 w 166"/>
                <a:gd name="T47" fmla="*/ 23 h 140"/>
                <a:gd name="T48" fmla="*/ 73 w 166"/>
                <a:gd name="T49" fmla="*/ 19 h 140"/>
                <a:gd name="T50" fmla="*/ 67 w 166"/>
                <a:gd name="T51" fmla="*/ 19 h 140"/>
                <a:gd name="T52" fmla="*/ 59 w 166"/>
                <a:gd name="T53" fmla="*/ 12 h 140"/>
                <a:gd name="T54" fmla="*/ 57 w 166"/>
                <a:gd name="T55" fmla="*/ 6 h 140"/>
                <a:gd name="T56" fmla="*/ 46 w 166"/>
                <a:gd name="T57" fmla="*/ 4 h 140"/>
                <a:gd name="T58" fmla="*/ 38 w 166"/>
                <a:gd name="T59" fmla="*/ 2 h 140"/>
                <a:gd name="T60" fmla="*/ 25 w 166"/>
                <a:gd name="T61" fmla="*/ 2 h 140"/>
                <a:gd name="T62" fmla="*/ 21 w 166"/>
                <a:gd name="T63" fmla="*/ 0 h 140"/>
                <a:gd name="T64" fmla="*/ 21 w 166"/>
                <a:gd name="T65" fmla="*/ 4 h 140"/>
                <a:gd name="T66" fmla="*/ 19 w 166"/>
                <a:gd name="T67" fmla="*/ 8 h 140"/>
                <a:gd name="T68" fmla="*/ 14 w 166"/>
                <a:gd name="T69" fmla="*/ 14 h 140"/>
                <a:gd name="T70" fmla="*/ 8 w 166"/>
                <a:gd name="T71" fmla="*/ 16 h 140"/>
                <a:gd name="T72" fmla="*/ 6 w 166"/>
                <a:gd name="T73" fmla="*/ 17 h 140"/>
                <a:gd name="T74" fmla="*/ 8 w 166"/>
                <a:gd name="T75" fmla="*/ 21 h 140"/>
                <a:gd name="T76" fmla="*/ 8 w 166"/>
                <a:gd name="T77" fmla="*/ 25 h 140"/>
                <a:gd name="T78" fmla="*/ 6 w 166"/>
                <a:gd name="T79" fmla="*/ 27 h 140"/>
                <a:gd name="T80" fmla="*/ 4 w 166"/>
                <a:gd name="T81" fmla="*/ 29 h 140"/>
                <a:gd name="T82" fmla="*/ 2 w 166"/>
                <a:gd name="T83" fmla="*/ 29 h 140"/>
                <a:gd name="T84" fmla="*/ 0 w 166"/>
                <a:gd name="T85" fmla="*/ 31 h 140"/>
                <a:gd name="T86" fmla="*/ 2 w 166"/>
                <a:gd name="T87" fmla="*/ 35 h 140"/>
                <a:gd name="T88" fmla="*/ 4 w 166"/>
                <a:gd name="T89" fmla="*/ 44 h 140"/>
                <a:gd name="T90" fmla="*/ 4 w 166"/>
                <a:gd name="T91" fmla="*/ 48 h 140"/>
                <a:gd name="T92" fmla="*/ 6 w 166"/>
                <a:gd name="T93" fmla="*/ 56 h 140"/>
                <a:gd name="T94" fmla="*/ 4 w 166"/>
                <a:gd name="T95" fmla="*/ 61 h 140"/>
                <a:gd name="T96" fmla="*/ 6 w 166"/>
                <a:gd name="T97" fmla="*/ 67 h 140"/>
                <a:gd name="T98" fmla="*/ 2 w 166"/>
                <a:gd name="T99" fmla="*/ 71 h 140"/>
                <a:gd name="T100" fmla="*/ 0 w 166"/>
                <a:gd name="T101" fmla="*/ 73 h 140"/>
                <a:gd name="T102" fmla="*/ 4 w 166"/>
                <a:gd name="T103" fmla="*/ 77 h 140"/>
                <a:gd name="T104" fmla="*/ 8 w 166"/>
                <a:gd name="T105" fmla="*/ 80 h 140"/>
                <a:gd name="T106" fmla="*/ 8 w 166"/>
                <a:gd name="T107" fmla="*/ 84 h 140"/>
                <a:gd name="T108" fmla="*/ 8 w 166"/>
                <a:gd name="T109" fmla="*/ 88 h 140"/>
                <a:gd name="T110" fmla="*/ 10 w 166"/>
                <a:gd name="T111" fmla="*/ 92 h 140"/>
                <a:gd name="T112" fmla="*/ 19 w 166"/>
                <a:gd name="T113" fmla="*/ 92 h 140"/>
                <a:gd name="T114" fmla="*/ 21 w 166"/>
                <a:gd name="T115" fmla="*/ 96 h 140"/>
                <a:gd name="T116" fmla="*/ 25 w 166"/>
                <a:gd name="T117" fmla="*/ 100 h 140"/>
                <a:gd name="T118" fmla="*/ 27 w 166"/>
                <a:gd name="T119" fmla="*/ 103 h 140"/>
                <a:gd name="T120" fmla="*/ 48 w 166"/>
                <a:gd name="T121" fmla="*/ 109 h 140"/>
                <a:gd name="T122" fmla="*/ 157 w 166"/>
                <a:gd name="T123" fmla="*/ 140 h 140"/>
                <a:gd name="T124" fmla="*/ 157 w 166"/>
                <a:gd name="T1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140">
                  <a:moveTo>
                    <a:pt x="157" y="140"/>
                  </a:moveTo>
                  <a:lnTo>
                    <a:pt x="157" y="136"/>
                  </a:lnTo>
                  <a:lnTo>
                    <a:pt x="166" y="136"/>
                  </a:lnTo>
                  <a:lnTo>
                    <a:pt x="163" y="40"/>
                  </a:lnTo>
                  <a:lnTo>
                    <a:pt x="161" y="35"/>
                  </a:lnTo>
                  <a:lnTo>
                    <a:pt x="161" y="33"/>
                  </a:lnTo>
                  <a:lnTo>
                    <a:pt x="161" y="29"/>
                  </a:lnTo>
                  <a:lnTo>
                    <a:pt x="163" y="25"/>
                  </a:lnTo>
                  <a:lnTo>
                    <a:pt x="163" y="23"/>
                  </a:lnTo>
                  <a:lnTo>
                    <a:pt x="163" y="21"/>
                  </a:lnTo>
                  <a:lnTo>
                    <a:pt x="163" y="17"/>
                  </a:lnTo>
                  <a:lnTo>
                    <a:pt x="163" y="16"/>
                  </a:lnTo>
                  <a:lnTo>
                    <a:pt x="163" y="12"/>
                  </a:lnTo>
                  <a:lnTo>
                    <a:pt x="161" y="12"/>
                  </a:lnTo>
                  <a:lnTo>
                    <a:pt x="159" y="10"/>
                  </a:lnTo>
                  <a:lnTo>
                    <a:pt x="157" y="12"/>
                  </a:lnTo>
                  <a:lnTo>
                    <a:pt x="149" y="10"/>
                  </a:lnTo>
                  <a:lnTo>
                    <a:pt x="147" y="10"/>
                  </a:lnTo>
                  <a:lnTo>
                    <a:pt x="145" y="8"/>
                  </a:lnTo>
                  <a:lnTo>
                    <a:pt x="142" y="8"/>
                  </a:lnTo>
                  <a:lnTo>
                    <a:pt x="142" y="6"/>
                  </a:lnTo>
                  <a:lnTo>
                    <a:pt x="142" y="6"/>
                  </a:lnTo>
                  <a:lnTo>
                    <a:pt x="142" y="6"/>
                  </a:lnTo>
                  <a:lnTo>
                    <a:pt x="138" y="2"/>
                  </a:lnTo>
                  <a:lnTo>
                    <a:pt x="134" y="2"/>
                  </a:lnTo>
                  <a:lnTo>
                    <a:pt x="130" y="2"/>
                  </a:lnTo>
                  <a:lnTo>
                    <a:pt x="130" y="2"/>
                  </a:lnTo>
                  <a:lnTo>
                    <a:pt x="128" y="2"/>
                  </a:lnTo>
                  <a:lnTo>
                    <a:pt x="126" y="2"/>
                  </a:lnTo>
                  <a:lnTo>
                    <a:pt x="126" y="2"/>
                  </a:lnTo>
                  <a:lnTo>
                    <a:pt x="122" y="2"/>
                  </a:lnTo>
                  <a:lnTo>
                    <a:pt x="117" y="4"/>
                  </a:lnTo>
                  <a:lnTo>
                    <a:pt x="113" y="6"/>
                  </a:lnTo>
                  <a:lnTo>
                    <a:pt x="109" y="8"/>
                  </a:lnTo>
                  <a:lnTo>
                    <a:pt x="109" y="10"/>
                  </a:lnTo>
                  <a:lnTo>
                    <a:pt x="107" y="12"/>
                  </a:lnTo>
                  <a:lnTo>
                    <a:pt x="107" y="16"/>
                  </a:lnTo>
                  <a:lnTo>
                    <a:pt x="109" y="19"/>
                  </a:lnTo>
                  <a:lnTo>
                    <a:pt x="111" y="23"/>
                  </a:lnTo>
                  <a:lnTo>
                    <a:pt x="109" y="25"/>
                  </a:lnTo>
                  <a:lnTo>
                    <a:pt x="107" y="27"/>
                  </a:lnTo>
                  <a:lnTo>
                    <a:pt x="107" y="29"/>
                  </a:lnTo>
                  <a:lnTo>
                    <a:pt x="103" y="31"/>
                  </a:lnTo>
                  <a:lnTo>
                    <a:pt x="101" y="33"/>
                  </a:lnTo>
                  <a:lnTo>
                    <a:pt x="96" y="31"/>
                  </a:lnTo>
                  <a:lnTo>
                    <a:pt x="92" y="27"/>
                  </a:lnTo>
                  <a:lnTo>
                    <a:pt x="88" y="25"/>
                  </a:lnTo>
                  <a:lnTo>
                    <a:pt x="84" y="23"/>
                  </a:lnTo>
                  <a:lnTo>
                    <a:pt x="77" y="19"/>
                  </a:lnTo>
                  <a:lnTo>
                    <a:pt x="73" y="19"/>
                  </a:lnTo>
                  <a:lnTo>
                    <a:pt x="71" y="19"/>
                  </a:lnTo>
                  <a:lnTo>
                    <a:pt x="67" y="19"/>
                  </a:lnTo>
                  <a:lnTo>
                    <a:pt x="63" y="17"/>
                  </a:lnTo>
                  <a:lnTo>
                    <a:pt x="59" y="12"/>
                  </a:lnTo>
                  <a:lnTo>
                    <a:pt x="59" y="10"/>
                  </a:lnTo>
                  <a:lnTo>
                    <a:pt x="57" y="6"/>
                  </a:lnTo>
                  <a:lnTo>
                    <a:pt x="50" y="6"/>
                  </a:lnTo>
                  <a:lnTo>
                    <a:pt x="46" y="4"/>
                  </a:lnTo>
                  <a:lnTo>
                    <a:pt x="40" y="2"/>
                  </a:lnTo>
                  <a:lnTo>
                    <a:pt x="38" y="2"/>
                  </a:lnTo>
                  <a:lnTo>
                    <a:pt x="31" y="4"/>
                  </a:lnTo>
                  <a:lnTo>
                    <a:pt x="25" y="2"/>
                  </a:lnTo>
                  <a:lnTo>
                    <a:pt x="23" y="0"/>
                  </a:lnTo>
                  <a:lnTo>
                    <a:pt x="21" y="0"/>
                  </a:lnTo>
                  <a:lnTo>
                    <a:pt x="19" y="0"/>
                  </a:lnTo>
                  <a:lnTo>
                    <a:pt x="21" y="4"/>
                  </a:lnTo>
                  <a:lnTo>
                    <a:pt x="21" y="6"/>
                  </a:lnTo>
                  <a:lnTo>
                    <a:pt x="19" y="8"/>
                  </a:lnTo>
                  <a:lnTo>
                    <a:pt x="14" y="12"/>
                  </a:lnTo>
                  <a:lnTo>
                    <a:pt x="14" y="14"/>
                  </a:lnTo>
                  <a:lnTo>
                    <a:pt x="12" y="16"/>
                  </a:lnTo>
                  <a:lnTo>
                    <a:pt x="8" y="16"/>
                  </a:lnTo>
                  <a:lnTo>
                    <a:pt x="8" y="17"/>
                  </a:lnTo>
                  <a:lnTo>
                    <a:pt x="6" y="17"/>
                  </a:lnTo>
                  <a:lnTo>
                    <a:pt x="6" y="19"/>
                  </a:lnTo>
                  <a:lnTo>
                    <a:pt x="8" y="21"/>
                  </a:lnTo>
                  <a:lnTo>
                    <a:pt x="8" y="25"/>
                  </a:lnTo>
                  <a:lnTo>
                    <a:pt x="8" y="25"/>
                  </a:lnTo>
                  <a:lnTo>
                    <a:pt x="8" y="25"/>
                  </a:lnTo>
                  <a:lnTo>
                    <a:pt x="6" y="27"/>
                  </a:lnTo>
                  <a:lnTo>
                    <a:pt x="6" y="29"/>
                  </a:lnTo>
                  <a:lnTo>
                    <a:pt x="4" y="29"/>
                  </a:lnTo>
                  <a:lnTo>
                    <a:pt x="2" y="29"/>
                  </a:lnTo>
                  <a:lnTo>
                    <a:pt x="2" y="29"/>
                  </a:lnTo>
                  <a:lnTo>
                    <a:pt x="2" y="29"/>
                  </a:lnTo>
                  <a:lnTo>
                    <a:pt x="0" y="31"/>
                  </a:lnTo>
                  <a:lnTo>
                    <a:pt x="0" y="35"/>
                  </a:lnTo>
                  <a:lnTo>
                    <a:pt x="2" y="35"/>
                  </a:lnTo>
                  <a:lnTo>
                    <a:pt x="4" y="37"/>
                  </a:lnTo>
                  <a:lnTo>
                    <a:pt x="4" y="44"/>
                  </a:lnTo>
                  <a:lnTo>
                    <a:pt x="4" y="46"/>
                  </a:lnTo>
                  <a:lnTo>
                    <a:pt x="4" y="48"/>
                  </a:lnTo>
                  <a:lnTo>
                    <a:pt x="4" y="52"/>
                  </a:lnTo>
                  <a:lnTo>
                    <a:pt x="6" y="56"/>
                  </a:lnTo>
                  <a:lnTo>
                    <a:pt x="4" y="61"/>
                  </a:lnTo>
                  <a:lnTo>
                    <a:pt x="4" y="61"/>
                  </a:lnTo>
                  <a:lnTo>
                    <a:pt x="4" y="63"/>
                  </a:lnTo>
                  <a:lnTo>
                    <a:pt x="6" y="67"/>
                  </a:lnTo>
                  <a:lnTo>
                    <a:pt x="4" y="69"/>
                  </a:lnTo>
                  <a:lnTo>
                    <a:pt x="2" y="71"/>
                  </a:lnTo>
                  <a:lnTo>
                    <a:pt x="0" y="71"/>
                  </a:lnTo>
                  <a:lnTo>
                    <a:pt x="0" y="73"/>
                  </a:lnTo>
                  <a:lnTo>
                    <a:pt x="2" y="73"/>
                  </a:lnTo>
                  <a:lnTo>
                    <a:pt x="4" y="77"/>
                  </a:lnTo>
                  <a:lnTo>
                    <a:pt x="6" y="80"/>
                  </a:lnTo>
                  <a:lnTo>
                    <a:pt x="8" y="80"/>
                  </a:lnTo>
                  <a:lnTo>
                    <a:pt x="8" y="84"/>
                  </a:lnTo>
                  <a:lnTo>
                    <a:pt x="8" y="84"/>
                  </a:lnTo>
                  <a:lnTo>
                    <a:pt x="8" y="88"/>
                  </a:lnTo>
                  <a:lnTo>
                    <a:pt x="8" y="88"/>
                  </a:lnTo>
                  <a:lnTo>
                    <a:pt x="10" y="90"/>
                  </a:lnTo>
                  <a:lnTo>
                    <a:pt x="10" y="92"/>
                  </a:lnTo>
                  <a:lnTo>
                    <a:pt x="15" y="92"/>
                  </a:lnTo>
                  <a:lnTo>
                    <a:pt x="19" y="92"/>
                  </a:lnTo>
                  <a:lnTo>
                    <a:pt x="21" y="94"/>
                  </a:lnTo>
                  <a:lnTo>
                    <a:pt x="21" y="96"/>
                  </a:lnTo>
                  <a:lnTo>
                    <a:pt x="25" y="100"/>
                  </a:lnTo>
                  <a:lnTo>
                    <a:pt x="25" y="100"/>
                  </a:lnTo>
                  <a:lnTo>
                    <a:pt x="27" y="101"/>
                  </a:lnTo>
                  <a:lnTo>
                    <a:pt x="27" y="103"/>
                  </a:lnTo>
                  <a:lnTo>
                    <a:pt x="46" y="107"/>
                  </a:lnTo>
                  <a:lnTo>
                    <a:pt x="48" y="109"/>
                  </a:lnTo>
                  <a:lnTo>
                    <a:pt x="71" y="100"/>
                  </a:lnTo>
                  <a:lnTo>
                    <a:pt x="157" y="140"/>
                  </a:lnTo>
                  <a:lnTo>
                    <a:pt x="157" y="140"/>
                  </a:lnTo>
                  <a:lnTo>
                    <a:pt x="157" y="14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111"/>
            <p:cNvSpPr>
              <a:spLocks noEditPoints="1"/>
            </p:cNvSpPr>
            <p:nvPr/>
          </p:nvSpPr>
          <p:spPr bwMode="auto">
            <a:xfrm>
              <a:off x="15949135" y="-849700"/>
              <a:ext cx="82161" cy="146717"/>
            </a:xfrm>
            <a:custGeom>
              <a:avLst/>
              <a:gdLst>
                <a:gd name="T0" fmla="*/ 23 w 42"/>
                <a:gd name="T1" fmla="*/ 75 h 75"/>
                <a:gd name="T2" fmla="*/ 27 w 42"/>
                <a:gd name="T3" fmla="*/ 75 h 75"/>
                <a:gd name="T4" fmla="*/ 29 w 42"/>
                <a:gd name="T5" fmla="*/ 71 h 75"/>
                <a:gd name="T6" fmla="*/ 29 w 42"/>
                <a:gd name="T7" fmla="*/ 71 h 75"/>
                <a:gd name="T8" fmla="*/ 27 w 42"/>
                <a:gd name="T9" fmla="*/ 65 h 75"/>
                <a:gd name="T10" fmla="*/ 29 w 42"/>
                <a:gd name="T11" fmla="*/ 63 h 75"/>
                <a:gd name="T12" fmla="*/ 33 w 42"/>
                <a:gd name="T13" fmla="*/ 62 h 75"/>
                <a:gd name="T14" fmla="*/ 35 w 42"/>
                <a:gd name="T15" fmla="*/ 58 h 75"/>
                <a:gd name="T16" fmla="*/ 42 w 42"/>
                <a:gd name="T17" fmla="*/ 52 h 75"/>
                <a:gd name="T18" fmla="*/ 40 w 42"/>
                <a:gd name="T19" fmla="*/ 46 h 75"/>
                <a:gd name="T20" fmla="*/ 40 w 42"/>
                <a:gd name="T21" fmla="*/ 46 h 75"/>
                <a:gd name="T22" fmla="*/ 36 w 42"/>
                <a:gd name="T23" fmla="*/ 42 h 75"/>
                <a:gd name="T24" fmla="*/ 35 w 42"/>
                <a:gd name="T25" fmla="*/ 41 h 75"/>
                <a:gd name="T26" fmla="*/ 35 w 42"/>
                <a:gd name="T27" fmla="*/ 42 h 75"/>
                <a:gd name="T28" fmla="*/ 33 w 42"/>
                <a:gd name="T29" fmla="*/ 42 h 75"/>
                <a:gd name="T30" fmla="*/ 31 w 42"/>
                <a:gd name="T31" fmla="*/ 41 h 75"/>
                <a:gd name="T32" fmla="*/ 25 w 42"/>
                <a:gd name="T33" fmla="*/ 37 h 75"/>
                <a:gd name="T34" fmla="*/ 31 w 42"/>
                <a:gd name="T35" fmla="*/ 29 h 75"/>
                <a:gd name="T36" fmla="*/ 35 w 42"/>
                <a:gd name="T37" fmla="*/ 25 h 75"/>
                <a:gd name="T38" fmla="*/ 35 w 42"/>
                <a:gd name="T39" fmla="*/ 23 h 75"/>
                <a:gd name="T40" fmla="*/ 35 w 42"/>
                <a:gd name="T41" fmla="*/ 21 h 75"/>
                <a:gd name="T42" fmla="*/ 31 w 42"/>
                <a:gd name="T43" fmla="*/ 18 h 75"/>
                <a:gd name="T44" fmla="*/ 29 w 42"/>
                <a:gd name="T45" fmla="*/ 12 h 75"/>
                <a:gd name="T46" fmla="*/ 33 w 42"/>
                <a:gd name="T47" fmla="*/ 8 h 75"/>
                <a:gd name="T48" fmla="*/ 35 w 42"/>
                <a:gd name="T49" fmla="*/ 4 h 75"/>
                <a:gd name="T50" fmla="*/ 29 w 42"/>
                <a:gd name="T51" fmla="*/ 6 h 75"/>
                <a:gd name="T52" fmla="*/ 27 w 42"/>
                <a:gd name="T53" fmla="*/ 6 h 75"/>
                <a:gd name="T54" fmla="*/ 25 w 42"/>
                <a:gd name="T55" fmla="*/ 2 h 75"/>
                <a:gd name="T56" fmla="*/ 23 w 42"/>
                <a:gd name="T57" fmla="*/ 0 h 75"/>
                <a:gd name="T58" fmla="*/ 21 w 42"/>
                <a:gd name="T59" fmla="*/ 2 h 75"/>
                <a:gd name="T60" fmla="*/ 17 w 42"/>
                <a:gd name="T61" fmla="*/ 0 h 75"/>
                <a:gd name="T62" fmla="*/ 10 w 42"/>
                <a:gd name="T63" fmla="*/ 4 h 75"/>
                <a:gd name="T64" fmla="*/ 10 w 42"/>
                <a:gd name="T65" fmla="*/ 6 h 75"/>
                <a:gd name="T66" fmla="*/ 10 w 42"/>
                <a:gd name="T67" fmla="*/ 10 h 75"/>
                <a:gd name="T68" fmla="*/ 8 w 42"/>
                <a:gd name="T69" fmla="*/ 18 h 75"/>
                <a:gd name="T70" fmla="*/ 10 w 42"/>
                <a:gd name="T71" fmla="*/ 21 h 75"/>
                <a:gd name="T72" fmla="*/ 10 w 42"/>
                <a:gd name="T73" fmla="*/ 23 h 75"/>
                <a:gd name="T74" fmla="*/ 10 w 42"/>
                <a:gd name="T75" fmla="*/ 25 h 75"/>
                <a:gd name="T76" fmla="*/ 8 w 42"/>
                <a:gd name="T77" fmla="*/ 31 h 75"/>
                <a:gd name="T78" fmla="*/ 6 w 42"/>
                <a:gd name="T79" fmla="*/ 33 h 75"/>
                <a:gd name="T80" fmla="*/ 2 w 42"/>
                <a:gd name="T81" fmla="*/ 35 h 75"/>
                <a:gd name="T82" fmla="*/ 0 w 42"/>
                <a:gd name="T83" fmla="*/ 41 h 75"/>
                <a:gd name="T84" fmla="*/ 2 w 42"/>
                <a:gd name="T85" fmla="*/ 44 h 75"/>
                <a:gd name="T86" fmla="*/ 4 w 42"/>
                <a:gd name="T87" fmla="*/ 46 h 75"/>
                <a:gd name="T88" fmla="*/ 8 w 42"/>
                <a:gd name="T89" fmla="*/ 52 h 75"/>
                <a:gd name="T90" fmla="*/ 12 w 42"/>
                <a:gd name="T91" fmla="*/ 54 h 75"/>
                <a:gd name="T92" fmla="*/ 15 w 42"/>
                <a:gd name="T93" fmla="*/ 56 h 75"/>
                <a:gd name="T94" fmla="*/ 23 w 42"/>
                <a:gd name="T95" fmla="*/ 75 h 75"/>
                <a:gd name="T96" fmla="*/ 33 w 42"/>
                <a:gd name="T97" fmla="*/ 39 h 75"/>
                <a:gd name="T98" fmla="*/ 35 w 42"/>
                <a:gd name="T99" fmla="*/ 39 h 75"/>
                <a:gd name="T100" fmla="*/ 33 w 42"/>
                <a:gd name="T101" fmla="*/ 3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75">
                  <a:moveTo>
                    <a:pt x="23" y="75"/>
                  </a:moveTo>
                  <a:lnTo>
                    <a:pt x="23" y="75"/>
                  </a:lnTo>
                  <a:lnTo>
                    <a:pt x="25" y="75"/>
                  </a:lnTo>
                  <a:lnTo>
                    <a:pt x="27" y="75"/>
                  </a:lnTo>
                  <a:lnTo>
                    <a:pt x="27" y="73"/>
                  </a:lnTo>
                  <a:lnTo>
                    <a:pt x="29" y="71"/>
                  </a:lnTo>
                  <a:lnTo>
                    <a:pt x="29" y="71"/>
                  </a:lnTo>
                  <a:lnTo>
                    <a:pt x="29" y="71"/>
                  </a:lnTo>
                  <a:lnTo>
                    <a:pt x="29" y="67"/>
                  </a:lnTo>
                  <a:lnTo>
                    <a:pt x="27" y="65"/>
                  </a:lnTo>
                  <a:lnTo>
                    <a:pt x="27" y="63"/>
                  </a:lnTo>
                  <a:lnTo>
                    <a:pt x="29" y="63"/>
                  </a:lnTo>
                  <a:lnTo>
                    <a:pt x="29" y="62"/>
                  </a:lnTo>
                  <a:lnTo>
                    <a:pt x="33" y="62"/>
                  </a:lnTo>
                  <a:lnTo>
                    <a:pt x="35" y="60"/>
                  </a:lnTo>
                  <a:lnTo>
                    <a:pt x="35" y="58"/>
                  </a:lnTo>
                  <a:lnTo>
                    <a:pt x="40" y="54"/>
                  </a:lnTo>
                  <a:lnTo>
                    <a:pt x="42" y="52"/>
                  </a:lnTo>
                  <a:lnTo>
                    <a:pt x="42" y="50"/>
                  </a:lnTo>
                  <a:lnTo>
                    <a:pt x="40" y="46"/>
                  </a:lnTo>
                  <a:lnTo>
                    <a:pt x="42" y="46"/>
                  </a:lnTo>
                  <a:lnTo>
                    <a:pt x="40" y="46"/>
                  </a:lnTo>
                  <a:lnTo>
                    <a:pt x="36" y="44"/>
                  </a:lnTo>
                  <a:lnTo>
                    <a:pt x="36" y="42"/>
                  </a:lnTo>
                  <a:lnTo>
                    <a:pt x="36" y="42"/>
                  </a:lnTo>
                  <a:lnTo>
                    <a:pt x="35" y="41"/>
                  </a:lnTo>
                  <a:lnTo>
                    <a:pt x="35" y="41"/>
                  </a:lnTo>
                  <a:lnTo>
                    <a:pt x="35" y="42"/>
                  </a:lnTo>
                  <a:lnTo>
                    <a:pt x="33" y="42"/>
                  </a:lnTo>
                  <a:lnTo>
                    <a:pt x="33" y="42"/>
                  </a:lnTo>
                  <a:lnTo>
                    <a:pt x="31" y="41"/>
                  </a:lnTo>
                  <a:lnTo>
                    <a:pt x="31" y="41"/>
                  </a:lnTo>
                  <a:lnTo>
                    <a:pt x="27" y="39"/>
                  </a:lnTo>
                  <a:lnTo>
                    <a:pt x="25" y="37"/>
                  </a:lnTo>
                  <a:lnTo>
                    <a:pt x="27" y="33"/>
                  </a:lnTo>
                  <a:lnTo>
                    <a:pt x="31" y="29"/>
                  </a:lnTo>
                  <a:lnTo>
                    <a:pt x="35" y="27"/>
                  </a:lnTo>
                  <a:lnTo>
                    <a:pt x="35" y="25"/>
                  </a:lnTo>
                  <a:lnTo>
                    <a:pt x="35" y="25"/>
                  </a:lnTo>
                  <a:lnTo>
                    <a:pt x="35" y="23"/>
                  </a:lnTo>
                  <a:lnTo>
                    <a:pt x="35" y="21"/>
                  </a:lnTo>
                  <a:lnTo>
                    <a:pt x="35" y="21"/>
                  </a:lnTo>
                  <a:lnTo>
                    <a:pt x="35" y="20"/>
                  </a:lnTo>
                  <a:lnTo>
                    <a:pt x="31" y="18"/>
                  </a:lnTo>
                  <a:lnTo>
                    <a:pt x="29" y="14"/>
                  </a:lnTo>
                  <a:lnTo>
                    <a:pt x="29" y="12"/>
                  </a:lnTo>
                  <a:lnTo>
                    <a:pt x="31" y="10"/>
                  </a:lnTo>
                  <a:lnTo>
                    <a:pt x="33" y="8"/>
                  </a:lnTo>
                  <a:lnTo>
                    <a:pt x="35" y="6"/>
                  </a:lnTo>
                  <a:lnTo>
                    <a:pt x="35" y="4"/>
                  </a:lnTo>
                  <a:lnTo>
                    <a:pt x="33" y="2"/>
                  </a:lnTo>
                  <a:lnTo>
                    <a:pt x="29" y="6"/>
                  </a:lnTo>
                  <a:lnTo>
                    <a:pt x="27" y="8"/>
                  </a:lnTo>
                  <a:lnTo>
                    <a:pt x="27" y="6"/>
                  </a:lnTo>
                  <a:lnTo>
                    <a:pt x="25" y="4"/>
                  </a:lnTo>
                  <a:lnTo>
                    <a:pt x="25" y="2"/>
                  </a:lnTo>
                  <a:lnTo>
                    <a:pt x="25" y="2"/>
                  </a:lnTo>
                  <a:lnTo>
                    <a:pt x="23" y="0"/>
                  </a:lnTo>
                  <a:lnTo>
                    <a:pt x="21" y="0"/>
                  </a:lnTo>
                  <a:lnTo>
                    <a:pt x="21" y="2"/>
                  </a:lnTo>
                  <a:lnTo>
                    <a:pt x="19" y="0"/>
                  </a:lnTo>
                  <a:lnTo>
                    <a:pt x="17" y="0"/>
                  </a:lnTo>
                  <a:lnTo>
                    <a:pt x="14" y="2"/>
                  </a:lnTo>
                  <a:lnTo>
                    <a:pt x="10" y="4"/>
                  </a:lnTo>
                  <a:lnTo>
                    <a:pt x="10" y="4"/>
                  </a:lnTo>
                  <a:lnTo>
                    <a:pt x="10" y="6"/>
                  </a:lnTo>
                  <a:lnTo>
                    <a:pt x="10" y="8"/>
                  </a:lnTo>
                  <a:lnTo>
                    <a:pt x="10" y="10"/>
                  </a:lnTo>
                  <a:lnTo>
                    <a:pt x="10" y="14"/>
                  </a:lnTo>
                  <a:lnTo>
                    <a:pt x="8" y="18"/>
                  </a:lnTo>
                  <a:lnTo>
                    <a:pt x="8" y="21"/>
                  </a:lnTo>
                  <a:lnTo>
                    <a:pt x="10" y="21"/>
                  </a:lnTo>
                  <a:lnTo>
                    <a:pt x="10" y="23"/>
                  </a:lnTo>
                  <a:lnTo>
                    <a:pt x="10" y="23"/>
                  </a:lnTo>
                  <a:lnTo>
                    <a:pt x="8" y="25"/>
                  </a:lnTo>
                  <a:lnTo>
                    <a:pt x="10" y="25"/>
                  </a:lnTo>
                  <a:lnTo>
                    <a:pt x="8" y="27"/>
                  </a:lnTo>
                  <a:lnTo>
                    <a:pt x="8" y="31"/>
                  </a:lnTo>
                  <a:lnTo>
                    <a:pt x="6" y="31"/>
                  </a:lnTo>
                  <a:lnTo>
                    <a:pt x="6" y="33"/>
                  </a:lnTo>
                  <a:lnTo>
                    <a:pt x="4" y="33"/>
                  </a:lnTo>
                  <a:lnTo>
                    <a:pt x="2" y="35"/>
                  </a:lnTo>
                  <a:lnTo>
                    <a:pt x="0" y="41"/>
                  </a:lnTo>
                  <a:lnTo>
                    <a:pt x="0" y="41"/>
                  </a:lnTo>
                  <a:lnTo>
                    <a:pt x="2" y="42"/>
                  </a:lnTo>
                  <a:lnTo>
                    <a:pt x="2" y="44"/>
                  </a:lnTo>
                  <a:lnTo>
                    <a:pt x="4" y="46"/>
                  </a:lnTo>
                  <a:lnTo>
                    <a:pt x="4" y="46"/>
                  </a:lnTo>
                  <a:lnTo>
                    <a:pt x="8" y="48"/>
                  </a:lnTo>
                  <a:lnTo>
                    <a:pt x="8" y="52"/>
                  </a:lnTo>
                  <a:lnTo>
                    <a:pt x="10" y="52"/>
                  </a:lnTo>
                  <a:lnTo>
                    <a:pt x="12" y="54"/>
                  </a:lnTo>
                  <a:lnTo>
                    <a:pt x="14" y="54"/>
                  </a:lnTo>
                  <a:lnTo>
                    <a:pt x="15" y="56"/>
                  </a:lnTo>
                  <a:lnTo>
                    <a:pt x="23" y="75"/>
                  </a:lnTo>
                  <a:lnTo>
                    <a:pt x="23" y="75"/>
                  </a:lnTo>
                  <a:close/>
                  <a:moveTo>
                    <a:pt x="33" y="39"/>
                  </a:moveTo>
                  <a:lnTo>
                    <a:pt x="33" y="39"/>
                  </a:lnTo>
                  <a:lnTo>
                    <a:pt x="35" y="39"/>
                  </a:lnTo>
                  <a:lnTo>
                    <a:pt x="35" y="39"/>
                  </a:lnTo>
                  <a:lnTo>
                    <a:pt x="35" y="41"/>
                  </a:lnTo>
                  <a:lnTo>
                    <a:pt x="33" y="3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112"/>
            <p:cNvSpPr>
              <a:spLocks/>
            </p:cNvSpPr>
            <p:nvPr/>
          </p:nvSpPr>
          <p:spPr bwMode="auto">
            <a:xfrm>
              <a:off x="15624399" y="-845787"/>
              <a:ext cx="418635" cy="369728"/>
            </a:xfrm>
            <a:custGeom>
              <a:avLst/>
              <a:gdLst>
                <a:gd name="T0" fmla="*/ 212 w 214"/>
                <a:gd name="T1" fmla="*/ 144 h 189"/>
                <a:gd name="T2" fmla="*/ 208 w 214"/>
                <a:gd name="T3" fmla="*/ 138 h 189"/>
                <a:gd name="T4" fmla="*/ 197 w 214"/>
                <a:gd name="T5" fmla="*/ 136 h 189"/>
                <a:gd name="T6" fmla="*/ 195 w 214"/>
                <a:gd name="T7" fmla="*/ 132 h 189"/>
                <a:gd name="T8" fmla="*/ 195 w 214"/>
                <a:gd name="T9" fmla="*/ 124 h 189"/>
                <a:gd name="T10" fmla="*/ 189 w 214"/>
                <a:gd name="T11" fmla="*/ 117 h 189"/>
                <a:gd name="T12" fmla="*/ 189 w 214"/>
                <a:gd name="T13" fmla="*/ 115 h 189"/>
                <a:gd name="T14" fmla="*/ 191 w 214"/>
                <a:gd name="T15" fmla="*/ 107 h 189"/>
                <a:gd name="T16" fmla="*/ 193 w 214"/>
                <a:gd name="T17" fmla="*/ 100 h 189"/>
                <a:gd name="T18" fmla="*/ 191 w 214"/>
                <a:gd name="T19" fmla="*/ 90 h 189"/>
                <a:gd name="T20" fmla="*/ 189 w 214"/>
                <a:gd name="T21" fmla="*/ 79 h 189"/>
                <a:gd name="T22" fmla="*/ 189 w 214"/>
                <a:gd name="T23" fmla="*/ 73 h 189"/>
                <a:gd name="T24" fmla="*/ 178 w 214"/>
                <a:gd name="T25" fmla="*/ 52 h 189"/>
                <a:gd name="T26" fmla="*/ 174 w 214"/>
                <a:gd name="T27" fmla="*/ 46 h 189"/>
                <a:gd name="T28" fmla="*/ 168 w 214"/>
                <a:gd name="T29" fmla="*/ 42 h 189"/>
                <a:gd name="T30" fmla="*/ 166 w 214"/>
                <a:gd name="T31" fmla="*/ 39 h 189"/>
                <a:gd name="T32" fmla="*/ 172 w 214"/>
                <a:gd name="T33" fmla="*/ 31 h 189"/>
                <a:gd name="T34" fmla="*/ 174 w 214"/>
                <a:gd name="T35" fmla="*/ 25 h 189"/>
                <a:gd name="T36" fmla="*/ 176 w 214"/>
                <a:gd name="T37" fmla="*/ 21 h 189"/>
                <a:gd name="T38" fmla="*/ 174 w 214"/>
                <a:gd name="T39" fmla="*/ 19 h 189"/>
                <a:gd name="T40" fmla="*/ 176 w 214"/>
                <a:gd name="T41" fmla="*/ 8 h 189"/>
                <a:gd name="T42" fmla="*/ 176 w 214"/>
                <a:gd name="T43" fmla="*/ 2 h 189"/>
                <a:gd name="T44" fmla="*/ 170 w 214"/>
                <a:gd name="T45" fmla="*/ 2 h 189"/>
                <a:gd name="T46" fmla="*/ 160 w 214"/>
                <a:gd name="T47" fmla="*/ 0 h 189"/>
                <a:gd name="T48" fmla="*/ 155 w 214"/>
                <a:gd name="T49" fmla="*/ 4 h 189"/>
                <a:gd name="T50" fmla="*/ 151 w 214"/>
                <a:gd name="T51" fmla="*/ 2 h 189"/>
                <a:gd name="T52" fmla="*/ 147 w 214"/>
                <a:gd name="T53" fmla="*/ 4 h 189"/>
                <a:gd name="T54" fmla="*/ 141 w 214"/>
                <a:gd name="T55" fmla="*/ 6 h 189"/>
                <a:gd name="T56" fmla="*/ 136 w 214"/>
                <a:gd name="T57" fmla="*/ 4 h 189"/>
                <a:gd name="T58" fmla="*/ 130 w 214"/>
                <a:gd name="T59" fmla="*/ 2 h 189"/>
                <a:gd name="T60" fmla="*/ 124 w 214"/>
                <a:gd name="T61" fmla="*/ 2 h 189"/>
                <a:gd name="T62" fmla="*/ 118 w 214"/>
                <a:gd name="T63" fmla="*/ 4 h 189"/>
                <a:gd name="T64" fmla="*/ 113 w 214"/>
                <a:gd name="T65" fmla="*/ 6 h 189"/>
                <a:gd name="T66" fmla="*/ 103 w 214"/>
                <a:gd name="T67" fmla="*/ 6 h 189"/>
                <a:gd name="T68" fmla="*/ 94 w 214"/>
                <a:gd name="T69" fmla="*/ 10 h 189"/>
                <a:gd name="T70" fmla="*/ 90 w 214"/>
                <a:gd name="T71" fmla="*/ 14 h 189"/>
                <a:gd name="T72" fmla="*/ 86 w 214"/>
                <a:gd name="T73" fmla="*/ 14 h 189"/>
                <a:gd name="T74" fmla="*/ 82 w 214"/>
                <a:gd name="T75" fmla="*/ 16 h 189"/>
                <a:gd name="T76" fmla="*/ 78 w 214"/>
                <a:gd name="T77" fmla="*/ 19 h 189"/>
                <a:gd name="T78" fmla="*/ 69 w 214"/>
                <a:gd name="T79" fmla="*/ 21 h 189"/>
                <a:gd name="T80" fmla="*/ 73 w 214"/>
                <a:gd name="T81" fmla="*/ 25 h 189"/>
                <a:gd name="T82" fmla="*/ 73 w 214"/>
                <a:gd name="T83" fmla="*/ 31 h 189"/>
                <a:gd name="T84" fmla="*/ 74 w 214"/>
                <a:gd name="T85" fmla="*/ 44 h 189"/>
                <a:gd name="T86" fmla="*/ 78 w 214"/>
                <a:gd name="T87" fmla="*/ 50 h 189"/>
                <a:gd name="T88" fmla="*/ 80 w 214"/>
                <a:gd name="T89" fmla="*/ 50 h 189"/>
                <a:gd name="T90" fmla="*/ 78 w 214"/>
                <a:gd name="T91" fmla="*/ 56 h 189"/>
                <a:gd name="T92" fmla="*/ 61 w 214"/>
                <a:gd name="T93" fmla="*/ 60 h 189"/>
                <a:gd name="T94" fmla="*/ 57 w 214"/>
                <a:gd name="T95" fmla="*/ 67 h 189"/>
                <a:gd name="T96" fmla="*/ 38 w 214"/>
                <a:gd name="T97" fmla="*/ 81 h 189"/>
                <a:gd name="T98" fmla="*/ 21 w 214"/>
                <a:gd name="T99" fmla="*/ 84 h 189"/>
                <a:gd name="T100" fmla="*/ 10 w 214"/>
                <a:gd name="T101" fmla="*/ 86 h 189"/>
                <a:gd name="T102" fmla="*/ 0 w 214"/>
                <a:gd name="T103" fmla="*/ 94 h 189"/>
                <a:gd name="T104" fmla="*/ 0 w 214"/>
                <a:gd name="T105" fmla="*/ 105 h 189"/>
                <a:gd name="T106" fmla="*/ 38 w 214"/>
                <a:gd name="T107" fmla="*/ 128 h 189"/>
                <a:gd name="T108" fmla="*/ 109 w 214"/>
                <a:gd name="T109" fmla="*/ 176 h 189"/>
                <a:gd name="T110" fmla="*/ 118 w 214"/>
                <a:gd name="T111" fmla="*/ 178 h 189"/>
                <a:gd name="T112" fmla="*/ 126 w 214"/>
                <a:gd name="T113" fmla="*/ 184 h 189"/>
                <a:gd name="T114" fmla="*/ 126 w 214"/>
                <a:gd name="T115" fmla="*/ 189 h 189"/>
                <a:gd name="T116" fmla="*/ 138 w 214"/>
                <a:gd name="T117" fmla="*/ 187 h 189"/>
                <a:gd name="T118" fmla="*/ 153 w 214"/>
                <a:gd name="T119" fmla="*/ 186 h 189"/>
                <a:gd name="T120" fmla="*/ 214 w 214"/>
                <a:gd name="T121" fmla="*/ 14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4" y="147"/>
                  </a:moveTo>
                  <a:lnTo>
                    <a:pt x="214" y="145"/>
                  </a:lnTo>
                  <a:lnTo>
                    <a:pt x="212" y="144"/>
                  </a:lnTo>
                  <a:lnTo>
                    <a:pt x="212" y="144"/>
                  </a:lnTo>
                  <a:lnTo>
                    <a:pt x="208" y="140"/>
                  </a:lnTo>
                  <a:lnTo>
                    <a:pt x="208" y="138"/>
                  </a:lnTo>
                  <a:lnTo>
                    <a:pt x="206" y="136"/>
                  </a:lnTo>
                  <a:lnTo>
                    <a:pt x="202" y="136"/>
                  </a:lnTo>
                  <a:lnTo>
                    <a:pt x="197" y="136"/>
                  </a:lnTo>
                  <a:lnTo>
                    <a:pt x="197" y="134"/>
                  </a:lnTo>
                  <a:lnTo>
                    <a:pt x="195" y="132"/>
                  </a:lnTo>
                  <a:lnTo>
                    <a:pt x="195" y="132"/>
                  </a:lnTo>
                  <a:lnTo>
                    <a:pt x="195" y="128"/>
                  </a:lnTo>
                  <a:lnTo>
                    <a:pt x="195" y="128"/>
                  </a:lnTo>
                  <a:lnTo>
                    <a:pt x="195" y="124"/>
                  </a:lnTo>
                  <a:lnTo>
                    <a:pt x="193" y="124"/>
                  </a:lnTo>
                  <a:lnTo>
                    <a:pt x="191" y="121"/>
                  </a:lnTo>
                  <a:lnTo>
                    <a:pt x="189" y="117"/>
                  </a:lnTo>
                  <a:lnTo>
                    <a:pt x="187" y="117"/>
                  </a:lnTo>
                  <a:lnTo>
                    <a:pt x="187" y="115"/>
                  </a:lnTo>
                  <a:lnTo>
                    <a:pt x="189" y="115"/>
                  </a:lnTo>
                  <a:lnTo>
                    <a:pt x="191" y="113"/>
                  </a:lnTo>
                  <a:lnTo>
                    <a:pt x="193" y="111"/>
                  </a:lnTo>
                  <a:lnTo>
                    <a:pt x="191" y="107"/>
                  </a:lnTo>
                  <a:lnTo>
                    <a:pt x="191" y="105"/>
                  </a:lnTo>
                  <a:lnTo>
                    <a:pt x="191" y="105"/>
                  </a:lnTo>
                  <a:lnTo>
                    <a:pt x="193" y="100"/>
                  </a:lnTo>
                  <a:lnTo>
                    <a:pt x="191" y="96"/>
                  </a:lnTo>
                  <a:lnTo>
                    <a:pt x="191" y="92"/>
                  </a:lnTo>
                  <a:lnTo>
                    <a:pt x="191" y="90"/>
                  </a:lnTo>
                  <a:lnTo>
                    <a:pt x="191" y="88"/>
                  </a:lnTo>
                  <a:lnTo>
                    <a:pt x="191" y="81"/>
                  </a:lnTo>
                  <a:lnTo>
                    <a:pt x="189" y="79"/>
                  </a:lnTo>
                  <a:lnTo>
                    <a:pt x="187" y="79"/>
                  </a:lnTo>
                  <a:lnTo>
                    <a:pt x="187" y="75"/>
                  </a:lnTo>
                  <a:lnTo>
                    <a:pt x="189" y="73"/>
                  </a:lnTo>
                  <a:lnTo>
                    <a:pt x="181" y="54"/>
                  </a:lnTo>
                  <a:lnTo>
                    <a:pt x="180" y="52"/>
                  </a:lnTo>
                  <a:lnTo>
                    <a:pt x="178" y="52"/>
                  </a:lnTo>
                  <a:lnTo>
                    <a:pt x="176" y="50"/>
                  </a:lnTo>
                  <a:lnTo>
                    <a:pt x="174" y="50"/>
                  </a:lnTo>
                  <a:lnTo>
                    <a:pt x="174" y="46"/>
                  </a:lnTo>
                  <a:lnTo>
                    <a:pt x="170" y="44"/>
                  </a:lnTo>
                  <a:lnTo>
                    <a:pt x="170" y="44"/>
                  </a:lnTo>
                  <a:lnTo>
                    <a:pt x="168" y="42"/>
                  </a:lnTo>
                  <a:lnTo>
                    <a:pt x="168" y="40"/>
                  </a:lnTo>
                  <a:lnTo>
                    <a:pt x="166" y="39"/>
                  </a:lnTo>
                  <a:lnTo>
                    <a:pt x="166" y="39"/>
                  </a:lnTo>
                  <a:lnTo>
                    <a:pt x="168" y="33"/>
                  </a:lnTo>
                  <a:lnTo>
                    <a:pt x="170" y="31"/>
                  </a:lnTo>
                  <a:lnTo>
                    <a:pt x="172" y="31"/>
                  </a:lnTo>
                  <a:lnTo>
                    <a:pt x="172" y="29"/>
                  </a:lnTo>
                  <a:lnTo>
                    <a:pt x="174" y="29"/>
                  </a:lnTo>
                  <a:lnTo>
                    <a:pt x="174" y="25"/>
                  </a:lnTo>
                  <a:lnTo>
                    <a:pt x="176" y="23"/>
                  </a:lnTo>
                  <a:lnTo>
                    <a:pt x="174" y="23"/>
                  </a:lnTo>
                  <a:lnTo>
                    <a:pt x="176" y="21"/>
                  </a:lnTo>
                  <a:lnTo>
                    <a:pt x="176" y="21"/>
                  </a:lnTo>
                  <a:lnTo>
                    <a:pt x="176" y="19"/>
                  </a:lnTo>
                  <a:lnTo>
                    <a:pt x="174" y="19"/>
                  </a:lnTo>
                  <a:lnTo>
                    <a:pt x="174" y="16"/>
                  </a:lnTo>
                  <a:lnTo>
                    <a:pt x="176" y="12"/>
                  </a:lnTo>
                  <a:lnTo>
                    <a:pt x="176" y="8"/>
                  </a:lnTo>
                  <a:lnTo>
                    <a:pt x="176" y="6"/>
                  </a:lnTo>
                  <a:lnTo>
                    <a:pt x="176" y="4"/>
                  </a:lnTo>
                  <a:lnTo>
                    <a:pt x="176" y="2"/>
                  </a:lnTo>
                  <a:lnTo>
                    <a:pt x="176" y="2"/>
                  </a:lnTo>
                  <a:lnTo>
                    <a:pt x="172" y="2"/>
                  </a:lnTo>
                  <a:lnTo>
                    <a:pt x="170" y="2"/>
                  </a:lnTo>
                  <a:lnTo>
                    <a:pt x="166" y="4"/>
                  </a:lnTo>
                  <a:lnTo>
                    <a:pt x="164" y="2"/>
                  </a:lnTo>
                  <a:lnTo>
                    <a:pt x="160" y="0"/>
                  </a:lnTo>
                  <a:lnTo>
                    <a:pt x="160" y="2"/>
                  </a:lnTo>
                  <a:lnTo>
                    <a:pt x="159" y="4"/>
                  </a:lnTo>
                  <a:lnTo>
                    <a:pt x="155" y="4"/>
                  </a:lnTo>
                  <a:lnTo>
                    <a:pt x="155" y="2"/>
                  </a:lnTo>
                  <a:lnTo>
                    <a:pt x="153" y="0"/>
                  </a:lnTo>
                  <a:lnTo>
                    <a:pt x="151" y="2"/>
                  </a:lnTo>
                  <a:lnTo>
                    <a:pt x="151" y="2"/>
                  </a:lnTo>
                  <a:lnTo>
                    <a:pt x="149" y="2"/>
                  </a:lnTo>
                  <a:lnTo>
                    <a:pt x="147" y="4"/>
                  </a:lnTo>
                  <a:lnTo>
                    <a:pt x="147" y="4"/>
                  </a:lnTo>
                  <a:lnTo>
                    <a:pt x="145" y="4"/>
                  </a:lnTo>
                  <a:lnTo>
                    <a:pt x="141" y="6"/>
                  </a:lnTo>
                  <a:lnTo>
                    <a:pt x="139" y="6"/>
                  </a:lnTo>
                  <a:lnTo>
                    <a:pt x="138" y="4"/>
                  </a:lnTo>
                  <a:lnTo>
                    <a:pt x="136" y="4"/>
                  </a:lnTo>
                  <a:lnTo>
                    <a:pt x="134" y="2"/>
                  </a:lnTo>
                  <a:lnTo>
                    <a:pt x="132" y="4"/>
                  </a:lnTo>
                  <a:lnTo>
                    <a:pt x="130" y="2"/>
                  </a:lnTo>
                  <a:lnTo>
                    <a:pt x="128" y="4"/>
                  </a:lnTo>
                  <a:lnTo>
                    <a:pt x="126" y="2"/>
                  </a:lnTo>
                  <a:lnTo>
                    <a:pt x="124" y="2"/>
                  </a:lnTo>
                  <a:lnTo>
                    <a:pt x="124" y="4"/>
                  </a:lnTo>
                  <a:lnTo>
                    <a:pt x="122" y="4"/>
                  </a:lnTo>
                  <a:lnTo>
                    <a:pt x="118" y="4"/>
                  </a:lnTo>
                  <a:lnTo>
                    <a:pt x="116" y="6"/>
                  </a:lnTo>
                  <a:lnTo>
                    <a:pt x="115" y="6"/>
                  </a:lnTo>
                  <a:lnTo>
                    <a:pt x="113" y="6"/>
                  </a:lnTo>
                  <a:lnTo>
                    <a:pt x="111" y="6"/>
                  </a:lnTo>
                  <a:lnTo>
                    <a:pt x="107" y="6"/>
                  </a:lnTo>
                  <a:lnTo>
                    <a:pt x="103" y="6"/>
                  </a:lnTo>
                  <a:lnTo>
                    <a:pt x="99" y="10"/>
                  </a:lnTo>
                  <a:lnTo>
                    <a:pt x="95" y="10"/>
                  </a:lnTo>
                  <a:lnTo>
                    <a:pt x="94" y="10"/>
                  </a:lnTo>
                  <a:lnTo>
                    <a:pt x="92" y="12"/>
                  </a:lnTo>
                  <a:lnTo>
                    <a:pt x="92" y="14"/>
                  </a:lnTo>
                  <a:lnTo>
                    <a:pt x="90" y="14"/>
                  </a:lnTo>
                  <a:lnTo>
                    <a:pt x="88" y="14"/>
                  </a:lnTo>
                  <a:lnTo>
                    <a:pt x="88" y="14"/>
                  </a:lnTo>
                  <a:lnTo>
                    <a:pt x="86" y="14"/>
                  </a:lnTo>
                  <a:lnTo>
                    <a:pt x="86" y="16"/>
                  </a:lnTo>
                  <a:lnTo>
                    <a:pt x="84" y="16"/>
                  </a:lnTo>
                  <a:lnTo>
                    <a:pt x="82" y="16"/>
                  </a:lnTo>
                  <a:lnTo>
                    <a:pt x="78" y="18"/>
                  </a:lnTo>
                  <a:lnTo>
                    <a:pt x="78" y="18"/>
                  </a:lnTo>
                  <a:lnTo>
                    <a:pt x="78" y="19"/>
                  </a:lnTo>
                  <a:lnTo>
                    <a:pt x="76" y="21"/>
                  </a:lnTo>
                  <a:lnTo>
                    <a:pt x="73" y="21"/>
                  </a:lnTo>
                  <a:lnTo>
                    <a:pt x="69" y="21"/>
                  </a:lnTo>
                  <a:lnTo>
                    <a:pt x="71" y="23"/>
                  </a:lnTo>
                  <a:lnTo>
                    <a:pt x="71" y="25"/>
                  </a:lnTo>
                  <a:lnTo>
                    <a:pt x="73" y="25"/>
                  </a:lnTo>
                  <a:lnTo>
                    <a:pt x="73" y="27"/>
                  </a:lnTo>
                  <a:lnTo>
                    <a:pt x="73" y="29"/>
                  </a:lnTo>
                  <a:lnTo>
                    <a:pt x="73" y="31"/>
                  </a:lnTo>
                  <a:lnTo>
                    <a:pt x="73" y="35"/>
                  </a:lnTo>
                  <a:lnTo>
                    <a:pt x="73" y="37"/>
                  </a:lnTo>
                  <a:lnTo>
                    <a:pt x="74" y="44"/>
                  </a:lnTo>
                  <a:lnTo>
                    <a:pt x="74" y="46"/>
                  </a:lnTo>
                  <a:lnTo>
                    <a:pt x="76" y="48"/>
                  </a:lnTo>
                  <a:lnTo>
                    <a:pt x="78" y="50"/>
                  </a:lnTo>
                  <a:lnTo>
                    <a:pt x="78" y="50"/>
                  </a:lnTo>
                  <a:lnTo>
                    <a:pt x="80" y="50"/>
                  </a:lnTo>
                  <a:lnTo>
                    <a:pt x="80" y="50"/>
                  </a:lnTo>
                  <a:lnTo>
                    <a:pt x="80" y="54"/>
                  </a:lnTo>
                  <a:lnTo>
                    <a:pt x="80" y="54"/>
                  </a:lnTo>
                  <a:lnTo>
                    <a:pt x="78" y="56"/>
                  </a:lnTo>
                  <a:lnTo>
                    <a:pt x="65" y="56"/>
                  </a:lnTo>
                  <a:lnTo>
                    <a:pt x="63" y="56"/>
                  </a:lnTo>
                  <a:lnTo>
                    <a:pt x="61" y="60"/>
                  </a:lnTo>
                  <a:lnTo>
                    <a:pt x="57" y="61"/>
                  </a:lnTo>
                  <a:lnTo>
                    <a:pt x="57" y="63"/>
                  </a:lnTo>
                  <a:lnTo>
                    <a:pt x="57" y="67"/>
                  </a:lnTo>
                  <a:lnTo>
                    <a:pt x="57" y="69"/>
                  </a:lnTo>
                  <a:lnTo>
                    <a:pt x="50" y="73"/>
                  </a:lnTo>
                  <a:lnTo>
                    <a:pt x="38" y="81"/>
                  </a:lnTo>
                  <a:lnTo>
                    <a:pt x="29" y="84"/>
                  </a:lnTo>
                  <a:lnTo>
                    <a:pt x="25" y="84"/>
                  </a:lnTo>
                  <a:lnTo>
                    <a:pt x="21" y="84"/>
                  </a:lnTo>
                  <a:lnTo>
                    <a:pt x="19" y="86"/>
                  </a:lnTo>
                  <a:lnTo>
                    <a:pt x="15" y="86"/>
                  </a:lnTo>
                  <a:lnTo>
                    <a:pt x="10" y="86"/>
                  </a:lnTo>
                  <a:lnTo>
                    <a:pt x="6" y="88"/>
                  </a:lnTo>
                  <a:lnTo>
                    <a:pt x="4" y="92"/>
                  </a:lnTo>
                  <a:lnTo>
                    <a:pt x="0" y="94"/>
                  </a:lnTo>
                  <a:lnTo>
                    <a:pt x="0" y="103"/>
                  </a:lnTo>
                  <a:lnTo>
                    <a:pt x="0" y="103"/>
                  </a:lnTo>
                  <a:lnTo>
                    <a:pt x="0" y="105"/>
                  </a:lnTo>
                  <a:lnTo>
                    <a:pt x="0" y="105"/>
                  </a:lnTo>
                  <a:lnTo>
                    <a:pt x="0" y="105"/>
                  </a:lnTo>
                  <a:lnTo>
                    <a:pt x="38" y="128"/>
                  </a:lnTo>
                  <a:lnTo>
                    <a:pt x="38" y="128"/>
                  </a:lnTo>
                  <a:lnTo>
                    <a:pt x="109" y="172"/>
                  </a:lnTo>
                  <a:lnTo>
                    <a:pt x="109" y="176"/>
                  </a:lnTo>
                  <a:lnTo>
                    <a:pt x="113" y="178"/>
                  </a:lnTo>
                  <a:lnTo>
                    <a:pt x="116" y="178"/>
                  </a:lnTo>
                  <a:lnTo>
                    <a:pt x="118" y="178"/>
                  </a:lnTo>
                  <a:lnTo>
                    <a:pt x="120" y="180"/>
                  </a:lnTo>
                  <a:lnTo>
                    <a:pt x="124" y="182"/>
                  </a:lnTo>
                  <a:lnTo>
                    <a:pt x="126" y="184"/>
                  </a:lnTo>
                  <a:lnTo>
                    <a:pt x="126" y="184"/>
                  </a:lnTo>
                  <a:lnTo>
                    <a:pt x="124" y="187"/>
                  </a:lnTo>
                  <a:lnTo>
                    <a:pt x="126" y="189"/>
                  </a:lnTo>
                  <a:lnTo>
                    <a:pt x="128" y="189"/>
                  </a:lnTo>
                  <a:lnTo>
                    <a:pt x="134" y="189"/>
                  </a:lnTo>
                  <a:lnTo>
                    <a:pt x="138" y="187"/>
                  </a:lnTo>
                  <a:lnTo>
                    <a:pt x="138" y="187"/>
                  </a:lnTo>
                  <a:lnTo>
                    <a:pt x="138" y="187"/>
                  </a:lnTo>
                  <a:lnTo>
                    <a:pt x="153" y="186"/>
                  </a:lnTo>
                  <a:lnTo>
                    <a:pt x="166" y="174"/>
                  </a:lnTo>
                  <a:lnTo>
                    <a:pt x="214" y="147"/>
                  </a:lnTo>
                  <a:lnTo>
                    <a:pt x="214" y="14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113"/>
            <p:cNvSpPr>
              <a:spLocks/>
            </p:cNvSpPr>
            <p:nvPr/>
          </p:nvSpPr>
          <p:spPr bwMode="auto">
            <a:xfrm>
              <a:off x="15538325" y="-818400"/>
              <a:ext cx="242573" cy="174104"/>
            </a:xfrm>
            <a:custGeom>
              <a:avLst/>
              <a:gdLst>
                <a:gd name="T0" fmla="*/ 44 w 124"/>
                <a:gd name="T1" fmla="*/ 80 h 89"/>
                <a:gd name="T2" fmla="*/ 50 w 124"/>
                <a:gd name="T3" fmla="*/ 74 h 89"/>
                <a:gd name="T4" fmla="*/ 59 w 124"/>
                <a:gd name="T5" fmla="*/ 72 h 89"/>
                <a:gd name="T6" fmla="*/ 65 w 124"/>
                <a:gd name="T7" fmla="*/ 70 h 89"/>
                <a:gd name="T8" fmla="*/ 73 w 124"/>
                <a:gd name="T9" fmla="*/ 70 h 89"/>
                <a:gd name="T10" fmla="*/ 94 w 124"/>
                <a:gd name="T11" fmla="*/ 59 h 89"/>
                <a:gd name="T12" fmla="*/ 101 w 124"/>
                <a:gd name="T13" fmla="*/ 53 h 89"/>
                <a:gd name="T14" fmla="*/ 101 w 124"/>
                <a:gd name="T15" fmla="*/ 47 h 89"/>
                <a:gd name="T16" fmla="*/ 107 w 124"/>
                <a:gd name="T17" fmla="*/ 42 h 89"/>
                <a:gd name="T18" fmla="*/ 122 w 124"/>
                <a:gd name="T19" fmla="*/ 42 h 89"/>
                <a:gd name="T20" fmla="*/ 124 w 124"/>
                <a:gd name="T21" fmla="*/ 40 h 89"/>
                <a:gd name="T22" fmla="*/ 124 w 124"/>
                <a:gd name="T23" fmla="*/ 36 h 89"/>
                <a:gd name="T24" fmla="*/ 122 w 124"/>
                <a:gd name="T25" fmla="*/ 36 h 89"/>
                <a:gd name="T26" fmla="*/ 118 w 124"/>
                <a:gd name="T27" fmla="*/ 32 h 89"/>
                <a:gd name="T28" fmla="*/ 117 w 124"/>
                <a:gd name="T29" fmla="*/ 23 h 89"/>
                <a:gd name="T30" fmla="*/ 117 w 124"/>
                <a:gd name="T31" fmla="*/ 17 h 89"/>
                <a:gd name="T32" fmla="*/ 117 w 124"/>
                <a:gd name="T33" fmla="*/ 13 h 89"/>
                <a:gd name="T34" fmla="*/ 115 w 124"/>
                <a:gd name="T35" fmla="*/ 11 h 89"/>
                <a:gd name="T36" fmla="*/ 113 w 124"/>
                <a:gd name="T37" fmla="*/ 7 h 89"/>
                <a:gd name="T38" fmla="*/ 105 w 124"/>
                <a:gd name="T39" fmla="*/ 7 h 89"/>
                <a:gd name="T40" fmla="*/ 103 w 124"/>
                <a:gd name="T41" fmla="*/ 5 h 89"/>
                <a:gd name="T42" fmla="*/ 103 w 124"/>
                <a:gd name="T43" fmla="*/ 5 h 89"/>
                <a:gd name="T44" fmla="*/ 97 w 124"/>
                <a:gd name="T45" fmla="*/ 7 h 89"/>
                <a:gd name="T46" fmla="*/ 92 w 124"/>
                <a:gd name="T47" fmla="*/ 5 h 89"/>
                <a:gd name="T48" fmla="*/ 86 w 124"/>
                <a:gd name="T49" fmla="*/ 7 h 89"/>
                <a:gd name="T50" fmla="*/ 82 w 124"/>
                <a:gd name="T51" fmla="*/ 4 h 89"/>
                <a:gd name="T52" fmla="*/ 80 w 124"/>
                <a:gd name="T53" fmla="*/ 2 h 89"/>
                <a:gd name="T54" fmla="*/ 80 w 124"/>
                <a:gd name="T55" fmla="*/ 0 h 89"/>
                <a:gd name="T56" fmla="*/ 78 w 124"/>
                <a:gd name="T57" fmla="*/ 0 h 89"/>
                <a:gd name="T58" fmla="*/ 75 w 124"/>
                <a:gd name="T59" fmla="*/ 2 h 89"/>
                <a:gd name="T60" fmla="*/ 73 w 124"/>
                <a:gd name="T61" fmla="*/ 7 h 89"/>
                <a:gd name="T62" fmla="*/ 69 w 124"/>
                <a:gd name="T63" fmla="*/ 15 h 89"/>
                <a:gd name="T64" fmla="*/ 63 w 124"/>
                <a:gd name="T65" fmla="*/ 21 h 89"/>
                <a:gd name="T66" fmla="*/ 59 w 124"/>
                <a:gd name="T67" fmla="*/ 23 h 89"/>
                <a:gd name="T68" fmla="*/ 54 w 124"/>
                <a:gd name="T69" fmla="*/ 26 h 89"/>
                <a:gd name="T70" fmla="*/ 48 w 124"/>
                <a:gd name="T71" fmla="*/ 30 h 89"/>
                <a:gd name="T72" fmla="*/ 44 w 124"/>
                <a:gd name="T73" fmla="*/ 32 h 89"/>
                <a:gd name="T74" fmla="*/ 40 w 124"/>
                <a:gd name="T75" fmla="*/ 40 h 89"/>
                <a:gd name="T76" fmla="*/ 36 w 124"/>
                <a:gd name="T77" fmla="*/ 46 h 89"/>
                <a:gd name="T78" fmla="*/ 33 w 124"/>
                <a:gd name="T79" fmla="*/ 53 h 89"/>
                <a:gd name="T80" fmla="*/ 33 w 124"/>
                <a:gd name="T81" fmla="*/ 59 h 89"/>
                <a:gd name="T82" fmla="*/ 34 w 124"/>
                <a:gd name="T83" fmla="*/ 61 h 89"/>
                <a:gd name="T84" fmla="*/ 27 w 124"/>
                <a:gd name="T85" fmla="*/ 70 h 89"/>
                <a:gd name="T86" fmla="*/ 23 w 124"/>
                <a:gd name="T87" fmla="*/ 76 h 89"/>
                <a:gd name="T88" fmla="*/ 13 w 124"/>
                <a:gd name="T89" fmla="*/ 84 h 89"/>
                <a:gd name="T90" fmla="*/ 0 w 124"/>
                <a:gd name="T91" fmla="*/ 88 h 89"/>
                <a:gd name="T92" fmla="*/ 44 w 124"/>
                <a:gd name="T9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 h="89">
                  <a:moveTo>
                    <a:pt x="44" y="89"/>
                  </a:moveTo>
                  <a:lnTo>
                    <a:pt x="44" y="80"/>
                  </a:lnTo>
                  <a:lnTo>
                    <a:pt x="48" y="78"/>
                  </a:lnTo>
                  <a:lnTo>
                    <a:pt x="50" y="74"/>
                  </a:lnTo>
                  <a:lnTo>
                    <a:pt x="54" y="72"/>
                  </a:lnTo>
                  <a:lnTo>
                    <a:pt x="59" y="72"/>
                  </a:lnTo>
                  <a:lnTo>
                    <a:pt x="63" y="72"/>
                  </a:lnTo>
                  <a:lnTo>
                    <a:pt x="65" y="70"/>
                  </a:lnTo>
                  <a:lnTo>
                    <a:pt x="69" y="70"/>
                  </a:lnTo>
                  <a:lnTo>
                    <a:pt x="73" y="70"/>
                  </a:lnTo>
                  <a:lnTo>
                    <a:pt x="82" y="67"/>
                  </a:lnTo>
                  <a:lnTo>
                    <a:pt x="94" y="59"/>
                  </a:lnTo>
                  <a:lnTo>
                    <a:pt x="101" y="55"/>
                  </a:lnTo>
                  <a:lnTo>
                    <a:pt x="101" y="53"/>
                  </a:lnTo>
                  <a:lnTo>
                    <a:pt x="101" y="49"/>
                  </a:lnTo>
                  <a:lnTo>
                    <a:pt x="101" y="47"/>
                  </a:lnTo>
                  <a:lnTo>
                    <a:pt x="105" y="46"/>
                  </a:lnTo>
                  <a:lnTo>
                    <a:pt x="107" y="42"/>
                  </a:lnTo>
                  <a:lnTo>
                    <a:pt x="109" y="42"/>
                  </a:lnTo>
                  <a:lnTo>
                    <a:pt x="122" y="42"/>
                  </a:lnTo>
                  <a:lnTo>
                    <a:pt x="124" y="40"/>
                  </a:lnTo>
                  <a:lnTo>
                    <a:pt x="124" y="40"/>
                  </a:lnTo>
                  <a:lnTo>
                    <a:pt x="124" y="36"/>
                  </a:lnTo>
                  <a:lnTo>
                    <a:pt x="124" y="36"/>
                  </a:lnTo>
                  <a:lnTo>
                    <a:pt x="122" y="36"/>
                  </a:lnTo>
                  <a:lnTo>
                    <a:pt x="122" y="36"/>
                  </a:lnTo>
                  <a:lnTo>
                    <a:pt x="120" y="34"/>
                  </a:lnTo>
                  <a:lnTo>
                    <a:pt x="118" y="32"/>
                  </a:lnTo>
                  <a:lnTo>
                    <a:pt x="118" y="30"/>
                  </a:lnTo>
                  <a:lnTo>
                    <a:pt x="117" y="23"/>
                  </a:lnTo>
                  <a:lnTo>
                    <a:pt x="117" y="21"/>
                  </a:lnTo>
                  <a:lnTo>
                    <a:pt x="117" y="17"/>
                  </a:lnTo>
                  <a:lnTo>
                    <a:pt x="117" y="15"/>
                  </a:lnTo>
                  <a:lnTo>
                    <a:pt x="117" y="13"/>
                  </a:lnTo>
                  <a:lnTo>
                    <a:pt x="117" y="11"/>
                  </a:lnTo>
                  <a:lnTo>
                    <a:pt x="115" y="11"/>
                  </a:lnTo>
                  <a:lnTo>
                    <a:pt x="115" y="9"/>
                  </a:lnTo>
                  <a:lnTo>
                    <a:pt x="113" y="7"/>
                  </a:lnTo>
                  <a:lnTo>
                    <a:pt x="111" y="7"/>
                  </a:lnTo>
                  <a:lnTo>
                    <a:pt x="105" y="7"/>
                  </a:lnTo>
                  <a:lnTo>
                    <a:pt x="105" y="7"/>
                  </a:lnTo>
                  <a:lnTo>
                    <a:pt x="103" y="5"/>
                  </a:lnTo>
                  <a:lnTo>
                    <a:pt x="103" y="5"/>
                  </a:lnTo>
                  <a:lnTo>
                    <a:pt x="103" y="5"/>
                  </a:lnTo>
                  <a:lnTo>
                    <a:pt x="101" y="7"/>
                  </a:lnTo>
                  <a:lnTo>
                    <a:pt x="97" y="7"/>
                  </a:lnTo>
                  <a:lnTo>
                    <a:pt x="94" y="5"/>
                  </a:lnTo>
                  <a:lnTo>
                    <a:pt x="92" y="5"/>
                  </a:lnTo>
                  <a:lnTo>
                    <a:pt x="90" y="7"/>
                  </a:lnTo>
                  <a:lnTo>
                    <a:pt x="86" y="7"/>
                  </a:lnTo>
                  <a:lnTo>
                    <a:pt x="84" y="7"/>
                  </a:lnTo>
                  <a:lnTo>
                    <a:pt x="82" y="4"/>
                  </a:lnTo>
                  <a:lnTo>
                    <a:pt x="80" y="4"/>
                  </a:lnTo>
                  <a:lnTo>
                    <a:pt x="80" y="2"/>
                  </a:lnTo>
                  <a:lnTo>
                    <a:pt x="80" y="2"/>
                  </a:lnTo>
                  <a:lnTo>
                    <a:pt x="80" y="0"/>
                  </a:lnTo>
                  <a:lnTo>
                    <a:pt x="80" y="0"/>
                  </a:lnTo>
                  <a:lnTo>
                    <a:pt x="78" y="0"/>
                  </a:lnTo>
                  <a:lnTo>
                    <a:pt x="76" y="2"/>
                  </a:lnTo>
                  <a:lnTo>
                    <a:pt x="75" y="2"/>
                  </a:lnTo>
                  <a:lnTo>
                    <a:pt x="73" y="4"/>
                  </a:lnTo>
                  <a:lnTo>
                    <a:pt x="73" y="7"/>
                  </a:lnTo>
                  <a:lnTo>
                    <a:pt x="71" y="11"/>
                  </a:lnTo>
                  <a:lnTo>
                    <a:pt x="69" y="15"/>
                  </a:lnTo>
                  <a:lnTo>
                    <a:pt x="69" y="17"/>
                  </a:lnTo>
                  <a:lnTo>
                    <a:pt x="63" y="21"/>
                  </a:lnTo>
                  <a:lnTo>
                    <a:pt x="63" y="21"/>
                  </a:lnTo>
                  <a:lnTo>
                    <a:pt x="59" y="23"/>
                  </a:lnTo>
                  <a:lnTo>
                    <a:pt x="55" y="25"/>
                  </a:lnTo>
                  <a:lnTo>
                    <a:pt x="54" y="26"/>
                  </a:lnTo>
                  <a:lnTo>
                    <a:pt x="52" y="26"/>
                  </a:lnTo>
                  <a:lnTo>
                    <a:pt x="48" y="30"/>
                  </a:lnTo>
                  <a:lnTo>
                    <a:pt x="44" y="30"/>
                  </a:lnTo>
                  <a:lnTo>
                    <a:pt x="44" y="32"/>
                  </a:lnTo>
                  <a:lnTo>
                    <a:pt x="38" y="36"/>
                  </a:lnTo>
                  <a:lnTo>
                    <a:pt x="40" y="40"/>
                  </a:lnTo>
                  <a:lnTo>
                    <a:pt x="40" y="42"/>
                  </a:lnTo>
                  <a:lnTo>
                    <a:pt x="36" y="46"/>
                  </a:lnTo>
                  <a:lnTo>
                    <a:pt x="33" y="49"/>
                  </a:lnTo>
                  <a:lnTo>
                    <a:pt x="33" y="53"/>
                  </a:lnTo>
                  <a:lnTo>
                    <a:pt x="34" y="55"/>
                  </a:lnTo>
                  <a:lnTo>
                    <a:pt x="33" y="59"/>
                  </a:lnTo>
                  <a:lnTo>
                    <a:pt x="34" y="61"/>
                  </a:lnTo>
                  <a:lnTo>
                    <a:pt x="34" y="61"/>
                  </a:lnTo>
                  <a:lnTo>
                    <a:pt x="34" y="65"/>
                  </a:lnTo>
                  <a:lnTo>
                    <a:pt x="27" y="70"/>
                  </a:lnTo>
                  <a:lnTo>
                    <a:pt x="27" y="74"/>
                  </a:lnTo>
                  <a:lnTo>
                    <a:pt x="23" y="76"/>
                  </a:lnTo>
                  <a:lnTo>
                    <a:pt x="21" y="78"/>
                  </a:lnTo>
                  <a:lnTo>
                    <a:pt x="13" y="84"/>
                  </a:lnTo>
                  <a:lnTo>
                    <a:pt x="2" y="86"/>
                  </a:lnTo>
                  <a:lnTo>
                    <a:pt x="0" y="88"/>
                  </a:lnTo>
                  <a:lnTo>
                    <a:pt x="44" y="89"/>
                  </a:lnTo>
                  <a:lnTo>
                    <a:pt x="44" y="89"/>
                  </a:lnTo>
                  <a:lnTo>
                    <a:pt x="44" y="8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114"/>
            <p:cNvSpPr>
              <a:spLocks/>
            </p:cNvSpPr>
            <p:nvPr/>
          </p:nvSpPr>
          <p:spPr bwMode="auto">
            <a:xfrm>
              <a:off x="15452251" y="-646250"/>
              <a:ext cx="172149" cy="125199"/>
            </a:xfrm>
            <a:custGeom>
              <a:avLst/>
              <a:gdLst>
                <a:gd name="T0" fmla="*/ 88 w 88"/>
                <a:gd name="T1" fmla="*/ 3 h 64"/>
                <a:gd name="T2" fmla="*/ 88 w 88"/>
                <a:gd name="T3" fmla="*/ 1 h 64"/>
                <a:gd name="T4" fmla="*/ 44 w 88"/>
                <a:gd name="T5" fmla="*/ 0 h 64"/>
                <a:gd name="T6" fmla="*/ 40 w 88"/>
                <a:gd name="T7" fmla="*/ 5 h 64"/>
                <a:gd name="T8" fmla="*/ 40 w 88"/>
                <a:gd name="T9" fmla="*/ 9 h 64"/>
                <a:gd name="T10" fmla="*/ 38 w 88"/>
                <a:gd name="T11" fmla="*/ 9 h 64"/>
                <a:gd name="T12" fmla="*/ 31 w 88"/>
                <a:gd name="T13" fmla="*/ 13 h 64"/>
                <a:gd name="T14" fmla="*/ 29 w 88"/>
                <a:gd name="T15" fmla="*/ 15 h 64"/>
                <a:gd name="T16" fmla="*/ 27 w 88"/>
                <a:gd name="T17" fmla="*/ 17 h 64"/>
                <a:gd name="T18" fmla="*/ 27 w 88"/>
                <a:gd name="T19" fmla="*/ 19 h 64"/>
                <a:gd name="T20" fmla="*/ 21 w 88"/>
                <a:gd name="T21" fmla="*/ 28 h 64"/>
                <a:gd name="T22" fmla="*/ 21 w 88"/>
                <a:gd name="T23" fmla="*/ 30 h 64"/>
                <a:gd name="T24" fmla="*/ 15 w 88"/>
                <a:gd name="T25" fmla="*/ 34 h 64"/>
                <a:gd name="T26" fmla="*/ 13 w 88"/>
                <a:gd name="T27" fmla="*/ 36 h 64"/>
                <a:gd name="T28" fmla="*/ 12 w 88"/>
                <a:gd name="T29" fmla="*/ 40 h 64"/>
                <a:gd name="T30" fmla="*/ 12 w 88"/>
                <a:gd name="T31" fmla="*/ 42 h 64"/>
                <a:gd name="T32" fmla="*/ 8 w 88"/>
                <a:gd name="T33" fmla="*/ 47 h 64"/>
                <a:gd name="T34" fmla="*/ 8 w 88"/>
                <a:gd name="T35" fmla="*/ 47 h 64"/>
                <a:gd name="T36" fmla="*/ 8 w 88"/>
                <a:gd name="T37" fmla="*/ 49 h 64"/>
                <a:gd name="T38" fmla="*/ 6 w 88"/>
                <a:gd name="T39" fmla="*/ 49 h 64"/>
                <a:gd name="T40" fmla="*/ 4 w 88"/>
                <a:gd name="T41" fmla="*/ 55 h 64"/>
                <a:gd name="T42" fmla="*/ 2 w 88"/>
                <a:gd name="T43" fmla="*/ 55 h 64"/>
                <a:gd name="T44" fmla="*/ 0 w 88"/>
                <a:gd name="T45" fmla="*/ 57 h 64"/>
                <a:gd name="T46" fmla="*/ 0 w 88"/>
                <a:gd name="T47" fmla="*/ 59 h 64"/>
                <a:gd name="T48" fmla="*/ 0 w 88"/>
                <a:gd name="T49" fmla="*/ 61 h 64"/>
                <a:gd name="T50" fmla="*/ 0 w 88"/>
                <a:gd name="T51" fmla="*/ 64 h 64"/>
                <a:gd name="T52" fmla="*/ 42 w 88"/>
                <a:gd name="T53" fmla="*/ 64 h 64"/>
                <a:gd name="T54" fmla="*/ 42 w 88"/>
                <a:gd name="T55" fmla="*/ 47 h 64"/>
                <a:gd name="T56" fmla="*/ 44 w 88"/>
                <a:gd name="T57" fmla="*/ 43 h 64"/>
                <a:gd name="T58" fmla="*/ 46 w 88"/>
                <a:gd name="T59" fmla="*/ 43 h 64"/>
                <a:gd name="T60" fmla="*/ 48 w 88"/>
                <a:gd name="T61" fmla="*/ 42 h 64"/>
                <a:gd name="T62" fmla="*/ 52 w 88"/>
                <a:gd name="T63" fmla="*/ 42 h 64"/>
                <a:gd name="T64" fmla="*/ 54 w 88"/>
                <a:gd name="T65" fmla="*/ 17 h 64"/>
                <a:gd name="T66" fmla="*/ 86 w 88"/>
                <a:gd name="T67" fmla="*/ 17 h 64"/>
                <a:gd name="T68" fmla="*/ 88 w 88"/>
                <a:gd name="T69" fmla="*/ 3 h 64"/>
                <a:gd name="T70" fmla="*/ 88 w 88"/>
                <a:gd name="T7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64">
                  <a:moveTo>
                    <a:pt x="88" y="3"/>
                  </a:moveTo>
                  <a:lnTo>
                    <a:pt x="88" y="1"/>
                  </a:lnTo>
                  <a:lnTo>
                    <a:pt x="44" y="0"/>
                  </a:lnTo>
                  <a:lnTo>
                    <a:pt x="40" y="5"/>
                  </a:lnTo>
                  <a:lnTo>
                    <a:pt x="40" y="9"/>
                  </a:lnTo>
                  <a:lnTo>
                    <a:pt x="38" y="9"/>
                  </a:lnTo>
                  <a:lnTo>
                    <a:pt x="31" y="13"/>
                  </a:lnTo>
                  <a:lnTo>
                    <a:pt x="29" y="15"/>
                  </a:lnTo>
                  <a:lnTo>
                    <a:pt x="27" y="17"/>
                  </a:lnTo>
                  <a:lnTo>
                    <a:pt x="27" y="19"/>
                  </a:lnTo>
                  <a:lnTo>
                    <a:pt x="21" y="28"/>
                  </a:lnTo>
                  <a:lnTo>
                    <a:pt x="21" y="30"/>
                  </a:lnTo>
                  <a:lnTo>
                    <a:pt x="15" y="34"/>
                  </a:lnTo>
                  <a:lnTo>
                    <a:pt x="13" y="36"/>
                  </a:lnTo>
                  <a:lnTo>
                    <a:pt x="12" y="40"/>
                  </a:lnTo>
                  <a:lnTo>
                    <a:pt x="12" y="42"/>
                  </a:lnTo>
                  <a:lnTo>
                    <a:pt x="8" y="47"/>
                  </a:lnTo>
                  <a:lnTo>
                    <a:pt x="8" y="47"/>
                  </a:lnTo>
                  <a:lnTo>
                    <a:pt x="8" y="49"/>
                  </a:lnTo>
                  <a:lnTo>
                    <a:pt x="6" y="49"/>
                  </a:lnTo>
                  <a:lnTo>
                    <a:pt x="4" y="55"/>
                  </a:lnTo>
                  <a:lnTo>
                    <a:pt x="2" y="55"/>
                  </a:lnTo>
                  <a:lnTo>
                    <a:pt x="0" y="57"/>
                  </a:lnTo>
                  <a:lnTo>
                    <a:pt x="0" y="59"/>
                  </a:lnTo>
                  <a:lnTo>
                    <a:pt x="0" y="61"/>
                  </a:lnTo>
                  <a:lnTo>
                    <a:pt x="0" y="64"/>
                  </a:lnTo>
                  <a:lnTo>
                    <a:pt x="42" y="64"/>
                  </a:lnTo>
                  <a:lnTo>
                    <a:pt x="42" y="47"/>
                  </a:lnTo>
                  <a:lnTo>
                    <a:pt x="44" y="43"/>
                  </a:lnTo>
                  <a:lnTo>
                    <a:pt x="46" y="43"/>
                  </a:lnTo>
                  <a:lnTo>
                    <a:pt x="48" y="42"/>
                  </a:lnTo>
                  <a:lnTo>
                    <a:pt x="52" y="42"/>
                  </a:lnTo>
                  <a:lnTo>
                    <a:pt x="54" y="17"/>
                  </a:lnTo>
                  <a:lnTo>
                    <a:pt x="86" y="17"/>
                  </a:lnTo>
                  <a:lnTo>
                    <a:pt x="88" y="3"/>
                  </a:lnTo>
                  <a:lnTo>
                    <a:pt x="88"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115"/>
            <p:cNvSpPr>
              <a:spLocks/>
            </p:cNvSpPr>
            <p:nvPr/>
          </p:nvSpPr>
          <p:spPr bwMode="auto">
            <a:xfrm>
              <a:off x="15448338" y="-640381"/>
              <a:ext cx="250399" cy="246485"/>
            </a:xfrm>
            <a:custGeom>
              <a:avLst/>
              <a:gdLst>
                <a:gd name="T0" fmla="*/ 44 w 128"/>
                <a:gd name="T1" fmla="*/ 61 h 126"/>
                <a:gd name="T2" fmla="*/ 46 w 128"/>
                <a:gd name="T3" fmla="*/ 40 h 126"/>
                <a:gd name="T4" fmla="*/ 50 w 128"/>
                <a:gd name="T5" fmla="*/ 39 h 126"/>
                <a:gd name="T6" fmla="*/ 56 w 128"/>
                <a:gd name="T7" fmla="*/ 14 h 126"/>
                <a:gd name="T8" fmla="*/ 90 w 128"/>
                <a:gd name="T9" fmla="*/ 0 h 126"/>
                <a:gd name="T10" fmla="*/ 128 w 128"/>
                <a:gd name="T11" fmla="*/ 23 h 126"/>
                <a:gd name="T12" fmla="*/ 115 w 128"/>
                <a:gd name="T13" fmla="*/ 25 h 126"/>
                <a:gd name="T14" fmla="*/ 126 w 128"/>
                <a:gd name="T15" fmla="*/ 111 h 126"/>
                <a:gd name="T16" fmla="*/ 84 w 128"/>
                <a:gd name="T17" fmla="*/ 121 h 126"/>
                <a:gd name="T18" fmla="*/ 82 w 128"/>
                <a:gd name="T19" fmla="*/ 119 h 126"/>
                <a:gd name="T20" fmla="*/ 79 w 128"/>
                <a:gd name="T21" fmla="*/ 121 h 126"/>
                <a:gd name="T22" fmla="*/ 79 w 128"/>
                <a:gd name="T23" fmla="*/ 117 h 126"/>
                <a:gd name="T24" fmla="*/ 71 w 128"/>
                <a:gd name="T25" fmla="*/ 119 h 126"/>
                <a:gd name="T26" fmla="*/ 67 w 128"/>
                <a:gd name="T27" fmla="*/ 123 h 126"/>
                <a:gd name="T28" fmla="*/ 63 w 128"/>
                <a:gd name="T29" fmla="*/ 117 h 126"/>
                <a:gd name="T30" fmla="*/ 57 w 128"/>
                <a:gd name="T31" fmla="*/ 117 h 126"/>
                <a:gd name="T32" fmla="*/ 57 w 128"/>
                <a:gd name="T33" fmla="*/ 123 h 126"/>
                <a:gd name="T34" fmla="*/ 54 w 128"/>
                <a:gd name="T35" fmla="*/ 124 h 126"/>
                <a:gd name="T36" fmla="*/ 52 w 128"/>
                <a:gd name="T37" fmla="*/ 126 h 126"/>
                <a:gd name="T38" fmla="*/ 48 w 128"/>
                <a:gd name="T39" fmla="*/ 124 h 126"/>
                <a:gd name="T40" fmla="*/ 46 w 128"/>
                <a:gd name="T41" fmla="*/ 121 h 126"/>
                <a:gd name="T42" fmla="*/ 42 w 128"/>
                <a:gd name="T43" fmla="*/ 119 h 126"/>
                <a:gd name="T44" fmla="*/ 40 w 128"/>
                <a:gd name="T45" fmla="*/ 115 h 126"/>
                <a:gd name="T46" fmla="*/ 38 w 128"/>
                <a:gd name="T47" fmla="*/ 113 h 126"/>
                <a:gd name="T48" fmla="*/ 35 w 128"/>
                <a:gd name="T49" fmla="*/ 115 h 126"/>
                <a:gd name="T50" fmla="*/ 33 w 128"/>
                <a:gd name="T51" fmla="*/ 113 h 126"/>
                <a:gd name="T52" fmla="*/ 29 w 128"/>
                <a:gd name="T53" fmla="*/ 109 h 126"/>
                <a:gd name="T54" fmla="*/ 21 w 128"/>
                <a:gd name="T55" fmla="*/ 107 h 126"/>
                <a:gd name="T56" fmla="*/ 10 w 128"/>
                <a:gd name="T57" fmla="*/ 111 h 126"/>
                <a:gd name="T58" fmla="*/ 6 w 128"/>
                <a:gd name="T59" fmla="*/ 113 h 126"/>
                <a:gd name="T60" fmla="*/ 6 w 128"/>
                <a:gd name="T61" fmla="*/ 109 h 126"/>
                <a:gd name="T62" fmla="*/ 10 w 128"/>
                <a:gd name="T63" fmla="*/ 100 h 126"/>
                <a:gd name="T64" fmla="*/ 8 w 128"/>
                <a:gd name="T65" fmla="*/ 82 h 126"/>
                <a:gd name="T66" fmla="*/ 6 w 128"/>
                <a:gd name="T67" fmla="*/ 79 h 126"/>
                <a:gd name="T68" fmla="*/ 8 w 128"/>
                <a:gd name="T69" fmla="*/ 75 h 126"/>
                <a:gd name="T70" fmla="*/ 10 w 128"/>
                <a:gd name="T71" fmla="*/ 71 h 126"/>
                <a:gd name="T72" fmla="*/ 4 w 128"/>
                <a:gd name="T73" fmla="*/ 69 h 126"/>
                <a:gd name="T74" fmla="*/ 2 w 128"/>
                <a:gd name="T75" fmla="*/ 65 h 126"/>
                <a:gd name="T76" fmla="*/ 0 w 128"/>
                <a:gd name="T77" fmla="*/ 63 h 126"/>
                <a:gd name="T78" fmla="*/ 2 w 128"/>
                <a:gd name="T79" fmla="*/ 6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6">
                  <a:moveTo>
                    <a:pt x="2" y="61"/>
                  </a:moveTo>
                  <a:lnTo>
                    <a:pt x="44" y="61"/>
                  </a:lnTo>
                  <a:lnTo>
                    <a:pt x="44" y="44"/>
                  </a:lnTo>
                  <a:lnTo>
                    <a:pt x="46" y="40"/>
                  </a:lnTo>
                  <a:lnTo>
                    <a:pt x="48" y="40"/>
                  </a:lnTo>
                  <a:lnTo>
                    <a:pt x="50" y="39"/>
                  </a:lnTo>
                  <a:lnTo>
                    <a:pt x="54" y="39"/>
                  </a:lnTo>
                  <a:lnTo>
                    <a:pt x="56" y="14"/>
                  </a:lnTo>
                  <a:lnTo>
                    <a:pt x="88" y="14"/>
                  </a:lnTo>
                  <a:lnTo>
                    <a:pt x="90" y="0"/>
                  </a:lnTo>
                  <a:lnTo>
                    <a:pt x="128" y="23"/>
                  </a:lnTo>
                  <a:lnTo>
                    <a:pt x="128" y="23"/>
                  </a:lnTo>
                  <a:lnTo>
                    <a:pt x="128" y="23"/>
                  </a:lnTo>
                  <a:lnTo>
                    <a:pt x="115" y="25"/>
                  </a:lnTo>
                  <a:lnTo>
                    <a:pt x="122" y="109"/>
                  </a:lnTo>
                  <a:lnTo>
                    <a:pt x="126" y="111"/>
                  </a:lnTo>
                  <a:lnTo>
                    <a:pt x="122" y="121"/>
                  </a:lnTo>
                  <a:lnTo>
                    <a:pt x="84" y="121"/>
                  </a:lnTo>
                  <a:lnTo>
                    <a:pt x="84" y="121"/>
                  </a:lnTo>
                  <a:lnTo>
                    <a:pt x="82" y="119"/>
                  </a:lnTo>
                  <a:lnTo>
                    <a:pt x="80" y="119"/>
                  </a:lnTo>
                  <a:lnTo>
                    <a:pt x="79" y="121"/>
                  </a:lnTo>
                  <a:lnTo>
                    <a:pt x="79" y="119"/>
                  </a:lnTo>
                  <a:lnTo>
                    <a:pt x="79" y="117"/>
                  </a:lnTo>
                  <a:lnTo>
                    <a:pt x="75" y="117"/>
                  </a:lnTo>
                  <a:lnTo>
                    <a:pt x="71" y="119"/>
                  </a:lnTo>
                  <a:lnTo>
                    <a:pt x="67" y="123"/>
                  </a:lnTo>
                  <a:lnTo>
                    <a:pt x="67" y="123"/>
                  </a:lnTo>
                  <a:lnTo>
                    <a:pt x="65" y="119"/>
                  </a:lnTo>
                  <a:lnTo>
                    <a:pt x="63" y="117"/>
                  </a:lnTo>
                  <a:lnTo>
                    <a:pt x="61" y="117"/>
                  </a:lnTo>
                  <a:lnTo>
                    <a:pt x="57" y="117"/>
                  </a:lnTo>
                  <a:lnTo>
                    <a:pt x="57" y="121"/>
                  </a:lnTo>
                  <a:lnTo>
                    <a:pt x="57" y="123"/>
                  </a:lnTo>
                  <a:lnTo>
                    <a:pt x="57" y="124"/>
                  </a:lnTo>
                  <a:lnTo>
                    <a:pt x="54" y="124"/>
                  </a:lnTo>
                  <a:lnTo>
                    <a:pt x="52" y="126"/>
                  </a:lnTo>
                  <a:lnTo>
                    <a:pt x="52" y="126"/>
                  </a:lnTo>
                  <a:lnTo>
                    <a:pt x="50" y="126"/>
                  </a:lnTo>
                  <a:lnTo>
                    <a:pt x="48" y="124"/>
                  </a:lnTo>
                  <a:lnTo>
                    <a:pt x="46" y="123"/>
                  </a:lnTo>
                  <a:lnTo>
                    <a:pt x="46" y="121"/>
                  </a:lnTo>
                  <a:lnTo>
                    <a:pt x="42" y="121"/>
                  </a:lnTo>
                  <a:lnTo>
                    <a:pt x="42" y="119"/>
                  </a:lnTo>
                  <a:lnTo>
                    <a:pt x="40" y="117"/>
                  </a:lnTo>
                  <a:lnTo>
                    <a:pt x="40" y="115"/>
                  </a:lnTo>
                  <a:lnTo>
                    <a:pt x="40" y="113"/>
                  </a:lnTo>
                  <a:lnTo>
                    <a:pt x="38" y="113"/>
                  </a:lnTo>
                  <a:lnTo>
                    <a:pt x="36" y="113"/>
                  </a:lnTo>
                  <a:lnTo>
                    <a:pt x="35" y="115"/>
                  </a:lnTo>
                  <a:lnTo>
                    <a:pt x="33" y="113"/>
                  </a:lnTo>
                  <a:lnTo>
                    <a:pt x="33" y="113"/>
                  </a:lnTo>
                  <a:lnTo>
                    <a:pt x="31" y="109"/>
                  </a:lnTo>
                  <a:lnTo>
                    <a:pt x="29" y="109"/>
                  </a:lnTo>
                  <a:lnTo>
                    <a:pt x="23" y="107"/>
                  </a:lnTo>
                  <a:lnTo>
                    <a:pt x="21" y="107"/>
                  </a:lnTo>
                  <a:lnTo>
                    <a:pt x="15" y="109"/>
                  </a:lnTo>
                  <a:lnTo>
                    <a:pt x="10" y="111"/>
                  </a:lnTo>
                  <a:lnTo>
                    <a:pt x="8" y="113"/>
                  </a:lnTo>
                  <a:lnTo>
                    <a:pt x="6" y="113"/>
                  </a:lnTo>
                  <a:lnTo>
                    <a:pt x="4" y="113"/>
                  </a:lnTo>
                  <a:lnTo>
                    <a:pt x="6" y="109"/>
                  </a:lnTo>
                  <a:lnTo>
                    <a:pt x="8" y="103"/>
                  </a:lnTo>
                  <a:lnTo>
                    <a:pt x="10" y="100"/>
                  </a:lnTo>
                  <a:lnTo>
                    <a:pt x="10" y="94"/>
                  </a:lnTo>
                  <a:lnTo>
                    <a:pt x="8" y="82"/>
                  </a:lnTo>
                  <a:lnTo>
                    <a:pt x="6" y="79"/>
                  </a:lnTo>
                  <a:lnTo>
                    <a:pt x="6" y="79"/>
                  </a:lnTo>
                  <a:lnTo>
                    <a:pt x="8" y="79"/>
                  </a:lnTo>
                  <a:lnTo>
                    <a:pt x="8" y="75"/>
                  </a:lnTo>
                  <a:lnTo>
                    <a:pt x="8" y="73"/>
                  </a:lnTo>
                  <a:lnTo>
                    <a:pt x="10" y="71"/>
                  </a:lnTo>
                  <a:lnTo>
                    <a:pt x="6" y="67"/>
                  </a:lnTo>
                  <a:lnTo>
                    <a:pt x="4" y="69"/>
                  </a:lnTo>
                  <a:lnTo>
                    <a:pt x="4" y="67"/>
                  </a:lnTo>
                  <a:lnTo>
                    <a:pt x="2" y="65"/>
                  </a:lnTo>
                  <a:lnTo>
                    <a:pt x="0" y="67"/>
                  </a:lnTo>
                  <a:lnTo>
                    <a:pt x="0" y="63"/>
                  </a:lnTo>
                  <a:lnTo>
                    <a:pt x="2" y="61"/>
                  </a:lnTo>
                  <a:lnTo>
                    <a:pt x="2" y="6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116"/>
            <p:cNvSpPr>
              <a:spLocks/>
            </p:cNvSpPr>
            <p:nvPr/>
          </p:nvSpPr>
          <p:spPr bwMode="auto">
            <a:xfrm>
              <a:off x="15550063" y="-595389"/>
              <a:ext cx="344297" cy="291479"/>
            </a:xfrm>
            <a:custGeom>
              <a:avLst/>
              <a:gdLst>
                <a:gd name="T0" fmla="*/ 5 w 176"/>
                <a:gd name="T1" fmla="*/ 101 h 149"/>
                <a:gd name="T2" fmla="*/ 5 w 176"/>
                <a:gd name="T3" fmla="*/ 94 h 149"/>
                <a:gd name="T4" fmla="*/ 13 w 176"/>
                <a:gd name="T5" fmla="*/ 96 h 149"/>
                <a:gd name="T6" fmla="*/ 19 w 176"/>
                <a:gd name="T7" fmla="*/ 96 h 149"/>
                <a:gd name="T8" fmla="*/ 27 w 176"/>
                <a:gd name="T9" fmla="*/ 96 h 149"/>
                <a:gd name="T10" fmla="*/ 30 w 176"/>
                <a:gd name="T11" fmla="*/ 96 h 149"/>
                <a:gd name="T12" fmla="*/ 70 w 176"/>
                <a:gd name="T13" fmla="*/ 98 h 149"/>
                <a:gd name="T14" fmla="*/ 63 w 176"/>
                <a:gd name="T15" fmla="*/ 2 h 149"/>
                <a:gd name="T16" fmla="*/ 147 w 176"/>
                <a:gd name="T17" fmla="*/ 48 h 149"/>
                <a:gd name="T18" fmla="*/ 156 w 176"/>
                <a:gd name="T19" fmla="*/ 50 h 149"/>
                <a:gd name="T20" fmla="*/ 164 w 176"/>
                <a:gd name="T21" fmla="*/ 56 h 149"/>
                <a:gd name="T22" fmla="*/ 164 w 176"/>
                <a:gd name="T23" fmla="*/ 61 h 149"/>
                <a:gd name="T24" fmla="*/ 176 w 176"/>
                <a:gd name="T25" fmla="*/ 59 h 149"/>
                <a:gd name="T26" fmla="*/ 174 w 176"/>
                <a:gd name="T27" fmla="*/ 88 h 149"/>
                <a:gd name="T28" fmla="*/ 172 w 176"/>
                <a:gd name="T29" fmla="*/ 94 h 149"/>
                <a:gd name="T30" fmla="*/ 158 w 176"/>
                <a:gd name="T31" fmla="*/ 98 h 149"/>
                <a:gd name="T32" fmla="*/ 149 w 176"/>
                <a:gd name="T33" fmla="*/ 100 h 149"/>
                <a:gd name="T34" fmla="*/ 137 w 176"/>
                <a:gd name="T35" fmla="*/ 101 h 149"/>
                <a:gd name="T36" fmla="*/ 133 w 176"/>
                <a:gd name="T37" fmla="*/ 101 h 149"/>
                <a:gd name="T38" fmla="*/ 126 w 176"/>
                <a:gd name="T39" fmla="*/ 101 h 149"/>
                <a:gd name="T40" fmla="*/ 114 w 176"/>
                <a:gd name="T41" fmla="*/ 105 h 149"/>
                <a:gd name="T42" fmla="*/ 99 w 176"/>
                <a:gd name="T43" fmla="*/ 115 h 149"/>
                <a:gd name="T44" fmla="*/ 90 w 176"/>
                <a:gd name="T45" fmla="*/ 117 h 149"/>
                <a:gd name="T46" fmla="*/ 84 w 176"/>
                <a:gd name="T47" fmla="*/ 122 h 149"/>
                <a:gd name="T48" fmla="*/ 80 w 176"/>
                <a:gd name="T49" fmla="*/ 130 h 149"/>
                <a:gd name="T50" fmla="*/ 74 w 176"/>
                <a:gd name="T51" fmla="*/ 136 h 149"/>
                <a:gd name="T52" fmla="*/ 72 w 176"/>
                <a:gd name="T53" fmla="*/ 142 h 149"/>
                <a:gd name="T54" fmla="*/ 72 w 176"/>
                <a:gd name="T55" fmla="*/ 145 h 149"/>
                <a:gd name="T56" fmla="*/ 67 w 176"/>
                <a:gd name="T57" fmla="*/ 147 h 149"/>
                <a:gd name="T58" fmla="*/ 61 w 176"/>
                <a:gd name="T59" fmla="*/ 145 h 149"/>
                <a:gd name="T60" fmla="*/ 55 w 176"/>
                <a:gd name="T61" fmla="*/ 147 h 149"/>
                <a:gd name="T62" fmla="*/ 48 w 176"/>
                <a:gd name="T63" fmla="*/ 147 h 149"/>
                <a:gd name="T64" fmla="*/ 44 w 176"/>
                <a:gd name="T65" fmla="*/ 145 h 149"/>
                <a:gd name="T66" fmla="*/ 44 w 176"/>
                <a:gd name="T67" fmla="*/ 142 h 149"/>
                <a:gd name="T68" fmla="*/ 38 w 176"/>
                <a:gd name="T69" fmla="*/ 143 h 149"/>
                <a:gd name="T70" fmla="*/ 42 w 176"/>
                <a:gd name="T71" fmla="*/ 136 h 149"/>
                <a:gd name="T72" fmla="*/ 38 w 176"/>
                <a:gd name="T73" fmla="*/ 132 h 149"/>
                <a:gd name="T74" fmla="*/ 36 w 176"/>
                <a:gd name="T75" fmla="*/ 128 h 149"/>
                <a:gd name="T76" fmla="*/ 30 w 176"/>
                <a:gd name="T77" fmla="*/ 128 h 149"/>
                <a:gd name="T78" fmla="*/ 25 w 176"/>
                <a:gd name="T79" fmla="*/ 130 h 149"/>
                <a:gd name="T80" fmla="*/ 17 w 176"/>
                <a:gd name="T81" fmla="*/ 130 h 149"/>
                <a:gd name="T82" fmla="*/ 11 w 176"/>
                <a:gd name="T83" fmla="*/ 130 h 149"/>
                <a:gd name="T84" fmla="*/ 11 w 176"/>
                <a:gd name="T85" fmla="*/ 128 h 149"/>
                <a:gd name="T86" fmla="*/ 9 w 176"/>
                <a:gd name="T87" fmla="*/ 124 h 149"/>
                <a:gd name="T88" fmla="*/ 7 w 176"/>
                <a:gd name="T89" fmla="*/ 121 h 149"/>
                <a:gd name="T90" fmla="*/ 4 w 176"/>
                <a:gd name="T91" fmla="*/ 119 h 149"/>
                <a:gd name="T92" fmla="*/ 0 w 176"/>
                <a:gd name="T93" fmla="*/ 113 h 149"/>
                <a:gd name="T94" fmla="*/ 0 w 176"/>
                <a:gd name="T95" fmla="*/ 10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9">
                  <a:moveTo>
                    <a:pt x="0" y="103"/>
                  </a:moveTo>
                  <a:lnTo>
                    <a:pt x="2" y="101"/>
                  </a:lnTo>
                  <a:lnTo>
                    <a:pt x="5" y="101"/>
                  </a:lnTo>
                  <a:lnTo>
                    <a:pt x="5" y="100"/>
                  </a:lnTo>
                  <a:lnTo>
                    <a:pt x="5" y="98"/>
                  </a:lnTo>
                  <a:lnTo>
                    <a:pt x="5" y="94"/>
                  </a:lnTo>
                  <a:lnTo>
                    <a:pt x="9" y="94"/>
                  </a:lnTo>
                  <a:lnTo>
                    <a:pt x="11" y="94"/>
                  </a:lnTo>
                  <a:lnTo>
                    <a:pt x="13" y="96"/>
                  </a:lnTo>
                  <a:lnTo>
                    <a:pt x="15" y="100"/>
                  </a:lnTo>
                  <a:lnTo>
                    <a:pt x="15" y="100"/>
                  </a:lnTo>
                  <a:lnTo>
                    <a:pt x="19" y="96"/>
                  </a:lnTo>
                  <a:lnTo>
                    <a:pt x="23" y="94"/>
                  </a:lnTo>
                  <a:lnTo>
                    <a:pt x="27" y="94"/>
                  </a:lnTo>
                  <a:lnTo>
                    <a:pt x="27" y="96"/>
                  </a:lnTo>
                  <a:lnTo>
                    <a:pt x="27" y="98"/>
                  </a:lnTo>
                  <a:lnTo>
                    <a:pt x="28" y="96"/>
                  </a:lnTo>
                  <a:lnTo>
                    <a:pt x="30" y="96"/>
                  </a:lnTo>
                  <a:lnTo>
                    <a:pt x="32" y="98"/>
                  </a:lnTo>
                  <a:lnTo>
                    <a:pt x="32" y="98"/>
                  </a:lnTo>
                  <a:lnTo>
                    <a:pt x="70" y="98"/>
                  </a:lnTo>
                  <a:lnTo>
                    <a:pt x="74" y="88"/>
                  </a:lnTo>
                  <a:lnTo>
                    <a:pt x="70" y="86"/>
                  </a:lnTo>
                  <a:lnTo>
                    <a:pt x="63" y="2"/>
                  </a:lnTo>
                  <a:lnTo>
                    <a:pt x="76" y="0"/>
                  </a:lnTo>
                  <a:lnTo>
                    <a:pt x="147" y="44"/>
                  </a:lnTo>
                  <a:lnTo>
                    <a:pt x="147" y="48"/>
                  </a:lnTo>
                  <a:lnTo>
                    <a:pt x="151" y="50"/>
                  </a:lnTo>
                  <a:lnTo>
                    <a:pt x="154" y="50"/>
                  </a:lnTo>
                  <a:lnTo>
                    <a:pt x="156" y="50"/>
                  </a:lnTo>
                  <a:lnTo>
                    <a:pt x="158" y="52"/>
                  </a:lnTo>
                  <a:lnTo>
                    <a:pt x="162" y="54"/>
                  </a:lnTo>
                  <a:lnTo>
                    <a:pt x="164" y="56"/>
                  </a:lnTo>
                  <a:lnTo>
                    <a:pt x="164" y="56"/>
                  </a:lnTo>
                  <a:lnTo>
                    <a:pt x="162" y="59"/>
                  </a:lnTo>
                  <a:lnTo>
                    <a:pt x="164" y="61"/>
                  </a:lnTo>
                  <a:lnTo>
                    <a:pt x="166" y="61"/>
                  </a:lnTo>
                  <a:lnTo>
                    <a:pt x="172" y="61"/>
                  </a:lnTo>
                  <a:lnTo>
                    <a:pt x="176" y="59"/>
                  </a:lnTo>
                  <a:lnTo>
                    <a:pt x="176" y="59"/>
                  </a:lnTo>
                  <a:lnTo>
                    <a:pt x="174" y="79"/>
                  </a:lnTo>
                  <a:lnTo>
                    <a:pt x="174" y="88"/>
                  </a:lnTo>
                  <a:lnTo>
                    <a:pt x="172" y="88"/>
                  </a:lnTo>
                  <a:lnTo>
                    <a:pt x="172" y="92"/>
                  </a:lnTo>
                  <a:lnTo>
                    <a:pt x="172" y="94"/>
                  </a:lnTo>
                  <a:lnTo>
                    <a:pt x="166" y="98"/>
                  </a:lnTo>
                  <a:lnTo>
                    <a:pt x="162" y="98"/>
                  </a:lnTo>
                  <a:lnTo>
                    <a:pt x="158" y="98"/>
                  </a:lnTo>
                  <a:lnTo>
                    <a:pt x="156" y="100"/>
                  </a:lnTo>
                  <a:lnTo>
                    <a:pt x="154" y="100"/>
                  </a:lnTo>
                  <a:lnTo>
                    <a:pt x="149" y="100"/>
                  </a:lnTo>
                  <a:lnTo>
                    <a:pt x="147" y="101"/>
                  </a:lnTo>
                  <a:lnTo>
                    <a:pt x="143" y="101"/>
                  </a:lnTo>
                  <a:lnTo>
                    <a:pt x="137" y="101"/>
                  </a:lnTo>
                  <a:lnTo>
                    <a:pt x="133" y="101"/>
                  </a:lnTo>
                  <a:lnTo>
                    <a:pt x="133" y="101"/>
                  </a:lnTo>
                  <a:lnTo>
                    <a:pt x="133" y="101"/>
                  </a:lnTo>
                  <a:lnTo>
                    <a:pt x="132" y="101"/>
                  </a:lnTo>
                  <a:lnTo>
                    <a:pt x="128" y="100"/>
                  </a:lnTo>
                  <a:lnTo>
                    <a:pt x="126" y="101"/>
                  </a:lnTo>
                  <a:lnTo>
                    <a:pt x="120" y="101"/>
                  </a:lnTo>
                  <a:lnTo>
                    <a:pt x="116" y="103"/>
                  </a:lnTo>
                  <a:lnTo>
                    <a:pt x="114" y="105"/>
                  </a:lnTo>
                  <a:lnTo>
                    <a:pt x="105" y="109"/>
                  </a:lnTo>
                  <a:lnTo>
                    <a:pt x="99" y="113"/>
                  </a:lnTo>
                  <a:lnTo>
                    <a:pt x="99" y="115"/>
                  </a:lnTo>
                  <a:lnTo>
                    <a:pt x="93" y="117"/>
                  </a:lnTo>
                  <a:lnTo>
                    <a:pt x="91" y="117"/>
                  </a:lnTo>
                  <a:lnTo>
                    <a:pt x="90" y="117"/>
                  </a:lnTo>
                  <a:lnTo>
                    <a:pt x="88" y="117"/>
                  </a:lnTo>
                  <a:lnTo>
                    <a:pt x="88" y="119"/>
                  </a:lnTo>
                  <a:lnTo>
                    <a:pt x="84" y="122"/>
                  </a:lnTo>
                  <a:lnTo>
                    <a:pt x="84" y="122"/>
                  </a:lnTo>
                  <a:lnTo>
                    <a:pt x="82" y="126"/>
                  </a:lnTo>
                  <a:lnTo>
                    <a:pt x="80" y="130"/>
                  </a:lnTo>
                  <a:lnTo>
                    <a:pt x="76" y="132"/>
                  </a:lnTo>
                  <a:lnTo>
                    <a:pt x="74" y="134"/>
                  </a:lnTo>
                  <a:lnTo>
                    <a:pt x="74" y="136"/>
                  </a:lnTo>
                  <a:lnTo>
                    <a:pt x="76" y="140"/>
                  </a:lnTo>
                  <a:lnTo>
                    <a:pt x="74" y="140"/>
                  </a:lnTo>
                  <a:lnTo>
                    <a:pt x="72" y="142"/>
                  </a:lnTo>
                  <a:lnTo>
                    <a:pt x="74" y="143"/>
                  </a:lnTo>
                  <a:lnTo>
                    <a:pt x="74" y="145"/>
                  </a:lnTo>
                  <a:lnTo>
                    <a:pt x="72" y="145"/>
                  </a:lnTo>
                  <a:lnTo>
                    <a:pt x="70" y="149"/>
                  </a:lnTo>
                  <a:lnTo>
                    <a:pt x="67" y="147"/>
                  </a:lnTo>
                  <a:lnTo>
                    <a:pt x="67" y="147"/>
                  </a:lnTo>
                  <a:lnTo>
                    <a:pt x="67" y="145"/>
                  </a:lnTo>
                  <a:lnTo>
                    <a:pt x="65" y="145"/>
                  </a:lnTo>
                  <a:lnTo>
                    <a:pt x="61" y="145"/>
                  </a:lnTo>
                  <a:lnTo>
                    <a:pt x="61" y="147"/>
                  </a:lnTo>
                  <a:lnTo>
                    <a:pt x="59" y="147"/>
                  </a:lnTo>
                  <a:lnTo>
                    <a:pt x="55" y="147"/>
                  </a:lnTo>
                  <a:lnTo>
                    <a:pt x="53" y="145"/>
                  </a:lnTo>
                  <a:lnTo>
                    <a:pt x="51" y="145"/>
                  </a:lnTo>
                  <a:lnTo>
                    <a:pt x="48" y="147"/>
                  </a:lnTo>
                  <a:lnTo>
                    <a:pt x="48" y="147"/>
                  </a:lnTo>
                  <a:lnTo>
                    <a:pt x="48" y="145"/>
                  </a:lnTo>
                  <a:lnTo>
                    <a:pt x="44" y="145"/>
                  </a:lnTo>
                  <a:lnTo>
                    <a:pt x="44" y="143"/>
                  </a:lnTo>
                  <a:lnTo>
                    <a:pt x="44" y="143"/>
                  </a:lnTo>
                  <a:lnTo>
                    <a:pt x="44" y="142"/>
                  </a:lnTo>
                  <a:lnTo>
                    <a:pt x="42" y="142"/>
                  </a:lnTo>
                  <a:lnTo>
                    <a:pt x="40" y="143"/>
                  </a:lnTo>
                  <a:lnTo>
                    <a:pt x="38" y="143"/>
                  </a:lnTo>
                  <a:lnTo>
                    <a:pt x="40" y="140"/>
                  </a:lnTo>
                  <a:lnTo>
                    <a:pt x="42" y="138"/>
                  </a:lnTo>
                  <a:lnTo>
                    <a:pt x="42" y="136"/>
                  </a:lnTo>
                  <a:lnTo>
                    <a:pt x="40" y="136"/>
                  </a:lnTo>
                  <a:lnTo>
                    <a:pt x="38" y="136"/>
                  </a:lnTo>
                  <a:lnTo>
                    <a:pt x="38" y="132"/>
                  </a:lnTo>
                  <a:lnTo>
                    <a:pt x="38" y="130"/>
                  </a:lnTo>
                  <a:lnTo>
                    <a:pt x="36" y="128"/>
                  </a:lnTo>
                  <a:lnTo>
                    <a:pt x="36" y="128"/>
                  </a:lnTo>
                  <a:lnTo>
                    <a:pt x="34" y="128"/>
                  </a:lnTo>
                  <a:lnTo>
                    <a:pt x="32" y="130"/>
                  </a:lnTo>
                  <a:lnTo>
                    <a:pt x="30" y="128"/>
                  </a:lnTo>
                  <a:lnTo>
                    <a:pt x="27" y="128"/>
                  </a:lnTo>
                  <a:lnTo>
                    <a:pt x="25" y="130"/>
                  </a:lnTo>
                  <a:lnTo>
                    <a:pt x="25" y="130"/>
                  </a:lnTo>
                  <a:lnTo>
                    <a:pt x="21" y="132"/>
                  </a:lnTo>
                  <a:lnTo>
                    <a:pt x="19" y="132"/>
                  </a:lnTo>
                  <a:lnTo>
                    <a:pt x="17" y="130"/>
                  </a:lnTo>
                  <a:lnTo>
                    <a:pt x="15" y="130"/>
                  </a:lnTo>
                  <a:lnTo>
                    <a:pt x="13" y="132"/>
                  </a:lnTo>
                  <a:lnTo>
                    <a:pt x="11" y="130"/>
                  </a:lnTo>
                  <a:lnTo>
                    <a:pt x="11" y="130"/>
                  </a:lnTo>
                  <a:lnTo>
                    <a:pt x="11" y="130"/>
                  </a:lnTo>
                  <a:lnTo>
                    <a:pt x="11" y="128"/>
                  </a:lnTo>
                  <a:lnTo>
                    <a:pt x="9" y="126"/>
                  </a:lnTo>
                  <a:lnTo>
                    <a:pt x="9" y="124"/>
                  </a:lnTo>
                  <a:lnTo>
                    <a:pt x="9" y="124"/>
                  </a:lnTo>
                  <a:lnTo>
                    <a:pt x="9" y="122"/>
                  </a:lnTo>
                  <a:lnTo>
                    <a:pt x="9" y="121"/>
                  </a:lnTo>
                  <a:lnTo>
                    <a:pt x="7" y="121"/>
                  </a:lnTo>
                  <a:lnTo>
                    <a:pt x="7" y="119"/>
                  </a:lnTo>
                  <a:lnTo>
                    <a:pt x="5" y="119"/>
                  </a:lnTo>
                  <a:lnTo>
                    <a:pt x="4" y="119"/>
                  </a:lnTo>
                  <a:lnTo>
                    <a:pt x="4" y="115"/>
                  </a:lnTo>
                  <a:lnTo>
                    <a:pt x="0" y="113"/>
                  </a:lnTo>
                  <a:lnTo>
                    <a:pt x="0" y="113"/>
                  </a:lnTo>
                  <a:lnTo>
                    <a:pt x="2" y="109"/>
                  </a:lnTo>
                  <a:lnTo>
                    <a:pt x="0" y="107"/>
                  </a:lnTo>
                  <a:lnTo>
                    <a:pt x="0" y="105"/>
                  </a:lnTo>
                  <a:lnTo>
                    <a:pt x="0"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117"/>
            <p:cNvSpPr>
              <a:spLocks/>
            </p:cNvSpPr>
            <p:nvPr/>
          </p:nvSpPr>
          <p:spPr bwMode="auto">
            <a:xfrm>
              <a:off x="15690911" y="-399765"/>
              <a:ext cx="160411" cy="103680"/>
            </a:xfrm>
            <a:custGeom>
              <a:avLst/>
              <a:gdLst>
                <a:gd name="T0" fmla="*/ 2 w 82"/>
                <a:gd name="T1" fmla="*/ 43 h 53"/>
                <a:gd name="T2" fmla="*/ 2 w 82"/>
                <a:gd name="T3" fmla="*/ 40 h 53"/>
                <a:gd name="T4" fmla="*/ 2 w 82"/>
                <a:gd name="T5" fmla="*/ 36 h 53"/>
                <a:gd name="T6" fmla="*/ 4 w 82"/>
                <a:gd name="T7" fmla="*/ 32 h 53"/>
                <a:gd name="T8" fmla="*/ 10 w 82"/>
                <a:gd name="T9" fmla="*/ 26 h 53"/>
                <a:gd name="T10" fmla="*/ 12 w 82"/>
                <a:gd name="T11" fmla="*/ 22 h 53"/>
                <a:gd name="T12" fmla="*/ 16 w 82"/>
                <a:gd name="T13" fmla="*/ 17 h 53"/>
                <a:gd name="T14" fmla="*/ 19 w 82"/>
                <a:gd name="T15" fmla="*/ 17 h 53"/>
                <a:gd name="T16" fmla="*/ 27 w 82"/>
                <a:gd name="T17" fmla="*/ 15 h 53"/>
                <a:gd name="T18" fmla="*/ 33 w 82"/>
                <a:gd name="T19" fmla="*/ 9 h 53"/>
                <a:gd name="T20" fmla="*/ 44 w 82"/>
                <a:gd name="T21" fmla="*/ 3 h 53"/>
                <a:gd name="T22" fmla="*/ 54 w 82"/>
                <a:gd name="T23" fmla="*/ 1 h 53"/>
                <a:gd name="T24" fmla="*/ 60 w 82"/>
                <a:gd name="T25" fmla="*/ 1 h 53"/>
                <a:gd name="T26" fmla="*/ 61 w 82"/>
                <a:gd name="T27" fmla="*/ 1 h 53"/>
                <a:gd name="T28" fmla="*/ 61 w 82"/>
                <a:gd name="T29" fmla="*/ 5 h 53"/>
                <a:gd name="T30" fmla="*/ 60 w 82"/>
                <a:gd name="T31" fmla="*/ 11 h 53"/>
                <a:gd name="T32" fmla="*/ 69 w 82"/>
                <a:gd name="T33" fmla="*/ 21 h 53"/>
                <a:gd name="T34" fmla="*/ 79 w 82"/>
                <a:gd name="T35" fmla="*/ 21 h 53"/>
                <a:gd name="T36" fmla="*/ 81 w 82"/>
                <a:gd name="T37" fmla="*/ 22 h 53"/>
                <a:gd name="T38" fmla="*/ 81 w 82"/>
                <a:gd name="T39" fmla="*/ 24 h 53"/>
                <a:gd name="T40" fmla="*/ 82 w 82"/>
                <a:gd name="T41" fmla="*/ 30 h 53"/>
                <a:gd name="T42" fmla="*/ 82 w 82"/>
                <a:gd name="T43" fmla="*/ 30 h 53"/>
                <a:gd name="T44" fmla="*/ 79 w 82"/>
                <a:gd name="T45" fmla="*/ 34 h 53"/>
                <a:gd name="T46" fmla="*/ 73 w 82"/>
                <a:gd name="T47" fmla="*/ 34 h 53"/>
                <a:gd name="T48" fmla="*/ 71 w 82"/>
                <a:gd name="T49" fmla="*/ 38 h 53"/>
                <a:gd name="T50" fmla="*/ 71 w 82"/>
                <a:gd name="T51" fmla="*/ 40 h 53"/>
                <a:gd name="T52" fmla="*/ 67 w 82"/>
                <a:gd name="T53" fmla="*/ 42 h 53"/>
                <a:gd name="T54" fmla="*/ 56 w 82"/>
                <a:gd name="T55" fmla="*/ 40 h 53"/>
                <a:gd name="T56" fmla="*/ 54 w 82"/>
                <a:gd name="T57" fmla="*/ 40 h 53"/>
                <a:gd name="T58" fmla="*/ 50 w 82"/>
                <a:gd name="T59" fmla="*/ 40 h 53"/>
                <a:gd name="T60" fmla="*/ 40 w 82"/>
                <a:gd name="T61" fmla="*/ 42 h 53"/>
                <a:gd name="T62" fmla="*/ 31 w 82"/>
                <a:gd name="T63" fmla="*/ 42 h 53"/>
                <a:gd name="T64" fmla="*/ 27 w 82"/>
                <a:gd name="T65" fmla="*/ 43 h 53"/>
                <a:gd name="T66" fmla="*/ 29 w 82"/>
                <a:gd name="T67" fmla="*/ 47 h 53"/>
                <a:gd name="T68" fmla="*/ 31 w 82"/>
                <a:gd name="T69" fmla="*/ 53 h 53"/>
                <a:gd name="T70" fmla="*/ 27 w 82"/>
                <a:gd name="T71" fmla="*/ 51 h 53"/>
                <a:gd name="T72" fmla="*/ 23 w 82"/>
                <a:gd name="T73" fmla="*/ 53 h 53"/>
                <a:gd name="T74" fmla="*/ 18 w 82"/>
                <a:gd name="T75" fmla="*/ 53 h 53"/>
                <a:gd name="T76" fmla="*/ 14 w 82"/>
                <a:gd name="T77" fmla="*/ 49 h 53"/>
                <a:gd name="T78" fmla="*/ 10 w 82"/>
                <a:gd name="T79" fmla="*/ 49 h 53"/>
                <a:gd name="T80" fmla="*/ 4 w 82"/>
                <a:gd name="T81" fmla="*/ 47 h 53"/>
                <a:gd name="T82" fmla="*/ 2 w 82"/>
                <a:gd name="T83"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53">
                  <a:moveTo>
                    <a:pt x="2" y="45"/>
                  </a:moveTo>
                  <a:lnTo>
                    <a:pt x="2" y="43"/>
                  </a:lnTo>
                  <a:lnTo>
                    <a:pt x="0" y="42"/>
                  </a:lnTo>
                  <a:lnTo>
                    <a:pt x="2" y="40"/>
                  </a:lnTo>
                  <a:lnTo>
                    <a:pt x="4" y="40"/>
                  </a:lnTo>
                  <a:lnTo>
                    <a:pt x="2" y="36"/>
                  </a:lnTo>
                  <a:lnTo>
                    <a:pt x="2" y="34"/>
                  </a:lnTo>
                  <a:lnTo>
                    <a:pt x="4" y="32"/>
                  </a:lnTo>
                  <a:lnTo>
                    <a:pt x="8" y="30"/>
                  </a:lnTo>
                  <a:lnTo>
                    <a:pt x="10" y="26"/>
                  </a:lnTo>
                  <a:lnTo>
                    <a:pt x="12" y="22"/>
                  </a:lnTo>
                  <a:lnTo>
                    <a:pt x="12" y="22"/>
                  </a:lnTo>
                  <a:lnTo>
                    <a:pt x="16" y="19"/>
                  </a:lnTo>
                  <a:lnTo>
                    <a:pt x="16" y="17"/>
                  </a:lnTo>
                  <a:lnTo>
                    <a:pt x="18" y="17"/>
                  </a:lnTo>
                  <a:lnTo>
                    <a:pt x="19" y="17"/>
                  </a:lnTo>
                  <a:lnTo>
                    <a:pt x="21" y="17"/>
                  </a:lnTo>
                  <a:lnTo>
                    <a:pt x="27" y="15"/>
                  </a:lnTo>
                  <a:lnTo>
                    <a:pt x="27" y="13"/>
                  </a:lnTo>
                  <a:lnTo>
                    <a:pt x="33" y="9"/>
                  </a:lnTo>
                  <a:lnTo>
                    <a:pt x="42" y="5"/>
                  </a:lnTo>
                  <a:lnTo>
                    <a:pt x="44" y="3"/>
                  </a:lnTo>
                  <a:lnTo>
                    <a:pt x="48" y="1"/>
                  </a:lnTo>
                  <a:lnTo>
                    <a:pt x="54" y="1"/>
                  </a:lnTo>
                  <a:lnTo>
                    <a:pt x="56" y="0"/>
                  </a:lnTo>
                  <a:lnTo>
                    <a:pt x="60" y="1"/>
                  </a:lnTo>
                  <a:lnTo>
                    <a:pt x="61" y="1"/>
                  </a:lnTo>
                  <a:lnTo>
                    <a:pt x="61" y="1"/>
                  </a:lnTo>
                  <a:lnTo>
                    <a:pt x="61" y="3"/>
                  </a:lnTo>
                  <a:lnTo>
                    <a:pt x="61" y="5"/>
                  </a:lnTo>
                  <a:lnTo>
                    <a:pt x="60" y="7"/>
                  </a:lnTo>
                  <a:lnTo>
                    <a:pt x="60" y="11"/>
                  </a:lnTo>
                  <a:lnTo>
                    <a:pt x="69" y="17"/>
                  </a:lnTo>
                  <a:lnTo>
                    <a:pt x="69" y="21"/>
                  </a:lnTo>
                  <a:lnTo>
                    <a:pt x="73" y="22"/>
                  </a:lnTo>
                  <a:lnTo>
                    <a:pt x="79" y="21"/>
                  </a:lnTo>
                  <a:lnTo>
                    <a:pt x="79" y="21"/>
                  </a:lnTo>
                  <a:lnTo>
                    <a:pt x="81" y="22"/>
                  </a:lnTo>
                  <a:lnTo>
                    <a:pt x="81" y="22"/>
                  </a:lnTo>
                  <a:lnTo>
                    <a:pt x="81" y="24"/>
                  </a:lnTo>
                  <a:lnTo>
                    <a:pt x="79" y="26"/>
                  </a:lnTo>
                  <a:lnTo>
                    <a:pt x="82" y="30"/>
                  </a:lnTo>
                  <a:lnTo>
                    <a:pt x="82" y="30"/>
                  </a:lnTo>
                  <a:lnTo>
                    <a:pt x="82" y="30"/>
                  </a:lnTo>
                  <a:lnTo>
                    <a:pt x="81" y="34"/>
                  </a:lnTo>
                  <a:lnTo>
                    <a:pt x="79" y="34"/>
                  </a:lnTo>
                  <a:lnTo>
                    <a:pt x="75" y="36"/>
                  </a:lnTo>
                  <a:lnTo>
                    <a:pt x="73" y="34"/>
                  </a:lnTo>
                  <a:lnTo>
                    <a:pt x="71" y="36"/>
                  </a:lnTo>
                  <a:lnTo>
                    <a:pt x="71" y="38"/>
                  </a:lnTo>
                  <a:lnTo>
                    <a:pt x="71" y="38"/>
                  </a:lnTo>
                  <a:lnTo>
                    <a:pt x="71" y="40"/>
                  </a:lnTo>
                  <a:lnTo>
                    <a:pt x="67" y="42"/>
                  </a:lnTo>
                  <a:lnTo>
                    <a:pt x="67" y="42"/>
                  </a:lnTo>
                  <a:lnTo>
                    <a:pt x="56" y="40"/>
                  </a:lnTo>
                  <a:lnTo>
                    <a:pt x="56" y="40"/>
                  </a:lnTo>
                  <a:lnTo>
                    <a:pt x="56" y="40"/>
                  </a:lnTo>
                  <a:lnTo>
                    <a:pt x="54" y="40"/>
                  </a:lnTo>
                  <a:lnTo>
                    <a:pt x="52" y="40"/>
                  </a:lnTo>
                  <a:lnTo>
                    <a:pt x="50" y="40"/>
                  </a:lnTo>
                  <a:lnTo>
                    <a:pt x="46" y="42"/>
                  </a:lnTo>
                  <a:lnTo>
                    <a:pt x="40" y="42"/>
                  </a:lnTo>
                  <a:lnTo>
                    <a:pt x="39" y="42"/>
                  </a:lnTo>
                  <a:lnTo>
                    <a:pt x="31" y="42"/>
                  </a:lnTo>
                  <a:lnTo>
                    <a:pt x="27" y="42"/>
                  </a:lnTo>
                  <a:lnTo>
                    <a:pt x="27" y="43"/>
                  </a:lnTo>
                  <a:lnTo>
                    <a:pt x="27" y="47"/>
                  </a:lnTo>
                  <a:lnTo>
                    <a:pt x="29" y="47"/>
                  </a:lnTo>
                  <a:lnTo>
                    <a:pt x="31" y="51"/>
                  </a:lnTo>
                  <a:lnTo>
                    <a:pt x="31" y="53"/>
                  </a:lnTo>
                  <a:lnTo>
                    <a:pt x="27" y="53"/>
                  </a:lnTo>
                  <a:lnTo>
                    <a:pt x="27" y="51"/>
                  </a:lnTo>
                  <a:lnTo>
                    <a:pt x="25" y="51"/>
                  </a:lnTo>
                  <a:lnTo>
                    <a:pt x="23" y="53"/>
                  </a:lnTo>
                  <a:lnTo>
                    <a:pt x="19" y="53"/>
                  </a:lnTo>
                  <a:lnTo>
                    <a:pt x="18" y="53"/>
                  </a:lnTo>
                  <a:lnTo>
                    <a:pt x="16" y="51"/>
                  </a:lnTo>
                  <a:lnTo>
                    <a:pt x="14" y="49"/>
                  </a:lnTo>
                  <a:lnTo>
                    <a:pt x="12" y="49"/>
                  </a:lnTo>
                  <a:lnTo>
                    <a:pt x="10" y="49"/>
                  </a:lnTo>
                  <a:lnTo>
                    <a:pt x="10" y="49"/>
                  </a:lnTo>
                  <a:lnTo>
                    <a:pt x="4" y="47"/>
                  </a:lnTo>
                  <a:lnTo>
                    <a:pt x="2" y="45"/>
                  </a:lnTo>
                  <a:lnTo>
                    <a:pt x="2" y="4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118"/>
            <p:cNvSpPr>
              <a:spLocks/>
            </p:cNvSpPr>
            <p:nvPr/>
          </p:nvSpPr>
          <p:spPr bwMode="auto">
            <a:xfrm>
              <a:off x="15436601" y="-431065"/>
              <a:ext cx="134981" cy="89987"/>
            </a:xfrm>
            <a:custGeom>
              <a:avLst/>
              <a:gdLst>
                <a:gd name="T0" fmla="*/ 12 w 69"/>
                <a:gd name="T1" fmla="*/ 6 h 46"/>
                <a:gd name="T2" fmla="*/ 16 w 69"/>
                <a:gd name="T3" fmla="*/ 4 h 46"/>
                <a:gd name="T4" fmla="*/ 27 w 69"/>
                <a:gd name="T5" fmla="*/ 0 h 46"/>
                <a:gd name="T6" fmla="*/ 35 w 69"/>
                <a:gd name="T7" fmla="*/ 2 h 46"/>
                <a:gd name="T8" fmla="*/ 39 w 69"/>
                <a:gd name="T9" fmla="*/ 6 h 46"/>
                <a:gd name="T10" fmla="*/ 41 w 69"/>
                <a:gd name="T11" fmla="*/ 8 h 46"/>
                <a:gd name="T12" fmla="*/ 44 w 69"/>
                <a:gd name="T13" fmla="*/ 6 h 46"/>
                <a:gd name="T14" fmla="*/ 46 w 69"/>
                <a:gd name="T15" fmla="*/ 8 h 46"/>
                <a:gd name="T16" fmla="*/ 48 w 69"/>
                <a:gd name="T17" fmla="*/ 12 h 46"/>
                <a:gd name="T18" fmla="*/ 52 w 69"/>
                <a:gd name="T19" fmla="*/ 14 h 46"/>
                <a:gd name="T20" fmla="*/ 54 w 69"/>
                <a:gd name="T21" fmla="*/ 17 h 46"/>
                <a:gd name="T22" fmla="*/ 58 w 69"/>
                <a:gd name="T23" fmla="*/ 19 h 46"/>
                <a:gd name="T24" fmla="*/ 58 w 69"/>
                <a:gd name="T25" fmla="*/ 23 h 46"/>
                <a:gd name="T26" fmla="*/ 58 w 69"/>
                <a:gd name="T27" fmla="*/ 29 h 46"/>
                <a:gd name="T28" fmla="*/ 62 w 69"/>
                <a:gd name="T29" fmla="*/ 31 h 46"/>
                <a:gd name="T30" fmla="*/ 63 w 69"/>
                <a:gd name="T31" fmla="*/ 35 h 46"/>
                <a:gd name="T32" fmla="*/ 65 w 69"/>
                <a:gd name="T33" fmla="*/ 37 h 46"/>
                <a:gd name="T34" fmla="*/ 67 w 69"/>
                <a:gd name="T35" fmla="*/ 38 h 46"/>
                <a:gd name="T36" fmla="*/ 67 w 69"/>
                <a:gd name="T37" fmla="*/ 40 h 46"/>
                <a:gd name="T38" fmla="*/ 69 w 69"/>
                <a:gd name="T39" fmla="*/ 44 h 46"/>
                <a:gd name="T40" fmla="*/ 69 w 69"/>
                <a:gd name="T41" fmla="*/ 46 h 46"/>
                <a:gd name="T42" fmla="*/ 67 w 69"/>
                <a:gd name="T43" fmla="*/ 44 h 46"/>
                <a:gd name="T44" fmla="*/ 63 w 69"/>
                <a:gd name="T45" fmla="*/ 44 h 46"/>
                <a:gd name="T46" fmla="*/ 60 w 69"/>
                <a:gd name="T47" fmla="*/ 44 h 46"/>
                <a:gd name="T48" fmla="*/ 54 w 69"/>
                <a:gd name="T49" fmla="*/ 42 h 46"/>
                <a:gd name="T50" fmla="*/ 42 w 69"/>
                <a:gd name="T51" fmla="*/ 40 h 46"/>
                <a:gd name="T52" fmla="*/ 41 w 69"/>
                <a:gd name="T53" fmla="*/ 40 h 46"/>
                <a:gd name="T54" fmla="*/ 27 w 69"/>
                <a:gd name="T55" fmla="*/ 40 h 46"/>
                <a:gd name="T56" fmla="*/ 21 w 69"/>
                <a:gd name="T57" fmla="*/ 44 h 46"/>
                <a:gd name="T58" fmla="*/ 12 w 69"/>
                <a:gd name="T59" fmla="*/ 44 h 46"/>
                <a:gd name="T60" fmla="*/ 8 w 69"/>
                <a:gd name="T61" fmla="*/ 42 h 46"/>
                <a:gd name="T62" fmla="*/ 10 w 69"/>
                <a:gd name="T63" fmla="*/ 42 h 46"/>
                <a:gd name="T64" fmla="*/ 14 w 69"/>
                <a:gd name="T65" fmla="*/ 40 h 46"/>
                <a:gd name="T66" fmla="*/ 8 w 69"/>
                <a:gd name="T67" fmla="*/ 40 h 46"/>
                <a:gd name="T68" fmla="*/ 8 w 69"/>
                <a:gd name="T69" fmla="*/ 38 h 46"/>
                <a:gd name="T70" fmla="*/ 8 w 69"/>
                <a:gd name="T71" fmla="*/ 37 h 46"/>
                <a:gd name="T72" fmla="*/ 18 w 69"/>
                <a:gd name="T73" fmla="*/ 35 h 46"/>
                <a:gd name="T74" fmla="*/ 21 w 69"/>
                <a:gd name="T75" fmla="*/ 33 h 46"/>
                <a:gd name="T76" fmla="*/ 23 w 69"/>
                <a:gd name="T77" fmla="*/ 33 h 46"/>
                <a:gd name="T78" fmla="*/ 27 w 69"/>
                <a:gd name="T79" fmla="*/ 31 h 46"/>
                <a:gd name="T80" fmla="*/ 31 w 69"/>
                <a:gd name="T81" fmla="*/ 33 h 46"/>
                <a:gd name="T82" fmla="*/ 37 w 69"/>
                <a:gd name="T83" fmla="*/ 35 h 46"/>
                <a:gd name="T84" fmla="*/ 41 w 69"/>
                <a:gd name="T85" fmla="*/ 35 h 46"/>
                <a:gd name="T86" fmla="*/ 39 w 69"/>
                <a:gd name="T87" fmla="*/ 33 h 46"/>
                <a:gd name="T88" fmla="*/ 33 w 69"/>
                <a:gd name="T89" fmla="*/ 31 h 46"/>
                <a:gd name="T90" fmla="*/ 25 w 69"/>
                <a:gd name="T91" fmla="*/ 29 h 46"/>
                <a:gd name="T92" fmla="*/ 21 w 69"/>
                <a:gd name="T93" fmla="*/ 29 h 46"/>
                <a:gd name="T94" fmla="*/ 16 w 69"/>
                <a:gd name="T95" fmla="*/ 31 h 46"/>
                <a:gd name="T96" fmla="*/ 10 w 69"/>
                <a:gd name="T97" fmla="*/ 33 h 46"/>
                <a:gd name="T98" fmla="*/ 10 w 69"/>
                <a:gd name="T99" fmla="*/ 31 h 46"/>
                <a:gd name="T100" fmla="*/ 8 w 69"/>
                <a:gd name="T101" fmla="*/ 29 h 46"/>
                <a:gd name="T102" fmla="*/ 6 w 69"/>
                <a:gd name="T103" fmla="*/ 27 h 46"/>
                <a:gd name="T104" fmla="*/ 0 w 69"/>
                <a:gd name="T105" fmla="*/ 19 h 46"/>
                <a:gd name="T106" fmla="*/ 10 w 69"/>
                <a:gd name="T107"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46">
                  <a:moveTo>
                    <a:pt x="10" y="6"/>
                  </a:moveTo>
                  <a:lnTo>
                    <a:pt x="12" y="6"/>
                  </a:lnTo>
                  <a:lnTo>
                    <a:pt x="14" y="6"/>
                  </a:lnTo>
                  <a:lnTo>
                    <a:pt x="16" y="4"/>
                  </a:lnTo>
                  <a:lnTo>
                    <a:pt x="21" y="2"/>
                  </a:lnTo>
                  <a:lnTo>
                    <a:pt x="27" y="0"/>
                  </a:lnTo>
                  <a:lnTo>
                    <a:pt x="29" y="0"/>
                  </a:lnTo>
                  <a:lnTo>
                    <a:pt x="35" y="2"/>
                  </a:lnTo>
                  <a:lnTo>
                    <a:pt x="37" y="2"/>
                  </a:lnTo>
                  <a:lnTo>
                    <a:pt x="39" y="6"/>
                  </a:lnTo>
                  <a:lnTo>
                    <a:pt x="39" y="6"/>
                  </a:lnTo>
                  <a:lnTo>
                    <a:pt x="41" y="8"/>
                  </a:lnTo>
                  <a:lnTo>
                    <a:pt x="42" y="6"/>
                  </a:lnTo>
                  <a:lnTo>
                    <a:pt x="44" y="6"/>
                  </a:lnTo>
                  <a:lnTo>
                    <a:pt x="46" y="6"/>
                  </a:lnTo>
                  <a:lnTo>
                    <a:pt x="46" y="8"/>
                  </a:lnTo>
                  <a:lnTo>
                    <a:pt x="46" y="10"/>
                  </a:lnTo>
                  <a:lnTo>
                    <a:pt x="48" y="12"/>
                  </a:lnTo>
                  <a:lnTo>
                    <a:pt x="48" y="14"/>
                  </a:lnTo>
                  <a:lnTo>
                    <a:pt x="52" y="14"/>
                  </a:lnTo>
                  <a:lnTo>
                    <a:pt x="52" y="16"/>
                  </a:lnTo>
                  <a:lnTo>
                    <a:pt x="54" y="17"/>
                  </a:lnTo>
                  <a:lnTo>
                    <a:pt x="56" y="19"/>
                  </a:lnTo>
                  <a:lnTo>
                    <a:pt x="58" y="19"/>
                  </a:lnTo>
                  <a:lnTo>
                    <a:pt x="58" y="21"/>
                  </a:lnTo>
                  <a:lnTo>
                    <a:pt x="58" y="23"/>
                  </a:lnTo>
                  <a:lnTo>
                    <a:pt x="60" y="25"/>
                  </a:lnTo>
                  <a:lnTo>
                    <a:pt x="58" y="29"/>
                  </a:lnTo>
                  <a:lnTo>
                    <a:pt x="58" y="29"/>
                  </a:lnTo>
                  <a:lnTo>
                    <a:pt x="62" y="31"/>
                  </a:lnTo>
                  <a:lnTo>
                    <a:pt x="62" y="35"/>
                  </a:lnTo>
                  <a:lnTo>
                    <a:pt x="63" y="35"/>
                  </a:lnTo>
                  <a:lnTo>
                    <a:pt x="65" y="35"/>
                  </a:lnTo>
                  <a:lnTo>
                    <a:pt x="65" y="37"/>
                  </a:lnTo>
                  <a:lnTo>
                    <a:pt x="67" y="37"/>
                  </a:lnTo>
                  <a:lnTo>
                    <a:pt x="67" y="38"/>
                  </a:lnTo>
                  <a:lnTo>
                    <a:pt x="67" y="40"/>
                  </a:lnTo>
                  <a:lnTo>
                    <a:pt x="67" y="40"/>
                  </a:lnTo>
                  <a:lnTo>
                    <a:pt x="67" y="42"/>
                  </a:lnTo>
                  <a:lnTo>
                    <a:pt x="69" y="44"/>
                  </a:lnTo>
                  <a:lnTo>
                    <a:pt x="69" y="46"/>
                  </a:lnTo>
                  <a:lnTo>
                    <a:pt x="69" y="46"/>
                  </a:lnTo>
                  <a:lnTo>
                    <a:pt x="69" y="44"/>
                  </a:lnTo>
                  <a:lnTo>
                    <a:pt x="67" y="44"/>
                  </a:lnTo>
                  <a:lnTo>
                    <a:pt x="65" y="44"/>
                  </a:lnTo>
                  <a:lnTo>
                    <a:pt x="63" y="44"/>
                  </a:lnTo>
                  <a:lnTo>
                    <a:pt x="62" y="44"/>
                  </a:lnTo>
                  <a:lnTo>
                    <a:pt x="60" y="44"/>
                  </a:lnTo>
                  <a:lnTo>
                    <a:pt x="56" y="44"/>
                  </a:lnTo>
                  <a:lnTo>
                    <a:pt x="54" y="42"/>
                  </a:lnTo>
                  <a:lnTo>
                    <a:pt x="50" y="40"/>
                  </a:lnTo>
                  <a:lnTo>
                    <a:pt x="42" y="40"/>
                  </a:lnTo>
                  <a:lnTo>
                    <a:pt x="41" y="40"/>
                  </a:lnTo>
                  <a:lnTo>
                    <a:pt x="41" y="40"/>
                  </a:lnTo>
                  <a:lnTo>
                    <a:pt x="39" y="40"/>
                  </a:lnTo>
                  <a:lnTo>
                    <a:pt x="27" y="40"/>
                  </a:lnTo>
                  <a:lnTo>
                    <a:pt x="23" y="42"/>
                  </a:lnTo>
                  <a:lnTo>
                    <a:pt x="21" y="44"/>
                  </a:lnTo>
                  <a:lnTo>
                    <a:pt x="16" y="42"/>
                  </a:lnTo>
                  <a:lnTo>
                    <a:pt x="12" y="44"/>
                  </a:lnTo>
                  <a:lnTo>
                    <a:pt x="8" y="44"/>
                  </a:lnTo>
                  <a:lnTo>
                    <a:pt x="8" y="42"/>
                  </a:lnTo>
                  <a:lnTo>
                    <a:pt x="8" y="42"/>
                  </a:lnTo>
                  <a:lnTo>
                    <a:pt x="10" y="42"/>
                  </a:lnTo>
                  <a:lnTo>
                    <a:pt x="12" y="42"/>
                  </a:lnTo>
                  <a:lnTo>
                    <a:pt x="14" y="40"/>
                  </a:lnTo>
                  <a:lnTo>
                    <a:pt x="10" y="40"/>
                  </a:lnTo>
                  <a:lnTo>
                    <a:pt x="8" y="40"/>
                  </a:lnTo>
                  <a:lnTo>
                    <a:pt x="6" y="40"/>
                  </a:lnTo>
                  <a:lnTo>
                    <a:pt x="8" y="38"/>
                  </a:lnTo>
                  <a:lnTo>
                    <a:pt x="8" y="37"/>
                  </a:lnTo>
                  <a:lnTo>
                    <a:pt x="8" y="37"/>
                  </a:lnTo>
                  <a:lnTo>
                    <a:pt x="16" y="37"/>
                  </a:lnTo>
                  <a:lnTo>
                    <a:pt x="18" y="35"/>
                  </a:lnTo>
                  <a:lnTo>
                    <a:pt x="20" y="33"/>
                  </a:lnTo>
                  <a:lnTo>
                    <a:pt x="21" y="33"/>
                  </a:lnTo>
                  <a:lnTo>
                    <a:pt x="23" y="33"/>
                  </a:lnTo>
                  <a:lnTo>
                    <a:pt x="23" y="33"/>
                  </a:lnTo>
                  <a:lnTo>
                    <a:pt x="25" y="33"/>
                  </a:lnTo>
                  <a:lnTo>
                    <a:pt x="27" y="31"/>
                  </a:lnTo>
                  <a:lnTo>
                    <a:pt x="29" y="33"/>
                  </a:lnTo>
                  <a:lnTo>
                    <a:pt x="31" y="33"/>
                  </a:lnTo>
                  <a:lnTo>
                    <a:pt x="35" y="35"/>
                  </a:lnTo>
                  <a:lnTo>
                    <a:pt x="37" y="35"/>
                  </a:lnTo>
                  <a:lnTo>
                    <a:pt x="41" y="35"/>
                  </a:lnTo>
                  <a:lnTo>
                    <a:pt x="41" y="35"/>
                  </a:lnTo>
                  <a:lnTo>
                    <a:pt x="41" y="33"/>
                  </a:lnTo>
                  <a:lnTo>
                    <a:pt x="39" y="33"/>
                  </a:lnTo>
                  <a:lnTo>
                    <a:pt x="35" y="31"/>
                  </a:lnTo>
                  <a:lnTo>
                    <a:pt x="33" y="31"/>
                  </a:lnTo>
                  <a:lnTo>
                    <a:pt x="29" y="29"/>
                  </a:lnTo>
                  <a:lnTo>
                    <a:pt x="25" y="29"/>
                  </a:lnTo>
                  <a:lnTo>
                    <a:pt x="23" y="27"/>
                  </a:lnTo>
                  <a:lnTo>
                    <a:pt x="21" y="29"/>
                  </a:lnTo>
                  <a:lnTo>
                    <a:pt x="18" y="31"/>
                  </a:lnTo>
                  <a:lnTo>
                    <a:pt x="16" y="31"/>
                  </a:lnTo>
                  <a:lnTo>
                    <a:pt x="14" y="33"/>
                  </a:lnTo>
                  <a:lnTo>
                    <a:pt x="10" y="33"/>
                  </a:lnTo>
                  <a:lnTo>
                    <a:pt x="10" y="31"/>
                  </a:lnTo>
                  <a:lnTo>
                    <a:pt x="10" y="31"/>
                  </a:lnTo>
                  <a:lnTo>
                    <a:pt x="8" y="29"/>
                  </a:lnTo>
                  <a:lnTo>
                    <a:pt x="8" y="29"/>
                  </a:lnTo>
                  <a:lnTo>
                    <a:pt x="8" y="27"/>
                  </a:lnTo>
                  <a:lnTo>
                    <a:pt x="6" y="27"/>
                  </a:lnTo>
                  <a:lnTo>
                    <a:pt x="4" y="23"/>
                  </a:lnTo>
                  <a:lnTo>
                    <a:pt x="0" y="19"/>
                  </a:lnTo>
                  <a:lnTo>
                    <a:pt x="8" y="14"/>
                  </a:lnTo>
                  <a:lnTo>
                    <a:pt x="10" y="10"/>
                  </a:lnTo>
                  <a:lnTo>
                    <a:pt x="1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119"/>
            <p:cNvSpPr>
              <a:spLocks/>
            </p:cNvSpPr>
            <p:nvPr/>
          </p:nvSpPr>
          <p:spPr bwMode="auto">
            <a:xfrm>
              <a:off x="15448338" y="-378247"/>
              <a:ext cx="68469" cy="19563"/>
            </a:xfrm>
            <a:custGeom>
              <a:avLst/>
              <a:gdLst>
                <a:gd name="T0" fmla="*/ 2 w 35"/>
                <a:gd name="T1" fmla="*/ 10 h 10"/>
                <a:gd name="T2" fmla="*/ 2 w 35"/>
                <a:gd name="T3" fmla="*/ 10 h 10"/>
                <a:gd name="T4" fmla="*/ 10 w 35"/>
                <a:gd name="T5" fmla="*/ 10 h 10"/>
                <a:gd name="T6" fmla="*/ 12 w 35"/>
                <a:gd name="T7" fmla="*/ 8 h 10"/>
                <a:gd name="T8" fmla="*/ 14 w 35"/>
                <a:gd name="T9" fmla="*/ 6 h 10"/>
                <a:gd name="T10" fmla="*/ 15 w 35"/>
                <a:gd name="T11" fmla="*/ 6 h 10"/>
                <a:gd name="T12" fmla="*/ 17 w 35"/>
                <a:gd name="T13" fmla="*/ 6 h 10"/>
                <a:gd name="T14" fmla="*/ 17 w 35"/>
                <a:gd name="T15" fmla="*/ 6 h 10"/>
                <a:gd name="T16" fmla="*/ 19 w 35"/>
                <a:gd name="T17" fmla="*/ 6 h 10"/>
                <a:gd name="T18" fmla="*/ 21 w 35"/>
                <a:gd name="T19" fmla="*/ 4 h 10"/>
                <a:gd name="T20" fmla="*/ 23 w 35"/>
                <a:gd name="T21" fmla="*/ 6 h 10"/>
                <a:gd name="T22" fmla="*/ 25 w 35"/>
                <a:gd name="T23" fmla="*/ 6 h 10"/>
                <a:gd name="T24" fmla="*/ 29 w 35"/>
                <a:gd name="T25" fmla="*/ 8 h 10"/>
                <a:gd name="T26" fmla="*/ 31 w 35"/>
                <a:gd name="T27" fmla="*/ 8 h 10"/>
                <a:gd name="T28" fmla="*/ 35 w 35"/>
                <a:gd name="T29" fmla="*/ 8 h 10"/>
                <a:gd name="T30" fmla="*/ 35 w 35"/>
                <a:gd name="T31" fmla="*/ 8 h 10"/>
                <a:gd name="T32" fmla="*/ 35 w 35"/>
                <a:gd name="T33" fmla="*/ 6 h 10"/>
                <a:gd name="T34" fmla="*/ 33 w 35"/>
                <a:gd name="T35" fmla="*/ 6 h 10"/>
                <a:gd name="T36" fmla="*/ 29 w 35"/>
                <a:gd name="T37" fmla="*/ 4 h 10"/>
                <a:gd name="T38" fmla="*/ 27 w 35"/>
                <a:gd name="T39" fmla="*/ 4 h 10"/>
                <a:gd name="T40" fmla="*/ 23 w 35"/>
                <a:gd name="T41" fmla="*/ 2 h 10"/>
                <a:gd name="T42" fmla="*/ 19 w 35"/>
                <a:gd name="T43" fmla="*/ 2 h 10"/>
                <a:gd name="T44" fmla="*/ 17 w 35"/>
                <a:gd name="T45" fmla="*/ 0 h 10"/>
                <a:gd name="T46" fmla="*/ 15 w 35"/>
                <a:gd name="T47" fmla="*/ 2 h 10"/>
                <a:gd name="T48" fmla="*/ 12 w 35"/>
                <a:gd name="T49" fmla="*/ 4 h 10"/>
                <a:gd name="T50" fmla="*/ 10 w 35"/>
                <a:gd name="T51" fmla="*/ 4 h 10"/>
                <a:gd name="T52" fmla="*/ 8 w 35"/>
                <a:gd name="T53" fmla="*/ 6 h 10"/>
                <a:gd name="T54" fmla="*/ 4 w 35"/>
                <a:gd name="T55" fmla="*/ 6 h 10"/>
                <a:gd name="T56" fmla="*/ 4 w 35"/>
                <a:gd name="T57" fmla="*/ 6 h 10"/>
                <a:gd name="T58" fmla="*/ 6 w 35"/>
                <a:gd name="T59" fmla="*/ 8 h 10"/>
                <a:gd name="T60" fmla="*/ 10 w 35"/>
                <a:gd name="T61" fmla="*/ 8 h 10"/>
                <a:gd name="T62" fmla="*/ 8 w 35"/>
                <a:gd name="T63" fmla="*/ 8 h 10"/>
                <a:gd name="T64" fmla="*/ 4 w 35"/>
                <a:gd name="T65" fmla="*/ 10 h 10"/>
                <a:gd name="T66" fmla="*/ 2 w 35"/>
                <a:gd name="T67" fmla="*/ 6 h 10"/>
                <a:gd name="T68" fmla="*/ 0 w 35"/>
                <a:gd name="T69" fmla="*/ 8 h 10"/>
                <a:gd name="T70" fmla="*/ 2 w 35"/>
                <a:gd name="T71" fmla="*/ 10 h 10"/>
                <a:gd name="T72" fmla="*/ 2 w 35"/>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10">
                  <a:moveTo>
                    <a:pt x="2" y="10"/>
                  </a:moveTo>
                  <a:lnTo>
                    <a:pt x="2" y="10"/>
                  </a:lnTo>
                  <a:lnTo>
                    <a:pt x="10" y="10"/>
                  </a:lnTo>
                  <a:lnTo>
                    <a:pt x="12" y="8"/>
                  </a:lnTo>
                  <a:lnTo>
                    <a:pt x="14" y="6"/>
                  </a:lnTo>
                  <a:lnTo>
                    <a:pt x="15" y="6"/>
                  </a:lnTo>
                  <a:lnTo>
                    <a:pt x="17" y="6"/>
                  </a:lnTo>
                  <a:lnTo>
                    <a:pt x="17" y="6"/>
                  </a:lnTo>
                  <a:lnTo>
                    <a:pt x="19" y="6"/>
                  </a:lnTo>
                  <a:lnTo>
                    <a:pt x="21" y="4"/>
                  </a:lnTo>
                  <a:lnTo>
                    <a:pt x="23" y="6"/>
                  </a:lnTo>
                  <a:lnTo>
                    <a:pt x="25" y="6"/>
                  </a:lnTo>
                  <a:lnTo>
                    <a:pt x="29" y="8"/>
                  </a:lnTo>
                  <a:lnTo>
                    <a:pt x="31" y="8"/>
                  </a:lnTo>
                  <a:lnTo>
                    <a:pt x="35" y="8"/>
                  </a:lnTo>
                  <a:lnTo>
                    <a:pt x="35" y="8"/>
                  </a:lnTo>
                  <a:lnTo>
                    <a:pt x="35" y="6"/>
                  </a:lnTo>
                  <a:lnTo>
                    <a:pt x="33" y="6"/>
                  </a:lnTo>
                  <a:lnTo>
                    <a:pt x="29" y="4"/>
                  </a:lnTo>
                  <a:lnTo>
                    <a:pt x="27" y="4"/>
                  </a:lnTo>
                  <a:lnTo>
                    <a:pt x="23" y="2"/>
                  </a:lnTo>
                  <a:lnTo>
                    <a:pt x="19" y="2"/>
                  </a:lnTo>
                  <a:lnTo>
                    <a:pt x="17" y="0"/>
                  </a:lnTo>
                  <a:lnTo>
                    <a:pt x="15" y="2"/>
                  </a:lnTo>
                  <a:lnTo>
                    <a:pt x="12" y="4"/>
                  </a:lnTo>
                  <a:lnTo>
                    <a:pt x="10" y="4"/>
                  </a:lnTo>
                  <a:lnTo>
                    <a:pt x="8" y="6"/>
                  </a:lnTo>
                  <a:lnTo>
                    <a:pt x="4" y="6"/>
                  </a:lnTo>
                  <a:lnTo>
                    <a:pt x="4" y="6"/>
                  </a:lnTo>
                  <a:lnTo>
                    <a:pt x="6" y="8"/>
                  </a:lnTo>
                  <a:lnTo>
                    <a:pt x="10" y="8"/>
                  </a:lnTo>
                  <a:lnTo>
                    <a:pt x="8" y="8"/>
                  </a:lnTo>
                  <a:lnTo>
                    <a:pt x="4" y="10"/>
                  </a:lnTo>
                  <a:lnTo>
                    <a:pt x="2" y="6"/>
                  </a:lnTo>
                  <a:lnTo>
                    <a:pt x="0" y="8"/>
                  </a:lnTo>
                  <a:lnTo>
                    <a:pt x="2" y="10"/>
                  </a:lnTo>
                  <a:lnTo>
                    <a:pt x="2"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120"/>
            <p:cNvSpPr>
              <a:spLocks/>
            </p:cNvSpPr>
            <p:nvPr/>
          </p:nvSpPr>
          <p:spPr bwMode="auto">
            <a:xfrm>
              <a:off x="15452251" y="-352815"/>
              <a:ext cx="66512" cy="35212"/>
            </a:xfrm>
            <a:custGeom>
              <a:avLst/>
              <a:gdLst>
                <a:gd name="T0" fmla="*/ 0 w 34"/>
                <a:gd name="T1" fmla="*/ 4 h 18"/>
                <a:gd name="T2" fmla="*/ 4 w 34"/>
                <a:gd name="T3" fmla="*/ 4 h 18"/>
                <a:gd name="T4" fmla="*/ 8 w 34"/>
                <a:gd name="T5" fmla="*/ 2 h 18"/>
                <a:gd name="T6" fmla="*/ 13 w 34"/>
                <a:gd name="T7" fmla="*/ 4 h 18"/>
                <a:gd name="T8" fmla="*/ 15 w 34"/>
                <a:gd name="T9" fmla="*/ 2 h 18"/>
                <a:gd name="T10" fmla="*/ 19 w 34"/>
                <a:gd name="T11" fmla="*/ 0 h 18"/>
                <a:gd name="T12" fmla="*/ 31 w 34"/>
                <a:gd name="T13" fmla="*/ 0 h 18"/>
                <a:gd name="T14" fmla="*/ 33 w 34"/>
                <a:gd name="T15" fmla="*/ 0 h 18"/>
                <a:gd name="T16" fmla="*/ 33 w 34"/>
                <a:gd name="T17" fmla="*/ 4 h 18"/>
                <a:gd name="T18" fmla="*/ 33 w 34"/>
                <a:gd name="T19" fmla="*/ 6 h 18"/>
                <a:gd name="T20" fmla="*/ 33 w 34"/>
                <a:gd name="T21" fmla="*/ 8 h 18"/>
                <a:gd name="T22" fmla="*/ 34 w 34"/>
                <a:gd name="T23" fmla="*/ 10 h 18"/>
                <a:gd name="T24" fmla="*/ 33 w 34"/>
                <a:gd name="T25" fmla="*/ 12 h 18"/>
                <a:gd name="T26" fmla="*/ 33 w 34"/>
                <a:gd name="T27" fmla="*/ 12 h 18"/>
                <a:gd name="T28" fmla="*/ 29 w 34"/>
                <a:gd name="T29" fmla="*/ 14 h 18"/>
                <a:gd name="T30" fmla="*/ 25 w 34"/>
                <a:gd name="T31" fmla="*/ 16 h 18"/>
                <a:gd name="T32" fmla="*/ 23 w 34"/>
                <a:gd name="T33" fmla="*/ 16 h 18"/>
                <a:gd name="T34" fmla="*/ 21 w 34"/>
                <a:gd name="T35" fmla="*/ 18 h 18"/>
                <a:gd name="T36" fmla="*/ 19 w 34"/>
                <a:gd name="T37" fmla="*/ 18 h 18"/>
                <a:gd name="T38" fmla="*/ 19 w 34"/>
                <a:gd name="T39" fmla="*/ 18 h 18"/>
                <a:gd name="T40" fmla="*/ 19 w 34"/>
                <a:gd name="T41" fmla="*/ 16 h 18"/>
                <a:gd name="T42" fmla="*/ 13 w 34"/>
                <a:gd name="T43" fmla="*/ 16 h 18"/>
                <a:gd name="T44" fmla="*/ 17 w 34"/>
                <a:gd name="T45" fmla="*/ 14 h 18"/>
                <a:gd name="T46" fmla="*/ 15 w 34"/>
                <a:gd name="T47" fmla="*/ 14 h 18"/>
                <a:gd name="T48" fmla="*/ 15 w 34"/>
                <a:gd name="T49" fmla="*/ 14 h 18"/>
                <a:gd name="T50" fmla="*/ 15 w 34"/>
                <a:gd name="T51" fmla="*/ 12 h 18"/>
                <a:gd name="T52" fmla="*/ 13 w 34"/>
                <a:gd name="T53" fmla="*/ 12 h 18"/>
                <a:gd name="T54" fmla="*/ 13 w 34"/>
                <a:gd name="T55" fmla="*/ 12 h 18"/>
                <a:gd name="T56" fmla="*/ 17 w 34"/>
                <a:gd name="T57" fmla="*/ 12 h 18"/>
                <a:gd name="T58" fmla="*/ 19 w 34"/>
                <a:gd name="T59" fmla="*/ 10 h 18"/>
                <a:gd name="T60" fmla="*/ 15 w 34"/>
                <a:gd name="T61" fmla="*/ 8 h 18"/>
                <a:gd name="T62" fmla="*/ 13 w 34"/>
                <a:gd name="T63" fmla="*/ 10 h 18"/>
                <a:gd name="T64" fmla="*/ 12 w 34"/>
                <a:gd name="T65" fmla="*/ 10 h 18"/>
                <a:gd name="T66" fmla="*/ 10 w 34"/>
                <a:gd name="T67" fmla="*/ 10 h 18"/>
                <a:gd name="T68" fmla="*/ 10 w 34"/>
                <a:gd name="T69" fmla="*/ 10 h 18"/>
                <a:gd name="T70" fmla="*/ 6 w 34"/>
                <a:gd name="T71" fmla="*/ 8 h 18"/>
                <a:gd name="T72" fmla="*/ 4 w 34"/>
                <a:gd name="T73" fmla="*/ 8 h 18"/>
                <a:gd name="T74" fmla="*/ 6 w 34"/>
                <a:gd name="T75" fmla="*/ 6 h 18"/>
                <a:gd name="T76" fmla="*/ 6 w 34"/>
                <a:gd name="T77" fmla="*/ 6 h 18"/>
                <a:gd name="T78" fmla="*/ 2 w 34"/>
                <a:gd name="T79" fmla="*/ 6 h 18"/>
                <a:gd name="T80" fmla="*/ 0 w 34"/>
                <a:gd name="T81" fmla="*/ 4 h 18"/>
                <a:gd name="T82" fmla="*/ 0 w 34"/>
                <a:gd name="T8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8">
                  <a:moveTo>
                    <a:pt x="0" y="4"/>
                  </a:moveTo>
                  <a:lnTo>
                    <a:pt x="4" y="4"/>
                  </a:lnTo>
                  <a:lnTo>
                    <a:pt x="8" y="2"/>
                  </a:lnTo>
                  <a:lnTo>
                    <a:pt x="13" y="4"/>
                  </a:lnTo>
                  <a:lnTo>
                    <a:pt x="15" y="2"/>
                  </a:lnTo>
                  <a:lnTo>
                    <a:pt x="19" y="0"/>
                  </a:lnTo>
                  <a:lnTo>
                    <a:pt x="31" y="0"/>
                  </a:lnTo>
                  <a:lnTo>
                    <a:pt x="33" y="0"/>
                  </a:lnTo>
                  <a:lnTo>
                    <a:pt x="33" y="4"/>
                  </a:lnTo>
                  <a:lnTo>
                    <a:pt x="33" y="6"/>
                  </a:lnTo>
                  <a:lnTo>
                    <a:pt x="33" y="8"/>
                  </a:lnTo>
                  <a:lnTo>
                    <a:pt x="34" y="10"/>
                  </a:lnTo>
                  <a:lnTo>
                    <a:pt x="33" y="12"/>
                  </a:lnTo>
                  <a:lnTo>
                    <a:pt x="33" y="12"/>
                  </a:lnTo>
                  <a:lnTo>
                    <a:pt x="29" y="14"/>
                  </a:lnTo>
                  <a:lnTo>
                    <a:pt x="25" y="16"/>
                  </a:lnTo>
                  <a:lnTo>
                    <a:pt x="23" y="16"/>
                  </a:lnTo>
                  <a:lnTo>
                    <a:pt x="21" y="18"/>
                  </a:lnTo>
                  <a:lnTo>
                    <a:pt x="19" y="18"/>
                  </a:lnTo>
                  <a:lnTo>
                    <a:pt x="19" y="18"/>
                  </a:lnTo>
                  <a:lnTo>
                    <a:pt x="19" y="16"/>
                  </a:lnTo>
                  <a:lnTo>
                    <a:pt x="13" y="16"/>
                  </a:lnTo>
                  <a:lnTo>
                    <a:pt x="17" y="14"/>
                  </a:lnTo>
                  <a:lnTo>
                    <a:pt x="15" y="14"/>
                  </a:lnTo>
                  <a:lnTo>
                    <a:pt x="15" y="14"/>
                  </a:lnTo>
                  <a:lnTo>
                    <a:pt x="15" y="12"/>
                  </a:lnTo>
                  <a:lnTo>
                    <a:pt x="13" y="12"/>
                  </a:lnTo>
                  <a:lnTo>
                    <a:pt x="13" y="12"/>
                  </a:lnTo>
                  <a:lnTo>
                    <a:pt x="17" y="12"/>
                  </a:lnTo>
                  <a:lnTo>
                    <a:pt x="19" y="10"/>
                  </a:lnTo>
                  <a:lnTo>
                    <a:pt x="15" y="8"/>
                  </a:lnTo>
                  <a:lnTo>
                    <a:pt x="13" y="10"/>
                  </a:lnTo>
                  <a:lnTo>
                    <a:pt x="12" y="10"/>
                  </a:lnTo>
                  <a:lnTo>
                    <a:pt x="10" y="10"/>
                  </a:lnTo>
                  <a:lnTo>
                    <a:pt x="10" y="10"/>
                  </a:lnTo>
                  <a:lnTo>
                    <a:pt x="6" y="8"/>
                  </a:lnTo>
                  <a:lnTo>
                    <a:pt x="4" y="8"/>
                  </a:lnTo>
                  <a:lnTo>
                    <a:pt x="6" y="6"/>
                  </a:lnTo>
                  <a:lnTo>
                    <a:pt x="6" y="6"/>
                  </a:lnTo>
                  <a:lnTo>
                    <a:pt x="2" y="6"/>
                  </a:lnTo>
                  <a:lnTo>
                    <a:pt x="0" y="4"/>
                  </a:lnTo>
                  <a:lnTo>
                    <a:pt x="0"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121"/>
            <p:cNvSpPr>
              <a:spLocks/>
            </p:cNvSpPr>
            <p:nvPr/>
          </p:nvSpPr>
          <p:spPr bwMode="auto">
            <a:xfrm>
              <a:off x="15493332" y="-352815"/>
              <a:ext cx="150631" cy="134980"/>
            </a:xfrm>
            <a:custGeom>
              <a:avLst/>
              <a:gdLst>
                <a:gd name="T0" fmla="*/ 2 w 77"/>
                <a:gd name="T1" fmla="*/ 16 h 69"/>
                <a:gd name="T2" fmla="*/ 8 w 77"/>
                <a:gd name="T3" fmla="*/ 14 h 69"/>
                <a:gd name="T4" fmla="*/ 12 w 77"/>
                <a:gd name="T5" fmla="*/ 12 h 69"/>
                <a:gd name="T6" fmla="*/ 12 w 77"/>
                <a:gd name="T7" fmla="*/ 8 h 69"/>
                <a:gd name="T8" fmla="*/ 12 w 77"/>
                <a:gd name="T9" fmla="*/ 4 h 69"/>
                <a:gd name="T10" fmla="*/ 13 w 77"/>
                <a:gd name="T11" fmla="*/ 0 h 69"/>
                <a:gd name="T12" fmla="*/ 25 w 77"/>
                <a:gd name="T13" fmla="*/ 2 h 69"/>
                <a:gd name="T14" fmla="*/ 31 w 77"/>
                <a:gd name="T15" fmla="*/ 4 h 69"/>
                <a:gd name="T16" fmla="*/ 34 w 77"/>
                <a:gd name="T17" fmla="*/ 4 h 69"/>
                <a:gd name="T18" fmla="*/ 38 w 77"/>
                <a:gd name="T19" fmla="*/ 4 h 69"/>
                <a:gd name="T20" fmla="*/ 40 w 77"/>
                <a:gd name="T21" fmla="*/ 6 h 69"/>
                <a:gd name="T22" fmla="*/ 44 w 77"/>
                <a:gd name="T23" fmla="*/ 6 h 69"/>
                <a:gd name="T24" fmla="*/ 48 w 77"/>
                <a:gd name="T25" fmla="*/ 8 h 69"/>
                <a:gd name="T26" fmla="*/ 54 w 77"/>
                <a:gd name="T27" fmla="*/ 6 h 69"/>
                <a:gd name="T28" fmla="*/ 56 w 77"/>
                <a:gd name="T29" fmla="*/ 4 h 69"/>
                <a:gd name="T30" fmla="*/ 61 w 77"/>
                <a:gd name="T31" fmla="*/ 6 h 69"/>
                <a:gd name="T32" fmla="*/ 65 w 77"/>
                <a:gd name="T33" fmla="*/ 4 h 69"/>
                <a:gd name="T34" fmla="*/ 67 w 77"/>
                <a:gd name="T35" fmla="*/ 6 h 69"/>
                <a:gd name="T36" fmla="*/ 67 w 77"/>
                <a:gd name="T37" fmla="*/ 12 h 69"/>
                <a:gd name="T38" fmla="*/ 71 w 77"/>
                <a:gd name="T39" fmla="*/ 12 h 69"/>
                <a:gd name="T40" fmla="*/ 69 w 77"/>
                <a:gd name="T41" fmla="*/ 16 h 69"/>
                <a:gd name="T42" fmla="*/ 69 w 77"/>
                <a:gd name="T43" fmla="*/ 19 h 69"/>
                <a:gd name="T44" fmla="*/ 73 w 77"/>
                <a:gd name="T45" fmla="*/ 18 h 69"/>
                <a:gd name="T46" fmla="*/ 73 w 77"/>
                <a:gd name="T47" fmla="*/ 19 h 69"/>
                <a:gd name="T48" fmla="*/ 77 w 77"/>
                <a:gd name="T49" fmla="*/ 21 h 69"/>
                <a:gd name="T50" fmla="*/ 77 w 77"/>
                <a:gd name="T51" fmla="*/ 23 h 69"/>
                <a:gd name="T52" fmla="*/ 73 w 77"/>
                <a:gd name="T53" fmla="*/ 25 h 69"/>
                <a:gd name="T54" fmla="*/ 73 w 77"/>
                <a:gd name="T55" fmla="*/ 29 h 69"/>
                <a:gd name="T56" fmla="*/ 73 w 77"/>
                <a:gd name="T57" fmla="*/ 35 h 69"/>
                <a:gd name="T58" fmla="*/ 75 w 77"/>
                <a:gd name="T59" fmla="*/ 39 h 69"/>
                <a:gd name="T60" fmla="*/ 75 w 77"/>
                <a:gd name="T61" fmla="*/ 42 h 69"/>
                <a:gd name="T62" fmla="*/ 73 w 77"/>
                <a:gd name="T63" fmla="*/ 42 h 69"/>
                <a:gd name="T64" fmla="*/ 75 w 77"/>
                <a:gd name="T65" fmla="*/ 46 h 69"/>
                <a:gd name="T66" fmla="*/ 75 w 77"/>
                <a:gd name="T67" fmla="*/ 48 h 69"/>
                <a:gd name="T68" fmla="*/ 71 w 77"/>
                <a:gd name="T69" fmla="*/ 54 h 69"/>
                <a:gd name="T70" fmla="*/ 71 w 77"/>
                <a:gd name="T71" fmla="*/ 58 h 69"/>
                <a:gd name="T72" fmla="*/ 67 w 77"/>
                <a:gd name="T73" fmla="*/ 63 h 69"/>
                <a:gd name="T74" fmla="*/ 50 w 77"/>
                <a:gd name="T75" fmla="*/ 69 h 69"/>
                <a:gd name="T76" fmla="*/ 44 w 77"/>
                <a:gd name="T77" fmla="*/ 65 h 69"/>
                <a:gd name="T78" fmla="*/ 40 w 77"/>
                <a:gd name="T79" fmla="*/ 61 h 69"/>
                <a:gd name="T80" fmla="*/ 40 w 77"/>
                <a:gd name="T81" fmla="*/ 60 h 69"/>
                <a:gd name="T82" fmla="*/ 46 w 77"/>
                <a:gd name="T83" fmla="*/ 44 h 69"/>
                <a:gd name="T84" fmla="*/ 46 w 77"/>
                <a:gd name="T85" fmla="*/ 42 h 69"/>
                <a:gd name="T86" fmla="*/ 48 w 77"/>
                <a:gd name="T87" fmla="*/ 40 h 69"/>
                <a:gd name="T88" fmla="*/ 44 w 77"/>
                <a:gd name="T89" fmla="*/ 37 h 69"/>
                <a:gd name="T90" fmla="*/ 42 w 77"/>
                <a:gd name="T91" fmla="*/ 31 h 69"/>
                <a:gd name="T92" fmla="*/ 40 w 77"/>
                <a:gd name="T93" fmla="*/ 27 h 69"/>
                <a:gd name="T94" fmla="*/ 29 w 77"/>
                <a:gd name="T95" fmla="*/ 27 h 69"/>
                <a:gd name="T96" fmla="*/ 23 w 77"/>
                <a:gd name="T97" fmla="*/ 31 h 69"/>
                <a:gd name="T98" fmla="*/ 21 w 77"/>
                <a:gd name="T99" fmla="*/ 35 h 69"/>
                <a:gd name="T100" fmla="*/ 17 w 77"/>
                <a:gd name="T101" fmla="*/ 33 h 69"/>
                <a:gd name="T102" fmla="*/ 13 w 77"/>
                <a:gd name="T103" fmla="*/ 29 h 69"/>
                <a:gd name="T104" fmla="*/ 10 w 77"/>
                <a:gd name="T105" fmla="*/ 29 h 69"/>
                <a:gd name="T106" fmla="*/ 12 w 77"/>
                <a:gd name="T107" fmla="*/ 25 h 69"/>
                <a:gd name="T108" fmla="*/ 8 w 77"/>
                <a:gd name="T109" fmla="*/ 27 h 69"/>
                <a:gd name="T110" fmla="*/ 4 w 77"/>
                <a:gd name="T111" fmla="*/ 25 h 69"/>
                <a:gd name="T112" fmla="*/ 2 w 77"/>
                <a:gd name="T113" fmla="*/ 19 h 69"/>
                <a:gd name="T114" fmla="*/ 0 w 77"/>
                <a:gd name="T115"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69">
                  <a:moveTo>
                    <a:pt x="0" y="18"/>
                  </a:moveTo>
                  <a:lnTo>
                    <a:pt x="2" y="16"/>
                  </a:lnTo>
                  <a:lnTo>
                    <a:pt x="4" y="16"/>
                  </a:lnTo>
                  <a:lnTo>
                    <a:pt x="8" y="14"/>
                  </a:lnTo>
                  <a:lnTo>
                    <a:pt x="12" y="12"/>
                  </a:lnTo>
                  <a:lnTo>
                    <a:pt x="12" y="12"/>
                  </a:lnTo>
                  <a:lnTo>
                    <a:pt x="13" y="10"/>
                  </a:lnTo>
                  <a:lnTo>
                    <a:pt x="12" y="8"/>
                  </a:lnTo>
                  <a:lnTo>
                    <a:pt x="12" y="6"/>
                  </a:lnTo>
                  <a:lnTo>
                    <a:pt x="12" y="4"/>
                  </a:lnTo>
                  <a:lnTo>
                    <a:pt x="12" y="0"/>
                  </a:lnTo>
                  <a:lnTo>
                    <a:pt x="13" y="0"/>
                  </a:lnTo>
                  <a:lnTo>
                    <a:pt x="21" y="0"/>
                  </a:lnTo>
                  <a:lnTo>
                    <a:pt x="25" y="2"/>
                  </a:lnTo>
                  <a:lnTo>
                    <a:pt x="27" y="4"/>
                  </a:lnTo>
                  <a:lnTo>
                    <a:pt x="31" y="4"/>
                  </a:lnTo>
                  <a:lnTo>
                    <a:pt x="33" y="4"/>
                  </a:lnTo>
                  <a:lnTo>
                    <a:pt x="34" y="4"/>
                  </a:lnTo>
                  <a:lnTo>
                    <a:pt x="36" y="4"/>
                  </a:lnTo>
                  <a:lnTo>
                    <a:pt x="38" y="4"/>
                  </a:lnTo>
                  <a:lnTo>
                    <a:pt x="40" y="4"/>
                  </a:lnTo>
                  <a:lnTo>
                    <a:pt x="40" y="6"/>
                  </a:lnTo>
                  <a:lnTo>
                    <a:pt x="42" y="8"/>
                  </a:lnTo>
                  <a:lnTo>
                    <a:pt x="44" y="6"/>
                  </a:lnTo>
                  <a:lnTo>
                    <a:pt x="46" y="6"/>
                  </a:lnTo>
                  <a:lnTo>
                    <a:pt x="48" y="8"/>
                  </a:lnTo>
                  <a:lnTo>
                    <a:pt x="50" y="8"/>
                  </a:lnTo>
                  <a:lnTo>
                    <a:pt x="54" y="6"/>
                  </a:lnTo>
                  <a:lnTo>
                    <a:pt x="54" y="6"/>
                  </a:lnTo>
                  <a:lnTo>
                    <a:pt x="56" y="4"/>
                  </a:lnTo>
                  <a:lnTo>
                    <a:pt x="59" y="4"/>
                  </a:lnTo>
                  <a:lnTo>
                    <a:pt x="61" y="6"/>
                  </a:lnTo>
                  <a:lnTo>
                    <a:pt x="63" y="4"/>
                  </a:lnTo>
                  <a:lnTo>
                    <a:pt x="65" y="4"/>
                  </a:lnTo>
                  <a:lnTo>
                    <a:pt x="65" y="4"/>
                  </a:lnTo>
                  <a:lnTo>
                    <a:pt x="67" y="6"/>
                  </a:lnTo>
                  <a:lnTo>
                    <a:pt x="67" y="8"/>
                  </a:lnTo>
                  <a:lnTo>
                    <a:pt x="67" y="12"/>
                  </a:lnTo>
                  <a:lnTo>
                    <a:pt x="69" y="12"/>
                  </a:lnTo>
                  <a:lnTo>
                    <a:pt x="71" y="12"/>
                  </a:lnTo>
                  <a:lnTo>
                    <a:pt x="71" y="14"/>
                  </a:lnTo>
                  <a:lnTo>
                    <a:pt x="69" y="16"/>
                  </a:lnTo>
                  <a:lnTo>
                    <a:pt x="67" y="19"/>
                  </a:lnTo>
                  <a:lnTo>
                    <a:pt x="69" y="19"/>
                  </a:lnTo>
                  <a:lnTo>
                    <a:pt x="71" y="18"/>
                  </a:lnTo>
                  <a:lnTo>
                    <a:pt x="73" y="18"/>
                  </a:lnTo>
                  <a:lnTo>
                    <a:pt x="73" y="19"/>
                  </a:lnTo>
                  <a:lnTo>
                    <a:pt x="73" y="19"/>
                  </a:lnTo>
                  <a:lnTo>
                    <a:pt x="73" y="21"/>
                  </a:lnTo>
                  <a:lnTo>
                    <a:pt x="77" y="21"/>
                  </a:lnTo>
                  <a:lnTo>
                    <a:pt x="77" y="23"/>
                  </a:lnTo>
                  <a:lnTo>
                    <a:pt x="77" y="23"/>
                  </a:lnTo>
                  <a:lnTo>
                    <a:pt x="77" y="25"/>
                  </a:lnTo>
                  <a:lnTo>
                    <a:pt x="73" y="25"/>
                  </a:lnTo>
                  <a:lnTo>
                    <a:pt x="73" y="27"/>
                  </a:lnTo>
                  <a:lnTo>
                    <a:pt x="73" y="29"/>
                  </a:lnTo>
                  <a:lnTo>
                    <a:pt x="73" y="33"/>
                  </a:lnTo>
                  <a:lnTo>
                    <a:pt x="73" y="35"/>
                  </a:lnTo>
                  <a:lnTo>
                    <a:pt x="73" y="37"/>
                  </a:lnTo>
                  <a:lnTo>
                    <a:pt x="75" y="39"/>
                  </a:lnTo>
                  <a:lnTo>
                    <a:pt x="75" y="40"/>
                  </a:lnTo>
                  <a:lnTo>
                    <a:pt x="75" y="42"/>
                  </a:lnTo>
                  <a:lnTo>
                    <a:pt x="73" y="40"/>
                  </a:lnTo>
                  <a:lnTo>
                    <a:pt x="73" y="42"/>
                  </a:lnTo>
                  <a:lnTo>
                    <a:pt x="73" y="42"/>
                  </a:lnTo>
                  <a:lnTo>
                    <a:pt x="75" y="46"/>
                  </a:lnTo>
                  <a:lnTo>
                    <a:pt x="75" y="46"/>
                  </a:lnTo>
                  <a:lnTo>
                    <a:pt x="75" y="48"/>
                  </a:lnTo>
                  <a:lnTo>
                    <a:pt x="71" y="54"/>
                  </a:lnTo>
                  <a:lnTo>
                    <a:pt x="71" y="54"/>
                  </a:lnTo>
                  <a:lnTo>
                    <a:pt x="69" y="56"/>
                  </a:lnTo>
                  <a:lnTo>
                    <a:pt x="71" y="58"/>
                  </a:lnTo>
                  <a:lnTo>
                    <a:pt x="69" y="61"/>
                  </a:lnTo>
                  <a:lnTo>
                    <a:pt x="67" y="63"/>
                  </a:lnTo>
                  <a:lnTo>
                    <a:pt x="67" y="63"/>
                  </a:lnTo>
                  <a:lnTo>
                    <a:pt x="50" y="69"/>
                  </a:lnTo>
                  <a:lnTo>
                    <a:pt x="46" y="65"/>
                  </a:lnTo>
                  <a:lnTo>
                    <a:pt x="44" y="65"/>
                  </a:lnTo>
                  <a:lnTo>
                    <a:pt x="42" y="61"/>
                  </a:lnTo>
                  <a:lnTo>
                    <a:pt x="40" y="61"/>
                  </a:lnTo>
                  <a:lnTo>
                    <a:pt x="42" y="60"/>
                  </a:lnTo>
                  <a:lnTo>
                    <a:pt x="40" y="60"/>
                  </a:lnTo>
                  <a:lnTo>
                    <a:pt x="46" y="58"/>
                  </a:lnTo>
                  <a:lnTo>
                    <a:pt x="46" y="44"/>
                  </a:lnTo>
                  <a:lnTo>
                    <a:pt x="46" y="42"/>
                  </a:lnTo>
                  <a:lnTo>
                    <a:pt x="46" y="42"/>
                  </a:lnTo>
                  <a:lnTo>
                    <a:pt x="46" y="40"/>
                  </a:lnTo>
                  <a:lnTo>
                    <a:pt x="48" y="40"/>
                  </a:lnTo>
                  <a:lnTo>
                    <a:pt x="48" y="39"/>
                  </a:lnTo>
                  <a:lnTo>
                    <a:pt x="44" y="37"/>
                  </a:lnTo>
                  <a:lnTo>
                    <a:pt x="46" y="35"/>
                  </a:lnTo>
                  <a:lnTo>
                    <a:pt x="42" y="31"/>
                  </a:lnTo>
                  <a:lnTo>
                    <a:pt x="42" y="29"/>
                  </a:lnTo>
                  <a:lnTo>
                    <a:pt x="40" y="27"/>
                  </a:lnTo>
                  <a:lnTo>
                    <a:pt x="31" y="27"/>
                  </a:lnTo>
                  <a:lnTo>
                    <a:pt x="29" y="27"/>
                  </a:lnTo>
                  <a:lnTo>
                    <a:pt x="27" y="29"/>
                  </a:lnTo>
                  <a:lnTo>
                    <a:pt x="23" y="31"/>
                  </a:lnTo>
                  <a:lnTo>
                    <a:pt x="23" y="33"/>
                  </a:lnTo>
                  <a:lnTo>
                    <a:pt x="21" y="35"/>
                  </a:lnTo>
                  <a:lnTo>
                    <a:pt x="19" y="35"/>
                  </a:lnTo>
                  <a:lnTo>
                    <a:pt x="17" y="33"/>
                  </a:lnTo>
                  <a:lnTo>
                    <a:pt x="13" y="33"/>
                  </a:lnTo>
                  <a:lnTo>
                    <a:pt x="13" y="29"/>
                  </a:lnTo>
                  <a:lnTo>
                    <a:pt x="12" y="29"/>
                  </a:lnTo>
                  <a:lnTo>
                    <a:pt x="10" y="29"/>
                  </a:lnTo>
                  <a:lnTo>
                    <a:pt x="10" y="27"/>
                  </a:lnTo>
                  <a:lnTo>
                    <a:pt x="12" y="25"/>
                  </a:lnTo>
                  <a:lnTo>
                    <a:pt x="10" y="25"/>
                  </a:lnTo>
                  <a:lnTo>
                    <a:pt x="8" y="27"/>
                  </a:lnTo>
                  <a:lnTo>
                    <a:pt x="6" y="25"/>
                  </a:lnTo>
                  <a:lnTo>
                    <a:pt x="4" y="25"/>
                  </a:lnTo>
                  <a:lnTo>
                    <a:pt x="2" y="23"/>
                  </a:lnTo>
                  <a:lnTo>
                    <a:pt x="2" y="19"/>
                  </a:lnTo>
                  <a:lnTo>
                    <a:pt x="0" y="18"/>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122"/>
            <p:cNvSpPr>
              <a:spLocks noEditPoints="1"/>
            </p:cNvSpPr>
            <p:nvPr/>
          </p:nvSpPr>
          <p:spPr bwMode="auto">
            <a:xfrm>
              <a:off x="15526588" y="-299997"/>
              <a:ext cx="60644" cy="64555"/>
            </a:xfrm>
            <a:custGeom>
              <a:avLst/>
              <a:gdLst>
                <a:gd name="T0" fmla="*/ 8 w 31"/>
                <a:gd name="T1" fmla="*/ 29 h 33"/>
                <a:gd name="T2" fmla="*/ 8 w 31"/>
                <a:gd name="T3" fmla="*/ 27 h 33"/>
                <a:gd name="T4" fmla="*/ 8 w 31"/>
                <a:gd name="T5" fmla="*/ 25 h 33"/>
                <a:gd name="T6" fmla="*/ 6 w 31"/>
                <a:gd name="T7" fmla="*/ 25 h 33"/>
                <a:gd name="T8" fmla="*/ 6 w 31"/>
                <a:gd name="T9" fmla="*/ 27 h 33"/>
                <a:gd name="T10" fmla="*/ 6 w 31"/>
                <a:gd name="T11" fmla="*/ 27 h 33"/>
                <a:gd name="T12" fmla="*/ 8 w 31"/>
                <a:gd name="T13" fmla="*/ 29 h 33"/>
                <a:gd name="T14" fmla="*/ 8 w 31"/>
                <a:gd name="T15" fmla="*/ 29 h 33"/>
                <a:gd name="T16" fmla="*/ 8 w 31"/>
                <a:gd name="T17" fmla="*/ 29 h 33"/>
                <a:gd name="T18" fmla="*/ 2 w 31"/>
                <a:gd name="T19" fmla="*/ 8 h 33"/>
                <a:gd name="T20" fmla="*/ 4 w 31"/>
                <a:gd name="T21" fmla="*/ 8 h 33"/>
                <a:gd name="T22" fmla="*/ 6 w 31"/>
                <a:gd name="T23" fmla="*/ 6 h 33"/>
                <a:gd name="T24" fmla="*/ 6 w 31"/>
                <a:gd name="T25" fmla="*/ 4 h 33"/>
                <a:gd name="T26" fmla="*/ 10 w 31"/>
                <a:gd name="T27" fmla="*/ 2 h 33"/>
                <a:gd name="T28" fmla="*/ 12 w 31"/>
                <a:gd name="T29" fmla="*/ 0 h 33"/>
                <a:gd name="T30" fmla="*/ 14 w 31"/>
                <a:gd name="T31" fmla="*/ 0 h 33"/>
                <a:gd name="T32" fmla="*/ 23 w 31"/>
                <a:gd name="T33" fmla="*/ 0 h 33"/>
                <a:gd name="T34" fmla="*/ 25 w 31"/>
                <a:gd name="T35" fmla="*/ 2 h 33"/>
                <a:gd name="T36" fmla="*/ 25 w 31"/>
                <a:gd name="T37" fmla="*/ 4 h 33"/>
                <a:gd name="T38" fmla="*/ 29 w 31"/>
                <a:gd name="T39" fmla="*/ 8 h 33"/>
                <a:gd name="T40" fmla="*/ 27 w 31"/>
                <a:gd name="T41" fmla="*/ 10 h 33"/>
                <a:gd name="T42" fmla="*/ 31 w 31"/>
                <a:gd name="T43" fmla="*/ 12 h 33"/>
                <a:gd name="T44" fmla="*/ 31 w 31"/>
                <a:gd name="T45" fmla="*/ 13 h 33"/>
                <a:gd name="T46" fmla="*/ 29 w 31"/>
                <a:gd name="T47" fmla="*/ 13 h 33"/>
                <a:gd name="T48" fmla="*/ 29 w 31"/>
                <a:gd name="T49" fmla="*/ 15 h 33"/>
                <a:gd name="T50" fmla="*/ 29 w 31"/>
                <a:gd name="T51" fmla="*/ 15 h 33"/>
                <a:gd name="T52" fmla="*/ 29 w 31"/>
                <a:gd name="T53" fmla="*/ 17 h 33"/>
                <a:gd name="T54" fmla="*/ 29 w 31"/>
                <a:gd name="T55" fmla="*/ 31 h 33"/>
                <a:gd name="T56" fmla="*/ 23 w 31"/>
                <a:gd name="T57" fmla="*/ 33 h 33"/>
                <a:gd name="T58" fmla="*/ 23 w 31"/>
                <a:gd name="T59" fmla="*/ 33 h 33"/>
                <a:gd name="T60" fmla="*/ 19 w 31"/>
                <a:gd name="T61" fmla="*/ 33 h 33"/>
                <a:gd name="T62" fmla="*/ 14 w 31"/>
                <a:gd name="T63" fmla="*/ 29 h 33"/>
                <a:gd name="T64" fmla="*/ 10 w 31"/>
                <a:gd name="T65" fmla="*/ 29 h 33"/>
                <a:gd name="T66" fmla="*/ 12 w 31"/>
                <a:gd name="T67" fmla="*/ 29 h 33"/>
                <a:gd name="T68" fmla="*/ 10 w 31"/>
                <a:gd name="T69" fmla="*/ 27 h 33"/>
                <a:gd name="T70" fmla="*/ 8 w 31"/>
                <a:gd name="T71" fmla="*/ 25 h 33"/>
                <a:gd name="T72" fmla="*/ 10 w 31"/>
                <a:gd name="T73" fmla="*/ 23 h 33"/>
                <a:gd name="T74" fmla="*/ 10 w 31"/>
                <a:gd name="T75" fmla="*/ 23 h 33"/>
                <a:gd name="T76" fmla="*/ 6 w 31"/>
                <a:gd name="T77" fmla="*/ 23 h 33"/>
                <a:gd name="T78" fmla="*/ 4 w 31"/>
                <a:gd name="T79" fmla="*/ 21 h 33"/>
                <a:gd name="T80" fmla="*/ 4 w 31"/>
                <a:gd name="T81" fmla="*/ 19 h 33"/>
                <a:gd name="T82" fmla="*/ 4 w 31"/>
                <a:gd name="T83" fmla="*/ 15 h 33"/>
                <a:gd name="T84" fmla="*/ 0 w 31"/>
                <a:gd name="T85" fmla="*/ 15 h 33"/>
                <a:gd name="T86" fmla="*/ 0 w 31"/>
                <a:gd name="T87" fmla="*/ 13 h 33"/>
                <a:gd name="T88" fmla="*/ 2 w 31"/>
                <a:gd name="T89" fmla="*/ 12 h 33"/>
                <a:gd name="T90" fmla="*/ 0 w 31"/>
                <a:gd name="T91" fmla="*/ 12 h 33"/>
                <a:gd name="T92" fmla="*/ 0 w 31"/>
                <a:gd name="T93" fmla="*/ 10 h 33"/>
                <a:gd name="T94" fmla="*/ 2 w 31"/>
                <a:gd name="T95" fmla="*/ 8 h 33"/>
                <a:gd name="T96" fmla="*/ 2 w 31"/>
                <a:gd name="T97"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 h="33">
                  <a:moveTo>
                    <a:pt x="8" y="29"/>
                  </a:moveTo>
                  <a:lnTo>
                    <a:pt x="8" y="27"/>
                  </a:lnTo>
                  <a:lnTo>
                    <a:pt x="8" y="25"/>
                  </a:lnTo>
                  <a:lnTo>
                    <a:pt x="6" y="25"/>
                  </a:lnTo>
                  <a:lnTo>
                    <a:pt x="6" y="27"/>
                  </a:lnTo>
                  <a:lnTo>
                    <a:pt x="6" y="27"/>
                  </a:lnTo>
                  <a:lnTo>
                    <a:pt x="8" y="29"/>
                  </a:lnTo>
                  <a:lnTo>
                    <a:pt x="8" y="29"/>
                  </a:lnTo>
                  <a:lnTo>
                    <a:pt x="8" y="29"/>
                  </a:lnTo>
                  <a:close/>
                  <a:moveTo>
                    <a:pt x="2" y="8"/>
                  </a:moveTo>
                  <a:lnTo>
                    <a:pt x="4" y="8"/>
                  </a:lnTo>
                  <a:lnTo>
                    <a:pt x="6" y="6"/>
                  </a:lnTo>
                  <a:lnTo>
                    <a:pt x="6" y="4"/>
                  </a:lnTo>
                  <a:lnTo>
                    <a:pt x="10" y="2"/>
                  </a:lnTo>
                  <a:lnTo>
                    <a:pt x="12" y="0"/>
                  </a:lnTo>
                  <a:lnTo>
                    <a:pt x="14" y="0"/>
                  </a:lnTo>
                  <a:lnTo>
                    <a:pt x="23" y="0"/>
                  </a:lnTo>
                  <a:lnTo>
                    <a:pt x="25" y="2"/>
                  </a:lnTo>
                  <a:lnTo>
                    <a:pt x="25" y="4"/>
                  </a:lnTo>
                  <a:lnTo>
                    <a:pt x="29" y="8"/>
                  </a:lnTo>
                  <a:lnTo>
                    <a:pt x="27" y="10"/>
                  </a:lnTo>
                  <a:lnTo>
                    <a:pt x="31" y="12"/>
                  </a:lnTo>
                  <a:lnTo>
                    <a:pt x="31" y="13"/>
                  </a:lnTo>
                  <a:lnTo>
                    <a:pt x="29" y="13"/>
                  </a:lnTo>
                  <a:lnTo>
                    <a:pt x="29" y="15"/>
                  </a:lnTo>
                  <a:lnTo>
                    <a:pt x="29" y="15"/>
                  </a:lnTo>
                  <a:lnTo>
                    <a:pt x="29" y="17"/>
                  </a:lnTo>
                  <a:lnTo>
                    <a:pt x="29" y="31"/>
                  </a:lnTo>
                  <a:lnTo>
                    <a:pt x="23" y="33"/>
                  </a:lnTo>
                  <a:lnTo>
                    <a:pt x="23" y="33"/>
                  </a:lnTo>
                  <a:lnTo>
                    <a:pt x="19" y="33"/>
                  </a:lnTo>
                  <a:lnTo>
                    <a:pt x="14" y="29"/>
                  </a:lnTo>
                  <a:lnTo>
                    <a:pt x="10" y="29"/>
                  </a:lnTo>
                  <a:lnTo>
                    <a:pt x="12" y="29"/>
                  </a:lnTo>
                  <a:lnTo>
                    <a:pt x="10" y="27"/>
                  </a:lnTo>
                  <a:lnTo>
                    <a:pt x="8" y="25"/>
                  </a:lnTo>
                  <a:lnTo>
                    <a:pt x="10" y="23"/>
                  </a:lnTo>
                  <a:lnTo>
                    <a:pt x="10" y="23"/>
                  </a:lnTo>
                  <a:lnTo>
                    <a:pt x="6" y="23"/>
                  </a:lnTo>
                  <a:lnTo>
                    <a:pt x="4" y="21"/>
                  </a:lnTo>
                  <a:lnTo>
                    <a:pt x="4" y="19"/>
                  </a:lnTo>
                  <a:lnTo>
                    <a:pt x="4" y="15"/>
                  </a:lnTo>
                  <a:lnTo>
                    <a:pt x="0" y="15"/>
                  </a:lnTo>
                  <a:lnTo>
                    <a:pt x="0" y="13"/>
                  </a:lnTo>
                  <a:lnTo>
                    <a:pt x="2" y="12"/>
                  </a:lnTo>
                  <a:lnTo>
                    <a:pt x="0" y="12"/>
                  </a:lnTo>
                  <a:lnTo>
                    <a:pt x="0" y="10"/>
                  </a:lnTo>
                  <a:lnTo>
                    <a:pt x="2" y="8"/>
                  </a:lnTo>
                  <a:lnTo>
                    <a:pt x="2"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123"/>
            <p:cNvSpPr>
              <a:spLocks/>
            </p:cNvSpPr>
            <p:nvPr/>
          </p:nvSpPr>
          <p:spPr bwMode="auto">
            <a:xfrm>
              <a:off x="15563755" y="-270652"/>
              <a:ext cx="86075" cy="82161"/>
            </a:xfrm>
            <a:custGeom>
              <a:avLst/>
              <a:gdLst>
                <a:gd name="T0" fmla="*/ 0 w 44"/>
                <a:gd name="T1" fmla="*/ 18 h 42"/>
                <a:gd name="T2" fmla="*/ 0 w 44"/>
                <a:gd name="T3" fmla="*/ 16 h 42"/>
                <a:gd name="T4" fmla="*/ 2 w 44"/>
                <a:gd name="T5" fmla="*/ 14 h 42"/>
                <a:gd name="T6" fmla="*/ 4 w 44"/>
                <a:gd name="T7" fmla="*/ 12 h 42"/>
                <a:gd name="T8" fmla="*/ 8 w 44"/>
                <a:gd name="T9" fmla="*/ 10 h 42"/>
                <a:gd name="T10" fmla="*/ 6 w 44"/>
                <a:gd name="T11" fmla="*/ 8 h 42"/>
                <a:gd name="T12" fmla="*/ 8 w 44"/>
                <a:gd name="T13" fmla="*/ 6 h 42"/>
                <a:gd name="T14" fmla="*/ 10 w 44"/>
                <a:gd name="T15" fmla="*/ 4 h 42"/>
                <a:gd name="T16" fmla="*/ 10 w 44"/>
                <a:gd name="T17" fmla="*/ 4 h 42"/>
                <a:gd name="T18" fmla="*/ 10 w 44"/>
                <a:gd name="T19" fmla="*/ 2 h 42"/>
                <a:gd name="T20" fmla="*/ 14 w 44"/>
                <a:gd name="T21" fmla="*/ 0 h 42"/>
                <a:gd name="T22" fmla="*/ 14 w 44"/>
                <a:gd name="T23" fmla="*/ 0 h 42"/>
                <a:gd name="T24" fmla="*/ 18 w 44"/>
                <a:gd name="T25" fmla="*/ 0 h 42"/>
                <a:gd name="T26" fmla="*/ 20 w 44"/>
                <a:gd name="T27" fmla="*/ 0 h 42"/>
                <a:gd name="T28" fmla="*/ 21 w 44"/>
                <a:gd name="T29" fmla="*/ 2 h 42"/>
                <a:gd name="T30" fmla="*/ 23 w 44"/>
                <a:gd name="T31" fmla="*/ 4 h 42"/>
                <a:gd name="T32" fmla="*/ 23 w 44"/>
                <a:gd name="T33" fmla="*/ 8 h 42"/>
                <a:gd name="T34" fmla="*/ 23 w 44"/>
                <a:gd name="T35" fmla="*/ 10 h 42"/>
                <a:gd name="T36" fmla="*/ 25 w 44"/>
                <a:gd name="T37" fmla="*/ 12 h 42"/>
                <a:gd name="T38" fmla="*/ 27 w 44"/>
                <a:gd name="T39" fmla="*/ 12 h 42"/>
                <a:gd name="T40" fmla="*/ 31 w 44"/>
                <a:gd name="T41" fmla="*/ 10 h 42"/>
                <a:gd name="T42" fmla="*/ 31 w 44"/>
                <a:gd name="T43" fmla="*/ 10 h 42"/>
                <a:gd name="T44" fmla="*/ 33 w 44"/>
                <a:gd name="T45" fmla="*/ 12 h 42"/>
                <a:gd name="T46" fmla="*/ 33 w 44"/>
                <a:gd name="T47" fmla="*/ 12 h 42"/>
                <a:gd name="T48" fmla="*/ 33 w 44"/>
                <a:gd name="T49" fmla="*/ 14 h 42"/>
                <a:gd name="T50" fmla="*/ 35 w 44"/>
                <a:gd name="T51" fmla="*/ 16 h 42"/>
                <a:gd name="T52" fmla="*/ 33 w 44"/>
                <a:gd name="T53" fmla="*/ 19 h 42"/>
                <a:gd name="T54" fmla="*/ 31 w 44"/>
                <a:gd name="T55" fmla="*/ 21 h 42"/>
                <a:gd name="T56" fmla="*/ 31 w 44"/>
                <a:gd name="T57" fmla="*/ 23 h 42"/>
                <a:gd name="T58" fmla="*/ 33 w 44"/>
                <a:gd name="T59" fmla="*/ 23 h 42"/>
                <a:gd name="T60" fmla="*/ 35 w 44"/>
                <a:gd name="T61" fmla="*/ 23 h 42"/>
                <a:gd name="T62" fmla="*/ 37 w 44"/>
                <a:gd name="T63" fmla="*/ 23 h 42"/>
                <a:gd name="T64" fmla="*/ 37 w 44"/>
                <a:gd name="T65" fmla="*/ 23 h 42"/>
                <a:gd name="T66" fmla="*/ 39 w 44"/>
                <a:gd name="T67" fmla="*/ 23 h 42"/>
                <a:gd name="T68" fmla="*/ 41 w 44"/>
                <a:gd name="T69" fmla="*/ 23 h 42"/>
                <a:gd name="T70" fmla="*/ 41 w 44"/>
                <a:gd name="T71" fmla="*/ 25 h 42"/>
                <a:gd name="T72" fmla="*/ 42 w 44"/>
                <a:gd name="T73" fmla="*/ 27 h 42"/>
                <a:gd name="T74" fmla="*/ 44 w 44"/>
                <a:gd name="T75" fmla="*/ 27 h 42"/>
                <a:gd name="T76" fmla="*/ 44 w 44"/>
                <a:gd name="T77" fmla="*/ 29 h 42"/>
                <a:gd name="T78" fmla="*/ 42 w 44"/>
                <a:gd name="T79" fmla="*/ 31 h 42"/>
                <a:gd name="T80" fmla="*/ 42 w 44"/>
                <a:gd name="T81" fmla="*/ 31 h 42"/>
                <a:gd name="T82" fmla="*/ 42 w 44"/>
                <a:gd name="T83" fmla="*/ 33 h 42"/>
                <a:gd name="T84" fmla="*/ 42 w 44"/>
                <a:gd name="T85" fmla="*/ 35 h 42"/>
                <a:gd name="T86" fmla="*/ 42 w 44"/>
                <a:gd name="T87" fmla="*/ 37 h 42"/>
                <a:gd name="T88" fmla="*/ 42 w 44"/>
                <a:gd name="T89" fmla="*/ 39 h 42"/>
                <a:gd name="T90" fmla="*/ 42 w 44"/>
                <a:gd name="T91" fmla="*/ 40 h 42"/>
                <a:gd name="T92" fmla="*/ 42 w 44"/>
                <a:gd name="T93" fmla="*/ 42 h 42"/>
                <a:gd name="T94" fmla="*/ 33 w 44"/>
                <a:gd name="T95" fmla="*/ 39 h 42"/>
                <a:gd name="T96" fmla="*/ 23 w 44"/>
                <a:gd name="T97" fmla="*/ 33 h 42"/>
                <a:gd name="T98" fmla="*/ 21 w 44"/>
                <a:gd name="T99" fmla="*/ 33 h 42"/>
                <a:gd name="T100" fmla="*/ 16 w 44"/>
                <a:gd name="T101" fmla="*/ 27 h 42"/>
                <a:gd name="T102" fmla="*/ 10 w 44"/>
                <a:gd name="T103" fmla="*/ 23 h 42"/>
                <a:gd name="T104" fmla="*/ 8 w 44"/>
                <a:gd name="T105" fmla="*/ 23 h 42"/>
                <a:gd name="T106" fmla="*/ 6 w 44"/>
                <a:gd name="T107" fmla="*/ 19 h 42"/>
                <a:gd name="T108" fmla="*/ 4 w 44"/>
                <a:gd name="T109" fmla="*/ 19 h 42"/>
                <a:gd name="T110" fmla="*/ 6 w 44"/>
                <a:gd name="T111" fmla="*/ 18 h 42"/>
                <a:gd name="T112" fmla="*/ 4 w 44"/>
                <a:gd name="T113" fmla="*/ 18 h 42"/>
                <a:gd name="T114" fmla="*/ 0 w 44"/>
                <a:gd name="T115"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2">
                  <a:moveTo>
                    <a:pt x="0" y="18"/>
                  </a:moveTo>
                  <a:lnTo>
                    <a:pt x="0" y="16"/>
                  </a:lnTo>
                  <a:lnTo>
                    <a:pt x="2" y="14"/>
                  </a:lnTo>
                  <a:lnTo>
                    <a:pt x="4" y="12"/>
                  </a:lnTo>
                  <a:lnTo>
                    <a:pt x="8" y="10"/>
                  </a:lnTo>
                  <a:lnTo>
                    <a:pt x="6" y="8"/>
                  </a:lnTo>
                  <a:lnTo>
                    <a:pt x="8" y="6"/>
                  </a:lnTo>
                  <a:lnTo>
                    <a:pt x="10" y="4"/>
                  </a:lnTo>
                  <a:lnTo>
                    <a:pt x="10" y="4"/>
                  </a:lnTo>
                  <a:lnTo>
                    <a:pt x="10" y="2"/>
                  </a:lnTo>
                  <a:lnTo>
                    <a:pt x="14" y="0"/>
                  </a:lnTo>
                  <a:lnTo>
                    <a:pt x="14" y="0"/>
                  </a:lnTo>
                  <a:lnTo>
                    <a:pt x="18" y="0"/>
                  </a:lnTo>
                  <a:lnTo>
                    <a:pt x="20" y="0"/>
                  </a:lnTo>
                  <a:lnTo>
                    <a:pt x="21" y="2"/>
                  </a:lnTo>
                  <a:lnTo>
                    <a:pt x="23" y="4"/>
                  </a:lnTo>
                  <a:lnTo>
                    <a:pt x="23" y="8"/>
                  </a:lnTo>
                  <a:lnTo>
                    <a:pt x="23" y="10"/>
                  </a:lnTo>
                  <a:lnTo>
                    <a:pt x="25" y="12"/>
                  </a:lnTo>
                  <a:lnTo>
                    <a:pt x="27" y="12"/>
                  </a:lnTo>
                  <a:lnTo>
                    <a:pt x="31" y="10"/>
                  </a:lnTo>
                  <a:lnTo>
                    <a:pt x="31" y="10"/>
                  </a:lnTo>
                  <a:lnTo>
                    <a:pt x="33" y="12"/>
                  </a:lnTo>
                  <a:lnTo>
                    <a:pt x="33" y="12"/>
                  </a:lnTo>
                  <a:lnTo>
                    <a:pt x="33" y="14"/>
                  </a:lnTo>
                  <a:lnTo>
                    <a:pt x="35" y="16"/>
                  </a:lnTo>
                  <a:lnTo>
                    <a:pt x="33" y="19"/>
                  </a:lnTo>
                  <a:lnTo>
                    <a:pt x="31" y="21"/>
                  </a:lnTo>
                  <a:lnTo>
                    <a:pt x="31" y="23"/>
                  </a:lnTo>
                  <a:lnTo>
                    <a:pt x="33" y="23"/>
                  </a:lnTo>
                  <a:lnTo>
                    <a:pt x="35" y="23"/>
                  </a:lnTo>
                  <a:lnTo>
                    <a:pt x="37" y="23"/>
                  </a:lnTo>
                  <a:lnTo>
                    <a:pt x="37" y="23"/>
                  </a:lnTo>
                  <a:lnTo>
                    <a:pt x="39" y="23"/>
                  </a:lnTo>
                  <a:lnTo>
                    <a:pt x="41" y="23"/>
                  </a:lnTo>
                  <a:lnTo>
                    <a:pt x="41" y="25"/>
                  </a:lnTo>
                  <a:lnTo>
                    <a:pt x="42" y="27"/>
                  </a:lnTo>
                  <a:lnTo>
                    <a:pt x="44" y="27"/>
                  </a:lnTo>
                  <a:lnTo>
                    <a:pt x="44" y="29"/>
                  </a:lnTo>
                  <a:lnTo>
                    <a:pt x="42" y="31"/>
                  </a:lnTo>
                  <a:lnTo>
                    <a:pt x="42" y="31"/>
                  </a:lnTo>
                  <a:lnTo>
                    <a:pt x="42" y="33"/>
                  </a:lnTo>
                  <a:lnTo>
                    <a:pt x="42" y="35"/>
                  </a:lnTo>
                  <a:lnTo>
                    <a:pt x="42" y="37"/>
                  </a:lnTo>
                  <a:lnTo>
                    <a:pt x="42" y="39"/>
                  </a:lnTo>
                  <a:lnTo>
                    <a:pt x="42" y="40"/>
                  </a:lnTo>
                  <a:lnTo>
                    <a:pt x="42" y="42"/>
                  </a:lnTo>
                  <a:lnTo>
                    <a:pt x="33" y="39"/>
                  </a:lnTo>
                  <a:lnTo>
                    <a:pt x="23" y="33"/>
                  </a:lnTo>
                  <a:lnTo>
                    <a:pt x="21" y="33"/>
                  </a:lnTo>
                  <a:lnTo>
                    <a:pt x="16" y="27"/>
                  </a:lnTo>
                  <a:lnTo>
                    <a:pt x="10" y="23"/>
                  </a:lnTo>
                  <a:lnTo>
                    <a:pt x="8" y="23"/>
                  </a:lnTo>
                  <a:lnTo>
                    <a:pt x="6" y="19"/>
                  </a:lnTo>
                  <a:lnTo>
                    <a:pt x="4" y="19"/>
                  </a:lnTo>
                  <a:lnTo>
                    <a:pt x="6" y="18"/>
                  </a:lnTo>
                  <a:lnTo>
                    <a:pt x="4" y="18"/>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124"/>
            <p:cNvSpPr>
              <a:spLocks/>
            </p:cNvSpPr>
            <p:nvPr/>
          </p:nvSpPr>
          <p:spPr bwMode="auto">
            <a:xfrm>
              <a:off x="15624400" y="-311735"/>
              <a:ext cx="131068" cy="123243"/>
            </a:xfrm>
            <a:custGeom>
              <a:avLst/>
              <a:gdLst>
                <a:gd name="T0" fmla="*/ 11 w 67"/>
                <a:gd name="T1" fmla="*/ 61 h 63"/>
                <a:gd name="T2" fmla="*/ 11 w 67"/>
                <a:gd name="T3" fmla="*/ 58 h 63"/>
                <a:gd name="T4" fmla="*/ 11 w 67"/>
                <a:gd name="T5" fmla="*/ 54 h 63"/>
                <a:gd name="T6" fmla="*/ 11 w 67"/>
                <a:gd name="T7" fmla="*/ 52 h 63"/>
                <a:gd name="T8" fmla="*/ 13 w 67"/>
                <a:gd name="T9" fmla="*/ 48 h 63"/>
                <a:gd name="T10" fmla="*/ 10 w 67"/>
                <a:gd name="T11" fmla="*/ 46 h 63"/>
                <a:gd name="T12" fmla="*/ 8 w 67"/>
                <a:gd name="T13" fmla="*/ 44 h 63"/>
                <a:gd name="T14" fmla="*/ 6 w 67"/>
                <a:gd name="T15" fmla="*/ 44 h 63"/>
                <a:gd name="T16" fmla="*/ 2 w 67"/>
                <a:gd name="T17" fmla="*/ 44 h 63"/>
                <a:gd name="T18" fmla="*/ 0 w 67"/>
                <a:gd name="T19" fmla="*/ 42 h 63"/>
                <a:gd name="T20" fmla="*/ 4 w 67"/>
                <a:gd name="T21" fmla="*/ 37 h 63"/>
                <a:gd name="T22" fmla="*/ 4 w 67"/>
                <a:gd name="T23" fmla="*/ 33 h 63"/>
                <a:gd name="T24" fmla="*/ 8 w 67"/>
                <a:gd name="T25" fmla="*/ 27 h 63"/>
                <a:gd name="T26" fmla="*/ 8 w 67"/>
                <a:gd name="T27" fmla="*/ 25 h 63"/>
                <a:gd name="T28" fmla="*/ 6 w 67"/>
                <a:gd name="T29" fmla="*/ 21 h 63"/>
                <a:gd name="T30" fmla="*/ 8 w 67"/>
                <a:gd name="T31" fmla="*/ 21 h 63"/>
                <a:gd name="T32" fmla="*/ 8 w 67"/>
                <a:gd name="T33" fmla="*/ 18 h 63"/>
                <a:gd name="T34" fmla="*/ 6 w 67"/>
                <a:gd name="T35" fmla="*/ 14 h 63"/>
                <a:gd name="T36" fmla="*/ 6 w 67"/>
                <a:gd name="T37" fmla="*/ 8 h 63"/>
                <a:gd name="T38" fmla="*/ 6 w 67"/>
                <a:gd name="T39" fmla="*/ 4 h 63"/>
                <a:gd name="T40" fmla="*/ 13 w 67"/>
                <a:gd name="T41" fmla="*/ 0 h 63"/>
                <a:gd name="T42" fmla="*/ 17 w 67"/>
                <a:gd name="T43" fmla="*/ 2 h 63"/>
                <a:gd name="T44" fmla="*/ 23 w 67"/>
                <a:gd name="T45" fmla="*/ 2 h 63"/>
                <a:gd name="T46" fmla="*/ 27 w 67"/>
                <a:gd name="T47" fmla="*/ 0 h 63"/>
                <a:gd name="T48" fmla="*/ 29 w 67"/>
                <a:gd name="T49" fmla="*/ 2 h 63"/>
                <a:gd name="T50" fmla="*/ 32 w 67"/>
                <a:gd name="T51" fmla="*/ 4 h 63"/>
                <a:gd name="T52" fmla="*/ 36 w 67"/>
                <a:gd name="T53" fmla="*/ 0 h 63"/>
                <a:gd name="T54" fmla="*/ 44 w 67"/>
                <a:gd name="T55" fmla="*/ 4 h 63"/>
                <a:gd name="T56" fmla="*/ 46 w 67"/>
                <a:gd name="T57" fmla="*/ 4 h 63"/>
                <a:gd name="T58" fmla="*/ 50 w 67"/>
                <a:gd name="T59" fmla="*/ 6 h 63"/>
                <a:gd name="T60" fmla="*/ 53 w 67"/>
                <a:gd name="T61" fmla="*/ 8 h 63"/>
                <a:gd name="T62" fmla="*/ 59 w 67"/>
                <a:gd name="T63" fmla="*/ 6 h 63"/>
                <a:gd name="T64" fmla="*/ 61 w 67"/>
                <a:gd name="T65" fmla="*/ 8 h 63"/>
                <a:gd name="T66" fmla="*/ 65 w 67"/>
                <a:gd name="T67" fmla="*/ 10 h 63"/>
                <a:gd name="T68" fmla="*/ 65 w 67"/>
                <a:gd name="T69" fmla="*/ 14 h 63"/>
                <a:gd name="T70" fmla="*/ 65 w 67"/>
                <a:gd name="T71" fmla="*/ 18 h 63"/>
                <a:gd name="T72" fmla="*/ 65 w 67"/>
                <a:gd name="T73" fmla="*/ 21 h 63"/>
                <a:gd name="T74" fmla="*/ 63 w 67"/>
                <a:gd name="T75" fmla="*/ 25 h 63"/>
                <a:gd name="T76" fmla="*/ 61 w 67"/>
                <a:gd name="T77" fmla="*/ 31 h 63"/>
                <a:gd name="T78" fmla="*/ 59 w 67"/>
                <a:gd name="T79" fmla="*/ 35 h 63"/>
                <a:gd name="T80" fmla="*/ 59 w 67"/>
                <a:gd name="T81" fmla="*/ 40 h 63"/>
                <a:gd name="T82" fmla="*/ 57 w 67"/>
                <a:gd name="T83" fmla="*/ 42 h 63"/>
                <a:gd name="T84" fmla="*/ 61 w 67"/>
                <a:gd name="T85" fmla="*/ 46 h 63"/>
                <a:gd name="T86" fmla="*/ 63 w 67"/>
                <a:gd name="T87" fmla="*/ 50 h 63"/>
                <a:gd name="T88" fmla="*/ 65 w 67"/>
                <a:gd name="T89" fmla="*/ 54 h 63"/>
                <a:gd name="T90" fmla="*/ 61 w 67"/>
                <a:gd name="T91" fmla="*/ 56 h 63"/>
                <a:gd name="T92" fmla="*/ 59 w 67"/>
                <a:gd name="T93" fmla="*/ 54 h 63"/>
                <a:gd name="T94" fmla="*/ 55 w 67"/>
                <a:gd name="T95" fmla="*/ 56 h 63"/>
                <a:gd name="T96" fmla="*/ 46 w 67"/>
                <a:gd name="T97" fmla="*/ 56 h 63"/>
                <a:gd name="T98" fmla="*/ 27 w 67"/>
                <a:gd name="T99" fmla="*/ 56 h 63"/>
                <a:gd name="T100" fmla="*/ 19 w 67"/>
                <a:gd name="T101" fmla="*/ 60 h 63"/>
                <a:gd name="T102" fmla="*/ 17 w 67"/>
                <a:gd name="T103" fmla="*/ 60 h 63"/>
                <a:gd name="T104" fmla="*/ 11 w 67"/>
                <a:gd name="T10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3">
                  <a:moveTo>
                    <a:pt x="11" y="63"/>
                  </a:moveTo>
                  <a:lnTo>
                    <a:pt x="11" y="61"/>
                  </a:lnTo>
                  <a:lnTo>
                    <a:pt x="11" y="60"/>
                  </a:lnTo>
                  <a:lnTo>
                    <a:pt x="11" y="58"/>
                  </a:lnTo>
                  <a:lnTo>
                    <a:pt x="11" y="56"/>
                  </a:lnTo>
                  <a:lnTo>
                    <a:pt x="11" y="54"/>
                  </a:lnTo>
                  <a:lnTo>
                    <a:pt x="11" y="52"/>
                  </a:lnTo>
                  <a:lnTo>
                    <a:pt x="11" y="52"/>
                  </a:lnTo>
                  <a:lnTo>
                    <a:pt x="13" y="50"/>
                  </a:lnTo>
                  <a:lnTo>
                    <a:pt x="13" y="48"/>
                  </a:lnTo>
                  <a:lnTo>
                    <a:pt x="11" y="48"/>
                  </a:lnTo>
                  <a:lnTo>
                    <a:pt x="10" y="46"/>
                  </a:lnTo>
                  <a:lnTo>
                    <a:pt x="10" y="44"/>
                  </a:lnTo>
                  <a:lnTo>
                    <a:pt x="8" y="44"/>
                  </a:lnTo>
                  <a:lnTo>
                    <a:pt x="6" y="44"/>
                  </a:lnTo>
                  <a:lnTo>
                    <a:pt x="6" y="44"/>
                  </a:lnTo>
                  <a:lnTo>
                    <a:pt x="4" y="44"/>
                  </a:lnTo>
                  <a:lnTo>
                    <a:pt x="2" y="44"/>
                  </a:lnTo>
                  <a:lnTo>
                    <a:pt x="0" y="44"/>
                  </a:lnTo>
                  <a:lnTo>
                    <a:pt x="0" y="42"/>
                  </a:lnTo>
                  <a:lnTo>
                    <a:pt x="2" y="40"/>
                  </a:lnTo>
                  <a:lnTo>
                    <a:pt x="4" y="37"/>
                  </a:lnTo>
                  <a:lnTo>
                    <a:pt x="2" y="35"/>
                  </a:lnTo>
                  <a:lnTo>
                    <a:pt x="4" y="33"/>
                  </a:lnTo>
                  <a:lnTo>
                    <a:pt x="4" y="33"/>
                  </a:lnTo>
                  <a:lnTo>
                    <a:pt x="8" y="27"/>
                  </a:lnTo>
                  <a:lnTo>
                    <a:pt x="8" y="25"/>
                  </a:lnTo>
                  <a:lnTo>
                    <a:pt x="8" y="25"/>
                  </a:lnTo>
                  <a:lnTo>
                    <a:pt x="6" y="21"/>
                  </a:lnTo>
                  <a:lnTo>
                    <a:pt x="6" y="21"/>
                  </a:lnTo>
                  <a:lnTo>
                    <a:pt x="6" y="19"/>
                  </a:lnTo>
                  <a:lnTo>
                    <a:pt x="8" y="21"/>
                  </a:lnTo>
                  <a:lnTo>
                    <a:pt x="8" y="19"/>
                  </a:lnTo>
                  <a:lnTo>
                    <a:pt x="8" y="18"/>
                  </a:lnTo>
                  <a:lnTo>
                    <a:pt x="6" y="16"/>
                  </a:lnTo>
                  <a:lnTo>
                    <a:pt x="6" y="14"/>
                  </a:lnTo>
                  <a:lnTo>
                    <a:pt x="6" y="12"/>
                  </a:lnTo>
                  <a:lnTo>
                    <a:pt x="6" y="8"/>
                  </a:lnTo>
                  <a:lnTo>
                    <a:pt x="6" y="6"/>
                  </a:lnTo>
                  <a:lnTo>
                    <a:pt x="6" y="4"/>
                  </a:lnTo>
                  <a:lnTo>
                    <a:pt x="10" y="4"/>
                  </a:lnTo>
                  <a:lnTo>
                    <a:pt x="13" y="0"/>
                  </a:lnTo>
                  <a:lnTo>
                    <a:pt x="15" y="0"/>
                  </a:lnTo>
                  <a:lnTo>
                    <a:pt x="17" y="2"/>
                  </a:lnTo>
                  <a:lnTo>
                    <a:pt x="21" y="2"/>
                  </a:lnTo>
                  <a:lnTo>
                    <a:pt x="23" y="2"/>
                  </a:lnTo>
                  <a:lnTo>
                    <a:pt x="23" y="0"/>
                  </a:lnTo>
                  <a:lnTo>
                    <a:pt x="27" y="0"/>
                  </a:lnTo>
                  <a:lnTo>
                    <a:pt x="29" y="0"/>
                  </a:lnTo>
                  <a:lnTo>
                    <a:pt x="29" y="2"/>
                  </a:lnTo>
                  <a:lnTo>
                    <a:pt x="29" y="2"/>
                  </a:lnTo>
                  <a:lnTo>
                    <a:pt x="32" y="4"/>
                  </a:lnTo>
                  <a:lnTo>
                    <a:pt x="34" y="0"/>
                  </a:lnTo>
                  <a:lnTo>
                    <a:pt x="36" y="0"/>
                  </a:lnTo>
                  <a:lnTo>
                    <a:pt x="38" y="2"/>
                  </a:lnTo>
                  <a:lnTo>
                    <a:pt x="44" y="4"/>
                  </a:lnTo>
                  <a:lnTo>
                    <a:pt x="44" y="4"/>
                  </a:lnTo>
                  <a:lnTo>
                    <a:pt x="46" y="4"/>
                  </a:lnTo>
                  <a:lnTo>
                    <a:pt x="48" y="4"/>
                  </a:lnTo>
                  <a:lnTo>
                    <a:pt x="50" y="6"/>
                  </a:lnTo>
                  <a:lnTo>
                    <a:pt x="52" y="8"/>
                  </a:lnTo>
                  <a:lnTo>
                    <a:pt x="53" y="8"/>
                  </a:lnTo>
                  <a:lnTo>
                    <a:pt x="57" y="8"/>
                  </a:lnTo>
                  <a:lnTo>
                    <a:pt x="59" y="6"/>
                  </a:lnTo>
                  <a:lnTo>
                    <a:pt x="61" y="6"/>
                  </a:lnTo>
                  <a:lnTo>
                    <a:pt x="61" y="8"/>
                  </a:lnTo>
                  <a:lnTo>
                    <a:pt x="65" y="8"/>
                  </a:lnTo>
                  <a:lnTo>
                    <a:pt x="65" y="10"/>
                  </a:lnTo>
                  <a:lnTo>
                    <a:pt x="63" y="12"/>
                  </a:lnTo>
                  <a:lnTo>
                    <a:pt x="65" y="14"/>
                  </a:lnTo>
                  <a:lnTo>
                    <a:pt x="65" y="16"/>
                  </a:lnTo>
                  <a:lnTo>
                    <a:pt x="65" y="18"/>
                  </a:lnTo>
                  <a:lnTo>
                    <a:pt x="67" y="19"/>
                  </a:lnTo>
                  <a:lnTo>
                    <a:pt x="65" y="21"/>
                  </a:lnTo>
                  <a:lnTo>
                    <a:pt x="65" y="23"/>
                  </a:lnTo>
                  <a:lnTo>
                    <a:pt x="63" y="25"/>
                  </a:lnTo>
                  <a:lnTo>
                    <a:pt x="61" y="29"/>
                  </a:lnTo>
                  <a:lnTo>
                    <a:pt x="61" y="31"/>
                  </a:lnTo>
                  <a:lnTo>
                    <a:pt x="59" y="33"/>
                  </a:lnTo>
                  <a:lnTo>
                    <a:pt x="59" y="35"/>
                  </a:lnTo>
                  <a:lnTo>
                    <a:pt x="59" y="37"/>
                  </a:lnTo>
                  <a:lnTo>
                    <a:pt x="59" y="40"/>
                  </a:lnTo>
                  <a:lnTo>
                    <a:pt x="57" y="40"/>
                  </a:lnTo>
                  <a:lnTo>
                    <a:pt x="57" y="42"/>
                  </a:lnTo>
                  <a:lnTo>
                    <a:pt x="59" y="44"/>
                  </a:lnTo>
                  <a:lnTo>
                    <a:pt x="61" y="46"/>
                  </a:lnTo>
                  <a:lnTo>
                    <a:pt x="61" y="50"/>
                  </a:lnTo>
                  <a:lnTo>
                    <a:pt x="63" y="50"/>
                  </a:lnTo>
                  <a:lnTo>
                    <a:pt x="65" y="52"/>
                  </a:lnTo>
                  <a:lnTo>
                    <a:pt x="65" y="54"/>
                  </a:lnTo>
                  <a:lnTo>
                    <a:pt x="63" y="54"/>
                  </a:lnTo>
                  <a:lnTo>
                    <a:pt x="61" y="56"/>
                  </a:lnTo>
                  <a:lnTo>
                    <a:pt x="59" y="56"/>
                  </a:lnTo>
                  <a:lnTo>
                    <a:pt x="59" y="54"/>
                  </a:lnTo>
                  <a:lnTo>
                    <a:pt x="57" y="54"/>
                  </a:lnTo>
                  <a:lnTo>
                    <a:pt x="55" y="56"/>
                  </a:lnTo>
                  <a:lnTo>
                    <a:pt x="52" y="54"/>
                  </a:lnTo>
                  <a:lnTo>
                    <a:pt x="46" y="56"/>
                  </a:lnTo>
                  <a:lnTo>
                    <a:pt x="31" y="56"/>
                  </a:lnTo>
                  <a:lnTo>
                    <a:pt x="27" y="56"/>
                  </a:lnTo>
                  <a:lnTo>
                    <a:pt x="27" y="58"/>
                  </a:lnTo>
                  <a:lnTo>
                    <a:pt x="19" y="60"/>
                  </a:lnTo>
                  <a:lnTo>
                    <a:pt x="19" y="60"/>
                  </a:lnTo>
                  <a:lnTo>
                    <a:pt x="17" y="60"/>
                  </a:lnTo>
                  <a:lnTo>
                    <a:pt x="13" y="63"/>
                  </a:lnTo>
                  <a:lnTo>
                    <a:pt x="11"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125"/>
            <p:cNvSpPr>
              <a:spLocks/>
            </p:cNvSpPr>
            <p:nvPr/>
          </p:nvSpPr>
          <p:spPr bwMode="auto">
            <a:xfrm>
              <a:off x="15735904" y="-321516"/>
              <a:ext cx="89987" cy="127155"/>
            </a:xfrm>
            <a:custGeom>
              <a:avLst/>
              <a:gdLst>
                <a:gd name="T0" fmla="*/ 4 w 46"/>
                <a:gd name="T1" fmla="*/ 61 h 65"/>
                <a:gd name="T2" fmla="*/ 8 w 46"/>
                <a:gd name="T3" fmla="*/ 59 h 65"/>
                <a:gd name="T4" fmla="*/ 6 w 46"/>
                <a:gd name="T5" fmla="*/ 55 h 65"/>
                <a:gd name="T6" fmla="*/ 4 w 46"/>
                <a:gd name="T7" fmla="*/ 51 h 65"/>
                <a:gd name="T8" fmla="*/ 0 w 46"/>
                <a:gd name="T9" fmla="*/ 47 h 65"/>
                <a:gd name="T10" fmla="*/ 2 w 46"/>
                <a:gd name="T11" fmla="*/ 45 h 65"/>
                <a:gd name="T12" fmla="*/ 2 w 46"/>
                <a:gd name="T13" fmla="*/ 40 h 65"/>
                <a:gd name="T14" fmla="*/ 4 w 46"/>
                <a:gd name="T15" fmla="*/ 36 h 65"/>
                <a:gd name="T16" fmla="*/ 6 w 46"/>
                <a:gd name="T17" fmla="*/ 30 h 65"/>
                <a:gd name="T18" fmla="*/ 8 w 46"/>
                <a:gd name="T19" fmla="*/ 26 h 65"/>
                <a:gd name="T20" fmla="*/ 8 w 46"/>
                <a:gd name="T21" fmla="*/ 23 h 65"/>
                <a:gd name="T22" fmla="*/ 8 w 46"/>
                <a:gd name="T23" fmla="*/ 19 h 65"/>
                <a:gd name="T24" fmla="*/ 8 w 46"/>
                <a:gd name="T25" fmla="*/ 15 h 65"/>
                <a:gd name="T26" fmla="*/ 6 w 46"/>
                <a:gd name="T27" fmla="*/ 7 h 65"/>
                <a:gd name="T28" fmla="*/ 4 w 46"/>
                <a:gd name="T29" fmla="*/ 3 h 65"/>
                <a:gd name="T30" fmla="*/ 8 w 46"/>
                <a:gd name="T31" fmla="*/ 2 h 65"/>
                <a:gd name="T32" fmla="*/ 17 w 46"/>
                <a:gd name="T33" fmla="*/ 2 h 65"/>
                <a:gd name="T34" fmla="*/ 27 w 46"/>
                <a:gd name="T35" fmla="*/ 0 h 65"/>
                <a:gd name="T36" fmla="*/ 31 w 46"/>
                <a:gd name="T37" fmla="*/ 0 h 65"/>
                <a:gd name="T38" fmla="*/ 33 w 46"/>
                <a:gd name="T39" fmla="*/ 2 h 65"/>
                <a:gd name="T40" fmla="*/ 35 w 46"/>
                <a:gd name="T41" fmla="*/ 5 h 65"/>
                <a:gd name="T42" fmla="*/ 38 w 46"/>
                <a:gd name="T43" fmla="*/ 7 h 65"/>
                <a:gd name="T44" fmla="*/ 38 w 46"/>
                <a:gd name="T45" fmla="*/ 11 h 65"/>
                <a:gd name="T46" fmla="*/ 40 w 46"/>
                <a:gd name="T47" fmla="*/ 17 h 65"/>
                <a:gd name="T48" fmla="*/ 42 w 46"/>
                <a:gd name="T49" fmla="*/ 21 h 65"/>
                <a:gd name="T50" fmla="*/ 40 w 46"/>
                <a:gd name="T51" fmla="*/ 23 h 65"/>
                <a:gd name="T52" fmla="*/ 42 w 46"/>
                <a:gd name="T53" fmla="*/ 24 h 65"/>
                <a:gd name="T54" fmla="*/ 42 w 46"/>
                <a:gd name="T55" fmla="*/ 28 h 65"/>
                <a:gd name="T56" fmla="*/ 42 w 46"/>
                <a:gd name="T57" fmla="*/ 32 h 65"/>
                <a:gd name="T58" fmla="*/ 42 w 46"/>
                <a:gd name="T59" fmla="*/ 40 h 65"/>
                <a:gd name="T60" fmla="*/ 40 w 46"/>
                <a:gd name="T61" fmla="*/ 44 h 65"/>
                <a:gd name="T62" fmla="*/ 42 w 46"/>
                <a:gd name="T63" fmla="*/ 49 h 65"/>
                <a:gd name="T64" fmla="*/ 44 w 46"/>
                <a:gd name="T65" fmla="*/ 51 h 65"/>
                <a:gd name="T66" fmla="*/ 40 w 46"/>
                <a:gd name="T67" fmla="*/ 53 h 65"/>
                <a:gd name="T68" fmla="*/ 29 w 46"/>
                <a:gd name="T69" fmla="*/ 59 h 65"/>
                <a:gd name="T70" fmla="*/ 14 w 46"/>
                <a:gd name="T71" fmla="*/ 65 h 65"/>
                <a:gd name="T72" fmla="*/ 4 w 46"/>
                <a:gd name="T73"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 h="65">
                  <a:moveTo>
                    <a:pt x="2" y="61"/>
                  </a:moveTo>
                  <a:lnTo>
                    <a:pt x="4" y="61"/>
                  </a:lnTo>
                  <a:lnTo>
                    <a:pt x="6" y="59"/>
                  </a:lnTo>
                  <a:lnTo>
                    <a:pt x="8" y="59"/>
                  </a:lnTo>
                  <a:lnTo>
                    <a:pt x="8" y="57"/>
                  </a:lnTo>
                  <a:lnTo>
                    <a:pt x="6" y="55"/>
                  </a:lnTo>
                  <a:lnTo>
                    <a:pt x="4" y="55"/>
                  </a:lnTo>
                  <a:lnTo>
                    <a:pt x="4" y="51"/>
                  </a:lnTo>
                  <a:lnTo>
                    <a:pt x="2" y="49"/>
                  </a:lnTo>
                  <a:lnTo>
                    <a:pt x="0" y="47"/>
                  </a:lnTo>
                  <a:lnTo>
                    <a:pt x="0" y="45"/>
                  </a:lnTo>
                  <a:lnTo>
                    <a:pt x="2" y="45"/>
                  </a:lnTo>
                  <a:lnTo>
                    <a:pt x="2" y="42"/>
                  </a:lnTo>
                  <a:lnTo>
                    <a:pt x="2" y="40"/>
                  </a:lnTo>
                  <a:lnTo>
                    <a:pt x="2" y="38"/>
                  </a:lnTo>
                  <a:lnTo>
                    <a:pt x="4" y="36"/>
                  </a:lnTo>
                  <a:lnTo>
                    <a:pt x="4" y="34"/>
                  </a:lnTo>
                  <a:lnTo>
                    <a:pt x="6" y="30"/>
                  </a:lnTo>
                  <a:lnTo>
                    <a:pt x="8" y="28"/>
                  </a:lnTo>
                  <a:lnTo>
                    <a:pt x="8" y="26"/>
                  </a:lnTo>
                  <a:lnTo>
                    <a:pt x="10" y="24"/>
                  </a:lnTo>
                  <a:lnTo>
                    <a:pt x="8" y="23"/>
                  </a:lnTo>
                  <a:lnTo>
                    <a:pt x="8" y="21"/>
                  </a:lnTo>
                  <a:lnTo>
                    <a:pt x="8" y="19"/>
                  </a:lnTo>
                  <a:lnTo>
                    <a:pt x="6" y="17"/>
                  </a:lnTo>
                  <a:lnTo>
                    <a:pt x="8" y="15"/>
                  </a:lnTo>
                  <a:lnTo>
                    <a:pt x="8" y="11"/>
                  </a:lnTo>
                  <a:lnTo>
                    <a:pt x="6" y="7"/>
                  </a:lnTo>
                  <a:lnTo>
                    <a:pt x="4" y="7"/>
                  </a:lnTo>
                  <a:lnTo>
                    <a:pt x="4" y="3"/>
                  </a:lnTo>
                  <a:lnTo>
                    <a:pt x="4" y="2"/>
                  </a:lnTo>
                  <a:lnTo>
                    <a:pt x="8" y="2"/>
                  </a:lnTo>
                  <a:lnTo>
                    <a:pt x="16" y="2"/>
                  </a:lnTo>
                  <a:lnTo>
                    <a:pt x="17" y="2"/>
                  </a:lnTo>
                  <a:lnTo>
                    <a:pt x="23" y="2"/>
                  </a:lnTo>
                  <a:lnTo>
                    <a:pt x="27" y="0"/>
                  </a:lnTo>
                  <a:lnTo>
                    <a:pt x="29" y="0"/>
                  </a:lnTo>
                  <a:lnTo>
                    <a:pt x="31" y="0"/>
                  </a:lnTo>
                  <a:lnTo>
                    <a:pt x="33" y="0"/>
                  </a:lnTo>
                  <a:lnTo>
                    <a:pt x="33" y="2"/>
                  </a:lnTo>
                  <a:lnTo>
                    <a:pt x="35" y="3"/>
                  </a:lnTo>
                  <a:lnTo>
                    <a:pt x="35" y="5"/>
                  </a:lnTo>
                  <a:lnTo>
                    <a:pt x="37" y="7"/>
                  </a:lnTo>
                  <a:lnTo>
                    <a:pt x="38" y="7"/>
                  </a:lnTo>
                  <a:lnTo>
                    <a:pt x="40" y="9"/>
                  </a:lnTo>
                  <a:lnTo>
                    <a:pt x="38" y="11"/>
                  </a:lnTo>
                  <a:lnTo>
                    <a:pt x="38" y="15"/>
                  </a:lnTo>
                  <a:lnTo>
                    <a:pt x="40" y="17"/>
                  </a:lnTo>
                  <a:lnTo>
                    <a:pt x="42" y="17"/>
                  </a:lnTo>
                  <a:lnTo>
                    <a:pt x="42" y="21"/>
                  </a:lnTo>
                  <a:lnTo>
                    <a:pt x="40" y="21"/>
                  </a:lnTo>
                  <a:lnTo>
                    <a:pt x="40" y="23"/>
                  </a:lnTo>
                  <a:lnTo>
                    <a:pt x="42" y="23"/>
                  </a:lnTo>
                  <a:lnTo>
                    <a:pt x="42" y="24"/>
                  </a:lnTo>
                  <a:lnTo>
                    <a:pt x="40" y="26"/>
                  </a:lnTo>
                  <a:lnTo>
                    <a:pt x="42" y="28"/>
                  </a:lnTo>
                  <a:lnTo>
                    <a:pt x="42" y="30"/>
                  </a:lnTo>
                  <a:lnTo>
                    <a:pt x="42" y="32"/>
                  </a:lnTo>
                  <a:lnTo>
                    <a:pt x="42" y="38"/>
                  </a:lnTo>
                  <a:lnTo>
                    <a:pt x="42" y="40"/>
                  </a:lnTo>
                  <a:lnTo>
                    <a:pt x="40" y="42"/>
                  </a:lnTo>
                  <a:lnTo>
                    <a:pt x="40" y="44"/>
                  </a:lnTo>
                  <a:lnTo>
                    <a:pt x="42" y="47"/>
                  </a:lnTo>
                  <a:lnTo>
                    <a:pt x="42" y="49"/>
                  </a:lnTo>
                  <a:lnTo>
                    <a:pt x="44" y="49"/>
                  </a:lnTo>
                  <a:lnTo>
                    <a:pt x="44" y="51"/>
                  </a:lnTo>
                  <a:lnTo>
                    <a:pt x="46" y="51"/>
                  </a:lnTo>
                  <a:lnTo>
                    <a:pt x="40" y="53"/>
                  </a:lnTo>
                  <a:lnTo>
                    <a:pt x="35" y="55"/>
                  </a:lnTo>
                  <a:lnTo>
                    <a:pt x="29" y="59"/>
                  </a:lnTo>
                  <a:lnTo>
                    <a:pt x="23" y="61"/>
                  </a:lnTo>
                  <a:lnTo>
                    <a:pt x="14" y="65"/>
                  </a:lnTo>
                  <a:lnTo>
                    <a:pt x="10" y="63"/>
                  </a:lnTo>
                  <a:lnTo>
                    <a:pt x="4" y="61"/>
                  </a:lnTo>
                  <a:lnTo>
                    <a:pt x="2" y="6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126"/>
            <p:cNvSpPr>
              <a:spLocks/>
            </p:cNvSpPr>
            <p:nvPr/>
          </p:nvSpPr>
          <p:spPr bwMode="auto">
            <a:xfrm>
              <a:off x="15800461" y="-321516"/>
              <a:ext cx="41081" cy="99768"/>
            </a:xfrm>
            <a:custGeom>
              <a:avLst/>
              <a:gdLst>
                <a:gd name="T0" fmla="*/ 11 w 21"/>
                <a:gd name="T1" fmla="*/ 2 h 51"/>
                <a:gd name="T2" fmla="*/ 0 w 21"/>
                <a:gd name="T3" fmla="*/ 0 h 51"/>
                <a:gd name="T4" fmla="*/ 0 w 21"/>
                <a:gd name="T5" fmla="*/ 0 h 51"/>
                <a:gd name="T6" fmla="*/ 0 w 21"/>
                <a:gd name="T7" fmla="*/ 2 h 51"/>
                <a:gd name="T8" fmla="*/ 2 w 21"/>
                <a:gd name="T9" fmla="*/ 3 h 51"/>
                <a:gd name="T10" fmla="*/ 2 w 21"/>
                <a:gd name="T11" fmla="*/ 5 h 51"/>
                <a:gd name="T12" fmla="*/ 4 w 21"/>
                <a:gd name="T13" fmla="*/ 7 h 51"/>
                <a:gd name="T14" fmla="*/ 5 w 21"/>
                <a:gd name="T15" fmla="*/ 7 h 51"/>
                <a:gd name="T16" fmla="*/ 7 w 21"/>
                <a:gd name="T17" fmla="*/ 9 h 51"/>
                <a:gd name="T18" fmla="*/ 5 w 21"/>
                <a:gd name="T19" fmla="*/ 11 h 51"/>
                <a:gd name="T20" fmla="*/ 5 w 21"/>
                <a:gd name="T21" fmla="*/ 15 h 51"/>
                <a:gd name="T22" fmla="*/ 7 w 21"/>
                <a:gd name="T23" fmla="*/ 17 h 51"/>
                <a:gd name="T24" fmla="*/ 9 w 21"/>
                <a:gd name="T25" fmla="*/ 17 h 51"/>
                <a:gd name="T26" fmla="*/ 9 w 21"/>
                <a:gd name="T27" fmla="*/ 21 h 51"/>
                <a:gd name="T28" fmla="*/ 7 w 21"/>
                <a:gd name="T29" fmla="*/ 21 h 51"/>
                <a:gd name="T30" fmla="*/ 7 w 21"/>
                <a:gd name="T31" fmla="*/ 23 h 51"/>
                <a:gd name="T32" fmla="*/ 9 w 21"/>
                <a:gd name="T33" fmla="*/ 23 h 51"/>
                <a:gd name="T34" fmla="*/ 9 w 21"/>
                <a:gd name="T35" fmla="*/ 24 h 51"/>
                <a:gd name="T36" fmla="*/ 7 w 21"/>
                <a:gd name="T37" fmla="*/ 26 h 51"/>
                <a:gd name="T38" fmla="*/ 9 w 21"/>
                <a:gd name="T39" fmla="*/ 28 h 51"/>
                <a:gd name="T40" fmla="*/ 9 w 21"/>
                <a:gd name="T41" fmla="*/ 30 h 51"/>
                <a:gd name="T42" fmla="*/ 9 w 21"/>
                <a:gd name="T43" fmla="*/ 32 h 51"/>
                <a:gd name="T44" fmla="*/ 9 w 21"/>
                <a:gd name="T45" fmla="*/ 38 h 51"/>
                <a:gd name="T46" fmla="*/ 9 w 21"/>
                <a:gd name="T47" fmla="*/ 40 h 51"/>
                <a:gd name="T48" fmla="*/ 7 w 21"/>
                <a:gd name="T49" fmla="*/ 42 h 51"/>
                <a:gd name="T50" fmla="*/ 7 w 21"/>
                <a:gd name="T51" fmla="*/ 44 h 51"/>
                <a:gd name="T52" fmla="*/ 9 w 21"/>
                <a:gd name="T53" fmla="*/ 47 h 51"/>
                <a:gd name="T54" fmla="*/ 9 w 21"/>
                <a:gd name="T55" fmla="*/ 49 h 51"/>
                <a:gd name="T56" fmla="*/ 11 w 21"/>
                <a:gd name="T57" fmla="*/ 49 h 51"/>
                <a:gd name="T58" fmla="*/ 11 w 21"/>
                <a:gd name="T59" fmla="*/ 51 h 51"/>
                <a:gd name="T60" fmla="*/ 13 w 21"/>
                <a:gd name="T61" fmla="*/ 51 h 51"/>
                <a:gd name="T62" fmla="*/ 13 w 21"/>
                <a:gd name="T63" fmla="*/ 51 h 51"/>
                <a:gd name="T64" fmla="*/ 19 w 21"/>
                <a:gd name="T65" fmla="*/ 49 h 51"/>
                <a:gd name="T66" fmla="*/ 21 w 21"/>
                <a:gd name="T67" fmla="*/ 49 h 51"/>
                <a:gd name="T68" fmla="*/ 21 w 21"/>
                <a:gd name="T69" fmla="*/ 47 h 51"/>
                <a:gd name="T70" fmla="*/ 19 w 21"/>
                <a:gd name="T71" fmla="*/ 45 h 51"/>
                <a:gd name="T72" fmla="*/ 19 w 21"/>
                <a:gd name="T73" fmla="*/ 42 h 51"/>
                <a:gd name="T74" fmla="*/ 19 w 21"/>
                <a:gd name="T75" fmla="*/ 40 h 51"/>
                <a:gd name="T76" fmla="*/ 19 w 21"/>
                <a:gd name="T77" fmla="*/ 28 h 51"/>
                <a:gd name="T78" fmla="*/ 19 w 21"/>
                <a:gd name="T79" fmla="*/ 26 h 51"/>
                <a:gd name="T80" fmla="*/ 21 w 21"/>
                <a:gd name="T81" fmla="*/ 24 h 51"/>
                <a:gd name="T82" fmla="*/ 21 w 21"/>
                <a:gd name="T83" fmla="*/ 23 h 51"/>
                <a:gd name="T84" fmla="*/ 19 w 21"/>
                <a:gd name="T85" fmla="*/ 21 h 51"/>
                <a:gd name="T86" fmla="*/ 19 w 21"/>
                <a:gd name="T87" fmla="*/ 19 h 51"/>
                <a:gd name="T88" fmla="*/ 19 w 21"/>
                <a:gd name="T89" fmla="*/ 15 h 51"/>
                <a:gd name="T90" fmla="*/ 17 w 21"/>
                <a:gd name="T91" fmla="*/ 9 h 51"/>
                <a:gd name="T92" fmla="*/ 15 w 21"/>
                <a:gd name="T93" fmla="*/ 9 h 51"/>
                <a:gd name="T94" fmla="*/ 13 w 21"/>
                <a:gd name="T95" fmla="*/ 7 h 51"/>
                <a:gd name="T96" fmla="*/ 11 w 21"/>
                <a:gd name="T97" fmla="*/ 5 h 51"/>
                <a:gd name="T98" fmla="*/ 11 w 21"/>
                <a:gd name="T99" fmla="*/ 3 h 51"/>
                <a:gd name="T100" fmla="*/ 11 w 21"/>
                <a:gd name="T101"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 h="51">
                  <a:moveTo>
                    <a:pt x="11" y="2"/>
                  </a:moveTo>
                  <a:lnTo>
                    <a:pt x="0" y="0"/>
                  </a:lnTo>
                  <a:lnTo>
                    <a:pt x="0" y="0"/>
                  </a:lnTo>
                  <a:lnTo>
                    <a:pt x="0" y="2"/>
                  </a:lnTo>
                  <a:lnTo>
                    <a:pt x="2" y="3"/>
                  </a:lnTo>
                  <a:lnTo>
                    <a:pt x="2" y="5"/>
                  </a:lnTo>
                  <a:lnTo>
                    <a:pt x="4" y="7"/>
                  </a:lnTo>
                  <a:lnTo>
                    <a:pt x="5" y="7"/>
                  </a:lnTo>
                  <a:lnTo>
                    <a:pt x="7" y="9"/>
                  </a:lnTo>
                  <a:lnTo>
                    <a:pt x="5" y="11"/>
                  </a:lnTo>
                  <a:lnTo>
                    <a:pt x="5" y="15"/>
                  </a:lnTo>
                  <a:lnTo>
                    <a:pt x="7" y="17"/>
                  </a:lnTo>
                  <a:lnTo>
                    <a:pt x="9" y="17"/>
                  </a:lnTo>
                  <a:lnTo>
                    <a:pt x="9" y="21"/>
                  </a:lnTo>
                  <a:lnTo>
                    <a:pt x="7" y="21"/>
                  </a:lnTo>
                  <a:lnTo>
                    <a:pt x="7" y="23"/>
                  </a:lnTo>
                  <a:lnTo>
                    <a:pt x="9" y="23"/>
                  </a:lnTo>
                  <a:lnTo>
                    <a:pt x="9" y="24"/>
                  </a:lnTo>
                  <a:lnTo>
                    <a:pt x="7" y="26"/>
                  </a:lnTo>
                  <a:lnTo>
                    <a:pt x="9" y="28"/>
                  </a:lnTo>
                  <a:lnTo>
                    <a:pt x="9" y="30"/>
                  </a:lnTo>
                  <a:lnTo>
                    <a:pt x="9" y="32"/>
                  </a:lnTo>
                  <a:lnTo>
                    <a:pt x="9" y="38"/>
                  </a:lnTo>
                  <a:lnTo>
                    <a:pt x="9" y="40"/>
                  </a:lnTo>
                  <a:lnTo>
                    <a:pt x="7" y="42"/>
                  </a:lnTo>
                  <a:lnTo>
                    <a:pt x="7" y="44"/>
                  </a:lnTo>
                  <a:lnTo>
                    <a:pt x="9" y="47"/>
                  </a:lnTo>
                  <a:lnTo>
                    <a:pt x="9" y="49"/>
                  </a:lnTo>
                  <a:lnTo>
                    <a:pt x="11" y="49"/>
                  </a:lnTo>
                  <a:lnTo>
                    <a:pt x="11" y="51"/>
                  </a:lnTo>
                  <a:lnTo>
                    <a:pt x="13" y="51"/>
                  </a:lnTo>
                  <a:lnTo>
                    <a:pt x="13" y="51"/>
                  </a:lnTo>
                  <a:lnTo>
                    <a:pt x="19" y="49"/>
                  </a:lnTo>
                  <a:lnTo>
                    <a:pt x="21" y="49"/>
                  </a:lnTo>
                  <a:lnTo>
                    <a:pt x="21" y="47"/>
                  </a:lnTo>
                  <a:lnTo>
                    <a:pt x="19" y="45"/>
                  </a:lnTo>
                  <a:lnTo>
                    <a:pt x="19" y="42"/>
                  </a:lnTo>
                  <a:lnTo>
                    <a:pt x="19" y="40"/>
                  </a:lnTo>
                  <a:lnTo>
                    <a:pt x="19" y="28"/>
                  </a:lnTo>
                  <a:lnTo>
                    <a:pt x="19" y="26"/>
                  </a:lnTo>
                  <a:lnTo>
                    <a:pt x="21" y="24"/>
                  </a:lnTo>
                  <a:lnTo>
                    <a:pt x="21" y="23"/>
                  </a:lnTo>
                  <a:lnTo>
                    <a:pt x="19" y="21"/>
                  </a:lnTo>
                  <a:lnTo>
                    <a:pt x="19" y="19"/>
                  </a:lnTo>
                  <a:lnTo>
                    <a:pt x="19" y="15"/>
                  </a:lnTo>
                  <a:lnTo>
                    <a:pt x="17" y="9"/>
                  </a:lnTo>
                  <a:lnTo>
                    <a:pt x="15" y="9"/>
                  </a:lnTo>
                  <a:lnTo>
                    <a:pt x="13" y="7"/>
                  </a:lnTo>
                  <a:lnTo>
                    <a:pt x="11" y="5"/>
                  </a:lnTo>
                  <a:lnTo>
                    <a:pt x="11" y="3"/>
                  </a:lnTo>
                  <a:lnTo>
                    <a:pt x="1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127"/>
            <p:cNvSpPr>
              <a:spLocks/>
            </p:cNvSpPr>
            <p:nvPr/>
          </p:nvSpPr>
          <p:spPr bwMode="auto">
            <a:xfrm>
              <a:off x="15821978" y="-348903"/>
              <a:ext cx="64556" cy="123243"/>
            </a:xfrm>
            <a:custGeom>
              <a:avLst/>
              <a:gdLst>
                <a:gd name="T0" fmla="*/ 15 w 33"/>
                <a:gd name="T1" fmla="*/ 4 h 63"/>
                <a:gd name="T2" fmla="*/ 12 w 33"/>
                <a:gd name="T3" fmla="*/ 8 h 63"/>
                <a:gd name="T4" fmla="*/ 6 w 33"/>
                <a:gd name="T5" fmla="*/ 8 h 63"/>
                <a:gd name="T6" fmla="*/ 4 w 33"/>
                <a:gd name="T7" fmla="*/ 12 h 63"/>
                <a:gd name="T8" fmla="*/ 4 w 33"/>
                <a:gd name="T9" fmla="*/ 14 h 63"/>
                <a:gd name="T10" fmla="*/ 0 w 33"/>
                <a:gd name="T11" fmla="*/ 17 h 63"/>
                <a:gd name="T12" fmla="*/ 2 w 33"/>
                <a:gd name="T13" fmla="*/ 21 h 63"/>
                <a:gd name="T14" fmla="*/ 6 w 33"/>
                <a:gd name="T15" fmla="*/ 23 h 63"/>
                <a:gd name="T16" fmla="*/ 8 w 33"/>
                <a:gd name="T17" fmla="*/ 33 h 63"/>
                <a:gd name="T18" fmla="*/ 10 w 33"/>
                <a:gd name="T19" fmla="*/ 37 h 63"/>
                <a:gd name="T20" fmla="*/ 8 w 33"/>
                <a:gd name="T21" fmla="*/ 40 h 63"/>
                <a:gd name="T22" fmla="*/ 8 w 33"/>
                <a:gd name="T23" fmla="*/ 54 h 63"/>
                <a:gd name="T24" fmla="*/ 8 w 33"/>
                <a:gd name="T25" fmla="*/ 59 h 63"/>
                <a:gd name="T26" fmla="*/ 10 w 33"/>
                <a:gd name="T27" fmla="*/ 63 h 63"/>
                <a:gd name="T28" fmla="*/ 21 w 33"/>
                <a:gd name="T29" fmla="*/ 61 h 63"/>
                <a:gd name="T30" fmla="*/ 21 w 33"/>
                <a:gd name="T31" fmla="*/ 59 h 63"/>
                <a:gd name="T32" fmla="*/ 21 w 33"/>
                <a:gd name="T33" fmla="*/ 52 h 63"/>
                <a:gd name="T34" fmla="*/ 21 w 33"/>
                <a:gd name="T35" fmla="*/ 48 h 63"/>
                <a:gd name="T36" fmla="*/ 21 w 33"/>
                <a:gd name="T37" fmla="*/ 44 h 63"/>
                <a:gd name="T38" fmla="*/ 21 w 33"/>
                <a:gd name="T39" fmla="*/ 44 h 63"/>
                <a:gd name="T40" fmla="*/ 21 w 33"/>
                <a:gd name="T41" fmla="*/ 40 h 63"/>
                <a:gd name="T42" fmla="*/ 21 w 33"/>
                <a:gd name="T43" fmla="*/ 37 h 63"/>
                <a:gd name="T44" fmla="*/ 21 w 33"/>
                <a:gd name="T45" fmla="*/ 35 h 63"/>
                <a:gd name="T46" fmla="*/ 25 w 33"/>
                <a:gd name="T47" fmla="*/ 35 h 63"/>
                <a:gd name="T48" fmla="*/ 27 w 33"/>
                <a:gd name="T49" fmla="*/ 31 h 63"/>
                <a:gd name="T50" fmla="*/ 29 w 33"/>
                <a:gd name="T51" fmla="*/ 27 h 63"/>
                <a:gd name="T52" fmla="*/ 31 w 33"/>
                <a:gd name="T53" fmla="*/ 27 h 63"/>
                <a:gd name="T54" fmla="*/ 29 w 33"/>
                <a:gd name="T55" fmla="*/ 23 h 63"/>
                <a:gd name="T56" fmla="*/ 31 w 33"/>
                <a:gd name="T57" fmla="*/ 21 h 63"/>
                <a:gd name="T58" fmla="*/ 33 w 33"/>
                <a:gd name="T59" fmla="*/ 19 h 63"/>
                <a:gd name="T60" fmla="*/ 33 w 33"/>
                <a:gd name="T61" fmla="*/ 14 h 63"/>
                <a:gd name="T62" fmla="*/ 29 w 33"/>
                <a:gd name="T63" fmla="*/ 10 h 63"/>
                <a:gd name="T64" fmla="*/ 29 w 33"/>
                <a:gd name="T65" fmla="*/ 8 h 63"/>
                <a:gd name="T66" fmla="*/ 25 w 33"/>
                <a:gd name="T67" fmla="*/ 4 h 63"/>
                <a:gd name="T68" fmla="*/ 19 w 33"/>
                <a:gd name="T69" fmla="*/ 0 h 63"/>
                <a:gd name="T70" fmla="*/ 19 w 33"/>
                <a:gd name="T71" fmla="*/ 2 h 63"/>
                <a:gd name="T72" fmla="*/ 15 w 33"/>
                <a:gd name="T73"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63">
                  <a:moveTo>
                    <a:pt x="15" y="4"/>
                  </a:moveTo>
                  <a:lnTo>
                    <a:pt x="15" y="4"/>
                  </a:lnTo>
                  <a:lnTo>
                    <a:pt x="14" y="8"/>
                  </a:lnTo>
                  <a:lnTo>
                    <a:pt x="12" y="8"/>
                  </a:lnTo>
                  <a:lnTo>
                    <a:pt x="8" y="10"/>
                  </a:lnTo>
                  <a:lnTo>
                    <a:pt x="6" y="8"/>
                  </a:lnTo>
                  <a:lnTo>
                    <a:pt x="4" y="10"/>
                  </a:lnTo>
                  <a:lnTo>
                    <a:pt x="4" y="12"/>
                  </a:lnTo>
                  <a:lnTo>
                    <a:pt x="4" y="12"/>
                  </a:lnTo>
                  <a:lnTo>
                    <a:pt x="4" y="14"/>
                  </a:lnTo>
                  <a:lnTo>
                    <a:pt x="0" y="16"/>
                  </a:lnTo>
                  <a:lnTo>
                    <a:pt x="0" y="17"/>
                  </a:lnTo>
                  <a:lnTo>
                    <a:pt x="0" y="19"/>
                  </a:lnTo>
                  <a:lnTo>
                    <a:pt x="2" y="21"/>
                  </a:lnTo>
                  <a:lnTo>
                    <a:pt x="4" y="23"/>
                  </a:lnTo>
                  <a:lnTo>
                    <a:pt x="6" y="23"/>
                  </a:lnTo>
                  <a:lnTo>
                    <a:pt x="8" y="29"/>
                  </a:lnTo>
                  <a:lnTo>
                    <a:pt x="8" y="33"/>
                  </a:lnTo>
                  <a:lnTo>
                    <a:pt x="8" y="35"/>
                  </a:lnTo>
                  <a:lnTo>
                    <a:pt x="10" y="37"/>
                  </a:lnTo>
                  <a:lnTo>
                    <a:pt x="10" y="38"/>
                  </a:lnTo>
                  <a:lnTo>
                    <a:pt x="8" y="40"/>
                  </a:lnTo>
                  <a:lnTo>
                    <a:pt x="8" y="42"/>
                  </a:lnTo>
                  <a:lnTo>
                    <a:pt x="8" y="54"/>
                  </a:lnTo>
                  <a:lnTo>
                    <a:pt x="8" y="56"/>
                  </a:lnTo>
                  <a:lnTo>
                    <a:pt x="8" y="59"/>
                  </a:lnTo>
                  <a:lnTo>
                    <a:pt x="10" y="61"/>
                  </a:lnTo>
                  <a:lnTo>
                    <a:pt x="10" y="63"/>
                  </a:lnTo>
                  <a:lnTo>
                    <a:pt x="14" y="63"/>
                  </a:lnTo>
                  <a:lnTo>
                    <a:pt x="21" y="61"/>
                  </a:lnTo>
                  <a:lnTo>
                    <a:pt x="21" y="61"/>
                  </a:lnTo>
                  <a:lnTo>
                    <a:pt x="21" y="59"/>
                  </a:lnTo>
                  <a:lnTo>
                    <a:pt x="21" y="54"/>
                  </a:lnTo>
                  <a:lnTo>
                    <a:pt x="21" y="52"/>
                  </a:lnTo>
                  <a:lnTo>
                    <a:pt x="21" y="52"/>
                  </a:lnTo>
                  <a:lnTo>
                    <a:pt x="21" y="48"/>
                  </a:lnTo>
                  <a:lnTo>
                    <a:pt x="21" y="46"/>
                  </a:lnTo>
                  <a:lnTo>
                    <a:pt x="21" y="44"/>
                  </a:lnTo>
                  <a:lnTo>
                    <a:pt x="21" y="44"/>
                  </a:lnTo>
                  <a:lnTo>
                    <a:pt x="21" y="44"/>
                  </a:lnTo>
                  <a:lnTo>
                    <a:pt x="21" y="42"/>
                  </a:lnTo>
                  <a:lnTo>
                    <a:pt x="21" y="40"/>
                  </a:lnTo>
                  <a:lnTo>
                    <a:pt x="21" y="38"/>
                  </a:lnTo>
                  <a:lnTo>
                    <a:pt x="21" y="37"/>
                  </a:lnTo>
                  <a:lnTo>
                    <a:pt x="21" y="37"/>
                  </a:lnTo>
                  <a:lnTo>
                    <a:pt x="21" y="35"/>
                  </a:lnTo>
                  <a:lnTo>
                    <a:pt x="23" y="35"/>
                  </a:lnTo>
                  <a:lnTo>
                    <a:pt x="25" y="35"/>
                  </a:lnTo>
                  <a:lnTo>
                    <a:pt x="25" y="33"/>
                  </a:lnTo>
                  <a:lnTo>
                    <a:pt x="27" y="31"/>
                  </a:lnTo>
                  <a:lnTo>
                    <a:pt x="27" y="29"/>
                  </a:lnTo>
                  <a:lnTo>
                    <a:pt x="29" y="27"/>
                  </a:lnTo>
                  <a:lnTo>
                    <a:pt x="31" y="27"/>
                  </a:lnTo>
                  <a:lnTo>
                    <a:pt x="31" y="27"/>
                  </a:lnTo>
                  <a:lnTo>
                    <a:pt x="33" y="25"/>
                  </a:lnTo>
                  <a:lnTo>
                    <a:pt x="29" y="23"/>
                  </a:lnTo>
                  <a:lnTo>
                    <a:pt x="31" y="21"/>
                  </a:lnTo>
                  <a:lnTo>
                    <a:pt x="31" y="21"/>
                  </a:lnTo>
                  <a:lnTo>
                    <a:pt x="33" y="21"/>
                  </a:lnTo>
                  <a:lnTo>
                    <a:pt x="33" y="19"/>
                  </a:lnTo>
                  <a:lnTo>
                    <a:pt x="33" y="16"/>
                  </a:lnTo>
                  <a:lnTo>
                    <a:pt x="33" y="14"/>
                  </a:lnTo>
                  <a:lnTo>
                    <a:pt x="29" y="12"/>
                  </a:lnTo>
                  <a:lnTo>
                    <a:pt x="29" y="10"/>
                  </a:lnTo>
                  <a:lnTo>
                    <a:pt x="29" y="8"/>
                  </a:lnTo>
                  <a:lnTo>
                    <a:pt x="29" y="8"/>
                  </a:lnTo>
                  <a:lnTo>
                    <a:pt x="27" y="6"/>
                  </a:lnTo>
                  <a:lnTo>
                    <a:pt x="25" y="4"/>
                  </a:lnTo>
                  <a:lnTo>
                    <a:pt x="23" y="2"/>
                  </a:lnTo>
                  <a:lnTo>
                    <a:pt x="19" y="0"/>
                  </a:lnTo>
                  <a:lnTo>
                    <a:pt x="17" y="2"/>
                  </a:lnTo>
                  <a:lnTo>
                    <a:pt x="19" y="2"/>
                  </a:lnTo>
                  <a:lnTo>
                    <a:pt x="17" y="4"/>
                  </a:lnTo>
                  <a:lnTo>
                    <a:pt x="15"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128"/>
            <p:cNvSpPr>
              <a:spLocks noEditPoints="1"/>
            </p:cNvSpPr>
            <p:nvPr/>
          </p:nvSpPr>
          <p:spPr bwMode="auto">
            <a:xfrm>
              <a:off x="16054771" y="-564089"/>
              <a:ext cx="242573" cy="316911"/>
            </a:xfrm>
            <a:custGeom>
              <a:avLst/>
              <a:gdLst>
                <a:gd name="T0" fmla="*/ 124 w 124"/>
                <a:gd name="T1" fmla="*/ 40 h 162"/>
                <a:gd name="T2" fmla="*/ 122 w 124"/>
                <a:gd name="T3" fmla="*/ 80 h 162"/>
                <a:gd name="T4" fmla="*/ 114 w 124"/>
                <a:gd name="T5" fmla="*/ 80 h 162"/>
                <a:gd name="T6" fmla="*/ 114 w 124"/>
                <a:gd name="T7" fmla="*/ 87 h 162"/>
                <a:gd name="T8" fmla="*/ 109 w 124"/>
                <a:gd name="T9" fmla="*/ 93 h 162"/>
                <a:gd name="T10" fmla="*/ 109 w 124"/>
                <a:gd name="T11" fmla="*/ 97 h 162"/>
                <a:gd name="T12" fmla="*/ 107 w 124"/>
                <a:gd name="T13" fmla="*/ 101 h 162"/>
                <a:gd name="T14" fmla="*/ 103 w 124"/>
                <a:gd name="T15" fmla="*/ 106 h 162"/>
                <a:gd name="T16" fmla="*/ 107 w 124"/>
                <a:gd name="T17" fmla="*/ 108 h 162"/>
                <a:gd name="T18" fmla="*/ 107 w 124"/>
                <a:gd name="T19" fmla="*/ 112 h 162"/>
                <a:gd name="T20" fmla="*/ 109 w 124"/>
                <a:gd name="T21" fmla="*/ 116 h 162"/>
                <a:gd name="T22" fmla="*/ 114 w 124"/>
                <a:gd name="T23" fmla="*/ 120 h 162"/>
                <a:gd name="T24" fmla="*/ 114 w 124"/>
                <a:gd name="T25" fmla="*/ 126 h 162"/>
                <a:gd name="T26" fmla="*/ 109 w 124"/>
                <a:gd name="T27" fmla="*/ 127 h 162"/>
                <a:gd name="T28" fmla="*/ 101 w 124"/>
                <a:gd name="T29" fmla="*/ 129 h 162"/>
                <a:gd name="T30" fmla="*/ 99 w 124"/>
                <a:gd name="T31" fmla="*/ 133 h 162"/>
                <a:gd name="T32" fmla="*/ 95 w 124"/>
                <a:gd name="T33" fmla="*/ 135 h 162"/>
                <a:gd name="T34" fmla="*/ 93 w 124"/>
                <a:gd name="T35" fmla="*/ 139 h 162"/>
                <a:gd name="T36" fmla="*/ 93 w 124"/>
                <a:gd name="T37" fmla="*/ 143 h 162"/>
                <a:gd name="T38" fmla="*/ 84 w 124"/>
                <a:gd name="T39" fmla="*/ 147 h 162"/>
                <a:gd name="T40" fmla="*/ 76 w 124"/>
                <a:gd name="T41" fmla="*/ 145 h 162"/>
                <a:gd name="T42" fmla="*/ 72 w 124"/>
                <a:gd name="T43" fmla="*/ 147 h 162"/>
                <a:gd name="T44" fmla="*/ 74 w 124"/>
                <a:gd name="T45" fmla="*/ 150 h 162"/>
                <a:gd name="T46" fmla="*/ 70 w 124"/>
                <a:gd name="T47" fmla="*/ 154 h 162"/>
                <a:gd name="T48" fmla="*/ 59 w 124"/>
                <a:gd name="T49" fmla="*/ 158 h 162"/>
                <a:gd name="T50" fmla="*/ 51 w 124"/>
                <a:gd name="T51" fmla="*/ 160 h 162"/>
                <a:gd name="T52" fmla="*/ 47 w 124"/>
                <a:gd name="T53" fmla="*/ 156 h 162"/>
                <a:gd name="T54" fmla="*/ 45 w 124"/>
                <a:gd name="T55" fmla="*/ 162 h 162"/>
                <a:gd name="T56" fmla="*/ 38 w 124"/>
                <a:gd name="T57" fmla="*/ 162 h 162"/>
                <a:gd name="T58" fmla="*/ 36 w 124"/>
                <a:gd name="T59" fmla="*/ 158 h 162"/>
                <a:gd name="T60" fmla="*/ 32 w 124"/>
                <a:gd name="T61" fmla="*/ 150 h 162"/>
                <a:gd name="T62" fmla="*/ 23 w 124"/>
                <a:gd name="T63" fmla="*/ 143 h 162"/>
                <a:gd name="T64" fmla="*/ 21 w 124"/>
                <a:gd name="T65" fmla="*/ 141 h 162"/>
                <a:gd name="T66" fmla="*/ 21 w 124"/>
                <a:gd name="T67" fmla="*/ 137 h 162"/>
                <a:gd name="T68" fmla="*/ 24 w 124"/>
                <a:gd name="T69" fmla="*/ 137 h 162"/>
                <a:gd name="T70" fmla="*/ 30 w 124"/>
                <a:gd name="T71" fmla="*/ 137 h 162"/>
                <a:gd name="T72" fmla="*/ 36 w 124"/>
                <a:gd name="T73" fmla="*/ 137 h 162"/>
                <a:gd name="T74" fmla="*/ 32 w 124"/>
                <a:gd name="T75" fmla="*/ 135 h 162"/>
                <a:gd name="T76" fmla="*/ 28 w 124"/>
                <a:gd name="T77" fmla="*/ 129 h 162"/>
                <a:gd name="T78" fmla="*/ 30 w 124"/>
                <a:gd name="T79" fmla="*/ 124 h 162"/>
                <a:gd name="T80" fmla="*/ 30 w 124"/>
                <a:gd name="T81" fmla="*/ 120 h 162"/>
                <a:gd name="T82" fmla="*/ 28 w 124"/>
                <a:gd name="T83" fmla="*/ 114 h 162"/>
                <a:gd name="T84" fmla="*/ 24 w 124"/>
                <a:gd name="T85" fmla="*/ 108 h 162"/>
                <a:gd name="T86" fmla="*/ 17 w 124"/>
                <a:gd name="T87" fmla="*/ 105 h 162"/>
                <a:gd name="T88" fmla="*/ 13 w 124"/>
                <a:gd name="T89" fmla="*/ 87 h 162"/>
                <a:gd name="T90" fmla="*/ 15 w 124"/>
                <a:gd name="T91" fmla="*/ 85 h 162"/>
                <a:gd name="T92" fmla="*/ 32 w 124"/>
                <a:gd name="T93" fmla="*/ 55 h 162"/>
                <a:gd name="T94" fmla="*/ 38 w 124"/>
                <a:gd name="T95" fmla="*/ 32 h 162"/>
                <a:gd name="T96" fmla="*/ 32 w 124"/>
                <a:gd name="T97" fmla="*/ 21 h 162"/>
                <a:gd name="T98" fmla="*/ 24 w 124"/>
                <a:gd name="T99" fmla="*/ 5 h 162"/>
                <a:gd name="T100" fmla="*/ 0 w 124"/>
                <a:gd name="T101" fmla="*/ 10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 h="162">
                  <a:moveTo>
                    <a:pt x="24" y="5"/>
                  </a:moveTo>
                  <a:lnTo>
                    <a:pt x="38" y="0"/>
                  </a:lnTo>
                  <a:lnTo>
                    <a:pt x="124" y="40"/>
                  </a:lnTo>
                  <a:lnTo>
                    <a:pt x="124" y="78"/>
                  </a:lnTo>
                  <a:lnTo>
                    <a:pt x="124" y="80"/>
                  </a:lnTo>
                  <a:lnTo>
                    <a:pt x="122" y="80"/>
                  </a:lnTo>
                  <a:lnTo>
                    <a:pt x="120" y="80"/>
                  </a:lnTo>
                  <a:lnTo>
                    <a:pt x="116" y="80"/>
                  </a:lnTo>
                  <a:lnTo>
                    <a:pt x="114" y="80"/>
                  </a:lnTo>
                  <a:lnTo>
                    <a:pt x="114" y="84"/>
                  </a:lnTo>
                  <a:lnTo>
                    <a:pt x="116" y="84"/>
                  </a:lnTo>
                  <a:lnTo>
                    <a:pt x="114" y="87"/>
                  </a:lnTo>
                  <a:lnTo>
                    <a:pt x="110" y="91"/>
                  </a:lnTo>
                  <a:lnTo>
                    <a:pt x="110" y="91"/>
                  </a:lnTo>
                  <a:lnTo>
                    <a:pt x="109" y="93"/>
                  </a:lnTo>
                  <a:lnTo>
                    <a:pt x="109" y="93"/>
                  </a:lnTo>
                  <a:lnTo>
                    <a:pt x="109" y="95"/>
                  </a:lnTo>
                  <a:lnTo>
                    <a:pt x="109" y="97"/>
                  </a:lnTo>
                  <a:lnTo>
                    <a:pt x="107" y="99"/>
                  </a:lnTo>
                  <a:lnTo>
                    <a:pt x="105" y="99"/>
                  </a:lnTo>
                  <a:lnTo>
                    <a:pt x="107" y="101"/>
                  </a:lnTo>
                  <a:lnTo>
                    <a:pt x="109" y="103"/>
                  </a:lnTo>
                  <a:lnTo>
                    <a:pt x="107" y="105"/>
                  </a:lnTo>
                  <a:lnTo>
                    <a:pt x="103" y="106"/>
                  </a:lnTo>
                  <a:lnTo>
                    <a:pt x="103" y="110"/>
                  </a:lnTo>
                  <a:lnTo>
                    <a:pt x="105" y="110"/>
                  </a:lnTo>
                  <a:lnTo>
                    <a:pt x="107" y="108"/>
                  </a:lnTo>
                  <a:lnTo>
                    <a:pt x="109" y="110"/>
                  </a:lnTo>
                  <a:lnTo>
                    <a:pt x="109" y="110"/>
                  </a:lnTo>
                  <a:lnTo>
                    <a:pt x="107" y="112"/>
                  </a:lnTo>
                  <a:lnTo>
                    <a:pt x="109" y="112"/>
                  </a:lnTo>
                  <a:lnTo>
                    <a:pt x="109" y="114"/>
                  </a:lnTo>
                  <a:lnTo>
                    <a:pt x="109" y="116"/>
                  </a:lnTo>
                  <a:lnTo>
                    <a:pt x="109" y="118"/>
                  </a:lnTo>
                  <a:lnTo>
                    <a:pt x="109" y="120"/>
                  </a:lnTo>
                  <a:lnTo>
                    <a:pt x="114" y="120"/>
                  </a:lnTo>
                  <a:lnTo>
                    <a:pt x="114" y="122"/>
                  </a:lnTo>
                  <a:lnTo>
                    <a:pt x="114" y="124"/>
                  </a:lnTo>
                  <a:lnTo>
                    <a:pt x="114" y="126"/>
                  </a:lnTo>
                  <a:lnTo>
                    <a:pt x="112" y="126"/>
                  </a:lnTo>
                  <a:lnTo>
                    <a:pt x="110" y="127"/>
                  </a:lnTo>
                  <a:lnTo>
                    <a:pt x="109" y="127"/>
                  </a:lnTo>
                  <a:lnTo>
                    <a:pt x="107" y="127"/>
                  </a:lnTo>
                  <a:lnTo>
                    <a:pt x="105" y="127"/>
                  </a:lnTo>
                  <a:lnTo>
                    <a:pt x="101" y="129"/>
                  </a:lnTo>
                  <a:lnTo>
                    <a:pt x="101" y="131"/>
                  </a:lnTo>
                  <a:lnTo>
                    <a:pt x="101" y="131"/>
                  </a:lnTo>
                  <a:lnTo>
                    <a:pt x="99" y="133"/>
                  </a:lnTo>
                  <a:lnTo>
                    <a:pt x="97" y="135"/>
                  </a:lnTo>
                  <a:lnTo>
                    <a:pt x="97" y="135"/>
                  </a:lnTo>
                  <a:lnTo>
                    <a:pt x="95" y="135"/>
                  </a:lnTo>
                  <a:lnTo>
                    <a:pt x="95" y="137"/>
                  </a:lnTo>
                  <a:lnTo>
                    <a:pt x="95" y="137"/>
                  </a:lnTo>
                  <a:lnTo>
                    <a:pt x="93" y="139"/>
                  </a:lnTo>
                  <a:lnTo>
                    <a:pt x="93" y="141"/>
                  </a:lnTo>
                  <a:lnTo>
                    <a:pt x="93" y="141"/>
                  </a:lnTo>
                  <a:lnTo>
                    <a:pt x="93" y="143"/>
                  </a:lnTo>
                  <a:lnTo>
                    <a:pt x="91" y="145"/>
                  </a:lnTo>
                  <a:lnTo>
                    <a:pt x="89" y="145"/>
                  </a:lnTo>
                  <a:lnTo>
                    <a:pt x="84" y="147"/>
                  </a:lnTo>
                  <a:lnTo>
                    <a:pt x="82" y="147"/>
                  </a:lnTo>
                  <a:lnTo>
                    <a:pt x="78" y="147"/>
                  </a:lnTo>
                  <a:lnTo>
                    <a:pt x="76" y="145"/>
                  </a:lnTo>
                  <a:lnTo>
                    <a:pt x="74" y="145"/>
                  </a:lnTo>
                  <a:lnTo>
                    <a:pt x="72" y="145"/>
                  </a:lnTo>
                  <a:lnTo>
                    <a:pt x="72" y="147"/>
                  </a:lnTo>
                  <a:lnTo>
                    <a:pt x="70" y="148"/>
                  </a:lnTo>
                  <a:lnTo>
                    <a:pt x="72" y="150"/>
                  </a:lnTo>
                  <a:lnTo>
                    <a:pt x="74" y="150"/>
                  </a:lnTo>
                  <a:lnTo>
                    <a:pt x="74" y="150"/>
                  </a:lnTo>
                  <a:lnTo>
                    <a:pt x="72" y="152"/>
                  </a:lnTo>
                  <a:lnTo>
                    <a:pt x="70" y="154"/>
                  </a:lnTo>
                  <a:lnTo>
                    <a:pt x="66" y="154"/>
                  </a:lnTo>
                  <a:lnTo>
                    <a:pt x="61" y="156"/>
                  </a:lnTo>
                  <a:lnTo>
                    <a:pt x="59" y="158"/>
                  </a:lnTo>
                  <a:lnTo>
                    <a:pt x="55" y="158"/>
                  </a:lnTo>
                  <a:lnTo>
                    <a:pt x="53" y="160"/>
                  </a:lnTo>
                  <a:lnTo>
                    <a:pt x="51" y="160"/>
                  </a:lnTo>
                  <a:lnTo>
                    <a:pt x="49" y="160"/>
                  </a:lnTo>
                  <a:lnTo>
                    <a:pt x="49" y="158"/>
                  </a:lnTo>
                  <a:lnTo>
                    <a:pt x="47" y="156"/>
                  </a:lnTo>
                  <a:lnTo>
                    <a:pt x="45" y="158"/>
                  </a:lnTo>
                  <a:lnTo>
                    <a:pt x="45" y="160"/>
                  </a:lnTo>
                  <a:lnTo>
                    <a:pt x="45" y="162"/>
                  </a:lnTo>
                  <a:lnTo>
                    <a:pt x="42" y="162"/>
                  </a:lnTo>
                  <a:lnTo>
                    <a:pt x="40" y="162"/>
                  </a:lnTo>
                  <a:lnTo>
                    <a:pt x="38" y="162"/>
                  </a:lnTo>
                  <a:lnTo>
                    <a:pt x="38" y="160"/>
                  </a:lnTo>
                  <a:lnTo>
                    <a:pt x="36" y="160"/>
                  </a:lnTo>
                  <a:lnTo>
                    <a:pt x="36" y="158"/>
                  </a:lnTo>
                  <a:lnTo>
                    <a:pt x="34" y="154"/>
                  </a:lnTo>
                  <a:lnTo>
                    <a:pt x="34" y="152"/>
                  </a:lnTo>
                  <a:lnTo>
                    <a:pt x="32" y="150"/>
                  </a:lnTo>
                  <a:lnTo>
                    <a:pt x="28" y="147"/>
                  </a:lnTo>
                  <a:lnTo>
                    <a:pt x="24" y="145"/>
                  </a:lnTo>
                  <a:lnTo>
                    <a:pt x="23" y="143"/>
                  </a:lnTo>
                  <a:lnTo>
                    <a:pt x="23" y="143"/>
                  </a:lnTo>
                  <a:lnTo>
                    <a:pt x="21" y="141"/>
                  </a:lnTo>
                  <a:lnTo>
                    <a:pt x="21" y="141"/>
                  </a:lnTo>
                  <a:lnTo>
                    <a:pt x="21" y="139"/>
                  </a:lnTo>
                  <a:lnTo>
                    <a:pt x="21" y="139"/>
                  </a:lnTo>
                  <a:lnTo>
                    <a:pt x="21" y="137"/>
                  </a:lnTo>
                  <a:lnTo>
                    <a:pt x="23" y="137"/>
                  </a:lnTo>
                  <a:lnTo>
                    <a:pt x="24" y="137"/>
                  </a:lnTo>
                  <a:lnTo>
                    <a:pt x="24" y="137"/>
                  </a:lnTo>
                  <a:lnTo>
                    <a:pt x="26" y="137"/>
                  </a:lnTo>
                  <a:lnTo>
                    <a:pt x="28" y="137"/>
                  </a:lnTo>
                  <a:lnTo>
                    <a:pt x="30" y="137"/>
                  </a:lnTo>
                  <a:lnTo>
                    <a:pt x="32" y="137"/>
                  </a:lnTo>
                  <a:lnTo>
                    <a:pt x="34" y="137"/>
                  </a:lnTo>
                  <a:lnTo>
                    <a:pt x="36" y="137"/>
                  </a:lnTo>
                  <a:lnTo>
                    <a:pt x="36" y="137"/>
                  </a:lnTo>
                  <a:lnTo>
                    <a:pt x="36" y="137"/>
                  </a:lnTo>
                  <a:lnTo>
                    <a:pt x="32" y="135"/>
                  </a:lnTo>
                  <a:lnTo>
                    <a:pt x="32" y="131"/>
                  </a:lnTo>
                  <a:lnTo>
                    <a:pt x="30" y="131"/>
                  </a:lnTo>
                  <a:lnTo>
                    <a:pt x="28" y="129"/>
                  </a:lnTo>
                  <a:lnTo>
                    <a:pt x="28" y="127"/>
                  </a:lnTo>
                  <a:lnTo>
                    <a:pt x="30" y="126"/>
                  </a:lnTo>
                  <a:lnTo>
                    <a:pt x="30" y="124"/>
                  </a:lnTo>
                  <a:lnTo>
                    <a:pt x="30" y="122"/>
                  </a:lnTo>
                  <a:lnTo>
                    <a:pt x="30" y="122"/>
                  </a:lnTo>
                  <a:lnTo>
                    <a:pt x="30" y="120"/>
                  </a:lnTo>
                  <a:lnTo>
                    <a:pt x="30" y="120"/>
                  </a:lnTo>
                  <a:lnTo>
                    <a:pt x="28" y="116"/>
                  </a:lnTo>
                  <a:lnTo>
                    <a:pt x="28" y="114"/>
                  </a:lnTo>
                  <a:lnTo>
                    <a:pt x="28" y="114"/>
                  </a:lnTo>
                  <a:lnTo>
                    <a:pt x="26" y="110"/>
                  </a:lnTo>
                  <a:lnTo>
                    <a:pt x="24" y="108"/>
                  </a:lnTo>
                  <a:lnTo>
                    <a:pt x="19" y="106"/>
                  </a:lnTo>
                  <a:lnTo>
                    <a:pt x="19" y="106"/>
                  </a:lnTo>
                  <a:lnTo>
                    <a:pt x="17" y="105"/>
                  </a:lnTo>
                  <a:lnTo>
                    <a:pt x="15" y="101"/>
                  </a:lnTo>
                  <a:lnTo>
                    <a:pt x="13" y="101"/>
                  </a:lnTo>
                  <a:lnTo>
                    <a:pt x="13" y="87"/>
                  </a:lnTo>
                  <a:lnTo>
                    <a:pt x="13" y="87"/>
                  </a:lnTo>
                  <a:lnTo>
                    <a:pt x="13" y="87"/>
                  </a:lnTo>
                  <a:lnTo>
                    <a:pt x="15" y="85"/>
                  </a:lnTo>
                  <a:lnTo>
                    <a:pt x="15" y="85"/>
                  </a:lnTo>
                  <a:lnTo>
                    <a:pt x="34" y="68"/>
                  </a:lnTo>
                  <a:lnTo>
                    <a:pt x="32" y="55"/>
                  </a:lnTo>
                  <a:lnTo>
                    <a:pt x="36" y="36"/>
                  </a:lnTo>
                  <a:lnTo>
                    <a:pt x="38" y="34"/>
                  </a:lnTo>
                  <a:lnTo>
                    <a:pt x="38" y="32"/>
                  </a:lnTo>
                  <a:lnTo>
                    <a:pt x="30" y="22"/>
                  </a:lnTo>
                  <a:lnTo>
                    <a:pt x="32" y="22"/>
                  </a:lnTo>
                  <a:lnTo>
                    <a:pt x="32" y="21"/>
                  </a:lnTo>
                  <a:lnTo>
                    <a:pt x="26" y="5"/>
                  </a:lnTo>
                  <a:lnTo>
                    <a:pt x="24" y="5"/>
                  </a:lnTo>
                  <a:lnTo>
                    <a:pt x="24" y="5"/>
                  </a:lnTo>
                  <a:close/>
                  <a:moveTo>
                    <a:pt x="2" y="105"/>
                  </a:moveTo>
                  <a:lnTo>
                    <a:pt x="2" y="106"/>
                  </a:lnTo>
                  <a:lnTo>
                    <a:pt x="0" y="106"/>
                  </a:lnTo>
                  <a:lnTo>
                    <a:pt x="0" y="106"/>
                  </a:lnTo>
                  <a:lnTo>
                    <a:pt x="2" y="10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129"/>
            <p:cNvSpPr>
              <a:spLocks/>
            </p:cNvSpPr>
            <p:nvPr/>
          </p:nvSpPr>
          <p:spPr bwMode="auto">
            <a:xfrm>
              <a:off x="15808286" y="-558219"/>
              <a:ext cx="320823" cy="224967"/>
            </a:xfrm>
            <a:custGeom>
              <a:avLst/>
              <a:gdLst>
                <a:gd name="T0" fmla="*/ 34 w 164"/>
                <a:gd name="T1" fmla="*/ 113 h 115"/>
                <a:gd name="T2" fmla="*/ 30 w 164"/>
                <a:gd name="T3" fmla="*/ 109 h 115"/>
                <a:gd name="T4" fmla="*/ 24 w 164"/>
                <a:gd name="T5" fmla="*/ 109 h 115"/>
                <a:gd name="T6" fmla="*/ 24 w 164"/>
                <a:gd name="T7" fmla="*/ 111 h 115"/>
                <a:gd name="T8" fmla="*/ 19 w 164"/>
                <a:gd name="T9" fmla="*/ 107 h 115"/>
                <a:gd name="T10" fmla="*/ 21 w 164"/>
                <a:gd name="T11" fmla="*/ 103 h 115"/>
                <a:gd name="T12" fmla="*/ 19 w 164"/>
                <a:gd name="T13" fmla="*/ 102 h 115"/>
                <a:gd name="T14" fmla="*/ 13 w 164"/>
                <a:gd name="T15" fmla="*/ 103 h 115"/>
                <a:gd name="T16" fmla="*/ 9 w 164"/>
                <a:gd name="T17" fmla="*/ 98 h 115"/>
                <a:gd name="T18" fmla="*/ 0 w 164"/>
                <a:gd name="T19" fmla="*/ 88 h 115"/>
                <a:gd name="T20" fmla="*/ 1 w 164"/>
                <a:gd name="T21" fmla="*/ 84 h 115"/>
                <a:gd name="T22" fmla="*/ 5 w 164"/>
                <a:gd name="T23" fmla="*/ 82 h 115"/>
                <a:gd name="T24" fmla="*/ 15 w 164"/>
                <a:gd name="T25" fmla="*/ 82 h 115"/>
                <a:gd name="T26" fmla="*/ 22 w 164"/>
                <a:gd name="T27" fmla="*/ 81 h 115"/>
                <a:gd name="T28" fmla="*/ 26 w 164"/>
                <a:gd name="T29" fmla="*/ 79 h 115"/>
                <a:gd name="T30" fmla="*/ 34 w 164"/>
                <a:gd name="T31" fmla="*/ 79 h 115"/>
                <a:gd name="T32" fmla="*/ 40 w 164"/>
                <a:gd name="T33" fmla="*/ 73 h 115"/>
                <a:gd name="T34" fmla="*/ 42 w 164"/>
                <a:gd name="T35" fmla="*/ 69 h 115"/>
                <a:gd name="T36" fmla="*/ 44 w 164"/>
                <a:gd name="T37" fmla="*/ 40 h 115"/>
                <a:gd name="T38" fmla="*/ 72 w 164"/>
                <a:gd name="T39" fmla="*/ 27 h 115"/>
                <a:gd name="T40" fmla="*/ 139 w 164"/>
                <a:gd name="T41" fmla="*/ 4 h 115"/>
                <a:gd name="T42" fmla="*/ 150 w 164"/>
                <a:gd name="T43" fmla="*/ 2 h 115"/>
                <a:gd name="T44" fmla="*/ 158 w 164"/>
                <a:gd name="T45" fmla="*/ 18 h 115"/>
                <a:gd name="T46" fmla="*/ 156 w 164"/>
                <a:gd name="T47" fmla="*/ 19 h 115"/>
                <a:gd name="T48" fmla="*/ 164 w 164"/>
                <a:gd name="T49" fmla="*/ 31 h 115"/>
                <a:gd name="T50" fmla="*/ 158 w 164"/>
                <a:gd name="T51" fmla="*/ 52 h 115"/>
                <a:gd name="T52" fmla="*/ 141 w 164"/>
                <a:gd name="T53" fmla="*/ 82 h 115"/>
                <a:gd name="T54" fmla="*/ 139 w 164"/>
                <a:gd name="T55" fmla="*/ 84 h 115"/>
                <a:gd name="T56" fmla="*/ 139 w 164"/>
                <a:gd name="T57" fmla="*/ 84 h 115"/>
                <a:gd name="T58" fmla="*/ 137 w 164"/>
                <a:gd name="T59" fmla="*/ 96 h 115"/>
                <a:gd name="T60" fmla="*/ 135 w 164"/>
                <a:gd name="T61" fmla="*/ 100 h 115"/>
                <a:gd name="T62" fmla="*/ 133 w 164"/>
                <a:gd name="T63" fmla="*/ 100 h 115"/>
                <a:gd name="T64" fmla="*/ 131 w 164"/>
                <a:gd name="T65" fmla="*/ 102 h 115"/>
                <a:gd name="T66" fmla="*/ 128 w 164"/>
                <a:gd name="T67" fmla="*/ 102 h 115"/>
                <a:gd name="T68" fmla="*/ 124 w 164"/>
                <a:gd name="T69" fmla="*/ 102 h 115"/>
                <a:gd name="T70" fmla="*/ 118 w 164"/>
                <a:gd name="T71" fmla="*/ 102 h 115"/>
                <a:gd name="T72" fmla="*/ 110 w 164"/>
                <a:gd name="T73" fmla="*/ 102 h 115"/>
                <a:gd name="T74" fmla="*/ 103 w 164"/>
                <a:gd name="T75" fmla="*/ 102 h 115"/>
                <a:gd name="T76" fmla="*/ 97 w 164"/>
                <a:gd name="T77" fmla="*/ 107 h 115"/>
                <a:gd name="T78" fmla="*/ 91 w 164"/>
                <a:gd name="T79" fmla="*/ 105 h 115"/>
                <a:gd name="T80" fmla="*/ 86 w 164"/>
                <a:gd name="T81" fmla="*/ 103 h 115"/>
                <a:gd name="T82" fmla="*/ 84 w 164"/>
                <a:gd name="T83" fmla="*/ 102 h 115"/>
                <a:gd name="T84" fmla="*/ 80 w 164"/>
                <a:gd name="T85" fmla="*/ 100 h 115"/>
                <a:gd name="T86" fmla="*/ 76 w 164"/>
                <a:gd name="T87" fmla="*/ 102 h 115"/>
                <a:gd name="T88" fmla="*/ 72 w 164"/>
                <a:gd name="T89" fmla="*/ 102 h 115"/>
                <a:gd name="T90" fmla="*/ 70 w 164"/>
                <a:gd name="T91" fmla="*/ 103 h 115"/>
                <a:gd name="T92" fmla="*/ 66 w 164"/>
                <a:gd name="T93" fmla="*/ 100 h 115"/>
                <a:gd name="T94" fmla="*/ 61 w 164"/>
                <a:gd name="T95" fmla="*/ 96 h 115"/>
                <a:gd name="T96" fmla="*/ 59 w 164"/>
                <a:gd name="T97" fmla="*/ 96 h 115"/>
                <a:gd name="T98" fmla="*/ 55 w 164"/>
                <a:gd name="T99" fmla="*/ 96 h 115"/>
                <a:gd name="T100" fmla="*/ 51 w 164"/>
                <a:gd name="T101" fmla="*/ 96 h 115"/>
                <a:gd name="T102" fmla="*/ 47 w 164"/>
                <a:gd name="T103" fmla="*/ 96 h 115"/>
                <a:gd name="T104" fmla="*/ 44 w 164"/>
                <a:gd name="T105" fmla="*/ 96 h 115"/>
                <a:gd name="T106" fmla="*/ 42 w 164"/>
                <a:gd name="T107" fmla="*/ 98 h 115"/>
                <a:gd name="T108" fmla="*/ 40 w 164"/>
                <a:gd name="T109" fmla="*/ 100 h 115"/>
                <a:gd name="T110" fmla="*/ 40 w 164"/>
                <a:gd name="T111" fmla="*/ 102 h 115"/>
                <a:gd name="T112" fmla="*/ 40 w 164"/>
                <a:gd name="T113" fmla="*/ 103 h 115"/>
                <a:gd name="T114" fmla="*/ 40 w 164"/>
                <a:gd name="T115" fmla="*/ 105 h 115"/>
                <a:gd name="T116" fmla="*/ 36 w 164"/>
                <a:gd name="T117" fmla="*/ 107 h 115"/>
                <a:gd name="T118" fmla="*/ 36 w 164"/>
                <a:gd name="T119" fmla="*/ 109 h 115"/>
                <a:gd name="T120" fmla="*/ 38 w 164"/>
                <a:gd name="T121" fmla="*/ 113 h 115"/>
                <a:gd name="T122" fmla="*/ 36 w 164"/>
                <a:gd name="T1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 h="115">
                  <a:moveTo>
                    <a:pt x="36" y="115"/>
                  </a:moveTo>
                  <a:lnTo>
                    <a:pt x="34" y="113"/>
                  </a:lnTo>
                  <a:lnTo>
                    <a:pt x="32" y="111"/>
                  </a:lnTo>
                  <a:lnTo>
                    <a:pt x="30" y="109"/>
                  </a:lnTo>
                  <a:lnTo>
                    <a:pt x="26" y="107"/>
                  </a:lnTo>
                  <a:lnTo>
                    <a:pt x="24" y="109"/>
                  </a:lnTo>
                  <a:lnTo>
                    <a:pt x="26" y="109"/>
                  </a:lnTo>
                  <a:lnTo>
                    <a:pt x="24" y="111"/>
                  </a:lnTo>
                  <a:lnTo>
                    <a:pt x="22" y="111"/>
                  </a:lnTo>
                  <a:lnTo>
                    <a:pt x="19" y="107"/>
                  </a:lnTo>
                  <a:lnTo>
                    <a:pt x="21" y="105"/>
                  </a:lnTo>
                  <a:lnTo>
                    <a:pt x="21" y="103"/>
                  </a:lnTo>
                  <a:lnTo>
                    <a:pt x="21" y="103"/>
                  </a:lnTo>
                  <a:lnTo>
                    <a:pt x="19" y="102"/>
                  </a:lnTo>
                  <a:lnTo>
                    <a:pt x="19" y="102"/>
                  </a:lnTo>
                  <a:lnTo>
                    <a:pt x="13" y="103"/>
                  </a:lnTo>
                  <a:lnTo>
                    <a:pt x="9" y="102"/>
                  </a:lnTo>
                  <a:lnTo>
                    <a:pt x="9" y="98"/>
                  </a:lnTo>
                  <a:lnTo>
                    <a:pt x="0" y="92"/>
                  </a:lnTo>
                  <a:lnTo>
                    <a:pt x="0" y="88"/>
                  </a:lnTo>
                  <a:lnTo>
                    <a:pt x="1" y="86"/>
                  </a:lnTo>
                  <a:lnTo>
                    <a:pt x="1" y="84"/>
                  </a:lnTo>
                  <a:lnTo>
                    <a:pt x="1" y="82"/>
                  </a:lnTo>
                  <a:lnTo>
                    <a:pt x="5" y="82"/>
                  </a:lnTo>
                  <a:lnTo>
                    <a:pt x="11" y="82"/>
                  </a:lnTo>
                  <a:lnTo>
                    <a:pt x="15" y="82"/>
                  </a:lnTo>
                  <a:lnTo>
                    <a:pt x="17" y="81"/>
                  </a:lnTo>
                  <a:lnTo>
                    <a:pt x="22" y="81"/>
                  </a:lnTo>
                  <a:lnTo>
                    <a:pt x="24" y="81"/>
                  </a:lnTo>
                  <a:lnTo>
                    <a:pt x="26" y="79"/>
                  </a:lnTo>
                  <a:lnTo>
                    <a:pt x="30" y="79"/>
                  </a:lnTo>
                  <a:lnTo>
                    <a:pt x="34" y="79"/>
                  </a:lnTo>
                  <a:lnTo>
                    <a:pt x="40" y="75"/>
                  </a:lnTo>
                  <a:lnTo>
                    <a:pt x="40" y="73"/>
                  </a:lnTo>
                  <a:lnTo>
                    <a:pt x="40" y="69"/>
                  </a:lnTo>
                  <a:lnTo>
                    <a:pt x="42" y="69"/>
                  </a:lnTo>
                  <a:lnTo>
                    <a:pt x="42" y="60"/>
                  </a:lnTo>
                  <a:lnTo>
                    <a:pt x="44" y="40"/>
                  </a:lnTo>
                  <a:lnTo>
                    <a:pt x="59" y="39"/>
                  </a:lnTo>
                  <a:lnTo>
                    <a:pt x="72" y="27"/>
                  </a:lnTo>
                  <a:lnTo>
                    <a:pt x="120" y="0"/>
                  </a:lnTo>
                  <a:lnTo>
                    <a:pt x="139" y="4"/>
                  </a:lnTo>
                  <a:lnTo>
                    <a:pt x="141" y="6"/>
                  </a:lnTo>
                  <a:lnTo>
                    <a:pt x="150" y="2"/>
                  </a:lnTo>
                  <a:lnTo>
                    <a:pt x="152" y="2"/>
                  </a:lnTo>
                  <a:lnTo>
                    <a:pt x="158" y="18"/>
                  </a:lnTo>
                  <a:lnTo>
                    <a:pt x="158" y="19"/>
                  </a:lnTo>
                  <a:lnTo>
                    <a:pt x="156" y="19"/>
                  </a:lnTo>
                  <a:lnTo>
                    <a:pt x="164" y="29"/>
                  </a:lnTo>
                  <a:lnTo>
                    <a:pt x="164" y="31"/>
                  </a:lnTo>
                  <a:lnTo>
                    <a:pt x="162" y="33"/>
                  </a:lnTo>
                  <a:lnTo>
                    <a:pt x="158" y="52"/>
                  </a:lnTo>
                  <a:lnTo>
                    <a:pt x="160" y="65"/>
                  </a:lnTo>
                  <a:lnTo>
                    <a:pt x="141" y="82"/>
                  </a:lnTo>
                  <a:lnTo>
                    <a:pt x="141" y="82"/>
                  </a:lnTo>
                  <a:lnTo>
                    <a:pt x="139" y="84"/>
                  </a:lnTo>
                  <a:lnTo>
                    <a:pt x="139" y="84"/>
                  </a:lnTo>
                  <a:lnTo>
                    <a:pt x="139" y="84"/>
                  </a:lnTo>
                  <a:lnTo>
                    <a:pt x="139" y="98"/>
                  </a:lnTo>
                  <a:lnTo>
                    <a:pt x="137" y="96"/>
                  </a:lnTo>
                  <a:lnTo>
                    <a:pt x="135" y="98"/>
                  </a:lnTo>
                  <a:lnTo>
                    <a:pt x="135" y="100"/>
                  </a:lnTo>
                  <a:lnTo>
                    <a:pt x="135" y="100"/>
                  </a:lnTo>
                  <a:lnTo>
                    <a:pt x="133" y="100"/>
                  </a:lnTo>
                  <a:lnTo>
                    <a:pt x="131" y="100"/>
                  </a:lnTo>
                  <a:lnTo>
                    <a:pt x="131" y="102"/>
                  </a:lnTo>
                  <a:lnTo>
                    <a:pt x="129" y="102"/>
                  </a:lnTo>
                  <a:lnTo>
                    <a:pt x="128" y="102"/>
                  </a:lnTo>
                  <a:lnTo>
                    <a:pt x="126" y="103"/>
                  </a:lnTo>
                  <a:lnTo>
                    <a:pt x="124" y="102"/>
                  </a:lnTo>
                  <a:lnTo>
                    <a:pt x="120" y="102"/>
                  </a:lnTo>
                  <a:lnTo>
                    <a:pt x="118" y="102"/>
                  </a:lnTo>
                  <a:lnTo>
                    <a:pt x="112" y="100"/>
                  </a:lnTo>
                  <a:lnTo>
                    <a:pt x="110" y="102"/>
                  </a:lnTo>
                  <a:lnTo>
                    <a:pt x="105" y="102"/>
                  </a:lnTo>
                  <a:lnTo>
                    <a:pt x="103" y="102"/>
                  </a:lnTo>
                  <a:lnTo>
                    <a:pt x="99" y="105"/>
                  </a:lnTo>
                  <a:lnTo>
                    <a:pt x="97" y="107"/>
                  </a:lnTo>
                  <a:lnTo>
                    <a:pt x="95" y="105"/>
                  </a:lnTo>
                  <a:lnTo>
                    <a:pt x="91" y="105"/>
                  </a:lnTo>
                  <a:lnTo>
                    <a:pt x="89" y="103"/>
                  </a:lnTo>
                  <a:lnTo>
                    <a:pt x="86" y="103"/>
                  </a:lnTo>
                  <a:lnTo>
                    <a:pt x="84" y="102"/>
                  </a:lnTo>
                  <a:lnTo>
                    <a:pt x="84" y="102"/>
                  </a:lnTo>
                  <a:lnTo>
                    <a:pt x="82" y="100"/>
                  </a:lnTo>
                  <a:lnTo>
                    <a:pt x="80" y="100"/>
                  </a:lnTo>
                  <a:lnTo>
                    <a:pt x="78" y="100"/>
                  </a:lnTo>
                  <a:lnTo>
                    <a:pt x="76" y="102"/>
                  </a:lnTo>
                  <a:lnTo>
                    <a:pt x="74" y="102"/>
                  </a:lnTo>
                  <a:lnTo>
                    <a:pt x="72" y="102"/>
                  </a:lnTo>
                  <a:lnTo>
                    <a:pt x="72" y="103"/>
                  </a:lnTo>
                  <a:lnTo>
                    <a:pt x="70" y="103"/>
                  </a:lnTo>
                  <a:lnTo>
                    <a:pt x="68" y="102"/>
                  </a:lnTo>
                  <a:lnTo>
                    <a:pt x="66" y="100"/>
                  </a:lnTo>
                  <a:lnTo>
                    <a:pt x="65" y="98"/>
                  </a:lnTo>
                  <a:lnTo>
                    <a:pt x="61" y="96"/>
                  </a:lnTo>
                  <a:lnTo>
                    <a:pt x="61" y="96"/>
                  </a:lnTo>
                  <a:lnTo>
                    <a:pt x="59" y="96"/>
                  </a:lnTo>
                  <a:lnTo>
                    <a:pt x="55" y="96"/>
                  </a:lnTo>
                  <a:lnTo>
                    <a:pt x="55" y="96"/>
                  </a:lnTo>
                  <a:lnTo>
                    <a:pt x="53" y="96"/>
                  </a:lnTo>
                  <a:lnTo>
                    <a:pt x="51" y="96"/>
                  </a:lnTo>
                  <a:lnTo>
                    <a:pt x="49" y="96"/>
                  </a:lnTo>
                  <a:lnTo>
                    <a:pt x="47" y="96"/>
                  </a:lnTo>
                  <a:lnTo>
                    <a:pt x="45" y="96"/>
                  </a:lnTo>
                  <a:lnTo>
                    <a:pt x="44" y="96"/>
                  </a:lnTo>
                  <a:lnTo>
                    <a:pt x="44" y="96"/>
                  </a:lnTo>
                  <a:lnTo>
                    <a:pt x="42" y="98"/>
                  </a:lnTo>
                  <a:lnTo>
                    <a:pt x="40" y="100"/>
                  </a:lnTo>
                  <a:lnTo>
                    <a:pt x="40" y="100"/>
                  </a:lnTo>
                  <a:lnTo>
                    <a:pt x="40" y="102"/>
                  </a:lnTo>
                  <a:lnTo>
                    <a:pt x="40" y="102"/>
                  </a:lnTo>
                  <a:lnTo>
                    <a:pt x="40" y="102"/>
                  </a:lnTo>
                  <a:lnTo>
                    <a:pt x="40" y="103"/>
                  </a:lnTo>
                  <a:lnTo>
                    <a:pt x="40" y="105"/>
                  </a:lnTo>
                  <a:lnTo>
                    <a:pt x="40" y="105"/>
                  </a:lnTo>
                  <a:lnTo>
                    <a:pt x="38" y="105"/>
                  </a:lnTo>
                  <a:lnTo>
                    <a:pt x="36" y="107"/>
                  </a:lnTo>
                  <a:lnTo>
                    <a:pt x="36" y="109"/>
                  </a:lnTo>
                  <a:lnTo>
                    <a:pt x="36" y="109"/>
                  </a:lnTo>
                  <a:lnTo>
                    <a:pt x="38" y="113"/>
                  </a:lnTo>
                  <a:lnTo>
                    <a:pt x="38" y="113"/>
                  </a:lnTo>
                  <a:lnTo>
                    <a:pt x="38" y="113"/>
                  </a:lnTo>
                  <a:lnTo>
                    <a:pt x="36" y="1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130"/>
            <p:cNvSpPr>
              <a:spLocks/>
            </p:cNvSpPr>
            <p:nvPr/>
          </p:nvSpPr>
          <p:spPr bwMode="auto">
            <a:xfrm>
              <a:off x="15863061" y="-370420"/>
              <a:ext cx="238660" cy="185841"/>
            </a:xfrm>
            <a:custGeom>
              <a:avLst/>
              <a:gdLst>
                <a:gd name="T0" fmla="*/ 115 w 122"/>
                <a:gd name="T1" fmla="*/ 6 h 95"/>
                <a:gd name="T2" fmla="*/ 107 w 122"/>
                <a:gd name="T3" fmla="*/ 2 h 95"/>
                <a:gd name="T4" fmla="*/ 105 w 122"/>
                <a:gd name="T5" fmla="*/ 4 h 95"/>
                <a:gd name="T6" fmla="*/ 101 w 122"/>
                <a:gd name="T7" fmla="*/ 6 h 95"/>
                <a:gd name="T8" fmla="*/ 96 w 122"/>
                <a:gd name="T9" fmla="*/ 6 h 95"/>
                <a:gd name="T10" fmla="*/ 84 w 122"/>
                <a:gd name="T11" fmla="*/ 4 h 95"/>
                <a:gd name="T12" fmla="*/ 75 w 122"/>
                <a:gd name="T13" fmla="*/ 6 h 95"/>
                <a:gd name="T14" fmla="*/ 67 w 122"/>
                <a:gd name="T15" fmla="*/ 9 h 95"/>
                <a:gd name="T16" fmla="*/ 58 w 122"/>
                <a:gd name="T17" fmla="*/ 7 h 95"/>
                <a:gd name="T18" fmla="*/ 54 w 122"/>
                <a:gd name="T19" fmla="*/ 4 h 95"/>
                <a:gd name="T20" fmla="*/ 48 w 122"/>
                <a:gd name="T21" fmla="*/ 6 h 95"/>
                <a:gd name="T22" fmla="*/ 44 w 122"/>
                <a:gd name="T23" fmla="*/ 7 h 95"/>
                <a:gd name="T24" fmla="*/ 38 w 122"/>
                <a:gd name="T25" fmla="*/ 4 h 95"/>
                <a:gd name="T26" fmla="*/ 33 w 122"/>
                <a:gd name="T27" fmla="*/ 0 h 95"/>
                <a:gd name="T28" fmla="*/ 27 w 122"/>
                <a:gd name="T29" fmla="*/ 0 h 95"/>
                <a:gd name="T30" fmla="*/ 21 w 122"/>
                <a:gd name="T31" fmla="*/ 0 h 95"/>
                <a:gd name="T32" fmla="*/ 16 w 122"/>
                <a:gd name="T33" fmla="*/ 0 h 95"/>
                <a:gd name="T34" fmla="*/ 12 w 122"/>
                <a:gd name="T35" fmla="*/ 4 h 95"/>
                <a:gd name="T36" fmla="*/ 12 w 122"/>
                <a:gd name="T37" fmla="*/ 6 h 95"/>
                <a:gd name="T38" fmla="*/ 12 w 122"/>
                <a:gd name="T39" fmla="*/ 9 h 95"/>
                <a:gd name="T40" fmla="*/ 8 w 122"/>
                <a:gd name="T41" fmla="*/ 11 h 95"/>
                <a:gd name="T42" fmla="*/ 10 w 122"/>
                <a:gd name="T43" fmla="*/ 17 h 95"/>
                <a:gd name="T44" fmla="*/ 8 w 122"/>
                <a:gd name="T45" fmla="*/ 19 h 95"/>
                <a:gd name="T46" fmla="*/ 12 w 122"/>
                <a:gd name="T47" fmla="*/ 25 h 95"/>
                <a:gd name="T48" fmla="*/ 12 w 122"/>
                <a:gd name="T49" fmla="*/ 32 h 95"/>
                <a:gd name="T50" fmla="*/ 8 w 122"/>
                <a:gd name="T51" fmla="*/ 34 h 95"/>
                <a:gd name="T52" fmla="*/ 10 w 122"/>
                <a:gd name="T53" fmla="*/ 38 h 95"/>
                <a:gd name="T54" fmla="*/ 6 w 122"/>
                <a:gd name="T55" fmla="*/ 42 h 95"/>
                <a:gd name="T56" fmla="*/ 2 w 122"/>
                <a:gd name="T57" fmla="*/ 46 h 95"/>
                <a:gd name="T58" fmla="*/ 0 w 122"/>
                <a:gd name="T59" fmla="*/ 48 h 95"/>
                <a:gd name="T60" fmla="*/ 0 w 122"/>
                <a:gd name="T61" fmla="*/ 53 h 95"/>
                <a:gd name="T62" fmla="*/ 0 w 122"/>
                <a:gd name="T63" fmla="*/ 55 h 95"/>
                <a:gd name="T64" fmla="*/ 0 w 122"/>
                <a:gd name="T65" fmla="*/ 63 h 95"/>
                <a:gd name="T66" fmla="*/ 0 w 122"/>
                <a:gd name="T67" fmla="*/ 70 h 95"/>
                <a:gd name="T68" fmla="*/ 8 w 122"/>
                <a:gd name="T69" fmla="*/ 72 h 95"/>
                <a:gd name="T70" fmla="*/ 23 w 122"/>
                <a:gd name="T71" fmla="*/ 84 h 95"/>
                <a:gd name="T72" fmla="*/ 25 w 122"/>
                <a:gd name="T73" fmla="*/ 91 h 95"/>
                <a:gd name="T74" fmla="*/ 42 w 122"/>
                <a:gd name="T75" fmla="*/ 93 h 95"/>
                <a:gd name="T76" fmla="*/ 52 w 122"/>
                <a:gd name="T77" fmla="*/ 91 h 95"/>
                <a:gd name="T78" fmla="*/ 58 w 122"/>
                <a:gd name="T79" fmla="*/ 90 h 95"/>
                <a:gd name="T80" fmla="*/ 59 w 122"/>
                <a:gd name="T81" fmla="*/ 91 h 95"/>
                <a:gd name="T82" fmla="*/ 63 w 122"/>
                <a:gd name="T83" fmla="*/ 84 h 95"/>
                <a:gd name="T84" fmla="*/ 63 w 122"/>
                <a:gd name="T85" fmla="*/ 78 h 95"/>
                <a:gd name="T86" fmla="*/ 67 w 122"/>
                <a:gd name="T87" fmla="*/ 74 h 95"/>
                <a:gd name="T88" fmla="*/ 71 w 122"/>
                <a:gd name="T89" fmla="*/ 70 h 95"/>
                <a:gd name="T90" fmla="*/ 75 w 122"/>
                <a:gd name="T91" fmla="*/ 67 h 95"/>
                <a:gd name="T92" fmla="*/ 80 w 122"/>
                <a:gd name="T93" fmla="*/ 69 h 95"/>
                <a:gd name="T94" fmla="*/ 86 w 122"/>
                <a:gd name="T95" fmla="*/ 72 h 95"/>
                <a:gd name="T96" fmla="*/ 90 w 122"/>
                <a:gd name="T97" fmla="*/ 70 h 95"/>
                <a:gd name="T98" fmla="*/ 92 w 122"/>
                <a:gd name="T99" fmla="*/ 67 h 95"/>
                <a:gd name="T100" fmla="*/ 94 w 122"/>
                <a:gd name="T101" fmla="*/ 63 h 95"/>
                <a:gd name="T102" fmla="*/ 98 w 122"/>
                <a:gd name="T103" fmla="*/ 55 h 95"/>
                <a:gd name="T104" fmla="*/ 103 w 122"/>
                <a:gd name="T105" fmla="*/ 51 h 95"/>
                <a:gd name="T106" fmla="*/ 105 w 122"/>
                <a:gd name="T107" fmla="*/ 44 h 95"/>
                <a:gd name="T108" fmla="*/ 111 w 122"/>
                <a:gd name="T109" fmla="*/ 40 h 95"/>
                <a:gd name="T110" fmla="*/ 111 w 122"/>
                <a:gd name="T111" fmla="*/ 34 h 95"/>
                <a:gd name="T112" fmla="*/ 115 w 122"/>
                <a:gd name="T113" fmla="*/ 28 h 95"/>
                <a:gd name="T114" fmla="*/ 119 w 122"/>
                <a:gd name="T115" fmla="*/ 25 h 95"/>
                <a:gd name="T116" fmla="*/ 122 w 122"/>
                <a:gd name="T117" fmla="*/ 21 h 95"/>
                <a:gd name="T118" fmla="*/ 121 w 122"/>
                <a:gd name="T119" fmla="*/ 17 h 95"/>
                <a:gd name="T120" fmla="*/ 119 w 122"/>
                <a:gd name="T121" fmla="*/ 11 h 95"/>
                <a:gd name="T122" fmla="*/ 117 w 122"/>
                <a:gd name="T123" fmla="*/ 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95">
                  <a:moveTo>
                    <a:pt x="117" y="7"/>
                  </a:moveTo>
                  <a:lnTo>
                    <a:pt x="117" y="7"/>
                  </a:lnTo>
                  <a:lnTo>
                    <a:pt x="115" y="6"/>
                  </a:lnTo>
                  <a:lnTo>
                    <a:pt x="113" y="2"/>
                  </a:lnTo>
                  <a:lnTo>
                    <a:pt x="109" y="0"/>
                  </a:lnTo>
                  <a:lnTo>
                    <a:pt x="107" y="2"/>
                  </a:lnTo>
                  <a:lnTo>
                    <a:pt x="107" y="4"/>
                  </a:lnTo>
                  <a:lnTo>
                    <a:pt x="107" y="4"/>
                  </a:lnTo>
                  <a:lnTo>
                    <a:pt x="105" y="4"/>
                  </a:lnTo>
                  <a:lnTo>
                    <a:pt x="103" y="4"/>
                  </a:lnTo>
                  <a:lnTo>
                    <a:pt x="103" y="6"/>
                  </a:lnTo>
                  <a:lnTo>
                    <a:pt x="101" y="6"/>
                  </a:lnTo>
                  <a:lnTo>
                    <a:pt x="100" y="7"/>
                  </a:lnTo>
                  <a:lnTo>
                    <a:pt x="98" y="7"/>
                  </a:lnTo>
                  <a:lnTo>
                    <a:pt x="96" y="6"/>
                  </a:lnTo>
                  <a:lnTo>
                    <a:pt x="92" y="6"/>
                  </a:lnTo>
                  <a:lnTo>
                    <a:pt x="90" y="6"/>
                  </a:lnTo>
                  <a:lnTo>
                    <a:pt x="84" y="4"/>
                  </a:lnTo>
                  <a:lnTo>
                    <a:pt x="82" y="6"/>
                  </a:lnTo>
                  <a:lnTo>
                    <a:pt x="77" y="6"/>
                  </a:lnTo>
                  <a:lnTo>
                    <a:pt x="75" y="6"/>
                  </a:lnTo>
                  <a:lnTo>
                    <a:pt x="71" y="9"/>
                  </a:lnTo>
                  <a:lnTo>
                    <a:pt x="69" y="11"/>
                  </a:lnTo>
                  <a:lnTo>
                    <a:pt x="67" y="9"/>
                  </a:lnTo>
                  <a:lnTo>
                    <a:pt x="63" y="9"/>
                  </a:lnTo>
                  <a:lnTo>
                    <a:pt x="61" y="7"/>
                  </a:lnTo>
                  <a:lnTo>
                    <a:pt x="58" y="7"/>
                  </a:lnTo>
                  <a:lnTo>
                    <a:pt x="56" y="6"/>
                  </a:lnTo>
                  <a:lnTo>
                    <a:pt x="56" y="6"/>
                  </a:lnTo>
                  <a:lnTo>
                    <a:pt x="54" y="4"/>
                  </a:lnTo>
                  <a:lnTo>
                    <a:pt x="52" y="4"/>
                  </a:lnTo>
                  <a:lnTo>
                    <a:pt x="50" y="4"/>
                  </a:lnTo>
                  <a:lnTo>
                    <a:pt x="48" y="6"/>
                  </a:lnTo>
                  <a:lnTo>
                    <a:pt x="46" y="6"/>
                  </a:lnTo>
                  <a:lnTo>
                    <a:pt x="44" y="6"/>
                  </a:lnTo>
                  <a:lnTo>
                    <a:pt x="44" y="7"/>
                  </a:lnTo>
                  <a:lnTo>
                    <a:pt x="42" y="7"/>
                  </a:lnTo>
                  <a:lnTo>
                    <a:pt x="40" y="6"/>
                  </a:lnTo>
                  <a:lnTo>
                    <a:pt x="38" y="4"/>
                  </a:lnTo>
                  <a:lnTo>
                    <a:pt x="37" y="2"/>
                  </a:lnTo>
                  <a:lnTo>
                    <a:pt x="33" y="0"/>
                  </a:lnTo>
                  <a:lnTo>
                    <a:pt x="33" y="0"/>
                  </a:lnTo>
                  <a:lnTo>
                    <a:pt x="31" y="0"/>
                  </a:lnTo>
                  <a:lnTo>
                    <a:pt x="27" y="0"/>
                  </a:lnTo>
                  <a:lnTo>
                    <a:pt x="27" y="0"/>
                  </a:lnTo>
                  <a:lnTo>
                    <a:pt x="25" y="0"/>
                  </a:lnTo>
                  <a:lnTo>
                    <a:pt x="23" y="0"/>
                  </a:lnTo>
                  <a:lnTo>
                    <a:pt x="21" y="0"/>
                  </a:lnTo>
                  <a:lnTo>
                    <a:pt x="19" y="0"/>
                  </a:lnTo>
                  <a:lnTo>
                    <a:pt x="17" y="0"/>
                  </a:lnTo>
                  <a:lnTo>
                    <a:pt x="16" y="0"/>
                  </a:lnTo>
                  <a:lnTo>
                    <a:pt x="16" y="0"/>
                  </a:lnTo>
                  <a:lnTo>
                    <a:pt x="14" y="2"/>
                  </a:lnTo>
                  <a:lnTo>
                    <a:pt x="12" y="4"/>
                  </a:lnTo>
                  <a:lnTo>
                    <a:pt x="12" y="4"/>
                  </a:lnTo>
                  <a:lnTo>
                    <a:pt x="12" y="6"/>
                  </a:lnTo>
                  <a:lnTo>
                    <a:pt x="12" y="6"/>
                  </a:lnTo>
                  <a:lnTo>
                    <a:pt x="12" y="6"/>
                  </a:lnTo>
                  <a:lnTo>
                    <a:pt x="12" y="7"/>
                  </a:lnTo>
                  <a:lnTo>
                    <a:pt x="12" y="9"/>
                  </a:lnTo>
                  <a:lnTo>
                    <a:pt x="12" y="9"/>
                  </a:lnTo>
                  <a:lnTo>
                    <a:pt x="10" y="9"/>
                  </a:lnTo>
                  <a:lnTo>
                    <a:pt x="8" y="11"/>
                  </a:lnTo>
                  <a:lnTo>
                    <a:pt x="8" y="13"/>
                  </a:lnTo>
                  <a:lnTo>
                    <a:pt x="8" y="13"/>
                  </a:lnTo>
                  <a:lnTo>
                    <a:pt x="10" y="17"/>
                  </a:lnTo>
                  <a:lnTo>
                    <a:pt x="10" y="17"/>
                  </a:lnTo>
                  <a:lnTo>
                    <a:pt x="10" y="17"/>
                  </a:lnTo>
                  <a:lnTo>
                    <a:pt x="8" y="19"/>
                  </a:lnTo>
                  <a:lnTo>
                    <a:pt x="8" y="21"/>
                  </a:lnTo>
                  <a:lnTo>
                    <a:pt x="8" y="23"/>
                  </a:lnTo>
                  <a:lnTo>
                    <a:pt x="12" y="25"/>
                  </a:lnTo>
                  <a:lnTo>
                    <a:pt x="12" y="27"/>
                  </a:lnTo>
                  <a:lnTo>
                    <a:pt x="12" y="30"/>
                  </a:lnTo>
                  <a:lnTo>
                    <a:pt x="12" y="32"/>
                  </a:lnTo>
                  <a:lnTo>
                    <a:pt x="10" y="32"/>
                  </a:lnTo>
                  <a:lnTo>
                    <a:pt x="10" y="32"/>
                  </a:lnTo>
                  <a:lnTo>
                    <a:pt x="8" y="34"/>
                  </a:lnTo>
                  <a:lnTo>
                    <a:pt x="12" y="36"/>
                  </a:lnTo>
                  <a:lnTo>
                    <a:pt x="10" y="38"/>
                  </a:lnTo>
                  <a:lnTo>
                    <a:pt x="10" y="38"/>
                  </a:lnTo>
                  <a:lnTo>
                    <a:pt x="8" y="38"/>
                  </a:lnTo>
                  <a:lnTo>
                    <a:pt x="6" y="40"/>
                  </a:lnTo>
                  <a:lnTo>
                    <a:pt x="6" y="42"/>
                  </a:lnTo>
                  <a:lnTo>
                    <a:pt x="4" y="44"/>
                  </a:lnTo>
                  <a:lnTo>
                    <a:pt x="4" y="46"/>
                  </a:lnTo>
                  <a:lnTo>
                    <a:pt x="2" y="46"/>
                  </a:lnTo>
                  <a:lnTo>
                    <a:pt x="0" y="46"/>
                  </a:lnTo>
                  <a:lnTo>
                    <a:pt x="0" y="48"/>
                  </a:lnTo>
                  <a:lnTo>
                    <a:pt x="0" y="48"/>
                  </a:lnTo>
                  <a:lnTo>
                    <a:pt x="0" y="49"/>
                  </a:lnTo>
                  <a:lnTo>
                    <a:pt x="0" y="51"/>
                  </a:lnTo>
                  <a:lnTo>
                    <a:pt x="0" y="53"/>
                  </a:lnTo>
                  <a:lnTo>
                    <a:pt x="0" y="55"/>
                  </a:lnTo>
                  <a:lnTo>
                    <a:pt x="0" y="55"/>
                  </a:lnTo>
                  <a:lnTo>
                    <a:pt x="0" y="55"/>
                  </a:lnTo>
                  <a:lnTo>
                    <a:pt x="0" y="57"/>
                  </a:lnTo>
                  <a:lnTo>
                    <a:pt x="0" y="59"/>
                  </a:lnTo>
                  <a:lnTo>
                    <a:pt x="0" y="63"/>
                  </a:lnTo>
                  <a:lnTo>
                    <a:pt x="0" y="63"/>
                  </a:lnTo>
                  <a:lnTo>
                    <a:pt x="0" y="65"/>
                  </a:lnTo>
                  <a:lnTo>
                    <a:pt x="0" y="70"/>
                  </a:lnTo>
                  <a:lnTo>
                    <a:pt x="0" y="72"/>
                  </a:lnTo>
                  <a:lnTo>
                    <a:pt x="4" y="72"/>
                  </a:lnTo>
                  <a:lnTo>
                    <a:pt x="8" y="72"/>
                  </a:lnTo>
                  <a:lnTo>
                    <a:pt x="16" y="76"/>
                  </a:lnTo>
                  <a:lnTo>
                    <a:pt x="19" y="80"/>
                  </a:lnTo>
                  <a:lnTo>
                    <a:pt x="23" y="84"/>
                  </a:lnTo>
                  <a:lnTo>
                    <a:pt x="23" y="88"/>
                  </a:lnTo>
                  <a:lnTo>
                    <a:pt x="25" y="88"/>
                  </a:lnTo>
                  <a:lnTo>
                    <a:pt x="25" y="91"/>
                  </a:lnTo>
                  <a:lnTo>
                    <a:pt x="29" y="93"/>
                  </a:lnTo>
                  <a:lnTo>
                    <a:pt x="33" y="95"/>
                  </a:lnTo>
                  <a:lnTo>
                    <a:pt x="42" y="93"/>
                  </a:lnTo>
                  <a:lnTo>
                    <a:pt x="44" y="93"/>
                  </a:lnTo>
                  <a:lnTo>
                    <a:pt x="46" y="93"/>
                  </a:lnTo>
                  <a:lnTo>
                    <a:pt x="52" y="91"/>
                  </a:lnTo>
                  <a:lnTo>
                    <a:pt x="54" y="91"/>
                  </a:lnTo>
                  <a:lnTo>
                    <a:pt x="56" y="91"/>
                  </a:lnTo>
                  <a:lnTo>
                    <a:pt x="58" y="90"/>
                  </a:lnTo>
                  <a:lnTo>
                    <a:pt x="59" y="91"/>
                  </a:lnTo>
                  <a:lnTo>
                    <a:pt x="59" y="91"/>
                  </a:lnTo>
                  <a:lnTo>
                    <a:pt x="59" y="91"/>
                  </a:lnTo>
                  <a:lnTo>
                    <a:pt x="59" y="90"/>
                  </a:lnTo>
                  <a:lnTo>
                    <a:pt x="61" y="86"/>
                  </a:lnTo>
                  <a:lnTo>
                    <a:pt x="63" y="84"/>
                  </a:lnTo>
                  <a:lnTo>
                    <a:pt x="63" y="82"/>
                  </a:lnTo>
                  <a:lnTo>
                    <a:pt x="63" y="80"/>
                  </a:lnTo>
                  <a:lnTo>
                    <a:pt x="63" y="78"/>
                  </a:lnTo>
                  <a:lnTo>
                    <a:pt x="63" y="78"/>
                  </a:lnTo>
                  <a:lnTo>
                    <a:pt x="65" y="76"/>
                  </a:lnTo>
                  <a:lnTo>
                    <a:pt x="67" y="74"/>
                  </a:lnTo>
                  <a:lnTo>
                    <a:pt x="69" y="74"/>
                  </a:lnTo>
                  <a:lnTo>
                    <a:pt x="73" y="72"/>
                  </a:lnTo>
                  <a:lnTo>
                    <a:pt x="71" y="70"/>
                  </a:lnTo>
                  <a:lnTo>
                    <a:pt x="73" y="69"/>
                  </a:lnTo>
                  <a:lnTo>
                    <a:pt x="75" y="69"/>
                  </a:lnTo>
                  <a:lnTo>
                    <a:pt x="75" y="67"/>
                  </a:lnTo>
                  <a:lnTo>
                    <a:pt x="77" y="69"/>
                  </a:lnTo>
                  <a:lnTo>
                    <a:pt x="79" y="69"/>
                  </a:lnTo>
                  <a:lnTo>
                    <a:pt x="80" y="69"/>
                  </a:lnTo>
                  <a:lnTo>
                    <a:pt x="82" y="70"/>
                  </a:lnTo>
                  <a:lnTo>
                    <a:pt x="84" y="72"/>
                  </a:lnTo>
                  <a:lnTo>
                    <a:pt x="86" y="72"/>
                  </a:lnTo>
                  <a:lnTo>
                    <a:pt x="86" y="72"/>
                  </a:lnTo>
                  <a:lnTo>
                    <a:pt x="88" y="72"/>
                  </a:lnTo>
                  <a:lnTo>
                    <a:pt x="90" y="70"/>
                  </a:lnTo>
                  <a:lnTo>
                    <a:pt x="90" y="69"/>
                  </a:lnTo>
                  <a:lnTo>
                    <a:pt x="92" y="69"/>
                  </a:lnTo>
                  <a:lnTo>
                    <a:pt x="92" y="67"/>
                  </a:lnTo>
                  <a:lnTo>
                    <a:pt x="94" y="65"/>
                  </a:lnTo>
                  <a:lnTo>
                    <a:pt x="94" y="65"/>
                  </a:lnTo>
                  <a:lnTo>
                    <a:pt x="94" y="63"/>
                  </a:lnTo>
                  <a:lnTo>
                    <a:pt x="98" y="59"/>
                  </a:lnTo>
                  <a:lnTo>
                    <a:pt x="98" y="57"/>
                  </a:lnTo>
                  <a:lnTo>
                    <a:pt x="98" y="55"/>
                  </a:lnTo>
                  <a:lnTo>
                    <a:pt x="100" y="55"/>
                  </a:lnTo>
                  <a:lnTo>
                    <a:pt x="101" y="51"/>
                  </a:lnTo>
                  <a:lnTo>
                    <a:pt x="103" y="51"/>
                  </a:lnTo>
                  <a:lnTo>
                    <a:pt x="103" y="48"/>
                  </a:lnTo>
                  <a:lnTo>
                    <a:pt x="105" y="48"/>
                  </a:lnTo>
                  <a:lnTo>
                    <a:pt x="105" y="44"/>
                  </a:lnTo>
                  <a:lnTo>
                    <a:pt x="105" y="42"/>
                  </a:lnTo>
                  <a:lnTo>
                    <a:pt x="109" y="42"/>
                  </a:lnTo>
                  <a:lnTo>
                    <a:pt x="111" y="40"/>
                  </a:lnTo>
                  <a:lnTo>
                    <a:pt x="111" y="38"/>
                  </a:lnTo>
                  <a:lnTo>
                    <a:pt x="111" y="34"/>
                  </a:lnTo>
                  <a:lnTo>
                    <a:pt x="111" y="34"/>
                  </a:lnTo>
                  <a:lnTo>
                    <a:pt x="113" y="32"/>
                  </a:lnTo>
                  <a:lnTo>
                    <a:pt x="113" y="28"/>
                  </a:lnTo>
                  <a:lnTo>
                    <a:pt x="115" y="28"/>
                  </a:lnTo>
                  <a:lnTo>
                    <a:pt x="115" y="27"/>
                  </a:lnTo>
                  <a:lnTo>
                    <a:pt x="117" y="25"/>
                  </a:lnTo>
                  <a:lnTo>
                    <a:pt x="119" y="25"/>
                  </a:lnTo>
                  <a:lnTo>
                    <a:pt x="121" y="25"/>
                  </a:lnTo>
                  <a:lnTo>
                    <a:pt x="122" y="23"/>
                  </a:lnTo>
                  <a:lnTo>
                    <a:pt x="122" y="21"/>
                  </a:lnTo>
                  <a:lnTo>
                    <a:pt x="122" y="19"/>
                  </a:lnTo>
                  <a:lnTo>
                    <a:pt x="122" y="19"/>
                  </a:lnTo>
                  <a:lnTo>
                    <a:pt x="121" y="17"/>
                  </a:lnTo>
                  <a:lnTo>
                    <a:pt x="119" y="15"/>
                  </a:lnTo>
                  <a:lnTo>
                    <a:pt x="119" y="15"/>
                  </a:lnTo>
                  <a:lnTo>
                    <a:pt x="119" y="11"/>
                  </a:lnTo>
                  <a:lnTo>
                    <a:pt x="119" y="9"/>
                  </a:lnTo>
                  <a:lnTo>
                    <a:pt x="117" y="7"/>
                  </a:lnTo>
                  <a:lnTo>
                    <a:pt x="117" y="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131"/>
            <p:cNvSpPr>
              <a:spLocks/>
            </p:cNvSpPr>
            <p:nvPr/>
          </p:nvSpPr>
          <p:spPr bwMode="auto">
            <a:xfrm>
              <a:off x="15935441" y="-112198"/>
              <a:ext cx="1957" cy="5868"/>
            </a:xfrm>
            <a:custGeom>
              <a:avLst/>
              <a:gdLst>
                <a:gd name="T0" fmla="*/ 0 w 1"/>
                <a:gd name="T1" fmla="*/ 3 h 3"/>
                <a:gd name="T2" fmla="*/ 0 w 1"/>
                <a:gd name="T3" fmla="*/ 1 h 3"/>
                <a:gd name="T4" fmla="*/ 0 w 1"/>
                <a:gd name="T5" fmla="*/ 0 h 3"/>
                <a:gd name="T6" fmla="*/ 1 w 1"/>
                <a:gd name="T7" fmla="*/ 1 h 3"/>
                <a:gd name="T8" fmla="*/ 1 w 1"/>
                <a:gd name="T9" fmla="*/ 3 h 3"/>
                <a:gd name="T10" fmla="*/ 0 w 1"/>
                <a:gd name="T11" fmla="*/ 3 h 3"/>
                <a:gd name="T12" fmla="*/ 0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lnTo>
                    <a:pt x="0" y="1"/>
                  </a:lnTo>
                  <a:lnTo>
                    <a:pt x="0" y="0"/>
                  </a:lnTo>
                  <a:lnTo>
                    <a:pt x="1" y="1"/>
                  </a:lnTo>
                  <a:lnTo>
                    <a:pt x="1" y="3"/>
                  </a:lnTo>
                  <a:lnTo>
                    <a:pt x="0" y="3"/>
                  </a:lnTo>
                  <a:lnTo>
                    <a:pt x="0"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132"/>
            <p:cNvSpPr>
              <a:spLocks/>
            </p:cNvSpPr>
            <p:nvPr/>
          </p:nvSpPr>
          <p:spPr bwMode="auto">
            <a:xfrm>
              <a:off x="15972609" y="-180666"/>
              <a:ext cx="9781" cy="15649"/>
            </a:xfrm>
            <a:custGeom>
              <a:avLst/>
              <a:gdLst>
                <a:gd name="T0" fmla="*/ 0 w 5"/>
                <a:gd name="T1" fmla="*/ 6 h 8"/>
                <a:gd name="T2" fmla="*/ 0 w 5"/>
                <a:gd name="T3" fmla="*/ 6 h 8"/>
                <a:gd name="T4" fmla="*/ 2 w 5"/>
                <a:gd name="T5" fmla="*/ 6 h 8"/>
                <a:gd name="T6" fmla="*/ 3 w 5"/>
                <a:gd name="T7" fmla="*/ 2 h 8"/>
                <a:gd name="T8" fmla="*/ 5 w 5"/>
                <a:gd name="T9" fmla="*/ 0 h 8"/>
                <a:gd name="T10" fmla="*/ 5 w 5"/>
                <a:gd name="T11" fmla="*/ 2 h 8"/>
                <a:gd name="T12" fmla="*/ 5 w 5"/>
                <a:gd name="T13" fmla="*/ 4 h 8"/>
                <a:gd name="T14" fmla="*/ 5 w 5"/>
                <a:gd name="T15" fmla="*/ 8 h 8"/>
                <a:gd name="T16" fmla="*/ 2 w 5"/>
                <a:gd name="T17" fmla="*/ 8 h 8"/>
                <a:gd name="T18" fmla="*/ 0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6"/>
                  </a:moveTo>
                  <a:lnTo>
                    <a:pt x="0" y="6"/>
                  </a:lnTo>
                  <a:lnTo>
                    <a:pt x="2" y="6"/>
                  </a:lnTo>
                  <a:lnTo>
                    <a:pt x="3" y="2"/>
                  </a:lnTo>
                  <a:lnTo>
                    <a:pt x="5" y="0"/>
                  </a:lnTo>
                  <a:lnTo>
                    <a:pt x="5" y="2"/>
                  </a:lnTo>
                  <a:lnTo>
                    <a:pt x="5" y="4"/>
                  </a:lnTo>
                  <a:lnTo>
                    <a:pt x="5" y="8"/>
                  </a:lnTo>
                  <a:lnTo>
                    <a:pt x="2" y="8"/>
                  </a:lnTo>
                  <a:lnTo>
                    <a:pt x="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133"/>
            <p:cNvSpPr>
              <a:spLocks/>
            </p:cNvSpPr>
            <p:nvPr/>
          </p:nvSpPr>
          <p:spPr bwMode="auto">
            <a:xfrm>
              <a:off x="15978476" y="-356728"/>
              <a:ext cx="162368" cy="217141"/>
            </a:xfrm>
            <a:custGeom>
              <a:avLst/>
              <a:gdLst>
                <a:gd name="T0" fmla="*/ 2 w 83"/>
                <a:gd name="T1" fmla="*/ 79 h 111"/>
                <a:gd name="T2" fmla="*/ 4 w 83"/>
                <a:gd name="T3" fmla="*/ 73 h 111"/>
                <a:gd name="T4" fmla="*/ 6 w 83"/>
                <a:gd name="T5" fmla="*/ 69 h 111"/>
                <a:gd name="T6" fmla="*/ 14 w 83"/>
                <a:gd name="T7" fmla="*/ 65 h 111"/>
                <a:gd name="T8" fmla="*/ 16 w 83"/>
                <a:gd name="T9" fmla="*/ 62 h 111"/>
                <a:gd name="T10" fmla="*/ 20 w 83"/>
                <a:gd name="T11" fmla="*/ 62 h 111"/>
                <a:gd name="T12" fmla="*/ 25 w 83"/>
                <a:gd name="T13" fmla="*/ 65 h 111"/>
                <a:gd name="T14" fmla="*/ 29 w 83"/>
                <a:gd name="T15" fmla="*/ 65 h 111"/>
                <a:gd name="T16" fmla="*/ 33 w 83"/>
                <a:gd name="T17" fmla="*/ 62 h 111"/>
                <a:gd name="T18" fmla="*/ 35 w 83"/>
                <a:gd name="T19" fmla="*/ 58 h 111"/>
                <a:gd name="T20" fmla="*/ 39 w 83"/>
                <a:gd name="T21" fmla="*/ 50 h 111"/>
                <a:gd name="T22" fmla="*/ 42 w 83"/>
                <a:gd name="T23" fmla="*/ 44 h 111"/>
                <a:gd name="T24" fmla="*/ 46 w 83"/>
                <a:gd name="T25" fmla="*/ 41 h 111"/>
                <a:gd name="T26" fmla="*/ 50 w 83"/>
                <a:gd name="T27" fmla="*/ 35 h 111"/>
                <a:gd name="T28" fmla="*/ 52 w 83"/>
                <a:gd name="T29" fmla="*/ 27 h 111"/>
                <a:gd name="T30" fmla="*/ 54 w 83"/>
                <a:gd name="T31" fmla="*/ 21 h 111"/>
                <a:gd name="T32" fmla="*/ 58 w 83"/>
                <a:gd name="T33" fmla="*/ 18 h 111"/>
                <a:gd name="T34" fmla="*/ 63 w 83"/>
                <a:gd name="T35" fmla="*/ 16 h 111"/>
                <a:gd name="T36" fmla="*/ 63 w 83"/>
                <a:gd name="T37" fmla="*/ 12 h 111"/>
                <a:gd name="T38" fmla="*/ 60 w 83"/>
                <a:gd name="T39" fmla="*/ 8 h 111"/>
                <a:gd name="T40" fmla="*/ 58 w 83"/>
                <a:gd name="T41" fmla="*/ 0 h 111"/>
                <a:gd name="T42" fmla="*/ 67 w 83"/>
                <a:gd name="T43" fmla="*/ 8 h 111"/>
                <a:gd name="T44" fmla="*/ 69 w 83"/>
                <a:gd name="T45" fmla="*/ 14 h 111"/>
                <a:gd name="T46" fmla="*/ 69 w 83"/>
                <a:gd name="T47" fmla="*/ 16 h 111"/>
                <a:gd name="T48" fmla="*/ 67 w 83"/>
                <a:gd name="T49" fmla="*/ 21 h 111"/>
                <a:gd name="T50" fmla="*/ 71 w 83"/>
                <a:gd name="T51" fmla="*/ 25 h 111"/>
                <a:gd name="T52" fmla="*/ 75 w 83"/>
                <a:gd name="T53" fmla="*/ 31 h 111"/>
                <a:gd name="T54" fmla="*/ 71 w 83"/>
                <a:gd name="T55" fmla="*/ 31 h 111"/>
                <a:gd name="T56" fmla="*/ 65 w 83"/>
                <a:gd name="T57" fmla="*/ 31 h 111"/>
                <a:gd name="T58" fmla="*/ 62 w 83"/>
                <a:gd name="T59" fmla="*/ 31 h 111"/>
                <a:gd name="T60" fmla="*/ 60 w 83"/>
                <a:gd name="T61" fmla="*/ 33 h 111"/>
                <a:gd name="T62" fmla="*/ 62 w 83"/>
                <a:gd name="T63" fmla="*/ 37 h 111"/>
                <a:gd name="T64" fmla="*/ 67 w 83"/>
                <a:gd name="T65" fmla="*/ 41 h 111"/>
                <a:gd name="T66" fmla="*/ 73 w 83"/>
                <a:gd name="T67" fmla="*/ 48 h 111"/>
                <a:gd name="T68" fmla="*/ 73 w 83"/>
                <a:gd name="T69" fmla="*/ 56 h 111"/>
                <a:gd name="T70" fmla="*/ 69 w 83"/>
                <a:gd name="T71" fmla="*/ 62 h 111"/>
                <a:gd name="T72" fmla="*/ 65 w 83"/>
                <a:gd name="T73" fmla="*/ 67 h 111"/>
                <a:gd name="T74" fmla="*/ 65 w 83"/>
                <a:gd name="T75" fmla="*/ 73 h 111"/>
                <a:gd name="T76" fmla="*/ 65 w 83"/>
                <a:gd name="T77" fmla="*/ 81 h 111"/>
                <a:gd name="T78" fmla="*/ 69 w 83"/>
                <a:gd name="T79" fmla="*/ 86 h 111"/>
                <a:gd name="T80" fmla="*/ 75 w 83"/>
                <a:gd name="T81" fmla="*/ 94 h 111"/>
                <a:gd name="T82" fmla="*/ 81 w 83"/>
                <a:gd name="T83" fmla="*/ 100 h 111"/>
                <a:gd name="T84" fmla="*/ 83 w 83"/>
                <a:gd name="T85" fmla="*/ 105 h 111"/>
                <a:gd name="T86" fmla="*/ 81 w 83"/>
                <a:gd name="T87" fmla="*/ 107 h 111"/>
                <a:gd name="T88" fmla="*/ 81 w 83"/>
                <a:gd name="T89" fmla="*/ 111 h 111"/>
                <a:gd name="T90" fmla="*/ 79 w 83"/>
                <a:gd name="T91" fmla="*/ 111 h 111"/>
                <a:gd name="T92" fmla="*/ 77 w 83"/>
                <a:gd name="T93" fmla="*/ 111 h 111"/>
                <a:gd name="T94" fmla="*/ 71 w 83"/>
                <a:gd name="T95" fmla="*/ 109 h 111"/>
                <a:gd name="T96" fmla="*/ 69 w 83"/>
                <a:gd name="T97" fmla="*/ 111 h 111"/>
                <a:gd name="T98" fmla="*/ 65 w 83"/>
                <a:gd name="T99" fmla="*/ 109 h 111"/>
                <a:gd name="T100" fmla="*/ 63 w 83"/>
                <a:gd name="T101" fmla="*/ 109 h 111"/>
                <a:gd name="T102" fmla="*/ 48 w 83"/>
                <a:gd name="T103" fmla="*/ 107 h 111"/>
                <a:gd name="T104" fmla="*/ 44 w 83"/>
                <a:gd name="T105" fmla="*/ 107 h 111"/>
                <a:gd name="T106" fmla="*/ 41 w 83"/>
                <a:gd name="T107" fmla="*/ 107 h 111"/>
                <a:gd name="T108" fmla="*/ 35 w 83"/>
                <a:gd name="T109" fmla="*/ 107 h 111"/>
                <a:gd name="T110" fmla="*/ 29 w 83"/>
                <a:gd name="T111" fmla="*/ 107 h 111"/>
                <a:gd name="T112" fmla="*/ 29 w 83"/>
                <a:gd name="T113" fmla="*/ 109 h 111"/>
                <a:gd name="T114" fmla="*/ 14 w 83"/>
                <a:gd name="T115" fmla="*/ 107 h 111"/>
                <a:gd name="T116" fmla="*/ 12 w 83"/>
                <a:gd name="T117" fmla="*/ 105 h 111"/>
                <a:gd name="T118" fmla="*/ 12 w 83"/>
                <a:gd name="T119" fmla="*/ 96 h 111"/>
                <a:gd name="T120" fmla="*/ 12 w 83"/>
                <a:gd name="T121" fmla="*/ 90 h 111"/>
                <a:gd name="T122" fmla="*/ 4 w 83"/>
                <a:gd name="T123" fmla="*/ 90 h 111"/>
                <a:gd name="T124" fmla="*/ 0 w 83"/>
                <a:gd name="T125" fmla="*/ 8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11">
                  <a:moveTo>
                    <a:pt x="0" y="84"/>
                  </a:moveTo>
                  <a:lnTo>
                    <a:pt x="0" y="83"/>
                  </a:lnTo>
                  <a:lnTo>
                    <a:pt x="2" y="79"/>
                  </a:lnTo>
                  <a:lnTo>
                    <a:pt x="4" y="77"/>
                  </a:lnTo>
                  <a:lnTo>
                    <a:pt x="4" y="75"/>
                  </a:lnTo>
                  <a:lnTo>
                    <a:pt x="4" y="73"/>
                  </a:lnTo>
                  <a:lnTo>
                    <a:pt x="4" y="71"/>
                  </a:lnTo>
                  <a:lnTo>
                    <a:pt x="4" y="71"/>
                  </a:lnTo>
                  <a:lnTo>
                    <a:pt x="6" y="69"/>
                  </a:lnTo>
                  <a:lnTo>
                    <a:pt x="8" y="67"/>
                  </a:lnTo>
                  <a:lnTo>
                    <a:pt x="10" y="67"/>
                  </a:lnTo>
                  <a:lnTo>
                    <a:pt x="14" y="65"/>
                  </a:lnTo>
                  <a:lnTo>
                    <a:pt x="12" y="63"/>
                  </a:lnTo>
                  <a:lnTo>
                    <a:pt x="14" y="62"/>
                  </a:lnTo>
                  <a:lnTo>
                    <a:pt x="16" y="62"/>
                  </a:lnTo>
                  <a:lnTo>
                    <a:pt x="16" y="60"/>
                  </a:lnTo>
                  <a:lnTo>
                    <a:pt x="18" y="62"/>
                  </a:lnTo>
                  <a:lnTo>
                    <a:pt x="20" y="62"/>
                  </a:lnTo>
                  <a:lnTo>
                    <a:pt x="21" y="62"/>
                  </a:lnTo>
                  <a:lnTo>
                    <a:pt x="23" y="63"/>
                  </a:lnTo>
                  <a:lnTo>
                    <a:pt x="25" y="65"/>
                  </a:lnTo>
                  <a:lnTo>
                    <a:pt x="27" y="65"/>
                  </a:lnTo>
                  <a:lnTo>
                    <a:pt x="27" y="65"/>
                  </a:lnTo>
                  <a:lnTo>
                    <a:pt x="29" y="65"/>
                  </a:lnTo>
                  <a:lnTo>
                    <a:pt x="31" y="63"/>
                  </a:lnTo>
                  <a:lnTo>
                    <a:pt x="31" y="62"/>
                  </a:lnTo>
                  <a:lnTo>
                    <a:pt x="33" y="62"/>
                  </a:lnTo>
                  <a:lnTo>
                    <a:pt x="33" y="60"/>
                  </a:lnTo>
                  <a:lnTo>
                    <a:pt x="35" y="58"/>
                  </a:lnTo>
                  <a:lnTo>
                    <a:pt x="35" y="58"/>
                  </a:lnTo>
                  <a:lnTo>
                    <a:pt x="35" y="56"/>
                  </a:lnTo>
                  <a:lnTo>
                    <a:pt x="39" y="52"/>
                  </a:lnTo>
                  <a:lnTo>
                    <a:pt x="39" y="50"/>
                  </a:lnTo>
                  <a:lnTo>
                    <a:pt x="39" y="48"/>
                  </a:lnTo>
                  <a:lnTo>
                    <a:pt x="41" y="48"/>
                  </a:lnTo>
                  <a:lnTo>
                    <a:pt x="42" y="44"/>
                  </a:lnTo>
                  <a:lnTo>
                    <a:pt x="44" y="44"/>
                  </a:lnTo>
                  <a:lnTo>
                    <a:pt x="44" y="41"/>
                  </a:lnTo>
                  <a:lnTo>
                    <a:pt x="46" y="41"/>
                  </a:lnTo>
                  <a:lnTo>
                    <a:pt x="46" y="37"/>
                  </a:lnTo>
                  <a:lnTo>
                    <a:pt x="46" y="35"/>
                  </a:lnTo>
                  <a:lnTo>
                    <a:pt x="50" y="35"/>
                  </a:lnTo>
                  <a:lnTo>
                    <a:pt x="52" y="33"/>
                  </a:lnTo>
                  <a:lnTo>
                    <a:pt x="52" y="31"/>
                  </a:lnTo>
                  <a:lnTo>
                    <a:pt x="52" y="27"/>
                  </a:lnTo>
                  <a:lnTo>
                    <a:pt x="52" y="27"/>
                  </a:lnTo>
                  <a:lnTo>
                    <a:pt x="54" y="25"/>
                  </a:lnTo>
                  <a:lnTo>
                    <a:pt x="54" y="21"/>
                  </a:lnTo>
                  <a:lnTo>
                    <a:pt x="56" y="21"/>
                  </a:lnTo>
                  <a:lnTo>
                    <a:pt x="56" y="20"/>
                  </a:lnTo>
                  <a:lnTo>
                    <a:pt x="58" y="18"/>
                  </a:lnTo>
                  <a:lnTo>
                    <a:pt x="60" y="18"/>
                  </a:lnTo>
                  <a:lnTo>
                    <a:pt x="62" y="18"/>
                  </a:lnTo>
                  <a:lnTo>
                    <a:pt x="63" y="16"/>
                  </a:lnTo>
                  <a:lnTo>
                    <a:pt x="63" y="14"/>
                  </a:lnTo>
                  <a:lnTo>
                    <a:pt x="63" y="12"/>
                  </a:lnTo>
                  <a:lnTo>
                    <a:pt x="63" y="12"/>
                  </a:lnTo>
                  <a:lnTo>
                    <a:pt x="62" y="10"/>
                  </a:lnTo>
                  <a:lnTo>
                    <a:pt x="60" y="8"/>
                  </a:lnTo>
                  <a:lnTo>
                    <a:pt x="60" y="8"/>
                  </a:lnTo>
                  <a:lnTo>
                    <a:pt x="60" y="4"/>
                  </a:lnTo>
                  <a:lnTo>
                    <a:pt x="60" y="2"/>
                  </a:lnTo>
                  <a:lnTo>
                    <a:pt x="58" y="0"/>
                  </a:lnTo>
                  <a:lnTo>
                    <a:pt x="63" y="2"/>
                  </a:lnTo>
                  <a:lnTo>
                    <a:pt x="65" y="4"/>
                  </a:lnTo>
                  <a:lnTo>
                    <a:pt x="67" y="8"/>
                  </a:lnTo>
                  <a:lnTo>
                    <a:pt x="67" y="8"/>
                  </a:lnTo>
                  <a:lnTo>
                    <a:pt x="67" y="10"/>
                  </a:lnTo>
                  <a:lnTo>
                    <a:pt x="69" y="14"/>
                  </a:lnTo>
                  <a:lnTo>
                    <a:pt x="69" y="14"/>
                  </a:lnTo>
                  <a:lnTo>
                    <a:pt x="69" y="16"/>
                  </a:lnTo>
                  <a:lnTo>
                    <a:pt x="69" y="16"/>
                  </a:lnTo>
                  <a:lnTo>
                    <a:pt x="69" y="18"/>
                  </a:lnTo>
                  <a:lnTo>
                    <a:pt x="69" y="20"/>
                  </a:lnTo>
                  <a:lnTo>
                    <a:pt x="67" y="21"/>
                  </a:lnTo>
                  <a:lnTo>
                    <a:pt x="67" y="23"/>
                  </a:lnTo>
                  <a:lnTo>
                    <a:pt x="69" y="25"/>
                  </a:lnTo>
                  <a:lnTo>
                    <a:pt x="71" y="25"/>
                  </a:lnTo>
                  <a:lnTo>
                    <a:pt x="71" y="29"/>
                  </a:lnTo>
                  <a:lnTo>
                    <a:pt x="75" y="31"/>
                  </a:lnTo>
                  <a:lnTo>
                    <a:pt x="75" y="31"/>
                  </a:lnTo>
                  <a:lnTo>
                    <a:pt x="75" y="31"/>
                  </a:lnTo>
                  <a:lnTo>
                    <a:pt x="73" y="31"/>
                  </a:lnTo>
                  <a:lnTo>
                    <a:pt x="71" y="31"/>
                  </a:lnTo>
                  <a:lnTo>
                    <a:pt x="69" y="31"/>
                  </a:lnTo>
                  <a:lnTo>
                    <a:pt x="67" y="31"/>
                  </a:lnTo>
                  <a:lnTo>
                    <a:pt x="65" y="31"/>
                  </a:lnTo>
                  <a:lnTo>
                    <a:pt x="63" y="31"/>
                  </a:lnTo>
                  <a:lnTo>
                    <a:pt x="63" y="31"/>
                  </a:lnTo>
                  <a:lnTo>
                    <a:pt x="62" y="31"/>
                  </a:lnTo>
                  <a:lnTo>
                    <a:pt x="60" y="31"/>
                  </a:lnTo>
                  <a:lnTo>
                    <a:pt x="60" y="33"/>
                  </a:lnTo>
                  <a:lnTo>
                    <a:pt x="60" y="33"/>
                  </a:lnTo>
                  <a:lnTo>
                    <a:pt x="60" y="35"/>
                  </a:lnTo>
                  <a:lnTo>
                    <a:pt x="60" y="35"/>
                  </a:lnTo>
                  <a:lnTo>
                    <a:pt x="62" y="37"/>
                  </a:lnTo>
                  <a:lnTo>
                    <a:pt x="62" y="37"/>
                  </a:lnTo>
                  <a:lnTo>
                    <a:pt x="63" y="39"/>
                  </a:lnTo>
                  <a:lnTo>
                    <a:pt x="67" y="41"/>
                  </a:lnTo>
                  <a:lnTo>
                    <a:pt x="71" y="44"/>
                  </a:lnTo>
                  <a:lnTo>
                    <a:pt x="73" y="46"/>
                  </a:lnTo>
                  <a:lnTo>
                    <a:pt x="73" y="48"/>
                  </a:lnTo>
                  <a:lnTo>
                    <a:pt x="75" y="52"/>
                  </a:lnTo>
                  <a:lnTo>
                    <a:pt x="75" y="54"/>
                  </a:lnTo>
                  <a:lnTo>
                    <a:pt x="73" y="56"/>
                  </a:lnTo>
                  <a:lnTo>
                    <a:pt x="73" y="56"/>
                  </a:lnTo>
                  <a:lnTo>
                    <a:pt x="71" y="60"/>
                  </a:lnTo>
                  <a:lnTo>
                    <a:pt x="69" y="62"/>
                  </a:lnTo>
                  <a:lnTo>
                    <a:pt x="67" y="65"/>
                  </a:lnTo>
                  <a:lnTo>
                    <a:pt x="65" y="67"/>
                  </a:lnTo>
                  <a:lnTo>
                    <a:pt x="65" y="67"/>
                  </a:lnTo>
                  <a:lnTo>
                    <a:pt x="63" y="69"/>
                  </a:lnTo>
                  <a:lnTo>
                    <a:pt x="63" y="71"/>
                  </a:lnTo>
                  <a:lnTo>
                    <a:pt x="65" y="73"/>
                  </a:lnTo>
                  <a:lnTo>
                    <a:pt x="65" y="75"/>
                  </a:lnTo>
                  <a:lnTo>
                    <a:pt x="65" y="79"/>
                  </a:lnTo>
                  <a:lnTo>
                    <a:pt x="65" y="81"/>
                  </a:lnTo>
                  <a:lnTo>
                    <a:pt x="65" y="84"/>
                  </a:lnTo>
                  <a:lnTo>
                    <a:pt x="67" y="84"/>
                  </a:lnTo>
                  <a:lnTo>
                    <a:pt x="69" y="86"/>
                  </a:lnTo>
                  <a:lnTo>
                    <a:pt x="71" y="88"/>
                  </a:lnTo>
                  <a:lnTo>
                    <a:pt x="73" y="90"/>
                  </a:lnTo>
                  <a:lnTo>
                    <a:pt x="75" y="94"/>
                  </a:lnTo>
                  <a:lnTo>
                    <a:pt x="77" y="98"/>
                  </a:lnTo>
                  <a:lnTo>
                    <a:pt x="77" y="98"/>
                  </a:lnTo>
                  <a:lnTo>
                    <a:pt x="81" y="100"/>
                  </a:lnTo>
                  <a:lnTo>
                    <a:pt x="81" y="102"/>
                  </a:lnTo>
                  <a:lnTo>
                    <a:pt x="81" y="104"/>
                  </a:lnTo>
                  <a:lnTo>
                    <a:pt x="83" y="105"/>
                  </a:lnTo>
                  <a:lnTo>
                    <a:pt x="83" y="105"/>
                  </a:lnTo>
                  <a:lnTo>
                    <a:pt x="83" y="105"/>
                  </a:lnTo>
                  <a:lnTo>
                    <a:pt x="81" y="107"/>
                  </a:lnTo>
                  <a:lnTo>
                    <a:pt x="81" y="107"/>
                  </a:lnTo>
                  <a:lnTo>
                    <a:pt x="79" y="109"/>
                  </a:lnTo>
                  <a:lnTo>
                    <a:pt x="81" y="111"/>
                  </a:lnTo>
                  <a:lnTo>
                    <a:pt x="81" y="111"/>
                  </a:lnTo>
                  <a:lnTo>
                    <a:pt x="79" y="111"/>
                  </a:lnTo>
                  <a:lnTo>
                    <a:pt x="79" y="111"/>
                  </a:lnTo>
                  <a:lnTo>
                    <a:pt x="79" y="111"/>
                  </a:lnTo>
                  <a:lnTo>
                    <a:pt x="77" y="111"/>
                  </a:lnTo>
                  <a:lnTo>
                    <a:pt x="77" y="111"/>
                  </a:lnTo>
                  <a:lnTo>
                    <a:pt x="73" y="111"/>
                  </a:lnTo>
                  <a:lnTo>
                    <a:pt x="73" y="111"/>
                  </a:lnTo>
                  <a:lnTo>
                    <a:pt x="71" y="109"/>
                  </a:lnTo>
                  <a:lnTo>
                    <a:pt x="71" y="109"/>
                  </a:lnTo>
                  <a:lnTo>
                    <a:pt x="71" y="109"/>
                  </a:lnTo>
                  <a:lnTo>
                    <a:pt x="69" y="111"/>
                  </a:lnTo>
                  <a:lnTo>
                    <a:pt x="69" y="109"/>
                  </a:lnTo>
                  <a:lnTo>
                    <a:pt x="67" y="109"/>
                  </a:lnTo>
                  <a:lnTo>
                    <a:pt x="65" y="109"/>
                  </a:lnTo>
                  <a:lnTo>
                    <a:pt x="65" y="109"/>
                  </a:lnTo>
                  <a:lnTo>
                    <a:pt x="63" y="109"/>
                  </a:lnTo>
                  <a:lnTo>
                    <a:pt x="63" y="109"/>
                  </a:lnTo>
                  <a:lnTo>
                    <a:pt x="62" y="109"/>
                  </a:lnTo>
                  <a:lnTo>
                    <a:pt x="48" y="107"/>
                  </a:lnTo>
                  <a:lnTo>
                    <a:pt x="48" y="107"/>
                  </a:lnTo>
                  <a:lnTo>
                    <a:pt x="46" y="107"/>
                  </a:lnTo>
                  <a:lnTo>
                    <a:pt x="46" y="107"/>
                  </a:lnTo>
                  <a:lnTo>
                    <a:pt x="44" y="107"/>
                  </a:lnTo>
                  <a:lnTo>
                    <a:pt x="44" y="107"/>
                  </a:lnTo>
                  <a:lnTo>
                    <a:pt x="42" y="107"/>
                  </a:lnTo>
                  <a:lnTo>
                    <a:pt x="41" y="107"/>
                  </a:lnTo>
                  <a:lnTo>
                    <a:pt x="39" y="107"/>
                  </a:lnTo>
                  <a:lnTo>
                    <a:pt x="37" y="107"/>
                  </a:lnTo>
                  <a:lnTo>
                    <a:pt x="35" y="107"/>
                  </a:lnTo>
                  <a:lnTo>
                    <a:pt x="33" y="107"/>
                  </a:lnTo>
                  <a:lnTo>
                    <a:pt x="31" y="107"/>
                  </a:lnTo>
                  <a:lnTo>
                    <a:pt x="29" y="107"/>
                  </a:lnTo>
                  <a:lnTo>
                    <a:pt x="29" y="107"/>
                  </a:lnTo>
                  <a:lnTo>
                    <a:pt x="29" y="109"/>
                  </a:lnTo>
                  <a:lnTo>
                    <a:pt x="29" y="109"/>
                  </a:lnTo>
                  <a:lnTo>
                    <a:pt x="16" y="109"/>
                  </a:lnTo>
                  <a:lnTo>
                    <a:pt x="16" y="107"/>
                  </a:lnTo>
                  <a:lnTo>
                    <a:pt x="14" y="107"/>
                  </a:lnTo>
                  <a:lnTo>
                    <a:pt x="12" y="107"/>
                  </a:lnTo>
                  <a:lnTo>
                    <a:pt x="14" y="107"/>
                  </a:lnTo>
                  <a:lnTo>
                    <a:pt x="12" y="105"/>
                  </a:lnTo>
                  <a:lnTo>
                    <a:pt x="14" y="102"/>
                  </a:lnTo>
                  <a:lnTo>
                    <a:pt x="14" y="98"/>
                  </a:lnTo>
                  <a:lnTo>
                    <a:pt x="12" y="96"/>
                  </a:lnTo>
                  <a:lnTo>
                    <a:pt x="12" y="92"/>
                  </a:lnTo>
                  <a:lnTo>
                    <a:pt x="12" y="92"/>
                  </a:lnTo>
                  <a:lnTo>
                    <a:pt x="12" y="90"/>
                  </a:lnTo>
                  <a:lnTo>
                    <a:pt x="8" y="90"/>
                  </a:lnTo>
                  <a:lnTo>
                    <a:pt x="6" y="90"/>
                  </a:lnTo>
                  <a:lnTo>
                    <a:pt x="4" y="90"/>
                  </a:lnTo>
                  <a:lnTo>
                    <a:pt x="4" y="83"/>
                  </a:lnTo>
                  <a:lnTo>
                    <a:pt x="2" y="84"/>
                  </a:lnTo>
                  <a:lnTo>
                    <a:pt x="0" y="8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134"/>
            <p:cNvSpPr>
              <a:spLocks/>
            </p:cNvSpPr>
            <p:nvPr/>
          </p:nvSpPr>
          <p:spPr bwMode="auto">
            <a:xfrm>
              <a:off x="15978477" y="-147410"/>
              <a:ext cx="121287" cy="117375"/>
            </a:xfrm>
            <a:custGeom>
              <a:avLst/>
              <a:gdLst>
                <a:gd name="T0" fmla="*/ 29 w 62"/>
                <a:gd name="T1" fmla="*/ 0 h 60"/>
                <a:gd name="T2" fmla="*/ 31 w 62"/>
                <a:gd name="T3" fmla="*/ 0 h 60"/>
                <a:gd name="T4" fmla="*/ 35 w 62"/>
                <a:gd name="T5" fmla="*/ 0 h 60"/>
                <a:gd name="T6" fmla="*/ 39 w 62"/>
                <a:gd name="T7" fmla="*/ 0 h 60"/>
                <a:gd name="T8" fmla="*/ 42 w 62"/>
                <a:gd name="T9" fmla="*/ 0 h 60"/>
                <a:gd name="T10" fmla="*/ 44 w 62"/>
                <a:gd name="T11" fmla="*/ 0 h 60"/>
                <a:gd name="T12" fmla="*/ 46 w 62"/>
                <a:gd name="T13" fmla="*/ 0 h 60"/>
                <a:gd name="T14" fmla="*/ 48 w 62"/>
                <a:gd name="T15" fmla="*/ 0 h 60"/>
                <a:gd name="T16" fmla="*/ 48 w 62"/>
                <a:gd name="T17" fmla="*/ 2 h 60"/>
                <a:gd name="T18" fmla="*/ 48 w 62"/>
                <a:gd name="T19" fmla="*/ 8 h 60"/>
                <a:gd name="T20" fmla="*/ 48 w 62"/>
                <a:gd name="T21" fmla="*/ 10 h 60"/>
                <a:gd name="T22" fmla="*/ 52 w 62"/>
                <a:gd name="T23" fmla="*/ 10 h 60"/>
                <a:gd name="T24" fmla="*/ 56 w 62"/>
                <a:gd name="T25" fmla="*/ 10 h 60"/>
                <a:gd name="T26" fmla="*/ 62 w 62"/>
                <a:gd name="T27" fmla="*/ 10 h 60"/>
                <a:gd name="T28" fmla="*/ 62 w 62"/>
                <a:gd name="T29" fmla="*/ 12 h 60"/>
                <a:gd name="T30" fmla="*/ 62 w 62"/>
                <a:gd name="T31" fmla="*/ 16 h 60"/>
                <a:gd name="T32" fmla="*/ 60 w 62"/>
                <a:gd name="T33" fmla="*/ 18 h 60"/>
                <a:gd name="T34" fmla="*/ 58 w 62"/>
                <a:gd name="T35" fmla="*/ 19 h 60"/>
                <a:gd name="T36" fmla="*/ 60 w 62"/>
                <a:gd name="T37" fmla="*/ 21 h 60"/>
                <a:gd name="T38" fmla="*/ 58 w 62"/>
                <a:gd name="T39" fmla="*/ 21 h 60"/>
                <a:gd name="T40" fmla="*/ 56 w 62"/>
                <a:gd name="T41" fmla="*/ 23 h 60"/>
                <a:gd name="T42" fmla="*/ 58 w 62"/>
                <a:gd name="T43" fmla="*/ 25 h 60"/>
                <a:gd name="T44" fmla="*/ 60 w 62"/>
                <a:gd name="T45" fmla="*/ 27 h 60"/>
                <a:gd name="T46" fmla="*/ 62 w 62"/>
                <a:gd name="T47" fmla="*/ 29 h 60"/>
                <a:gd name="T48" fmla="*/ 62 w 62"/>
                <a:gd name="T49" fmla="*/ 31 h 60"/>
                <a:gd name="T50" fmla="*/ 58 w 62"/>
                <a:gd name="T51" fmla="*/ 42 h 60"/>
                <a:gd name="T52" fmla="*/ 60 w 62"/>
                <a:gd name="T53" fmla="*/ 46 h 60"/>
                <a:gd name="T54" fmla="*/ 58 w 62"/>
                <a:gd name="T55" fmla="*/ 44 h 60"/>
                <a:gd name="T56" fmla="*/ 52 w 62"/>
                <a:gd name="T57" fmla="*/ 44 h 60"/>
                <a:gd name="T58" fmla="*/ 50 w 62"/>
                <a:gd name="T59" fmla="*/ 44 h 60"/>
                <a:gd name="T60" fmla="*/ 46 w 62"/>
                <a:gd name="T61" fmla="*/ 44 h 60"/>
                <a:gd name="T62" fmla="*/ 42 w 62"/>
                <a:gd name="T63" fmla="*/ 40 h 60"/>
                <a:gd name="T64" fmla="*/ 42 w 62"/>
                <a:gd name="T65" fmla="*/ 42 h 60"/>
                <a:gd name="T66" fmla="*/ 37 w 62"/>
                <a:gd name="T67" fmla="*/ 44 h 60"/>
                <a:gd name="T68" fmla="*/ 35 w 62"/>
                <a:gd name="T69" fmla="*/ 46 h 60"/>
                <a:gd name="T70" fmla="*/ 33 w 62"/>
                <a:gd name="T71" fmla="*/ 46 h 60"/>
                <a:gd name="T72" fmla="*/ 29 w 62"/>
                <a:gd name="T73" fmla="*/ 46 h 60"/>
                <a:gd name="T74" fmla="*/ 29 w 62"/>
                <a:gd name="T75" fmla="*/ 50 h 60"/>
                <a:gd name="T76" fmla="*/ 33 w 62"/>
                <a:gd name="T77" fmla="*/ 50 h 60"/>
                <a:gd name="T78" fmla="*/ 35 w 62"/>
                <a:gd name="T79" fmla="*/ 52 h 60"/>
                <a:gd name="T80" fmla="*/ 35 w 62"/>
                <a:gd name="T81" fmla="*/ 58 h 60"/>
                <a:gd name="T82" fmla="*/ 31 w 62"/>
                <a:gd name="T83" fmla="*/ 56 h 60"/>
                <a:gd name="T84" fmla="*/ 29 w 62"/>
                <a:gd name="T85" fmla="*/ 56 h 60"/>
                <a:gd name="T86" fmla="*/ 27 w 62"/>
                <a:gd name="T87" fmla="*/ 58 h 60"/>
                <a:gd name="T88" fmla="*/ 25 w 62"/>
                <a:gd name="T89" fmla="*/ 60 h 60"/>
                <a:gd name="T90" fmla="*/ 23 w 62"/>
                <a:gd name="T91" fmla="*/ 58 h 60"/>
                <a:gd name="T92" fmla="*/ 20 w 62"/>
                <a:gd name="T93" fmla="*/ 54 h 60"/>
                <a:gd name="T94" fmla="*/ 12 w 62"/>
                <a:gd name="T95" fmla="*/ 48 h 60"/>
                <a:gd name="T96" fmla="*/ 10 w 62"/>
                <a:gd name="T97" fmla="*/ 44 h 60"/>
                <a:gd name="T98" fmla="*/ 6 w 62"/>
                <a:gd name="T99" fmla="*/ 40 h 60"/>
                <a:gd name="T100" fmla="*/ 4 w 62"/>
                <a:gd name="T101" fmla="*/ 37 h 60"/>
                <a:gd name="T102" fmla="*/ 2 w 62"/>
                <a:gd name="T103" fmla="*/ 33 h 60"/>
                <a:gd name="T104" fmla="*/ 0 w 62"/>
                <a:gd name="T105" fmla="*/ 29 h 60"/>
                <a:gd name="T106" fmla="*/ 6 w 62"/>
                <a:gd name="T107" fmla="*/ 27 h 60"/>
                <a:gd name="T108" fmla="*/ 6 w 62"/>
                <a:gd name="T109" fmla="*/ 19 h 60"/>
                <a:gd name="T110" fmla="*/ 12 w 62"/>
                <a:gd name="T111" fmla="*/ 19 h 60"/>
                <a:gd name="T112" fmla="*/ 6 w 62"/>
                <a:gd name="T113" fmla="*/ 16 h 60"/>
                <a:gd name="T114" fmla="*/ 10 w 62"/>
                <a:gd name="T115" fmla="*/ 14 h 60"/>
                <a:gd name="T116" fmla="*/ 12 w 62"/>
                <a:gd name="T117" fmla="*/ 12 h 60"/>
                <a:gd name="T118" fmla="*/ 14 w 62"/>
                <a:gd name="T119" fmla="*/ 14 h 60"/>
                <a:gd name="T120" fmla="*/ 29 w 62"/>
                <a:gd name="T1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 h="60">
                  <a:moveTo>
                    <a:pt x="29" y="2"/>
                  </a:moveTo>
                  <a:lnTo>
                    <a:pt x="29" y="0"/>
                  </a:lnTo>
                  <a:lnTo>
                    <a:pt x="29" y="0"/>
                  </a:lnTo>
                  <a:lnTo>
                    <a:pt x="31" y="0"/>
                  </a:lnTo>
                  <a:lnTo>
                    <a:pt x="33" y="0"/>
                  </a:lnTo>
                  <a:lnTo>
                    <a:pt x="35" y="0"/>
                  </a:lnTo>
                  <a:lnTo>
                    <a:pt x="37" y="0"/>
                  </a:lnTo>
                  <a:lnTo>
                    <a:pt x="39" y="0"/>
                  </a:lnTo>
                  <a:lnTo>
                    <a:pt x="41" y="0"/>
                  </a:lnTo>
                  <a:lnTo>
                    <a:pt x="42" y="0"/>
                  </a:lnTo>
                  <a:lnTo>
                    <a:pt x="44" y="0"/>
                  </a:lnTo>
                  <a:lnTo>
                    <a:pt x="44" y="0"/>
                  </a:lnTo>
                  <a:lnTo>
                    <a:pt x="46" y="0"/>
                  </a:lnTo>
                  <a:lnTo>
                    <a:pt x="46" y="0"/>
                  </a:lnTo>
                  <a:lnTo>
                    <a:pt x="48" y="0"/>
                  </a:lnTo>
                  <a:lnTo>
                    <a:pt x="48" y="0"/>
                  </a:lnTo>
                  <a:lnTo>
                    <a:pt x="48" y="0"/>
                  </a:lnTo>
                  <a:lnTo>
                    <a:pt x="48" y="2"/>
                  </a:lnTo>
                  <a:lnTo>
                    <a:pt x="48" y="4"/>
                  </a:lnTo>
                  <a:lnTo>
                    <a:pt x="48" y="8"/>
                  </a:lnTo>
                  <a:lnTo>
                    <a:pt x="48" y="10"/>
                  </a:lnTo>
                  <a:lnTo>
                    <a:pt x="48" y="10"/>
                  </a:lnTo>
                  <a:lnTo>
                    <a:pt x="50" y="10"/>
                  </a:lnTo>
                  <a:lnTo>
                    <a:pt x="52" y="10"/>
                  </a:lnTo>
                  <a:lnTo>
                    <a:pt x="54" y="10"/>
                  </a:lnTo>
                  <a:lnTo>
                    <a:pt x="56" y="10"/>
                  </a:lnTo>
                  <a:lnTo>
                    <a:pt x="58" y="10"/>
                  </a:lnTo>
                  <a:lnTo>
                    <a:pt x="62" y="10"/>
                  </a:lnTo>
                  <a:lnTo>
                    <a:pt x="62" y="10"/>
                  </a:lnTo>
                  <a:lnTo>
                    <a:pt x="62" y="12"/>
                  </a:lnTo>
                  <a:lnTo>
                    <a:pt x="62" y="14"/>
                  </a:lnTo>
                  <a:lnTo>
                    <a:pt x="62" y="16"/>
                  </a:lnTo>
                  <a:lnTo>
                    <a:pt x="62" y="18"/>
                  </a:lnTo>
                  <a:lnTo>
                    <a:pt x="60" y="18"/>
                  </a:lnTo>
                  <a:lnTo>
                    <a:pt x="58" y="18"/>
                  </a:lnTo>
                  <a:lnTo>
                    <a:pt x="58" y="19"/>
                  </a:lnTo>
                  <a:lnTo>
                    <a:pt x="58" y="19"/>
                  </a:lnTo>
                  <a:lnTo>
                    <a:pt x="60" y="21"/>
                  </a:lnTo>
                  <a:lnTo>
                    <a:pt x="58" y="21"/>
                  </a:lnTo>
                  <a:lnTo>
                    <a:pt x="58" y="21"/>
                  </a:lnTo>
                  <a:lnTo>
                    <a:pt x="56" y="23"/>
                  </a:lnTo>
                  <a:lnTo>
                    <a:pt x="56" y="23"/>
                  </a:lnTo>
                  <a:lnTo>
                    <a:pt x="58" y="23"/>
                  </a:lnTo>
                  <a:lnTo>
                    <a:pt x="58" y="25"/>
                  </a:lnTo>
                  <a:lnTo>
                    <a:pt x="60" y="25"/>
                  </a:lnTo>
                  <a:lnTo>
                    <a:pt x="60" y="27"/>
                  </a:lnTo>
                  <a:lnTo>
                    <a:pt x="62" y="27"/>
                  </a:lnTo>
                  <a:lnTo>
                    <a:pt x="62" y="29"/>
                  </a:lnTo>
                  <a:lnTo>
                    <a:pt x="62" y="29"/>
                  </a:lnTo>
                  <a:lnTo>
                    <a:pt x="62" y="31"/>
                  </a:lnTo>
                  <a:lnTo>
                    <a:pt x="62" y="35"/>
                  </a:lnTo>
                  <a:lnTo>
                    <a:pt x="58" y="42"/>
                  </a:lnTo>
                  <a:lnTo>
                    <a:pt x="60" y="44"/>
                  </a:lnTo>
                  <a:lnTo>
                    <a:pt x="60" y="46"/>
                  </a:lnTo>
                  <a:lnTo>
                    <a:pt x="58" y="46"/>
                  </a:lnTo>
                  <a:lnTo>
                    <a:pt x="58" y="44"/>
                  </a:lnTo>
                  <a:lnTo>
                    <a:pt x="56" y="44"/>
                  </a:lnTo>
                  <a:lnTo>
                    <a:pt x="52" y="44"/>
                  </a:lnTo>
                  <a:lnTo>
                    <a:pt x="52" y="44"/>
                  </a:lnTo>
                  <a:lnTo>
                    <a:pt x="50" y="44"/>
                  </a:lnTo>
                  <a:lnTo>
                    <a:pt x="48" y="46"/>
                  </a:lnTo>
                  <a:lnTo>
                    <a:pt x="46" y="44"/>
                  </a:lnTo>
                  <a:lnTo>
                    <a:pt x="44" y="40"/>
                  </a:lnTo>
                  <a:lnTo>
                    <a:pt x="42" y="40"/>
                  </a:lnTo>
                  <a:lnTo>
                    <a:pt x="41" y="40"/>
                  </a:lnTo>
                  <a:lnTo>
                    <a:pt x="42" y="42"/>
                  </a:lnTo>
                  <a:lnTo>
                    <a:pt x="41" y="44"/>
                  </a:lnTo>
                  <a:lnTo>
                    <a:pt x="37" y="44"/>
                  </a:lnTo>
                  <a:lnTo>
                    <a:pt x="37" y="44"/>
                  </a:lnTo>
                  <a:lnTo>
                    <a:pt x="35" y="46"/>
                  </a:lnTo>
                  <a:lnTo>
                    <a:pt x="35" y="46"/>
                  </a:lnTo>
                  <a:lnTo>
                    <a:pt x="33" y="46"/>
                  </a:lnTo>
                  <a:lnTo>
                    <a:pt x="29" y="46"/>
                  </a:lnTo>
                  <a:lnTo>
                    <a:pt x="29" y="46"/>
                  </a:lnTo>
                  <a:lnTo>
                    <a:pt x="29" y="48"/>
                  </a:lnTo>
                  <a:lnTo>
                    <a:pt x="29" y="50"/>
                  </a:lnTo>
                  <a:lnTo>
                    <a:pt x="31" y="50"/>
                  </a:lnTo>
                  <a:lnTo>
                    <a:pt x="33" y="50"/>
                  </a:lnTo>
                  <a:lnTo>
                    <a:pt x="33" y="50"/>
                  </a:lnTo>
                  <a:lnTo>
                    <a:pt x="35" y="52"/>
                  </a:lnTo>
                  <a:lnTo>
                    <a:pt x="37" y="56"/>
                  </a:lnTo>
                  <a:lnTo>
                    <a:pt x="35" y="58"/>
                  </a:lnTo>
                  <a:lnTo>
                    <a:pt x="33" y="56"/>
                  </a:lnTo>
                  <a:lnTo>
                    <a:pt x="31" y="56"/>
                  </a:lnTo>
                  <a:lnTo>
                    <a:pt x="31" y="56"/>
                  </a:lnTo>
                  <a:lnTo>
                    <a:pt x="29" y="56"/>
                  </a:lnTo>
                  <a:lnTo>
                    <a:pt x="29" y="58"/>
                  </a:lnTo>
                  <a:lnTo>
                    <a:pt x="27" y="58"/>
                  </a:lnTo>
                  <a:lnTo>
                    <a:pt x="27" y="60"/>
                  </a:lnTo>
                  <a:lnTo>
                    <a:pt x="25" y="60"/>
                  </a:lnTo>
                  <a:lnTo>
                    <a:pt x="23" y="60"/>
                  </a:lnTo>
                  <a:lnTo>
                    <a:pt x="23" y="58"/>
                  </a:lnTo>
                  <a:lnTo>
                    <a:pt x="20" y="56"/>
                  </a:lnTo>
                  <a:lnTo>
                    <a:pt x="20" y="54"/>
                  </a:lnTo>
                  <a:lnTo>
                    <a:pt x="14" y="50"/>
                  </a:lnTo>
                  <a:lnTo>
                    <a:pt x="12" y="48"/>
                  </a:lnTo>
                  <a:lnTo>
                    <a:pt x="12" y="46"/>
                  </a:lnTo>
                  <a:lnTo>
                    <a:pt x="10" y="44"/>
                  </a:lnTo>
                  <a:lnTo>
                    <a:pt x="8" y="42"/>
                  </a:lnTo>
                  <a:lnTo>
                    <a:pt x="6" y="40"/>
                  </a:lnTo>
                  <a:lnTo>
                    <a:pt x="6" y="39"/>
                  </a:lnTo>
                  <a:lnTo>
                    <a:pt x="4" y="37"/>
                  </a:lnTo>
                  <a:lnTo>
                    <a:pt x="4" y="35"/>
                  </a:lnTo>
                  <a:lnTo>
                    <a:pt x="2" y="33"/>
                  </a:lnTo>
                  <a:lnTo>
                    <a:pt x="0" y="29"/>
                  </a:lnTo>
                  <a:lnTo>
                    <a:pt x="0" y="29"/>
                  </a:lnTo>
                  <a:lnTo>
                    <a:pt x="4" y="29"/>
                  </a:lnTo>
                  <a:lnTo>
                    <a:pt x="6" y="27"/>
                  </a:lnTo>
                  <a:lnTo>
                    <a:pt x="6" y="21"/>
                  </a:lnTo>
                  <a:lnTo>
                    <a:pt x="6" y="19"/>
                  </a:lnTo>
                  <a:lnTo>
                    <a:pt x="8" y="21"/>
                  </a:lnTo>
                  <a:lnTo>
                    <a:pt x="12" y="19"/>
                  </a:lnTo>
                  <a:lnTo>
                    <a:pt x="10" y="19"/>
                  </a:lnTo>
                  <a:lnTo>
                    <a:pt x="6" y="16"/>
                  </a:lnTo>
                  <a:lnTo>
                    <a:pt x="10" y="16"/>
                  </a:lnTo>
                  <a:lnTo>
                    <a:pt x="10" y="14"/>
                  </a:lnTo>
                  <a:lnTo>
                    <a:pt x="10" y="14"/>
                  </a:lnTo>
                  <a:lnTo>
                    <a:pt x="12" y="12"/>
                  </a:lnTo>
                  <a:lnTo>
                    <a:pt x="14" y="12"/>
                  </a:lnTo>
                  <a:lnTo>
                    <a:pt x="14" y="14"/>
                  </a:lnTo>
                  <a:lnTo>
                    <a:pt x="29" y="14"/>
                  </a:lnTo>
                  <a:lnTo>
                    <a:pt x="2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135"/>
            <p:cNvSpPr>
              <a:spLocks/>
            </p:cNvSpPr>
            <p:nvPr/>
          </p:nvSpPr>
          <p:spPr bwMode="auto">
            <a:xfrm>
              <a:off x="15990215" y="-147411"/>
              <a:ext cx="44995" cy="27387"/>
            </a:xfrm>
            <a:custGeom>
              <a:avLst/>
              <a:gdLst>
                <a:gd name="T0" fmla="*/ 4 w 23"/>
                <a:gd name="T1" fmla="*/ 14 h 14"/>
                <a:gd name="T2" fmla="*/ 4 w 23"/>
                <a:gd name="T3" fmla="*/ 14 h 14"/>
                <a:gd name="T4" fmla="*/ 6 w 23"/>
                <a:gd name="T5" fmla="*/ 12 h 14"/>
                <a:gd name="T6" fmla="*/ 8 w 23"/>
                <a:gd name="T7" fmla="*/ 12 h 14"/>
                <a:gd name="T8" fmla="*/ 8 w 23"/>
                <a:gd name="T9" fmla="*/ 14 h 14"/>
                <a:gd name="T10" fmla="*/ 23 w 23"/>
                <a:gd name="T11" fmla="*/ 14 h 14"/>
                <a:gd name="T12" fmla="*/ 23 w 23"/>
                <a:gd name="T13" fmla="*/ 2 h 14"/>
                <a:gd name="T14" fmla="*/ 10 w 23"/>
                <a:gd name="T15" fmla="*/ 2 h 14"/>
                <a:gd name="T16" fmla="*/ 10 w 23"/>
                <a:gd name="T17" fmla="*/ 0 h 14"/>
                <a:gd name="T18" fmla="*/ 8 w 23"/>
                <a:gd name="T19" fmla="*/ 0 h 14"/>
                <a:gd name="T20" fmla="*/ 6 w 23"/>
                <a:gd name="T21" fmla="*/ 0 h 14"/>
                <a:gd name="T22" fmla="*/ 6 w 23"/>
                <a:gd name="T23" fmla="*/ 2 h 14"/>
                <a:gd name="T24" fmla="*/ 8 w 23"/>
                <a:gd name="T25" fmla="*/ 4 h 14"/>
                <a:gd name="T26" fmla="*/ 4 w 23"/>
                <a:gd name="T27" fmla="*/ 6 h 14"/>
                <a:gd name="T28" fmla="*/ 0 w 23"/>
                <a:gd name="T29" fmla="*/ 12 h 14"/>
                <a:gd name="T30" fmla="*/ 4 w 23"/>
                <a:gd name="T31" fmla="*/ 12 h 14"/>
                <a:gd name="T32" fmla="*/ 4 w 2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4">
                  <a:moveTo>
                    <a:pt x="4" y="14"/>
                  </a:moveTo>
                  <a:lnTo>
                    <a:pt x="4" y="14"/>
                  </a:lnTo>
                  <a:lnTo>
                    <a:pt x="6" y="12"/>
                  </a:lnTo>
                  <a:lnTo>
                    <a:pt x="8" y="12"/>
                  </a:lnTo>
                  <a:lnTo>
                    <a:pt x="8" y="14"/>
                  </a:lnTo>
                  <a:lnTo>
                    <a:pt x="23" y="14"/>
                  </a:lnTo>
                  <a:lnTo>
                    <a:pt x="23" y="2"/>
                  </a:lnTo>
                  <a:lnTo>
                    <a:pt x="10" y="2"/>
                  </a:lnTo>
                  <a:lnTo>
                    <a:pt x="10" y="0"/>
                  </a:lnTo>
                  <a:lnTo>
                    <a:pt x="8" y="0"/>
                  </a:lnTo>
                  <a:lnTo>
                    <a:pt x="6" y="0"/>
                  </a:lnTo>
                  <a:lnTo>
                    <a:pt x="6" y="2"/>
                  </a:lnTo>
                  <a:lnTo>
                    <a:pt x="8" y="4"/>
                  </a:lnTo>
                  <a:lnTo>
                    <a:pt x="4" y="6"/>
                  </a:lnTo>
                  <a:lnTo>
                    <a:pt x="0" y="12"/>
                  </a:lnTo>
                  <a:lnTo>
                    <a:pt x="4" y="12"/>
                  </a:lnTo>
                  <a:lnTo>
                    <a:pt x="4" y="1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136"/>
            <p:cNvSpPr>
              <a:spLocks/>
            </p:cNvSpPr>
            <p:nvPr/>
          </p:nvSpPr>
          <p:spPr bwMode="auto">
            <a:xfrm>
              <a:off x="16031296" y="-176754"/>
              <a:ext cx="160411" cy="172149"/>
            </a:xfrm>
            <a:custGeom>
              <a:avLst/>
              <a:gdLst>
                <a:gd name="T0" fmla="*/ 2 w 82"/>
                <a:gd name="T1" fmla="*/ 73 h 88"/>
                <a:gd name="T2" fmla="*/ 4 w 82"/>
                <a:gd name="T3" fmla="*/ 71 h 88"/>
                <a:gd name="T4" fmla="*/ 10 w 82"/>
                <a:gd name="T5" fmla="*/ 71 h 88"/>
                <a:gd name="T6" fmla="*/ 6 w 82"/>
                <a:gd name="T7" fmla="*/ 65 h 88"/>
                <a:gd name="T8" fmla="*/ 2 w 82"/>
                <a:gd name="T9" fmla="*/ 63 h 88"/>
                <a:gd name="T10" fmla="*/ 6 w 82"/>
                <a:gd name="T11" fmla="*/ 61 h 88"/>
                <a:gd name="T12" fmla="*/ 10 w 82"/>
                <a:gd name="T13" fmla="*/ 59 h 88"/>
                <a:gd name="T14" fmla="*/ 15 w 82"/>
                <a:gd name="T15" fmla="*/ 57 h 88"/>
                <a:gd name="T16" fmla="*/ 17 w 82"/>
                <a:gd name="T17" fmla="*/ 55 h 88"/>
                <a:gd name="T18" fmla="*/ 23 w 82"/>
                <a:gd name="T19" fmla="*/ 59 h 88"/>
                <a:gd name="T20" fmla="*/ 29 w 82"/>
                <a:gd name="T21" fmla="*/ 59 h 88"/>
                <a:gd name="T22" fmla="*/ 33 w 82"/>
                <a:gd name="T23" fmla="*/ 61 h 88"/>
                <a:gd name="T24" fmla="*/ 35 w 82"/>
                <a:gd name="T25" fmla="*/ 50 h 88"/>
                <a:gd name="T26" fmla="*/ 35 w 82"/>
                <a:gd name="T27" fmla="*/ 44 h 88"/>
                <a:gd name="T28" fmla="*/ 33 w 82"/>
                <a:gd name="T29" fmla="*/ 40 h 88"/>
                <a:gd name="T30" fmla="*/ 29 w 82"/>
                <a:gd name="T31" fmla="*/ 38 h 88"/>
                <a:gd name="T32" fmla="*/ 31 w 82"/>
                <a:gd name="T33" fmla="*/ 36 h 88"/>
                <a:gd name="T34" fmla="*/ 31 w 82"/>
                <a:gd name="T35" fmla="*/ 34 h 88"/>
                <a:gd name="T36" fmla="*/ 35 w 82"/>
                <a:gd name="T37" fmla="*/ 33 h 88"/>
                <a:gd name="T38" fmla="*/ 35 w 82"/>
                <a:gd name="T39" fmla="*/ 27 h 88"/>
                <a:gd name="T40" fmla="*/ 31 w 82"/>
                <a:gd name="T41" fmla="*/ 25 h 88"/>
                <a:gd name="T42" fmla="*/ 25 w 82"/>
                <a:gd name="T43" fmla="*/ 25 h 88"/>
                <a:gd name="T44" fmla="*/ 21 w 82"/>
                <a:gd name="T45" fmla="*/ 25 h 88"/>
                <a:gd name="T46" fmla="*/ 21 w 82"/>
                <a:gd name="T47" fmla="*/ 17 h 88"/>
                <a:gd name="T48" fmla="*/ 36 w 82"/>
                <a:gd name="T49" fmla="*/ 17 h 88"/>
                <a:gd name="T50" fmla="*/ 38 w 82"/>
                <a:gd name="T51" fmla="*/ 17 h 88"/>
                <a:gd name="T52" fmla="*/ 42 w 82"/>
                <a:gd name="T53" fmla="*/ 19 h 88"/>
                <a:gd name="T54" fmla="*/ 44 w 82"/>
                <a:gd name="T55" fmla="*/ 17 h 88"/>
                <a:gd name="T56" fmla="*/ 50 w 82"/>
                <a:gd name="T57" fmla="*/ 19 h 88"/>
                <a:gd name="T58" fmla="*/ 52 w 82"/>
                <a:gd name="T59" fmla="*/ 19 h 88"/>
                <a:gd name="T60" fmla="*/ 54 w 82"/>
                <a:gd name="T61" fmla="*/ 19 h 88"/>
                <a:gd name="T62" fmla="*/ 54 w 82"/>
                <a:gd name="T63" fmla="*/ 15 h 88"/>
                <a:gd name="T64" fmla="*/ 63 w 82"/>
                <a:gd name="T65" fmla="*/ 4 h 88"/>
                <a:gd name="T66" fmla="*/ 71 w 82"/>
                <a:gd name="T67" fmla="*/ 0 h 88"/>
                <a:gd name="T68" fmla="*/ 75 w 82"/>
                <a:gd name="T69" fmla="*/ 0 h 88"/>
                <a:gd name="T70" fmla="*/ 78 w 82"/>
                <a:gd name="T71" fmla="*/ 2 h 88"/>
                <a:gd name="T72" fmla="*/ 80 w 82"/>
                <a:gd name="T73" fmla="*/ 2 h 88"/>
                <a:gd name="T74" fmla="*/ 80 w 82"/>
                <a:gd name="T75" fmla="*/ 8 h 88"/>
                <a:gd name="T76" fmla="*/ 77 w 82"/>
                <a:gd name="T77" fmla="*/ 19 h 88"/>
                <a:gd name="T78" fmla="*/ 73 w 82"/>
                <a:gd name="T79" fmla="*/ 25 h 88"/>
                <a:gd name="T80" fmla="*/ 73 w 82"/>
                <a:gd name="T81" fmla="*/ 31 h 88"/>
                <a:gd name="T82" fmla="*/ 71 w 82"/>
                <a:gd name="T83" fmla="*/ 36 h 88"/>
                <a:gd name="T84" fmla="*/ 67 w 82"/>
                <a:gd name="T85" fmla="*/ 48 h 88"/>
                <a:gd name="T86" fmla="*/ 61 w 82"/>
                <a:gd name="T87" fmla="*/ 48 h 88"/>
                <a:gd name="T88" fmla="*/ 57 w 82"/>
                <a:gd name="T89" fmla="*/ 55 h 88"/>
                <a:gd name="T90" fmla="*/ 54 w 82"/>
                <a:gd name="T91" fmla="*/ 63 h 88"/>
                <a:gd name="T92" fmla="*/ 52 w 82"/>
                <a:gd name="T93" fmla="*/ 71 h 88"/>
                <a:gd name="T94" fmla="*/ 50 w 82"/>
                <a:gd name="T95" fmla="*/ 77 h 88"/>
                <a:gd name="T96" fmla="*/ 42 w 82"/>
                <a:gd name="T97" fmla="*/ 82 h 88"/>
                <a:gd name="T98" fmla="*/ 36 w 82"/>
                <a:gd name="T99" fmla="*/ 84 h 88"/>
                <a:gd name="T100" fmla="*/ 36 w 82"/>
                <a:gd name="T101" fmla="*/ 80 h 88"/>
                <a:gd name="T102" fmla="*/ 31 w 82"/>
                <a:gd name="T103" fmla="*/ 82 h 88"/>
                <a:gd name="T104" fmla="*/ 27 w 82"/>
                <a:gd name="T105" fmla="*/ 84 h 88"/>
                <a:gd name="T106" fmla="*/ 25 w 82"/>
                <a:gd name="T107" fmla="*/ 84 h 88"/>
                <a:gd name="T108" fmla="*/ 21 w 82"/>
                <a:gd name="T109" fmla="*/ 84 h 88"/>
                <a:gd name="T110" fmla="*/ 19 w 82"/>
                <a:gd name="T111" fmla="*/ 80 h 88"/>
                <a:gd name="T112" fmla="*/ 15 w 82"/>
                <a:gd name="T113" fmla="*/ 82 h 88"/>
                <a:gd name="T114" fmla="*/ 12 w 82"/>
                <a:gd name="T115" fmla="*/ 84 h 88"/>
                <a:gd name="T116" fmla="*/ 8 w 82"/>
                <a:gd name="T117" fmla="*/ 88 h 88"/>
                <a:gd name="T118" fmla="*/ 6 w 82"/>
                <a:gd name="T119" fmla="*/ 82 h 88"/>
                <a:gd name="T120" fmla="*/ 2 w 82"/>
                <a:gd name="T1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88">
                  <a:moveTo>
                    <a:pt x="0" y="75"/>
                  </a:moveTo>
                  <a:lnTo>
                    <a:pt x="0" y="73"/>
                  </a:lnTo>
                  <a:lnTo>
                    <a:pt x="2" y="73"/>
                  </a:lnTo>
                  <a:lnTo>
                    <a:pt x="2" y="71"/>
                  </a:lnTo>
                  <a:lnTo>
                    <a:pt x="4" y="71"/>
                  </a:lnTo>
                  <a:lnTo>
                    <a:pt x="4" y="71"/>
                  </a:lnTo>
                  <a:lnTo>
                    <a:pt x="6" y="71"/>
                  </a:lnTo>
                  <a:lnTo>
                    <a:pt x="8" y="73"/>
                  </a:lnTo>
                  <a:lnTo>
                    <a:pt x="10" y="71"/>
                  </a:lnTo>
                  <a:lnTo>
                    <a:pt x="8" y="67"/>
                  </a:lnTo>
                  <a:lnTo>
                    <a:pt x="6" y="65"/>
                  </a:lnTo>
                  <a:lnTo>
                    <a:pt x="6" y="65"/>
                  </a:lnTo>
                  <a:lnTo>
                    <a:pt x="4" y="65"/>
                  </a:lnTo>
                  <a:lnTo>
                    <a:pt x="2" y="65"/>
                  </a:lnTo>
                  <a:lnTo>
                    <a:pt x="2" y="63"/>
                  </a:lnTo>
                  <a:lnTo>
                    <a:pt x="2" y="61"/>
                  </a:lnTo>
                  <a:lnTo>
                    <a:pt x="2" y="61"/>
                  </a:lnTo>
                  <a:lnTo>
                    <a:pt x="6" y="61"/>
                  </a:lnTo>
                  <a:lnTo>
                    <a:pt x="8" y="61"/>
                  </a:lnTo>
                  <a:lnTo>
                    <a:pt x="8" y="61"/>
                  </a:lnTo>
                  <a:lnTo>
                    <a:pt x="10" y="59"/>
                  </a:lnTo>
                  <a:lnTo>
                    <a:pt x="10" y="59"/>
                  </a:lnTo>
                  <a:lnTo>
                    <a:pt x="14" y="59"/>
                  </a:lnTo>
                  <a:lnTo>
                    <a:pt x="15" y="57"/>
                  </a:lnTo>
                  <a:lnTo>
                    <a:pt x="14" y="55"/>
                  </a:lnTo>
                  <a:lnTo>
                    <a:pt x="15" y="55"/>
                  </a:lnTo>
                  <a:lnTo>
                    <a:pt x="17" y="55"/>
                  </a:lnTo>
                  <a:lnTo>
                    <a:pt x="19" y="59"/>
                  </a:lnTo>
                  <a:lnTo>
                    <a:pt x="21" y="61"/>
                  </a:lnTo>
                  <a:lnTo>
                    <a:pt x="23" y="59"/>
                  </a:lnTo>
                  <a:lnTo>
                    <a:pt x="25" y="59"/>
                  </a:lnTo>
                  <a:lnTo>
                    <a:pt x="25" y="59"/>
                  </a:lnTo>
                  <a:lnTo>
                    <a:pt x="29" y="59"/>
                  </a:lnTo>
                  <a:lnTo>
                    <a:pt x="31" y="59"/>
                  </a:lnTo>
                  <a:lnTo>
                    <a:pt x="31" y="61"/>
                  </a:lnTo>
                  <a:lnTo>
                    <a:pt x="33" y="61"/>
                  </a:lnTo>
                  <a:lnTo>
                    <a:pt x="33" y="59"/>
                  </a:lnTo>
                  <a:lnTo>
                    <a:pt x="31" y="57"/>
                  </a:lnTo>
                  <a:lnTo>
                    <a:pt x="35" y="50"/>
                  </a:lnTo>
                  <a:lnTo>
                    <a:pt x="35" y="46"/>
                  </a:lnTo>
                  <a:lnTo>
                    <a:pt x="35" y="44"/>
                  </a:lnTo>
                  <a:lnTo>
                    <a:pt x="35" y="44"/>
                  </a:lnTo>
                  <a:lnTo>
                    <a:pt x="35" y="42"/>
                  </a:lnTo>
                  <a:lnTo>
                    <a:pt x="33" y="42"/>
                  </a:lnTo>
                  <a:lnTo>
                    <a:pt x="33" y="40"/>
                  </a:lnTo>
                  <a:lnTo>
                    <a:pt x="31" y="40"/>
                  </a:lnTo>
                  <a:lnTo>
                    <a:pt x="31" y="38"/>
                  </a:lnTo>
                  <a:lnTo>
                    <a:pt x="29" y="38"/>
                  </a:lnTo>
                  <a:lnTo>
                    <a:pt x="29" y="38"/>
                  </a:lnTo>
                  <a:lnTo>
                    <a:pt x="31" y="36"/>
                  </a:lnTo>
                  <a:lnTo>
                    <a:pt x="31" y="36"/>
                  </a:lnTo>
                  <a:lnTo>
                    <a:pt x="33" y="36"/>
                  </a:lnTo>
                  <a:lnTo>
                    <a:pt x="31" y="34"/>
                  </a:lnTo>
                  <a:lnTo>
                    <a:pt x="31" y="34"/>
                  </a:lnTo>
                  <a:lnTo>
                    <a:pt x="31" y="33"/>
                  </a:lnTo>
                  <a:lnTo>
                    <a:pt x="33" y="33"/>
                  </a:lnTo>
                  <a:lnTo>
                    <a:pt x="35" y="33"/>
                  </a:lnTo>
                  <a:lnTo>
                    <a:pt x="35" y="31"/>
                  </a:lnTo>
                  <a:lnTo>
                    <a:pt x="35" y="29"/>
                  </a:lnTo>
                  <a:lnTo>
                    <a:pt x="35" y="27"/>
                  </a:lnTo>
                  <a:lnTo>
                    <a:pt x="35" y="25"/>
                  </a:lnTo>
                  <a:lnTo>
                    <a:pt x="35" y="25"/>
                  </a:lnTo>
                  <a:lnTo>
                    <a:pt x="31" y="25"/>
                  </a:lnTo>
                  <a:lnTo>
                    <a:pt x="29" y="25"/>
                  </a:lnTo>
                  <a:lnTo>
                    <a:pt x="27" y="25"/>
                  </a:lnTo>
                  <a:lnTo>
                    <a:pt x="25" y="25"/>
                  </a:lnTo>
                  <a:lnTo>
                    <a:pt x="23" y="25"/>
                  </a:lnTo>
                  <a:lnTo>
                    <a:pt x="21" y="25"/>
                  </a:lnTo>
                  <a:lnTo>
                    <a:pt x="21" y="25"/>
                  </a:lnTo>
                  <a:lnTo>
                    <a:pt x="21" y="23"/>
                  </a:lnTo>
                  <a:lnTo>
                    <a:pt x="21" y="19"/>
                  </a:lnTo>
                  <a:lnTo>
                    <a:pt x="21" y="17"/>
                  </a:lnTo>
                  <a:lnTo>
                    <a:pt x="21" y="15"/>
                  </a:lnTo>
                  <a:lnTo>
                    <a:pt x="35" y="17"/>
                  </a:lnTo>
                  <a:lnTo>
                    <a:pt x="36" y="17"/>
                  </a:lnTo>
                  <a:lnTo>
                    <a:pt x="36" y="17"/>
                  </a:lnTo>
                  <a:lnTo>
                    <a:pt x="38" y="17"/>
                  </a:lnTo>
                  <a:lnTo>
                    <a:pt x="38" y="17"/>
                  </a:lnTo>
                  <a:lnTo>
                    <a:pt x="40" y="17"/>
                  </a:lnTo>
                  <a:lnTo>
                    <a:pt x="42" y="17"/>
                  </a:lnTo>
                  <a:lnTo>
                    <a:pt x="42" y="19"/>
                  </a:lnTo>
                  <a:lnTo>
                    <a:pt x="44" y="17"/>
                  </a:lnTo>
                  <a:lnTo>
                    <a:pt x="44" y="17"/>
                  </a:lnTo>
                  <a:lnTo>
                    <a:pt x="44" y="17"/>
                  </a:lnTo>
                  <a:lnTo>
                    <a:pt x="46" y="19"/>
                  </a:lnTo>
                  <a:lnTo>
                    <a:pt x="46" y="19"/>
                  </a:lnTo>
                  <a:lnTo>
                    <a:pt x="50" y="19"/>
                  </a:lnTo>
                  <a:lnTo>
                    <a:pt x="50" y="19"/>
                  </a:lnTo>
                  <a:lnTo>
                    <a:pt x="52" y="19"/>
                  </a:lnTo>
                  <a:lnTo>
                    <a:pt x="52" y="19"/>
                  </a:lnTo>
                  <a:lnTo>
                    <a:pt x="52" y="19"/>
                  </a:lnTo>
                  <a:lnTo>
                    <a:pt x="54" y="19"/>
                  </a:lnTo>
                  <a:lnTo>
                    <a:pt x="54" y="19"/>
                  </a:lnTo>
                  <a:lnTo>
                    <a:pt x="52" y="17"/>
                  </a:lnTo>
                  <a:lnTo>
                    <a:pt x="54" y="15"/>
                  </a:lnTo>
                  <a:lnTo>
                    <a:pt x="54" y="15"/>
                  </a:lnTo>
                  <a:lnTo>
                    <a:pt x="56" y="13"/>
                  </a:lnTo>
                  <a:lnTo>
                    <a:pt x="59" y="6"/>
                  </a:lnTo>
                  <a:lnTo>
                    <a:pt x="63" y="4"/>
                  </a:lnTo>
                  <a:lnTo>
                    <a:pt x="65" y="2"/>
                  </a:lnTo>
                  <a:lnTo>
                    <a:pt x="65" y="2"/>
                  </a:lnTo>
                  <a:lnTo>
                    <a:pt x="71" y="0"/>
                  </a:lnTo>
                  <a:lnTo>
                    <a:pt x="71" y="0"/>
                  </a:lnTo>
                  <a:lnTo>
                    <a:pt x="73" y="0"/>
                  </a:lnTo>
                  <a:lnTo>
                    <a:pt x="75" y="0"/>
                  </a:lnTo>
                  <a:lnTo>
                    <a:pt x="77" y="0"/>
                  </a:lnTo>
                  <a:lnTo>
                    <a:pt x="77" y="0"/>
                  </a:lnTo>
                  <a:lnTo>
                    <a:pt x="78" y="2"/>
                  </a:lnTo>
                  <a:lnTo>
                    <a:pt x="80" y="0"/>
                  </a:lnTo>
                  <a:lnTo>
                    <a:pt x="80" y="0"/>
                  </a:lnTo>
                  <a:lnTo>
                    <a:pt x="80" y="2"/>
                  </a:lnTo>
                  <a:lnTo>
                    <a:pt x="82" y="4"/>
                  </a:lnTo>
                  <a:lnTo>
                    <a:pt x="82" y="8"/>
                  </a:lnTo>
                  <a:lnTo>
                    <a:pt x="80" y="8"/>
                  </a:lnTo>
                  <a:lnTo>
                    <a:pt x="80" y="10"/>
                  </a:lnTo>
                  <a:lnTo>
                    <a:pt x="75" y="15"/>
                  </a:lnTo>
                  <a:lnTo>
                    <a:pt x="77" y="19"/>
                  </a:lnTo>
                  <a:lnTo>
                    <a:pt x="75" y="21"/>
                  </a:lnTo>
                  <a:lnTo>
                    <a:pt x="75" y="23"/>
                  </a:lnTo>
                  <a:lnTo>
                    <a:pt x="73" y="25"/>
                  </a:lnTo>
                  <a:lnTo>
                    <a:pt x="73" y="27"/>
                  </a:lnTo>
                  <a:lnTo>
                    <a:pt x="73" y="29"/>
                  </a:lnTo>
                  <a:lnTo>
                    <a:pt x="73" y="31"/>
                  </a:lnTo>
                  <a:lnTo>
                    <a:pt x="73" y="33"/>
                  </a:lnTo>
                  <a:lnTo>
                    <a:pt x="73" y="34"/>
                  </a:lnTo>
                  <a:lnTo>
                    <a:pt x="71" y="36"/>
                  </a:lnTo>
                  <a:lnTo>
                    <a:pt x="71" y="38"/>
                  </a:lnTo>
                  <a:lnTo>
                    <a:pt x="71" y="42"/>
                  </a:lnTo>
                  <a:lnTo>
                    <a:pt x="67" y="48"/>
                  </a:lnTo>
                  <a:lnTo>
                    <a:pt x="65" y="48"/>
                  </a:lnTo>
                  <a:lnTo>
                    <a:pt x="63" y="50"/>
                  </a:lnTo>
                  <a:lnTo>
                    <a:pt x="61" y="48"/>
                  </a:lnTo>
                  <a:lnTo>
                    <a:pt x="59" y="50"/>
                  </a:lnTo>
                  <a:lnTo>
                    <a:pt x="57" y="52"/>
                  </a:lnTo>
                  <a:lnTo>
                    <a:pt x="57" y="55"/>
                  </a:lnTo>
                  <a:lnTo>
                    <a:pt x="54" y="57"/>
                  </a:lnTo>
                  <a:lnTo>
                    <a:pt x="52" y="59"/>
                  </a:lnTo>
                  <a:lnTo>
                    <a:pt x="54" y="63"/>
                  </a:lnTo>
                  <a:lnTo>
                    <a:pt x="54" y="63"/>
                  </a:lnTo>
                  <a:lnTo>
                    <a:pt x="54" y="69"/>
                  </a:lnTo>
                  <a:lnTo>
                    <a:pt x="52" y="71"/>
                  </a:lnTo>
                  <a:lnTo>
                    <a:pt x="54" y="73"/>
                  </a:lnTo>
                  <a:lnTo>
                    <a:pt x="52" y="75"/>
                  </a:lnTo>
                  <a:lnTo>
                    <a:pt x="50" y="77"/>
                  </a:lnTo>
                  <a:lnTo>
                    <a:pt x="48" y="77"/>
                  </a:lnTo>
                  <a:lnTo>
                    <a:pt x="46" y="78"/>
                  </a:lnTo>
                  <a:lnTo>
                    <a:pt x="42" y="82"/>
                  </a:lnTo>
                  <a:lnTo>
                    <a:pt x="40" y="84"/>
                  </a:lnTo>
                  <a:lnTo>
                    <a:pt x="38" y="86"/>
                  </a:lnTo>
                  <a:lnTo>
                    <a:pt x="36" y="84"/>
                  </a:lnTo>
                  <a:lnTo>
                    <a:pt x="35" y="82"/>
                  </a:lnTo>
                  <a:lnTo>
                    <a:pt x="35" y="82"/>
                  </a:lnTo>
                  <a:lnTo>
                    <a:pt x="36" y="80"/>
                  </a:lnTo>
                  <a:lnTo>
                    <a:pt x="36" y="78"/>
                  </a:lnTo>
                  <a:lnTo>
                    <a:pt x="33" y="80"/>
                  </a:lnTo>
                  <a:lnTo>
                    <a:pt x="31" y="82"/>
                  </a:lnTo>
                  <a:lnTo>
                    <a:pt x="29" y="80"/>
                  </a:lnTo>
                  <a:lnTo>
                    <a:pt x="27" y="82"/>
                  </a:lnTo>
                  <a:lnTo>
                    <a:pt x="27" y="84"/>
                  </a:lnTo>
                  <a:lnTo>
                    <a:pt x="27" y="84"/>
                  </a:lnTo>
                  <a:lnTo>
                    <a:pt x="23" y="84"/>
                  </a:lnTo>
                  <a:lnTo>
                    <a:pt x="25" y="84"/>
                  </a:lnTo>
                  <a:lnTo>
                    <a:pt x="23" y="82"/>
                  </a:lnTo>
                  <a:lnTo>
                    <a:pt x="21" y="84"/>
                  </a:lnTo>
                  <a:lnTo>
                    <a:pt x="21" y="84"/>
                  </a:lnTo>
                  <a:lnTo>
                    <a:pt x="19" y="84"/>
                  </a:lnTo>
                  <a:lnTo>
                    <a:pt x="19" y="82"/>
                  </a:lnTo>
                  <a:lnTo>
                    <a:pt x="19" y="80"/>
                  </a:lnTo>
                  <a:lnTo>
                    <a:pt x="17" y="80"/>
                  </a:lnTo>
                  <a:lnTo>
                    <a:pt x="17" y="80"/>
                  </a:lnTo>
                  <a:lnTo>
                    <a:pt x="15" y="82"/>
                  </a:lnTo>
                  <a:lnTo>
                    <a:pt x="14" y="82"/>
                  </a:lnTo>
                  <a:lnTo>
                    <a:pt x="14" y="84"/>
                  </a:lnTo>
                  <a:lnTo>
                    <a:pt x="12" y="84"/>
                  </a:lnTo>
                  <a:lnTo>
                    <a:pt x="10" y="84"/>
                  </a:lnTo>
                  <a:lnTo>
                    <a:pt x="10" y="86"/>
                  </a:lnTo>
                  <a:lnTo>
                    <a:pt x="8" y="88"/>
                  </a:lnTo>
                  <a:lnTo>
                    <a:pt x="8" y="86"/>
                  </a:lnTo>
                  <a:lnTo>
                    <a:pt x="8" y="84"/>
                  </a:lnTo>
                  <a:lnTo>
                    <a:pt x="6" y="82"/>
                  </a:lnTo>
                  <a:lnTo>
                    <a:pt x="6" y="80"/>
                  </a:lnTo>
                  <a:lnTo>
                    <a:pt x="2" y="78"/>
                  </a:lnTo>
                  <a:lnTo>
                    <a:pt x="2" y="77"/>
                  </a:lnTo>
                  <a:lnTo>
                    <a:pt x="0" y="7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37"/>
            <p:cNvSpPr>
              <a:spLocks/>
            </p:cNvSpPr>
            <p:nvPr/>
          </p:nvSpPr>
          <p:spPr bwMode="auto">
            <a:xfrm>
              <a:off x="16046946" y="-20256"/>
              <a:ext cx="21519" cy="27387"/>
            </a:xfrm>
            <a:custGeom>
              <a:avLst/>
              <a:gdLst>
                <a:gd name="T0" fmla="*/ 11 w 11"/>
                <a:gd name="T1" fmla="*/ 4 h 14"/>
                <a:gd name="T2" fmla="*/ 11 w 11"/>
                <a:gd name="T3" fmla="*/ 2 h 14"/>
                <a:gd name="T4" fmla="*/ 11 w 11"/>
                <a:gd name="T5" fmla="*/ 0 h 14"/>
                <a:gd name="T6" fmla="*/ 9 w 11"/>
                <a:gd name="T7" fmla="*/ 0 h 14"/>
                <a:gd name="T8" fmla="*/ 9 w 11"/>
                <a:gd name="T9" fmla="*/ 0 h 14"/>
                <a:gd name="T10" fmla="*/ 7 w 11"/>
                <a:gd name="T11" fmla="*/ 2 h 14"/>
                <a:gd name="T12" fmla="*/ 6 w 11"/>
                <a:gd name="T13" fmla="*/ 2 h 14"/>
                <a:gd name="T14" fmla="*/ 6 w 11"/>
                <a:gd name="T15" fmla="*/ 4 h 14"/>
                <a:gd name="T16" fmla="*/ 4 w 11"/>
                <a:gd name="T17" fmla="*/ 4 h 14"/>
                <a:gd name="T18" fmla="*/ 2 w 11"/>
                <a:gd name="T19" fmla="*/ 4 h 14"/>
                <a:gd name="T20" fmla="*/ 2 w 11"/>
                <a:gd name="T21" fmla="*/ 6 h 14"/>
                <a:gd name="T22" fmla="*/ 0 w 11"/>
                <a:gd name="T23" fmla="*/ 8 h 14"/>
                <a:gd name="T24" fmla="*/ 2 w 11"/>
                <a:gd name="T25" fmla="*/ 8 h 14"/>
                <a:gd name="T26" fmla="*/ 2 w 11"/>
                <a:gd name="T27" fmla="*/ 12 h 14"/>
                <a:gd name="T28" fmla="*/ 2 w 11"/>
                <a:gd name="T29" fmla="*/ 14 h 14"/>
                <a:gd name="T30" fmla="*/ 2 w 11"/>
                <a:gd name="T31" fmla="*/ 14 h 14"/>
                <a:gd name="T32" fmla="*/ 4 w 11"/>
                <a:gd name="T33" fmla="*/ 14 h 14"/>
                <a:gd name="T34" fmla="*/ 6 w 11"/>
                <a:gd name="T35" fmla="*/ 14 h 14"/>
                <a:gd name="T36" fmla="*/ 7 w 11"/>
                <a:gd name="T37" fmla="*/ 12 h 14"/>
                <a:gd name="T38" fmla="*/ 7 w 11"/>
                <a:gd name="T39" fmla="*/ 8 h 14"/>
                <a:gd name="T40" fmla="*/ 7 w 11"/>
                <a:gd name="T41" fmla="*/ 8 h 14"/>
                <a:gd name="T42" fmla="*/ 9 w 11"/>
                <a:gd name="T43" fmla="*/ 6 h 14"/>
                <a:gd name="T44" fmla="*/ 11 w 11"/>
                <a:gd name="T4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14">
                  <a:moveTo>
                    <a:pt x="11" y="4"/>
                  </a:moveTo>
                  <a:lnTo>
                    <a:pt x="11" y="2"/>
                  </a:lnTo>
                  <a:lnTo>
                    <a:pt x="11" y="0"/>
                  </a:lnTo>
                  <a:lnTo>
                    <a:pt x="9" y="0"/>
                  </a:lnTo>
                  <a:lnTo>
                    <a:pt x="9" y="0"/>
                  </a:lnTo>
                  <a:lnTo>
                    <a:pt x="7" y="2"/>
                  </a:lnTo>
                  <a:lnTo>
                    <a:pt x="6" y="2"/>
                  </a:lnTo>
                  <a:lnTo>
                    <a:pt x="6" y="4"/>
                  </a:lnTo>
                  <a:lnTo>
                    <a:pt x="4" y="4"/>
                  </a:lnTo>
                  <a:lnTo>
                    <a:pt x="2" y="4"/>
                  </a:lnTo>
                  <a:lnTo>
                    <a:pt x="2" y="6"/>
                  </a:lnTo>
                  <a:lnTo>
                    <a:pt x="0" y="8"/>
                  </a:lnTo>
                  <a:lnTo>
                    <a:pt x="2" y="8"/>
                  </a:lnTo>
                  <a:lnTo>
                    <a:pt x="2" y="12"/>
                  </a:lnTo>
                  <a:lnTo>
                    <a:pt x="2" y="14"/>
                  </a:lnTo>
                  <a:lnTo>
                    <a:pt x="2" y="14"/>
                  </a:lnTo>
                  <a:lnTo>
                    <a:pt x="4" y="14"/>
                  </a:lnTo>
                  <a:lnTo>
                    <a:pt x="6" y="14"/>
                  </a:lnTo>
                  <a:lnTo>
                    <a:pt x="7" y="12"/>
                  </a:lnTo>
                  <a:lnTo>
                    <a:pt x="7" y="8"/>
                  </a:lnTo>
                  <a:lnTo>
                    <a:pt x="7" y="8"/>
                  </a:lnTo>
                  <a:lnTo>
                    <a:pt x="9" y="6"/>
                  </a:lnTo>
                  <a:lnTo>
                    <a:pt x="11"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138"/>
            <p:cNvSpPr>
              <a:spLocks/>
            </p:cNvSpPr>
            <p:nvPr/>
          </p:nvSpPr>
          <p:spPr bwMode="auto">
            <a:xfrm>
              <a:off x="16412762" y="-86768"/>
              <a:ext cx="234748" cy="217141"/>
            </a:xfrm>
            <a:custGeom>
              <a:avLst/>
              <a:gdLst>
                <a:gd name="T0" fmla="*/ 15 w 120"/>
                <a:gd name="T1" fmla="*/ 2 h 111"/>
                <a:gd name="T2" fmla="*/ 52 w 120"/>
                <a:gd name="T3" fmla="*/ 0 h 111"/>
                <a:gd name="T4" fmla="*/ 94 w 120"/>
                <a:gd name="T5" fmla="*/ 25 h 111"/>
                <a:gd name="T6" fmla="*/ 107 w 120"/>
                <a:gd name="T7" fmla="*/ 36 h 111"/>
                <a:gd name="T8" fmla="*/ 107 w 120"/>
                <a:gd name="T9" fmla="*/ 38 h 111"/>
                <a:gd name="T10" fmla="*/ 103 w 120"/>
                <a:gd name="T11" fmla="*/ 50 h 111"/>
                <a:gd name="T12" fmla="*/ 109 w 120"/>
                <a:gd name="T13" fmla="*/ 55 h 111"/>
                <a:gd name="T14" fmla="*/ 111 w 120"/>
                <a:gd name="T15" fmla="*/ 61 h 111"/>
                <a:gd name="T16" fmla="*/ 107 w 120"/>
                <a:gd name="T17" fmla="*/ 63 h 111"/>
                <a:gd name="T18" fmla="*/ 109 w 120"/>
                <a:gd name="T19" fmla="*/ 71 h 111"/>
                <a:gd name="T20" fmla="*/ 109 w 120"/>
                <a:gd name="T21" fmla="*/ 76 h 111"/>
                <a:gd name="T22" fmla="*/ 111 w 120"/>
                <a:gd name="T23" fmla="*/ 80 h 111"/>
                <a:gd name="T24" fmla="*/ 111 w 120"/>
                <a:gd name="T25" fmla="*/ 84 h 111"/>
                <a:gd name="T26" fmla="*/ 117 w 120"/>
                <a:gd name="T27" fmla="*/ 92 h 111"/>
                <a:gd name="T28" fmla="*/ 120 w 120"/>
                <a:gd name="T29" fmla="*/ 94 h 111"/>
                <a:gd name="T30" fmla="*/ 120 w 120"/>
                <a:gd name="T31" fmla="*/ 95 h 111"/>
                <a:gd name="T32" fmla="*/ 115 w 120"/>
                <a:gd name="T33" fmla="*/ 97 h 111"/>
                <a:gd name="T34" fmla="*/ 109 w 120"/>
                <a:gd name="T35" fmla="*/ 99 h 111"/>
                <a:gd name="T36" fmla="*/ 105 w 120"/>
                <a:gd name="T37" fmla="*/ 101 h 111"/>
                <a:gd name="T38" fmla="*/ 97 w 120"/>
                <a:gd name="T39" fmla="*/ 103 h 111"/>
                <a:gd name="T40" fmla="*/ 94 w 120"/>
                <a:gd name="T41" fmla="*/ 101 h 111"/>
                <a:gd name="T42" fmla="*/ 92 w 120"/>
                <a:gd name="T43" fmla="*/ 105 h 111"/>
                <a:gd name="T44" fmla="*/ 86 w 120"/>
                <a:gd name="T45" fmla="*/ 105 h 111"/>
                <a:gd name="T46" fmla="*/ 82 w 120"/>
                <a:gd name="T47" fmla="*/ 103 h 111"/>
                <a:gd name="T48" fmla="*/ 78 w 120"/>
                <a:gd name="T49" fmla="*/ 105 h 111"/>
                <a:gd name="T50" fmla="*/ 75 w 120"/>
                <a:gd name="T51" fmla="*/ 105 h 111"/>
                <a:gd name="T52" fmla="*/ 71 w 120"/>
                <a:gd name="T53" fmla="*/ 103 h 111"/>
                <a:gd name="T54" fmla="*/ 69 w 120"/>
                <a:gd name="T55" fmla="*/ 103 h 111"/>
                <a:gd name="T56" fmla="*/ 54 w 120"/>
                <a:gd name="T57" fmla="*/ 111 h 111"/>
                <a:gd name="T58" fmla="*/ 50 w 120"/>
                <a:gd name="T59" fmla="*/ 88 h 111"/>
                <a:gd name="T60" fmla="*/ 48 w 120"/>
                <a:gd name="T61" fmla="*/ 86 h 111"/>
                <a:gd name="T62" fmla="*/ 44 w 120"/>
                <a:gd name="T63" fmla="*/ 84 h 111"/>
                <a:gd name="T64" fmla="*/ 42 w 120"/>
                <a:gd name="T65" fmla="*/ 84 h 111"/>
                <a:gd name="T66" fmla="*/ 40 w 120"/>
                <a:gd name="T67" fmla="*/ 82 h 111"/>
                <a:gd name="T68" fmla="*/ 36 w 120"/>
                <a:gd name="T69" fmla="*/ 80 h 111"/>
                <a:gd name="T70" fmla="*/ 34 w 120"/>
                <a:gd name="T71" fmla="*/ 78 h 111"/>
                <a:gd name="T72" fmla="*/ 25 w 120"/>
                <a:gd name="T73" fmla="*/ 76 h 111"/>
                <a:gd name="T74" fmla="*/ 23 w 120"/>
                <a:gd name="T75" fmla="*/ 74 h 111"/>
                <a:gd name="T76" fmla="*/ 19 w 120"/>
                <a:gd name="T77" fmla="*/ 73 h 111"/>
                <a:gd name="T78" fmla="*/ 4 w 120"/>
                <a:gd name="T79" fmla="*/ 55 h 111"/>
                <a:gd name="T80" fmla="*/ 6 w 120"/>
                <a:gd name="T81" fmla="*/ 34 h 111"/>
                <a:gd name="T82" fmla="*/ 15 w 120"/>
                <a:gd name="T83" fmla="*/ 29 h 111"/>
                <a:gd name="T84" fmla="*/ 19 w 120"/>
                <a:gd name="T85" fmla="*/ 25 h 111"/>
                <a:gd name="T86" fmla="*/ 17 w 120"/>
                <a:gd name="T87" fmla="*/ 21 h 111"/>
                <a:gd name="T88" fmla="*/ 15 w 120"/>
                <a:gd name="T89" fmla="*/ 17 h 111"/>
                <a:gd name="T90" fmla="*/ 15 w 120"/>
                <a:gd name="T91" fmla="*/ 15 h 111"/>
                <a:gd name="T92" fmla="*/ 17 w 120"/>
                <a:gd name="T93" fmla="*/ 15 h 111"/>
                <a:gd name="T94" fmla="*/ 19 w 120"/>
                <a:gd name="T95" fmla="*/ 9 h 111"/>
                <a:gd name="T96" fmla="*/ 17 w 120"/>
                <a:gd name="T97" fmla="*/ 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 h="111">
                  <a:moveTo>
                    <a:pt x="13" y="2"/>
                  </a:moveTo>
                  <a:lnTo>
                    <a:pt x="15" y="2"/>
                  </a:lnTo>
                  <a:lnTo>
                    <a:pt x="15" y="2"/>
                  </a:lnTo>
                  <a:lnTo>
                    <a:pt x="17" y="2"/>
                  </a:lnTo>
                  <a:lnTo>
                    <a:pt x="31" y="0"/>
                  </a:lnTo>
                  <a:lnTo>
                    <a:pt x="52" y="0"/>
                  </a:lnTo>
                  <a:lnTo>
                    <a:pt x="92" y="21"/>
                  </a:lnTo>
                  <a:lnTo>
                    <a:pt x="94" y="25"/>
                  </a:lnTo>
                  <a:lnTo>
                    <a:pt x="94" y="25"/>
                  </a:lnTo>
                  <a:lnTo>
                    <a:pt x="94" y="27"/>
                  </a:lnTo>
                  <a:lnTo>
                    <a:pt x="94" y="27"/>
                  </a:lnTo>
                  <a:lnTo>
                    <a:pt x="107" y="36"/>
                  </a:lnTo>
                  <a:lnTo>
                    <a:pt x="107" y="36"/>
                  </a:lnTo>
                  <a:lnTo>
                    <a:pt x="107" y="36"/>
                  </a:lnTo>
                  <a:lnTo>
                    <a:pt x="107" y="38"/>
                  </a:lnTo>
                  <a:lnTo>
                    <a:pt x="107" y="38"/>
                  </a:lnTo>
                  <a:lnTo>
                    <a:pt x="105" y="46"/>
                  </a:lnTo>
                  <a:lnTo>
                    <a:pt x="103" y="50"/>
                  </a:lnTo>
                  <a:lnTo>
                    <a:pt x="103" y="52"/>
                  </a:lnTo>
                  <a:lnTo>
                    <a:pt x="107" y="53"/>
                  </a:lnTo>
                  <a:lnTo>
                    <a:pt x="109" y="55"/>
                  </a:lnTo>
                  <a:lnTo>
                    <a:pt x="111" y="55"/>
                  </a:lnTo>
                  <a:lnTo>
                    <a:pt x="111" y="59"/>
                  </a:lnTo>
                  <a:lnTo>
                    <a:pt x="111" y="61"/>
                  </a:lnTo>
                  <a:lnTo>
                    <a:pt x="109" y="61"/>
                  </a:lnTo>
                  <a:lnTo>
                    <a:pt x="109" y="61"/>
                  </a:lnTo>
                  <a:lnTo>
                    <a:pt x="107" y="63"/>
                  </a:lnTo>
                  <a:lnTo>
                    <a:pt x="109" y="67"/>
                  </a:lnTo>
                  <a:lnTo>
                    <a:pt x="109" y="69"/>
                  </a:lnTo>
                  <a:lnTo>
                    <a:pt x="109" y="71"/>
                  </a:lnTo>
                  <a:lnTo>
                    <a:pt x="107" y="73"/>
                  </a:lnTo>
                  <a:lnTo>
                    <a:pt x="109" y="74"/>
                  </a:lnTo>
                  <a:lnTo>
                    <a:pt x="109" y="76"/>
                  </a:lnTo>
                  <a:lnTo>
                    <a:pt x="109" y="76"/>
                  </a:lnTo>
                  <a:lnTo>
                    <a:pt x="109" y="78"/>
                  </a:lnTo>
                  <a:lnTo>
                    <a:pt x="111" y="80"/>
                  </a:lnTo>
                  <a:lnTo>
                    <a:pt x="111" y="80"/>
                  </a:lnTo>
                  <a:lnTo>
                    <a:pt x="111" y="82"/>
                  </a:lnTo>
                  <a:lnTo>
                    <a:pt x="111" y="84"/>
                  </a:lnTo>
                  <a:lnTo>
                    <a:pt x="113" y="86"/>
                  </a:lnTo>
                  <a:lnTo>
                    <a:pt x="113" y="88"/>
                  </a:lnTo>
                  <a:lnTo>
                    <a:pt x="117" y="92"/>
                  </a:lnTo>
                  <a:lnTo>
                    <a:pt x="118" y="92"/>
                  </a:lnTo>
                  <a:lnTo>
                    <a:pt x="120" y="94"/>
                  </a:lnTo>
                  <a:lnTo>
                    <a:pt x="120" y="94"/>
                  </a:lnTo>
                  <a:lnTo>
                    <a:pt x="120" y="94"/>
                  </a:lnTo>
                  <a:lnTo>
                    <a:pt x="120" y="95"/>
                  </a:lnTo>
                  <a:lnTo>
                    <a:pt x="120" y="95"/>
                  </a:lnTo>
                  <a:lnTo>
                    <a:pt x="118" y="95"/>
                  </a:lnTo>
                  <a:lnTo>
                    <a:pt x="117" y="97"/>
                  </a:lnTo>
                  <a:lnTo>
                    <a:pt x="115" y="97"/>
                  </a:lnTo>
                  <a:lnTo>
                    <a:pt x="113" y="97"/>
                  </a:lnTo>
                  <a:lnTo>
                    <a:pt x="111" y="99"/>
                  </a:lnTo>
                  <a:lnTo>
                    <a:pt x="109" y="99"/>
                  </a:lnTo>
                  <a:lnTo>
                    <a:pt x="109" y="101"/>
                  </a:lnTo>
                  <a:lnTo>
                    <a:pt x="107" y="101"/>
                  </a:lnTo>
                  <a:lnTo>
                    <a:pt x="105" y="101"/>
                  </a:lnTo>
                  <a:lnTo>
                    <a:pt x="101" y="101"/>
                  </a:lnTo>
                  <a:lnTo>
                    <a:pt x="99" y="103"/>
                  </a:lnTo>
                  <a:lnTo>
                    <a:pt x="97" y="103"/>
                  </a:lnTo>
                  <a:lnTo>
                    <a:pt x="96" y="101"/>
                  </a:lnTo>
                  <a:lnTo>
                    <a:pt x="96" y="101"/>
                  </a:lnTo>
                  <a:lnTo>
                    <a:pt x="94" y="101"/>
                  </a:lnTo>
                  <a:lnTo>
                    <a:pt x="92" y="101"/>
                  </a:lnTo>
                  <a:lnTo>
                    <a:pt x="92" y="103"/>
                  </a:lnTo>
                  <a:lnTo>
                    <a:pt x="92" y="105"/>
                  </a:lnTo>
                  <a:lnTo>
                    <a:pt x="88" y="105"/>
                  </a:lnTo>
                  <a:lnTo>
                    <a:pt x="86" y="105"/>
                  </a:lnTo>
                  <a:lnTo>
                    <a:pt x="86" y="105"/>
                  </a:lnTo>
                  <a:lnTo>
                    <a:pt x="84" y="105"/>
                  </a:lnTo>
                  <a:lnTo>
                    <a:pt x="84" y="103"/>
                  </a:lnTo>
                  <a:lnTo>
                    <a:pt x="82" y="103"/>
                  </a:lnTo>
                  <a:lnTo>
                    <a:pt x="82" y="105"/>
                  </a:lnTo>
                  <a:lnTo>
                    <a:pt x="80" y="105"/>
                  </a:lnTo>
                  <a:lnTo>
                    <a:pt x="78" y="105"/>
                  </a:lnTo>
                  <a:lnTo>
                    <a:pt x="75" y="107"/>
                  </a:lnTo>
                  <a:lnTo>
                    <a:pt x="75" y="105"/>
                  </a:lnTo>
                  <a:lnTo>
                    <a:pt x="75" y="105"/>
                  </a:lnTo>
                  <a:lnTo>
                    <a:pt x="73" y="105"/>
                  </a:lnTo>
                  <a:lnTo>
                    <a:pt x="71" y="103"/>
                  </a:lnTo>
                  <a:lnTo>
                    <a:pt x="71" y="103"/>
                  </a:lnTo>
                  <a:lnTo>
                    <a:pt x="71" y="103"/>
                  </a:lnTo>
                  <a:lnTo>
                    <a:pt x="69" y="103"/>
                  </a:lnTo>
                  <a:lnTo>
                    <a:pt x="69" y="103"/>
                  </a:lnTo>
                  <a:lnTo>
                    <a:pt x="67" y="103"/>
                  </a:lnTo>
                  <a:lnTo>
                    <a:pt x="55" y="105"/>
                  </a:lnTo>
                  <a:lnTo>
                    <a:pt x="54" y="111"/>
                  </a:lnTo>
                  <a:lnTo>
                    <a:pt x="54" y="95"/>
                  </a:lnTo>
                  <a:lnTo>
                    <a:pt x="54" y="92"/>
                  </a:lnTo>
                  <a:lnTo>
                    <a:pt x="50" y="88"/>
                  </a:lnTo>
                  <a:lnTo>
                    <a:pt x="48" y="86"/>
                  </a:lnTo>
                  <a:lnTo>
                    <a:pt x="48" y="86"/>
                  </a:lnTo>
                  <a:lnTo>
                    <a:pt x="48" y="86"/>
                  </a:lnTo>
                  <a:lnTo>
                    <a:pt x="46" y="86"/>
                  </a:lnTo>
                  <a:lnTo>
                    <a:pt x="46" y="84"/>
                  </a:lnTo>
                  <a:lnTo>
                    <a:pt x="44" y="84"/>
                  </a:lnTo>
                  <a:lnTo>
                    <a:pt x="44" y="84"/>
                  </a:lnTo>
                  <a:lnTo>
                    <a:pt x="44" y="84"/>
                  </a:lnTo>
                  <a:lnTo>
                    <a:pt x="42" y="84"/>
                  </a:lnTo>
                  <a:lnTo>
                    <a:pt x="42" y="82"/>
                  </a:lnTo>
                  <a:lnTo>
                    <a:pt x="40" y="82"/>
                  </a:lnTo>
                  <a:lnTo>
                    <a:pt x="40" y="82"/>
                  </a:lnTo>
                  <a:lnTo>
                    <a:pt x="40" y="82"/>
                  </a:lnTo>
                  <a:lnTo>
                    <a:pt x="38" y="82"/>
                  </a:lnTo>
                  <a:lnTo>
                    <a:pt x="36" y="80"/>
                  </a:lnTo>
                  <a:lnTo>
                    <a:pt x="36" y="80"/>
                  </a:lnTo>
                  <a:lnTo>
                    <a:pt x="34" y="80"/>
                  </a:lnTo>
                  <a:lnTo>
                    <a:pt x="34" y="78"/>
                  </a:lnTo>
                  <a:lnTo>
                    <a:pt x="32" y="78"/>
                  </a:lnTo>
                  <a:lnTo>
                    <a:pt x="29" y="76"/>
                  </a:lnTo>
                  <a:lnTo>
                    <a:pt x="25" y="76"/>
                  </a:lnTo>
                  <a:lnTo>
                    <a:pt x="25" y="76"/>
                  </a:lnTo>
                  <a:lnTo>
                    <a:pt x="25" y="74"/>
                  </a:lnTo>
                  <a:lnTo>
                    <a:pt x="23" y="74"/>
                  </a:lnTo>
                  <a:lnTo>
                    <a:pt x="21" y="74"/>
                  </a:lnTo>
                  <a:lnTo>
                    <a:pt x="19" y="73"/>
                  </a:lnTo>
                  <a:lnTo>
                    <a:pt x="19" y="73"/>
                  </a:lnTo>
                  <a:lnTo>
                    <a:pt x="15" y="73"/>
                  </a:lnTo>
                  <a:lnTo>
                    <a:pt x="11" y="65"/>
                  </a:lnTo>
                  <a:lnTo>
                    <a:pt x="4" y="55"/>
                  </a:lnTo>
                  <a:lnTo>
                    <a:pt x="2" y="44"/>
                  </a:lnTo>
                  <a:lnTo>
                    <a:pt x="0" y="34"/>
                  </a:lnTo>
                  <a:lnTo>
                    <a:pt x="6" y="34"/>
                  </a:lnTo>
                  <a:lnTo>
                    <a:pt x="10" y="34"/>
                  </a:lnTo>
                  <a:lnTo>
                    <a:pt x="11" y="32"/>
                  </a:lnTo>
                  <a:lnTo>
                    <a:pt x="15" y="29"/>
                  </a:lnTo>
                  <a:lnTo>
                    <a:pt x="15" y="29"/>
                  </a:lnTo>
                  <a:lnTo>
                    <a:pt x="17" y="27"/>
                  </a:lnTo>
                  <a:lnTo>
                    <a:pt x="19" y="25"/>
                  </a:lnTo>
                  <a:lnTo>
                    <a:pt x="19" y="23"/>
                  </a:lnTo>
                  <a:lnTo>
                    <a:pt x="19" y="21"/>
                  </a:lnTo>
                  <a:lnTo>
                    <a:pt x="17" y="21"/>
                  </a:lnTo>
                  <a:lnTo>
                    <a:pt x="17" y="19"/>
                  </a:lnTo>
                  <a:lnTo>
                    <a:pt x="15" y="19"/>
                  </a:lnTo>
                  <a:lnTo>
                    <a:pt x="15" y="17"/>
                  </a:lnTo>
                  <a:lnTo>
                    <a:pt x="15" y="17"/>
                  </a:lnTo>
                  <a:lnTo>
                    <a:pt x="15" y="15"/>
                  </a:lnTo>
                  <a:lnTo>
                    <a:pt x="15" y="15"/>
                  </a:lnTo>
                  <a:lnTo>
                    <a:pt x="15" y="17"/>
                  </a:lnTo>
                  <a:lnTo>
                    <a:pt x="17" y="15"/>
                  </a:lnTo>
                  <a:lnTo>
                    <a:pt x="17" y="15"/>
                  </a:lnTo>
                  <a:lnTo>
                    <a:pt x="19" y="13"/>
                  </a:lnTo>
                  <a:lnTo>
                    <a:pt x="19" y="11"/>
                  </a:lnTo>
                  <a:lnTo>
                    <a:pt x="19" y="9"/>
                  </a:lnTo>
                  <a:lnTo>
                    <a:pt x="17" y="8"/>
                  </a:lnTo>
                  <a:lnTo>
                    <a:pt x="17" y="6"/>
                  </a:lnTo>
                  <a:lnTo>
                    <a:pt x="17" y="6"/>
                  </a:lnTo>
                  <a:lnTo>
                    <a:pt x="15" y="4"/>
                  </a:lnTo>
                  <a:lnTo>
                    <a:pt x="13"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139"/>
            <p:cNvSpPr>
              <a:spLocks/>
            </p:cNvSpPr>
            <p:nvPr/>
          </p:nvSpPr>
          <p:spPr bwMode="auto">
            <a:xfrm>
              <a:off x="16408849" y="-82855"/>
              <a:ext cx="41081" cy="33256"/>
            </a:xfrm>
            <a:custGeom>
              <a:avLst/>
              <a:gdLst>
                <a:gd name="T0" fmla="*/ 6 w 21"/>
                <a:gd name="T1" fmla="*/ 2 h 17"/>
                <a:gd name="T2" fmla="*/ 6 w 21"/>
                <a:gd name="T3" fmla="*/ 2 h 17"/>
                <a:gd name="T4" fmla="*/ 8 w 21"/>
                <a:gd name="T5" fmla="*/ 2 h 17"/>
                <a:gd name="T6" fmla="*/ 10 w 21"/>
                <a:gd name="T7" fmla="*/ 2 h 17"/>
                <a:gd name="T8" fmla="*/ 12 w 21"/>
                <a:gd name="T9" fmla="*/ 2 h 17"/>
                <a:gd name="T10" fmla="*/ 12 w 21"/>
                <a:gd name="T11" fmla="*/ 2 h 17"/>
                <a:gd name="T12" fmla="*/ 13 w 21"/>
                <a:gd name="T13" fmla="*/ 2 h 17"/>
                <a:gd name="T14" fmla="*/ 13 w 21"/>
                <a:gd name="T15" fmla="*/ 2 h 17"/>
                <a:gd name="T16" fmla="*/ 13 w 21"/>
                <a:gd name="T17" fmla="*/ 0 h 17"/>
                <a:gd name="T18" fmla="*/ 15 w 21"/>
                <a:gd name="T19" fmla="*/ 0 h 17"/>
                <a:gd name="T20" fmla="*/ 17 w 21"/>
                <a:gd name="T21" fmla="*/ 2 h 17"/>
                <a:gd name="T22" fmla="*/ 19 w 21"/>
                <a:gd name="T23" fmla="*/ 4 h 17"/>
                <a:gd name="T24" fmla="*/ 19 w 21"/>
                <a:gd name="T25" fmla="*/ 4 h 17"/>
                <a:gd name="T26" fmla="*/ 19 w 21"/>
                <a:gd name="T27" fmla="*/ 6 h 17"/>
                <a:gd name="T28" fmla="*/ 21 w 21"/>
                <a:gd name="T29" fmla="*/ 7 h 17"/>
                <a:gd name="T30" fmla="*/ 21 w 21"/>
                <a:gd name="T31" fmla="*/ 9 h 17"/>
                <a:gd name="T32" fmla="*/ 21 w 21"/>
                <a:gd name="T33" fmla="*/ 11 h 17"/>
                <a:gd name="T34" fmla="*/ 19 w 21"/>
                <a:gd name="T35" fmla="*/ 13 h 17"/>
                <a:gd name="T36" fmla="*/ 19 w 21"/>
                <a:gd name="T37" fmla="*/ 13 h 17"/>
                <a:gd name="T38" fmla="*/ 17 w 21"/>
                <a:gd name="T39" fmla="*/ 15 h 17"/>
                <a:gd name="T40" fmla="*/ 17 w 21"/>
                <a:gd name="T41" fmla="*/ 13 h 17"/>
                <a:gd name="T42" fmla="*/ 17 w 21"/>
                <a:gd name="T43" fmla="*/ 13 h 17"/>
                <a:gd name="T44" fmla="*/ 17 w 21"/>
                <a:gd name="T45" fmla="*/ 13 h 17"/>
                <a:gd name="T46" fmla="*/ 15 w 21"/>
                <a:gd name="T47" fmla="*/ 13 h 17"/>
                <a:gd name="T48" fmla="*/ 15 w 21"/>
                <a:gd name="T49" fmla="*/ 11 h 17"/>
                <a:gd name="T50" fmla="*/ 13 w 21"/>
                <a:gd name="T51" fmla="*/ 11 h 17"/>
                <a:gd name="T52" fmla="*/ 13 w 21"/>
                <a:gd name="T53" fmla="*/ 9 h 17"/>
                <a:gd name="T54" fmla="*/ 12 w 21"/>
                <a:gd name="T55" fmla="*/ 9 h 17"/>
                <a:gd name="T56" fmla="*/ 12 w 21"/>
                <a:gd name="T57" fmla="*/ 11 h 17"/>
                <a:gd name="T58" fmla="*/ 10 w 21"/>
                <a:gd name="T59" fmla="*/ 15 h 17"/>
                <a:gd name="T60" fmla="*/ 10 w 21"/>
                <a:gd name="T61" fmla="*/ 15 h 17"/>
                <a:gd name="T62" fmla="*/ 8 w 21"/>
                <a:gd name="T63" fmla="*/ 17 h 17"/>
                <a:gd name="T64" fmla="*/ 8 w 21"/>
                <a:gd name="T65" fmla="*/ 15 h 17"/>
                <a:gd name="T66" fmla="*/ 6 w 21"/>
                <a:gd name="T67" fmla="*/ 15 h 17"/>
                <a:gd name="T68" fmla="*/ 6 w 21"/>
                <a:gd name="T69" fmla="*/ 17 h 17"/>
                <a:gd name="T70" fmla="*/ 4 w 21"/>
                <a:gd name="T71" fmla="*/ 15 h 17"/>
                <a:gd name="T72" fmla="*/ 4 w 21"/>
                <a:gd name="T73" fmla="*/ 13 h 17"/>
                <a:gd name="T74" fmla="*/ 2 w 21"/>
                <a:gd name="T75" fmla="*/ 13 h 17"/>
                <a:gd name="T76" fmla="*/ 0 w 21"/>
                <a:gd name="T77" fmla="*/ 13 h 17"/>
                <a:gd name="T78" fmla="*/ 0 w 21"/>
                <a:gd name="T79" fmla="*/ 13 h 17"/>
                <a:gd name="T80" fmla="*/ 0 w 21"/>
                <a:gd name="T81" fmla="*/ 11 h 17"/>
                <a:gd name="T82" fmla="*/ 2 w 21"/>
                <a:gd name="T83" fmla="*/ 6 h 17"/>
                <a:gd name="T84" fmla="*/ 4 w 21"/>
                <a:gd name="T85" fmla="*/ 4 h 17"/>
                <a:gd name="T86" fmla="*/ 6 w 21"/>
                <a:gd name="T8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17">
                  <a:moveTo>
                    <a:pt x="6" y="2"/>
                  </a:moveTo>
                  <a:lnTo>
                    <a:pt x="6" y="2"/>
                  </a:lnTo>
                  <a:lnTo>
                    <a:pt x="8" y="2"/>
                  </a:lnTo>
                  <a:lnTo>
                    <a:pt x="10" y="2"/>
                  </a:lnTo>
                  <a:lnTo>
                    <a:pt x="12" y="2"/>
                  </a:lnTo>
                  <a:lnTo>
                    <a:pt x="12" y="2"/>
                  </a:lnTo>
                  <a:lnTo>
                    <a:pt x="13" y="2"/>
                  </a:lnTo>
                  <a:lnTo>
                    <a:pt x="13" y="2"/>
                  </a:lnTo>
                  <a:lnTo>
                    <a:pt x="13" y="0"/>
                  </a:lnTo>
                  <a:lnTo>
                    <a:pt x="15" y="0"/>
                  </a:lnTo>
                  <a:lnTo>
                    <a:pt x="17" y="2"/>
                  </a:lnTo>
                  <a:lnTo>
                    <a:pt x="19" y="4"/>
                  </a:lnTo>
                  <a:lnTo>
                    <a:pt x="19" y="4"/>
                  </a:lnTo>
                  <a:lnTo>
                    <a:pt x="19" y="6"/>
                  </a:lnTo>
                  <a:lnTo>
                    <a:pt x="21" y="7"/>
                  </a:lnTo>
                  <a:lnTo>
                    <a:pt x="21" y="9"/>
                  </a:lnTo>
                  <a:lnTo>
                    <a:pt x="21" y="11"/>
                  </a:lnTo>
                  <a:lnTo>
                    <a:pt x="19" y="13"/>
                  </a:lnTo>
                  <a:lnTo>
                    <a:pt x="19" y="13"/>
                  </a:lnTo>
                  <a:lnTo>
                    <a:pt x="17" y="15"/>
                  </a:lnTo>
                  <a:lnTo>
                    <a:pt x="17" y="13"/>
                  </a:lnTo>
                  <a:lnTo>
                    <a:pt x="17" y="13"/>
                  </a:lnTo>
                  <a:lnTo>
                    <a:pt x="17" y="13"/>
                  </a:lnTo>
                  <a:lnTo>
                    <a:pt x="15" y="13"/>
                  </a:lnTo>
                  <a:lnTo>
                    <a:pt x="15" y="11"/>
                  </a:lnTo>
                  <a:lnTo>
                    <a:pt x="13" y="11"/>
                  </a:lnTo>
                  <a:lnTo>
                    <a:pt x="13" y="9"/>
                  </a:lnTo>
                  <a:lnTo>
                    <a:pt x="12" y="9"/>
                  </a:lnTo>
                  <a:lnTo>
                    <a:pt x="12" y="11"/>
                  </a:lnTo>
                  <a:lnTo>
                    <a:pt x="10" y="15"/>
                  </a:lnTo>
                  <a:lnTo>
                    <a:pt x="10" y="15"/>
                  </a:lnTo>
                  <a:lnTo>
                    <a:pt x="8" y="17"/>
                  </a:lnTo>
                  <a:lnTo>
                    <a:pt x="8" y="15"/>
                  </a:lnTo>
                  <a:lnTo>
                    <a:pt x="6" y="15"/>
                  </a:lnTo>
                  <a:lnTo>
                    <a:pt x="6" y="17"/>
                  </a:lnTo>
                  <a:lnTo>
                    <a:pt x="4" y="15"/>
                  </a:lnTo>
                  <a:lnTo>
                    <a:pt x="4" y="13"/>
                  </a:lnTo>
                  <a:lnTo>
                    <a:pt x="2" y="13"/>
                  </a:lnTo>
                  <a:lnTo>
                    <a:pt x="0" y="13"/>
                  </a:lnTo>
                  <a:lnTo>
                    <a:pt x="0" y="13"/>
                  </a:lnTo>
                  <a:lnTo>
                    <a:pt x="0" y="11"/>
                  </a:lnTo>
                  <a:lnTo>
                    <a:pt x="2" y="6"/>
                  </a:lnTo>
                  <a:lnTo>
                    <a:pt x="4" y="4"/>
                  </a:lnTo>
                  <a:lnTo>
                    <a:pt x="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140"/>
            <p:cNvSpPr>
              <a:spLocks/>
            </p:cNvSpPr>
            <p:nvPr/>
          </p:nvSpPr>
          <p:spPr bwMode="auto">
            <a:xfrm>
              <a:off x="16404936" y="-65247"/>
              <a:ext cx="44995" cy="44993"/>
            </a:xfrm>
            <a:custGeom>
              <a:avLst/>
              <a:gdLst>
                <a:gd name="T0" fmla="*/ 4 w 23"/>
                <a:gd name="T1" fmla="*/ 23 h 23"/>
                <a:gd name="T2" fmla="*/ 10 w 23"/>
                <a:gd name="T3" fmla="*/ 23 h 23"/>
                <a:gd name="T4" fmla="*/ 14 w 23"/>
                <a:gd name="T5" fmla="*/ 23 h 23"/>
                <a:gd name="T6" fmla="*/ 15 w 23"/>
                <a:gd name="T7" fmla="*/ 21 h 23"/>
                <a:gd name="T8" fmla="*/ 19 w 23"/>
                <a:gd name="T9" fmla="*/ 18 h 23"/>
                <a:gd name="T10" fmla="*/ 19 w 23"/>
                <a:gd name="T11" fmla="*/ 18 h 23"/>
                <a:gd name="T12" fmla="*/ 21 w 23"/>
                <a:gd name="T13" fmla="*/ 16 h 23"/>
                <a:gd name="T14" fmla="*/ 23 w 23"/>
                <a:gd name="T15" fmla="*/ 14 h 23"/>
                <a:gd name="T16" fmla="*/ 23 w 23"/>
                <a:gd name="T17" fmla="*/ 12 h 23"/>
                <a:gd name="T18" fmla="*/ 23 w 23"/>
                <a:gd name="T19" fmla="*/ 10 h 23"/>
                <a:gd name="T20" fmla="*/ 21 w 23"/>
                <a:gd name="T21" fmla="*/ 10 h 23"/>
                <a:gd name="T22" fmla="*/ 21 w 23"/>
                <a:gd name="T23" fmla="*/ 8 h 23"/>
                <a:gd name="T24" fmla="*/ 19 w 23"/>
                <a:gd name="T25" fmla="*/ 8 h 23"/>
                <a:gd name="T26" fmla="*/ 19 w 23"/>
                <a:gd name="T27" fmla="*/ 6 h 23"/>
                <a:gd name="T28" fmla="*/ 19 w 23"/>
                <a:gd name="T29" fmla="*/ 6 h 23"/>
                <a:gd name="T30" fmla="*/ 19 w 23"/>
                <a:gd name="T31" fmla="*/ 4 h 23"/>
                <a:gd name="T32" fmla="*/ 17 w 23"/>
                <a:gd name="T33" fmla="*/ 4 h 23"/>
                <a:gd name="T34" fmla="*/ 17 w 23"/>
                <a:gd name="T35" fmla="*/ 2 h 23"/>
                <a:gd name="T36" fmla="*/ 15 w 23"/>
                <a:gd name="T37" fmla="*/ 2 h 23"/>
                <a:gd name="T38" fmla="*/ 15 w 23"/>
                <a:gd name="T39" fmla="*/ 0 h 23"/>
                <a:gd name="T40" fmla="*/ 14 w 23"/>
                <a:gd name="T41" fmla="*/ 0 h 23"/>
                <a:gd name="T42" fmla="*/ 14 w 23"/>
                <a:gd name="T43" fmla="*/ 2 h 23"/>
                <a:gd name="T44" fmla="*/ 12 w 23"/>
                <a:gd name="T45" fmla="*/ 6 h 23"/>
                <a:gd name="T46" fmla="*/ 12 w 23"/>
                <a:gd name="T47" fmla="*/ 6 h 23"/>
                <a:gd name="T48" fmla="*/ 10 w 23"/>
                <a:gd name="T49" fmla="*/ 8 h 23"/>
                <a:gd name="T50" fmla="*/ 10 w 23"/>
                <a:gd name="T51" fmla="*/ 6 h 23"/>
                <a:gd name="T52" fmla="*/ 8 w 23"/>
                <a:gd name="T53" fmla="*/ 6 h 23"/>
                <a:gd name="T54" fmla="*/ 8 w 23"/>
                <a:gd name="T55" fmla="*/ 8 h 23"/>
                <a:gd name="T56" fmla="*/ 6 w 23"/>
                <a:gd name="T57" fmla="*/ 6 h 23"/>
                <a:gd name="T58" fmla="*/ 6 w 23"/>
                <a:gd name="T59" fmla="*/ 4 h 23"/>
                <a:gd name="T60" fmla="*/ 4 w 23"/>
                <a:gd name="T61" fmla="*/ 4 h 23"/>
                <a:gd name="T62" fmla="*/ 2 w 23"/>
                <a:gd name="T63" fmla="*/ 4 h 23"/>
                <a:gd name="T64" fmla="*/ 2 w 23"/>
                <a:gd name="T65" fmla="*/ 4 h 23"/>
                <a:gd name="T66" fmla="*/ 0 w 23"/>
                <a:gd name="T67" fmla="*/ 6 h 23"/>
                <a:gd name="T68" fmla="*/ 2 w 23"/>
                <a:gd name="T69" fmla="*/ 8 h 23"/>
                <a:gd name="T70" fmla="*/ 2 w 23"/>
                <a:gd name="T71" fmla="*/ 10 h 23"/>
                <a:gd name="T72" fmla="*/ 2 w 23"/>
                <a:gd name="T73" fmla="*/ 12 h 23"/>
                <a:gd name="T74" fmla="*/ 4 w 23"/>
                <a:gd name="T7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23">
                  <a:moveTo>
                    <a:pt x="4" y="23"/>
                  </a:moveTo>
                  <a:lnTo>
                    <a:pt x="10" y="23"/>
                  </a:lnTo>
                  <a:lnTo>
                    <a:pt x="14" y="23"/>
                  </a:lnTo>
                  <a:lnTo>
                    <a:pt x="15" y="21"/>
                  </a:lnTo>
                  <a:lnTo>
                    <a:pt x="19" y="18"/>
                  </a:lnTo>
                  <a:lnTo>
                    <a:pt x="19" y="18"/>
                  </a:lnTo>
                  <a:lnTo>
                    <a:pt x="21" y="16"/>
                  </a:lnTo>
                  <a:lnTo>
                    <a:pt x="23" y="14"/>
                  </a:lnTo>
                  <a:lnTo>
                    <a:pt x="23" y="12"/>
                  </a:lnTo>
                  <a:lnTo>
                    <a:pt x="23" y="10"/>
                  </a:lnTo>
                  <a:lnTo>
                    <a:pt x="21" y="10"/>
                  </a:lnTo>
                  <a:lnTo>
                    <a:pt x="21" y="8"/>
                  </a:lnTo>
                  <a:lnTo>
                    <a:pt x="19" y="8"/>
                  </a:lnTo>
                  <a:lnTo>
                    <a:pt x="19" y="6"/>
                  </a:lnTo>
                  <a:lnTo>
                    <a:pt x="19" y="6"/>
                  </a:lnTo>
                  <a:lnTo>
                    <a:pt x="19" y="4"/>
                  </a:lnTo>
                  <a:lnTo>
                    <a:pt x="17" y="4"/>
                  </a:lnTo>
                  <a:lnTo>
                    <a:pt x="17" y="2"/>
                  </a:lnTo>
                  <a:lnTo>
                    <a:pt x="15" y="2"/>
                  </a:lnTo>
                  <a:lnTo>
                    <a:pt x="15" y="0"/>
                  </a:lnTo>
                  <a:lnTo>
                    <a:pt x="14" y="0"/>
                  </a:lnTo>
                  <a:lnTo>
                    <a:pt x="14" y="2"/>
                  </a:lnTo>
                  <a:lnTo>
                    <a:pt x="12" y="6"/>
                  </a:lnTo>
                  <a:lnTo>
                    <a:pt x="12" y="6"/>
                  </a:lnTo>
                  <a:lnTo>
                    <a:pt x="10" y="8"/>
                  </a:lnTo>
                  <a:lnTo>
                    <a:pt x="10" y="6"/>
                  </a:lnTo>
                  <a:lnTo>
                    <a:pt x="8" y="6"/>
                  </a:lnTo>
                  <a:lnTo>
                    <a:pt x="8" y="8"/>
                  </a:lnTo>
                  <a:lnTo>
                    <a:pt x="6" y="6"/>
                  </a:lnTo>
                  <a:lnTo>
                    <a:pt x="6" y="4"/>
                  </a:lnTo>
                  <a:lnTo>
                    <a:pt x="4" y="4"/>
                  </a:lnTo>
                  <a:lnTo>
                    <a:pt x="2" y="4"/>
                  </a:lnTo>
                  <a:lnTo>
                    <a:pt x="2" y="4"/>
                  </a:lnTo>
                  <a:lnTo>
                    <a:pt x="0" y="6"/>
                  </a:lnTo>
                  <a:lnTo>
                    <a:pt x="2" y="8"/>
                  </a:lnTo>
                  <a:lnTo>
                    <a:pt x="2" y="10"/>
                  </a:lnTo>
                  <a:lnTo>
                    <a:pt x="2" y="12"/>
                  </a:lnTo>
                  <a:lnTo>
                    <a:pt x="4"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141"/>
            <p:cNvSpPr>
              <a:spLocks/>
            </p:cNvSpPr>
            <p:nvPr/>
          </p:nvSpPr>
          <p:spPr bwMode="auto">
            <a:xfrm>
              <a:off x="16050858" y="-206097"/>
              <a:ext cx="402984" cy="357991"/>
            </a:xfrm>
            <a:custGeom>
              <a:avLst/>
              <a:gdLst>
                <a:gd name="T0" fmla="*/ 5 w 206"/>
                <a:gd name="T1" fmla="*/ 103 h 183"/>
                <a:gd name="T2" fmla="*/ 13 w 206"/>
                <a:gd name="T3" fmla="*/ 99 h 183"/>
                <a:gd name="T4" fmla="*/ 23 w 206"/>
                <a:gd name="T5" fmla="*/ 95 h 183"/>
                <a:gd name="T6" fmla="*/ 28 w 206"/>
                <a:gd name="T7" fmla="*/ 101 h 183"/>
                <a:gd name="T8" fmla="*/ 42 w 206"/>
                <a:gd name="T9" fmla="*/ 90 h 183"/>
                <a:gd name="T10" fmla="*/ 42 w 206"/>
                <a:gd name="T11" fmla="*/ 74 h 183"/>
                <a:gd name="T12" fmla="*/ 53 w 206"/>
                <a:gd name="T13" fmla="*/ 65 h 183"/>
                <a:gd name="T14" fmla="*/ 63 w 206"/>
                <a:gd name="T15" fmla="*/ 49 h 183"/>
                <a:gd name="T16" fmla="*/ 65 w 206"/>
                <a:gd name="T17" fmla="*/ 38 h 183"/>
                <a:gd name="T18" fmla="*/ 72 w 206"/>
                <a:gd name="T19" fmla="*/ 23 h 183"/>
                <a:gd name="T20" fmla="*/ 70 w 206"/>
                <a:gd name="T21" fmla="*/ 9 h 183"/>
                <a:gd name="T22" fmla="*/ 74 w 206"/>
                <a:gd name="T23" fmla="*/ 4 h 183"/>
                <a:gd name="T24" fmla="*/ 82 w 206"/>
                <a:gd name="T25" fmla="*/ 2 h 183"/>
                <a:gd name="T26" fmla="*/ 91 w 206"/>
                <a:gd name="T27" fmla="*/ 9 h 183"/>
                <a:gd name="T28" fmla="*/ 103 w 206"/>
                <a:gd name="T29" fmla="*/ 9 h 183"/>
                <a:gd name="T30" fmla="*/ 111 w 206"/>
                <a:gd name="T31" fmla="*/ 9 h 183"/>
                <a:gd name="T32" fmla="*/ 120 w 206"/>
                <a:gd name="T33" fmla="*/ 6 h 183"/>
                <a:gd name="T34" fmla="*/ 133 w 206"/>
                <a:gd name="T35" fmla="*/ 2 h 183"/>
                <a:gd name="T36" fmla="*/ 139 w 206"/>
                <a:gd name="T37" fmla="*/ 4 h 183"/>
                <a:gd name="T38" fmla="*/ 145 w 206"/>
                <a:gd name="T39" fmla="*/ 0 h 183"/>
                <a:gd name="T40" fmla="*/ 154 w 206"/>
                <a:gd name="T41" fmla="*/ 2 h 183"/>
                <a:gd name="T42" fmla="*/ 168 w 206"/>
                <a:gd name="T43" fmla="*/ 2 h 183"/>
                <a:gd name="T44" fmla="*/ 175 w 206"/>
                <a:gd name="T45" fmla="*/ 9 h 183"/>
                <a:gd name="T46" fmla="*/ 183 w 206"/>
                <a:gd name="T47" fmla="*/ 7 h 183"/>
                <a:gd name="T48" fmla="*/ 191 w 206"/>
                <a:gd name="T49" fmla="*/ 6 h 183"/>
                <a:gd name="T50" fmla="*/ 200 w 206"/>
                <a:gd name="T51" fmla="*/ 13 h 183"/>
                <a:gd name="T52" fmla="*/ 204 w 206"/>
                <a:gd name="T53" fmla="*/ 17 h 183"/>
                <a:gd name="T54" fmla="*/ 204 w 206"/>
                <a:gd name="T55" fmla="*/ 30 h 183"/>
                <a:gd name="T56" fmla="*/ 195 w 206"/>
                <a:gd name="T57" fmla="*/ 46 h 183"/>
                <a:gd name="T58" fmla="*/ 189 w 206"/>
                <a:gd name="T59" fmla="*/ 65 h 183"/>
                <a:gd name="T60" fmla="*/ 183 w 206"/>
                <a:gd name="T61" fmla="*/ 82 h 183"/>
                <a:gd name="T62" fmla="*/ 198 w 206"/>
                <a:gd name="T63" fmla="*/ 132 h 183"/>
                <a:gd name="T64" fmla="*/ 179 w 206"/>
                <a:gd name="T65" fmla="*/ 149 h 183"/>
                <a:gd name="T66" fmla="*/ 177 w 206"/>
                <a:gd name="T67" fmla="*/ 156 h 183"/>
                <a:gd name="T68" fmla="*/ 175 w 206"/>
                <a:gd name="T69" fmla="*/ 168 h 183"/>
                <a:gd name="T70" fmla="*/ 187 w 206"/>
                <a:gd name="T71" fmla="*/ 174 h 183"/>
                <a:gd name="T72" fmla="*/ 189 w 206"/>
                <a:gd name="T73" fmla="*/ 183 h 183"/>
                <a:gd name="T74" fmla="*/ 181 w 206"/>
                <a:gd name="T75" fmla="*/ 183 h 183"/>
                <a:gd name="T76" fmla="*/ 166 w 206"/>
                <a:gd name="T77" fmla="*/ 174 h 183"/>
                <a:gd name="T78" fmla="*/ 160 w 206"/>
                <a:gd name="T79" fmla="*/ 166 h 183"/>
                <a:gd name="T80" fmla="*/ 153 w 206"/>
                <a:gd name="T81" fmla="*/ 170 h 183"/>
                <a:gd name="T82" fmla="*/ 141 w 206"/>
                <a:gd name="T83" fmla="*/ 168 h 183"/>
                <a:gd name="T84" fmla="*/ 137 w 206"/>
                <a:gd name="T85" fmla="*/ 162 h 183"/>
                <a:gd name="T86" fmla="*/ 132 w 206"/>
                <a:gd name="T87" fmla="*/ 164 h 183"/>
                <a:gd name="T88" fmla="*/ 126 w 206"/>
                <a:gd name="T89" fmla="*/ 160 h 183"/>
                <a:gd name="T90" fmla="*/ 118 w 206"/>
                <a:gd name="T91" fmla="*/ 162 h 183"/>
                <a:gd name="T92" fmla="*/ 111 w 206"/>
                <a:gd name="T93" fmla="*/ 162 h 183"/>
                <a:gd name="T94" fmla="*/ 109 w 206"/>
                <a:gd name="T95" fmla="*/ 158 h 183"/>
                <a:gd name="T96" fmla="*/ 107 w 206"/>
                <a:gd name="T97" fmla="*/ 151 h 183"/>
                <a:gd name="T98" fmla="*/ 105 w 206"/>
                <a:gd name="T99" fmla="*/ 147 h 183"/>
                <a:gd name="T100" fmla="*/ 103 w 206"/>
                <a:gd name="T101" fmla="*/ 137 h 183"/>
                <a:gd name="T102" fmla="*/ 103 w 206"/>
                <a:gd name="T103" fmla="*/ 130 h 183"/>
                <a:gd name="T104" fmla="*/ 91 w 206"/>
                <a:gd name="T105" fmla="*/ 122 h 183"/>
                <a:gd name="T106" fmla="*/ 78 w 206"/>
                <a:gd name="T107" fmla="*/ 124 h 183"/>
                <a:gd name="T108" fmla="*/ 67 w 206"/>
                <a:gd name="T109" fmla="*/ 132 h 183"/>
                <a:gd name="T110" fmla="*/ 55 w 206"/>
                <a:gd name="T111" fmla="*/ 128 h 183"/>
                <a:gd name="T112" fmla="*/ 51 w 206"/>
                <a:gd name="T113" fmla="*/ 118 h 183"/>
                <a:gd name="T114" fmla="*/ 49 w 206"/>
                <a:gd name="T115" fmla="*/ 113 h 183"/>
                <a:gd name="T116" fmla="*/ 23 w 206"/>
                <a:gd name="T117" fmla="*/ 111 h 183"/>
                <a:gd name="T118" fmla="*/ 11 w 206"/>
                <a:gd name="T119" fmla="*/ 111 h 183"/>
                <a:gd name="T120" fmla="*/ 5 w 206"/>
                <a:gd name="T121"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6" h="183">
                  <a:moveTo>
                    <a:pt x="0" y="109"/>
                  </a:moveTo>
                  <a:lnTo>
                    <a:pt x="2" y="109"/>
                  </a:lnTo>
                  <a:lnTo>
                    <a:pt x="4" y="109"/>
                  </a:lnTo>
                  <a:lnTo>
                    <a:pt x="5" y="107"/>
                  </a:lnTo>
                  <a:lnTo>
                    <a:pt x="5" y="103"/>
                  </a:lnTo>
                  <a:lnTo>
                    <a:pt x="5" y="103"/>
                  </a:lnTo>
                  <a:lnTo>
                    <a:pt x="7" y="101"/>
                  </a:lnTo>
                  <a:lnTo>
                    <a:pt x="11" y="99"/>
                  </a:lnTo>
                  <a:lnTo>
                    <a:pt x="11" y="99"/>
                  </a:lnTo>
                  <a:lnTo>
                    <a:pt x="13" y="97"/>
                  </a:lnTo>
                  <a:lnTo>
                    <a:pt x="15" y="99"/>
                  </a:lnTo>
                  <a:lnTo>
                    <a:pt x="13" y="99"/>
                  </a:lnTo>
                  <a:lnTo>
                    <a:pt x="17" y="99"/>
                  </a:lnTo>
                  <a:lnTo>
                    <a:pt x="17" y="99"/>
                  </a:lnTo>
                  <a:lnTo>
                    <a:pt x="17" y="97"/>
                  </a:lnTo>
                  <a:lnTo>
                    <a:pt x="19" y="95"/>
                  </a:lnTo>
                  <a:lnTo>
                    <a:pt x="21" y="97"/>
                  </a:lnTo>
                  <a:lnTo>
                    <a:pt x="23" y="95"/>
                  </a:lnTo>
                  <a:lnTo>
                    <a:pt x="26" y="93"/>
                  </a:lnTo>
                  <a:lnTo>
                    <a:pt x="26" y="95"/>
                  </a:lnTo>
                  <a:lnTo>
                    <a:pt x="25" y="97"/>
                  </a:lnTo>
                  <a:lnTo>
                    <a:pt x="25" y="97"/>
                  </a:lnTo>
                  <a:lnTo>
                    <a:pt x="26" y="99"/>
                  </a:lnTo>
                  <a:lnTo>
                    <a:pt x="28" y="101"/>
                  </a:lnTo>
                  <a:lnTo>
                    <a:pt x="30" y="99"/>
                  </a:lnTo>
                  <a:lnTo>
                    <a:pt x="32" y="97"/>
                  </a:lnTo>
                  <a:lnTo>
                    <a:pt x="36" y="93"/>
                  </a:lnTo>
                  <a:lnTo>
                    <a:pt x="38" y="92"/>
                  </a:lnTo>
                  <a:lnTo>
                    <a:pt x="40" y="92"/>
                  </a:lnTo>
                  <a:lnTo>
                    <a:pt x="42" y="90"/>
                  </a:lnTo>
                  <a:lnTo>
                    <a:pt x="44" y="88"/>
                  </a:lnTo>
                  <a:lnTo>
                    <a:pt x="42" y="86"/>
                  </a:lnTo>
                  <a:lnTo>
                    <a:pt x="44" y="84"/>
                  </a:lnTo>
                  <a:lnTo>
                    <a:pt x="44" y="78"/>
                  </a:lnTo>
                  <a:lnTo>
                    <a:pt x="44" y="78"/>
                  </a:lnTo>
                  <a:lnTo>
                    <a:pt x="42" y="74"/>
                  </a:lnTo>
                  <a:lnTo>
                    <a:pt x="44" y="72"/>
                  </a:lnTo>
                  <a:lnTo>
                    <a:pt x="47" y="70"/>
                  </a:lnTo>
                  <a:lnTo>
                    <a:pt x="47" y="67"/>
                  </a:lnTo>
                  <a:lnTo>
                    <a:pt x="49" y="65"/>
                  </a:lnTo>
                  <a:lnTo>
                    <a:pt x="51" y="63"/>
                  </a:lnTo>
                  <a:lnTo>
                    <a:pt x="53" y="65"/>
                  </a:lnTo>
                  <a:lnTo>
                    <a:pt x="55" y="63"/>
                  </a:lnTo>
                  <a:lnTo>
                    <a:pt x="57" y="63"/>
                  </a:lnTo>
                  <a:lnTo>
                    <a:pt x="61" y="57"/>
                  </a:lnTo>
                  <a:lnTo>
                    <a:pt x="61" y="53"/>
                  </a:lnTo>
                  <a:lnTo>
                    <a:pt x="61" y="51"/>
                  </a:lnTo>
                  <a:lnTo>
                    <a:pt x="63" y="49"/>
                  </a:lnTo>
                  <a:lnTo>
                    <a:pt x="63" y="48"/>
                  </a:lnTo>
                  <a:lnTo>
                    <a:pt x="63" y="46"/>
                  </a:lnTo>
                  <a:lnTo>
                    <a:pt x="63" y="44"/>
                  </a:lnTo>
                  <a:lnTo>
                    <a:pt x="63" y="42"/>
                  </a:lnTo>
                  <a:lnTo>
                    <a:pt x="63" y="40"/>
                  </a:lnTo>
                  <a:lnTo>
                    <a:pt x="65" y="38"/>
                  </a:lnTo>
                  <a:lnTo>
                    <a:pt x="65" y="36"/>
                  </a:lnTo>
                  <a:lnTo>
                    <a:pt x="67" y="34"/>
                  </a:lnTo>
                  <a:lnTo>
                    <a:pt x="65" y="30"/>
                  </a:lnTo>
                  <a:lnTo>
                    <a:pt x="70" y="25"/>
                  </a:lnTo>
                  <a:lnTo>
                    <a:pt x="70" y="23"/>
                  </a:lnTo>
                  <a:lnTo>
                    <a:pt x="72" y="23"/>
                  </a:lnTo>
                  <a:lnTo>
                    <a:pt x="72" y="19"/>
                  </a:lnTo>
                  <a:lnTo>
                    <a:pt x="70" y="17"/>
                  </a:lnTo>
                  <a:lnTo>
                    <a:pt x="70" y="13"/>
                  </a:lnTo>
                  <a:lnTo>
                    <a:pt x="72" y="13"/>
                  </a:lnTo>
                  <a:lnTo>
                    <a:pt x="72" y="11"/>
                  </a:lnTo>
                  <a:lnTo>
                    <a:pt x="70" y="9"/>
                  </a:lnTo>
                  <a:lnTo>
                    <a:pt x="70" y="9"/>
                  </a:lnTo>
                  <a:lnTo>
                    <a:pt x="72" y="9"/>
                  </a:lnTo>
                  <a:lnTo>
                    <a:pt x="72" y="7"/>
                  </a:lnTo>
                  <a:lnTo>
                    <a:pt x="72" y="7"/>
                  </a:lnTo>
                  <a:lnTo>
                    <a:pt x="74" y="6"/>
                  </a:lnTo>
                  <a:lnTo>
                    <a:pt x="74" y="4"/>
                  </a:lnTo>
                  <a:lnTo>
                    <a:pt x="74" y="4"/>
                  </a:lnTo>
                  <a:lnTo>
                    <a:pt x="76" y="4"/>
                  </a:lnTo>
                  <a:lnTo>
                    <a:pt x="78" y="2"/>
                  </a:lnTo>
                  <a:lnTo>
                    <a:pt x="80" y="2"/>
                  </a:lnTo>
                  <a:lnTo>
                    <a:pt x="80" y="2"/>
                  </a:lnTo>
                  <a:lnTo>
                    <a:pt x="82" y="2"/>
                  </a:lnTo>
                  <a:lnTo>
                    <a:pt x="82" y="4"/>
                  </a:lnTo>
                  <a:lnTo>
                    <a:pt x="84" y="4"/>
                  </a:lnTo>
                  <a:lnTo>
                    <a:pt x="88" y="6"/>
                  </a:lnTo>
                  <a:lnTo>
                    <a:pt x="90" y="6"/>
                  </a:lnTo>
                  <a:lnTo>
                    <a:pt x="91" y="7"/>
                  </a:lnTo>
                  <a:lnTo>
                    <a:pt x="91" y="9"/>
                  </a:lnTo>
                  <a:lnTo>
                    <a:pt x="95" y="9"/>
                  </a:lnTo>
                  <a:lnTo>
                    <a:pt x="97" y="9"/>
                  </a:lnTo>
                  <a:lnTo>
                    <a:pt x="99" y="9"/>
                  </a:lnTo>
                  <a:lnTo>
                    <a:pt x="101" y="9"/>
                  </a:lnTo>
                  <a:lnTo>
                    <a:pt x="103" y="9"/>
                  </a:lnTo>
                  <a:lnTo>
                    <a:pt x="103" y="9"/>
                  </a:lnTo>
                  <a:lnTo>
                    <a:pt x="105" y="9"/>
                  </a:lnTo>
                  <a:lnTo>
                    <a:pt x="109" y="11"/>
                  </a:lnTo>
                  <a:lnTo>
                    <a:pt x="109" y="11"/>
                  </a:lnTo>
                  <a:lnTo>
                    <a:pt x="112" y="11"/>
                  </a:lnTo>
                  <a:lnTo>
                    <a:pt x="112" y="9"/>
                  </a:lnTo>
                  <a:lnTo>
                    <a:pt x="111" y="9"/>
                  </a:lnTo>
                  <a:lnTo>
                    <a:pt x="111" y="7"/>
                  </a:lnTo>
                  <a:lnTo>
                    <a:pt x="112" y="6"/>
                  </a:lnTo>
                  <a:lnTo>
                    <a:pt x="114" y="4"/>
                  </a:lnTo>
                  <a:lnTo>
                    <a:pt x="116" y="6"/>
                  </a:lnTo>
                  <a:lnTo>
                    <a:pt x="118" y="6"/>
                  </a:lnTo>
                  <a:lnTo>
                    <a:pt x="120" y="6"/>
                  </a:lnTo>
                  <a:lnTo>
                    <a:pt x="120" y="6"/>
                  </a:lnTo>
                  <a:lnTo>
                    <a:pt x="126" y="6"/>
                  </a:lnTo>
                  <a:lnTo>
                    <a:pt x="126" y="4"/>
                  </a:lnTo>
                  <a:lnTo>
                    <a:pt x="128" y="4"/>
                  </a:lnTo>
                  <a:lnTo>
                    <a:pt x="132" y="2"/>
                  </a:lnTo>
                  <a:lnTo>
                    <a:pt x="133" y="2"/>
                  </a:lnTo>
                  <a:lnTo>
                    <a:pt x="133" y="4"/>
                  </a:lnTo>
                  <a:lnTo>
                    <a:pt x="135" y="4"/>
                  </a:lnTo>
                  <a:lnTo>
                    <a:pt x="135" y="4"/>
                  </a:lnTo>
                  <a:lnTo>
                    <a:pt x="135" y="4"/>
                  </a:lnTo>
                  <a:lnTo>
                    <a:pt x="137" y="4"/>
                  </a:lnTo>
                  <a:lnTo>
                    <a:pt x="139" y="4"/>
                  </a:lnTo>
                  <a:lnTo>
                    <a:pt x="141" y="4"/>
                  </a:lnTo>
                  <a:lnTo>
                    <a:pt x="143" y="4"/>
                  </a:lnTo>
                  <a:lnTo>
                    <a:pt x="145" y="2"/>
                  </a:lnTo>
                  <a:lnTo>
                    <a:pt x="143" y="0"/>
                  </a:lnTo>
                  <a:lnTo>
                    <a:pt x="143" y="0"/>
                  </a:lnTo>
                  <a:lnTo>
                    <a:pt x="145" y="0"/>
                  </a:lnTo>
                  <a:lnTo>
                    <a:pt x="147" y="0"/>
                  </a:lnTo>
                  <a:lnTo>
                    <a:pt x="149" y="0"/>
                  </a:lnTo>
                  <a:lnTo>
                    <a:pt x="151" y="0"/>
                  </a:lnTo>
                  <a:lnTo>
                    <a:pt x="151" y="2"/>
                  </a:lnTo>
                  <a:lnTo>
                    <a:pt x="153" y="2"/>
                  </a:lnTo>
                  <a:lnTo>
                    <a:pt x="154" y="2"/>
                  </a:lnTo>
                  <a:lnTo>
                    <a:pt x="158" y="2"/>
                  </a:lnTo>
                  <a:lnTo>
                    <a:pt x="158" y="2"/>
                  </a:lnTo>
                  <a:lnTo>
                    <a:pt x="162" y="2"/>
                  </a:lnTo>
                  <a:lnTo>
                    <a:pt x="164" y="2"/>
                  </a:lnTo>
                  <a:lnTo>
                    <a:pt x="166" y="2"/>
                  </a:lnTo>
                  <a:lnTo>
                    <a:pt x="168" y="2"/>
                  </a:lnTo>
                  <a:lnTo>
                    <a:pt x="168" y="4"/>
                  </a:lnTo>
                  <a:lnTo>
                    <a:pt x="170" y="6"/>
                  </a:lnTo>
                  <a:lnTo>
                    <a:pt x="170" y="6"/>
                  </a:lnTo>
                  <a:lnTo>
                    <a:pt x="172" y="7"/>
                  </a:lnTo>
                  <a:lnTo>
                    <a:pt x="174" y="9"/>
                  </a:lnTo>
                  <a:lnTo>
                    <a:pt x="175" y="9"/>
                  </a:lnTo>
                  <a:lnTo>
                    <a:pt x="177" y="9"/>
                  </a:lnTo>
                  <a:lnTo>
                    <a:pt x="177" y="7"/>
                  </a:lnTo>
                  <a:lnTo>
                    <a:pt x="179" y="7"/>
                  </a:lnTo>
                  <a:lnTo>
                    <a:pt x="181" y="7"/>
                  </a:lnTo>
                  <a:lnTo>
                    <a:pt x="183" y="7"/>
                  </a:lnTo>
                  <a:lnTo>
                    <a:pt x="183" y="7"/>
                  </a:lnTo>
                  <a:lnTo>
                    <a:pt x="185" y="7"/>
                  </a:lnTo>
                  <a:lnTo>
                    <a:pt x="187" y="7"/>
                  </a:lnTo>
                  <a:lnTo>
                    <a:pt x="187" y="6"/>
                  </a:lnTo>
                  <a:lnTo>
                    <a:pt x="189" y="6"/>
                  </a:lnTo>
                  <a:lnTo>
                    <a:pt x="191" y="6"/>
                  </a:lnTo>
                  <a:lnTo>
                    <a:pt x="191" y="6"/>
                  </a:lnTo>
                  <a:lnTo>
                    <a:pt x="193" y="7"/>
                  </a:lnTo>
                  <a:lnTo>
                    <a:pt x="195" y="9"/>
                  </a:lnTo>
                  <a:lnTo>
                    <a:pt x="195" y="9"/>
                  </a:lnTo>
                  <a:lnTo>
                    <a:pt x="198" y="11"/>
                  </a:lnTo>
                  <a:lnTo>
                    <a:pt x="198" y="11"/>
                  </a:lnTo>
                  <a:lnTo>
                    <a:pt x="200" y="13"/>
                  </a:lnTo>
                  <a:lnTo>
                    <a:pt x="200" y="15"/>
                  </a:lnTo>
                  <a:lnTo>
                    <a:pt x="200" y="15"/>
                  </a:lnTo>
                  <a:lnTo>
                    <a:pt x="200" y="17"/>
                  </a:lnTo>
                  <a:lnTo>
                    <a:pt x="202" y="17"/>
                  </a:lnTo>
                  <a:lnTo>
                    <a:pt x="204" y="17"/>
                  </a:lnTo>
                  <a:lnTo>
                    <a:pt x="204" y="17"/>
                  </a:lnTo>
                  <a:lnTo>
                    <a:pt x="204" y="19"/>
                  </a:lnTo>
                  <a:lnTo>
                    <a:pt x="204" y="21"/>
                  </a:lnTo>
                  <a:lnTo>
                    <a:pt x="204" y="23"/>
                  </a:lnTo>
                  <a:lnTo>
                    <a:pt x="202" y="27"/>
                  </a:lnTo>
                  <a:lnTo>
                    <a:pt x="202" y="28"/>
                  </a:lnTo>
                  <a:lnTo>
                    <a:pt x="204" y="30"/>
                  </a:lnTo>
                  <a:lnTo>
                    <a:pt x="204" y="30"/>
                  </a:lnTo>
                  <a:lnTo>
                    <a:pt x="206" y="32"/>
                  </a:lnTo>
                  <a:lnTo>
                    <a:pt x="206" y="34"/>
                  </a:lnTo>
                  <a:lnTo>
                    <a:pt x="200" y="40"/>
                  </a:lnTo>
                  <a:lnTo>
                    <a:pt x="196" y="44"/>
                  </a:lnTo>
                  <a:lnTo>
                    <a:pt x="195" y="46"/>
                  </a:lnTo>
                  <a:lnTo>
                    <a:pt x="191" y="51"/>
                  </a:lnTo>
                  <a:lnTo>
                    <a:pt x="191" y="53"/>
                  </a:lnTo>
                  <a:lnTo>
                    <a:pt x="191" y="55"/>
                  </a:lnTo>
                  <a:lnTo>
                    <a:pt x="191" y="59"/>
                  </a:lnTo>
                  <a:lnTo>
                    <a:pt x="189" y="63"/>
                  </a:lnTo>
                  <a:lnTo>
                    <a:pt x="189" y="65"/>
                  </a:lnTo>
                  <a:lnTo>
                    <a:pt x="187" y="67"/>
                  </a:lnTo>
                  <a:lnTo>
                    <a:pt x="185" y="69"/>
                  </a:lnTo>
                  <a:lnTo>
                    <a:pt x="183" y="74"/>
                  </a:lnTo>
                  <a:lnTo>
                    <a:pt x="181" y="78"/>
                  </a:lnTo>
                  <a:lnTo>
                    <a:pt x="183" y="80"/>
                  </a:lnTo>
                  <a:lnTo>
                    <a:pt x="183" y="82"/>
                  </a:lnTo>
                  <a:lnTo>
                    <a:pt x="183" y="84"/>
                  </a:lnTo>
                  <a:lnTo>
                    <a:pt x="187" y="105"/>
                  </a:lnTo>
                  <a:lnTo>
                    <a:pt x="189" y="116"/>
                  </a:lnTo>
                  <a:lnTo>
                    <a:pt x="196" y="126"/>
                  </a:lnTo>
                  <a:lnTo>
                    <a:pt x="200" y="134"/>
                  </a:lnTo>
                  <a:lnTo>
                    <a:pt x="198" y="132"/>
                  </a:lnTo>
                  <a:lnTo>
                    <a:pt x="181" y="135"/>
                  </a:lnTo>
                  <a:lnTo>
                    <a:pt x="175" y="143"/>
                  </a:lnTo>
                  <a:lnTo>
                    <a:pt x="177" y="145"/>
                  </a:lnTo>
                  <a:lnTo>
                    <a:pt x="177" y="147"/>
                  </a:lnTo>
                  <a:lnTo>
                    <a:pt x="179" y="147"/>
                  </a:lnTo>
                  <a:lnTo>
                    <a:pt x="179" y="149"/>
                  </a:lnTo>
                  <a:lnTo>
                    <a:pt x="179" y="149"/>
                  </a:lnTo>
                  <a:lnTo>
                    <a:pt x="179" y="151"/>
                  </a:lnTo>
                  <a:lnTo>
                    <a:pt x="179" y="151"/>
                  </a:lnTo>
                  <a:lnTo>
                    <a:pt x="179" y="153"/>
                  </a:lnTo>
                  <a:lnTo>
                    <a:pt x="179" y="155"/>
                  </a:lnTo>
                  <a:lnTo>
                    <a:pt x="177" y="156"/>
                  </a:lnTo>
                  <a:lnTo>
                    <a:pt x="177" y="156"/>
                  </a:lnTo>
                  <a:lnTo>
                    <a:pt x="177" y="156"/>
                  </a:lnTo>
                  <a:lnTo>
                    <a:pt x="175" y="158"/>
                  </a:lnTo>
                  <a:lnTo>
                    <a:pt x="175" y="160"/>
                  </a:lnTo>
                  <a:lnTo>
                    <a:pt x="175" y="166"/>
                  </a:lnTo>
                  <a:lnTo>
                    <a:pt x="175" y="168"/>
                  </a:lnTo>
                  <a:lnTo>
                    <a:pt x="177" y="170"/>
                  </a:lnTo>
                  <a:lnTo>
                    <a:pt x="179" y="172"/>
                  </a:lnTo>
                  <a:lnTo>
                    <a:pt x="179" y="174"/>
                  </a:lnTo>
                  <a:lnTo>
                    <a:pt x="181" y="176"/>
                  </a:lnTo>
                  <a:lnTo>
                    <a:pt x="185" y="176"/>
                  </a:lnTo>
                  <a:lnTo>
                    <a:pt x="187" y="174"/>
                  </a:lnTo>
                  <a:lnTo>
                    <a:pt x="185" y="174"/>
                  </a:lnTo>
                  <a:lnTo>
                    <a:pt x="185" y="172"/>
                  </a:lnTo>
                  <a:lnTo>
                    <a:pt x="187" y="172"/>
                  </a:lnTo>
                  <a:lnTo>
                    <a:pt x="189" y="172"/>
                  </a:lnTo>
                  <a:lnTo>
                    <a:pt x="189" y="183"/>
                  </a:lnTo>
                  <a:lnTo>
                    <a:pt x="189" y="183"/>
                  </a:lnTo>
                  <a:lnTo>
                    <a:pt x="187" y="183"/>
                  </a:lnTo>
                  <a:lnTo>
                    <a:pt x="187" y="183"/>
                  </a:lnTo>
                  <a:lnTo>
                    <a:pt x="187" y="183"/>
                  </a:lnTo>
                  <a:lnTo>
                    <a:pt x="185" y="183"/>
                  </a:lnTo>
                  <a:lnTo>
                    <a:pt x="183" y="183"/>
                  </a:lnTo>
                  <a:lnTo>
                    <a:pt x="181" y="183"/>
                  </a:lnTo>
                  <a:lnTo>
                    <a:pt x="179" y="181"/>
                  </a:lnTo>
                  <a:lnTo>
                    <a:pt x="177" y="179"/>
                  </a:lnTo>
                  <a:lnTo>
                    <a:pt x="175" y="177"/>
                  </a:lnTo>
                  <a:lnTo>
                    <a:pt x="174" y="176"/>
                  </a:lnTo>
                  <a:lnTo>
                    <a:pt x="170" y="174"/>
                  </a:lnTo>
                  <a:lnTo>
                    <a:pt x="166" y="174"/>
                  </a:lnTo>
                  <a:lnTo>
                    <a:pt x="164" y="172"/>
                  </a:lnTo>
                  <a:lnTo>
                    <a:pt x="164" y="170"/>
                  </a:lnTo>
                  <a:lnTo>
                    <a:pt x="162" y="168"/>
                  </a:lnTo>
                  <a:lnTo>
                    <a:pt x="162" y="166"/>
                  </a:lnTo>
                  <a:lnTo>
                    <a:pt x="160" y="166"/>
                  </a:lnTo>
                  <a:lnTo>
                    <a:pt x="160" y="166"/>
                  </a:lnTo>
                  <a:lnTo>
                    <a:pt x="158" y="166"/>
                  </a:lnTo>
                  <a:lnTo>
                    <a:pt x="158" y="168"/>
                  </a:lnTo>
                  <a:lnTo>
                    <a:pt x="158" y="170"/>
                  </a:lnTo>
                  <a:lnTo>
                    <a:pt x="154" y="170"/>
                  </a:lnTo>
                  <a:lnTo>
                    <a:pt x="153" y="170"/>
                  </a:lnTo>
                  <a:lnTo>
                    <a:pt x="153" y="170"/>
                  </a:lnTo>
                  <a:lnTo>
                    <a:pt x="151" y="170"/>
                  </a:lnTo>
                  <a:lnTo>
                    <a:pt x="149" y="170"/>
                  </a:lnTo>
                  <a:lnTo>
                    <a:pt x="145" y="168"/>
                  </a:lnTo>
                  <a:lnTo>
                    <a:pt x="145" y="168"/>
                  </a:lnTo>
                  <a:lnTo>
                    <a:pt x="143" y="168"/>
                  </a:lnTo>
                  <a:lnTo>
                    <a:pt x="141" y="168"/>
                  </a:lnTo>
                  <a:lnTo>
                    <a:pt x="141" y="166"/>
                  </a:lnTo>
                  <a:lnTo>
                    <a:pt x="141" y="164"/>
                  </a:lnTo>
                  <a:lnTo>
                    <a:pt x="141" y="164"/>
                  </a:lnTo>
                  <a:lnTo>
                    <a:pt x="141" y="162"/>
                  </a:lnTo>
                  <a:lnTo>
                    <a:pt x="139" y="162"/>
                  </a:lnTo>
                  <a:lnTo>
                    <a:pt x="137" y="162"/>
                  </a:lnTo>
                  <a:lnTo>
                    <a:pt x="137" y="164"/>
                  </a:lnTo>
                  <a:lnTo>
                    <a:pt x="135" y="164"/>
                  </a:lnTo>
                  <a:lnTo>
                    <a:pt x="133" y="164"/>
                  </a:lnTo>
                  <a:lnTo>
                    <a:pt x="132" y="164"/>
                  </a:lnTo>
                  <a:lnTo>
                    <a:pt x="132" y="164"/>
                  </a:lnTo>
                  <a:lnTo>
                    <a:pt x="132" y="164"/>
                  </a:lnTo>
                  <a:lnTo>
                    <a:pt x="132" y="162"/>
                  </a:lnTo>
                  <a:lnTo>
                    <a:pt x="130" y="162"/>
                  </a:lnTo>
                  <a:lnTo>
                    <a:pt x="130" y="160"/>
                  </a:lnTo>
                  <a:lnTo>
                    <a:pt x="128" y="160"/>
                  </a:lnTo>
                  <a:lnTo>
                    <a:pt x="126" y="160"/>
                  </a:lnTo>
                  <a:lnTo>
                    <a:pt x="126" y="160"/>
                  </a:lnTo>
                  <a:lnTo>
                    <a:pt x="124" y="160"/>
                  </a:lnTo>
                  <a:lnTo>
                    <a:pt x="124" y="160"/>
                  </a:lnTo>
                  <a:lnTo>
                    <a:pt x="122" y="162"/>
                  </a:lnTo>
                  <a:lnTo>
                    <a:pt x="120" y="162"/>
                  </a:lnTo>
                  <a:lnTo>
                    <a:pt x="118" y="162"/>
                  </a:lnTo>
                  <a:lnTo>
                    <a:pt x="118" y="162"/>
                  </a:lnTo>
                  <a:lnTo>
                    <a:pt x="114" y="162"/>
                  </a:lnTo>
                  <a:lnTo>
                    <a:pt x="114" y="162"/>
                  </a:lnTo>
                  <a:lnTo>
                    <a:pt x="112" y="160"/>
                  </a:lnTo>
                  <a:lnTo>
                    <a:pt x="112" y="160"/>
                  </a:lnTo>
                  <a:lnTo>
                    <a:pt x="111" y="162"/>
                  </a:lnTo>
                  <a:lnTo>
                    <a:pt x="111" y="162"/>
                  </a:lnTo>
                  <a:lnTo>
                    <a:pt x="109" y="162"/>
                  </a:lnTo>
                  <a:lnTo>
                    <a:pt x="109" y="162"/>
                  </a:lnTo>
                  <a:lnTo>
                    <a:pt x="109" y="162"/>
                  </a:lnTo>
                  <a:lnTo>
                    <a:pt x="109" y="160"/>
                  </a:lnTo>
                  <a:lnTo>
                    <a:pt x="109" y="158"/>
                  </a:lnTo>
                  <a:lnTo>
                    <a:pt x="109" y="158"/>
                  </a:lnTo>
                  <a:lnTo>
                    <a:pt x="109" y="156"/>
                  </a:lnTo>
                  <a:lnTo>
                    <a:pt x="109" y="156"/>
                  </a:lnTo>
                  <a:lnTo>
                    <a:pt x="107" y="155"/>
                  </a:lnTo>
                  <a:lnTo>
                    <a:pt x="109" y="155"/>
                  </a:lnTo>
                  <a:lnTo>
                    <a:pt x="109" y="153"/>
                  </a:lnTo>
                  <a:lnTo>
                    <a:pt x="107" y="151"/>
                  </a:lnTo>
                  <a:lnTo>
                    <a:pt x="107" y="151"/>
                  </a:lnTo>
                  <a:lnTo>
                    <a:pt x="107" y="149"/>
                  </a:lnTo>
                  <a:lnTo>
                    <a:pt x="107" y="149"/>
                  </a:lnTo>
                  <a:lnTo>
                    <a:pt x="107" y="149"/>
                  </a:lnTo>
                  <a:lnTo>
                    <a:pt x="105" y="147"/>
                  </a:lnTo>
                  <a:lnTo>
                    <a:pt x="105" y="147"/>
                  </a:lnTo>
                  <a:lnTo>
                    <a:pt x="105" y="145"/>
                  </a:lnTo>
                  <a:lnTo>
                    <a:pt x="103" y="143"/>
                  </a:lnTo>
                  <a:lnTo>
                    <a:pt x="103" y="143"/>
                  </a:lnTo>
                  <a:lnTo>
                    <a:pt x="103" y="143"/>
                  </a:lnTo>
                  <a:lnTo>
                    <a:pt x="105" y="141"/>
                  </a:lnTo>
                  <a:lnTo>
                    <a:pt x="103" y="137"/>
                  </a:lnTo>
                  <a:lnTo>
                    <a:pt x="103" y="135"/>
                  </a:lnTo>
                  <a:lnTo>
                    <a:pt x="103" y="135"/>
                  </a:lnTo>
                  <a:lnTo>
                    <a:pt x="105" y="134"/>
                  </a:lnTo>
                  <a:lnTo>
                    <a:pt x="105" y="134"/>
                  </a:lnTo>
                  <a:lnTo>
                    <a:pt x="103" y="132"/>
                  </a:lnTo>
                  <a:lnTo>
                    <a:pt x="103" y="130"/>
                  </a:lnTo>
                  <a:lnTo>
                    <a:pt x="105" y="128"/>
                  </a:lnTo>
                  <a:lnTo>
                    <a:pt x="105" y="126"/>
                  </a:lnTo>
                  <a:lnTo>
                    <a:pt x="105" y="126"/>
                  </a:lnTo>
                  <a:lnTo>
                    <a:pt x="105" y="124"/>
                  </a:lnTo>
                  <a:lnTo>
                    <a:pt x="91" y="124"/>
                  </a:lnTo>
                  <a:lnTo>
                    <a:pt x="91" y="122"/>
                  </a:lnTo>
                  <a:lnTo>
                    <a:pt x="91" y="120"/>
                  </a:lnTo>
                  <a:lnTo>
                    <a:pt x="91" y="120"/>
                  </a:lnTo>
                  <a:lnTo>
                    <a:pt x="90" y="120"/>
                  </a:lnTo>
                  <a:lnTo>
                    <a:pt x="90" y="120"/>
                  </a:lnTo>
                  <a:lnTo>
                    <a:pt x="78" y="120"/>
                  </a:lnTo>
                  <a:lnTo>
                    <a:pt x="78" y="124"/>
                  </a:lnTo>
                  <a:lnTo>
                    <a:pt x="76" y="126"/>
                  </a:lnTo>
                  <a:lnTo>
                    <a:pt x="76" y="126"/>
                  </a:lnTo>
                  <a:lnTo>
                    <a:pt x="76" y="128"/>
                  </a:lnTo>
                  <a:lnTo>
                    <a:pt x="76" y="130"/>
                  </a:lnTo>
                  <a:lnTo>
                    <a:pt x="68" y="130"/>
                  </a:lnTo>
                  <a:lnTo>
                    <a:pt x="67" y="132"/>
                  </a:lnTo>
                  <a:lnTo>
                    <a:pt x="63" y="132"/>
                  </a:lnTo>
                  <a:lnTo>
                    <a:pt x="63" y="130"/>
                  </a:lnTo>
                  <a:lnTo>
                    <a:pt x="61" y="132"/>
                  </a:lnTo>
                  <a:lnTo>
                    <a:pt x="57" y="132"/>
                  </a:lnTo>
                  <a:lnTo>
                    <a:pt x="55" y="130"/>
                  </a:lnTo>
                  <a:lnTo>
                    <a:pt x="55" y="128"/>
                  </a:lnTo>
                  <a:lnTo>
                    <a:pt x="53" y="126"/>
                  </a:lnTo>
                  <a:lnTo>
                    <a:pt x="53" y="124"/>
                  </a:lnTo>
                  <a:lnTo>
                    <a:pt x="51" y="124"/>
                  </a:lnTo>
                  <a:lnTo>
                    <a:pt x="51" y="122"/>
                  </a:lnTo>
                  <a:lnTo>
                    <a:pt x="51" y="122"/>
                  </a:lnTo>
                  <a:lnTo>
                    <a:pt x="51" y="118"/>
                  </a:lnTo>
                  <a:lnTo>
                    <a:pt x="49" y="118"/>
                  </a:lnTo>
                  <a:lnTo>
                    <a:pt x="49" y="116"/>
                  </a:lnTo>
                  <a:lnTo>
                    <a:pt x="51" y="114"/>
                  </a:lnTo>
                  <a:lnTo>
                    <a:pt x="49" y="114"/>
                  </a:lnTo>
                  <a:lnTo>
                    <a:pt x="49" y="113"/>
                  </a:lnTo>
                  <a:lnTo>
                    <a:pt x="49" y="113"/>
                  </a:lnTo>
                  <a:lnTo>
                    <a:pt x="49" y="111"/>
                  </a:lnTo>
                  <a:lnTo>
                    <a:pt x="49" y="111"/>
                  </a:lnTo>
                  <a:lnTo>
                    <a:pt x="38" y="111"/>
                  </a:lnTo>
                  <a:lnTo>
                    <a:pt x="30" y="111"/>
                  </a:lnTo>
                  <a:lnTo>
                    <a:pt x="26" y="111"/>
                  </a:lnTo>
                  <a:lnTo>
                    <a:pt x="23" y="111"/>
                  </a:lnTo>
                  <a:lnTo>
                    <a:pt x="21" y="111"/>
                  </a:lnTo>
                  <a:lnTo>
                    <a:pt x="19" y="111"/>
                  </a:lnTo>
                  <a:lnTo>
                    <a:pt x="17" y="111"/>
                  </a:lnTo>
                  <a:lnTo>
                    <a:pt x="13" y="111"/>
                  </a:lnTo>
                  <a:lnTo>
                    <a:pt x="13" y="111"/>
                  </a:lnTo>
                  <a:lnTo>
                    <a:pt x="11" y="111"/>
                  </a:lnTo>
                  <a:lnTo>
                    <a:pt x="9" y="111"/>
                  </a:lnTo>
                  <a:lnTo>
                    <a:pt x="7" y="111"/>
                  </a:lnTo>
                  <a:lnTo>
                    <a:pt x="7" y="111"/>
                  </a:lnTo>
                  <a:lnTo>
                    <a:pt x="5" y="111"/>
                  </a:lnTo>
                  <a:lnTo>
                    <a:pt x="5" y="111"/>
                  </a:lnTo>
                  <a:lnTo>
                    <a:pt x="5" y="111"/>
                  </a:lnTo>
                  <a:lnTo>
                    <a:pt x="5" y="111"/>
                  </a:lnTo>
                  <a:lnTo>
                    <a:pt x="5" y="111"/>
                  </a:lnTo>
                  <a:lnTo>
                    <a:pt x="4" y="111"/>
                  </a:lnTo>
                  <a:lnTo>
                    <a:pt x="0" y="111"/>
                  </a:lnTo>
                  <a:lnTo>
                    <a:pt x="0" y="10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142"/>
            <p:cNvSpPr>
              <a:spLocks/>
            </p:cNvSpPr>
            <p:nvPr/>
          </p:nvSpPr>
          <p:spPr bwMode="auto">
            <a:xfrm>
              <a:off x="16483186" y="73644"/>
              <a:ext cx="68469" cy="152587"/>
            </a:xfrm>
            <a:custGeom>
              <a:avLst/>
              <a:gdLst>
                <a:gd name="T0" fmla="*/ 4 w 35"/>
                <a:gd name="T1" fmla="*/ 0 h 78"/>
                <a:gd name="T2" fmla="*/ 6 w 35"/>
                <a:gd name="T3" fmla="*/ 2 h 78"/>
                <a:gd name="T4" fmla="*/ 8 w 35"/>
                <a:gd name="T5" fmla="*/ 2 h 78"/>
                <a:gd name="T6" fmla="*/ 10 w 35"/>
                <a:gd name="T7" fmla="*/ 2 h 78"/>
                <a:gd name="T8" fmla="*/ 12 w 35"/>
                <a:gd name="T9" fmla="*/ 4 h 78"/>
                <a:gd name="T10" fmla="*/ 12 w 35"/>
                <a:gd name="T11" fmla="*/ 4 h 78"/>
                <a:gd name="T12" fmla="*/ 18 w 35"/>
                <a:gd name="T13" fmla="*/ 10 h 78"/>
                <a:gd name="T14" fmla="*/ 18 w 35"/>
                <a:gd name="T15" fmla="*/ 29 h 78"/>
                <a:gd name="T16" fmla="*/ 19 w 35"/>
                <a:gd name="T17" fmla="*/ 40 h 78"/>
                <a:gd name="T18" fmla="*/ 23 w 35"/>
                <a:gd name="T19" fmla="*/ 42 h 78"/>
                <a:gd name="T20" fmla="*/ 25 w 35"/>
                <a:gd name="T21" fmla="*/ 44 h 78"/>
                <a:gd name="T22" fmla="*/ 31 w 35"/>
                <a:gd name="T23" fmla="*/ 48 h 78"/>
                <a:gd name="T24" fmla="*/ 33 w 35"/>
                <a:gd name="T25" fmla="*/ 54 h 78"/>
                <a:gd name="T26" fmla="*/ 35 w 35"/>
                <a:gd name="T27" fmla="*/ 57 h 78"/>
                <a:gd name="T28" fmla="*/ 33 w 35"/>
                <a:gd name="T29" fmla="*/ 57 h 78"/>
                <a:gd name="T30" fmla="*/ 31 w 35"/>
                <a:gd name="T31" fmla="*/ 59 h 78"/>
                <a:gd name="T32" fmla="*/ 31 w 35"/>
                <a:gd name="T33" fmla="*/ 61 h 78"/>
                <a:gd name="T34" fmla="*/ 33 w 35"/>
                <a:gd name="T35" fmla="*/ 65 h 78"/>
                <a:gd name="T36" fmla="*/ 31 w 35"/>
                <a:gd name="T37" fmla="*/ 67 h 78"/>
                <a:gd name="T38" fmla="*/ 27 w 35"/>
                <a:gd name="T39" fmla="*/ 71 h 78"/>
                <a:gd name="T40" fmla="*/ 25 w 35"/>
                <a:gd name="T41" fmla="*/ 75 h 78"/>
                <a:gd name="T42" fmla="*/ 25 w 35"/>
                <a:gd name="T43" fmla="*/ 78 h 78"/>
                <a:gd name="T44" fmla="*/ 23 w 35"/>
                <a:gd name="T45" fmla="*/ 78 h 78"/>
                <a:gd name="T46" fmla="*/ 23 w 35"/>
                <a:gd name="T47" fmla="*/ 75 h 78"/>
                <a:gd name="T48" fmla="*/ 19 w 35"/>
                <a:gd name="T49" fmla="*/ 73 h 78"/>
                <a:gd name="T50" fmla="*/ 16 w 35"/>
                <a:gd name="T51" fmla="*/ 69 h 78"/>
                <a:gd name="T52" fmla="*/ 16 w 35"/>
                <a:gd name="T53" fmla="*/ 65 h 78"/>
                <a:gd name="T54" fmla="*/ 16 w 35"/>
                <a:gd name="T55" fmla="*/ 63 h 78"/>
                <a:gd name="T56" fmla="*/ 19 w 35"/>
                <a:gd name="T57" fmla="*/ 57 h 78"/>
                <a:gd name="T58" fmla="*/ 19 w 35"/>
                <a:gd name="T59" fmla="*/ 54 h 78"/>
                <a:gd name="T60" fmla="*/ 16 w 35"/>
                <a:gd name="T61" fmla="*/ 52 h 78"/>
                <a:gd name="T62" fmla="*/ 12 w 35"/>
                <a:gd name="T63" fmla="*/ 52 h 78"/>
                <a:gd name="T64" fmla="*/ 10 w 35"/>
                <a:gd name="T65" fmla="*/ 52 h 78"/>
                <a:gd name="T66" fmla="*/ 8 w 35"/>
                <a:gd name="T67" fmla="*/ 50 h 78"/>
                <a:gd name="T68" fmla="*/ 6 w 35"/>
                <a:gd name="T69" fmla="*/ 48 h 78"/>
                <a:gd name="T70" fmla="*/ 4 w 35"/>
                <a:gd name="T71" fmla="*/ 48 h 78"/>
                <a:gd name="T72" fmla="*/ 2 w 35"/>
                <a:gd name="T73" fmla="*/ 46 h 78"/>
                <a:gd name="T74" fmla="*/ 0 w 35"/>
                <a:gd name="T75" fmla="*/ 42 h 78"/>
                <a:gd name="T76" fmla="*/ 2 w 35"/>
                <a:gd name="T77" fmla="*/ 40 h 78"/>
                <a:gd name="T78" fmla="*/ 4 w 35"/>
                <a:gd name="T79" fmla="*/ 38 h 78"/>
                <a:gd name="T80" fmla="*/ 2 w 35"/>
                <a:gd name="T81" fmla="*/ 36 h 78"/>
                <a:gd name="T82" fmla="*/ 6 w 35"/>
                <a:gd name="T83" fmla="*/ 33 h 78"/>
                <a:gd name="T84" fmla="*/ 8 w 35"/>
                <a:gd name="T85" fmla="*/ 33 h 78"/>
                <a:gd name="T86" fmla="*/ 8 w 35"/>
                <a:gd name="T87" fmla="*/ 31 h 78"/>
                <a:gd name="T88" fmla="*/ 8 w 35"/>
                <a:gd name="T89" fmla="*/ 29 h 78"/>
                <a:gd name="T90" fmla="*/ 8 w 35"/>
                <a:gd name="T91" fmla="*/ 27 h 78"/>
                <a:gd name="T92" fmla="*/ 6 w 35"/>
                <a:gd name="T93" fmla="*/ 25 h 78"/>
                <a:gd name="T94" fmla="*/ 8 w 35"/>
                <a:gd name="T95" fmla="*/ 23 h 78"/>
                <a:gd name="T96" fmla="*/ 6 w 35"/>
                <a:gd name="T97" fmla="*/ 19 h 78"/>
                <a:gd name="T98" fmla="*/ 10 w 35"/>
                <a:gd name="T99" fmla="*/ 15 h 78"/>
                <a:gd name="T100" fmla="*/ 10 w 35"/>
                <a:gd name="T101" fmla="*/ 13 h 78"/>
                <a:gd name="T102" fmla="*/ 10 w 35"/>
                <a:gd name="T103" fmla="*/ 12 h 78"/>
                <a:gd name="T104" fmla="*/ 8 w 35"/>
                <a:gd name="T105" fmla="*/ 10 h 78"/>
                <a:gd name="T106" fmla="*/ 8 w 35"/>
                <a:gd name="T107" fmla="*/ 6 h 78"/>
                <a:gd name="T108" fmla="*/ 6 w 35"/>
                <a:gd name="T109" fmla="*/ 4 h 78"/>
                <a:gd name="T110" fmla="*/ 4 w 35"/>
                <a:gd name="T111"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78">
                  <a:moveTo>
                    <a:pt x="4" y="0"/>
                  </a:moveTo>
                  <a:lnTo>
                    <a:pt x="4" y="0"/>
                  </a:lnTo>
                  <a:lnTo>
                    <a:pt x="6" y="0"/>
                  </a:lnTo>
                  <a:lnTo>
                    <a:pt x="6" y="2"/>
                  </a:lnTo>
                  <a:lnTo>
                    <a:pt x="8" y="2"/>
                  </a:lnTo>
                  <a:lnTo>
                    <a:pt x="8" y="2"/>
                  </a:lnTo>
                  <a:lnTo>
                    <a:pt x="8" y="2"/>
                  </a:lnTo>
                  <a:lnTo>
                    <a:pt x="10" y="2"/>
                  </a:lnTo>
                  <a:lnTo>
                    <a:pt x="10" y="4"/>
                  </a:lnTo>
                  <a:lnTo>
                    <a:pt x="12" y="4"/>
                  </a:lnTo>
                  <a:lnTo>
                    <a:pt x="12" y="4"/>
                  </a:lnTo>
                  <a:lnTo>
                    <a:pt x="12" y="4"/>
                  </a:lnTo>
                  <a:lnTo>
                    <a:pt x="14" y="6"/>
                  </a:lnTo>
                  <a:lnTo>
                    <a:pt x="18" y="10"/>
                  </a:lnTo>
                  <a:lnTo>
                    <a:pt x="18" y="13"/>
                  </a:lnTo>
                  <a:lnTo>
                    <a:pt x="18" y="29"/>
                  </a:lnTo>
                  <a:lnTo>
                    <a:pt x="18" y="31"/>
                  </a:lnTo>
                  <a:lnTo>
                    <a:pt x="19" y="40"/>
                  </a:lnTo>
                  <a:lnTo>
                    <a:pt x="23" y="42"/>
                  </a:lnTo>
                  <a:lnTo>
                    <a:pt x="23" y="42"/>
                  </a:lnTo>
                  <a:lnTo>
                    <a:pt x="25" y="44"/>
                  </a:lnTo>
                  <a:lnTo>
                    <a:pt x="25" y="44"/>
                  </a:lnTo>
                  <a:lnTo>
                    <a:pt x="29" y="48"/>
                  </a:lnTo>
                  <a:lnTo>
                    <a:pt x="31" y="48"/>
                  </a:lnTo>
                  <a:lnTo>
                    <a:pt x="33" y="52"/>
                  </a:lnTo>
                  <a:lnTo>
                    <a:pt x="33" y="54"/>
                  </a:lnTo>
                  <a:lnTo>
                    <a:pt x="35" y="55"/>
                  </a:lnTo>
                  <a:lnTo>
                    <a:pt x="35" y="57"/>
                  </a:lnTo>
                  <a:lnTo>
                    <a:pt x="33" y="57"/>
                  </a:lnTo>
                  <a:lnTo>
                    <a:pt x="33" y="57"/>
                  </a:lnTo>
                  <a:lnTo>
                    <a:pt x="31" y="57"/>
                  </a:lnTo>
                  <a:lnTo>
                    <a:pt x="31" y="59"/>
                  </a:lnTo>
                  <a:lnTo>
                    <a:pt x="31" y="59"/>
                  </a:lnTo>
                  <a:lnTo>
                    <a:pt x="31" y="61"/>
                  </a:lnTo>
                  <a:lnTo>
                    <a:pt x="33" y="61"/>
                  </a:lnTo>
                  <a:lnTo>
                    <a:pt x="33" y="65"/>
                  </a:lnTo>
                  <a:lnTo>
                    <a:pt x="31" y="67"/>
                  </a:lnTo>
                  <a:lnTo>
                    <a:pt x="31" y="67"/>
                  </a:lnTo>
                  <a:lnTo>
                    <a:pt x="27" y="69"/>
                  </a:lnTo>
                  <a:lnTo>
                    <a:pt x="27" y="71"/>
                  </a:lnTo>
                  <a:lnTo>
                    <a:pt x="27" y="73"/>
                  </a:lnTo>
                  <a:lnTo>
                    <a:pt x="25" y="75"/>
                  </a:lnTo>
                  <a:lnTo>
                    <a:pt x="27" y="76"/>
                  </a:lnTo>
                  <a:lnTo>
                    <a:pt x="25" y="78"/>
                  </a:lnTo>
                  <a:lnTo>
                    <a:pt x="23" y="78"/>
                  </a:lnTo>
                  <a:lnTo>
                    <a:pt x="23" y="78"/>
                  </a:lnTo>
                  <a:lnTo>
                    <a:pt x="23" y="76"/>
                  </a:lnTo>
                  <a:lnTo>
                    <a:pt x="23" y="75"/>
                  </a:lnTo>
                  <a:lnTo>
                    <a:pt x="21" y="75"/>
                  </a:lnTo>
                  <a:lnTo>
                    <a:pt x="19" y="73"/>
                  </a:lnTo>
                  <a:lnTo>
                    <a:pt x="18" y="71"/>
                  </a:lnTo>
                  <a:lnTo>
                    <a:pt x="16" y="69"/>
                  </a:lnTo>
                  <a:lnTo>
                    <a:pt x="16" y="69"/>
                  </a:lnTo>
                  <a:lnTo>
                    <a:pt x="16" y="65"/>
                  </a:lnTo>
                  <a:lnTo>
                    <a:pt x="16" y="65"/>
                  </a:lnTo>
                  <a:lnTo>
                    <a:pt x="16" y="63"/>
                  </a:lnTo>
                  <a:lnTo>
                    <a:pt x="18" y="61"/>
                  </a:lnTo>
                  <a:lnTo>
                    <a:pt x="19" y="57"/>
                  </a:lnTo>
                  <a:lnTo>
                    <a:pt x="19" y="55"/>
                  </a:lnTo>
                  <a:lnTo>
                    <a:pt x="19" y="54"/>
                  </a:lnTo>
                  <a:lnTo>
                    <a:pt x="18" y="52"/>
                  </a:lnTo>
                  <a:lnTo>
                    <a:pt x="16" y="52"/>
                  </a:lnTo>
                  <a:lnTo>
                    <a:pt x="14" y="52"/>
                  </a:lnTo>
                  <a:lnTo>
                    <a:pt x="12" y="52"/>
                  </a:lnTo>
                  <a:lnTo>
                    <a:pt x="12" y="52"/>
                  </a:lnTo>
                  <a:lnTo>
                    <a:pt x="10" y="52"/>
                  </a:lnTo>
                  <a:lnTo>
                    <a:pt x="8" y="52"/>
                  </a:lnTo>
                  <a:lnTo>
                    <a:pt x="8" y="50"/>
                  </a:lnTo>
                  <a:lnTo>
                    <a:pt x="8" y="50"/>
                  </a:lnTo>
                  <a:lnTo>
                    <a:pt x="6" y="48"/>
                  </a:lnTo>
                  <a:lnTo>
                    <a:pt x="6" y="48"/>
                  </a:lnTo>
                  <a:lnTo>
                    <a:pt x="4" y="48"/>
                  </a:lnTo>
                  <a:lnTo>
                    <a:pt x="2" y="48"/>
                  </a:lnTo>
                  <a:lnTo>
                    <a:pt x="2" y="46"/>
                  </a:lnTo>
                  <a:lnTo>
                    <a:pt x="0" y="44"/>
                  </a:lnTo>
                  <a:lnTo>
                    <a:pt x="0" y="42"/>
                  </a:lnTo>
                  <a:lnTo>
                    <a:pt x="2" y="42"/>
                  </a:lnTo>
                  <a:lnTo>
                    <a:pt x="2" y="40"/>
                  </a:lnTo>
                  <a:lnTo>
                    <a:pt x="2" y="38"/>
                  </a:lnTo>
                  <a:lnTo>
                    <a:pt x="4" y="38"/>
                  </a:lnTo>
                  <a:lnTo>
                    <a:pt x="2" y="36"/>
                  </a:lnTo>
                  <a:lnTo>
                    <a:pt x="2" y="36"/>
                  </a:lnTo>
                  <a:lnTo>
                    <a:pt x="4" y="34"/>
                  </a:lnTo>
                  <a:lnTo>
                    <a:pt x="6" y="33"/>
                  </a:lnTo>
                  <a:lnTo>
                    <a:pt x="8" y="33"/>
                  </a:lnTo>
                  <a:lnTo>
                    <a:pt x="8" y="33"/>
                  </a:lnTo>
                  <a:lnTo>
                    <a:pt x="8" y="31"/>
                  </a:lnTo>
                  <a:lnTo>
                    <a:pt x="8" y="31"/>
                  </a:lnTo>
                  <a:lnTo>
                    <a:pt x="8" y="31"/>
                  </a:lnTo>
                  <a:lnTo>
                    <a:pt x="8" y="29"/>
                  </a:lnTo>
                  <a:lnTo>
                    <a:pt x="6" y="29"/>
                  </a:lnTo>
                  <a:lnTo>
                    <a:pt x="8" y="27"/>
                  </a:lnTo>
                  <a:lnTo>
                    <a:pt x="8" y="27"/>
                  </a:lnTo>
                  <a:lnTo>
                    <a:pt x="6" y="25"/>
                  </a:lnTo>
                  <a:lnTo>
                    <a:pt x="8" y="23"/>
                  </a:lnTo>
                  <a:lnTo>
                    <a:pt x="8" y="23"/>
                  </a:lnTo>
                  <a:lnTo>
                    <a:pt x="8" y="21"/>
                  </a:lnTo>
                  <a:lnTo>
                    <a:pt x="6" y="19"/>
                  </a:lnTo>
                  <a:lnTo>
                    <a:pt x="6" y="17"/>
                  </a:lnTo>
                  <a:lnTo>
                    <a:pt x="10" y="15"/>
                  </a:lnTo>
                  <a:lnTo>
                    <a:pt x="10" y="15"/>
                  </a:lnTo>
                  <a:lnTo>
                    <a:pt x="10" y="13"/>
                  </a:lnTo>
                  <a:lnTo>
                    <a:pt x="10" y="12"/>
                  </a:lnTo>
                  <a:lnTo>
                    <a:pt x="10" y="12"/>
                  </a:lnTo>
                  <a:lnTo>
                    <a:pt x="8" y="10"/>
                  </a:lnTo>
                  <a:lnTo>
                    <a:pt x="8" y="10"/>
                  </a:lnTo>
                  <a:lnTo>
                    <a:pt x="8" y="6"/>
                  </a:lnTo>
                  <a:lnTo>
                    <a:pt x="8" y="6"/>
                  </a:lnTo>
                  <a:lnTo>
                    <a:pt x="6" y="6"/>
                  </a:lnTo>
                  <a:lnTo>
                    <a:pt x="6" y="4"/>
                  </a:lnTo>
                  <a:lnTo>
                    <a:pt x="4" y="4"/>
                  </a:lnTo>
                  <a:lnTo>
                    <a:pt x="4" y="2"/>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143"/>
            <p:cNvSpPr>
              <a:spLocks/>
            </p:cNvSpPr>
            <p:nvPr/>
          </p:nvSpPr>
          <p:spPr bwMode="auto">
            <a:xfrm>
              <a:off x="16252350" y="52125"/>
              <a:ext cx="250399" cy="193667"/>
            </a:xfrm>
            <a:custGeom>
              <a:avLst/>
              <a:gdLst>
                <a:gd name="T0" fmla="*/ 27 w 128"/>
                <a:gd name="T1" fmla="*/ 30 h 99"/>
                <a:gd name="T2" fmla="*/ 29 w 128"/>
                <a:gd name="T3" fmla="*/ 32 h 99"/>
                <a:gd name="T4" fmla="*/ 34 w 128"/>
                <a:gd name="T5" fmla="*/ 30 h 99"/>
                <a:gd name="T6" fmla="*/ 38 w 128"/>
                <a:gd name="T7" fmla="*/ 32 h 99"/>
                <a:gd name="T8" fmla="*/ 42 w 128"/>
                <a:gd name="T9" fmla="*/ 36 h 99"/>
                <a:gd name="T10" fmla="*/ 50 w 128"/>
                <a:gd name="T11" fmla="*/ 38 h 99"/>
                <a:gd name="T12" fmla="*/ 55 w 128"/>
                <a:gd name="T13" fmla="*/ 36 h 99"/>
                <a:gd name="T14" fmla="*/ 59 w 128"/>
                <a:gd name="T15" fmla="*/ 34 h 99"/>
                <a:gd name="T16" fmla="*/ 63 w 128"/>
                <a:gd name="T17" fmla="*/ 42 h 99"/>
                <a:gd name="T18" fmla="*/ 74 w 128"/>
                <a:gd name="T19" fmla="*/ 47 h 99"/>
                <a:gd name="T20" fmla="*/ 82 w 128"/>
                <a:gd name="T21" fmla="*/ 51 h 99"/>
                <a:gd name="T22" fmla="*/ 86 w 128"/>
                <a:gd name="T23" fmla="*/ 51 h 99"/>
                <a:gd name="T24" fmla="*/ 82 w 128"/>
                <a:gd name="T25" fmla="*/ 40 h 99"/>
                <a:gd name="T26" fmla="*/ 78 w 128"/>
                <a:gd name="T27" fmla="*/ 44 h 99"/>
                <a:gd name="T28" fmla="*/ 72 w 128"/>
                <a:gd name="T29" fmla="*/ 36 h 99"/>
                <a:gd name="T30" fmla="*/ 74 w 128"/>
                <a:gd name="T31" fmla="*/ 24 h 99"/>
                <a:gd name="T32" fmla="*/ 76 w 128"/>
                <a:gd name="T33" fmla="*/ 21 h 99"/>
                <a:gd name="T34" fmla="*/ 76 w 128"/>
                <a:gd name="T35" fmla="*/ 17 h 99"/>
                <a:gd name="T36" fmla="*/ 72 w 128"/>
                <a:gd name="T37" fmla="*/ 11 h 99"/>
                <a:gd name="T38" fmla="*/ 101 w 128"/>
                <a:gd name="T39" fmla="*/ 2 h 99"/>
                <a:gd name="T40" fmla="*/ 107 w 128"/>
                <a:gd name="T41" fmla="*/ 5 h 99"/>
                <a:gd name="T42" fmla="*/ 116 w 128"/>
                <a:gd name="T43" fmla="*/ 7 h 99"/>
                <a:gd name="T44" fmla="*/ 120 w 128"/>
                <a:gd name="T45" fmla="*/ 11 h 99"/>
                <a:gd name="T46" fmla="*/ 124 w 128"/>
                <a:gd name="T47" fmla="*/ 15 h 99"/>
                <a:gd name="T48" fmla="*/ 126 w 128"/>
                <a:gd name="T49" fmla="*/ 21 h 99"/>
                <a:gd name="T50" fmla="*/ 128 w 128"/>
                <a:gd name="T51" fmla="*/ 24 h 99"/>
                <a:gd name="T52" fmla="*/ 124 w 128"/>
                <a:gd name="T53" fmla="*/ 30 h 99"/>
                <a:gd name="T54" fmla="*/ 124 w 128"/>
                <a:gd name="T55" fmla="*/ 36 h 99"/>
                <a:gd name="T56" fmla="*/ 126 w 128"/>
                <a:gd name="T57" fmla="*/ 40 h 99"/>
                <a:gd name="T58" fmla="*/ 126 w 128"/>
                <a:gd name="T59" fmla="*/ 44 h 99"/>
                <a:gd name="T60" fmla="*/ 120 w 128"/>
                <a:gd name="T61" fmla="*/ 47 h 99"/>
                <a:gd name="T62" fmla="*/ 120 w 128"/>
                <a:gd name="T63" fmla="*/ 51 h 99"/>
                <a:gd name="T64" fmla="*/ 120 w 128"/>
                <a:gd name="T65" fmla="*/ 57 h 99"/>
                <a:gd name="T66" fmla="*/ 118 w 128"/>
                <a:gd name="T67" fmla="*/ 61 h 99"/>
                <a:gd name="T68" fmla="*/ 97 w 128"/>
                <a:gd name="T69" fmla="*/ 66 h 99"/>
                <a:gd name="T70" fmla="*/ 92 w 128"/>
                <a:gd name="T71" fmla="*/ 74 h 99"/>
                <a:gd name="T72" fmla="*/ 88 w 128"/>
                <a:gd name="T73" fmla="*/ 74 h 99"/>
                <a:gd name="T74" fmla="*/ 80 w 128"/>
                <a:gd name="T75" fmla="*/ 74 h 99"/>
                <a:gd name="T76" fmla="*/ 74 w 128"/>
                <a:gd name="T77" fmla="*/ 80 h 99"/>
                <a:gd name="T78" fmla="*/ 74 w 128"/>
                <a:gd name="T79" fmla="*/ 82 h 99"/>
                <a:gd name="T80" fmla="*/ 55 w 128"/>
                <a:gd name="T81" fmla="*/ 97 h 99"/>
                <a:gd name="T82" fmla="*/ 50 w 128"/>
                <a:gd name="T83" fmla="*/ 97 h 99"/>
                <a:gd name="T84" fmla="*/ 44 w 128"/>
                <a:gd name="T85" fmla="*/ 95 h 99"/>
                <a:gd name="T86" fmla="*/ 38 w 128"/>
                <a:gd name="T87" fmla="*/ 95 h 99"/>
                <a:gd name="T88" fmla="*/ 32 w 128"/>
                <a:gd name="T89" fmla="*/ 93 h 99"/>
                <a:gd name="T90" fmla="*/ 30 w 128"/>
                <a:gd name="T91" fmla="*/ 93 h 99"/>
                <a:gd name="T92" fmla="*/ 15 w 128"/>
                <a:gd name="T93" fmla="*/ 95 h 99"/>
                <a:gd name="T94" fmla="*/ 11 w 128"/>
                <a:gd name="T95" fmla="*/ 89 h 99"/>
                <a:gd name="T96" fmla="*/ 4 w 128"/>
                <a:gd name="T97" fmla="*/ 86 h 99"/>
                <a:gd name="T98" fmla="*/ 0 w 128"/>
                <a:gd name="T99" fmla="*/ 80 h 99"/>
                <a:gd name="T100" fmla="*/ 25 w 128"/>
                <a:gd name="T101" fmla="*/ 44 h 99"/>
                <a:gd name="T102" fmla="*/ 23 w 128"/>
                <a:gd name="T103" fmla="*/ 38 h 99"/>
                <a:gd name="T104" fmla="*/ 23 w 128"/>
                <a:gd name="T105" fmla="*/ 2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99">
                  <a:moveTo>
                    <a:pt x="23" y="28"/>
                  </a:moveTo>
                  <a:lnTo>
                    <a:pt x="25" y="28"/>
                  </a:lnTo>
                  <a:lnTo>
                    <a:pt x="27" y="28"/>
                  </a:lnTo>
                  <a:lnTo>
                    <a:pt x="27" y="30"/>
                  </a:lnTo>
                  <a:lnTo>
                    <a:pt x="29" y="30"/>
                  </a:lnTo>
                  <a:lnTo>
                    <a:pt x="29" y="32"/>
                  </a:lnTo>
                  <a:lnTo>
                    <a:pt x="29" y="32"/>
                  </a:lnTo>
                  <a:lnTo>
                    <a:pt x="29" y="32"/>
                  </a:lnTo>
                  <a:lnTo>
                    <a:pt x="30" y="32"/>
                  </a:lnTo>
                  <a:lnTo>
                    <a:pt x="32" y="32"/>
                  </a:lnTo>
                  <a:lnTo>
                    <a:pt x="34" y="32"/>
                  </a:lnTo>
                  <a:lnTo>
                    <a:pt x="34" y="30"/>
                  </a:lnTo>
                  <a:lnTo>
                    <a:pt x="36" y="30"/>
                  </a:lnTo>
                  <a:lnTo>
                    <a:pt x="38" y="30"/>
                  </a:lnTo>
                  <a:lnTo>
                    <a:pt x="38" y="32"/>
                  </a:lnTo>
                  <a:lnTo>
                    <a:pt x="38" y="32"/>
                  </a:lnTo>
                  <a:lnTo>
                    <a:pt x="38" y="34"/>
                  </a:lnTo>
                  <a:lnTo>
                    <a:pt x="38" y="36"/>
                  </a:lnTo>
                  <a:lnTo>
                    <a:pt x="40" y="36"/>
                  </a:lnTo>
                  <a:lnTo>
                    <a:pt x="42" y="36"/>
                  </a:lnTo>
                  <a:lnTo>
                    <a:pt x="42" y="36"/>
                  </a:lnTo>
                  <a:lnTo>
                    <a:pt x="46" y="38"/>
                  </a:lnTo>
                  <a:lnTo>
                    <a:pt x="48" y="38"/>
                  </a:lnTo>
                  <a:lnTo>
                    <a:pt x="50" y="38"/>
                  </a:lnTo>
                  <a:lnTo>
                    <a:pt x="50" y="38"/>
                  </a:lnTo>
                  <a:lnTo>
                    <a:pt x="51" y="38"/>
                  </a:lnTo>
                  <a:lnTo>
                    <a:pt x="55" y="38"/>
                  </a:lnTo>
                  <a:lnTo>
                    <a:pt x="55" y="36"/>
                  </a:lnTo>
                  <a:lnTo>
                    <a:pt x="55" y="34"/>
                  </a:lnTo>
                  <a:lnTo>
                    <a:pt x="57" y="34"/>
                  </a:lnTo>
                  <a:lnTo>
                    <a:pt x="57" y="34"/>
                  </a:lnTo>
                  <a:lnTo>
                    <a:pt x="59" y="34"/>
                  </a:lnTo>
                  <a:lnTo>
                    <a:pt x="59" y="36"/>
                  </a:lnTo>
                  <a:lnTo>
                    <a:pt x="61" y="38"/>
                  </a:lnTo>
                  <a:lnTo>
                    <a:pt x="61" y="40"/>
                  </a:lnTo>
                  <a:lnTo>
                    <a:pt x="63" y="42"/>
                  </a:lnTo>
                  <a:lnTo>
                    <a:pt x="67" y="42"/>
                  </a:lnTo>
                  <a:lnTo>
                    <a:pt x="71" y="44"/>
                  </a:lnTo>
                  <a:lnTo>
                    <a:pt x="72" y="45"/>
                  </a:lnTo>
                  <a:lnTo>
                    <a:pt x="74" y="47"/>
                  </a:lnTo>
                  <a:lnTo>
                    <a:pt x="76" y="49"/>
                  </a:lnTo>
                  <a:lnTo>
                    <a:pt x="78" y="51"/>
                  </a:lnTo>
                  <a:lnTo>
                    <a:pt x="80" y="51"/>
                  </a:lnTo>
                  <a:lnTo>
                    <a:pt x="82" y="51"/>
                  </a:lnTo>
                  <a:lnTo>
                    <a:pt x="84" y="51"/>
                  </a:lnTo>
                  <a:lnTo>
                    <a:pt x="84" y="51"/>
                  </a:lnTo>
                  <a:lnTo>
                    <a:pt x="84" y="51"/>
                  </a:lnTo>
                  <a:lnTo>
                    <a:pt x="86" y="51"/>
                  </a:lnTo>
                  <a:lnTo>
                    <a:pt x="86" y="51"/>
                  </a:lnTo>
                  <a:lnTo>
                    <a:pt x="86" y="40"/>
                  </a:lnTo>
                  <a:lnTo>
                    <a:pt x="84" y="40"/>
                  </a:lnTo>
                  <a:lnTo>
                    <a:pt x="82" y="40"/>
                  </a:lnTo>
                  <a:lnTo>
                    <a:pt x="82" y="42"/>
                  </a:lnTo>
                  <a:lnTo>
                    <a:pt x="84" y="42"/>
                  </a:lnTo>
                  <a:lnTo>
                    <a:pt x="82" y="44"/>
                  </a:lnTo>
                  <a:lnTo>
                    <a:pt x="78" y="44"/>
                  </a:lnTo>
                  <a:lnTo>
                    <a:pt x="76" y="42"/>
                  </a:lnTo>
                  <a:lnTo>
                    <a:pt x="76" y="40"/>
                  </a:lnTo>
                  <a:lnTo>
                    <a:pt x="74" y="38"/>
                  </a:lnTo>
                  <a:lnTo>
                    <a:pt x="72" y="36"/>
                  </a:lnTo>
                  <a:lnTo>
                    <a:pt x="72" y="34"/>
                  </a:lnTo>
                  <a:lnTo>
                    <a:pt x="72" y="28"/>
                  </a:lnTo>
                  <a:lnTo>
                    <a:pt x="72" y="26"/>
                  </a:lnTo>
                  <a:lnTo>
                    <a:pt x="74" y="24"/>
                  </a:lnTo>
                  <a:lnTo>
                    <a:pt x="74" y="24"/>
                  </a:lnTo>
                  <a:lnTo>
                    <a:pt x="74" y="24"/>
                  </a:lnTo>
                  <a:lnTo>
                    <a:pt x="76" y="23"/>
                  </a:lnTo>
                  <a:lnTo>
                    <a:pt x="76" y="21"/>
                  </a:lnTo>
                  <a:lnTo>
                    <a:pt x="76" y="19"/>
                  </a:lnTo>
                  <a:lnTo>
                    <a:pt x="76" y="19"/>
                  </a:lnTo>
                  <a:lnTo>
                    <a:pt x="76" y="17"/>
                  </a:lnTo>
                  <a:lnTo>
                    <a:pt x="76" y="17"/>
                  </a:lnTo>
                  <a:lnTo>
                    <a:pt x="76" y="15"/>
                  </a:lnTo>
                  <a:lnTo>
                    <a:pt x="74" y="15"/>
                  </a:lnTo>
                  <a:lnTo>
                    <a:pt x="74" y="13"/>
                  </a:lnTo>
                  <a:lnTo>
                    <a:pt x="72" y="11"/>
                  </a:lnTo>
                  <a:lnTo>
                    <a:pt x="78" y="3"/>
                  </a:lnTo>
                  <a:lnTo>
                    <a:pt x="95" y="0"/>
                  </a:lnTo>
                  <a:lnTo>
                    <a:pt x="101" y="2"/>
                  </a:lnTo>
                  <a:lnTo>
                    <a:pt x="101" y="2"/>
                  </a:lnTo>
                  <a:lnTo>
                    <a:pt x="103" y="3"/>
                  </a:lnTo>
                  <a:lnTo>
                    <a:pt x="105" y="3"/>
                  </a:lnTo>
                  <a:lnTo>
                    <a:pt x="107" y="3"/>
                  </a:lnTo>
                  <a:lnTo>
                    <a:pt x="107" y="5"/>
                  </a:lnTo>
                  <a:lnTo>
                    <a:pt x="107" y="5"/>
                  </a:lnTo>
                  <a:lnTo>
                    <a:pt x="111" y="5"/>
                  </a:lnTo>
                  <a:lnTo>
                    <a:pt x="114" y="7"/>
                  </a:lnTo>
                  <a:lnTo>
                    <a:pt x="116" y="7"/>
                  </a:lnTo>
                  <a:lnTo>
                    <a:pt x="116" y="9"/>
                  </a:lnTo>
                  <a:lnTo>
                    <a:pt x="118" y="9"/>
                  </a:lnTo>
                  <a:lnTo>
                    <a:pt x="118" y="9"/>
                  </a:lnTo>
                  <a:lnTo>
                    <a:pt x="120" y="11"/>
                  </a:lnTo>
                  <a:lnTo>
                    <a:pt x="122" y="11"/>
                  </a:lnTo>
                  <a:lnTo>
                    <a:pt x="122" y="13"/>
                  </a:lnTo>
                  <a:lnTo>
                    <a:pt x="122" y="15"/>
                  </a:lnTo>
                  <a:lnTo>
                    <a:pt x="124" y="15"/>
                  </a:lnTo>
                  <a:lnTo>
                    <a:pt x="124" y="17"/>
                  </a:lnTo>
                  <a:lnTo>
                    <a:pt x="126" y="17"/>
                  </a:lnTo>
                  <a:lnTo>
                    <a:pt x="126" y="17"/>
                  </a:lnTo>
                  <a:lnTo>
                    <a:pt x="126" y="21"/>
                  </a:lnTo>
                  <a:lnTo>
                    <a:pt x="126" y="21"/>
                  </a:lnTo>
                  <a:lnTo>
                    <a:pt x="128" y="23"/>
                  </a:lnTo>
                  <a:lnTo>
                    <a:pt x="128" y="23"/>
                  </a:lnTo>
                  <a:lnTo>
                    <a:pt x="128" y="24"/>
                  </a:lnTo>
                  <a:lnTo>
                    <a:pt x="128" y="26"/>
                  </a:lnTo>
                  <a:lnTo>
                    <a:pt x="128" y="26"/>
                  </a:lnTo>
                  <a:lnTo>
                    <a:pt x="124" y="28"/>
                  </a:lnTo>
                  <a:lnTo>
                    <a:pt x="124" y="30"/>
                  </a:lnTo>
                  <a:lnTo>
                    <a:pt x="126" y="32"/>
                  </a:lnTo>
                  <a:lnTo>
                    <a:pt x="126" y="34"/>
                  </a:lnTo>
                  <a:lnTo>
                    <a:pt x="126" y="34"/>
                  </a:lnTo>
                  <a:lnTo>
                    <a:pt x="124" y="36"/>
                  </a:lnTo>
                  <a:lnTo>
                    <a:pt x="126" y="38"/>
                  </a:lnTo>
                  <a:lnTo>
                    <a:pt x="126" y="38"/>
                  </a:lnTo>
                  <a:lnTo>
                    <a:pt x="124" y="40"/>
                  </a:lnTo>
                  <a:lnTo>
                    <a:pt x="126" y="40"/>
                  </a:lnTo>
                  <a:lnTo>
                    <a:pt x="126" y="42"/>
                  </a:lnTo>
                  <a:lnTo>
                    <a:pt x="126" y="42"/>
                  </a:lnTo>
                  <a:lnTo>
                    <a:pt x="126" y="42"/>
                  </a:lnTo>
                  <a:lnTo>
                    <a:pt x="126" y="44"/>
                  </a:lnTo>
                  <a:lnTo>
                    <a:pt x="126" y="44"/>
                  </a:lnTo>
                  <a:lnTo>
                    <a:pt x="124" y="44"/>
                  </a:lnTo>
                  <a:lnTo>
                    <a:pt x="122" y="45"/>
                  </a:lnTo>
                  <a:lnTo>
                    <a:pt x="120" y="47"/>
                  </a:lnTo>
                  <a:lnTo>
                    <a:pt x="120" y="47"/>
                  </a:lnTo>
                  <a:lnTo>
                    <a:pt x="122" y="49"/>
                  </a:lnTo>
                  <a:lnTo>
                    <a:pt x="120" y="49"/>
                  </a:lnTo>
                  <a:lnTo>
                    <a:pt x="120" y="51"/>
                  </a:lnTo>
                  <a:lnTo>
                    <a:pt x="120" y="53"/>
                  </a:lnTo>
                  <a:lnTo>
                    <a:pt x="118" y="53"/>
                  </a:lnTo>
                  <a:lnTo>
                    <a:pt x="118" y="55"/>
                  </a:lnTo>
                  <a:lnTo>
                    <a:pt x="120" y="57"/>
                  </a:lnTo>
                  <a:lnTo>
                    <a:pt x="120" y="59"/>
                  </a:lnTo>
                  <a:lnTo>
                    <a:pt x="122" y="59"/>
                  </a:lnTo>
                  <a:lnTo>
                    <a:pt x="120" y="59"/>
                  </a:lnTo>
                  <a:lnTo>
                    <a:pt x="118" y="61"/>
                  </a:lnTo>
                  <a:lnTo>
                    <a:pt x="111" y="63"/>
                  </a:lnTo>
                  <a:lnTo>
                    <a:pt x="109" y="63"/>
                  </a:lnTo>
                  <a:lnTo>
                    <a:pt x="99" y="66"/>
                  </a:lnTo>
                  <a:lnTo>
                    <a:pt x="97" y="66"/>
                  </a:lnTo>
                  <a:lnTo>
                    <a:pt x="92" y="68"/>
                  </a:lnTo>
                  <a:lnTo>
                    <a:pt x="92" y="70"/>
                  </a:lnTo>
                  <a:lnTo>
                    <a:pt x="92" y="72"/>
                  </a:lnTo>
                  <a:lnTo>
                    <a:pt x="92" y="74"/>
                  </a:lnTo>
                  <a:lnTo>
                    <a:pt x="92" y="74"/>
                  </a:lnTo>
                  <a:lnTo>
                    <a:pt x="92" y="74"/>
                  </a:lnTo>
                  <a:lnTo>
                    <a:pt x="88" y="74"/>
                  </a:lnTo>
                  <a:lnTo>
                    <a:pt x="88" y="74"/>
                  </a:lnTo>
                  <a:lnTo>
                    <a:pt x="88" y="74"/>
                  </a:lnTo>
                  <a:lnTo>
                    <a:pt x="84" y="74"/>
                  </a:lnTo>
                  <a:lnTo>
                    <a:pt x="82" y="74"/>
                  </a:lnTo>
                  <a:lnTo>
                    <a:pt x="80" y="74"/>
                  </a:lnTo>
                  <a:lnTo>
                    <a:pt x="78" y="76"/>
                  </a:lnTo>
                  <a:lnTo>
                    <a:pt x="76" y="76"/>
                  </a:lnTo>
                  <a:lnTo>
                    <a:pt x="74" y="78"/>
                  </a:lnTo>
                  <a:lnTo>
                    <a:pt x="74" y="80"/>
                  </a:lnTo>
                  <a:lnTo>
                    <a:pt x="74" y="80"/>
                  </a:lnTo>
                  <a:lnTo>
                    <a:pt x="74" y="82"/>
                  </a:lnTo>
                  <a:lnTo>
                    <a:pt x="74" y="82"/>
                  </a:lnTo>
                  <a:lnTo>
                    <a:pt x="74" y="82"/>
                  </a:lnTo>
                  <a:lnTo>
                    <a:pt x="71" y="84"/>
                  </a:lnTo>
                  <a:lnTo>
                    <a:pt x="63" y="87"/>
                  </a:lnTo>
                  <a:lnTo>
                    <a:pt x="59" y="93"/>
                  </a:lnTo>
                  <a:lnTo>
                    <a:pt x="55" y="97"/>
                  </a:lnTo>
                  <a:lnTo>
                    <a:pt x="53" y="99"/>
                  </a:lnTo>
                  <a:lnTo>
                    <a:pt x="51" y="97"/>
                  </a:lnTo>
                  <a:lnTo>
                    <a:pt x="50" y="97"/>
                  </a:lnTo>
                  <a:lnTo>
                    <a:pt x="50" y="97"/>
                  </a:lnTo>
                  <a:lnTo>
                    <a:pt x="48" y="97"/>
                  </a:lnTo>
                  <a:lnTo>
                    <a:pt x="48" y="97"/>
                  </a:lnTo>
                  <a:lnTo>
                    <a:pt x="46" y="95"/>
                  </a:lnTo>
                  <a:lnTo>
                    <a:pt x="44" y="95"/>
                  </a:lnTo>
                  <a:lnTo>
                    <a:pt x="42" y="97"/>
                  </a:lnTo>
                  <a:lnTo>
                    <a:pt x="42" y="97"/>
                  </a:lnTo>
                  <a:lnTo>
                    <a:pt x="40" y="97"/>
                  </a:lnTo>
                  <a:lnTo>
                    <a:pt x="38" y="95"/>
                  </a:lnTo>
                  <a:lnTo>
                    <a:pt x="36" y="95"/>
                  </a:lnTo>
                  <a:lnTo>
                    <a:pt x="34" y="95"/>
                  </a:lnTo>
                  <a:lnTo>
                    <a:pt x="32" y="93"/>
                  </a:lnTo>
                  <a:lnTo>
                    <a:pt x="32" y="93"/>
                  </a:lnTo>
                  <a:lnTo>
                    <a:pt x="32" y="93"/>
                  </a:lnTo>
                  <a:lnTo>
                    <a:pt x="30" y="93"/>
                  </a:lnTo>
                  <a:lnTo>
                    <a:pt x="30" y="93"/>
                  </a:lnTo>
                  <a:lnTo>
                    <a:pt x="30" y="93"/>
                  </a:lnTo>
                  <a:lnTo>
                    <a:pt x="29" y="91"/>
                  </a:lnTo>
                  <a:lnTo>
                    <a:pt x="27" y="93"/>
                  </a:lnTo>
                  <a:lnTo>
                    <a:pt x="25" y="93"/>
                  </a:lnTo>
                  <a:lnTo>
                    <a:pt x="15" y="95"/>
                  </a:lnTo>
                  <a:lnTo>
                    <a:pt x="15" y="93"/>
                  </a:lnTo>
                  <a:lnTo>
                    <a:pt x="13" y="93"/>
                  </a:lnTo>
                  <a:lnTo>
                    <a:pt x="11" y="91"/>
                  </a:lnTo>
                  <a:lnTo>
                    <a:pt x="11" y="89"/>
                  </a:lnTo>
                  <a:lnTo>
                    <a:pt x="9" y="89"/>
                  </a:lnTo>
                  <a:lnTo>
                    <a:pt x="8" y="87"/>
                  </a:lnTo>
                  <a:lnTo>
                    <a:pt x="6" y="86"/>
                  </a:lnTo>
                  <a:lnTo>
                    <a:pt x="4" y="86"/>
                  </a:lnTo>
                  <a:lnTo>
                    <a:pt x="4" y="84"/>
                  </a:lnTo>
                  <a:lnTo>
                    <a:pt x="2" y="84"/>
                  </a:lnTo>
                  <a:lnTo>
                    <a:pt x="2" y="82"/>
                  </a:lnTo>
                  <a:lnTo>
                    <a:pt x="0" y="80"/>
                  </a:lnTo>
                  <a:lnTo>
                    <a:pt x="2" y="47"/>
                  </a:lnTo>
                  <a:lnTo>
                    <a:pt x="25" y="47"/>
                  </a:lnTo>
                  <a:lnTo>
                    <a:pt x="23" y="47"/>
                  </a:lnTo>
                  <a:lnTo>
                    <a:pt x="25" y="44"/>
                  </a:lnTo>
                  <a:lnTo>
                    <a:pt x="25" y="44"/>
                  </a:lnTo>
                  <a:lnTo>
                    <a:pt x="25" y="42"/>
                  </a:lnTo>
                  <a:lnTo>
                    <a:pt x="23" y="40"/>
                  </a:lnTo>
                  <a:lnTo>
                    <a:pt x="23" y="38"/>
                  </a:lnTo>
                  <a:lnTo>
                    <a:pt x="23" y="34"/>
                  </a:lnTo>
                  <a:lnTo>
                    <a:pt x="23" y="30"/>
                  </a:lnTo>
                  <a:lnTo>
                    <a:pt x="23" y="30"/>
                  </a:lnTo>
                  <a:lnTo>
                    <a:pt x="23" y="28"/>
                  </a:lnTo>
                  <a:lnTo>
                    <a:pt x="23" y="2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144"/>
            <p:cNvSpPr>
              <a:spLocks/>
            </p:cNvSpPr>
            <p:nvPr/>
          </p:nvSpPr>
          <p:spPr bwMode="auto">
            <a:xfrm>
              <a:off x="16035208" y="11045"/>
              <a:ext cx="266048" cy="234748"/>
            </a:xfrm>
            <a:custGeom>
              <a:avLst/>
              <a:gdLst>
                <a:gd name="T0" fmla="*/ 122 w 136"/>
                <a:gd name="T1" fmla="*/ 112 h 120"/>
                <a:gd name="T2" fmla="*/ 117 w 136"/>
                <a:gd name="T3" fmla="*/ 107 h 120"/>
                <a:gd name="T4" fmla="*/ 113 w 136"/>
                <a:gd name="T5" fmla="*/ 103 h 120"/>
                <a:gd name="T6" fmla="*/ 134 w 136"/>
                <a:gd name="T7" fmla="*/ 68 h 120"/>
                <a:gd name="T8" fmla="*/ 134 w 136"/>
                <a:gd name="T9" fmla="*/ 61 h 120"/>
                <a:gd name="T10" fmla="*/ 134 w 136"/>
                <a:gd name="T11" fmla="*/ 51 h 120"/>
                <a:gd name="T12" fmla="*/ 132 w 136"/>
                <a:gd name="T13" fmla="*/ 49 h 120"/>
                <a:gd name="T14" fmla="*/ 126 w 136"/>
                <a:gd name="T15" fmla="*/ 51 h 120"/>
                <a:gd name="T16" fmla="*/ 120 w 136"/>
                <a:gd name="T17" fmla="*/ 49 h 120"/>
                <a:gd name="T18" fmla="*/ 117 w 136"/>
                <a:gd name="T19" fmla="*/ 51 h 120"/>
                <a:gd name="T20" fmla="*/ 117 w 136"/>
                <a:gd name="T21" fmla="*/ 47 h 120"/>
                <a:gd name="T22" fmla="*/ 117 w 136"/>
                <a:gd name="T23" fmla="*/ 44 h 120"/>
                <a:gd name="T24" fmla="*/ 115 w 136"/>
                <a:gd name="T25" fmla="*/ 38 h 120"/>
                <a:gd name="T26" fmla="*/ 113 w 136"/>
                <a:gd name="T27" fmla="*/ 36 h 120"/>
                <a:gd name="T28" fmla="*/ 111 w 136"/>
                <a:gd name="T29" fmla="*/ 32 h 120"/>
                <a:gd name="T30" fmla="*/ 111 w 136"/>
                <a:gd name="T31" fmla="*/ 24 h 120"/>
                <a:gd name="T32" fmla="*/ 111 w 136"/>
                <a:gd name="T33" fmla="*/ 19 h 120"/>
                <a:gd name="T34" fmla="*/ 113 w 136"/>
                <a:gd name="T35" fmla="*/ 13 h 120"/>
                <a:gd name="T36" fmla="*/ 99 w 136"/>
                <a:gd name="T37" fmla="*/ 9 h 120"/>
                <a:gd name="T38" fmla="*/ 86 w 136"/>
                <a:gd name="T39" fmla="*/ 13 h 120"/>
                <a:gd name="T40" fmla="*/ 84 w 136"/>
                <a:gd name="T41" fmla="*/ 19 h 120"/>
                <a:gd name="T42" fmla="*/ 71 w 136"/>
                <a:gd name="T43" fmla="*/ 19 h 120"/>
                <a:gd name="T44" fmla="*/ 63 w 136"/>
                <a:gd name="T45" fmla="*/ 17 h 120"/>
                <a:gd name="T46" fmla="*/ 59 w 136"/>
                <a:gd name="T47" fmla="*/ 11 h 120"/>
                <a:gd name="T48" fmla="*/ 57 w 136"/>
                <a:gd name="T49" fmla="*/ 5 h 120"/>
                <a:gd name="T50" fmla="*/ 57 w 136"/>
                <a:gd name="T51" fmla="*/ 2 h 120"/>
                <a:gd name="T52" fmla="*/ 38 w 136"/>
                <a:gd name="T53" fmla="*/ 0 h 120"/>
                <a:gd name="T54" fmla="*/ 27 w 136"/>
                <a:gd name="T55" fmla="*/ 0 h 120"/>
                <a:gd name="T56" fmla="*/ 19 w 136"/>
                <a:gd name="T57" fmla="*/ 0 h 120"/>
                <a:gd name="T58" fmla="*/ 13 w 136"/>
                <a:gd name="T59" fmla="*/ 0 h 120"/>
                <a:gd name="T60" fmla="*/ 10 w 136"/>
                <a:gd name="T61" fmla="*/ 2 h 120"/>
                <a:gd name="T62" fmla="*/ 17 w 136"/>
                <a:gd name="T63" fmla="*/ 19 h 120"/>
                <a:gd name="T64" fmla="*/ 19 w 136"/>
                <a:gd name="T65" fmla="*/ 30 h 120"/>
                <a:gd name="T66" fmla="*/ 25 w 136"/>
                <a:gd name="T67" fmla="*/ 45 h 120"/>
                <a:gd name="T68" fmla="*/ 21 w 136"/>
                <a:gd name="T69" fmla="*/ 65 h 120"/>
                <a:gd name="T70" fmla="*/ 10 w 136"/>
                <a:gd name="T71" fmla="*/ 74 h 120"/>
                <a:gd name="T72" fmla="*/ 6 w 136"/>
                <a:gd name="T73" fmla="*/ 89 h 120"/>
                <a:gd name="T74" fmla="*/ 2 w 136"/>
                <a:gd name="T75" fmla="*/ 103 h 120"/>
                <a:gd name="T76" fmla="*/ 0 w 136"/>
                <a:gd name="T77" fmla="*/ 112 h 120"/>
                <a:gd name="T78" fmla="*/ 4 w 136"/>
                <a:gd name="T79" fmla="*/ 110 h 120"/>
                <a:gd name="T80" fmla="*/ 10 w 136"/>
                <a:gd name="T81" fmla="*/ 110 h 120"/>
                <a:gd name="T82" fmla="*/ 17 w 136"/>
                <a:gd name="T83" fmla="*/ 108 h 120"/>
                <a:gd name="T84" fmla="*/ 19 w 136"/>
                <a:gd name="T85" fmla="*/ 108 h 120"/>
                <a:gd name="T86" fmla="*/ 21 w 136"/>
                <a:gd name="T87" fmla="*/ 110 h 120"/>
                <a:gd name="T88" fmla="*/ 29 w 136"/>
                <a:gd name="T89" fmla="*/ 112 h 120"/>
                <a:gd name="T90" fmla="*/ 73 w 136"/>
                <a:gd name="T91" fmla="*/ 112 h 120"/>
                <a:gd name="T92" fmla="*/ 76 w 136"/>
                <a:gd name="T93" fmla="*/ 116 h 120"/>
                <a:gd name="T94" fmla="*/ 82 w 136"/>
                <a:gd name="T95" fmla="*/ 118 h 120"/>
                <a:gd name="T96" fmla="*/ 90 w 136"/>
                <a:gd name="T97" fmla="*/ 118 h 120"/>
                <a:gd name="T98" fmla="*/ 94 w 136"/>
                <a:gd name="T99" fmla="*/ 116 h 120"/>
                <a:gd name="T100" fmla="*/ 101 w 136"/>
                <a:gd name="T101" fmla="*/ 118 h 120"/>
                <a:gd name="T102" fmla="*/ 103 w 136"/>
                <a:gd name="T103" fmla="*/ 118 h 120"/>
                <a:gd name="T104" fmla="*/ 107 w 136"/>
                <a:gd name="T105" fmla="*/ 120 h 120"/>
                <a:gd name="T106" fmla="*/ 126 w 136"/>
                <a:gd name="T107"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 h="120">
                  <a:moveTo>
                    <a:pt x="126" y="116"/>
                  </a:moveTo>
                  <a:lnTo>
                    <a:pt x="126" y="114"/>
                  </a:lnTo>
                  <a:lnTo>
                    <a:pt x="124" y="114"/>
                  </a:lnTo>
                  <a:lnTo>
                    <a:pt x="122" y="112"/>
                  </a:lnTo>
                  <a:lnTo>
                    <a:pt x="122" y="110"/>
                  </a:lnTo>
                  <a:lnTo>
                    <a:pt x="120" y="110"/>
                  </a:lnTo>
                  <a:lnTo>
                    <a:pt x="119" y="108"/>
                  </a:lnTo>
                  <a:lnTo>
                    <a:pt x="117" y="107"/>
                  </a:lnTo>
                  <a:lnTo>
                    <a:pt x="115" y="107"/>
                  </a:lnTo>
                  <a:lnTo>
                    <a:pt x="115" y="105"/>
                  </a:lnTo>
                  <a:lnTo>
                    <a:pt x="113" y="105"/>
                  </a:lnTo>
                  <a:lnTo>
                    <a:pt x="113" y="103"/>
                  </a:lnTo>
                  <a:lnTo>
                    <a:pt x="111" y="101"/>
                  </a:lnTo>
                  <a:lnTo>
                    <a:pt x="113" y="68"/>
                  </a:lnTo>
                  <a:lnTo>
                    <a:pt x="136" y="68"/>
                  </a:lnTo>
                  <a:lnTo>
                    <a:pt x="134" y="68"/>
                  </a:lnTo>
                  <a:lnTo>
                    <a:pt x="136" y="65"/>
                  </a:lnTo>
                  <a:lnTo>
                    <a:pt x="136" y="65"/>
                  </a:lnTo>
                  <a:lnTo>
                    <a:pt x="136" y="63"/>
                  </a:lnTo>
                  <a:lnTo>
                    <a:pt x="134" y="61"/>
                  </a:lnTo>
                  <a:lnTo>
                    <a:pt x="134" y="59"/>
                  </a:lnTo>
                  <a:lnTo>
                    <a:pt x="134" y="55"/>
                  </a:lnTo>
                  <a:lnTo>
                    <a:pt x="134" y="51"/>
                  </a:lnTo>
                  <a:lnTo>
                    <a:pt x="134" y="51"/>
                  </a:lnTo>
                  <a:lnTo>
                    <a:pt x="134" y="49"/>
                  </a:lnTo>
                  <a:lnTo>
                    <a:pt x="134" y="49"/>
                  </a:lnTo>
                  <a:lnTo>
                    <a:pt x="132" y="49"/>
                  </a:lnTo>
                  <a:lnTo>
                    <a:pt x="132" y="49"/>
                  </a:lnTo>
                  <a:lnTo>
                    <a:pt x="130" y="51"/>
                  </a:lnTo>
                  <a:lnTo>
                    <a:pt x="128" y="51"/>
                  </a:lnTo>
                  <a:lnTo>
                    <a:pt x="126" y="51"/>
                  </a:lnTo>
                  <a:lnTo>
                    <a:pt x="126" y="51"/>
                  </a:lnTo>
                  <a:lnTo>
                    <a:pt x="122" y="51"/>
                  </a:lnTo>
                  <a:lnTo>
                    <a:pt x="122" y="51"/>
                  </a:lnTo>
                  <a:lnTo>
                    <a:pt x="120" y="49"/>
                  </a:lnTo>
                  <a:lnTo>
                    <a:pt x="120" y="49"/>
                  </a:lnTo>
                  <a:lnTo>
                    <a:pt x="119" y="51"/>
                  </a:lnTo>
                  <a:lnTo>
                    <a:pt x="119" y="51"/>
                  </a:lnTo>
                  <a:lnTo>
                    <a:pt x="117" y="51"/>
                  </a:lnTo>
                  <a:lnTo>
                    <a:pt x="117" y="51"/>
                  </a:lnTo>
                  <a:lnTo>
                    <a:pt x="117" y="51"/>
                  </a:lnTo>
                  <a:lnTo>
                    <a:pt x="117" y="49"/>
                  </a:lnTo>
                  <a:lnTo>
                    <a:pt x="117" y="47"/>
                  </a:lnTo>
                  <a:lnTo>
                    <a:pt x="117" y="47"/>
                  </a:lnTo>
                  <a:lnTo>
                    <a:pt x="117" y="45"/>
                  </a:lnTo>
                  <a:lnTo>
                    <a:pt x="117" y="45"/>
                  </a:lnTo>
                  <a:lnTo>
                    <a:pt x="115" y="44"/>
                  </a:lnTo>
                  <a:lnTo>
                    <a:pt x="117" y="44"/>
                  </a:lnTo>
                  <a:lnTo>
                    <a:pt x="117" y="42"/>
                  </a:lnTo>
                  <a:lnTo>
                    <a:pt x="115" y="40"/>
                  </a:lnTo>
                  <a:lnTo>
                    <a:pt x="115" y="40"/>
                  </a:lnTo>
                  <a:lnTo>
                    <a:pt x="115" y="38"/>
                  </a:lnTo>
                  <a:lnTo>
                    <a:pt x="115" y="38"/>
                  </a:lnTo>
                  <a:lnTo>
                    <a:pt x="115" y="38"/>
                  </a:lnTo>
                  <a:lnTo>
                    <a:pt x="113" y="36"/>
                  </a:lnTo>
                  <a:lnTo>
                    <a:pt x="113" y="36"/>
                  </a:lnTo>
                  <a:lnTo>
                    <a:pt x="113" y="34"/>
                  </a:lnTo>
                  <a:lnTo>
                    <a:pt x="111" y="32"/>
                  </a:lnTo>
                  <a:lnTo>
                    <a:pt x="111" y="32"/>
                  </a:lnTo>
                  <a:lnTo>
                    <a:pt x="111" y="32"/>
                  </a:lnTo>
                  <a:lnTo>
                    <a:pt x="113" y="30"/>
                  </a:lnTo>
                  <a:lnTo>
                    <a:pt x="111" y="26"/>
                  </a:lnTo>
                  <a:lnTo>
                    <a:pt x="111" y="24"/>
                  </a:lnTo>
                  <a:lnTo>
                    <a:pt x="111" y="24"/>
                  </a:lnTo>
                  <a:lnTo>
                    <a:pt x="113" y="23"/>
                  </a:lnTo>
                  <a:lnTo>
                    <a:pt x="113" y="23"/>
                  </a:lnTo>
                  <a:lnTo>
                    <a:pt x="111" y="21"/>
                  </a:lnTo>
                  <a:lnTo>
                    <a:pt x="111" y="19"/>
                  </a:lnTo>
                  <a:lnTo>
                    <a:pt x="113" y="17"/>
                  </a:lnTo>
                  <a:lnTo>
                    <a:pt x="113" y="15"/>
                  </a:lnTo>
                  <a:lnTo>
                    <a:pt x="113" y="15"/>
                  </a:lnTo>
                  <a:lnTo>
                    <a:pt x="113" y="13"/>
                  </a:lnTo>
                  <a:lnTo>
                    <a:pt x="99" y="13"/>
                  </a:lnTo>
                  <a:lnTo>
                    <a:pt x="99" y="11"/>
                  </a:lnTo>
                  <a:lnTo>
                    <a:pt x="99" y="9"/>
                  </a:lnTo>
                  <a:lnTo>
                    <a:pt x="99" y="9"/>
                  </a:lnTo>
                  <a:lnTo>
                    <a:pt x="98" y="9"/>
                  </a:lnTo>
                  <a:lnTo>
                    <a:pt x="98" y="9"/>
                  </a:lnTo>
                  <a:lnTo>
                    <a:pt x="86" y="9"/>
                  </a:lnTo>
                  <a:lnTo>
                    <a:pt x="86" y="13"/>
                  </a:lnTo>
                  <a:lnTo>
                    <a:pt x="84" y="15"/>
                  </a:lnTo>
                  <a:lnTo>
                    <a:pt x="84" y="15"/>
                  </a:lnTo>
                  <a:lnTo>
                    <a:pt x="84" y="17"/>
                  </a:lnTo>
                  <a:lnTo>
                    <a:pt x="84" y="19"/>
                  </a:lnTo>
                  <a:lnTo>
                    <a:pt x="76" y="19"/>
                  </a:lnTo>
                  <a:lnTo>
                    <a:pt x="75" y="21"/>
                  </a:lnTo>
                  <a:lnTo>
                    <a:pt x="71" y="21"/>
                  </a:lnTo>
                  <a:lnTo>
                    <a:pt x="71" y="19"/>
                  </a:lnTo>
                  <a:lnTo>
                    <a:pt x="69" y="21"/>
                  </a:lnTo>
                  <a:lnTo>
                    <a:pt x="65" y="21"/>
                  </a:lnTo>
                  <a:lnTo>
                    <a:pt x="63" y="19"/>
                  </a:lnTo>
                  <a:lnTo>
                    <a:pt x="63" y="17"/>
                  </a:lnTo>
                  <a:lnTo>
                    <a:pt x="61" y="15"/>
                  </a:lnTo>
                  <a:lnTo>
                    <a:pt x="61" y="13"/>
                  </a:lnTo>
                  <a:lnTo>
                    <a:pt x="59" y="13"/>
                  </a:lnTo>
                  <a:lnTo>
                    <a:pt x="59" y="11"/>
                  </a:lnTo>
                  <a:lnTo>
                    <a:pt x="59" y="11"/>
                  </a:lnTo>
                  <a:lnTo>
                    <a:pt x="59" y="7"/>
                  </a:lnTo>
                  <a:lnTo>
                    <a:pt x="57" y="7"/>
                  </a:lnTo>
                  <a:lnTo>
                    <a:pt x="57" y="5"/>
                  </a:lnTo>
                  <a:lnTo>
                    <a:pt x="59" y="3"/>
                  </a:lnTo>
                  <a:lnTo>
                    <a:pt x="57" y="3"/>
                  </a:lnTo>
                  <a:lnTo>
                    <a:pt x="57" y="2"/>
                  </a:lnTo>
                  <a:lnTo>
                    <a:pt x="57" y="2"/>
                  </a:lnTo>
                  <a:lnTo>
                    <a:pt x="57" y="0"/>
                  </a:lnTo>
                  <a:lnTo>
                    <a:pt x="57" y="0"/>
                  </a:lnTo>
                  <a:lnTo>
                    <a:pt x="46" y="0"/>
                  </a:lnTo>
                  <a:lnTo>
                    <a:pt x="38" y="0"/>
                  </a:lnTo>
                  <a:lnTo>
                    <a:pt x="34" y="0"/>
                  </a:lnTo>
                  <a:lnTo>
                    <a:pt x="31" y="0"/>
                  </a:lnTo>
                  <a:lnTo>
                    <a:pt x="29" y="0"/>
                  </a:lnTo>
                  <a:lnTo>
                    <a:pt x="27" y="0"/>
                  </a:lnTo>
                  <a:lnTo>
                    <a:pt x="25" y="0"/>
                  </a:lnTo>
                  <a:lnTo>
                    <a:pt x="21" y="0"/>
                  </a:lnTo>
                  <a:lnTo>
                    <a:pt x="21" y="0"/>
                  </a:lnTo>
                  <a:lnTo>
                    <a:pt x="19" y="0"/>
                  </a:lnTo>
                  <a:lnTo>
                    <a:pt x="17" y="0"/>
                  </a:lnTo>
                  <a:lnTo>
                    <a:pt x="15" y="0"/>
                  </a:lnTo>
                  <a:lnTo>
                    <a:pt x="15" y="0"/>
                  </a:lnTo>
                  <a:lnTo>
                    <a:pt x="13" y="0"/>
                  </a:lnTo>
                  <a:lnTo>
                    <a:pt x="13" y="0"/>
                  </a:lnTo>
                  <a:lnTo>
                    <a:pt x="13" y="0"/>
                  </a:lnTo>
                  <a:lnTo>
                    <a:pt x="13" y="0"/>
                  </a:lnTo>
                  <a:lnTo>
                    <a:pt x="10" y="2"/>
                  </a:lnTo>
                  <a:lnTo>
                    <a:pt x="12" y="3"/>
                  </a:lnTo>
                  <a:lnTo>
                    <a:pt x="12" y="5"/>
                  </a:lnTo>
                  <a:lnTo>
                    <a:pt x="17" y="11"/>
                  </a:lnTo>
                  <a:lnTo>
                    <a:pt x="17" y="19"/>
                  </a:lnTo>
                  <a:lnTo>
                    <a:pt x="21" y="23"/>
                  </a:lnTo>
                  <a:lnTo>
                    <a:pt x="19" y="26"/>
                  </a:lnTo>
                  <a:lnTo>
                    <a:pt x="17" y="30"/>
                  </a:lnTo>
                  <a:lnTo>
                    <a:pt x="19" y="30"/>
                  </a:lnTo>
                  <a:lnTo>
                    <a:pt x="19" y="34"/>
                  </a:lnTo>
                  <a:lnTo>
                    <a:pt x="19" y="38"/>
                  </a:lnTo>
                  <a:lnTo>
                    <a:pt x="19" y="40"/>
                  </a:lnTo>
                  <a:lnTo>
                    <a:pt x="25" y="45"/>
                  </a:lnTo>
                  <a:lnTo>
                    <a:pt x="23" y="47"/>
                  </a:lnTo>
                  <a:lnTo>
                    <a:pt x="25" y="49"/>
                  </a:lnTo>
                  <a:lnTo>
                    <a:pt x="25" y="57"/>
                  </a:lnTo>
                  <a:lnTo>
                    <a:pt x="21" y="65"/>
                  </a:lnTo>
                  <a:lnTo>
                    <a:pt x="19" y="65"/>
                  </a:lnTo>
                  <a:lnTo>
                    <a:pt x="15" y="68"/>
                  </a:lnTo>
                  <a:lnTo>
                    <a:pt x="15" y="70"/>
                  </a:lnTo>
                  <a:lnTo>
                    <a:pt x="10" y="74"/>
                  </a:lnTo>
                  <a:lnTo>
                    <a:pt x="10" y="78"/>
                  </a:lnTo>
                  <a:lnTo>
                    <a:pt x="8" y="78"/>
                  </a:lnTo>
                  <a:lnTo>
                    <a:pt x="8" y="86"/>
                  </a:lnTo>
                  <a:lnTo>
                    <a:pt x="6" y="89"/>
                  </a:lnTo>
                  <a:lnTo>
                    <a:pt x="4" y="93"/>
                  </a:lnTo>
                  <a:lnTo>
                    <a:pt x="2" y="97"/>
                  </a:lnTo>
                  <a:lnTo>
                    <a:pt x="2" y="99"/>
                  </a:lnTo>
                  <a:lnTo>
                    <a:pt x="2" y="103"/>
                  </a:lnTo>
                  <a:lnTo>
                    <a:pt x="2" y="108"/>
                  </a:lnTo>
                  <a:lnTo>
                    <a:pt x="0" y="110"/>
                  </a:lnTo>
                  <a:lnTo>
                    <a:pt x="0" y="112"/>
                  </a:lnTo>
                  <a:lnTo>
                    <a:pt x="0" y="112"/>
                  </a:lnTo>
                  <a:lnTo>
                    <a:pt x="2" y="112"/>
                  </a:lnTo>
                  <a:lnTo>
                    <a:pt x="4" y="112"/>
                  </a:lnTo>
                  <a:lnTo>
                    <a:pt x="4" y="112"/>
                  </a:lnTo>
                  <a:lnTo>
                    <a:pt x="4" y="110"/>
                  </a:lnTo>
                  <a:lnTo>
                    <a:pt x="6" y="110"/>
                  </a:lnTo>
                  <a:lnTo>
                    <a:pt x="8" y="110"/>
                  </a:lnTo>
                  <a:lnTo>
                    <a:pt x="10" y="112"/>
                  </a:lnTo>
                  <a:lnTo>
                    <a:pt x="10" y="110"/>
                  </a:lnTo>
                  <a:lnTo>
                    <a:pt x="10" y="110"/>
                  </a:lnTo>
                  <a:lnTo>
                    <a:pt x="13" y="108"/>
                  </a:lnTo>
                  <a:lnTo>
                    <a:pt x="15" y="108"/>
                  </a:lnTo>
                  <a:lnTo>
                    <a:pt x="17" y="108"/>
                  </a:lnTo>
                  <a:lnTo>
                    <a:pt x="17" y="108"/>
                  </a:lnTo>
                  <a:lnTo>
                    <a:pt x="17" y="108"/>
                  </a:lnTo>
                  <a:lnTo>
                    <a:pt x="19" y="108"/>
                  </a:lnTo>
                  <a:lnTo>
                    <a:pt x="19" y="108"/>
                  </a:lnTo>
                  <a:lnTo>
                    <a:pt x="21" y="108"/>
                  </a:lnTo>
                  <a:lnTo>
                    <a:pt x="21" y="110"/>
                  </a:lnTo>
                  <a:lnTo>
                    <a:pt x="21" y="110"/>
                  </a:lnTo>
                  <a:lnTo>
                    <a:pt x="21" y="110"/>
                  </a:lnTo>
                  <a:lnTo>
                    <a:pt x="25" y="112"/>
                  </a:lnTo>
                  <a:lnTo>
                    <a:pt x="27" y="114"/>
                  </a:lnTo>
                  <a:lnTo>
                    <a:pt x="29" y="112"/>
                  </a:lnTo>
                  <a:lnTo>
                    <a:pt x="29" y="112"/>
                  </a:lnTo>
                  <a:lnTo>
                    <a:pt x="31" y="112"/>
                  </a:lnTo>
                  <a:lnTo>
                    <a:pt x="31" y="112"/>
                  </a:lnTo>
                  <a:lnTo>
                    <a:pt x="33" y="112"/>
                  </a:lnTo>
                  <a:lnTo>
                    <a:pt x="73" y="112"/>
                  </a:lnTo>
                  <a:lnTo>
                    <a:pt x="73" y="112"/>
                  </a:lnTo>
                  <a:lnTo>
                    <a:pt x="75" y="114"/>
                  </a:lnTo>
                  <a:lnTo>
                    <a:pt x="75" y="114"/>
                  </a:lnTo>
                  <a:lnTo>
                    <a:pt x="76" y="116"/>
                  </a:lnTo>
                  <a:lnTo>
                    <a:pt x="78" y="116"/>
                  </a:lnTo>
                  <a:lnTo>
                    <a:pt x="80" y="116"/>
                  </a:lnTo>
                  <a:lnTo>
                    <a:pt x="82" y="116"/>
                  </a:lnTo>
                  <a:lnTo>
                    <a:pt x="82" y="118"/>
                  </a:lnTo>
                  <a:lnTo>
                    <a:pt x="84" y="118"/>
                  </a:lnTo>
                  <a:lnTo>
                    <a:pt x="86" y="116"/>
                  </a:lnTo>
                  <a:lnTo>
                    <a:pt x="88" y="116"/>
                  </a:lnTo>
                  <a:lnTo>
                    <a:pt x="90" y="118"/>
                  </a:lnTo>
                  <a:lnTo>
                    <a:pt x="92" y="116"/>
                  </a:lnTo>
                  <a:lnTo>
                    <a:pt x="92" y="116"/>
                  </a:lnTo>
                  <a:lnTo>
                    <a:pt x="92" y="116"/>
                  </a:lnTo>
                  <a:lnTo>
                    <a:pt x="94" y="116"/>
                  </a:lnTo>
                  <a:lnTo>
                    <a:pt x="96" y="118"/>
                  </a:lnTo>
                  <a:lnTo>
                    <a:pt x="98" y="118"/>
                  </a:lnTo>
                  <a:lnTo>
                    <a:pt x="99" y="118"/>
                  </a:lnTo>
                  <a:lnTo>
                    <a:pt x="101" y="118"/>
                  </a:lnTo>
                  <a:lnTo>
                    <a:pt x="101" y="118"/>
                  </a:lnTo>
                  <a:lnTo>
                    <a:pt x="101" y="118"/>
                  </a:lnTo>
                  <a:lnTo>
                    <a:pt x="103" y="118"/>
                  </a:lnTo>
                  <a:lnTo>
                    <a:pt x="103" y="118"/>
                  </a:lnTo>
                  <a:lnTo>
                    <a:pt x="105" y="118"/>
                  </a:lnTo>
                  <a:lnTo>
                    <a:pt x="105" y="118"/>
                  </a:lnTo>
                  <a:lnTo>
                    <a:pt x="107" y="118"/>
                  </a:lnTo>
                  <a:lnTo>
                    <a:pt x="107" y="120"/>
                  </a:lnTo>
                  <a:lnTo>
                    <a:pt x="107" y="120"/>
                  </a:lnTo>
                  <a:lnTo>
                    <a:pt x="109" y="120"/>
                  </a:lnTo>
                  <a:lnTo>
                    <a:pt x="109" y="120"/>
                  </a:lnTo>
                  <a:lnTo>
                    <a:pt x="126" y="11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145"/>
            <p:cNvSpPr>
              <a:spLocks/>
            </p:cNvSpPr>
            <p:nvPr/>
          </p:nvSpPr>
          <p:spPr bwMode="auto">
            <a:xfrm>
              <a:off x="16318862" y="196887"/>
              <a:ext cx="164324" cy="134980"/>
            </a:xfrm>
            <a:custGeom>
              <a:avLst/>
              <a:gdLst>
                <a:gd name="T0" fmla="*/ 4 w 84"/>
                <a:gd name="T1" fmla="*/ 21 h 69"/>
                <a:gd name="T2" fmla="*/ 8 w 84"/>
                <a:gd name="T3" fmla="*/ 23 h 69"/>
                <a:gd name="T4" fmla="*/ 14 w 84"/>
                <a:gd name="T5" fmla="*/ 23 h 69"/>
                <a:gd name="T6" fmla="*/ 16 w 84"/>
                <a:gd name="T7" fmla="*/ 23 h 69"/>
                <a:gd name="T8" fmla="*/ 21 w 84"/>
                <a:gd name="T9" fmla="*/ 23 h 69"/>
                <a:gd name="T10" fmla="*/ 37 w 84"/>
                <a:gd name="T11" fmla="*/ 10 h 69"/>
                <a:gd name="T12" fmla="*/ 40 w 84"/>
                <a:gd name="T13" fmla="*/ 8 h 69"/>
                <a:gd name="T14" fmla="*/ 40 w 84"/>
                <a:gd name="T15" fmla="*/ 4 h 69"/>
                <a:gd name="T16" fmla="*/ 46 w 84"/>
                <a:gd name="T17" fmla="*/ 0 h 69"/>
                <a:gd name="T18" fmla="*/ 54 w 84"/>
                <a:gd name="T19" fmla="*/ 0 h 69"/>
                <a:gd name="T20" fmla="*/ 58 w 84"/>
                <a:gd name="T21" fmla="*/ 0 h 69"/>
                <a:gd name="T22" fmla="*/ 58 w 84"/>
                <a:gd name="T23" fmla="*/ 4 h 69"/>
                <a:gd name="T24" fmla="*/ 65 w 84"/>
                <a:gd name="T25" fmla="*/ 6 h 69"/>
                <a:gd name="T26" fmla="*/ 69 w 84"/>
                <a:gd name="T27" fmla="*/ 4 h 69"/>
                <a:gd name="T28" fmla="*/ 77 w 84"/>
                <a:gd name="T29" fmla="*/ 8 h 69"/>
                <a:gd name="T30" fmla="*/ 82 w 84"/>
                <a:gd name="T31" fmla="*/ 12 h 69"/>
                <a:gd name="T32" fmla="*/ 84 w 84"/>
                <a:gd name="T33" fmla="*/ 15 h 69"/>
                <a:gd name="T34" fmla="*/ 84 w 84"/>
                <a:gd name="T35" fmla="*/ 19 h 69"/>
                <a:gd name="T36" fmla="*/ 82 w 84"/>
                <a:gd name="T37" fmla="*/ 25 h 69"/>
                <a:gd name="T38" fmla="*/ 84 w 84"/>
                <a:gd name="T39" fmla="*/ 27 h 69"/>
                <a:gd name="T40" fmla="*/ 82 w 84"/>
                <a:gd name="T41" fmla="*/ 31 h 69"/>
                <a:gd name="T42" fmla="*/ 80 w 84"/>
                <a:gd name="T43" fmla="*/ 34 h 69"/>
                <a:gd name="T44" fmla="*/ 82 w 84"/>
                <a:gd name="T45" fmla="*/ 38 h 69"/>
                <a:gd name="T46" fmla="*/ 84 w 84"/>
                <a:gd name="T47" fmla="*/ 42 h 69"/>
                <a:gd name="T48" fmla="*/ 79 w 84"/>
                <a:gd name="T49" fmla="*/ 46 h 69"/>
                <a:gd name="T50" fmla="*/ 79 w 84"/>
                <a:gd name="T51" fmla="*/ 50 h 69"/>
                <a:gd name="T52" fmla="*/ 77 w 84"/>
                <a:gd name="T53" fmla="*/ 55 h 69"/>
                <a:gd name="T54" fmla="*/ 63 w 84"/>
                <a:gd name="T55" fmla="*/ 67 h 69"/>
                <a:gd name="T56" fmla="*/ 56 w 84"/>
                <a:gd name="T57" fmla="*/ 69 h 69"/>
                <a:gd name="T58" fmla="*/ 50 w 84"/>
                <a:gd name="T59" fmla="*/ 67 h 69"/>
                <a:gd name="T60" fmla="*/ 44 w 84"/>
                <a:gd name="T61" fmla="*/ 65 h 69"/>
                <a:gd name="T62" fmla="*/ 42 w 84"/>
                <a:gd name="T63" fmla="*/ 63 h 69"/>
                <a:gd name="T64" fmla="*/ 37 w 84"/>
                <a:gd name="T65" fmla="*/ 61 h 69"/>
                <a:gd name="T66" fmla="*/ 31 w 84"/>
                <a:gd name="T67" fmla="*/ 59 h 69"/>
                <a:gd name="T68" fmla="*/ 27 w 84"/>
                <a:gd name="T69" fmla="*/ 55 h 69"/>
                <a:gd name="T70" fmla="*/ 25 w 84"/>
                <a:gd name="T71" fmla="*/ 52 h 69"/>
                <a:gd name="T72" fmla="*/ 21 w 84"/>
                <a:gd name="T73" fmla="*/ 48 h 69"/>
                <a:gd name="T74" fmla="*/ 21 w 84"/>
                <a:gd name="T75" fmla="*/ 46 h 69"/>
                <a:gd name="T76" fmla="*/ 17 w 84"/>
                <a:gd name="T77" fmla="*/ 42 h 69"/>
                <a:gd name="T78" fmla="*/ 12 w 84"/>
                <a:gd name="T79" fmla="*/ 36 h 69"/>
                <a:gd name="T80" fmla="*/ 10 w 84"/>
                <a:gd name="T81" fmla="*/ 34 h 69"/>
                <a:gd name="T82" fmla="*/ 6 w 84"/>
                <a:gd name="T83" fmla="*/ 29 h 69"/>
                <a:gd name="T84" fmla="*/ 4 w 84"/>
                <a:gd name="T85" fmla="*/ 27 h 69"/>
                <a:gd name="T86" fmla="*/ 0 w 84"/>
                <a:gd name="T87" fmla="*/ 25 h 69"/>
                <a:gd name="T88" fmla="*/ 0 w 84"/>
                <a:gd name="T89" fmla="*/ 23 h 69"/>
                <a:gd name="T90" fmla="*/ 0 w 84"/>
                <a:gd name="T91" fmla="*/ 2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 h="69">
                  <a:moveTo>
                    <a:pt x="0" y="21"/>
                  </a:moveTo>
                  <a:lnTo>
                    <a:pt x="2" y="21"/>
                  </a:lnTo>
                  <a:lnTo>
                    <a:pt x="4" y="21"/>
                  </a:lnTo>
                  <a:lnTo>
                    <a:pt x="6" y="23"/>
                  </a:lnTo>
                  <a:lnTo>
                    <a:pt x="8" y="23"/>
                  </a:lnTo>
                  <a:lnTo>
                    <a:pt x="8" y="23"/>
                  </a:lnTo>
                  <a:lnTo>
                    <a:pt x="10" y="21"/>
                  </a:lnTo>
                  <a:lnTo>
                    <a:pt x="12" y="21"/>
                  </a:lnTo>
                  <a:lnTo>
                    <a:pt x="14" y="23"/>
                  </a:lnTo>
                  <a:lnTo>
                    <a:pt x="14" y="23"/>
                  </a:lnTo>
                  <a:lnTo>
                    <a:pt x="16" y="23"/>
                  </a:lnTo>
                  <a:lnTo>
                    <a:pt x="16" y="23"/>
                  </a:lnTo>
                  <a:lnTo>
                    <a:pt x="17" y="23"/>
                  </a:lnTo>
                  <a:lnTo>
                    <a:pt x="19" y="25"/>
                  </a:lnTo>
                  <a:lnTo>
                    <a:pt x="21" y="23"/>
                  </a:lnTo>
                  <a:lnTo>
                    <a:pt x="25" y="19"/>
                  </a:lnTo>
                  <a:lnTo>
                    <a:pt x="29" y="13"/>
                  </a:lnTo>
                  <a:lnTo>
                    <a:pt x="37" y="10"/>
                  </a:lnTo>
                  <a:lnTo>
                    <a:pt x="40" y="8"/>
                  </a:lnTo>
                  <a:lnTo>
                    <a:pt x="40" y="8"/>
                  </a:lnTo>
                  <a:lnTo>
                    <a:pt x="40" y="8"/>
                  </a:lnTo>
                  <a:lnTo>
                    <a:pt x="40" y="6"/>
                  </a:lnTo>
                  <a:lnTo>
                    <a:pt x="40" y="6"/>
                  </a:lnTo>
                  <a:lnTo>
                    <a:pt x="40" y="4"/>
                  </a:lnTo>
                  <a:lnTo>
                    <a:pt x="42" y="2"/>
                  </a:lnTo>
                  <a:lnTo>
                    <a:pt x="44" y="2"/>
                  </a:lnTo>
                  <a:lnTo>
                    <a:pt x="46" y="0"/>
                  </a:lnTo>
                  <a:lnTo>
                    <a:pt x="48" y="0"/>
                  </a:lnTo>
                  <a:lnTo>
                    <a:pt x="50" y="0"/>
                  </a:lnTo>
                  <a:lnTo>
                    <a:pt x="54" y="0"/>
                  </a:lnTo>
                  <a:lnTo>
                    <a:pt x="54" y="0"/>
                  </a:lnTo>
                  <a:lnTo>
                    <a:pt x="54" y="0"/>
                  </a:lnTo>
                  <a:lnTo>
                    <a:pt x="58" y="0"/>
                  </a:lnTo>
                  <a:lnTo>
                    <a:pt x="58" y="0"/>
                  </a:lnTo>
                  <a:lnTo>
                    <a:pt x="58" y="0"/>
                  </a:lnTo>
                  <a:lnTo>
                    <a:pt x="58" y="4"/>
                  </a:lnTo>
                  <a:lnTo>
                    <a:pt x="61" y="4"/>
                  </a:lnTo>
                  <a:lnTo>
                    <a:pt x="63" y="4"/>
                  </a:lnTo>
                  <a:lnTo>
                    <a:pt x="65" y="6"/>
                  </a:lnTo>
                  <a:lnTo>
                    <a:pt x="65" y="4"/>
                  </a:lnTo>
                  <a:lnTo>
                    <a:pt x="67" y="4"/>
                  </a:lnTo>
                  <a:lnTo>
                    <a:pt x="69" y="4"/>
                  </a:lnTo>
                  <a:lnTo>
                    <a:pt x="73" y="6"/>
                  </a:lnTo>
                  <a:lnTo>
                    <a:pt x="75" y="8"/>
                  </a:lnTo>
                  <a:lnTo>
                    <a:pt x="77" y="8"/>
                  </a:lnTo>
                  <a:lnTo>
                    <a:pt x="79" y="10"/>
                  </a:lnTo>
                  <a:lnTo>
                    <a:pt x="80" y="10"/>
                  </a:lnTo>
                  <a:lnTo>
                    <a:pt x="82" y="12"/>
                  </a:lnTo>
                  <a:lnTo>
                    <a:pt x="84" y="12"/>
                  </a:lnTo>
                  <a:lnTo>
                    <a:pt x="84" y="13"/>
                  </a:lnTo>
                  <a:lnTo>
                    <a:pt x="84" y="15"/>
                  </a:lnTo>
                  <a:lnTo>
                    <a:pt x="84" y="15"/>
                  </a:lnTo>
                  <a:lnTo>
                    <a:pt x="84" y="17"/>
                  </a:lnTo>
                  <a:lnTo>
                    <a:pt x="84" y="19"/>
                  </a:lnTo>
                  <a:lnTo>
                    <a:pt x="84" y="19"/>
                  </a:lnTo>
                  <a:lnTo>
                    <a:pt x="82" y="21"/>
                  </a:lnTo>
                  <a:lnTo>
                    <a:pt x="82" y="25"/>
                  </a:lnTo>
                  <a:lnTo>
                    <a:pt x="82" y="27"/>
                  </a:lnTo>
                  <a:lnTo>
                    <a:pt x="82" y="27"/>
                  </a:lnTo>
                  <a:lnTo>
                    <a:pt x="84" y="27"/>
                  </a:lnTo>
                  <a:lnTo>
                    <a:pt x="84" y="29"/>
                  </a:lnTo>
                  <a:lnTo>
                    <a:pt x="82" y="29"/>
                  </a:lnTo>
                  <a:lnTo>
                    <a:pt x="82" y="31"/>
                  </a:lnTo>
                  <a:lnTo>
                    <a:pt x="82" y="33"/>
                  </a:lnTo>
                  <a:lnTo>
                    <a:pt x="80" y="33"/>
                  </a:lnTo>
                  <a:lnTo>
                    <a:pt x="80" y="34"/>
                  </a:lnTo>
                  <a:lnTo>
                    <a:pt x="82" y="36"/>
                  </a:lnTo>
                  <a:lnTo>
                    <a:pt x="82" y="38"/>
                  </a:lnTo>
                  <a:lnTo>
                    <a:pt x="82" y="38"/>
                  </a:lnTo>
                  <a:lnTo>
                    <a:pt x="82" y="40"/>
                  </a:lnTo>
                  <a:lnTo>
                    <a:pt x="82" y="40"/>
                  </a:lnTo>
                  <a:lnTo>
                    <a:pt x="84" y="42"/>
                  </a:lnTo>
                  <a:lnTo>
                    <a:pt x="82" y="44"/>
                  </a:lnTo>
                  <a:lnTo>
                    <a:pt x="80" y="46"/>
                  </a:lnTo>
                  <a:lnTo>
                    <a:pt x="79" y="46"/>
                  </a:lnTo>
                  <a:lnTo>
                    <a:pt x="79" y="46"/>
                  </a:lnTo>
                  <a:lnTo>
                    <a:pt x="77" y="48"/>
                  </a:lnTo>
                  <a:lnTo>
                    <a:pt x="79" y="50"/>
                  </a:lnTo>
                  <a:lnTo>
                    <a:pt x="77" y="52"/>
                  </a:lnTo>
                  <a:lnTo>
                    <a:pt x="77" y="54"/>
                  </a:lnTo>
                  <a:lnTo>
                    <a:pt x="77" y="55"/>
                  </a:lnTo>
                  <a:lnTo>
                    <a:pt x="77" y="57"/>
                  </a:lnTo>
                  <a:lnTo>
                    <a:pt x="65" y="69"/>
                  </a:lnTo>
                  <a:lnTo>
                    <a:pt x="63" y="67"/>
                  </a:lnTo>
                  <a:lnTo>
                    <a:pt x="59" y="67"/>
                  </a:lnTo>
                  <a:lnTo>
                    <a:pt x="56" y="67"/>
                  </a:lnTo>
                  <a:lnTo>
                    <a:pt x="56" y="69"/>
                  </a:lnTo>
                  <a:lnTo>
                    <a:pt x="54" y="67"/>
                  </a:lnTo>
                  <a:lnTo>
                    <a:pt x="52" y="67"/>
                  </a:lnTo>
                  <a:lnTo>
                    <a:pt x="50" y="67"/>
                  </a:lnTo>
                  <a:lnTo>
                    <a:pt x="50" y="65"/>
                  </a:lnTo>
                  <a:lnTo>
                    <a:pt x="46" y="65"/>
                  </a:lnTo>
                  <a:lnTo>
                    <a:pt x="44" y="65"/>
                  </a:lnTo>
                  <a:lnTo>
                    <a:pt x="42" y="65"/>
                  </a:lnTo>
                  <a:lnTo>
                    <a:pt x="42" y="63"/>
                  </a:lnTo>
                  <a:lnTo>
                    <a:pt x="42" y="63"/>
                  </a:lnTo>
                  <a:lnTo>
                    <a:pt x="40" y="61"/>
                  </a:lnTo>
                  <a:lnTo>
                    <a:pt x="38" y="61"/>
                  </a:lnTo>
                  <a:lnTo>
                    <a:pt x="37" y="61"/>
                  </a:lnTo>
                  <a:lnTo>
                    <a:pt x="37" y="59"/>
                  </a:lnTo>
                  <a:lnTo>
                    <a:pt x="33" y="59"/>
                  </a:lnTo>
                  <a:lnTo>
                    <a:pt x="31" y="59"/>
                  </a:lnTo>
                  <a:lnTo>
                    <a:pt x="29" y="59"/>
                  </a:lnTo>
                  <a:lnTo>
                    <a:pt x="29" y="57"/>
                  </a:lnTo>
                  <a:lnTo>
                    <a:pt x="27" y="55"/>
                  </a:lnTo>
                  <a:lnTo>
                    <a:pt x="25" y="55"/>
                  </a:lnTo>
                  <a:lnTo>
                    <a:pt x="25" y="54"/>
                  </a:lnTo>
                  <a:lnTo>
                    <a:pt x="25" y="52"/>
                  </a:lnTo>
                  <a:lnTo>
                    <a:pt x="25" y="50"/>
                  </a:lnTo>
                  <a:lnTo>
                    <a:pt x="23" y="48"/>
                  </a:lnTo>
                  <a:lnTo>
                    <a:pt x="21" y="48"/>
                  </a:lnTo>
                  <a:lnTo>
                    <a:pt x="21" y="48"/>
                  </a:lnTo>
                  <a:lnTo>
                    <a:pt x="21" y="46"/>
                  </a:lnTo>
                  <a:lnTo>
                    <a:pt x="21" y="46"/>
                  </a:lnTo>
                  <a:lnTo>
                    <a:pt x="19" y="46"/>
                  </a:lnTo>
                  <a:lnTo>
                    <a:pt x="19" y="44"/>
                  </a:lnTo>
                  <a:lnTo>
                    <a:pt x="17" y="42"/>
                  </a:lnTo>
                  <a:lnTo>
                    <a:pt x="16" y="42"/>
                  </a:lnTo>
                  <a:lnTo>
                    <a:pt x="12" y="38"/>
                  </a:lnTo>
                  <a:lnTo>
                    <a:pt x="12" y="36"/>
                  </a:lnTo>
                  <a:lnTo>
                    <a:pt x="10" y="36"/>
                  </a:lnTo>
                  <a:lnTo>
                    <a:pt x="10" y="34"/>
                  </a:lnTo>
                  <a:lnTo>
                    <a:pt x="10" y="34"/>
                  </a:lnTo>
                  <a:lnTo>
                    <a:pt x="8" y="33"/>
                  </a:lnTo>
                  <a:lnTo>
                    <a:pt x="8" y="31"/>
                  </a:lnTo>
                  <a:lnTo>
                    <a:pt x="6" y="29"/>
                  </a:lnTo>
                  <a:lnTo>
                    <a:pt x="6" y="29"/>
                  </a:lnTo>
                  <a:lnTo>
                    <a:pt x="6" y="29"/>
                  </a:lnTo>
                  <a:lnTo>
                    <a:pt x="4" y="27"/>
                  </a:lnTo>
                  <a:lnTo>
                    <a:pt x="4" y="27"/>
                  </a:lnTo>
                  <a:lnTo>
                    <a:pt x="2" y="25"/>
                  </a:lnTo>
                  <a:lnTo>
                    <a:pt x="0" y="25"/>
                  </a:lnTo>
                  <a:lnTo>
                    <a:pt x="0" y="23"/>
                  </a:lnTo>
                  <a:lnTo>
                    <a:pt x="0" y="23"/>
                  </a:lnTo>
                  <a:lnTo>
                    <a:pt x="0" y="23"/>
                  </a:lnTo>
                  <a:lnTo>
                    <a:pt x="0" y="21"/>
                  </a:lnTo>
                  <a:lnTo>
                    <a:pt x="0" y="21"/>
                  </a:lnTo>
                  <a:lnTo>
                    <a:pt x="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146"/>
            <p:cNvSpPr>
              <a:spLocks/>
            </p:cNvSpPr>
            <p:nvPr/>
          </p:nvSpPr>
          <p:spPr bwMode="auto">
            <a:xfrm>
              <a:off x="16207358" y="237967"/>
              <a:ext cx="197580" cy="179973"/>
            </a:xfrm>
            <a:custGeom>
              <a:avLst/>
              <a:gdLst>
                <a:gd name="T0" fmla="*/ 57 w 101"/>
                <a:gd name="T1" fmla="*/ 2 h 92"/>
                <a:gd name="T2" fmla="*/ 59 w 101"/>
                <a:gd name="T3" fmla="*/ 4 h 92"/>
                <a:gd name="T4" fmla="*/ 63 w 101"/>
                <a:gd name="T5" fmla="*/ 8 h 92"/>
                <a:gd name="T6" fmla="*/ 65 w 101"/>
                <a:gd name="T7" fmla="*/ 10 h 92"/>
                <a:gd name="T8" fmla="*/ 67 w 101"/>
                <a:gd name="T9" fmla="*/ 13 h 92"/>
                <a:gd name="T10" fmla="*/ 69 w 101"/>
                <a:gd name="T11" fmla="*/ 17 h 92"/>
                <a:gd name="T12" fmla="*/ 76 w 101"/>
                <a:gd name="T13" fmla="*/ 23 h 92"/>
                <a:gd name="T14" fmla="*/ 78 w 101"/>
                <a:gd name="T15" fmla="*/ 25 h 92"/>
                <a:gd name="T16" fmla="*/ 80 w 101"/>
                <a:gd name="T17" fmla="*/ 27 h 92"/>
                <a:gd name="T18" fmla="*/ 82 w 101"/>
                <a:gd name="T19" fmla="*/ 33 h 92"/>
                <a:gd name="T20" fmla="*/ 86 w 101"/>
                <a:gd name="T21" fmla="*/ 36 h 92"/>
                <a:gd name="T22" fmla="*/ 90 w 101"/>
                <a:gd name="T23" fmla="*/ 38 h 92"/>
                <a:gd name="T24" fmla="*/ 95 w 101"/>
                <a:gd name="T25" fmla="*/ 40 h 92"/>
                <a:gd name="T26" fmla="*/ 99 w 101"/>
                <a:gd name="T27" fmla="*/ 42 h 92"/>
                <a:gd name="T28" fmla="*/ 99 w 101"/>
                <a:gd name="T29" fmla="*/ 44 h 92"/>
                <a:gd name="T30" fmla="*/ 95 w 101"/>
                <a:gd name="T31" fmla="*/ 46 h 92"/>
                <a:gd name="T32" fmla="*/ 94 w 101"/>
                <a:gd name="T33" fmla="*/ 48 h 92"/>
                <a:gd name="T34" fmla="*/ 90 w 101"/>
                <a:gd name="T35" fmla="*/ 50 h 92"/>
                <a:gd name="T36" fmla="*/ 84 w 101"/>
                <a:gd name="T37" fmla="*/ 52 h 92"/>
                <a:gd name="T38" fmla="*/ 80 w 101"/>
                <a:gd name="T39" fmla="*/ 55 h 92"/>
                <a:gd name="T40" fmla="*/ 76 w 101"/>
                <a:gd name="T41" fmla="*/ 55 h 92"/>
                <a:gd name="T42" fmla="*/ 73 w 101"/>
                <a:gd name="T43" fmla="*/ 63 h 92"/>
                <a:gd name="T44" fmla="*/ 73 w 101"/>
                <a:gd name="T45" fmla="*/ 65 h 92"/>
                <a:gd name="T46" fmla="*/ 69 w 101"/>
                <a:gd name="T47" fmla="*/ 67 h 92"/>
                <a:gd name="T48" fmla="*/ 67 w 101"/>
                <a:gd name="T49" fmla="*/ 71 h 92"/>
                <a:gd name="T50" fmla="*/ 61 w 101"/>
                <a:gd name="T51" fmla="*/ 71 h 92"/>
                <a:gd name="T52" fmla="*/ 59 w 101"/>
                <a:gd name="T53" fmla="*/ 76 h 92"/>
                <a:gd name="T54" fmla="*/ 59 w 101"/>
                <a:gd name="T55" fmla="*/ 80 h 92"/>
                <a:gd name="T56" fmla="*/ 55 w 101"/>
                <a:gd name="T57" fmla="*/ 80 h 92"/>
                <a:gd name="T58" fmla="*/ 48 w 101"/>
                <a:gd name="T59" fmla="*/ 80 h 92"/>
                <a:gd name="T60" fmla="*/ 40 w 101"/>
                <a:gd name="T61" fmla="*/ 78 h 92"/>
                <a:gd name="T62" fmla="*/ 34 w 101"/>
                <a:gd name="T63" fmla="*/ 76 h 92"/>
                <a:gd name="T64" fmla="*/ 29 w 101"/>
                <a:gd name="T65" fmla="*/ 84 h 92"/>
                <a:gd name="T66" fmla="*/ 21 w 101"/>
                <a:gd name="T67" fmla="*/ 88 h 92"/>
                <a:gd name="T68" fmla="*/ 15 w 101"/>
                <a:gd name="T69" fmla="*/ 90 h 92"/>
                <a:gd name="T70" fmla="*/ 8 w 101"/>
                <a:gd name="T71" fmla="*/ 90 h 92"/>
                <a:gd name="T72" fmla="*/ 8 w 101"/>
                <a:gd name="T73" fmla="*/ 86 h 92"/>
                <a:gd name="T74" fmla="*/ 4 w 101"/>
                <a:gd name="T75" fmla="*/ 75 h 92"/>
                <a:gd name="T76" fmla="*/ 0 w 101"/>
                <a:gd name="T77" fmla="*/ 73 h 92"/>
                <a:gd name="T78" fmla="*/ 11 w 101"/>
                <a:gd name="T79" fmla="*/ 42 h 92"/>
                <a:gd name="T80" fmla="*/ 31 w 101"/>
                <a:gd name="T81" fmla="*/ 6 h 92"/>
                <a:gd name="T82" fmla="*/ 36 w 101"/>
                <a:gd name="T83" fmla="*/ 4 h 92"/>
                <a:gd name="T84" fmla="*/ 38 w 101"/>
                <a:gd name="T85" fmla="*/ 6 h 92"/>
                <a:gd name="T86" fmla="*/ 38 w 101"/>
                <a:gd name="T87" fmla="*/ 8 h 92"/>
                <a:gd name="T88" fmla="*/ 46 w 101"/>
                <a:gd name="T89" fmla="*/ 2 h 92"/>
                <a:gd name="T90" fmla="*/ 50 w 101"/>
                <a:gd name="T91" fmla="*/ 2 h 92"/>
                <a:gd name="T92" fmla="*/ 57 w 101"/>
                <a:gd name="T9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92">
                  <a:moveTo>
                    <a:pt x="57" y="0"/>
                  </a:moveTo>
                  <a:lnTo>
                    <a:pt x="57" y="2"/>
                  </a:lnTo>
                  <a:lnTo>
                    <a:pt x="57" y="2"/>
                  </a:lnTo>
                  <a:lnTo>
                    <a:pt x="57" y="2"/>
                  </a:lnTo>
                  <a:lnTo>
                    <a:pt x="57" y="4"/>
                  </a:lnTo>
                  <a:lnTo>
                    <a:pt x="59" y="4"/>
                  </a:lnTo>
                  <a:lnTo>
                    <a:pt x="61" y="6"/>
                  </a:lnTo>
                  <a:lnTo>
                    <a:pt x="61" y="6"/>
                  </a:lnTo>
                  <a:lnTo>
                    <a:pt x="63" y="8"/>
                  </a:lnTo>
                  <a:lnTo>
                    <a:pt x="63" y="8"/>
                  </a:lnTo>
                  <a:lnTo>
                    <a:pt x="63" y="8"/>
                  </a:lnTo>
                  <a:lnTo>
                    <a:pt x="65" y="10"/>
                  </a:lnTo>
                  <a:lnTo>
                    <a:pt x="65" y="12"/>
                  </a:lnTo>
                  <a:lnTo>
                    <a:pt x="67" y="13"/>
                  </a:lnTo>
                  <a:lnTo>
                    <a:pt x="67" y="13"/>
                  </a:lnTo>
                  <a:lnTo>
                    <a:pt x="67" y="15"/>
                  </a:lnTo>
                  <a:lnTo>
                    <a:pt x="69" y="15"/>
                  </a:lnTo>
                  <a:lnTo>
                    <a:pt x="69" y="17"/>
                  </a:lnTo>
                  <a:lnTo>
                    <a:pt x="73" y="21"/>
                  </a:lnTo>
                  <a:lnTo>
                    <a:pt x="74" y="21"/>
                  </a:lnTo>
                  <a:lnTo>
                    <a:pt x="76" y="23"/>
                  </a:lnTo>
                  <a:lnTo>
                    <a:pt x="76" y="25"/>
                  </a:lnTo>
                  <a:lnTo>
                    <a:pt x="78" y="25"/>
                  </a:lnTo>
                  <a:lnTo>
                    <a:pt x="78" y="25"/>
                  </a:lnTo>
                  <a:lnTo>
                    <a:pt x="78" y="27"/>
                  </a:lnTo>
                  <a:lnTo>
                    <a:pt x="78" y="27"/>
                  </a:lnTo>
                  <a:lnTo>
                    <a:pt x="80" y="27"/>
                  </a:lnTo>
                  <a:lnTo>
                    <a:pt x="82" y="29"/>
                  </a:lnTo>
                  <a:lnTo>
                    <a:pt x="82" y="31"/>
                  </a:lnTo>
                  <a:lnTo>
                    <a:pt x="82" y="33"/>
                  </a:lnTo>
                  <a:lnTo>
                    <a:pt x="82" y="34"/>
                  </a:lnTo>
                  <a:lnTo>
                    <a:pt x="84" y="34"/>
                  </a:lnTo>
                  <a:lnTo>
                    <a:pt x="86" y="36"/>
                  </a:lnTo>
                  <a:lnTo>
                    <a:pt x="86" y="38"/>
                  </a:lnTo>
                  <a:lnTo>
                    <a:pt x="88" y="38"/>
                  </a:lnTo>
                  <a:lnTo>
                    <a:pt x="90" y="38"/>
                  </a:lnTo>
                  <a:lnTo>
                    <a:pt x="94" y="38"/>
                  </a:lnTo>
                  <a:lnTo>
                    <a:pt x="94" y="40"/>
                  </a:lnTo>
                  <a:lnTo>
                    <a:pt x="95" y="40"/>
                  </a:lnTo>
                  <a:lnTo>
                    <a:pt x="97" y="40"/>
                  </a:lnTo>
                  <a:lnTo>
                    <a:pt x="99" y="42"/>
                  </a:lnTo>
                  <a:lnTo>
                    <a:pt x="99" y="42"/>
                  </a:lnTo>
                  <a:lnTo>
                    <a:pt x="99" y="44"/>
                  </a:lnTo>
                  <a:lnTo>
                    <a:pt x="101" y="44"/>
                  </a:lnTo>
                  <a:lnTo>
                    <a:pt x="99" y="44"/>
                  </a:lnTo>
                  <a:lnTo>
                    <a:pt x="97" y="46"/>
                  </a:lnTo>
                  <a:lnTo>
                    <a:pt x="95" y="46"/>
                  </a:lnTo>
                  <a:lnTo>
                    <a:pt x="95" y="46"/>
                  </a:lnTo>
                  <a:lnTo>
                    <a:pt x="95" y="48"/>
                  </a:lnTo>
                  <a:lnTo>
                    <a:pt x="95" y="48"/>
                  </a:lnTo>
                  <a:lnTo>
                    <a:pt x="94" y="48"/>
                  </a:lnTo>
                  <a:lnTo>
                    <a:pt x="92" y="50"/>
                  </a:lnTo>
                  <a:lnTo>
                    <a:pt x="90" y="50"/>
                  </a:lnTo>
                  <a:lnTo>
                    <a:pt x="90" y="50"/>
                  </a:lnTo>
                  <a:lnTo>
                    <a:pt x="88" y="50"/>
                  </a:lnTo>
                  <a:lnTo>
                    <a:pt x="86" y="50"/>
                  </a:lnTo>
                  <a:lnTo>
                    <a:pt x="84" y="52"/>
                  </a:lnTo>
                  <a:lnTo>
                    <a:pt x="82" y="54"/>
                  </a:lnTo>
                  <a:lnTo>
                    <a:pt x="82" y="54"/>
                  </a:lnTo>
                  <a:lnTo>
                    <a:pt x="80" y="55"/>
                  </a:lnTo>
                  <a:lnTo>
                    <a:pt x="80" y="55"/>
                  </a:lnTo>
                  <a:lnTo>
                    <a:pt x="78" y="55"/>
                  </a:lnTo>
                  <a:lnTo>
                    <a:pt x="76" y="55"/>
                  </a:lnTo>
                  <a:lnTo>
                    <a:pt x="76" y="57"/>
                  </a:lnTo>
                  <a:lnTo>
                    <a:pt x="73" y="61"/>
                  </a:lnTo>
                  <a:lnTo>
                    <a:pt x="73" y="63"/>
                  </a:lnTo>
                  <a:lnTo>
                    <a:pt x="73" y="63"/>
                  </a:lnTo>
                  <a:lnTo>
                    <a:pt x="73" y="65"/>
                  </a:lnTo>
                  <a:lnTo>
                    <a:pt x="73" y="65"/>
                  </a:lnTo>
                  <a:lnTo>
                    <a:pt x="71" y="67"/>
                  </a:lnTo>
                  <a:lnTo>
                    <a:pt x="71" y="67"/>
                  </a:lnTo>
                  <a:lnTo>
                    <a:pt x="69" y="67"/>
                  </a:lnTo>
                  <a:lnTo>
                    <a:pt x="67" y="69"/>
                  </a:lnTo>
                  <a:lnTo>
                    <a:pt x="67" y="69"/>
                  </a:lnTo>
                  <a:lnTo>
                    <a:pt x="67" y="71"/>
                  </a:lnTo>
                  <a:lnTo>
                    <a:pt x="65" y="71"/>
                  </a:lnTo>
                  <a:lnTo>
                    <a:pt x="63" y="71"/>
                  </a:lnTo>
                  <a:lnTo>
                    <a:pt x="61" y="71"/>
                  </a:lnTo>
                  <a:lnTo>
                    <a:pt x="61" y="73"/>
                  </a:lnTo>
                  <a:lnTo>
                    <a:pt x="61" y="76"/>
                  </a:lnTo>
                  <a:lnTo>
                    <a:pt x="59" y="76"/>
                  </a:lnTo>
                  <a:lnTo>
                    <a:pt x="59" y="78"/>
                  </a:lnTo>
                  <a:lnTo>
                    <a:pt x="59" y="80"/>
                  </a:lnTo>
                  <a:lnTo>
                    <a:pt x="59" y="80"/>
                  </a:lnTo>
                  <a:lnTo>
                    <a:pt x="57" y="82"/>
                  </a:lnTo>
                  <a:lnTo>
                    <a:pt x="55" y="82"/>
                  </a:lnTo>
                  <a:lnTo>
                    <a:pt x="55" y="80"/>
                  </a:lnTo>
                  <a:lnTo>
                    <a:pt x="53" y="80"/>
                  </a:lnTo>
                  <a:lnTo>
                    <a:pt x="50" y="80"/>
                  </a:lnTo>
                  <a:lnTo>
                    <a:pt x="48" y="80"/>
                  </a:lnTo>
                  <a:lnTo>
                    <a:pt x="46" y="80"/>
                  </a:lnTo>
                  <a:lnTo>
                    <a:pt x="44" y="80"/>
                  </a:lnTo>
                  <a:lnTo>
                    <a:pt x="40" y="78"/>
                  </a:lnTo>
                  <a:lnTo>
                    <a:pt x="40" y="78"/>
                  </a:lnTo>
                  <a:lnTo>
                    <a:pt x="38" y="78"/>
                  </a:lnTo>
                  <a:lnTo>
                    <a:pt x="34" y="76"/>
                  </a:lnTo>
                  <a:lnTo>
                    <a:pt x="32" y="76"/>
                  </a:lnTo>
                  <a:lnTo>
                    <a:pt x="29" y="80"/>
                  </a:lnTo>
                  <a:lnTo>
                    <a:pt x="29" y="84"/>
                  </a:lnTo>
                  <a:lnTo>
                    <a:pt x="25" y="86"/>
                  </a:lnTo>
                  <a:lnTo>
                    <a:pt x="23" y="86"/>
                  </a:lnTo>
                  <a:lnTo>
                    <a:pt x="21" y="88"/>
                  </a:lnTo>
                  <a:lnTo>
                    <a:pt x="19" y="90"/>
                  </a:lnTo>
                  <a:lnTo>
                    <a:pt x="17" y="90"/>
                  </a:lnTo>
                  <a:lnTo>
                    <a:pt x="15" y="90"/>
                  </a:lnTo>
                  <a:lnTo>
                    <a:pt x="13" y="90"/>
                  </a:lnTo>
                  <a:lnTo>
                    <a:pt x="11" y="92"/>
                  </a:lnTo>
                  <a:lnTo>
                    <a:pt x="8" y="90"/>
                  </a:lnTo>
                  <a:lnTo>
                    <a:pt x="6" y="92"/>
                  </a:lnTo>
                  <a:lnTo>
                    <a:pt x="6" y="90"/>
                  </a:lnTo>
                  <a:lnTo>
                    <a:pt x="8" y="86"/>
                  </a:lnTo>
                  <a:lnTo>
                    <a:pt x="8" y="84"/>
                  </a:lnTo>
                  <a:lnTo>
                    <a:pt x="4" y="78"/>
                  </a:lnTo>
                  <a:lnTo>
                    <a:pt x="4" y="75"/>
                  </a:lnTo>
                  <a:lnTo>
                    <a:pt x="0" y="73"/>
                  </a:lnTo>
                  <a:lnTo>
                    <a:pt x="0" y="73"/>
                  </a:lnTo>
                  <a:lnTo>
                    <a:pt x="0" y="73"/>
                  </a:lnTo>
                  <a:lnTo>
                    <a:pt x="0" y="73"/>
                  </a:lnTo>
                  <a:lnTo>
                    <a:pt x="2" y="42"/>
                  </a:lnTo>
                  <a:lnTo>
                    <a:pt x="11" y="42"/>
                  </a:lnTo>
                  <a:lnTo>
                    <a:pt x="13" y="8"/>
                  </a:lnTo>
                  <a:lnTo>
                    <a:pt x="21" y="8"/>
                  </a:lnTo>
                  <a:lnTo>
                    <a:pt x="31" y="6"/>
                  </a:lnTo>
                  <a:lnTo>
                    <a:pt x="34" y="4"/>
                  </a:lnTo>
                  <a:lnTo>
                    <a:pt x="36" y="4"/>
                  </a:lnTo>
                  <a:lnTo>
                    <a:pt x="36" y="4"/>
                  </a:lnTo>
                  <a:lnTo>
                    <a:pt x="36" y="4"/>
                  </a:lnTo>
                  <a:lnTo>
                    <a:pt x="38" y="6"/>
                  </a:lnTo>
                  <a:lnTo>
                    <a:pt x="38" y="6"/>
                  </a:lnTo>
                  <a:lnTo>
                    <a:pt x="38" y="8"/>
                  </a:lnTo>
                  <a:lnTo>
                    <a:pt x="38" y="8"/>
                  </a:lnTo>
                  <a:lnTo>
                    <a:pt x="38" y="8"/>
                  </a:lnTo>
                  <a:lnTo>
                    <a:pt x="42" y="6"/>
                  </a:lnTo>
                  <a:lnTo>
                    <a:pt x="44" y="4"/>
                  </a:lnTo>
                  <a:lnTo>
                    <a:pt x="46" y="2"/>
                  </a:lnTo>
                  <a:lnTo>
                    <a:pt x="48" y="2"/>
                  </a:lnTo>
                  <a:lnTo>
                    <a:pt x="50" y="2"/>
                  </a:lnTo>
                  <a:lnTo>
                    <a:pt x="50" y="2"/>
                  </a:lnTo>
                  <a:lnTo>
                    <a:pt x="52" y="2"/>
                  </a:lnTo>
                  <a:lnTo>
                    <a:pt x="55" y="0"/>
                  </a:lnTo>
                  <a:lnTo>
                    <a:pt x="57" y="0"/>
                  </a:lnTo>
                  <a:lnTo>
                    <a:pt x="57" y="0"/>
                  </a:lnTo>
                  <a:lnTo>
                    <a:pt x="57"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147"/>
            <p:cNvSpPr>
              <a:spLocks/>
            </p:cNvSpPr>
            <p:nvPr/>
          </p:nvSpPr>
          <p:spPr bwMode="auto">
            <a:xfrm>
              <a:off x="16035209" y="222317"/>
              <a:ext cx="283655" cy="240616"/>
            </a:xfrm>
            <a:custGeom>
              <a:avLst/>
              <a:gdLst>
                <a:gd name="T0" fmla="*/ 90 w 145"/>
                <a:gd name="T1" fmla="*/ 50 h 123"/>
                <a:gd name="T2" fmla="*/ 109 w 145"/>
                <a:gd name="T3" fmla="*/ 16 h 123"/>
                <a:gd name="T4" fmla="*/ 124 w 145"/>
                <a:gd name="T5" fmla="*/ 12 h 123"/>
                <a:gd name="T6" fmla="*/ 126 w 145"/>
                <a:gd name="T7" fmla="*/ 14 h 123"/>
                <a:gd name="T8" fmla="*/ 126 w 145"/>
                <a:gd name="T9" fmla="*/ 16 h 123"/>
                <a:gd name="T10" fmla="*/ 132 w 145"/>
                <a:gd name="T11" fmla="*/ 12 h 123"/>
                <a:gd name="T12" fmla="*/ 138 w 145"/>
                <a:gd name="T13" fmla="*/ 10 h 123"/>
                <a:gd name="T14" fmla="*/ 143 w 145"/>
                <a:gd name="T15" fmla="*/ 8 h 123"/>
                <a:gd name="T16" fmla="*/ 143 w 145"/>
                <a:gd name="T17" fmla="*/ 6 h 123"/>
                <a:gd name="T18" fmla="*/ 141 w 145"/>
                <a:gd name="T19" fmla="*/ 6 h 123"/>
                <a:gd name="T20" fmla="*/ 138 w 145"/>
                <a:gd name="T21" fmla="*/ 6 h 123"/>
                <a:gd name="T22" fmla="*/ 109 w 145"/>
                <a:gd name="T23" fmla="*/ 12 h 123"/>
                <a:gd name="T24" fmla="*/ 107 w 145"/>
                <a:gd name="T25" fmla="*/ 10 h 123"/>
                <a:gd name="T26" fmla="*/ 103 w 145"/>
                <a:gd name="T27" fmla="*/ 10 h 123"/>
                <a:gd name="T28" fmla="*/ 101 w 145"/>
                <a:gd name="T29" fmla="*/ 10 h 123"/>
                <a:gd name="T30" fmla="*/ 98 w 145"/>
                <a:gd name="T31" fmla="*/ 10 h 123"/>
                <a:gd name="T32" fmla="*/ 92 w 145"/>
                <a:gd name="T33" fmla="*/ 8 h 123"/>
                <a:gd name="T34" fmla="*/ 90 w 145"/>
                <a:gd name="T35" fmla="*/ 10 h 123"/>
                <a:gd name="T36" fmla="*/ 84 w 145"/>
                <a:gd name="T37" fmla="*/ 10 h 123"/>
                <a:gd name="T38" fmla="*/ 80 w 145"/>
                <a:gd name="T39" fmla="*/ 8 h 123"/>
                <a:gd name="T40" fmla="*/ 75 w 145"/>
                <a:gd name="T41" fmla="*/ 6 h 123"/>
                <a:gd name="T42" fmla="*/ 73 w 145"/>
                <a:gd name="T43" fmla="*/ 4 h 123"/>
                <a:gd name="T44" fmla="*/ 31 w 145"/>
                <a:gd name="T45" fmla="*/ 4 h 123"/>
                <a:gd name="T46" fmla="*/ 27 w 145"/>
                <a:gd name="T47" fmla="*/ 6 h 123"/>
                <a:gd name="T48" fmla="*/ 21 w 145"/>
                <a:gd name="T49" fmla="*/ 2 h 123"/>
                <a:gd name="T50" fmla="*/ 19 w 145"/>
                <a:gd name="T51" fmla="*/ 0 h 123"/>
                <a:gd name="T52" fmla="*/ 17 w 145"/>
                <a:gd name="T53" fmla="*/ 0 h 123"/>
                <a:gd name="T54" fmla="*/ 13 w 145"/>
                <a:gd name="T55" fmla="*/ 0 h 123"/>
                <a:gd name="T56" fmla="*/ 10 w 145"/>
                <a:gd name="T57" fmla="*/ 4 h 123"/>
                <a:gd name="T58" fmla="*/ 4 w 145"/>
                <a:gd name="T59" fmla="*/ 2 h 123"/>
                <a:gd name="T60" fmla="*/ 2 w 145"/>
                <a:gd name="T61" fmla="*/ 4 h 123"/>
                <a:gd name="T62" fmla="*/ 2 w 145"/>
                <a:gd name="T63" fmla="*/ 12 h 123"/>
                <a:gd name="T64" fmla="*/ 17 w 145"/>
                <a:gd name="T65" fmla="*/ 35 h 123"/>
                <a:gd name="T66" fmla="*/ 23 w 145"/>
                <a:gd name="T67" fmla="*/ 48 h 123"/>
                <a:gd name="T68" fmla="*/ 27 w 145"/>
                <a:gd name="T69" fmla="*/ 60 h 123"/>
                <a:gd name="T70" fmla="*/ 33 w 145"/>
                <a:gd name="T71" fmla="*/ 81 h 123"/>
                <a:gd name="T72" fmla="*/ 31 w 145"/>
                <a:gd name="T73" fmla="*/ 88 h 123"/>
                <a:gd name="T74" fmla="*/ 34 w 145"/>
                <a:gd name="T75" fmla="*/ 96 h 123"/>
                <a:gd name="T76" fmla="*/ 34 w 145"/>
                <a:gd name="T77" fmla="*/ 100 h 123"/>
                <a:gd name="T78" fmla="*/ 38 w 145"/>
                <a:gd name="T79" fmla="*/ 107 h 123"/>
                <a:gd name="T80" fmla="*/ 44 w 145"/>
                <a:gd name="T81" fmla="*/ 115 h 123"/>
                <a:gd name="T82" fmla="*/ 52 w 145"/>
                <a:gd name="T83" fmla="*/ 117 h 123"/>
                <a:gd name="T84" fmla="*/ 52 w 145"/>
                <a:gd name="T85" fmla="*/ 113 h 123"/>
                <a:gd name="T86" fmla="*/ 57 w 145"/>
                <a:gd name="T87" fmla="*/ 115 h 123"/>
                <a:gd name="T88" fmla="*/ 63 w 145"/>
                <a:gd name="T89" fmla="*/ 121 h 123"/>
                <a:gd name="T90" fmla="*/ 67 w 145"/>
                <a:gd name="T91" fmla="*/ 121 h 123"/>
                <a:gd name="T92" fmla="*/ 73 w 145"/>
                <a:gd name="T93" fmla="*/ 121 h 123"/>
                <a:gd name="T94" fmla="*/ 75 w 145"/>
                <a:gd name="T95" fmla="*/ 123 h 123"/>
                <a:gd name="T96" fmla="*/ 78 w 145"/>
                <a:gd name="T97" fmla="*/ 119 h 123"/>
                <a:gd name="T98" fmla="*/ 84 w 145"/>
                <a:gd name="T99" fmla="*/ 117 h 123"/>
                <a:gd name="T100" fmla="*/ 88 w 145"/>
                <a:gd name="T101"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23">
                  <a:moveTo>
                    <a:pt x="88" y="81"/>
                  </a:moveTo>
                  <a:lnTo>
                    <a:pt x="88" y="81"/>
                  </a:lnTo>
                  <a:lnTo>
                    <a:pt x="90" y="50"/>
                  </a:lnTo>
                  <a:lnTo>
                    <a:pt x="99" y="50"/>
                  </a:lnTo>
                  <a:lnTo>
                    <a:pt x="101" y="16"/>
                  </a:lnTo>
                  <a:lnTo>
                    <a:pt x="109" y="16"/>
                  </a:lnTo>
                  <a:lnTo>
                    <a:pt x="119" y="14"/>
                  </a:lnTo>
                  <a:lnTo>
                    <a:pt x="122" y="12"/>
                  </a:lnTo>
                  <a:lnTo>
                    <a:pt x="124" y="12"/>
                  </a:lnTo>
                  <a:lnTo>
                    <a:pt x="124" y="12"/>
                  </a:lnTo>
                  <a:lnTo>
                    <a:pt x="124" y="12"/>
                  </a:lnTo>
                  <a:lnTo>
                    <a:pt x="126" y="14"/>
                  </a:lnTo>
                  <a:lnTo>
                    <a:pt x="126" y="14"/>
                  </a:lnTo>
                  <a:lnTo>
                    <a:pt x="126" y="16"/>
                  </a:lnTo>
                  <a:lnTo>
                    <a:pt x="126" y="16"/>
                  </a:lnTo>
                  <a:lnTo>
                    <a:pt x="126" y="16"/>
                  </a:lnTo>
                  <a:lnTo>
                    <a:pt x="130" y="14"/>
                  </a:lnTo>
                  <a:lnTo>
                    <a:pt x="132" y="12"/>
                  </a:lnTo>
                  <a:lnTo>
                    <a:pt x="134" y="10"/>
                  </a:lnTo>
                  <a:lnTo>
                    <a:pt x="136" y="10"/>
                  </a:lnTo>
                  <a:lnTo>
                    <a:pt x="138" y="10"/>
                  </a:lnTo>
                  <a:lnTo>
                    <a:pt x="138" y="10"/>
                  </a:lnTo>
                  <a:lnTo>
                    <a:pt x="140" y="10"/>
                  </a:lnTo>
                  <a:lnTo>
                    <a:pt x="143" y="8"/>
                  </a:lnTo>
                  <a:lnTo>
                    <a:pt x="145" y="8"/>
                  </a:lnTo>
                  <a:lnTo>
                    <a:pt x="143" y="6"/>
                  </a:lnTo>
                  <a:lnTo>
                    <a:pt x="143" y="6"/>
                  </a:lnTo>
                  <a:lnTo>
                    <a:pt x="143" y="6"/>
                  </a:lnTo>
                  <a:lnTo>
                    <a:pt x="141" y="6"/>
                  </a:lnTo>
                  <a:lnTo>
                    <a:pt x="141" y="6"/>
                  </a:lnTo>
                  <a:lnTo>
                    <a:pt x="141" y="6"/>
                  </a:lnTo>
                  <a:lnTo>
                    <a:pt x="140" y="4"/>
                  </a:lnTo>
                  <a:lnTo>
                    <a:pt x="138" y="6"/>
                  </a:lnTo>
                  <a:lnTo>
                    <a:pt x="136" y="6"/>
                  </a:lnTo>
                  <a:lnTo>
                    <a:pt x="109" y="12"/>
                  </a:lnTo>
                  <a:lnTo>
                    <a:pt x="109" y="12"/>
                  </a:lnTo>
                  <a:lnTo>
                    <a:pt x="107" y="12"/>
                  </a:lnTo>
                  <a:lnTo>
                    <a:pt x="107" y="12"/>
                  </a:lnTo>
                  <a:lnTo>
                    <a:pt x="107" y="10"/>
                  </a:lnTo>
                  <a:lnTo>
                    <a:pt x="105" y="10"/>
                  </a:lnTo>
                  <a:lnTo>
                    <a:pt x="105" y="10"/>
                  </a:lnTo>
                  <a:lnTo>
                    <a:pt x="103" y="10"/>
                  </a:lnTo>
                  <a:lnTo>
                    <a:pt x="103" y="10"/>
                  </a:lnTo>
                  <a:lnTo>
                    <a:pt x="101" y="10"/>
                  </a:lnTo>
                  <a:lnTo>
                    <a:pt x="101" y="10"/>
                  </a:lnTo>
                  <a:lnTo>
                    <a:pt x="101" y="10"/>
                  </a:lnTo>
                  <a:lnTo>
                    <a:pt x="99" y="10"/>
                  </a:lnTo>
                  <a:lnTo>
                    <a:pt x="98" y="10"/>
                  </a:lnTo>
                  <a:lnTo>
                    <a:pt x="96" y="10"/>
                  </a:lnTo>
                  <a:lnTo>
                    <a:pt x="94" y="8"/>
                  </a:lnTo>
                  <a:lnTo>
                    <a:pt x="92" y="8"/>
                  </a:lnTo>
                  <a:lnTo>
                    <a:pt x="92" y="8"/>
                  </a:lnTo>
                  <a:lnTo>
                    <a:pt x="92" y="8"/>
                  </a:lnTo>
                  <a:lnTo>
                    <a:pt x="90" y="10"/>
                  </a:lnTo>
                  <a:lnTo>
                    <a:pt x="88" y="8"/>
                  </a:lnTo>
                  <a:lnTo>
                    <a:pt x="86" y="8"/>
                  </a:lnTo>
                  <a:lnTo>
                    <a:pt x="84" y="10"/>
                  </a:lnTo>
                  <a:lnTo>
                    <a:pt x="82" y="10"/>
                  </a:lnTo>
                  <a:lnTo>
                    <a:pt x="82" y="8"/>
                  </a:lnTo>
                  <a:lnTo>
                    <a:pt x="80" y="8"/>
                  </a:lnTo>
                  <a:lnTo>
                    <a:pt x="78" y="8"/>
                  </a:lnTo>
                  <a:lnTo>
                    <a:pt x="76" y="8"/>
                  </a:lnTo>
                  <a:lnTo>
                    <a:pt x="75" y="6"/>
                  </a:lnTo>
                  <a:lnTo>
                    <a:pt x="75" y="6"/>
                  </a:lnTo>
                  <a:lnTo>
                    <a:pt x="73" y="4"/>
                  </a:lnTo>
                  <a:lnTo>
                    <a:pt x="73" y="4"/>
                  </a:lnTo>
                  <a:lnTo>
                    <a:pt x="33" y="4"/>
                  </a:lnTo>
                  <a:lnTo>
                    <a:pt x="31" y="4"/>
                  </a:lnTo>
                  <a:lnTo>
                    <a:pt x="31" y="4"/>
                  </a:lnTo>
                  <a:lnTo>
                    <a:pt x="29" y="4"/>
                  </a:lnTo>
                  <a:lnTo>
                    <a:pt x="29" y="4"/>
                  </a:lnTo>
                  <a:lnTo>
                    <a:pt x="27" y="6"/>
                  </a:lnTo>
                  <a:lnTo>
                    <a:pt x="25" y="4"/>
                  </a:lnTo>
                  <a:lnTo>
                    <a:pt x="21" y="2"/>
                  </a:lnTo>
                  <a:lnTo>
                    <a:pt x="21" y="2"/>
                  </a:lnTo>
                  <a:lnTo>
                    <a:pt x="21" y="2"/>
                  </a:lnTo>
                  <a:lnTo>
                    <a:pt x="21" y="0"/>
                  </a:lnTo>
                  <a:lnTo>
                    <a:pt x="19" y="0"/>
                  </a:lnTo>
                  <a:lnTo>
                    <a:pt x="19" y="0"/>
                  </a:lnTo>
                  <a:lnTo>
                    <a:pt x="17" y="0"/>
                  </a:lnTo>
                  <a:lnTo>
                    <a:pt x="17" y="0"/>
                  </a:lnTo>
                  <a:lnTo>
                    <a:pt x="17" y="0"/>
                  </a:lnTo>
                  <a:lnTo>
                    <a:pt x="15" y="0"/>
                  </a:lnTo>
                  <a:lnTo>
                    <a:pt x="13" y="0"/>
                  </a:lnTo>
                  <a:lnTo>
                    <a:pt x="10" y="2"/>
                  </a:lnTo>
                  <a:lnTo>
                    <a:pt x="10" y="2"/>
                  </a:lnTo>
                  <a:lnTo>
                    <a:pt x="10" y="4"/>
                  </a:lnTo>
                  <a:lnTo>
                    <a:pt x="8" y="2"/>
                  </a:lnTo>
                  <a:lnTo>
                    <a:pt x="6" y="2"/>
                  </a:lnTo>
                  <a:lnTo>
                    <a:pt x="4" y="2"/>
                  </a:lnTo>
                  <a:lnTo>
                    <a:pt x="4" y="4"/>
                  </a:lnTo>
                  <a:lnTo>
                    <a:pt x="4" y="4"/>
                  </a:lnTo>
                  <a:lnTo>
                    <a:pt x="2" y="4"/>
                  </a:lnTo>
                  <a:lnTo>
                    <a:pt x="0" y="4"/>
                  </a:lnTo>
                  <a:lnTo>
                    <a:pt x="0" y="4"/>
                  </a:lnTo>
                  <a:lnTo>
                    <a:pt x="2" y="12"/>
                  </a:lnTo>
                  <a:lnTo>
                    <a:pt x="8" y="18"/>
                  </a:lnTo>
                  <a:lnTo>
                    <a:pt x="12" y="23"/>
                  </a:lnTo>
                  <a:lnTo>
                    <a:pt x="17" y="35"/>
                  </a:lnTo>
                  <a:lnTo>
                    <a:pt x="17" y="39"/>
                  </a:lnTo>
                  <a:lnTo>
                    <a:pt x="23" y="44"/>
                  </a:lnTo>
                  <a:lnTo>
                    <a:pt x="23" y="48"/>
                  </a:lnTo>
                  <a:lnTo>
                    <a:pt x="29" y="56"/>
                  </a:lnTo>
                  <a:lnTo>
                    <a:pt x="29" y="60"/>
                  </a:lnTo>
                  <a:lnTo>
                    <a:pt x="27" y="60"/>
                  </a:lnTo>
                  <a:lnTo>
                    <a:pt x="29" y="65"/>
                  </a:lnTo>
                  <a:lnTo>
                    <a:pt x="29" y="73"/>
                  </a:lnTo>
                  <a:lnTo>
                    <a:pt x="33" y="81"/>
                  </a:lnTo>
                  <a:lnTo>
                    <a:pt x="33" y="84"/>
                  </a:lnTo>
                  <a:lnTo>
                    <a:pt x="33" y="86"/>
                  </a:lnTo>
                  <a:lnTo>
                    <a:pt x="31" y="88"/>
                  </a:lnTo>
                  <a:lnTo>
                    <a:pt x="33" y="90"/>
                  </a:lnTo>
                  <a:lnTo>
                    <a:pt x="33" y="94"/>
                  </a:lnTo>
                  <a:lnTo>
                    <a:pt x="34" y="96"/>
                  </a:lnTo>
                  <a:lnTo>
                    <a:pt x="36" y="96"/>
                  </a:lnTo>
                  <a:lnTo>
                    <a:pt x="34" y="98"/>
                  </a:lnTo>
                  <a:lnTo>
                    <a:pt x="34" y="100"/>
                  </a:lnTo>
                  <a:lnTo>
                    <a:pt x="36" y="102"/>
                  </a:lnTo>
                  <a:lnTo>
                    <a:pt x="36" y="105"/>
                  </a:lnTo>
                  <a:lnTo>
                    <a:pt x="38" y="107"/>
                  </a:lnTo>
                  <a:lnTo>
                    <a:pt x="40" y="111"/>
                  </a:lnTo>
                  <a:lnTo>
                    <a:pt x="44" y="115"/>
                  </a:lnTo>
                  <a:lnTo>
                    <a:pt x="44" y="115"/>
                  </a:lnTo>
                  <a:lnTo>
                    <a:pt x="48" y="119"/>
                  </a:lnTo>
                  <a:lnTo>
                    <a:pt x="50" y="117"/>
                  </a:lnTo>
                  <a:lnTo>
                    <a:pt x="52" y="117"/>
                  </a:lnTo>
                  <a:lnTo>
                    <a:pt x="52" y="115"/>
                  </a:lnTo>
                  <a:lnTo>
                    <a:pt x="52" y="115"/>
                  </a:lnTo>
                  <a:lnTo>
                    <a:pt x="52" y="113"/>
                  </a:lnTo>
                  <a:lnTo>
                    <a:pt x="55" y="113"/>
                  </a:lnTo>
                  <a:lnTo>
                    <a:pt x="55" y="115"/>
                  </a:lnTo>
                  <a:lnTo>
                    <a:pt x="57" y="115"/>
                  </a:lnTo>
                  <a:lnTo>
                    <a:pt x="57" y="117"/>
                  </a:lnTo>
                  <a:lnTo>
                    <a:pt x="59" y="119"/>
                  </a:lnTo>
                  <a:lnTo>
                    <a:pt x="63" y="121"/>
                  </a:lnTo>
                  <a:lnTo>
                    <a:pt x="65" y="121"/>
                  </a:lnTo>
                  <a:lnTo>
                    <a:pt x="67" y="121"/>
                  </a:lnTo>
                  <a:lnTo>
                    <a:pt x="67" y="121"/>
                  </a:lnTo>
                  <a:lnTo>
                    <a:pt x="69" y="121"/>
                  </a:lnTo>
                  <a:lnTo>
                    <a:pt x="71" y="121"/>
                  </a:lnTo>
                  <a:lnTo>
                    <a:pt x="73" y="121"/>
                  </a:lnTo>
                  <a:lnTo>
                    <a:pt x="73" y="123"/>
                  </a:lnTo>
                  <a:lnTo>
                    <a:pt x="75" y="123"/>
                  </a:lnTo>
                  <a:lnTo>
                    <a:pt x="75" y="123"/>
                  </a:lnTo>
                  <a:lnTo>
                    <a:pt x="75" y="121"/>
                  </a:lnTo>
                  <a:lnTo>
                    <a:pt x="76" y="119"/>
                  </a:lnTo>
                  <a:lnTo>
                    <a:pt x="78" y="119"/>
                  </a:lnTo>
                  <a:lnTo>
                    <a:pt x="78" y="117"/>
                  </a:lnTo>
                  <a:lnTo>
                    <a:pt x="82" y="115"/>
                  </a:lnTo>
                  <a:lnTo>
                    <a:pt x="84" y="117"/>
                  </a:lnTo>
                  <a:lnTo>
                    <a:pt x="86" y="117"/>
                  </a:lnTo>
                  <a:lnTo>
                    <a:pt x="88" y="81"/>
                  </a:lnTo>
                  <a:lnTo>
                    <a:pt x="88" y="8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148"/>
            <p:cNvSpPr>
              <a:spLocks/>
            </p:cNvSpPr>
            <p:nvPr/>
          </p:nvSpPr>
          <p:spPr bwMode="auto">
            <a:xfrm>
              <a:off x="16950728" y="302525"/>
              <a:ext cx="11737" cy="9780"/>
            </a:xfrm>
            <a:custGeom>
              <a:avLst/>
              <a:gdLst>
                <a:gd name="T0" fmla="*/ 0 w 6"/>
                <a:gd name="T1" fmla="*/ 0 h 5"/>
                <a:gd name="T2" fmla="*/ 0 w 6"/>
                <a:gd name="T3" fmla="*/ 1 h 5"/>
                <a:gd name="T4" fmla="*/ 2 w 6"/>
                <a:gd name="T5" fmla="*/ 5 h 5"/>
                <a:gd name="T6" fmla="*/ 4 w 6"/>
                <a:gd name="T7" fmla="*/ 5 h 5"/>
                <a:gd name="T8" fmla="*/ 6 w 6"/>
                <a:gd name="T9" fmla="*/ 3 h 5"/>
                <a:gd name="T10" fmla="*/ 4 w 6"/>
                <a:gd name="T11" fmla="*/ 1 h 5"/>
                <a:gd name="T12" fmla="*/ 4 w 6"/>
                <a:gd name="T13" fmla="*/ 0 h 5"/>
                <a:gd name="T14" fmla="*/ 2 w 6"/>
                <a:gd name="T15" fmla="*/ 0 h 5"/>
                <a:gd name="T16" fmla="*/ 0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0"/>
                  </a:moveTo>
                  <a:lnTo>
                    <a:pt x="0" y="1"/>
                  </a:lnTo>
                  <a:lnTo>
                    <a:pt x="2" y="5"/>
                  </a:lnTo>
                  <a:lnTo>
                    <a:pt x="4" y="5"/>
                  </a:lnTo>
                  <a:lnTo>
                    <a:pt x="6" y="3"/>
                  </a:lnTo>
                  <a:lnTo>
                    <a:pt x="4" y="1"/>
                  </a:lnTo>
                  <a:lnTo>
                    <a:pt x="4" y="0"/>
                  </a:lnTo>
                  <a:lnTo>
                    <a:pt x="2"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149"/>
            <p:cNvSpPr>
              <a:spLocks noEditPoints="1"/>
            </p:cNvSpPr>
            <p:nvPr/>
          </p:nvSpPr>
          <p:spPr bwMode="auto">
            <a:xfrm>
              <a:off x="16688591" y="126463"/>
              <a:ext cx="162368" cy="268004"/>
            </a:xfrm>
            <a:custGeom>
              <a:avLst/>
              <a:gdLst>
                <a:gd name="T0" fmla="*/ 25 w 83"/>
                <a:gd name="T1" fmla="*/ 135 h 137"/>
                <a:gd name="T2" fmla="*/ 39 w 83"/>
                <a:gd name="T3" fmla="*/ 132 h 137"/>
                <a:gd name="T4" fmla="*/ 44 w 83"/>
                <a:gd name="T5" fmla="*/ 126 h 137"/>
                <a:gd name="T6" fmla="*/ 46 w 83"/>
                <a:gd name="T7" fmla="*/ 118 h 137"/>
                <a:gd name="T8" fmla="*/ 48 w 83"/>
                <a:gd name="T9" fmla="*/ 114 h 137"/>
                <a:gd name="T10" fmla="*/ 56 w 83"/>
                <a:gd name="T11" fmla="*/ 99 h 137"/>
                <a:gd name="T12" fmla="*/ 63 w 83"/>
                <a:gd name="T13" fmla="*/ 80 h 137"/>
                <a:gd name="T14" fmla="*/ 69 w 83"/>
                <a:gd name="T15" fmla="*/ 69 h 137"/>
                <a:gd name="T16" fmla="*/ 73 w 83"/>
                <a:gd name="T17" fmla="*/ 55 h 137"/>
                <a:gd name="T18" fmla="*/ 75 w 83"/>
                <a:gd name="T19" fmla="*/ 48 h 137"/>
                <a:gd name="T20" fmla="*/ 75 w 83"/>
                <a:gd name="T21" fmla="*/ 40 h 137"/>
                <a:gd name="T22" fmla="*/ 77 w 83"/>
                <a:gd name="T23" fmla="*/ 34 h 137"/>
                <a:gd name="T24" fmla="*/ 81 w 83"/>
                <a:gd name="T25" fmla="*/ 40 h 137"/>
                <a:gd name="T26" fmla="*/ 83 w 83"/>
                <a:gd name="T27" fmla="*/ 34 h 137"/>
                <a:gd name="T28" fmla="*/ 81 w 83"/>
                <a:gd name="T29" fmla="*/ 28 h 137"/>
                <a:gd name="T30" fmla="*/ 81 w 83"/>
                <a:gd name="T31" fmla="*/ 21 h 137"/>
                <a:gd name="T32" fmla="*/ 79 w 83"/>
                <a:gd name="T33" fmla="*/ 7 h 137"/>
                <a:gd name="T34" fmla="*/ 73 w 83"/>
                <a:gd name="T35" fmla="*/ 4 h 137"/>
                <a:gd name="T36" fmla="*/ 71 w 83"/>
                <a:gd name="T37" fmla="*/ 4 h 137"/>
                <a:gd name="T38" fmla="*/ 69 w 83"/>
                <a:gd name="T39" fmla="*/ 6 h 137"/>
                <a:gd name="T40" fmla="*/ 67 w 83"/>
                <a:gd name="T41" fmla="*/ 11 h 137"/>
                <a:gd name="T42" fmla="*/ 63 w 83"/>
                <a:gd name="T43" fmla="*/ 17 h 137"/>
                <a:gd name="T44" fmla="*/ 60 w 83"/>
                <a:gd name="T45" fmla="*/ 17 h 137"/>
                <a:gd name="T46" fmla="*/ 60 w 83"/>
                <a:gd name="T47" fmla="*/ 21 h 137"/>
                <a:gd name="T48" fmla="*/ 56 w 83"/>
                <a:gd name="T49" fmla="*/ 23 h 137"/>
                <a:gd name="T50" fmla="*/ 58 w 83"/>
                <a:gd name="T51" fmla="*/ 28 h 137"/>
                <a:gd name="T52" fmla="*/ 52 w 83"/>
                <a:gd name="T53" fmla="*/ 30 h 137"/>
                <a:gd name="T54" fmla="*/ 50 w 83"/>
                <a:gd name="T55" fmla="*/ 28 h 137"/>
                <a:gd name="T56" fmla="*/ 48 w 83"/>
                <a:gd name="T57" fmla="*/ 32 h 137"/>
                <a:gd name="T58" fmla="*/ 48 w 83"/>
                <a:gd name="T59" fmla="*/ 36 h 137"/>
                <a:gd name="T60" fmla="*/ 46 w 83"/>
                <a:gd name="T61" fmla="*/ 32 h 137"/>
                <a:gd name="T62" fmla="*/ 40 w 83"/>
                <a:gd name="T63" fmla="*/ 40 h 137"/>
                <a:gd name="T64" fmla="*/ 39 w 83"/>
                <a:gd name="T65" fmla="*/ 36 h 137"/>
                <a:gd name="T66" fmla="*/ 31 w 83"/>
                <a:gd name="T67" fmla="*/ 38 h 137"/>
                <a:gd name="T68" fmla="*/ 31 w 83"/>
                <a:gd name="T69" fmla="*/ 40 h 137"/>
                <a:gd name="T70" fmla="*/ 23 w 83"/>
                <a:gd name="T71" fmla="*/ 42 h 137"/>
                <a:gd name="T72" fmla="*/ 18 w 83"/>
                <a:gd name="T73" fmla="*/ 44 h 137"/>
                <a:gd name="T74" fmla="*/ 12 w 83"/>
                <a:gd name="T75" fmla="*/ 55 h 137"/>
                <a:gd name="T76" fmla="*/ 14 w 83"/>
                <a:gd name="T77" fmla="*/ 61 h 137"/>
                <a:gd name="T78" fmla="*/ 18 w 83"/>
                <a:gd name="T79" fmla="*/ 72 h 137"/>
                <a:gd name="T80" fmla="*/ 16 w 83"/>
                <a:gd name="T81" fmla="*/ 80 h 137"/>
                <a:gd name="T82" fmla="*/ 12 w 83"/>
                <a:gd name="T83" fmla="*/ 86 h 137"/>
                <a:gd name="T84" fmla="*/ 4 w 83"/>
                <a:gd name="T85" fmla="*/ 93 h 137"/>
                <a:gd name="T86" fmla="*/ 2 w 83"/>
                <a:gd name="T87" fmla="*/ 103 h 137"/>
                <a:gd name="T88" fmla="*/ 4 w 83"/>
                <a:gd name="T89" fmla="*/ 111 h 137"/>
                <a:gd name="T90" fmla="*/ 6 w 83"/>
                <a:gd name="T91" fmla="*/ 114 h 137"/>
                <a:gd name="T92" fmla="*/ 4 w 83"/>
                <a:gd name="T93" fmla="*/ 122 h 137"/>
                <a:gd name="T94" fmla="*/ 6 w 83"/>
                <a:gd name="T95" fmla="*/ 128 h 137"/>
                <a:gd name="T96" fmla="*/ 12 w 83"/>
                <a:gd name="T97" fmla="*/ 133 h 137"/>
                <a:gd name="T98" fmla="*/ 16 w 83"/>
                <a:gd name="T99" fmla="*/ 137 h 137"/>
                <a:gd name="T100" fmla="*/ 18 w 83"/>
                <a:gd name="T101" fmla="*/ 137 h 137"/>
                <a:gd name="T102" fmla="*/ 67 w 83"/>
                <a:gd name="T103" fmla="*/ 7 h 137"/>
                <a:gd name="T104" fmla="*/ 65 w 83"/>
                <a:gd name="T105" fmla="*/ 13 h 137"/>
                <a:gd name="T106" fmla="*/ 65 w 83"/>
                <a:gd name="T107" fmla="*/ 13 h 137"/>
                <a:gd name="T108" fmla="*/ 63 w 83"/>
                <a:gd name="T109" fmla="*/ 13 h 137"/>
                <a:gd name="T110" fmla="*/ 62 w 83"/>
                <a:gd name="T111" fmla="*/ 13 h 137"/>
                <a:gd name="T112" fmla="*/ 77 w 83"/>
                <a:gd name="T113" fmla="*/ 49 h 137"/>
                <a:gd name="T114" fmla="*/ 77 w 83"/>
                <a:gd name="T115" fmla="*/ 4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137">
                  <a:moveTo>
                    <a:pt x="18" y="137"/>
                  </a:moveTo>
                  <a:lnTo>
                    <a:pt x="19" y="137"/>
                  </a:lnTo>
                  <a:lnTo>
                    <a:pt x="21" y="137"/>
                  </a:lnTo>
                  <a:lnTo>
                    <a:pt x="25" y="135"/>
                  </a:lnTo>
                  <a:lnTo>
                    <a:pt x="27" y="133"/>
                  </a:lnTo>
                  <a:lnTo>
                    <a:pt x="33" y="133"/>
                  </a:lnTo>
                  <a:lnTo>
                    <a:pt x="35" y="133"/>
                  </a:lnTo>
                  <a:lnTo>
                    <a:pt x="39" y="132"/>
                  </a:lnTo>
                  <a:lnTo>
                    <a:pt x="40" y="132"/>
                  </a:lnTo>
                  <a:lnTo>
                    <a:pt x="42" y="130"/>
                  </a:lnTo>
                  <a:lnTo>
                    <a:pt x="42" y="128"/>
                  </a:lnTo>
                  <a:lnTo>
                    <a:pt x="44" y="126"/>
                  </a:lnTo>
                  <a:lnTo>
                    <a:pt x="44" y="124"/>
                  </a:lnTo>
                  <a:lnTo>
                    <a:pt x="46" y="122"/>
                  </a:lnTo>
                  <a:lnTo>
                    <a:pt x="46" y="118"/>
                  </a:lnTo>
                  <a:lnTo>
                    <a:pt x="46" y="118"/>
                  </a:lnTo>
                  <a:lnTo>
                    <a:pt x="48" y="118"/>
                  </a:lnTo>
                  <a:lnTo>
                    <a:pt x="48" y="114"/>
                  </a:lnTo>
                  <a:lnTo>
                    <a:pt x="48" y="114"/>
                  </a:lnTo>
                  <a:lnTo>
                    <a:pt x="48" y="114"/>
                  </a:lnTo>
                  <a:lnTo>
                    <a:pt x="50" y="111"/>
                  </a:lnTo>
                  <a:lnTo>
                    <a:pt x="52" y="105"/>
                  </a:lnTo>
                  <a:lnTo>
                    <a:pt x="54" y="101"/>
                  </a:lnTo>
                  <a:lnTo>
                    <a:pt x="56" y="99"/>
                  </a:lnTo>
                  <a:lnTo>
                    <a:pt x="56" y="95"/>
                  </a:lnTo>
                  <a:lnTo>
                    <a:pt x="60" y="91"/>
                  </a:lnTo>
                  <a:lnTo>
                    <a:pt x="62" y="84"/>
                  </a:lnTo>
                  <a:lnTo>
                    <a:pt x="63" y="80"/>
                  </a:lnTo>
                  <a:lnTo>
                    <a:pt x="63" y="76"/>
                  </a:lnTo>
                  <a:lnTo>
                    <a:pt x="65" y="72"/>
                  </a:lnTo>
                  <a:lnTo>
                    <a:pt x="67" y="72"/>
                  </a:lnTo>
                  <a:lnTo>
                    <a:pt x="69" y="69"/>
                  </a:lnTo>
                  <a:lnTo>
                    <a:pt x="69" y="63"/>
                  </a:lnTo>
                  <a:lnTo>
                    <a:pt x="71" y="59"/>
                  </a:lnTo>
                  <a:lnTo>
                    <a:pt x="73" y="57"/>
                  </a:lnTo>
                  <a:lnTo>
                    <a:pt x="73" y="55"/>
                  </a:lnTo>
                  <a:lnTo>
                    <a:pt x="71" y="53"/>
                  </a:lnTo>
                  <a:lnTo>
                    <a:pt x="73" y="51"/>
                  </a:lnTo>
                  <a:lnTo>
                    <a:pt x="75" y="48"/>
                  </a:lnTo>
                  <a:lnTo>
                    <a:pt x="75" y="48"/>
                  </a:lnTo>
                  <a:lnTo>
                    <a:pt x="75" y="46"/>
                  </a:lnTo>
                  <a:lnTo>
                    <a:pt x="75" y="44"/>
                  </a:lnTo>
                  <a:lnTo>
                    <a:pt x="75" y="42"/>
                  </a:lnTo>
                  <a:lnTo>
                    <a:pt x="75" y="40"/>
                  </a:lnTo>
                  <a:lnTo>
                    <a:pt x="75" y="38"/>
                  </a:lnTo>
                  <a:lnTo>
                    <a:pt x="75" y="38"/>
                  </a:lnTo>
                  <a:lnTo>
                    <a:pt x="75" y="36"/>
                  </a:lnTo>
                  <a:lnTo>
                    <a:pt x="77" y="34"/>
                  </a:lnTo>
                  <a:lnTo>
                    <a:pt x="77" y="36"/>
                  </a:lnTo>
                  <a:lnTo>
                    <a:pt x="77" y="38"/>
                  </a:lnTo>
                  <a:lnTo>
                    <a:pt x="79" y="40"/>
                  </a:lnTo>
                  <a:lnTo>
                    <a:pt x="81" y="40"/>
                  </a:lnTo>
                  <a:lnTo>
                    <a:pt x="81" y="38"/>
                  </a:lnTo>
                  <a:lnTo>
                    <a:pt x="81" y="38"/>
                  </a:lnTo>
                  <a:lnTo>
                    <a:pt x="83" y="36"/>
                  </a:lnTo>
                  <a:lnTo>
                    <a:pt x="83" y="34"/>
                  </a:lnTo>
                  <a:lnTo>
                    <a:pt x="83" y="34"/>
                  </a:lnTo>
                  <a:lnTo>
                    <a:pt x="83" y="32"/>
                  </a:lnTo>
                  <a:lnTo>
                    <a:pt x="81" y="30"/>
                  </a:lnTo>
                  <a:lnTo>
                    <a:pt x="81" y="28"/>
                  </a:lnTo>
                  <a:lnTo>
                    <a:pt x="81" y="27"/>
                  </a:lnTo>
                  <a:lnTo>
                    <a:pt x="81" y="25"/>
                  </a:lnTo>
                  <a:lnTo>
                    <a:pt x="81" y="23"/>
                  </a:lnTo>
                  <a:lnTo>
                    <a:pt x="81" y="21"/>
                  </a:lnTo>
                  <a:lnTo>
                    <a:pt x="81" y="17"/>
                  </a:lnTo>
                  <a:lnTo>
                    <a:pt x="79" y="15"/>
                  </a:lnTo>
                  <a:lnTo>
                    <a:pt x="79" y="9"/>
                  </a:lnTo>
                  <a:lnTo>
                    <a:pt x="79" y="7"/>
                  </a:lnTo>
                  <a:lnTo>
                    <a:pt x="77" y="9"/>
                  </a:lnTo>
                  <a:lnTo>
                    <a:pt x="75" y="7"/>
                  </a:lnTo>
                  <a:lnTo>
                    <a:pt x="75" y="6"/>
                  </a:lnTo>
                  <a:lnTo>
                    <a:pt x="73" y="4"/>
                  </a:lnTo>
                  <a:lnTo>
                    <a:pt x="75" y="2"/>
                  </a:lnTo>
                  <a:lnTo>
                    <a:pt x="73" y="0"/>
                  </a:lnTo>
                  <a:lnTo>
                    <a:pt x="71" y="2"/>
                  </a:lnTo>
                  <a:lnTo>
                    <a:pt x="71" y="4"/>
                  </a:lnTo>
                  <a:lnTo>
                    <a:pt x="69" y="6"/>
                  </a:lnTo>
                  <a:lnTo>
                    <a:pt x="67" y="4"/>
                  </a:lnTo>
                  <a:lnTo>
                    <a:pt x="67" y="4"/>
                  </a:lnTo>
                  <a:lnTo>
                    <a:pt x="69" y="6"/>
                  </a:lnTo>
                  <a:lnTo>
                    <a:pt x="69" y="7"/>
                  </a:lnTo>
                  <a:lnTo>
                    <a:pt x="69" y="7"/>
                  </a:lnTo>
                  <a:lnTo>
                    <a:pt x="69" y="9"/>
                  </a:lnTo>
                  <a:lnTo>
                    <a:pt x="67" y="11"/>
                  </a:lnTo>
                  <a:lnTo>
                    <a:pt x="67" y="13"/>
                  </a:lnTo>
                  <a:lnTo>
                    <a:pt x="67" y="15"/>
                  </a:lnTo>
                  <a:lnTo>
                    <a:pt x="65" y="15"/>
                  </a:lnTo>
                  <a:lnTo>
                    <a:pt x="63" y="17"/>
                  </a:lnTo>
                  <a:lnTo>
                    <a:pt x="63" y="19"/>
                  </a:lnTo>
                  <a:lnTo>
                    <a:pt x="62" y="19"/>
                  </a:lnTo>
                  <a:lnTo>
                    <a:pt x="60" y="19"/>
                  </a:lnTo>
                  <a:lnTo>
                    <a:pt x="60" y="17"/>
                  </a:lnTo>
                  <a:lnTo>
                    <a:pt x="60" y="17"/>
                  </a:lnTo>
                  <a:lnTo>
                    <a:pt x="58" y="17"/>
                  </a:lnTo>
                  <a:lnTo>
                    <a:pt x="58" y="19"/>
                  </a:lnTo>
                  <a:lnTo>
                    <a:pt x="60" y="21"/>
                  </a:lnTo>
                  <a:lnTo>
                    <a:pt x="60" y="23"/>
                  </a:lnTo>
                  <a:lnTo>
                    <a:pt x="60" y="23"/>
                  </a:lnTo>
                  <a:lnTo>
                    <a:pt x="58" y="23"/>
                  </a:lnTo>
                  <a:lnTo>
                    <a:pt x="56" y="23"/>
                  </a:lnTo>
                  <a:lnTo>
                    <a:pt x="56" y="25"/>
                  </a:lnTo>
                  <a:lnTo>
                    <a:pt x="60" y="27"/>
                  </a:lnTo>
                  <a:lnTo>
                    <a:pt x="60" y="27"/>
                  </a:lnTo>
                  <a:lnTo>
                    <a:pt x="58" y="28"/>
                  </a:lnTo>
                  <a:lnTo>
                    <a:pt x="58" y="27"/>
                  </a:lnTo>
                  <a:lnTo>
                    <a:pt x="56" y="27"/>
                  </a:lnTo>
                  <a:lnTo>
                    <a:pt x="56" y="28"/>
                  </a:lnTo>
                  <a:lnTo>
                    <a:pt x="52" y="30"/>
                  </a:lnTo>
                  <a:lnTo>
                    <a:pt x="52" y="28"/>
                  </a:lnTo>
                  <a:lnTo>
                    <a:pt x="52" y="28"/>
                  </a:lnTo>
                  <a:lnTo>
                    <a:pt x="52" y="27"/>
                  </a:lnTo>
                  <a:lnTo>
                    <a:pt x="50" y="28"/>
                  </a:lnTo>
                  <a:lnTo>
                    <a:pt x="52" y="28"/>
                  </a:lnTo>
                  <a:lnTo>
                    <a:pt x="50" y="30"/>
                  </a:lnTo>
                  <a:lnTo>
                    <a:pt x="48" y="32"/>
                  </a:lnTo>
                  <a:lnTo>
                    <a:pt x="48" y="32"/>
                  </a:lnTo>
                  <a:lnTo>
                    <a:pt x="50" y="34"/>
                  </a:lnTo>
                  <a:lnTo>
                    <a:pt x="50" y="34"/>
                  </a:lnTo>
                  <a:lnTo>
                    <a:pt x="48" y="34"/>
                  </a:lnTo>
                  <a:lnTo>
                    <a:pt x="48" y="36"/>
                  </a:lnTo>
                  <a:lnTo>
                    <a:pt x="46" y="34"/>
                  </a:lnTo>
                  <a:lnTo>
                    <a:pt x="46" y="34"/>
                  </a:lnTo>
                  <a:lnTo>
                    <a:pt x="46" y="32"/>
                  </a:lnTo>
                  <a:lnTo>
                    <a:pt x="46" y="32"/>
                  </a:lnTo>
                  <a:lnTo>
                    <a:pt x="42" y="36"/>
                  </a:lnTo>
                  <a:lnTo>
                    <a:pt x="42" y="38"/>
                  </a:lnTo>
                  <a:lnTo>
                    <a:pt x="42" y="40"/>
                  </a:lnTo>
                  <a:lnTo>
                    <a:pt x="40" y="40"/>
                  </a:lnTo>
                  <a:lnTo>
                    <a:pt x="40" y="40"/>
                  </a:lnTo>
                  <a:lnTo>
                    <a:pt x="39" y="40"/>
                  </a:lnTo>
                  <a:lnTo>
                    <a:pt x="39" y="36"/>
                  </a:lnTo>
                  <a:lnTo>
                    <a:pt x="39" y="36"/>
                  </a:lnTo>
                  <a:lnTo>
                    <a:pt x="37" y="40"/>
                  </a:lnTo>
                  <a:lnTo>
                    <a:pt x="33" y="38"/>
                  </a:lnTo>
                  <a:lnTo>
                    <a:pt x="33" y="38"/>
                  </a:lnTo>
                  <a:lnTo>
                    <a:pt x="31" y="38"/>
                  </a:lnTo>
                  <a:lnTo>
                    <a:pt x="31" y="42"/>
                  </a:lnTo>
                  <a:lnTo>
                    <a:pt x="31" y="40"/>
                  </a:lnTo>
                  <a:lnTo>
                    <a:pt x="31" y="42"/>
                  </a:lnTo>
                  <a:lnTo>
                    <a:pt x="31" y="40"/>
                  </a:lnTo>
                  <a:lnTo>
                    <a:pt x="29" y="40"/>
                  </a:lnTo>
                  <a:lnTo>
                    <a:pt x="27" y="40"/>
                  </a:lnTo>
                  <a:lnTo>
                    <a:pt x="27" y="40"/>
                  </a:lnTo>
                  <a:lnTo>
                    <a:pt x="23" y="42"/>
                  </a:lnTo>
                  <a:lnTo>
                    <a:pt x="21" y="42"/>
                  </a:lnTo>
                  <a:lnTo>
                    <a:pt x="21" y="42"/>
                  </a:lnTo>
                  <a:lnTo>
                    <a:pt x="18" y="42"/>
                  </a:lnTo>
                  <a:lnTo>
                    <a:pt x="18" y="44"/>
                  </a:lnTo>
                  <a:lnTo>
                    <a:pt x="18" y="46"/>
                  </a:lnTo>
                  <a:lnTo>
                    <a:pt x="14" y="51"/>
                  </a:lnTo>
                  <a:lnTo>
                    <a:pt x="16" y="51"/>
                  </a:lnTo>
                  <a:lnTo>
                    <a:pt x="12" y="55"/>
                  </a:lnTo>
                  <a:lnTo>
                    <a:pt x="12" y="55"/>
                  </a:lnTo>
                  <a:lnTo>
                    <a:pt x="14" y="57"/>
                  </a:lnTo>
                  <a:lnTo>
                    <a:pt x="12" y="59"/>
                  </a:lnTo>
                  <a:lnTo>
                    <a:pt x="14" y="61"/>
                  </a:lnTo>
                  <a:lnTo>
                    <a:pt x="14" y="65"/>
                  </a:lnTo>
                  <a:lnTo>
                    <a:pt x="16" y="69"/>
                  </a:lnTo>
                  <a:lnTo>
                    <a:pt x="16" y="70"/>
                  </a:lnTo>
                  <a:lnTo>
                    <a:pt x="18" y="72"/>
                  </a:lnTo>
                  <a:lnTo>
                    <a:pt x="18" y="74"/>
                  </a:lnTo>
                  <a:lnTo>
                    <a:pt x="16" y="74"/>
                  </a:lnTo>
                  <a:lnTo>
                    <a:pt x="16" y="76"/>
                  </a:lnTo>
                  <a:lnTo>
                    <a:pt x="16" y="80"/>
                  </a:lnTo>
                  <a:lnTo>
                    <a:pt x="14" y="82"/>
                  </a:lnTo>
                  <a:lnTo>
                    <a:pt x="14" y="84"/>
                  </a:lnTo>
                  <a:lnTo>
                    <a:pt x="12" y="84"/>
                  </a:lnTo>
                  <a:lnTo>
                    <a:pt x="12" y="86"/>
                  </a:lnTo>
                  <a:lnTo>
                    <a:pt x="10" y="88"/>
                  </a:lnTo>
                  <a:lnTo>
                    <a:pt x="8" y="91"/>
                  </a:lnTo>
                  <a:lnTo>
                    <a:pt x="8" y="93"/>
                  </a:lnTo>
                  <a:lnTo>
                    <a:pt x="4" y="93"/>
                  </a:lnTo>
                  <a:lnTo>
                    <a:pt x="4" y="93"/>
                  </a:lnTo>
                  <a:lnTo>
                    <a:pt x="4" y="97"/>
                  </a:lnTo>
                  <a:lnTo>
                    <a:pt x="2" y="99"/>
                  </a:lnTo>
                  <a:lnTo>
                    <a:pt x="2" y="103"/>
                  </a:lnTo>
                  <a:lnTo>
                    <a:pt x="0" y="103"/>
                  </a:lnTo>
                  <a:lnTo>
                    <a:pt x="2" y="105"/>
                  </a:lnTo>
                  <a:lnTo>
                    <a:pt x="2" y="109"/>
                  </a:lnTo>
                  <a:lnTo>
                    <a:pt x="4" y="111"/>
                  </a:lnTo>
                  <a:lnTo>
                    <a:pt x="4" y="112"/>
                  </a:lnTo>
                  <a:lnTo>
                    <a:pt x="4" y="114"/>
                  </a:lnTo>
                  <a:lnTo>
                    <a:pt x="6" y="114"/>
                  </a:lnTo>
                  <a:lnTo>
                    <a:pt x="6" y="114"/>
                  </a:lnTo>
                  <a:lnTo>
                    <a:pt x="6" y="116"/>
                  </a:lnTo>
                  <a:lnTo>
                    <a:pt x="4" y="116"/>
                  </a:lnTo>
                  <a:lnTo>
                    <a:pt x="4" y="118"/>
                  </a:lnTo>
                  <a:lnTo>
                    <a:pt x="4" y="122"/>
                  </a:lnTo>
                  <a:lnTo>
                    <a:pt x="4" y="126"/>
                  </a:lnTo>
                  <a:lnTo>
                    <a:pt x="4" y="126"/>
                  </a:lnTo>
                  <a:lnTo>
                    <a:pt x="4" y="128"/>
                  </a:lnTo>
                  <a:lnTo>
                    <a:pt x="6" y="128"/>
                  </a:lnTo>
                  <a:lnTo>
                    <a:pt x="8" y="130"/>
                  </a:lnTo>
                  <a:lnTo>
                    <a:pt x="8" y="132"/>
                  </a:lnTo>
                  <a:lnTo>
                    <a:pt x="10" y="132"/>
                  </a:lnTo>
                  <a:lnTo>
                    <a:pt x="12" y="133"/>
                  </a:lnTo>
                  <a:lnTo>
                    <a:pt x="12" y="133"/>
                  </a:lnTo>
                  <a:lnTo>
                    <a:pt x="14" y="133"/>
                  </a:lnTo>
                  <a:lnTo>
                    <a:pt x="14" y="133"/>
                  </a:lnTo>
                  <a:lnTo>
                    <a:pt x="16" y="137"/>
                  </a:lnTo>
                  <a:lnTo>
                    <a:pt x="18" y="137"/>
                  </a:lnTo>
                  <a:lnTo>
                    <a:pt x="18" y="137"/>
                  </a:lnTo>
                  <a:lnTo>
                    <a:pt x="18" y="137"/>
                  </a:lnTo>
                  <a:lnTo>
                    <a:pt x="18" y="137"/>
                  </a:lnTo>
                  <a:close/>
                  <a:moveTo>
                    <a:pt x="65" y="9"/>
                  </a:moveTo>
                  <a:lnTo>
                    <a:pt x="65" y="9"/>
                  </a:lnTo>
                  <a:lnTo>
                    <a:pt x="67" y="7"/>
                  </a:lnTo>
                  <a:lnTo>
                    <a:pt x="67" y="7"/>
                  </a:lnTo>
                  <a:lnTo>
                    <a:pt x="65" y="9"/>
                  </a:lnTo>
                  <a:lnTo>
                    <a:pt x="65" y="9"/>
                  </a:lnTo>
                  <a:close/>
                  <a:moveTo>
                    <a:pt x="65" y="13"/>
                  </a:moveTo>
                  <a:lnTo>
                    <a:pt x="65" y="13"/>
                  </a:lnTo>
                  <a:lnTo>
                    <a:pt x="65" y="13"/>
                  </a:lnTo>
                  <a:lnTo>
                    <a:pt x="65" y="13"/>
                  </a:lnTo>
                  <a:lnTo>
                    <a:pt x="65" y="13"/>
                  </a:lnTo>
                  <a:lnTo>
                    <a:pt x="65" y="13"/>
                  </a:lnTo>
                  <a:close/>
                  <a:moveTo>
                    <a:pt x="62" y="13"/>
                  </a:moveTo>
                  <a:lnTo>
                    <a:pt x="62" y="11"/>
                  </a:lnTo>
                  <a:lnTo>
                    <a:pt x="62" y="13"/>
                  </a:lnTo>
                  <a:lnTo>
                    <a:pt x="63" y="13"/>
                  </a:lnTo>
                  <a:lnTo>
                    <a:pt x="63" y="15"/>
                  </a:lnTo>
                  <a:lnTo>
                    <a:pt x="62" y="13"/>
                  </a:lnTo>
                  <a:lnTo>
                    <a:pt x="60" y="13"/>
                  </a:lnTo>
                  <a:lnTo>
                    <a:pt x="62" y="13"/>
                  </a:lnTo>
                  <a:lnTo>
                    <a:pt x="62" y="13"/>
                  </a:lnTo>
                  <a:close/>
                  <a:moveTo>
                    <a:pt x="75" y="51"/>
                  </a:moveTo>
                  <a:lnTo>
                    <a:pt x="75" y="49"/>
                  </a:lnTo>
                  <a:lnTo>
                    <a:pt x="77" y="49"/>
                  </a:lnTo>
                  <a:lnTo>
                    <a:pt x="77" y="48"/>
                  </a:lnTo>
                  <a:lnTo>
                    <a:pt x="77" y="48"/>
                  </a:lnTo>
                  <a:lnTo>
                    <a:pt x="79" y="48"/>
                  </a:lnTo>
                  <a:lnTo>
                    <a:pt x="77" y="48"/>
                  </a:lnTo>
                  <a:lnTo>
                    <a:pt x="77" y="49"/>
                  </a:lnTo>
                  <a:lnTo>
                    <a:pt x="75" y="5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150"/>
            <p:cNvSpPr>
              <a:spLocks/>
            </p:cNvSpPr>
            <p:nvPr/>
          </p:nvSpPr>
          <p:spPr bwMode="auto">
            <a:xfrm>
              <a:off x="16432323" y="97119"/>
              <a:ext cx="219099" cy="320823"/>
            </a:xfrm>
            <a:custGeom>
              <a:avLst/>
              <a:gdLst>
                <a:gd name="T0" fmla="*/ 19 w 112"/>
                <a:gd name="T1" fmla="*/ 103 h 164"/>
                <a:gd name="T2" fmla="*/ 22 w 112"/>
                <a:gd name="T3" fmla="*/ 97 h 164"/>
                <a:gd name="T4" fmla="*/ 24 w 112"/>
                <a:gd name="T5" fmla="*/ 89 h 164"/>
                <a:gd name="T6" fmla="*/ 24 w 112"/>
                <a:gd name="T7" fmla="*/ 84 h 164"/>
                <a:gd name="T8" fmla="*/ 24 w 112"/>
                <a:gd name="T9" fmla="*/ 78 h 164"/>
                <a:gd name="T10" fmla="*/ 26 w 112"/>
                <a:gd name="T11" fmla="*/ 70 h 164"/>
                <a:gd name="T12" fmla="*/ 26 w 112"/>
                <a:gd name="T13" fmla="*/ 63 h 164"/>
                <a:gd name="T14" fmla="*/ 17 w 112"/>
                <a:gd name="T15" fmla="*/ 59 h 164"/>
                <a:gd name="T16" fmla="*/ 7 w 112"/>
                <a:gd name="T17" fmla="*/ 57 h 164"/>
                <a:gd name="T18" fmla="*/ 0 w 112"/>
                <a:gd name="T19" fmla="*/ 47 h 164"/>
                <a:gd name="T20" fmla="*/ 19 w 112"/>
                <a:gd name="T21" fmla="*/ 40 h 164"/>
                <a:gd name="T22" fmla="*/ 34 w 112"/>
                <a:gd name="T23" fmla="*/ 38 h 164"/>
                <a:gd name="T24" fmla="*/ 38 w 112"/>
                <a:gd name="T25" fmla="*/ 40 h 164"/>
                <a:gd name="T26" fmla="*/ 45 w 112"/>
                <a:gd name="T27" fmla="*/ 43 h 164"/>
                <a:gd name="T28" fmla="*/ 42 w 112"/>
                <a:gd name="T29" fmla="*/ 53 h 164"/>
                <a:gd name="T30" fmla="*/ 47 w 112"/>
                <a:gd name="T31" fmla="*/ 63 h 164"/>
                <a:gd name="T32" fmla="*/ 51 w 112"/>
                <a:gd name="T33" fmla="*/ 66 h 164"/>
                <a:gd name="T34" fmla="*/ 53 w 112"/>
                <a:gd name="T35" fmla="*/ 57 h 164"/>
                <a:gd name="T36" fmla="*/ 57 w 112"/>
                <a:gd name="T37" fmla="*/ 49 h 164"/>
                <a:gd name="T38" fmla="*/ 59 w 112"/>
                <a:gd name="T39" fmla="*/ 45 h 164"/>
                <a:gd name="T40" fmla="*/ 57 w 112"/>
                <a:gd name="T41" fmla="*/ 36 h 164"/>
                <a:gd name="T42" fmla="*/ 49 w 112"/>
                <a:gd name="T43" fmla="*/ 30 h 164"/>
                <a:gd name="T44" fmla="*/ 59 w 112"/>
                <a:gd name="T45" fmla="*/ 9 h 164"/>
                <a:gd name="T46" fmla="*/ 63 w 112"/>
                <a:gd name="T47" fmla="*/ 11 h 164"/>
                <a:gd name="T48" fmla="*/ 70 w 112"/>
                <a:gd name="T49" fmla="*/ 11 h 164"/>
                <a:gd name="T50" fmla="*/ 76 w 112"/>
                <a:gd name="T51" fmla="*/ 11 h 164"/>
                <a:gd name="T52" fmla="*/ 82 w 112"/>
                <a:gd name="T53" fmla="*/ 7 h 164"/>
                <a:gd name="T54" fmla="*/ 89 w 112"/>
                <a:gd name="T55" fmla="*/ 9 h 164"/>
                <a:gd name="T56" fmla="*/ 99 w 112"/>
                <a:gd name="T57" fmla="*/ 5 h 164"/>
                <a:gd name="T58" fmla="*/ 108 w 112"/>
                <a:gd name="T59" fmla="*/ 1 h 164"/>
                <a:gd name="T60" fmla="*/ 112 w 112"/>
                <a:gd name="T61" fmla="*/ 3 h 164"/>
                <a:gd name="T62" fmla="*/ 110 w 112"/>
                <a:gd name="T63" fmla="*/ 9 h 164"/>
                <a:gd name="T64" fmla="*/ 110 w 112"/>
                <a:gd name="T65" fmla="*/ 17 h 164"/>
                <a:gd name="T66" fmla="*/ 110 w 112"/>
                <a:gd name="T67" fmla="*/ 26 h 164"/>
                <a:gd name="T68" fmla="*/ 108 w 112"/>
                <a:gd name="T69" fmla="*/ 36 h 164"/>
                <a:gd name="T70" fmla="*/ 112 w 112"/>
                <a:gd name="T71" fmla="*/ 42 h 164"/>
                <a:gd name="T72" fmla="*/ 108 w 112"/>
                <a:gd name="T73" fmla="*/ 45 h 164"/>
                <a:gd name="T74" fmla="*/ 108 w 112"/>
                <a:gd name="T75" fmla="*/ 49 h 164"/>
                <a:gd name="T76" fmla="*/ 101 w 112"/>
                <a:gd name="T77" fmla="*/ 57 h 164"/>
                <a:gd name="T78" fmla="*/ 91 w 112"/>
                <a:gd name="T79" fmla="*/ 64 h 164"/>
                <a:gd name="T80" fmla="*/ 74 w 112"/>
                <a:gd name="T81" fmla="*/ 72 h 164"/>
                <a:gd name="T82" fmla="*/ 68 w 112"/>
                <a:gd name="T83" fmla="*/ 74 h 164"/>
                <a:gd name="T84" fmla="*/ 63 w 112"/>
                <a:gd name="T85" fmla="*/ 82 h 164"/>
                <a:gd name="T86" fmla="*/ 51 w 112"/>
                <a:gd name="T87" fmla="*/ 87 h 164"/>
                <a:gd name="T88" fmla="*/ 44 w 112"/>
                <a:gd name="T89" fmla="*/ 91 h 164"/>
                <a:gd name="T90" fmla="*/ 44 w 112"/>
                <a:gd name="T91" fmla="*/ 95 h 164"/>
                <a:gd name="T92" fmla="*/ 44 w 112"/>
                <a:gd name="T93" fmla="*/ 105 h 164"/>
                <a:gd name="T94" fmla="*/ 47 w 112"/>
                <a:gd name="T95" fmla="*/ 118 h 164"/>
                <a:gd name="T96" fmla="*/ 51 w 112"/>
                <a:gd name="T97" fmla="*/ 118 h 164"/>
                <a:gd name="T98" fmla="*/ 49 w 112"/>
                <a:gd name="T99" fmla="*/ 124 h 164"/>
                <a:gd name="T100" fmla="*/ 47 w 112"/>
                <a:gd name="T101" fmla="*/ 131 h 164"/>
                <a:gd name="T102" fmla="*/ 47 w 112"/>
                <a:gd name="T103" fmla="*/ 139 h 164"/>
                <a:gd name="T104" fmla="*/ 21 w 112"/>
                <a:gd name="T105" fmla="*/ 150 h 164"/>
                <a:gd name="T106" fmla="*/ 15 w 112"/>
                <a:gd name="T107" fmla="*/ 156 h 164"/>
                <a:gd name="T108" fmla="*/ 19 w 112"/>
                <a:gd name="T109" fmla="*/ 158 h 164"/>
                <a:gd name="T110" fmla="*/ 19 w 112"/>
                <a:gd name="T111" fmla="*/ 162 h 164"/>
                <a:gd name="T112" fmla="*/ 13 w 112"/>
                <a:gd name="T113" fmla="*/ 162 h 164"/>
                <a:gd name="T114" fmla="*/ 11 w 112"/>
                <a:gd name="T115" fmla="*/ 156 h 164"/>
                <a:gd name="T116" fmla="*/ 11 w 112"/>
                <a:gd name="T117" fmla="*/ 147 h 164"/>
                <a:gd name="T118" fmla="*/ 9 w 112"/>
                <a:gd name="T119" fmla="*/ 133 h 164"/>
                <a:gd name="T120" fmla="*/ 7 w 112"/>
                <a:gd name="T121" fmla="*/ 1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 h="164">
                  <a:moveTo>
                    <a:pt x="7" y="120"/>
                  </a:moveTo>
                  <a:lnTo>
                    <a:pt x="19" y="108"/>
                  </a:lnTo>
                  <a:lnTo>
                    <a:pt x="19" y="106"/>
                  </a:lnTo>
                  <a:lnTo>
                    <a:pt x="19" y="105"/>
                  </a:lnTo>
                  <a:lnTo>
                    <a:pt x="19" y="103"/>
                  </a:lnTo>
                  <a:lnTo>
                    <a:pt x="21" y="101"/>
                  </a:lnTo>
                  <a:lnTo>
                    <a:pt x="19" y="99"/>
                  </a:lnTo>
                  <a:lnTo>
                    <a:pt x="21" y="97"/>
                  </a:lnTo>
                  <a:lnTo>
                    <a:pt x="21" y="97"/>
                  </a:lnTo>
                  <a:lnTo>
                    <a:pt x="22" y="97"/>
                  </a:lnTo>
                  <a:lnTo>
                    <a:pt x="24" y="95"/>
                  </a:lnTo>
                  <a:lnTo>
                    <a:pt x="26" y="93"/>
                  </a:lnTo>
                  <a:lnTo>
                    <a:pt x="24" y="91"/>
                  </a:lnTo>
                  <a:lnTo>
                    <a:pt x="24" y="91"/>
                  </a:lnTo>
                  <a:lnTo>
                    <a:pt x="24" y="89"/>
                  </a:lnTo>
                  <a:lnTo>
                    <a:pt x="24" y="89"/>
                  </a:lnTo>
                  <a:lnTo>
                    <a:pt x="24" y="87"/>
                  </a:lnTo>
                  <a:lnTo>
                    <a:pt x="22" y="85"/>
                  </a:lnTo>
                  <a:lnTo>
                    <a:pt x="22" y="84"/>
                  </a:lnTo>
                  <a:lnTo>
                    <a:pt x="24" y="84"/>
                  </a:lnTo>
                  <a:lnTo>
                    <a:pt x="24" y="82"/>
                  </a:lnTo>
                  <a:lnTo>
                    <a:pt x="24" y="80"/>
                  </a:lnTo>
                  <a:lnTo>
                    <a:pt x="26" y="80"/>
                  </a:lnTo>
                  <a:lnTo>
                    <a:pt x="26" y="78"/>
                  </a:lnTo>
                  <a:lnTo>
                    <a:pt x="24" y="78"/>
                  </a:lnTo>
                  <a:lnTo>
                    <a:pt x="24" y="78"/>
                  </a:lnTo>
                  <a:lnTo>
                    <a:pt x="24" y="76"/>
                  </a:lnTo>
                  <a:lnTo>
                    <a:pt x="24" y="72"/>
                  </a:lnTo>
                  <a:lnTo>
                    <a:pt x="26" y="70"/>
                  </a:lnTo>
                  <a:lnTo>
                    <a:pt x="26" y="70"/>
                  </a:lnTo>
                  <a:lnTo>
                    <a:pt x="26" y="68"/>
                  </a:lnTo>
                  <a:lnTo>
                    <a:pt x="26" y="66"/>
                  </a:lnTo>
                  <a:lnTo>
                    <a:pt x="26" y="66"/>
                  </a:lnTo>
                  <a:lnTo>
                    <a:pt x="26" y="64"/>
                  </a:lnTo>
                  <a:lnTo>
                    <a:pt x="26" y="63"/>
                  </a:lnTo>
                  <a:lnTo>
                    <a:pt x="24" y="63"/>
                  </a:lnTo>
                  <a:lnTo>
                    <a:pt x="22" y="61"/>
                  </a:lnTo>
                  <a:lnTo>
                    <a:pt x="21" y="61"/>
                  </a:lnTo>
                  <a:lnTo>
                    <a:pt x="19" y="59"/>
                  </a:lnTo>
                  <a:lnTo>
                    <a:pt x="17" y="59"/>
                  </a:lnTo>
                  <a:lnTo>
                    <a:pt x="15" y="57"/>
                  </a:lnTo>
                  <a:lnTo>
                    <a:pt x="11" y="55"/>
                  </a:lnTo>
                  <a:lnTo>
                    <a:pt x="9" y="55"/>
                  </a:lnTo>
                  <a:lnTo>
                    <a:pt x="7" y="55"/>
                  </a:lnTo>
                  <a:lnTo>
                    <a:pt x="7" y="57"/>
                  </a:lnTo>
                  <a:lnTo>
                    <a:pt x="5" y="55"/>
                  </a:lnTo>
                  <a:lnTo>
                    <a:pt x="3" y="55"/>
                  </a:lnTo>
                  <a:lnTo>
                    <a:pt x="0" y="55"/>
                  </a:lnTo>
                  <a:lnTo>
                    <a:pt x="0" y="49"/>
                  </a:lnTo>
                  <a:lnTo>
                    <a:pt x="0" y="47"/>
                  </a:lnTo>
                  <a:lnTo>
                    <a:pt x="0" y="45"/>
                  </a:lnTo>
                  <a:lnTo>
                    <a:pt x="5" y="43"/>
                  </a:lnTo>
                  <a:lnTo>
                    <a:pt x="7" y="43"/>
                  </a:lnTo>
                  <a:lnTo>
                    <a:pt x="17" y="40"/>
                  </a:lnTo>
                  <a:lnTo>
                    <a:pt x="19" y="40"/>
                  </a:lnTo>
                  <a:lnTo>
                    <a:pt x="26" y="38"/>
                  </a:lnTo>
                  <a:lnTo>
                    <a:pt x="28" y="36"/>
                  </a:lnTo>
                  <a:lnTo>
                    <a:pt x="32" y="36"/>
                  </a:lnTo>
                  <a:lnTo>
                    <a:pt x="32" y="36"/>
                  </a:lnTo>
                  <a:lnTo>
                    <a:pt x="34" y="38"/>
                  </a:lnTo>
                  <a:lnTo>
                    <a:pt x="34" y="38"/>
                  </a:lnTo>
                  <a:lnTo>
                    <a:pt x="34" y="40"/>
                  </a:lnTo>
                  <a:lnTo>
                    <a:pt x="36" y="40"/>
                  </a:lnTo>
                  <a:lnTo>
                    <a:pt x="38" y="40"/>
                  </a:lnTo>
                  <a:lnTo>
                    <a:pt x="38" y="40"/>
                  </a:lnTo>
                  <a:lnTo>
                    <a:pt x="40" y="40"/>
                  </a:lnTo>
                  <a:lnTo>
                    <a:pt x="42" y="40"/>
                  </a:lnTo>
                  <a:lnTo>
                    <a:pt x="44" y="40"/>
                  </a:lnTo>
                  <a:lnTo>
                    <a:pt x="45" y="42"/>
                  </a:lnTo>
                  <a:lnTo>
                    <a:pt x="45" y="43"/>
                  </a:lnTo>
                  <a:lnTo>
                    <a:pt x="45" y="45"/>
                  </a:lnTo>
                  <a:lnTo>
                    <a:pt x="44" y="49"/>
                  </a:lnTo>
                  <a:lnTo>
                    <a:pt x="42" y="51"/>
                  </a:lnTo>
                  <a:lnTo>
                    <a:pt x="42" y="53"/>
                  </a:lnTo>
                  <a:lnTo>
                    <a:pt x="42" y="53"/>
                  </a:lnTo>
                  <a:lnTo>
                    <a:pt x="42" y="57"/>
                  </a:lnTo>
                  <a:lnTo>
                    <a:pt x="42" y="57"/>
                  </a:lnTo>
                  <a:lnTo>
                    <a:pt x="44" y="59"/>
                  </a:lnTo>
                  <a:lnTo>
                    <a:pt x="45" y="61"/>
                  </a:lnTo>
                  <a:lnTo>
                    <a:pt x="47" y="63"/>
                  </a:lnTo>
                  <a:lnTo>
                    <a:pt x="49" y="63"/>
                  </a:lnTo>
                  <a:lnTo>
                    <a:pt x="49" y="64"/>
                  </a:lnTo>
                  <a:lnTo>
                    <a:pt x="49" y="66"/>
                  </a:lnTo>
                  <a:lnTo>
                    <a:pt x="49" y="66"/>
                  </a:lnTo>
                  <a:lnTo>
                    <a:pt x="51" y="66"/>
                  </a:lnTo>
                  <a:lnTo>
                    <a:pt x="53" y="64"/>
                  </a:lnTo>
                  <a:lnTo>
                    <a:pt x="51" y="63"/>
                  </a:lnTo>
                  <a:lnTo>
                    <a:pt x="53" y="61"/>
                  </a:lnTo>
                  <a:lnTo>
                    <a:pt x="53" y="59"/>
                  </a:lnTo>
                  <a:lnTo>
                    <a:pt x="53" y="57"/>
                  </a:lnTo>
                  <a:lnTo>
                    <a:pt x="57" y="55"/>
                  </a:lnTo>
                  <a:lnTo>
                    <a:pt x="57" y="55"/>
                  </a:lnTo>
                  <a:lnTo>
                    <a:pt x="59" y="53"/>
                  </a:lnTo>
                  <a:lnTo>
                    <a:pt x="59" y="49"/>
                  </a:lnTo>
                  <a:lnTo>
                    <a:pt x="57" y="49"/>
                  </a:lnTo>
                  <a:lnTo>
                    <a:pt x="57" y="47"/>
                  </a:lnTo>
                  <a:lnTo>
                    <a:pt x="57" y="47"/>
                  </a:lnTo>
                  <a:lnTo>
                    <a:pt x="57" y="45"/>
                  </a:lnTo>
                  <a:lnTo>
                    <a:pt x="59" y="45"/>
                  </a:lnTo>
                  <a:lnTo>
                    <a:pt x="59" y="45"/>
                  </a:lnTo>
                  <a:lnTo>
                    <a:pt x="61" y="45"/>
                  </a:lnTo>
                  <a:lnTo>
                    <a:pt x="61" y="43"/>
                  </a:lnTo>
                  <a:lnTo>
                    <a:pt x="59" y="42"/>
                  </a:lnTo>
                  <a:lnTo>
                    <a:pt x="59" y="40"/>
                  </a:lnTo>
                  <a:lnTo>
                    <a:pt x="57" y="36"/>
                  </a:lnTo>
                  <a:lnTo>
                    <a:pt x="55" y="36"/>
                  </a:lnTo>
                  <a:lnTo>
                    <a:pt x="51" y="32"/>
                  </a:lnTo>
                  <a:lnTo>
                    <a:pt x="51" y="32"/>
                  </a:lnTo>
                  <a:lnTo>
                    <a:pt x="49" y="30"/>
                  </a:lnTo>
                  <a:lnTo>
                    <a:pt x="49" y="30"/>
                  </a:lnTo>
                  <a:lnTo>
                    <a:pt x="45" y="28"/>
                  </a:lnTo>
                  <a:lnTo>
                    <a:pt x="44" y="19"/>
                  </a:lnTo>
                  <a:lnTo>
                    <a:pt x="45" y="11"/>
                  </a:lnTo>
                  <a:lnTo>
                    <a:pt x="57" y="9"/>
                  </a:lnTo>
                  <a:lnTo>
                    <a:pt x="59" y="9"/>
                  </a:lnTo>
                  <a:lnTo>
                    <a:pt x="59" y="9"/>
                  </a:lnTo>
                  <a:lnTo>
                    <a:pt x="61" y="9"/>
                  </a:lnTo>
                  <a:lnTo>
                    <a:pt x="61" y="9"/>
                  </a:lnTo>
                  <a:lnTo>
                    <a:pt x="61" y="9"/>
                  </a:lnTo>
                  <a:lnTo>
                    <a:pt x="63" y="11"/>
                  </a:lnTo>
                  <a:lnTo>
                    <a:pt x="65" y="11"/>
                  </a:lnTo>
                  <a:lnTo>
                    <a:pt x="65" y="11"/>
                  </a:lnTo>
                  <a:lnTo>
                    <a:pt x="65" y="13"/>
                  </a:lnTo>
                  <a:lnTo>
                    <a:pt x="68" y="11"/>
                  </a:lnTo>
                  <a:lnTo>
                    <a:pt x="70" y="11"/>
                  </a:lnTo>
                  <a:lnTo>
                    <a:pt x="72" y="11"/>
                  </a:lnTo>
                  <a:lnTo>
                    <a:pt x="72" y="9"/>
                  </a:lnTo>
                  <a:lnTo>
                    <a:pt x="74" y="9"/>
                  </a:lnTo>
                  <a:lnTo>
                    <a:pt x="74" y="11"/>
                  </a:lnTo>
                  <a:lnTo>
                    <a:pt x="76" y="11"/>
                  </a:lnTo>
                  <a:lnTo>
                    <a:pt x="76" y="11"/>
                  </a:lnTo>
                  <a:lnTo>
                    <a:pt x="78" y="11"/>
                  </a:lnTo>
                  <a:lnTo>
                    <a:pt x="82" y="11"/>
                  </a:lnTo>
                  <a:lnTo>
                    <a:pt x="82" y="9"/>
                  </a:lnTo>
                  <a:lnTo>
                    <a:pt x="82" y="7"/>
                  </a:lnTo>
                  <a:lnTo>
                    <a:pt x="84" y="7"/>
                  </a:lnTo>
                  <a:lnTo>
                    <a:pt x="86" y="7"/>
                  </a:lnTo>
                  <a:lnTo>
                    <a:pt x="86" y="7"/>
                  </a:lnTo>
                  <a:lnTo>
                    <a:pt x="87" y="9"/>
                  </a:lnTo>
                  <a:lnTo>
                    <a:pt x="89" y="9"/>
                  </a:lnTo>
                  <a:lnTo>
                    <a:pt x="91" y="7"/>
                  </a:lnTo>
                  <a:lnTo>
                    <a:pt x="95" y="7"/>
                  </a:lnTo>
                  <a:lnTo>
                    <a:pt x="97" y="7"/>
                  </a:lnTo>
                  <a:lnTo>
                    <a:pt x="99" y="7"/>
                  </a:lnTo>
                  <a:lnTo>
                    <a:pt x="99" y="5"/>
                  </a:lnTo>
                  <a:lnTo>
                    <a:pt x="101" y="5"/>
                  </a:lnTo>
                  <a:lnTo>
                    <a:pt x="103" y="3"/>
                  </a:lnTo>
                  <a:lnTo>
                    <a:pt x="105" y="3"/>
                  </a:lnTo>
                  <a:lnTo>
                    <a:pt x="107" y="3"/>
                  </a:lnTo>
                  <a:lnTo>
                    <a:pt x="108" y="1"/>
                  </a:lnTo>
                  <a:lnTo>
                    <a:pt x="110" y="1"/>
                  </a:lnTo>
                  <a:lnTo>
                    <a:pt x="110" y="1"/>
                  </a:lnTo>
                  <a:lnTo>
                    <a:pt x="110" y="0"/>
                  </a:lnTo>
                  <a:lnTo>
                    <a:pt x="112" y="1"/>
                  </a:lnTo>
                  <a:lnTo>
                    <a:pt x="112" y="3"/>
                  </a:lnTo>
                  <a:lnTo>
                    <a:pt x="110" y="3"/>
                  </a:lnTo>
                  <a:lnTo>
                    <a:pt x="112" y="5"/>
                  </a:lnTo>
                  <a:lnTo>
                    <a:pt x="108" y="7"/>
                  </a:lnTo>
                  <a:lnTo>
                    <a:pt x="108" y="9"/>
                  </a:lnTo>
                  <a:lnTo>
                    <a:pt x="110" y="9"/>
                  </a:lnTo>
                  <a:lnTo>
                    <a:pt x="110" y="9"/>
                  </a:lnTo>
                  <a:lnTo>
                    <a:pt x="108" y="11"/>
                  </a:lnTo>
                  <a:lnTo>
                    <a:pt x="108" y="15"/>
                  </a:lnTo>
                  <a:lnTo>
                    <a:pt x="110" y="17"/>
                  </a:lnTo>
                  <a:lnTo>
                    <a:pt x="110" y="17"/>
                  </a:lnTo>
                  <a:lnTo>
                    <a:pt x="110" y="19"/>
                  </a:lnTo>
                  <a:lnTo>
                    <a:pt x="110" y="21"/>
                  </a:lnTo>
                  <a:lnTo>
                    <a:pt x="110" y="22"/>
                  </a:lnTo>
                  <a:lnTo>
                    <a:pt x="110" y="22"/>
                  </a:lnTo>
                  <a:lnTo>
                    <a:pt x="110" y="26"/>
                  </a:lnTo>
                  <a:lnTo>
                    <a:pt x="108" y="30"/>
                  </a:lnTo>
                  <a:lnTo>
                    <a:pt x="108" y="30"/>
                  </a:lnTo>
                  <a:lnTo>
                    <a:pt x="108" y="32"/>
                  </a:lnTo>
                  <a:lnTo>
                    <a:pt x="108" y="36"/>
                  </a:lnTo>
                  <a:lnTo>
                    <a:pt x="108" y="36"/>
                  </a:lnTo>
                  <a:lnTo>
                    <a:pt x="108" y="36"/>
                  </a:lnTo>
                  <a:lnTo>
                    <a:pt x="108" y="38"/>
                  </a:lnTo>
                  <a:lnTo>
                    <a:pt x="110" y="38"/>
                  </a:lnTo>
                  <a:lnTo>
                    <a:pt x="110" y="38"/>
                  </a:lnTo>
                  <a:lnTo>
                    <a:pt x="112" y="42"/>
                  </a:lnTo>
                  <a:lnTo>
                    <a:pt x="110" y="43"/>
                  </a:lnTo>
                  <a:lnTo>
                    <a:pt x="108" y="43"/>
                  </a:lnTo>
                  <a:lnTo>
                    <a:pt x="110" y="43"/>
                  </a:lnTo>
                  <a:lnTo>
                    <a:pt x="110" y="45"/>
                  </a:lnTo>
                  <a:lnTo>
                    <a:pt x="108" y="45"/>
                  </a:lnTo>
                  <a:lnTo>
                    <a:pt x="107" y="47"/>
                  </a:lnTo>
                  <a:lnTo>
                    <a:pt x="107" y="47"/>
                  </a:lnTo>
                  <a:lnTo>
                    <a:pt x="107" y="47"/>
                  </a:lnTo>
                  <a:lnTo>
                    <a:pt x="108" y="47"/>
                  </a:lnTo>
                  <a:lnTo>
                    <a:pt x="108" y="49"/>
                  </a:lnTo>
                  <a:lnTo>
                    <a:pt x="108" y="51"/>
                  </a:lnTo>
                  <a:lnTo>
                    <a:pt x="107" y="51"/>
                  </a:lnTo>
                  <a:lnTo>
                    <a:pt x="105" y="53"/>
                  </a:lnTo>
                  <a:lnTo>
                    <a:pt x="105" y="55"/>
                  </a:lnTo>
                  <a:lnTo>
                    <a:pt x="101" y="57"/>
                  </a:lnTo>
                  <a:lnTo>
                    <a:pt x="101" y="57"/>
                  </a:lnTo>
                  <a:lnTo>
                    <a:pt x="101" y="59"/>
                  </a:lnTo>
                  <a:lnTo>
                    <a:pt x="93" y="63"/>
                  </a:lnTo>
                  <a:lnTo>
                    <a:pt x="91" y="63"/>
                  </a:lnTo>
                  <a:lnTo>
                    <a:pt x="91" y="64"/>
                  </a:lnTo>
                  <a:lnTo>
                    <a:pt x="84" y="68"/>
                  </a:lnTo>
                  <a:lnTo>
                    <a:pt x="82" y="66"/>
                  </a:lnTo>
                  <a:lnTo>
                    <a:pt x="82" y="68"/>
                  </a:lnTo>
                  <a:lnTo>
                    <a:pt x="78" y="68"/>
                  </a:lnTo>
                  <a:lnTo>
                    <a:pt x="74" y="72"/>
                  </a:lnTo>
                  <a:lnTo>
                    <a:pt x="74" y="70"/>
                  </a:lnTo>
                  <a:lnTo>
                    <a:pt x="74" y="72"/>
                  </a:lnTo>
                  <a:lnTo>
                    <a:pt x="70" y="74"/>
                  </a:lnTo>
                  <a:lnTo>
                    <a:pt x="68" y="76"/>
                  </a:lnTo>
                  <a:lnTo>
                    <a:pt x="68" y="74"/>
                  </a:lnTo>
                  <a:lnTo>
                    <a:pt x="68" y="76"/>
                  </a:lnTo>
                  <a:lnTo>
                    <a:pt x="66" y="76"/>
                  </a:lnTo>
                  <a:lnTo>
                    <a:pt x="66" y="78"/>
                  </a:lnTo>
                  <a:lnTo>
                    <a:pt x="63" y="80"/>
                  </a:lnTo>
                  <a:lnTo>
                    <a:pt x="63" y="82"/>
                  </a:lnTo>
                  <a:lnTo>
                    <a:pt x="61" y="82"/>
                  </a:lnTo>
                  <a:lnTo>
                    <a:pt x="61" y="84"/>
                  </a:lnTo>
                  <a:lnTo>
                    <a:pt x="61" y="84"/>
                  </a:lnTo>
                  <a:lnTo>
                    <a:pt x="57" y="84"/>
                  </a:lnTo>
                  <a:lnTo>
                    <a:pt x="51" y="87"/>
                  </a:lnTo>
                  <a:lnTo>
                    <a:pt x="51" y="89"/>
                  </a:lnTo>
                  <a:lnTo>
                    <a:pt x="49" y="91"/>
                  </a:lnTo>
                  <a:lnTo>
                    <a:pt x="47" y="91"/>
                  </a:lnTo>
                  <a:lnTo>
                    <a:pt x="47" y="93"/>
                  </a:lnTo>
                  <a:lnTo>
                    <a:pt x="44" y="91"/>
                  </a:lnTo>
                  <a:lnTo>
                    <a:pt x="44" y="91"/>
                  </a:lnTo>
                  <a:lnTo>
                    <a:pt x="44" y="91"/>
                  </a:lnTo>
                  <a:lnTo>
                    <a:pt x="44" y="93"/>
                  </a:lnTo>
                  <a:lnTo>
                    <a:pt x="44" y="95"/>
                  </a:lnTo>
                  <a:lnTo>
                    <a:pt x="44" y="95"/>
                  </a:lnTo>
                  <a:lnTo>
                    <a:pt x="44" y="97"/>
                  </a:lnTo>
                  <a:lnTo>
                    <a:pt x="44" y="99"/>
                  </a:lnTo>
                  <a:lnTo>
                    <a:pt x="45" y="103"/>
                  </a:lnTo>
                  <a:lnTo>
                    <a:pt x="45" y="105"/>
                  </a:lnTo>
                  <a:lnTo>
                    <a:pt x="44" y="105"/>
                  </a:lnTo>
                  <a:lnTo>
                    <a:pt x="45" y="105"/>
                  </a:lnTo>
                  <a:lnTo>
                    <a:pt x="47" y="106"/>
                  </a:lnTo>
                  <a:lnTo>
                    <a:pt x="47" y="108"/>
                  </a:lnTo>
                  <a:lnTo>
                    <a:pt x="47" y="112"/>
                  </a:lnTo>
                  <a:lnTo>
                    <a:pt x="47" y="118"/>
                  </a:lnTo>
                  <a:lnTo>
                    <a:pt x="47" y="120"/>
                  </a:lnTo>
                  <a:lnTo>
                    <a:pt x="49" y="120"/>
                  </a:lnTo>
                  <a:lnTo>
                    <a:pt x="49" y="118"/>
                  </a:lnTo>
                  <a:lnTo>
                    <a:pt x="49" y="116"/>
                  </a:lnTo>
                  <a:lnTo>
                    <a:pt x="51" y="118"/>
                  </a:lnTo>
                  <a:lnTo>
                    <a:pt x="51" y="118"/>
                  </a:lnTo>
                  <a:lnTo>
                    <a:pt x="51" y="120"/>
                  </a:lnTo>
                  <a:lnTo>
                    <a:pt x="49" y="122"/>
                  </a:lnTo>
                  <a:lnTo>
                    <a:pt x="49" y="124"/>
                  </a:lnTo>
                  <a:lnTo>
                    <a:pt x="49" y="124"/>
                  </a:lnTo>
                  <a:lnTo>
                    <a:pt x="49" y="127"/>
                  </a:lnTo>
                  <a:lnTo>
                    <a:pt x="49" y="129"/>
                  </a:lnTo>
                  <a:lnTo>
                    <a:pt x="47" y="129"/>
                  </a:lnTo>
                  <a:lnTo>
                    <a:pt x="47" y="131"/>
                  </a:lnTo>
                  <a:lnTo>
                    <a:pt x="47" y="131"/>
                  </a:lnTo>
                  <a:lnTo>
                    <a:pt x="47" y="133"/>
                  </a:lnTo>
                  <a:lnTo>
                    <a:pt x="49" y="133"/>
                  </a:lnTo>
                  <a:lnTo>
                    <a:pt x="49" y="133"/>
                  </a:lnTo>
                  <a:lnTo>
                    <a:pt x="47" y="135"/>
                  </a:lnTo>
                  <a:lnTo>
                    <a:pt x="47" y="139"/>
                  </a:lnTo>
                  <a:lnTo>
                    <a:pt x="44" y="143"/>
                  </a:lnTo>
                  <a:lnTo>
                    <a:pt x="36" y="145"/>
                  </a:lnTo>
                  <a:lnTo>
                    <a:pt x="26" y="147"/>
                  </a:lnTo>
                  <a:lnTo>
                    <a:pt x="24" y="150"/>
                  </a:lnTo>
                  <a:lnTo>
                    <a:pt x="21" y="150"/>
                  </a:lnTo>
                  <a:lnTo>
                    <a:pt x="21" y="150"/>
                  </a:lnTo>
                  <a:lnTo>
                    <a:pt x="19" y="152"/>
                  </a:lnTo>
                  <a:lnTo>
                    <a:pt x="19" y="154"/>
                  </a:lnTo>
                  <a:lnTo>
                    <a:pt x="17" y="154"/>
                  </a:lnTo>
                  <a:lnTo>
                    <a:pt x="15" y="156"/>
                  </a:lnTo>
                  <a:lnTo>
                    <a:pt x="17" y="156"/>
                  </a:lnTo>
                  <a:lnTo>
                    <a:pt x="17" y="158"/>
                  </a:lnTo>
                  <a:lnTo>
                    <a:pt x="17" y="160"/>
                  </a:lnTo>
                  <a:lnTo>
                    <a:pt x="19" y="158"/>
                  </a:lnTo>
                  <a:lnTo>
                    <a:pt x="19" y="158"/>
                  </a:lnTo>
                  <a:lnTo>
                    <a:pt x="21" y="156"/>
                  </a:lnTo>
                  <a:lnTo>
                    <a:pt x="21" y="156"/>
                  </a:lnTo>
                  <a:lnTo>
                    <a:pt x="21" y="158"/>
                  </a:lnTo>
                  <a:lnTo>
                    <a:pt x="21" y="160"/>
                  </a:lnTo>
                  <a:lnTo>
                    <a:pt x="19" y="162"/>
                  </a:lnTo>
                  <a:lnTo>
                    <a:pt x="19" y="164"/>
                  </a:lnTo>
                  <a:lnTo>
                    <a:pt x="17" y="164"/>
                  </a:lnTo>
                  <a:lnTo>
                    <a:pt x="13" y="162"/>
                  </a:lnTo>
                  <a:lnTo>
                    <a:pt x="13" y="164"/>
                  </a:lnTo>
                  <a:lnTo>
                    <a:pt x="13" y="162"/>
                  </a:lnTo>
                  <a:lnTo>
                    <a:pt x="13" y="160"/>
                  </a:lnTo>
                  <a:lnTo>
                    <a:pt x="13" y="160"/>
                  </a:lnTo>
                  <a:lnTo>
                    <a:pt x="13" y="158"/>
                  </a:lnTo>
                  <a:lnTo>
                    <a:pt x="13" y="158"/>
                  </a:lnTo>
                  <a:lnTo>
                    <a:pt x="11" y="156"/>
                  </a:lnTo>
                  <a:lnTo>
                    <a:pt x="9" y="156"/>
                  </a:lnTo>
                  <a:lnTo>
                    <a:pt x="9" y="156"/>
                  </a:lnTo>
                  <a:lnTo>
                    <a:pt x="9" y="152"/>
                  </a:lnTo>
                  <a:lnTo>
                    <a:pt x="9" y="148"/>
                  </a:lnTo>
                  <a:lnTo>
                    <a:pt x="11" y="147"/>
                  </a:lnTo>
                  <a:lnTo>
                    <a:pt x="11" y="139"/>
                  </a:lnTo>
                  <a:lnTo>
                    <a:pt x="11" y="137"/>
                  </a:lnTo>
                  <a:lnTo>
                    <a:pt x="9" y="135"/>
                  </a:lnTo>
                  <a:lnTo>
                    <a:pt x="9" y="133"/>
                  </a:lnTo>
                  <a:lnTo>
                    <a:pt x="9" y="133"/>
                  </a:lnTo>
                  <a:lnTo>
                    <a:pt x="9" y="127"/>
                  </a:lnTo>
                  <a:lnTo>
                    <a:pt x="9" y="126"/>
                  </a:lnTo>
                  <a:lnTo>
                    <a:pt x="7" y="124"/>
                  </a:lnTo>
                  <a:lnTo>
                    <a:pt x="7" y="120"/>
                  </a:lnTo>
                  <a:lnTo>
                    <a:pt x="7" y="12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151"/>
            <p:cNvSpPr>
              <a:spLocks/>
            </p:cNvSpPr>
            <p:nvPr/>
          </p:nvSpPr>
          <p:spPr bwMode="auto">
            <a:xfrm>
              <a:off x="16428411" y="394467"/>
              <a:ext cx="29344" cy="31300"/>
            </a:xfrm>
            <a:custGeom>
              <a:avLst/>
              <a:gdLst>
                <a:gd name="T0" fmla="*/ 11 w 15"/>
                <a:gd name="T1" fmla="*/ 4 h 16"/>
                <a:gd name="T2" fmla="*/ 11 w 15"/>
                <a:gd name="T3" fmla="*/ 4 h 16"/>
                <a:gd name="T4" fmla="*/ 13 w 15"/>
                <a:gd name="T5" fmla="*/ 4 h 16"/>
                <a:gd name="T6" fmla="*/ 15 w 15"/>
                <a:gd name="T7" fmla="*/ 6 h 16"/>
                <a:gd name="T8" fmla="*/ 15 w 15"/>
                <a:gd name="T9" fmla="*/ 6 h 16"/>
                <a:gd name="T10" fmla="*/ 15 w 15"/>
                <a:gd name="T11" fmla="*/ 8 h 16"/>
                <a:gd name="T12" fmla="*/ 15 w 15"/>
                <a:gd name="T13" fmla="*/ 8 h 16"/>
                <a:gd name="T14" fmla="*/ 15 w 15"/>
                <a:gd name="T15" fmla="*/ 10 h 16"/>
                <a:gd name="T16" fmla="*/ 15 w 15"/>
                <a:gd name="T17" fmla="*/ 12 h 16"/>
                <a:gd name="T18" fmla="*/ 13 w 15"/>
                <a:gd name="T19" fmla="*/ 12 h 16"/>
                <a:gd name="T20" fmla="*/ 13 w 15"/>
                <a:gd name="T21" fmla="*/ 12 h 16"/>
                <a:gd name="T22" fmla="*/ 13 w 15"/>
                <a:gd name="T23" fmla="*/ 14 h 16"/>
                <a:gd name="T24" fmla="*/ 11 w 15"/>
                <a:gd name="T25" fmla="*/ 16 h 16"/>
                <a:gd name="T26" fmla="*/ 11 w 15"/>
                <a:gd name="T27" fmla="*/ 16 h 16"/>
                <a:gd name="T28" fmla="*/ 5 w 15"/>
                <a:gd name="T29" fmla="*/ 16 h 16"/>
                <a:gd name="T30" fmla="*/ 3 w 15"/>
                <a:gd name="T31" fmla="*/ 14 h 16"/>
                <a:gd name="T32" fmla="*/ 2 w 15"/>
                <a:gd name="T33" fmla="*/ 12 h 16"/>
                <a:gd name="T34" fmla="*/ 0 w 15"/>
                <a:gd name="T35" fmla="*/ 10 h 16"/>
                <a:gd name="T36" fmla="*/ 0 w 15"/>
                <a:gd name="T37" fmla="*/ 10 h 16"/>
                <a:gd name="T38" fmla="*/ 0 w 15"/>
                <a:gd name="T39" fmla="*/ 8 h 16"/>
                <a:gd name="T40" fmla="*/ 3 w 15"/>
                <a:gd name="T41" fmla="*/ 2 h 16"/>
                <a:gd name="T42" fmla="*/ 3 w 15"/>
                <a:gd name="T43" fmla="*/ 0 h 16"/>
                <a:gd name="T44" fmla="*/ 5 w 15"/>
                <a:gd name="T45" fmla="*/ 0 h 16"/>
                <a:gd name="T46" fmla="*/ 9 w 15"/>
                <a:gd name="T47" fmla="*/ 2 h 16"/>
                <a:gd name="T48" fmla="*/ 9 w 15"/>
                <a:gd name="T49" fmla="*/ 2 h 16"/>
                <a:gd name="T50" fmla="*/ 11 w 15"/>
                <a:gd name="T51" fmla="*/ 4 h 16"/>
                <a:gd name="T52" fmla="*/ 11 w 15"/>
                <a:gd name="T53"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6">
                  <a:moveTo>
                    <a:pt x="11" y="4"/>
                  </a:moveTo>
                  <a:lnTo>
                    <a:pt x="11" y="4"/>
                  </a:lnTo>
                  <a:lnTo>
                    <a:pt x="13" y="4"/>
                  </a:lnTo>
                  <a:lnTo>
                    <a:pt x="15" y="6"/>
                  </a:lnTo>
                  <a:lnTo>
                    <a:pt x="15" y="6"/>
                  </a:lnTo>
                  <a:lnTo>
                    <a:pt x="15" y="8"/>
                  </a:lnTo>
                  <a:lnTo>
                    <a:pt x="15" y="8"/>
                  </a:lnTo>
                  <a:lnTo>
                    <a:pt x="15" y="10"/>
                  </a:lnTo>
                  <a:lnTo>
                    <a:pt x="15" y="12"/>
                  </a:lnTo>
                  <a:lnTo>
                    <a:pt x="13" y="12"/>
                  </a:lnTo>
                  <a:lnTo>
                    <a:pt x="13" y="12"/>
                  </a:lnTo>
                  <a:lnTo>
                    <a:pt x="13" y="14"/>
                  </a:lnTo>
                  <a:lnTo>
                    <a:pt x="11" y="16"/>
                  </a:lnTo>
                  <a:lnTo>
                    <a:pt x="11" y="16"/>
                  </a:lnTo>
                  <a:lnTo>
                    <a:pt x="5" y="16"/>
                  </a:lnTo>
                  <a:lnTo>
                    <a:pt x="3" y="14"/>
                  </a:lnTo>
                  <a:lnTo>
                    <a:pt x="2" y="12"/>
                  </a:lnTo>
                  <a:lnTo>
                    <a:pt x="0" y="10"/>
                  </a:lnTo>
                  <a:lnTo>
                    <a:pt x="0" y="10"/>
                  </a:lnTo>
                  <a:lnTo>
                    <a:pt x="0" y="8"/>
                  </a:lnTo>
                  <a:lnTo>
                    <a:pt x="3" y="2"/>
                  </a:lnTo>
                  <a:lnTo>
                    <a:pt x="3" y="0"/>
                  </a:lnTo>
                  <a:lnTo>
                    <a:pt x="5" y="0"/>
                  </a:lnTo>
                  <a:lnTo>
                    <a:pt x="9" y="2"/>
                  </a:lnTo>
                  <a:lnTo>
                    <a:pt x="9" y="2"/>
                  </a:lnTo>
                  <a:lnTo>
                    <a:pt x="11" y="4"/>
                  </a:lnTo>
                  <a:lnTo>
                    <a:pt x="11"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152"/>
            <p:cNvSpPr>
              <a:spLocks noEditPoints="1"/>
            </p:cNvSpPr>
            <p:nvPr/>
          </p:nvSpPr>
          <p:spPr bwMode="auto">
            <a:xfrm>
              <a:off x="16129108" y="324041"/>
              <a:ext cx="340385" cy="262136"/>
            </a:xfrm>
            <a:custGeom>
              <a:avLst/>
              <a:gdLst>
                <a:gd name="T0" fmla="*/ 4 w 174"/>
                <a:gd name="T1" fmla="*/ 63 h 134"/>
                <a:gd name="T2" fmla="*/ 9 w 174"/>
                <a:gd name="T3" fmla="*/ 65 h 134"/>
                <a:gd name="T4" fmla="*/ 19 w 174"/>
                <a:gd name="T5" fmla="*/ 69 h 134"/>
                <a:gd name="T6" fmla="*/ 27 w 174"/>
                <a:gd name="T7" fmla="*/ 71 h 134"/>
                <a:gd name="T8" fmla="*/ 30 w 174"/>
                <a:gd name="T9" fmla="*/ 65 h 134"/>
                <a:gd name="T10" fmla="*/ 44 w 174"/>
                <a:gd name="T11" fmla="*/ 31 h 134"/>
                <a:gd name="T12" fmla="*/ 46 w 174"/>
                <a:gd name="T13" fmla="*/ 48 h 134"/>
                <a:gd name="T14" fmla="*/ 57 w 174"/>
                <a:gd name="T15" fmla="*/ 46 h 134"/>
                <a:gd name="T16" fmla="*/ 69 w 174"/>
                <a:gd name="T17" fmla="*/ 40 h 134"/>
                <a:gd name="T18" fmla="*/ 80 w 174"/>
                <a:gd name="T19" fmla="*/ 34 h 134"/>
                <a:gd name="T20" fmla="*/ 90 w 174"/>
                <a:gd name="T21" fmla="*/ 36 h 134"/>
                <a:gd name="T22" fmla="*/ 99 w 174"/>
                <a:gd name="T23" fmla="*/ 36 h 134"/>
                <a:gd name="T24" fmla="*/ 101 w 174"/>
                <a:gd name="T25" fmla="*/ 29 h 134"/>
                <a:gd name="T26" fmla="*/ 107 w 174"/>
                <a:gd name="T27" fmla="*/ 25 h 134"/>
                <a:gd name="T28" fmla="*/ 113 w 174"/>
                <a:gd name="T29" fmla="*/ 21 h 134"/>
                <a:gd name="T30" fmla="*/ 116 w 174"/>
                <a:gd name="T31" fmla="*/ 13 h 134"/>
                <a:gd name="T32" fmla="*/ 122 w 174"/>
                <a:gd name="T33" fmla="*/ 10 h 134"/>
                <a:gd name="T34" fmla="*/ 130 w 174"/>
                <a:gd name="T35" fmla="*/ 6 h 134"/>
                <a:gd name="T36" fmla="*/ 135 w 174"/>
                <a:gd name="T37" fmla="*/ 4 h 134"/>
                <a:gd name="T38" fmla="*/ 143 w 174"/>
                <a:gd name="T39" fmla="*/ 0 h 134"/>
                <a:gd name="T40" fmla="*/ 153 w 174"/>
                <a:gd name="T41" fmla="*/ 4 h 134"/>
                <a:gd name="T42" fmla="*/ 162 w 174"/>
                <a:gd name="T43" fmla="*/ 8 h 134"/>
                <a:gd name="T44" fmla="*/ 164 w 174"/>
                <a:gd name="T45" fmla="*/ 19 h 134"/>
                <a:gd name="T46" fmla="*/ 164 w 174"/>
                <a:gd name="T47" fmla="*/ 36 h 134"/>
                <a:gd name="T48" fmla="*/ 156 w 174"/>
                <a:gd name="T49" fmla="*/ 36 h 134"/>
                <a:gd name="T50" fmla="*/ 155 w 174"/>
                <a:gd name="T51" fmla="*/ 48 h 134"/>
                <a:gd name="T52" fmla="*/ 166 w 174"/>
                <a:gd name="T53" fmla="*/ 50 h 134"/>
                <a:gd name="T54" fmla="*/ 174 w 174"/>
                <a:gd name="T55" fmla="*/ 48 h 134"/>
                <a:gd name="T56" fmla="*/ 172 w 174"/>
                <a:gd name="T57" fmla="*/ 55 h 134"/>
                <a:gd name="T58" fmla="*/ 164 w 174"/>
                <a:gd name="T59" fmla="*/ 69 h 134"/>
                <a:gd name="T60" fmla="*/ 156 w 174"/>
                <a:gd name="T61" fmla="*/ 74 h 134"/>
                <a:gd name="T62" fmla="*/ 151 w 174"/>
                <a:gd name="T63" fmla="*/ 82 h 134"/>
                <a:gd name="T64" fmla="*/ 137 w 174"/>
                <a:gd name="T65" fmla="*/ 97 h 134"/>
                <a:gd name="T66" fmla="*/ 122 w 174"/>
                <a:gd name="T67" fmla="*/ 111 h 134"/>
                <a:gd name="T68" fmla="*/ 109 w 174"/>
                <a:gd name="T69" fmla="*/ 120 h 134"/>
                <a:gd name="T70" fmla="*/ 99 w 174"/>
                <a:gd name="T71" fmla="*/ 122 h 134"/>
                <a:gd name="T72" fmla="*/ 93 w 174"/>
                <a:gd name="T73" fmla="*/ 126 h 134"/>
                <a:gd name="T74" fmla="*/ 84 w 174"/>
                <a:gd name="T75" fmla="*/ 128 h 134"/>
                <a:gd name="T76" fmla="*/ 69 w 174"/>
                <a:gd name="T77" fmla="*/ 126 h 134"/>
                <a:gd name="T78" fmla="*/ 57 w 174"/>
                <a:gd name="T79" fmla="*/ 126 h 134"/>
                <a:gd name="T80" fmla="*/ 53 w 174"/>
                <a:gd name="T81" fmla="*/ 130 h 134"/>
                <a:gd name="T82" fmla="*/ 42 w 174"/>
                <a:gd name="T83" fmla="*/ 130 h 134"/>
                <a:gd name="T84" fmla="*/ 32 w 174"/>
                <a:gd name="T85" fmla="*/ 134 h 134"/>
                <a:gd name="T86" fmla="*/ 23 w 174"/>
                <a:gd name="T87" fmla="*/ 128 h 134"/>
                <a:gd name="T88" fmla="*/ 19 w 174"/>
                <a:gd name="T89" fmla="*/ 126 h 134"/>
                <a:gd name="T90" fmla="*/ 17 w 174"/>
                <a:gd name="T91" fmla="*/ 124 h 134"/>
                <a:gd name="T92" fmla="*/ 11 w 174"/>
                <a:gd name="T93" fmla="*/ 113 h 134"/>
                <a:gd name="T94" fmla="*/ 17 w 174"/>
                <a:gd name="T95" fmla="*/ 109 h 134"/>
                <a:gd name="T96" fmla="*/ 13 w 174"/>
                <a:gd name="T97" fmla="*/ 95 h 134"/>
                <a:gd name="T98" fmla="*/ 4 w 174"/>
                <a:gd name="T99" fmla="*/ 71 h 134"/>
                <a:gd name="T100" fmla="*/ 114 w 174"/>
                <a:gd name="T101" fmla="*/ 84 h 134"/>
                <a:gd name="T102" fmla="*/ 122 w 174"/>
                <a:gd name="T103" fmla="*/ 88 h 134"/>
                <a:gd name="T104" fmla="*/ 130 w 174"/>
                <a:gd name="T105" fmla="*/ 82 h 134"/>
                <a:gd name="T106" fmla="*/ 132 w 174"/>
                <a:gd name="T107" fmla="*/ 78 h 134"/>
                <a:gd name="T108" fmla="*/ 132 w 174"/>
                <a:gd name="T109" fmla="*/ 69 h 134"/>
                <a:gd name="T110" fmla="*/ 126 w 174"/>
                <a:gd name="T111" fmla="*/ 67 h 134"/>
                <a:gd name="T112" fmla="*/ 116 w 174"/>
                <a:gd name="T113" fmla="*/ 73 h 134"/>
                <a:gd name="T114" fmla="*/ 113 w 174"/>
                <a:gd name="T115"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34">
                  <a:moveTo>
                    <a:pt x="0" y="67"/>
                  </a:moveTo>
                  <a:lnTo>
                    <a:pt x="2" y="65"/>
                  </a:lnTo>
                  <a:lnTo>
                    <a:pt x="4" y="65"/>
                  </a:lnTo>
                  <a:lnTo>
                    <a:pt x="4" y="63"/>
                  </a:lnTo>
                  <a:lnTo>
                    <a:pt x="4" y="63"/>
                  </a:lnTo>
                  <a:lnTo>
                    <a:pt x="4" y="61"/>
                  </a:lnTo>
                  <a:lnTo>
                    <a:pt x="7" y="61"/>
                  </a:lnTo>
                  <a:lnTo>
                    <a:pt x="7" y="63"/>
                  </a:lnTo>
                  <a:lnTo>
                    <a:pt x="9" y="63"/>
                  </a:lnTo>
                  <a:lnTo>
                    <a:pt x="9" y="65"/>
                  </a:lnTo>
                  <a:lnTo>
                    <a:pt x="11" y="67"/>
                  </a:lnTo>
                  <a:lnTo>
                    <a:pt x="15" y="69"/>
                  </a:lnTo>
                  <a:lnTo>
                    <a:pt x="17" y="69"/>
                  </a:lnTo>
                  <a:lnTo>
                    <a:pt x="19" y="69"/>
                  </a:lnTo>
                  <a:lnTo>
                    <a:pt x="19" y="69"/>
                  </a:lnTo>
                  <a:lnTo>
                    <a:pt x="21" y="69"/>
                  </a:lnTo>
                  <a:lnTo>
                    <a:pt x="23" y="69"/>
                  </a:lnTo>
                  <a:lnTo>
                    <a:pt x="25" y="69"/>
                  </a:lnTo>
                  <a:lnTo>
                    <a:pt x="25" y="71"/>
                  </a:lnTo>
                  <a:lnTo>
                    <a:pt x="27" y="71"/>
                  </a:lnTo>
                  <a:lnTo>
                    <a:pt x="27" y="71"/>
                  </a:lnTo>
                  <a:lnTo>
                    <a:pt x="27" y="69"/>
                  </a:lnTo>
                  <a:lnTo>
                    <a:pt x="28" y="67"/>
                  </a:lnTo>
                  <a:lnTo>
                    <a:pt x="30" y="67"/>
                  </a:lnTo>
                  <a:lnTo>
                    <a:pt x="30" y="65"/>
                  </a:lnTo>
                  <a:lnTo>
                    <a:pt x="34" y="63"/>
                  </a:lnTo>
                  <a:lnTo>
                    <a:pt x="36" y="65"/>
                  </a:lnTo>
                  <a:lnTo>
                    <a:pt x="38" y="65"/>
                  </a:lnTo>
                  <a:lnTo>
                    <a:pt x="40" y="29"/>
                  </a:lnTo>
                  <a:lnTo>
                    <a:pt x="44" y="31"/>
                  </a:lnTo>
                  <a:lnTo>
                    <a:pt x="44" y="34"/>
                  </a:lnTo>
                  <a:lnTo>
                    <a:pt x="48" y="40"/>
                  </a:lnTo>
                  <a:lnTo>
                    <a:pt x="48" y="42"/>
                  </a:lnTo>
                  <a:lnTo>
                    <a:pt x="46" y="46"/>
                  </a:lnTo>
                  <a:lnTo>
                    <a:pt x="46" y="48"/>
                  </a:lnTo>
                  <a:lnTo>
                    <a:pt x="48" y="46"/>
                  </a:lnTo>
                  <a:lnTo>
                    <a:pt x="51" y="48"/>
                  </a:lnTo>
                  <a:lnTo>
                    <a:pt x="53" y="46"/>
                  </a:lnTo>
                  <a:lnTo>
                    <a:pt x="55" y="46"/>
                  </a:lnTo>
                  <a:lnTo>
                    <a:pt x="57" y="46"/>
                  </a:lnTo>
                  <a:lnTo>
                    <a:pt x="59" y="46"/>
                  </a:lnTo>
                  <a:lnTo>
                    <a:pt x="61" y="44"/>
                  </a:lnTo>
                  <a:lnTo>
                    <a:pt x="63" y="42"/>
                  </a:lnTo>
                  <a:lnTo>
                    <a:pt x="65" y="42"/>
                  </a:lnTo>
                  <a:lnTo>
                    <a:pt x="69" y="40"/>
                  </a:lnTo>
                  <a:lnTo>
                    <a:pt x="69" y="36"/>
                  </a:lnTo>
                  <a:lnTo>
                    <a:pt x="72" y="32"/>
                  </a:lnTo>
                  <a:lnTo>
                    <a:pt x="74" y="32"/>
                  </a:lnTo>
                  <a:lnTo>
                    <a:pt x="78" y="34"/>
                  </a:lnTo>
                  <a:lnTo>
                    <a:pt x="80" y="34"/>
                  </a:lnTo>
                  <a:lnTo>
                    <a:pt x="80" y="34"/>
                  </a:lnTo>
                  <a:lnTo>
                    <a:pt x="84" y="36"/>
                  </a:lnTo>
                  <a:lnTo>
                    <a:pt x="86" y="36"/>
                  </a:lnTo>
                  <a:lnTo>
                    <a:pt x="88" y="36"/>
                  </a:lnTo>
                  <a:lnTo>
                    <a:pt x="90" y="36"/>
                  </a:lnTo>
                  <a:lnTo>
                    <a:pt x="93" y="36"/>
                  </a:lnTo>
                  <a:lnTo>
                    <a:pt x="95" y="36"/>
                  </a:lnTo>
                  <a:lnTo>
                    <a:pt x="95" y="38"/>
                  </a:lnTo>
                  <a:lnTo>
                    <a:pt x="97" y="38"/>
                  </a:lnTo>
                  <a:lnTo>
                    <a:pt x="99" y="36"/>
                  </a:lnTo>
                  <a:lnTo>
                    <a:pt x="99" y="36"/>
                  </a:lnTo>
                  <a:lnTo>
                    <a:pt x="99" y="34"/>
                  </a:lnTo>
                  <a:lnTo>
                    <a:pt x="99" y="32"/>
                  </a:lnTo>
                  <a:lnTo>
                    <a:pt x="101" y="32"/>
                  </a:lnTo>
                  <a:lnTo>
                    <a:pt x="101" y="29"/>
                  </a:lnTo>
                  <a:lnTo>
                    <a:pt x="101" y="27"/>
                  </a:lnTo>
                  <a:lnTo>
                    <a:pt x="103" y="27"/>
                  </a:lnTo>
                  <a:lnTo>
                    <a:pt x="105" y="27"/>
                  </a:lnTo>
                  <a:lnTo>
                    <a:pt x="107" y="27"/>
                  </a:lnTo>
                  <a:lnTo>
                    <a:pt x="107" y="25"/>
                  </a:lnTo>
                  <a:lnTo>
                    <a:pt x="107" y="25"/>
                  </a:lnTo>
                  <a:lnTo>
                    <a:pt x="109" y="23"/>
                  </a:lnTo>
                  <a:lnTo>
                    <a:pt x="111" y="23"/>
                  </a:lnTo>
                  <a:lnTo>
                    <a:pt x="111" y="23"/>
                  </a:lnTo>
                  <a:lnTo>
                    <a:pt x="113" y="21"/>
                  </a:lnTo>
                  <a:lnTo>
                    <a:pt x="113" y="21"/>
                  </a:lnTo>
                  <a:lnTo>
                    <a:pt x="113" y="19"/>
                  </a:lnTo>
                  <a:lnTo>
                    <a:pt x="113" y="19"/>
                  </a:lnTo>
                  <a:lnTo>
                    <a:pt x="113" y="17"/>
                  </a:lnTo>
                  <a:lnTo>
                    <a:pt x="116" y="13"/>
                  </a:lnTo>
                  <a:lnTo>
                    <a:pt x="116" y="11"/>
                  </a:lnTo>
                  <a:lnTo>
                    <a:pt x="118" y="11"/>
                  </a:lnTo>
                  <a:lnTo>
                    <a:pt x="120" y="11"/>
                  </a:lnTo>
                  <a:lnTo>
                    <a:pt x="120" y="11"/>
                  </a:lnTo>
                  <a:lnTo>
                    <a:pt x="122" y="10"/>
                  </a:lnTo>
                  <a:lnTo>
                    <a:pt x="122" y="10"/>
                  </a:lnTo>
                  <a:lnTo>
                    <a:pt x="124" y="8"/>
                  </a:lnTo>
                  <a:lnTo>
                    <a:pt x="126" y="6"/>
                  </a:lnTo>
                  <a:lnTo>
                    <a:pt x="128" y="6"/>
                  </a:lnTo>
                  <a:lnTo>
                    <a:pt x="130" y="6"/>
                  </a:lnTo>
                  <a:lnTo>
                    <a:pt x="130" y="6"/>
                  </a:lnTo>
                  <a:lnTo>
                    <a:pt x="132" y="6"/>
                  </a:lnTo>
                  <a:lnTo>
                    <a:pt x="134" y="4"/>
                  </a:lnTo>
                  <a:lnTo>
                    <a:pt x="135" y="4"/>
                  </a:lnTo>
                  <a:lnTo>
                    <a:pt x="135" y="4"/>
                  </a:lnTo>
                  <a:lnTo>
                    <a:pt x="135" y="2"/>
                  </a:lnTo>
                  <a:lnTo>
                    <a:pt x="135" y="2"/>
                  </a:lnTo>
                  <a:lnTo>
                    <a:pt x="137" y="2"/>
                  </a:lnTo>
                  <a:lnTo>
                    <a:pt x="139" y="0"/>
                  </a:lnTo>
                  <a:lnTo>
                    <a:pt x="143" y="0"/>
                  </a:lnTo>
                  <a:lnTo>
                    <a:pt x="147" y="0"/>
                  </a:lnTo>
                  <a:lnTo>
                    <a:pt x="147" y="2"/>
                  </a:lnTo>
                  <a:lnTo>
                    <a:pt x="149" y="2"/>
                  </a:lnTo>
                  <a:lnTo>
                    <a:pt x="151" y="2"/>
                  </a:lnTo>
                  <a:lnTo>
                    <a:pt x="153" y="4"/>
                  </a:lnTo>
                  <a:lnTo>
                    <a:pt x="153" y="2"/>
                  </a:lnTo>
                  <a:lnTo>
                    <a:pt x="156" y="2"/>
                  </a:lnTo>
                  <a:lnTo>
                    <a:pt x="160" y="2"/>
                  </a:lnTo>
                  <a:lnTo>
                    <a:pt x="162" y="4"/>
                  </a:lnTo>
                  <a:lnTo>
                    <a:pt x="162" y="8"/>
                  </a:lnTo>
                  <a:lnTo>
                    <a:pt x="164" y="10"/>
                  </a:lnTo>
                  <a:lnTo>
                    <a:pt x="164" y="11"/>
                  </a:lnTo>
                  <a:lnTo>
                    <a:pt x="164" y="17"/>
                  </a:lnTo>
                  <a:lnTo>
                    <a:pt x="164" y="17"/>
                  </a:lnTo>
                  <a:lnTo>
                    <a:pt x="164" y="19"/>
                  </a:lnTo>
                  <a:lnTo>
                    <a:pt x="166" y="21"/>
                  </a:lnTo>
                  <a:lnTo>
                    <a:pt x="166" y="23"/>
                  </a:lnTo>
                  <a:lnTo>
                    <a:pt x="166" y="31"/>
                  </a:lnTo>
                  <a:lnTo>
                    <a:pt x="164" y="32"/>
                  </a:lnTo>
                  <a:lnTo>
                    <a:pt x="164" y="36"/>
                  </a:lnTo>
                  <a:lnTo>
                    <a:pt x="164" y="40"/>
                  </a:lnTo>
                  <a:lnTo>
                    <a:pt x="162" y="38"/>
                  </a:lnTo>
                  <a:lnTo>
                    <a:pt x="162" y="38"/>
                  </a:lnTo>
                  <a:lnTo>
                    <a:pt x="158" y="36"/>
                  </a:lnTo>
                  <a:lnTo>
                    <a:pt x="156" y="36"/>
                  </a:lnTo>
                  <a:lnTo>
                    <a:pt x="156" y="38"/>
                  </a:lnTo>
                  <a:lnTo>
                    <a:pt x="153" y="44"/>
                  </a:lnTo>
                  <a:lnTo>
                    <a:pt x="153" y="46"/>
                  </a:lnTo>
                  <a:lnTo>
                    <a:pt x="153" y="46"/>
                  </a:lnTo>
                  <a:lnTo>
                    <a:pt x="155" y="48"/>
                  </a:lnTo>
                  <a:lnTo>
                    <a:pt x="156" y="50"/>
                  </a:lnTo>
                  <a:lnTo>
                    <a:pt x="158" y="52"/>
                  </a:lnTo>
                  <a:lnTo>
                    <a:pt x="164" y="52"/>
                  </a:lnTo>
                  <a:lnTo>
                    <a:pt x="164" y="52"/>
                  </a:lnTo>
                  <a:lnTo>
                    <a:pt x="166" y="50"/>
                  </a:lnTo>
                  <a:lnTo>
                    <a:pt x="166" y="48"/>
                  </a:lnTo>
                  <a:lnTo>
                    <a:pt x="166" y="48"/>
                  </a:lnTo>
                  <a:lnTo>
                    <a:pt x="168" y="46"/>
                  </a:lnTo>
                  <a:lnTo>
                    <a:pt x="172" y="48"/>
                  </a:lnTo>
                  <a:lnTo>
                    <a:pt x="174" y="48"/>
                  </a:lnTo>
                  <a:lnTo>
                    <a:pt x="174" y="48"/>
                  </a:lnTo>
                  <a:lnTo>
                    <a:pt x="174" y="50"/>
                  </a:lnTo>
                  <a:lnTo>
                    <a:pt x="174" y="50"/>
                  </a:lnTo>
                  <a:lnTo>
                    <a:pt x="172" y="53"/>
                  </a:lnTo>
                  <a:lnTo>
                    <a:pt x="172" y="55"/>
                  </a:lnTo>
                  <a:lnTo>
                    <a:pt x="170" y="59"/>
                  </a:lnTo>
                  <a:lnTo>
                    <a:pt x="170" y="63"/>
                  </a:lnTo>
                  <a:lnTo>
                    <a:pt x="168" y="65"/>
                  </a:lnTo>
                  <a:lnTo>
                    <a:pt x="168" y="67"/>
                  </a:lnTo>
                  <a:lnTo>
                    <a:pt x="164" y="69"/>
                  </a:lnTo>
                  <a:lnTo>
                    <a:pt x="164" y="69"/>
                  </a:lnTo>
                  <a:lnTo>
                    <a:pt x="162" y="71"/>
                  </a:lnTo>
                  <a:lnTo>
                    <a:pt x="160" y="71"/>
                  </a:lnTo>
                  <a:lnTo>
                    <a:pt x="160" y="73"/>
                  </a:lnTo>
                  <a:lnTo>
                    <a:pt x="156" y="74"/>
                  </a:lnTo>
                  <a:lnTo>
                    <a:pt x="156" y="76"/>
                  </a:lnTo>
                  <a:lnTo>
                    <a:pt x="153" y="78"/>
                  </a:lnTo>
                  <a:lnTo>
                    <a:pt x="153" y="80"/>
                  </a:lnTo>
                  <a:lnTo>
                    <a:pt x="153" y="82"/>
                  </a:lnTo>
                  <a:lnTo>
                    <a:pt x="151" y="82"/>
                  </a:lnTo>
                  <a:lnTo>
                    <a:pt x="149" y="84"/>
                  </a:lnTo>
                  <a:lnTo>
                    <a:pt x="145" y="92"/>
                  </a:lnTo>
                  <a:lnTo>
                    <a:pt x="141" y="94"/>
                  </a:lnTo>
                  <a:lnTo>
                    <a:pt x="139" y="97"/>
                  </a:lnTo>
                  <a:lnTo>
                    <a:pt x="137" y="97"/>
                  </a:lnTo>
                  <a:lnTo>
                    <a:pt x="135" y="99"/>
                  </a:lnTo>
                  <a:lnTo>
                    <a:pt x="135" y="99"/>
                  </a:lnTo>
                  <a:lnTo>
                    <a:pt x="135" y="101"/>
                  </a:lnTo>
                  <a:lnTo>
                    <a:pt x="124" y="111"/>
                  </a:lnTo>
                  <a:lnTo>
                    <a:pt x="122" y="111"/>
                  </a:lnTo>
                  <a:lnTo>
                    <a:pt x="122" y="111"/>
                  </a:lnTo>
                  <a:lnTo>
                    <a:pt x="120" y="113"/>
                  </a:lnTo>
                  <a:lnTo>
                    <a:pt x="113" y="116"/>
                  </a:lnTo>
                  <a:lnTo>
                    <a:pt x="111" y="118"/>
                  </a:lnTo>
                  <a:lnTo>
                    <a:pt x="109" y="120"/>
                  </a:lnTo>
                  <a:lnTo>
                    <a:pt x="109" y="120"/>
                  </a:lnTo>
                  <a:lnTo>
                    <a:pt x="105" y="120"/>
                  </a:lnTo>
                  <a:lnTo>
                    <a:pt x="103" y="122"/>
                  </a:lnTo>
                  <a:lnTo>
                    <a:pt x="99" y="122"/>
                  </a:lnTo>
                  <a:lnTo>
                    <a:pt x="99" y="122"/>
                  </a:lnTo>
                  <a:lnTo>
                    <a:pt x="95" y="122"/>
                  </a:lnTo>
                  <a:lnTo>
                    <a:pt x="93" y="122"/>
                  </a:lnTo>
                  <a:lnTo>
                    <a:pt x="92" y="124"/>
                  </a:lnTo>
                  <a:lnTo>
                    <a:pt x="93" y="126"/>
                  </a:lnTo>
                  <a:lnTo>
                    <a:pt x="93" y="126"/>
                  </a:lnTo>
                  <a:lnTo>
                    <a:pt x="90" y="126"/>
                  </a:lnTo>
                  <a:lnTo>
                    <a:pt x="88" y="126"/>
                  </a:lnTo>
                  <a:lnTo>
                    <a:pt x="86" y="126"/>
                  </a:lnTo>
                  <a:lnTo>
                    <a:pt x="84" y="126"/>
                  </a:lnTo>
                  <a:lnTo>
                    <a:pt x="84" y="128"/>
                  </a:lnTo>
                  <a:lnTo>
                    <a:pt x="84" y="128"/>
                  </a:lnTo>
                  <a:lnTo>
                    <a:pt x="78" y="128"/>
                  </a:lnTo>
                  <a:lnTo>
                    <a:pt x="76" y="126"/>
                  </a:lnTo>
                  <a:lnTo>
                    <a:pt x="72" y="126"/>
                  </a:lnTo>
                  <a:lnTo>
                    <a:pt x="69" y="126"/>
                  </a:lnTo>
                  <a:lnTo>
                    <a:pt x="69" y="126"/>
                  </a:lnTo>
                  <a:lnTo>
                    <a:pt x="67" y="128"/>
                  </a:lnTo>
                  <a:lnTo>
                    <a:pt x="65" y="126"/>
                  </a:lnTo>
                  <a:lnTo>
                    <a:pt x="59" y="126"/>
                  </a:lnTo>
                  <a:lnTo>
                    <a:pt x="57" y="126"/>
                  </a:lnTo>
                  <a:lnTo>
                    <a:pt x="57" y="128"/>
                  </a:lnTo>
                  <a:lnTo>
                    <a:pt x="55" y="128"/>
                  </a:lnTo>
                  <a:lnTo>
                    <a:pt x="53" y="128"/>
                  </a:lnTo>
                  <a:lnTo>
                    <a:pt x="53" y="128"/>
                  </a:lnTo>
                  <a:lnTo>
                    <a:pt x="53" y="130"/>
                  </a:lnTo>
                  <a:lnTo>
                    <a:pt x="50" y="130"/>
                  </a:lnTo>
                  <a:lnTo>
                    <a:pt x="48" y="130"/>
                  </a:lnTo>
                  <a:lnTo>
                    <a:pt x="46" y="130"/>
                  </a:lnTo>
                  <a:lnTo>
                    <a:pt x="42" y="130"/>
                  </a:lnTo>
                  <a:lnTo>
                    <a:pt x="42" y="130"/>
                  </a:lnTo>
                  <a:lnTo>
                    <a:pt x="40" y="130"/>
                  </a:lnTo>
                  <a:lnTo>
                    <a:pt x="36" y="132"/>
                  </a:lnTo>
                  <a:lnTo>
                    <a:pt x="34" y="132"/>
                  </a:lnTo>
                  <a:lnTo>
                    <a:pt x="34" y="134"/>
                  </a:lnTo>
                  <a:lnTo>
                    <a:pt x="32" y="134"/>
                  </a:lnTo>
                  <a:lnTo>
                    <a:pt x="32" y="134"/>
                  </a:lnTo>
                  <a:lnTo>
                    <a:pt x="27" y="132"/>
                  </a:lnTo>
                  <a:lnTo>
                    <a:pt x="27" y="132"/>
                  </a:lnTo>
                  <a:lnTo>
                    <a:pt x="25" y="130"/>
                  </a:lnTo>
                  <a:lnTo>
                    <a:pt x="23" y="128"/>
                  </a:lnTo>
                  <a:lnTo>
                    <a:pt x="23" y="130"/>
                  </a:lnTo>
                  <a:lnTo>
                    <a:pt x="21" y="130"/>
                  </a:lnTo>
                  <a:lnTo>
                    <a:pt x="23" y="128"/>
                  </a:lnTo>
                  <a:lnTo>
                    <a:pt x="21" y="126"/>
                  </a:lnTo>
                  <a:lnTo>
                    <a:pt x="19" y="126"/>
                  </a:lnTo>
                  <a:lnTo>
                    <a:pt x="17" y="128"/>
                  </a:lnTo>
                  <a:lnTo>
                    <a:pt x="17" y="130"/>
                  </a:lnTo>
                  <a:lnTo>
                    <a:pt x="15" y="128"/>
                  </a:lnTo>
                  <a:lnTo>
                    <a:pt x="15" y="126"/>
                  </a:lnTo>
                  <a:lnTo>
                    <a:pt x="17" y="124"/>
                  </a:lnTo>
                  <a:lnTo>
                    <a:pt x="15" y="122"/>
                  </a:lnTo>
                  <a:lnTo>
                    <a:pt x="17" y="120"/>
                  </a:lnTo>
                  <a:lnTo>
                    <a:pt x="15" y="116"/>
                  </a:lnTo>
                  <a:lnTo>
                    <a:pt x="13" y="116"/>
                  </a:lnTo>
                  <a:lnTo>
                    <a:pt x="11" y="113"/>
                  </a:lnTo>
                  <a:lnTo>
                    <a:pt x="11" y="111"/>
                  </a:lnTo>
                  <a:lnTo>
                    <a:pt x="13" y="109"/>
                  </a:lnTo>
                  <a:lnTo>
                    <a:pt x="13" y="111"/>
                  </a:lnTo>
                  <a:lnTo>
                    <a:pt x="15" y="111"/>
                  </a:lnTo>
                  <a:lnTo>
                    <a:pt x="17" y="109"/>
                  </a:lnTo>
                  <a:lnTo>
                    <a:pt x="17" y="107"/>
                  </a:lnTo>
                  <a:lnTo>
                    <a:pt x="15" y="103"/>
                  </a:lnTo>
                  <a:lnTo>
                    <a:pt x="15" y="101"/>
                  </a:lnTo>
                  <a:lnTo>
                    <a:pt x="13" y="97"/>
                  </a:lnTo>
                  <a:lnTo>
                    <a:pt x="13" y="95"/>
                  </a:lnTo>
                  <a:lnTo>
                    <a:pt x="9" y="92"/>
                  </a:lnTo>
                  <a:lnTo>
                    <a:pt x="9" y="86"/>
                  </a:lnTo>
                  <a:lnTo>
                    <a:pt x="6" y="80"/>
                  </a:lnTo>
                  <a:lnTo>
                    <a:pt x="6" y="78"/>
                  </a:lnTo>
                  <a:lnTo>
                    <a:pt x="4" y="71"/>
                  </a:lnTo>
                  <a:lnTo>
                    <a:pt x="0" y="69"/>
                  </a:lnTo>
                  <a:lnTo>
                    <a:pt x="0" y="67"/>
                  </a:lnTo>
                  <a:lnTo>
                    <a:pt x="0" y="67"/>
                  </a:lnTo>
                  <a:lnTo>
                    <a:pt x="0" y="67"/>
                  </a:lnTo>
                  <a:close/>
                  <a:moveTo>
                    <a:pt x="114" y="84"/>
                  </a:moveTo>
                  <a:lnTo>
                    <a:pt x="116" y="86"/>
                  </a:lnTo>
                  <a:lnTo>
                    <a:pt x="118" y="88"/>
                  </a:lnTo>
                  <a:lnTo>
                    <a:pt x="120" y="88"/>
                  </a:lnTo>
                  <a:lnTo>
                    <a:pt x="122" y="88"/>
                  </a:lnTo>
                  <a:lnTo>
                    <a:pt x="122" y="88"/>
                  </a:lnTo>
                  <a:lnTo>
                    <a:pt x="124" y="86"/>
                  </a:lnTo>
                  <a:lnTo>
                    <a:pt x="124" y="84"/>
                  </a:lnTo>
                  <a:lnTo>
                    <a:pt x="126" y="84"/>
                  </a:lnTo>
                  <a:lnTo>
                    <a:pt x="128" y="82"/>
                  </a:lnTo>
                  <a:lnTo>
                    <a:pt x="130" y="82"/>
                  </a:lnTo>
                  <a:lnTo>
                    <a:pt x="130" y="82"/>
                  </a:lnTo>
                  <a:lnTo>
                    <a:pt x="132" y="82"/>
                  </a:lnTo>
                  <a:lnTo>
                    <a:pt x="134" y="80"/>
                  </a:lnTo>
                  <a:lnTo>
                    <a:pt x="132" y="80"/>
                  </a:lnTo>
                  <a:lnTo>
                    <a:pt x="132" y="78"/>
                  </a:lnTo>
                  <a:lnTo>
                    <a:pt x="134" y="78"/>
                  </a:lnTo>
                  <a:lnTo>
                    <a:pt x="135" y="76"/>
                  </a:lnTo>
                  <a:lnTo>
                    <a:pt x="135" y="74"/>
                  </a:lnTo>
                  <a:lnTo>
                    <a:pt x="134" y="71"/>
                  </a:lnTo>
                  <a:lnTo>
                    <a:pt x="132" y="69"/>
                  </a:lnTo>
                  <a:lnTo>
                    <a:pt x="130" y="69"/>
                  </a:lnTo>
                  <a:lnTo>
                    <a:pt x="128" y="67"/>
                  </a:lnTo>
                  <a:lnTo>
                    <a:pt x="128" y="69"/>
                  </a:lnTo>
                  <a:lnTo>
                    <a:pt x="126" y="67"/>
                  </a:lnTo>
                  <a:lnTo>
                    <a:pt x="126" y="67"/>
                  </a:lnTo>
                  <a:lnTo>
                    <a:pt x="124" y="69"/>
                  </a:lnTo>
                  <a:lnTo>
                    <a:pt x="124" y="69"/>
                  </a:lnTo>
                  <a:lnTo>
                    <a:pt x="122" y="71"/>
                  </a:lnTo>
                  <a:lnTo>
                    <a:pt x="118" y="71"/>
                  </a:lnTo>
                  <a:lnTo>
                    <a:pt x="116" y="73"/>
                  </a:lnTo>
                  <a:lnTo>
                    <a:pt x="114" y="74"/>
                  </a:lnTo>
                  <a:lnTo>
                    <a:pt x="113" y="76"/>
                  </a:lnTo>
                  <a:lnTo>
                    <a:pt x="111" y="78"/>
                  </a:lnTo>
                  <a:lnTo>
                    <a:pt x="113" y="80"/>
                  </a:lnTo>
                  <a:lnTo>
                    <a:pt x="113" y="80"/>
                  </a:lnTo>
                  <a:lnTo>
                    <a:pt x="113" y="82"/>
                  </a:lnTo>
                  <a:lnTo>
                    <a:pt x="114" y="82"/>
                  </a:lnTo>
                  <a:lnTo>
                    <a:pt x="114" y="8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153"/>
            <p:cNvSpPr>
              <a:spLocks/>
            </p:cNvSpPr>
            <p:nvPr/>
          </p:nvSpPr>
          <p:spPr bwMode="auto">
            <a:xfrm>
              <a:off x="16346250" y="455111"/>
              <a:ext cx="46949" cy="41080"/>
            </a:xfrm>
            <a:custGeom>
              <a:avLst/>
              <a:gdLst>
                <a:gd name="T0" fmla="*/ 3 w 24"/>
                <a:gd name="T1" fmla="*/ 17 h 21"/>
                <a:gd name="T2" fmla="*/ 3 w 24"/>
                <a:gd name="T3" fmla="*/ 15 h 21"/>
                <a:gd name="T4" fmla="*/ 2 w 24"/>
                <a:gd name="T5" fmla="*/ 15 h 21"/>
                <a:gd name="T6" fmla="*/ 2 w 24"/>
                <a:gd name="T7" fmla="*/ 13 h 21"/>
                <a:gd name="T8" fmla="*/ 2 w 24"/>
                <a:gd name="T9" fmla="*/ 13 h 21"/>
                <a:gd name="T10" fmla="*/ 0 w 24"/>
                <a:gd name="T11" fmla="*/ 11 h 21"/>
                <a:gd name="T12" fmla="*/ 2 w 24"/>
                <a:gd name="T13" fmla="*/ 9 h 21"/>
                <a:gd name="T14" fmla="*/ 3 w 24"/>
                <a:gd name="T15" fmla="*/ 7 h 21"/>
                <a:gd name="T16" fmla="*/ 5 w 24"/>
                <a:gd name="T17" fmla="*/ 6 h 21"/>
                <a:gd name="T18" fmla="*/ 7 w 24"/>
                <a:gd name="T19" fmla="*/ 4 h 21"/>
                <a:gd name="T20" fmla="*/ 11 w 24"/>
                <a:gd name="T21" fmla="*/ 4 h 21"/>
                <a:gd name="T22" fmla="*/ 13 w 24"/>
                <a:gd name="T23" fmla="*/ 2 h 21"/>
                <a:gd name="T24" fmla="*/ 13 w 24"/>
                <a:gd name="T25" fmla="*/ 2 h 21"/>
                <a:gd name="T26" fmla="*/ 15 w 24"/>
                <a:gd name="T27" fmla="*/ 0 h 21"/>
                <a:gd name="T28" fmla="*/ 15 w 24"/>
                <a:gd name="T29" fmla="*/ 0 h 21"/>
                <a:gd name="T30" fmla="*/ 17 w 24"/>
                <a:gd name="T31" fmla="*/ 2 h 21"/>
                <a:gd name="T32" fmla="*/ 17 w 24"/>
                <a:gd name="T33" fmla="*/ 0 h 21"/>
                <a:gd name="T34" fmla="*/ 19 w 24"/>
                <a:gd name="T35" fmla="*/ 2 h 21"/>
                <a:gd name="T36" fmla="*/ 21 w 24"/>
                <a:gd name="T37" fmla="*/ 2 h 21"/>
                <a:gd name="T38" fmla="*/ 23 w 24"/>
                <a:gd name="T39" fmla="*/ 4 h 21"/>
                <a:gd name="T40" fmla="*/ 24 w 24"/>
                <a:gd name="T41" fmla="*/ 7 h 21"/>
                <a:gd name="T42" fmla="*/ 24 w 24"/>
                <a:gd name="T43" fmla="*/ 9 h 21"/>
                <a:gd name="T44" fmla="*/ 23 w 24"/>
                <a:gd name="T45" fmla="*/ 11 h 21"/>
                <a:gd name="T46" fmla="*/ 21 w 24"/>
                <a:gd name="T47" fmla="*/ 11 h 21"/>
                <a:gd name="T48" fmla="*/ 21 w 24"/>
                <a:gd name="T49" fmla="*/ 13 h 21"/>
                <a:gd name="T50" fmla="*/ 23 w 24"/>
                <a:gd name="T51" fmla="*/ 13 h 21"/>
                <a:gd name="T52" fmla="*/ 21 w 24"/>
                <a:gd name="T53" fmla="*/ 15 h 21"/>
                <a:gd name="T54" fmla="*/ 19 w 24"/>
                <a:gd name="T55" fmla="*/ 15 h 21"/>
                <a:gd name="T56" fmla="*/ 19 w 24"/>
                <a:gd name="T57" fmla="*/ 15 h 21"/>
                <a:gd name="T58" fmla="*/ 17 w 24"/>
                <a:gd name="T59" fmla="*/ 15 h 21"/>
                <a:gd name="T60" fmla="*/ 15 w 24"/>
                <a:gd name="T61" fmla="*/ 17 h 21"/>
                <a:gd name="T62" fmla="*/ 13 w 24"/>
                <a:gd name="T63" fmla="*/ 17 h 21"/>
                <a:gd name="T64" fmla="*/ 13 w 24"/>
                <a:gd name="T65" fmla="*/ 19 h 21"/>
                <a:gd name="T66" fmla="*/ 11 w 24"/>
                <a:gd name="T67" fmla="*/ 21 h 21"/>
                <a:gd name="T68" fmla="*/ 11 w 24"/>
                <a:gd name="T69" fmla="*/ 21 h 21"/>
                <a:gd name="T70" fmla="*/ 9 w 24"/>
                <a:gd name="T71" fmla="*/ 21 h 21"/>
                <a:gd name="T72" fmla="*/ 7 w 24"/>
                <a:gd name="T73" fmla="*/ 21 h 21"/>
                <a:gd name="T74" fmla="*/ 5 w 24"/>
                <a:gd name="T75" fmla="*/ 19 h 21"/>
                <a:gd name="T76" fmla="*/ 3 w 24"/>
                <a:gd name="T7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1">
                  <a:moveTo>
                    <a:pt x="3" y="17"/>
                  </a:moveTo>
                  <a:lnTo>
                    <a:pt x="3" y="15"/>
                  </a:lnTo>
                  <a:lnTo>
                    <a:pt x="2" y="15"/>
                  </a:lnTo>
                  <a:lnTo>
                    <a:pt x="2" y="13"/>
                  </a:lnTo>
                  <a:lnTo>
                    <a:pt x="2" y="13"/>
                  </a:lnTo>
                  <a:lnTo>
                    <a:pt x="0" y="11"/>
                  </a:lnTo>
                  <a:lnTo>
                    <a:pt x="2" y="9"/>
                  </a:lnTo>
                  <a:lnTo>
                    <a:pt x="3" y="7"/>
                  </a:lnTo>
                  <a:lnTo>
                    <a:pt x="5" y="6"/>
                  </a:lnTo>
                  <a:lnTo>
                    <a:pt x="7" y="4"/>
                  </a:lnTo>
                  <a:lnTo>
                    <a:pt x="11" y="4"/>
                  </a:lnTo>
                  <a:lnTo>
                    <a:pt x="13" y="2"/>
                  </a:lnTo>
                  <a:lnTo>
                    <a:pt x="13" y="2"/>
                  </a:lnTo>
                  <a:lnTo>
                    <a:pt x="15" y="0"/>
                  </a:lnTo>
                  <a:lnTo>
                    <a:pt x="15" y="0"/>
                  </a:lnTo>
                  <a:lnTo>
                    <a:pt x="17" y="2"/>
                  </a:lnTo>
                  <a:lnTo>
                    <a:pt x="17" y="0"/>
                  </a:lnTo>
                  <a:lnTo>
                    <a:pt x="19" y="2"/>
                  </a:lnTo>
                  <a:lnTo>
                    <a:pt x="21" y="2"/>
                  </a:lnTo>
                  <a:lnTo>
                    <a:pt x="23" y="4"/>
                  </a:lnTo>
                  <a:lnTo>
                    <a:pt x="24" y="7"/>
                  </a:lnTo>
                  <a:lnTo>
                    <a:pt x="24" y="9"/>
                  </a:lnTo>
                  <a:lnTo>
                    <a:pt x="23" y="11"/>
                  </a:lnTo>
                  <a:lnTo>
                    <a:pt x="21" y="11"/>
                  </a:lnTo>
                  <a:lnTo>
                    <a:pt x="21" y="13"/>
                  </a:lnTo>
                  <a:lnTo>
                    <a:pt x="23" y="13"/>
                  </a:lnTo>
                  <a:lnTo>
                    <a:pt x="21" y="15"/>
                  </a:lnTo>
                  <a:lnTo>
                    <a:pt x="19" y="15"/>
                  </a:lnTo>
                  <a:lnTo>
                    <a:pt x="19" y="15"/>
                  </a:lnTo>
                  <a:lnTo>
                    <a:pt x="17" y="15"/>
                  </a:lnTo>
                  <a:lnTo>
                    <a:pt x="15" y="17"/>
                  </a:lnTo>
                  <a:lnTo>
                    <a:pt x="13" y="17"/>
                  </a:lnTo>
                  <a:lnTo>
                    <a:pt x="13" y="19"/>
                  </a:lnTo>
                  <a:lnTo>
                    <a:pt x="11" y="21"/>
                  </a:lnTo>
                  <a:lnTo>
                    <a:pt x="11" y="21"/>
                  </a:lnTo>
                  <a:lnTo>
                    <a:pt x="9" y="21"/>
                  </a:lnTo>
                  <a:lnTo>
                    <a:pt x="7" y="21"/>
                  </a:lnTo>
                  <a:lnTo>
                    <a:pt x="5" y="19"/>
                  </a:lnTo>
                  <a:lnTo>
                    <a:pt x="3"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154"/>
            <p:cNvSpPr>
              <a:spLocks noEditPoints="1"/>
            </p:cNvSpPr>
            <p:nvPr/>
          </p:nvSpPr>
          <p:spPr bwMode="auto">
            <a:xfrm>
              <a:off x="18142073" y="99075"/>
              <a:ext cx="852919" cy="829444"/>
            </a:xfrm>
            <a:custGeom>
              <a:avLst/>
              <a:gdLst>
                <a:gd name="T0" fmla="*/ 226 w 228"/>
                <a:gd name="T1" fmla="*/ 93 h 222"/>
                <a:gd name="T2" fmla="*/ 195 w 228"/>
                <a:gd name="T3" fmla="*/ 48 h 222"/>
                <a:gd name="T4" fmla="*/ 156 w 228"/>
                <a:gd name="T5" fmla="*/ 38 h 222"/>
                <a:gd name="T6" fmla="*/ 140 w 228"/>
                <a:gd name="T7" fmla="*/ 21 h 222"/>
                <a:gd name="T8" fmla="*/ 142 w 228"/>
                <a:gd name="T9" fmla="*/ 23 h 222"/>
                <a:gd name="T10" fmla="*/ 138 w 228"/>
                <a:gd name="T11" fmla="*/ 9 h 222"/>
                <a:gd name="T12" fmla="*/ 108 w 228"/>
                <a:gd name="T13" fmla="*/ 6 h 222"/>
                <a:gd name="T14" fmla="*/ 108 w 228"/>
                <a:gd name="T15" fmla="*/ 6 h 222"/>
                <a:gd name="T16" fmla="*/ 73 w 228"/>
                <a:gd name="T17" fmla="*/ 29 h 222"/>
                <a:gd name="T18" fmla="*/ 1 w 228"/>
                <a:gd name="T19" fmla="*/ 84 h 222"/>
                <a:gd name="T20" fmla="*/ 124 w 228"/>
                <a:gd name="T21" fmla="*/ 159 h 222"/>
                <a:gd name="T22" fmla="*/ 168 w 228"/>
                <a:gd name="T23" fmla="*/ 184 h 222"/>
                <a:gd name="T24" fmla="*/ 154 w 228"/>
                <a:gd name="T25" fmla="*/ 196 h 222"/>
                <a:gd name="T26" fmla="*/ 173 w 228"/>
                <a:gd name="T27" fmla="*/ 192 h 222"/>
                <a:gd name="T28" fmla="*/ 166 w 228"/>
                <a:gd name="T29" fmla="*/ 214 h 222"/>
                <a:gd name="T30" fmla="*/ 152 w 228"/>
                <a:gd name="T31" fmla="*/ 213 h 222"/>
                <a:gd name="T32" fmla="*/ 155 w 228"/>
                <a:gd name="T33" fmla="*/ 198 h 222"/>
                <a:gd name="T34" fmla="*/ 171 w 228"/>
                <a:gd name="T35" fmla="*/ 200 h 222"/>
                <a:gd name="T36" fmla="*/ 165 w 228"/>
                <a:gd name="T37" fmla="*/ 216 h 222"/>
                <a:gd name="T38" fmla="*/ 158 w 228"/>
                <a:gd name="T39" fmla="*/ 221 h 222"/>
                <a:gd name="T40" fmla="*/ 11 w 228"/>
                <a:gd name="T41" fmla="*/ 146 h 222"/>
                <a:gd name="T42" fmla="*/ 27 w 228"/>
                <a:gd name="T43" fmla="*/ 141 h 222"/>
                <a:gd name="T44" fmla="*/ 48 w 228"/>
                <a:gd name="T45" fmla="*/ 140 h 222"/>
                <a:gd name="T46" fmla="*/ 73 w 228"/>
                <a:gd name="T47" fmla="*/ 130 h 222"/>
                <a:gd name="T48" fmla="*/ 105 w 228"/>
                <a:gd name="T49" fmla="*/ 130 h 222"/>
                <a:gd name="T50" fmla="*/ 115 w 228"/>
                <a:gd name="T51" fmla="*/ 147 h 222"/>
                <a:gd name="T52" fmla="*/ 124 w 228"/>
                <a:gd name="T53" fmla="*/ 142 h 222"/>
                <a:gd name="T54" fmla="*/ 126 w 228"/>
                <a:gd name="T55" fmla="*/ 149 h 222"/>
                <a:gd name="T56" fmla="*/ 128 w 228"/>
                <a:gd name="T57" fmla="*/ 157 h 222"/>
                <a:gd name="T58" fmla="*/ 134 w 228"/>
                <a:gd name="T59" fmla="*/ 169 h 222"/>
                <a:gd name="T60" fmla="*/ 152 w 228"/>
                <a:gd name="T61" fmla="*/ 182 h 222"/>
                <a:gd name="T62" fmla="*/ 164 w 228"/>
                <a:gd name="T63" fmla="*/ 180 h 222"/>
                <a:gd name="T64" fmla="*/ 176 w 228"/>
                <a:gd name="T65" fmla="*/ 178 h 222"/>
                <a:gd name="T66" fmla="*/ 193 w 228"/>
                <a:gd name="T67" fmla="*/ 164 h 222"/>
                <a:gd name="T68" fmla="*/ 211 w 228"/>
                <a:gd name="T69" fmla="*/ 140 h 222"/>
                <a:gd name="T70" fmla="*/ 223 w 228"/>
                <a:gd name="T71" fmla="*/ 117 h 222"/>
                <a:gd name="T72" fmla="*/ 226 w 228"/>
                <a:gd name="T73" fmla="*/ 91 h 222"/>
                <a:gd name="T74" fmla="*/ 215 w 228"/>
                <a:gd name="T75" fmla="*/ 76 h 222"/>
                <a:gd name="T76" fmla="*/ 210 w 228"/>
                <a:gd name="T77" fmla="*/ 68 h 222"/>
                <a:gd name="T78" fmla="*/ 201 w 228"/>
                <a:gd name="T79" fmla="*/ 56 h 222"/>
                <a:gd name="T80" fmla="*/ 193 w 228"/>
                <a:gd name="T81" fmla="*/ 40 h 222"/>
                <a:gd name="T82" fmla="*/ 185 w 228"/>
                <a:gd name="T83" fmla="*/ 23 h 222"/>
                <a:gd name="T84" fmla="*/ 179 w 228"/>
                <a:gd name="T85" fmla="*/ 7 h 222"/>
                <a:gd name="T86" fmla="*/ 171 w 228"/>
                <a:gd name="T87" fmla="*/ 17 h 222"/>
                <a:gd name="T88" fmla="*/ 164 w 228"/>
                <a:gd name="T89" fmla="*/ 42 h 222"/>
                <a:gd name="T90" fmla="*/ 143 w 228"/>
                <a:gd name="T91" fmla="*/ 33 h 222"/>
                <a:gd name="T92" fmla="*/ 139 w 228"/>
                <a:gd name="T93" fmla="*/ 18 h 222"/>
                <a:gd name="T94" fmla="*/ 141 w 228"/>
                <a:gd name="T95" fmla="*/ 12 h 222"/>
                <a:gd name="T96" fmla="*/ 133 w 228"/>
                <a:gd name="T97" fmla="*/ 10 h 222"/>
                <a:gd name="T98" fmla="*/ 118 w 228"/>
                <a:gd name="T99" fmla="*/ 6 h 222"/>
                <a:gd name="T100" fmla="*/ 111 w 228"/>
                <a:gd name="T101" fmla="*/ 13 h 222"/>
                <a:gd name="T102" fmla="*/ 103 w 228"/>
                <a:gd name="T103" fmla="*/ 20 h 222"/>
                <a:gd name="T104" fmla="*/ 100 w 228"/>
                <a:gd name="T105" fmla="*/ 27 h 222"/>
                <a:gd name="T106" fmla="*/ 93 w 228"/>
                <a:gd name="T107" fmla="*/ 28 h 222"/>
                <a:gd name="T108" fmla="*/ 82 w 228"/>
                <a:gd name="T109" fmla="*/ 22 h 222"/>
                <a:gd name="T110" fmla="*/ 75 w 228"/>
                <a:gd name="T111" fmla="*/ 29 h 222"/>
                <a:gd name="T112" fmla="*/ 70 w 228"/>
                <a:gd name="T113" fmla="*/ 35 h 222"/>
                <a:gd name="T114" fmla="*/ 64 w 228"/>
                <a:gd name="T115" fmla="*/ 37 h 222"/>
                <a:gd name="T116" fmla="*/ 54 w 228"/>
                <a:gd name="T117" fmla="*/ 48 h 222"/>
                <a:gd name="T118" fmla="*/ 26 w 228"/>
                <a:gd name="T119" fmla="*/ 58 h 222"/>
                <a:gd name="T120" fmla="*/ 8 w 228"/>
                <a:gd name="T121" fmla="*/ 67 h 222"/>
                <a:gd name="T122" fmla="*/ 4 w 228"/>
                <a:gd name="T123" fmla="*/ 89 h 222"/>
                <a:gd name="T124" fmla="*/ 8 w 228"/>
                <a:gd name="T125" fmla="*/ 11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 h="222">
                  <a:moveTo>
                    <a:pt x="226" y="106"/>
                  </a:moveTo>
                  <a:cubicBezTo>
                    <a:pt x="226" y="104"/>
                    <a:pt x="226" y="104"/>
                    <a:pt x="226" y="104"/>
                  </a:cubicBezTo>
                  <a:cubicBezTo>
                    <a:pt x="226" y="105"/>
                    <a:pt x="226" y="105"/>
                    <a:pt x="226" y="105"/>
                  </a:cubicBezTo>
                  <a:cubicBezTo>
                    <a:pt x="226" y="106"/>
                    <a:pt x="226" y="106"/>
                    <a:pt x="226" y="106"/>
                  </a:cubicBezTo>
                  <a:close/>
                  <a:moveTo>
                    <a:pt x="226" y="93"/>
                  </a:moveTo>
                  <a:cubicBezTo>
                    <a:pt x="226" y="92"/>
                    <a:pt x="226" y="92"/>
                    <a:pt x="226" y="92"/>
                  </a:cubicBezTo>
                  <a:cubicBezTo>
                    <a:pt x="226" y="91"/>
                    <a:pt x="226" y="91"/>
                    <a:pt x="226" y="91"/>
                  </a:cubicBezTo>
                  <a:cubicBezTo>
                    <a:pt x="226" y="90"/>
                    <a:pt x="226" y="90"/>
                    <a:pt x="226" y="90"/>
                  </a:cubicBezTo>
                  <a:cubicBezTo>
                    <a:pt x="227" y="89"/>
                    <a:pt x="227" y="89"/>
                    <a:pt x="227" y="89"/>
                  </a:cubicBezTo>
                  <a:cubicBezTo>
                    <a:pt x="228" y="88"/>
                    <a:pt x="228" y="88"/>
                    <a:pt x="228" y="88"/>
                  </a:cubicBezTo>
                  <a:cubicBezTo>
                    <a:pt x="227" y="87"/>
                    <a:pt x="227" y="87"/>
                    <a:pt x="227" y="87"/>
                  </a:cubicBezTo>
                  <a:cubicBezTo>
                    <a:pt x="228" y="86"/>
                    <a:pt x="228" y="86"/>
                    <a:pt x="228" y="86"/>
                  </a:cubicBezTo>
                  <a:cubicBezTo>
                    <a:pt x="228" y="86"/>
                    <a:pt x="228" y="86"/>
                    <a:pt x="228" y="86"/>
                  </a:cubicBezTo>
                  <a:cubicBezTo>
                    <a:pt x="228" y="87"/>
                    <a:pt x="228" y="87"/>
                    <a:pt x="228" y="87"/>
                  </a:cubicBezTo>
                  <a:cubicBezTo>
                    <a:pt x="228" y="89"/>
                    <a:pt x="228" y="89"/>
                    <a:pt x="228" y="89"/>
                  </a:cubicBezTo>
                  <a:cubicBezTo>
                    <a:pt x="227" y="90"/>
                    <a:pt x="227" y="90"/>
                    <a:pt x="227" y="90"/>
                  </a:cubicBezTo>
                  <a:cubicBezTo>
                    <a:pt x="227" y="92"/>
                    <a:pt x="227" y="92"/>
                    <a:pt x="227" y="92"/>
                  </a:cubicBezTo>
                  <a:cubicBezTo>
                    <a:pt x="227" y="93"/>
                    <a:pt x="227" y="93"/>
                    <a:pt x="227" y="93"/>
                  </a:cubicBezTo>
                  <a:cubicBezTo>
                    <a:pt x="226" y="93"/>
                    <a:pt x="226" y="93"/>
                    <a:pt x="226" y="93"/>
                  </a:cubicBezTo>
                  <a:close/>
                  <a:moveTo>
                    <a:pt x="217" y="78"/>
                  </a:moveTo>
                  <a:cubicBezTo>
                    <a:pt x="218" y="79"/>
                    <a:pt x="218" y="79"/>
                    <a:pt x="218" y="79"/>
                  </a:cubicBezTo>
                  <a:cubicBezTo>
                    <a:pt x="219" y="80"/>
                    <a:pt x="219" y="80"/>
                    <a:pt x="219" y="80"/>
                  </a:cubicBezTo>
                  <a:cubicBezTo>
                    <a:pt x="219" y="79"/>
                    <a:pt x="219" y="79"/>
                    <a:pt x="219" y="79"/>
                  </a:cubicBezTo>
                  <a:cubicBezTo>
                    <a:pt x="218" y="79"/>
                    <a:pt x="218" y="79"/>
                    <a:pt x="218" y="79"/>
                  </a:cubicBezTo>
                  <a:cubicBezTo>
                    <a:pt x="218" y="78"/>
                    <a:pt x="218" y="78"/>
                    <a:pt x="218" y="78"/>
                  </a:cubicBezTo>
                  <a:cubicBezTo>
                    <a:pt x="218" y="78"/>
                    <a:pt x="218" y="78"/>
                    <a:pt x="218" y="78"/>
                  </a:cubicBezTo>
                  <a:cubicBezTo>
                    <a:pt x="217" y="78"/>
                    <a:pt x="217" y="78"/>
                    <a:pt x="217" y="78"/>
                  </a:cubicBezTo>
                  <a:cubicBezTo>
                    <a:pt x="217" y="78"/>
                    <a:pt x="217" y="78"/>
                    <a:pt x="217" y="78"/>
                  </a:cubicBezTo>
                  <a:close/>
                  <a:moveTo>
                    <a:pt x="215" y="71"/>
                  </a:moveTo>
                  <a:cubicBezTo>
                    <a:pt x="215" y="70"/>
                    <a:pt x="215" y="70"/>
                    <a:pt x="215" y="70"/>
                  </a:cubicBezTo>
                  <a:cubicBezTo>
                    <a:pt x="215" y="71"/>
                    <a:pt x="215" y="71"/>
                    <a:pt x="215" y="71"/>
                  </a:cubicBezTo>
                  <a:cubicBezTo>
                    <a:pt x="215" y="71"/>
                    <a:pt x="215" y="71"/>
                    <a:pt x="215" y="71"/>
                  </a:cubicBezTo>
                  <a:close/>
                  <a:moveTo>
                    <a:pt x="194" y="48"/>
                  </a:moveTo>
                  <a:cubicBezTo>
                    <a:pt x="194" y="48"/>
                    <a:pt x="194" y="48"/>
                    <a:pt x="194" y="48"/>
                  </a:cubicBezTo>
                  <a:cubicBezTo>
                    <a:pt x="194" y="47"/>
                    <a:pt x="194" y="47"/>
                    <a:pt x="194" y="47"/>
                  </a:cubicBezTo>
                  <a:cubicBezTo>
                    <a:pt x="195" y="47"/>
                    <a:pt x="195" y="47"/>
                    <a:pt x="195" y="47"/>
                  </a:cubicBezTo>
                  <a:cubicBezTo>
                    <a:pt x="195" y="46"/>
                    <a:pt x="195" y="46"/>
                    <a:pt x="195" y="46"/>
                  </a:cubicBezTo>
                  <a:cubicBezTo>
                    <a:pt x="195" y="48"/>
                    <a:pt x="195" y="48"/>
                    <a:pt x="195" y="48"/>
                  </a:cubicBezTo>
                  <a:cubicBezTo>
                    <a:pt x="195" y="49"/>
                    <a:pt x="195" y="49"/>
                    <a:pt x="195" y="49"/>
                  </a:cubicBezTo>
                  <a:cubicBezTo>
                    <a:pt x="194" y="48"/>
                    <a:pt x="194" y="48"/>
                    <a:pt x="194" y="48"/>
                  </a:cubicBezTo>
                  <a:close/>
                  <a:moveTo>
                    <a:pt x="176" y="0"/>
                  </a:moveTo>
                  <a:cubicBezTo>
                    <a:pt x="176" y="1"/>
                    <a:pt x="176" y="1"/>
                    <a:pt x="176" y="1"/>
                  </a:cubicBezTo>
                  <a:cubicBezTo>
                    <a:pt x="176" y="0"/>
                    <a:pt x="176" y="0"/>
                    <a:pt x="176" y="0"/>
                  </a:cubicBezTo>
                  <a:cubicBezTo>
                    <a:pt x="176" y="0"/>
                    <a:pt x="176" y="0"/>
                    <a:pt x="176" y="0"/>
                  </a:cubicBezTo>
                  <a:close/>
                  <a:moveTo>
                    <a:pt x="175" y="3"/>
                  </a:moveTo>
                  <a:cubicBezTo>
                    <a:pt x="175" y="4"/>
                    <a:pt x="175" y="4"/>
                    <a:pt x="175" y="4"/>
                  </a:cubicBezTo>
                  <a:cubicBezTo>
                    <a:pt x="175" y="4"/>
                    <a:pt x="175" y="4"/>
                    <a:pt x="175" y="4"/>
                  </a:cubicBezTo>
                  <a:cubicBezTo>
                    <a:pt x="176" y="4"/>
                    <a:pt x="176" y="4"/>
                    <a:pt x="176" y="4"/>
                  </a:cubicBezTo>
                  <a:cubicBezTo>
                    <a:pt x="176" y="3"/>
                    <a:pt x="176" y="3"/>
                    <a:pt x="176" y="3"/>
                  </a:cubicBezTo>
                  <a:cubicBezTo>
                    <a:pt x="175" y="3"/>
                    <a:pt x="175" y="3"/>
                    <a:pt x="175" y="3"/>
                  </a:cubicBezTo>
                  <a:close/>
                  <a:moveTo>
                    <a:pt x="157" y="39"/>
                  </a:moveTo>
                  <a:cubicBezTo>
                    <a:pt x="157" y="40"/>
                    <a:pt x="157" y="40"/>
                    <a:pt x="157" y="40"/>
                  </a:cubicBezTo>
                  <a:cubicBezTo>
                    <a:pt x="158" y="40"/>
                    <a:pt x="158" y="40"/>
                    <a:pt x="158" y="40"/>
                  </a:cubicBezTo>
                  <a:cubicBezTo>
                    <a:pt x="158" y="39"/>
                    <a:pt x="158" y="39"/>
                    <a:pt x="158" y="39"/>
                  </a:cubicBezTo>
                  <a:cubicBezTo>
                    <a:pt x="157" y="39"/>
                    <a:pt x="157" y="39"/>
                    <a:pt x="157" y="39"/>
                  </a:cubicBezTo>
                  <a:close/>
                  <a:moveTo>
                    <a:pt x="155" y="37"/>
                  </a:moveTo>
                  <a:cubicBezTo>
                    <a:pt x="156" y="38"/>
                    <a:pt x="156" y="38"/>
                    <a:pt x="156" y="38"/>
                  </a:cubicBezTo>
                  <a:cubicBezTo>
                    <a:pt x="157" y="37"/>
                    <a:pt x="157" y="37"/>
                    <a:pt x="157" y="37"/>
                  </a:cubicBezTo>
                  <a:cubicBezTo>
                    <a:pt x="157" y="37"/>
                    <a:pt x="157" y="37"/>
                    <a:pt x="157" y="37"/>
                  </a:cubicBezTo>
                  <a:cubicBezTo>
                    <a:pt x="158" y="37"/>
                    <a:pt x="158" y="37"/>
                    <a:pt x="158" y="37"/>
                  </a:cubicBezTo>
                  <a:cubicBezTo>
                    <a:pt x="158" y="36"/>
                    <a:pt x="158" y="36"/>
                    <a:pt x="158" y="36"/>
                  </a:cubicBezTo>
                  <a:cubicBezTo>
                    <a:pt x="157" y="36"/>
                    <a:pt x="157" y="36"/>
                    <a:pt x="157" y="36"/>
                  </a:cubicBezTo>
                  <a:cubicBezTo>
                    <a:pt x="156" y="37"/>
                    <a:pt x="156" y="37"/>
                    <a:pt x="156" y="37"/>
                  </a:cubicBezTo>
                  <a:cubicBezTo>
                    <a:pt x="156" y="37"/>
                    <a:pt x="155" y="37"/>
                    <a:pt x="155" y="37"/>
                  </a:cubicBezTo>
                  <a:close/>
                  <a:moveTo>
                    <a:pt x="144" y="32"/>
                  </a:moveTo>
                  <a:cubicBezTo>
                    <a:pt x="143" y="32"/>
                    <a:pt x="143" y="32"/>
                    <a:pt x="143" y="32"/>
                  </a:cubicBezTo>
                  <a:cubicBezTo>
                    <a:pt x="144" y="31"/>
                    <a:pt x="144" y="31"/>
                    <a:pt x="144" y="31"/>
                  </a:cubicBezTo>
                  <a:cubicBezTo>
                    <a:pt x="144" y="32"/>
                    <a:pt x="144" y="32"/>
                    <a:pt x="144" y="32"/>
                  </a:cubicBezTo>
                  <a:cubicBezTo>
                    <a:pt x="144" y="32"/>
                    <a:pt x="144" y="32"/>
                    <a:pt x="144" y="32"/>
                  </a:cubicBezTo>
                  <a:close/>
                  <a:moveTo>
                    <a:pt x="140" y="21"/>
                  </a:moveTo>
                  <a:cubicBezTo>
                    <a:pt x="140" y="21"/>
                    <a:pt x="140" y="21"/>
                    <a:pt x="140" y="21"/>
                  </a:cubicBezTo>
                  <a:cubicBezTo>
                    <a:pt x="140" y="21"/>
                    <a:pt x="140" y="21"/>
                    <a:pt x="140" y="21"/>
                  </a:cubicBezTo>
                  <a:cubicBezTo>
                    <a:pt x="140" y="21"/>
                    <a:pt x="140" y="21"/>
                    <a:pt x="140" y="21"/>
                  </a:cubicBezTo>
                  <a:cubicBezTo>
                    <a:pt x="140" y="20"/>
                    <a:pt x="140" y="20"/>
                    <a:pt x="140" y="20"/>
                  </a:cubicBezTo>
                  <a:cubicBezTo>
                    <a:pt x="141" y="21"/>
                    <a:pt x="141" y="21"/>
                    <a:pt x="141" y="21"/>
                  </a:cubicBezTo>
                  <a:cubicBezTo>
                    <a:pt x="140" y="21"/>
                    <a:pt x="140" y="21"/>
                    <a:pt x="140" y="21"/>
                  </a:cubicBezTo>
                  <a:close/>
                  <a:moveTo>
                    <a:pt x="142" y="23"/>
                  </a:moveTo>
                  <a:cubicBezTo>
                    <a:pt x="141" y="23"/>
                    <a:pt x="141" y="23"/>
                    <a:pt x="141" y="23"/>
                  </a:cubicBezTo>
                  <a:cubicBezTo>
                    <a:pt x="142" y="23"/>
                    <a:pt x="142" y="23"/>
                    <a:pt x="142" y="23"/>
                  </a:cubicBezTo>
                  <a:cubicBezTo>
                    <a:pt x="142" y="23"/>
                    <a:pt x="142" y="23"/>
                    <a:pt x="142" y="23"/>
                  </a:cubicBezTo>
                  <a:cubicBezTo>
                    <a:pt x="144" y="23"/>
                    <a:pt x="144" y="23"/>
                    <a:pt x="144" y="23"/>
                  </a:cubicBezTo>
                  <a:cubicBezTo>
                    <a:pt x="144" y="22"/>
                    <a:pt x="144" y="22"/>
                    <a:pt x="144" y="22"/>
                  </a:cubicBezTo>
                  <a:cubicBezTo>
                    <a:pt x="144" y="22"/>
                    <a:pt x="144" y="22"/>
                    <a:pt x="144" y="22"/>
                  </a:cubicBezTo>
                  <a:cubicBezTo>
                    <a:pt x="143" y="22"/>
                    <a:pt x="143" y="22"/>
                    <a:pt x="143" y="22"/>
                  </a:cubicBezTo>
                  <a:cubicBezTo>
                    <a:pt x="143" y="22"/>
                    <a:pt x="143" y="22"/>
                    <a:pt x="143" y="22"/>
                  </a:cubicBezTo>
                  <a:cubicBezTo>
                    <a:pt x="144" y="21"/>
                    <a:pt x="144" y="21"/>
                    <a:pt x="144" y="21"/>
                  </a:cubicBezTo>
                  <a:cubicBezTo>
                    <a:pt x="144" y="21"/>
                    <a:pt x="144" y="21"/>
                    <a:pt x="144" y="21"/>
                  </a:cubicBezTo>
                  <a:cubicBezTo>
                    <a:pt x="143" y="21"/>
                    <a:pt x="143" y="21"/>
                    <a:pt x="143" y="21"/>
                  </a:cubicBezTo>
                  <a:cubicBezTo>
                    <a:pt x="143" y="20"/>
                    <a:pt x="143" y="20"/>
                    <a:pt x="143" y="20"/>
                  </a:cubicBezTo>
                  <a:cubicBezTo>
                    <a:pt x="142" y="21"/>
                    <a:pt x="142" y="21"/>
                    <a:pt x="142" y="21"/>
                  </a:cubicBezTo>
                  <a:cubicBezTo>
                    <a:pt x="142" y="21"/>
                    <a:pt x="142" y="21"/>
                    <a:pt x="142" y="21"/>
                  </a:cubicBezTo>
                  <a:cubicBezTo>
                    <a:pt x="141" y="21"/>
                    <a:pt x="141" y="21"/>
                    <a:pt x="141" y="21"/>
                  </a:cubicBezTo>
                  <a:cubicBezTo>
                    <a:pt x="142" y="21"/>
                    <a:pt x="142" y="21"/>
                    <a:pt x="142" y="21"/>
                  </a:cubicBezTo>
                  <a:cubicBezTo>
                    <a:pt x="141" y="22"/>
                    <a:pt x="141" y="22"/>
                    <a:pt x="141" y="22"/>
                  </a:cubicBezTo>
                  <a:cubicBezTo>
                    <a:pt x="142" y="23"/>
                    <a:pt x="142" y="23"/>
                    <a:pt x="142" y="23"/>
                  </a:cubicBezTo>
                  <a:close/>
                  <a:moveTo>
                    <a:pt x="142" y="7"/>
                  </a:moveTo>
                  <a:cubicBezTo>
                    <a:pt x="143" y="7"/>
                    <a:pt x="143" y="7"/>
                    <a:pt x="143" y="7"/>
                  </a:cubicBezTo>
                  <a:cubicBezTo>
                    <a:pt x="143" y="7"/>
                    <a:pt x="143" y="7"/>
                    <a:pt x="143" y="7"/>
                  </a:cubicBezTo>
                  <a:cubicBezTo>
                    <a:pt x="144" y="6"/>
                    <a:pt x="144" y="6"/>
                    <a:pt x="144" y="6"/>
                  </a:cubicBezTo>
                  <a:cubicBezTo>
                    <a:pt x="144" y="5"/>
                    <a:pt x="144" y="5"/>
                    <a:pt x="144" y="5"/>
                  </a:cubicBezTo>
                  <a:cubicBezTo>
                    <a:pt x="143" y="6"/>
                    <a:pt x="143" y="6"/>
                    <a:pt x="143" y="6"/>
                  </a:cubicBezTo>
                  <a:cubicBezTo>
                    <a:pt x="142" y="7"/>
                    <a:pt x="142" y="7"/>
                    <a:pt x="142" y="7"/>
                  </a:cubicBezTo>
                  <a:close/>
                  <a:moveTo>
                    <a:pt x="141" y="8"/>
                  </a:moveTo>
                  <a:cubicBezTo>
                    <a:pt x="142" y="8"/>
                    <a:pt x="142" y="8"/>
                    <a:pt x="142" y="8"/>
                  </a:cubicBezTo>
                  <a:cubicBezTo>
                    <a:pt x="142" y="8"/>
                    <a:pt x="142" y="8"/>
                    <a:pt x="142" y="8"/>
                  </a:cubicBezTo>
                  <a:cubicBezTo>
                    <a:pt x="141" y="8"/>
                    <a:pt x="141" y="8"/>
                    <a:pt x="141" y="8"/>
                  </a:cubicBezTo>
                  <a:close/>
                  <a:moveTo>
                    <a:pt x="140" y="8"/>
                  </a:moveTo>
                  <a:cubicBezTo>
                    <a:pt x="141" y="9"/>
                    <a:pt x="141" y="9"/>
                    <a:pt x="141" y="9"/>
                  </a:cubicBezTo>
                  <a:cubicBezTo>
                    <a:pt x="141" y="8"/>
                    <a:pt x="141" y="8"/>
                    <a:pt x="141" y="8"/>
                  </a:cubicBezTo>
                  <a:cubicBezTo>
                    <a:pt x="140" y="8"/>
                    <a:pt x="140" y="8"/>
                    <a:pt x="140" y="8"/>
                  </a:cubicBezTo>
                  <a:close/>
                  <a:moveTo>
                    <a:pt x="138" y="9"/>
                  </a:moveTo>
                  <a:cubicBezTo>
                    <a:pt x="139" y="9"/>
                    <a:pt x="139" y="9"/>
                    <a:pt x="139" y="9"/>
                  </a:cubicBezTo>
                  <a:cubicBezTo>
                    <a:pt x="139" y="9"/>
                    <a:pt x="139" y="9"/>
                    <a:pt x="139" y="9"/>
                  </a:cubicBezTo>
                  <a:cubicBezTo>
                    <a:pt x="138" y="9"/>
                    <a:pt x="138" y="9"/>
                    <a:pt x="138" y="9"/>
                  </a:cubicBezTo>
                  <a:close/>
                  <a:moveTo>
                    <a:pt x="137" y="11"/>
                  </a:moveTo>
                  <a:cubicBezTo>
                    <a:pt x="137" y="10"/>
                    <a:pt x="137" y="10"/>
                    <a:pt x="137" y="10"/>
                  </a:cubicBezTo>
                  <a:cubicBezTo>
                    <a:pt x="138" y="10"/>
                    <a:pt x="138" y="10"/>
                    <a:pt x="138" y="10"/>
                  </a:cubicBezTo>
                  <a:cubicBezTo>
                    <a:pt x="139" y="10"/>
                    <a:pt x="139" y="10"/>
                    <a:pt x="139" y="10"/>
                  </a:cubicBezTo>
                  <a:cubicBezTo>
                    <a:pt x="138" y="10"/>
                    <a:pt x="138" y="10"/>
                    <a:pt x="138" y="10"/>
                  </a:cubicBezTo>
                  <a:cubicBezTo>
                    <a:pt x="138" y="10"/>
                    <a:pt x="138" y="10"/>
                    <a:pt x="138" y="10"/>
                  </a:cubicBezTo>
                  <a:cubicBezTo>
                    <a:pt x="137" y="11"/>
                    <a:pt x="137" y="11"/>
                    <a:pt x="137" y="11"/>
                  </a:cubicBezTo>
                  <a:close/>
                  <a:moveTo>
                    <a:pt x="135" y="11"/>
                  </a:moveTo>
                  <a:cubicBezTo>
                    <a:pt x="136" y="11"/>
                    <a:pt x="136" y="11"/>
                    <a:pt x="136" y="11"/>
                  </a:cubicBezTo>
                  <a:cubicBezTo>
                    <a:pt x="137" y="11"/>
                    <a:pt x="137" y="11"/>
                    <a:pt x="137" y="11"/>
                  </a:cubicBezTo>
                  <a:cubicBezTo>
                    <a:pt x="136" y="11"/>
                    <a:pt x="136" y="11"/>
                    <a:pt x="136" y="11"/>
                  </a:cubicBezTo>
                  <a:cubicBezTo>
                    <a:pt x="135" y="11"/>
                    <a:pt x="135" y="11"/>
                    <a:pt x="135" y="11"/>
                  </a:cubicBezTo>
                  <a:close/>
                  <a:moveTo>
                    <a:pt x="121" y="7"/>
                  </a:moveTo>
                  <a:cubicBezTo>
                    <a:pt x="120" y="6"/>
                    <a:pt x="120" y="6"/>
                    <a:pt x="120" y="6"/>
                  </a:cubicBezTo>
                  <a:cubicBezTo>
                    <a:pt x="120" y="5"/>
                    <a:pt x="120" y="5"/>
                    <a:pt x="120" y="5"/>
                  </a:cubicBezTo>
                  <a:cubicBezTo>
                    <a:pt x="121" y="5"/>
                    <a:pt x="121" y="5"/>
                    <a:pt x="121" y="5"/>
                  </a:cubicBezTo>
                  <a:cubicBezTo>
                    <a:pt x="121" y="6"/>
                    <a:pt x="121" y="6"/>
                    <a:pt x="121" y="6"/>
                  </a:cubicBezTo>
                  <a:cubicBezTo>
                    <a:pt x="121" y="7"/>
                    <a:pt x="121" y="7"/>
                    <a:pt x="121" y="7"/>
                  </a:cubicBezTo>
                  <a:close/>
                  <a:moveTo>
                    <a:pt x="108" y="6"/>
                  </a:moveTo>
                  <a:cubicBezTo>
                    <a:pt x="109" y="8"/>
                    <a:pt x="109" y="8"/>
                    <a:pt x="109" y="8"/>
                  </a:cubicBezTo>
                  <a:cubicBezTo>
                    <a:pt x="109" y="9"/>
                    <a:pt x="109" y="9"/>
                    <a:pt x="109" y="9"/>
                  </a:cubicBezTo>
                  <a:cubicBezTo>
                    <a:pt x="110" y="10"/>
                    <a:pt x="110" y="10"/>
                    <a:pt x="110" y="10"/>
                  </a:cubicBezTo>
                  <a:cubicBezTo>
                    <a:pt x="112" y="10"/>
                    <a:pt x="112" y="10"/>
                    <a:pt x="112" y="10"/>
                  </a:cubicBezTo>
                  <a:cubicBezTo>
                    <a:pt x="114" y="8"/>
                    <a:pt x="114" y="8"/>
                    <a:pt x="114" y="8"/>
                  </a:cubicBezTo>
                  <a:cubicBezTo>
                    <a:pt x="114" y="8"/>
                    <a:pt x="114" y="8"/>
                    <a:pt x="114" y="8"/>
                  </a:cubicBezTo>
                  <a:cubicBezTo>
                    <a:pt x="114" y="8"/>
                    <a:pt x="114" y="8"/>
                    <a:pt x="114" y="8"/>
                  </a:cubicBezTo>
                  <a:cubicBezTo>
                    <a:pt x="115" y="7"/>
                    <a:pt x="115" y="7"/>
                    <a:pt x="115" y="7"/>
                  </a:cubicBezTo>
                  <a:cubicBezTo>
                    <a:pt x="114" y="7"/>
                    <a:pt x="114" y="7"/>
                    <a:pt x="114" y="7"/>
                  </a:cubicBezTo>
                  <a:cubicBezTo>
                    <a:pt x="114" y="6"/>
                    <a:pt x="114" y="6"/>
                    <a:pt x="114" y="6"/>
                  </a:cubicBezTo>
                  <a:cubicBezTo>
                    <a:pt x="114" y="6"/>
                    <a:pt x="114" y="6"/>
                    <a:pt x="114" y="6"/>
                  </a:cubicBezTo>
                  <a:cubicBezTo>
                    <a:pt x="113" y="7"/>
                    <a:pt x="113" y="7"/>
                    <a:pt x="113" y="7"/>
                  </a:cubicBezTo>
                  <a:cubicBezTo>
                    <a:pt x="111" y="7"/>
                    <a:pt x="111" y="7"/>
                    <a:pt x="111" y="7"/>
                  </a:cubicBezTo>
                  <a:cubicBezTo>
                    <a:pt x="111" y="8"/>
                    <a:pt x="111" y="8"/>
                    <a:pt x="111" y="8"/>
                  </a:cubicBezTo>
                  <a:cubicBezTo>
                    <a:pt x="110" y="7"/>
                    <a:pt x="110" y="7"/>
                    <a:pt x="110" y="7"/>
                  </a:cubicBezTo>
                  <a:cubicBezTo>
                    <a:pt x="110" y="7"/>
                    <a:pt x="110" y="7"/>
                    <a:pt x="110" y="7"/>
                  </a:cubicBezTo>
                  <a:cubicBezTo>
                    <a:pt x="109" y="7"/>
                    <a:pt x="109" y="7"/>
                    <a:pt x="109" y="7"/>
                  </a:cubicBezTo>
                  <a:cubicBezTo>
                    <a:pt x="109" y="6"/>
                    <a:pt x="109" y="6"/>
                    <a:pt x="109" y="6"/>
                  </a:cubicBezTo>
                  <a:cubicBezTo>
                    <a:pt x="108" y="6"/>
                    <a:pt x="108" y="6"/>
                    <a:pt x="108" y="6"/>
                  </a:cubicBezTo>
                  <a:cubicBezTo>
                    <a:pt x="108" y="6"/>
                    <a:pt x="108" y="6"/>
                    <a:pt x="108" y="6"/>
                  </a:cubicBezTo>
                  <a:close/>
                  <a:moveTo>
                    <a:pt x="108" y="7"/>
                  </a:moveTo>
                  <a:cubicBezTo>
                    <a:pt x="108" y="9"/>
                    <a:pt x="108" y="9"/>
                    <a:pt x="108" y="9"/>
                  </a:cubicBezTo>
                  <a:cubicBezTo>
                    <a:pt x="109" y="9"/>
                    <a:pt x="109" y="9"/>
                    <a:pt x="109" y="9"/>
                  </a:cubicBezTo>
                  <a:cubicBezTo>
                    <a:pt x="110" y="9"/>
                    <a:pt x="110" y="9"/>
                    <a:pt x="110" y="9"/>
                  </a:cubicBezTo>
                  <a:cubicBezTo>
                    <a:pt x="108" y="9"/>
                    <a:pt x="108" y="9"/>
                    <a:pt x="108" y="9"/>
                  </a:cubicBezTo>
                  <a:cubicBezTo>
                    <a:pt x="108" y="9"/>
                    <a:pt x="108" y="9"/>
                    <a:pt x="108" y="9"/>
                  </a:cubicBezTo>
                  <a:cubicBezTo>
                    <a:pt x="107" y="9"/>
                    <a:pt x="107" y="9"/>
                    <a:pt x="107" y="9"/>
                  </a:cubicBezTo>
                  <a:cubicBezTo>
                    <a:pt x="107" y="8"/>
                    <a:pt x="107" y="8"/>
                    <a:pt x="107" y="8"/>
                  </a:cubicBezTo>
                  <a:cubicBezTo>
                    <a:pt x="107" y="8"/>
                    <a:pt x="107" y="8"/>
                    <a:pt x="107" y="8"/>
                  </a:cubicBezTo>
                  <a:cubicBezTo>
                    <a:pt x="108" y="8"/>
                    <a:pt x="108" y="8"/>
                    <a:pt x="108" y="8"/>
                  </a:cubicBezTo>
                  <a:cubicBezTo>
                    <a:pt x="108" y="8"/>
                    <a:pt x="108" y="8"/>
                    <a:pt x="108" y="8"/>
                  </a:cubicBezTo>
                  <a:cubicBezTo>
                    <a:pt x="107" y="8"/>
                    <a:pt x="107" y="8"/>
                    <a:pt x="107" y="8"/>
                  </a:cubicBezTo>
                  <a:cubicBezTo>
                    <a:pt x="107" y="7"/>
                    <a:pt x="107" y="7"/>
                    <a:pt x="107" y="7"/>
                  </a:cubicBezTo>
                  <a:cubicBezTo>
                    <a:pt x="107" y="7"/>
                    <a:pt x="107" y="7"/>
                    <a:pt x="107" y="7"/>
                  </a:cubicBezTo>
                  <a:cubicBezTo>
                    <a:pt x="108" y="7"/>
                    <a:pt x="108" y="7"/>
                    <a:pt x="108" y="7"/>
                  </a:cubicBezTo>
                  <a:close/>
                  <a:moveTo>
                    <a:pt x="72" y="29"/>
                  </a:moveTo>
                  <a:cubicBezTo>
                    <a:pt x="72" y="29"/>
                    <a:pt x="72" y="29"/>
                    <a:pt x="72" y="29"/>
                  </a:cubicBezTo>
                  <a:cubicBezTo>
                    <a:pt x="73" y="29"/>
                    <a:pt x="73" y="29"/>
                    <a:pt x="73" y="29"/>
                  </a:cubicBezTo>
                  <a:cubicBezTo>
                    <a:pt x="73" y="28"/>
                    <a:pt x="73" y="28"/>
                    <a:pt x="73" y="28"/>
                  </a:cubicBezTo>
                  <a:cubicBezTo>
                    <a:pt x="73" y="28"/>
                    <a:pt x="72" y="29"/>
                    <a:pt x="72" y="29"/>
                  </a:cubicBezTo>
                  <a:close/>
                  <a:moveTo>
                    <a:pt x="72" y="32"/>
                  </a:moveTo>
                  <a:cubicBezTo>
                    <a:pt x="72" y="31"/>
                    <a:pt x="72" y="31"/>
                    <a:pt x="72" y="31"/>
                  </a:cubicBezTo>
                  <a:cubicBezTo>
                    <a:pt x="72" y="30"/>
                    <a:pt x="72" y="30"/>
                    <a:pt x="72" y="30"/>
                  </a:cubicBezTo>
                  <a:cubicBezTo>
                    <a:pt x="72" y="32"/>
                    <a:pt x="72" y="32"/>
                    <a:pt x="72" y="32"/>
                  </a:cubicBezTo>
                  <a:cubicBezTo>
                    <a:pt x="72" y="32"/>
                    <a:pt x="72" y="32"/>
                    <a:pt x="72" y="32"/>
                  </a:cubicBezTo>
                  <a:close/>
                  <a:moveTo>
                    <a:pt x="77" y="25"/>
                  </a:moveTo>
                  <a:cubicBezTo>
                    <a:pt x="76" y="25"/>
                    <a:pt x="76" y="25"/>
                    <a:pt x="76" y="25"/>
                  </a:cubicBezTo>
                  <a:cubicBezTo>
                    <a:pt x="77" y="24"/>
                    <a:pt x="77" y="24"/>
                    <a:pt x="77" y="24"/>
                  </a:cubicBezTo>
                  <a:cubicBezTo>
                    <a:pt x="77" y="24"/>
                    <a:pt x="77" y="24"/>
                    <a:pt x="77" y="24"/>
                  </a:cubicBezTo>
                  <a:cubicBezTo>
                    <a:pt x="77" y="25"/>
                    <a:pt x="77" y="25"/>
                    <a:pt x="77" y="25"/>
                  </a:cubicBezTo>
                  <a:close/>
                  <a:moveTo>
                    <a:pt x="17" y="60"/>
                  </a:moveTo>
                  <a:cubicBezTo>
                    <a:pt x="17" y="59"/>
                    <a:pt x="17" y="59"/>
                    <a:pt x="17" y="59"/>
                  </a:cubicBezTo>
                  <a:cubicBezTo>
                    <a:pt x="18" y="58"/>
                    <a:pt x="18" y="58"/>
                    <a:pt x="18" y="58"/>
                  </a:cubicBezTo>
                  <a:cubicBezTo>
                    <a:pt x="18" y="59"/>
                    <a:pt x="18" y="59"/>
                    <a:pt x="18" y="59"/>
                  </a:cubicBezTo>
                  <a:cubicBezTo>
                    <a:pt x="17" y="60"/>
                    <a:pt x="17" y="60"/>
                    <a:pt x="17" y="60"/>
                  </a:cubicBezTo>
                  <a:close/>
                  <a:moveTo>
                    <a:pt x="1" y="86"/>
                  </a:moveTo>
                  <a:cubicBezTo>
                    <a:pt x="1" y="84"/>
                    <a:pt x="1" y="84"/>
                    <a:pt x="1" y="84"/>
                  </a:cubicBezTo>
                  <a:cubicBezTo>
                    <a:pt x="1" y="85"/>
                    <a:pt x="1" y="85"/>
                    <a:pt x="1" y="85"/>
                  </a:cubicBezTo>
                  <a:cubicBezTo>
                    <a:pt x="1" y="85"/>
                    <a:pt x="1" y="86"/>
                    <a:pt x="1" y="86"/>
                  </a:cubicBezTo>
                  <a:close/>
                  <a:moveTo>
                    <a:pt x="1" y="90"/>
                  </a:moveTo>
                  <a:cubicBezTo>
                    <a:pt x="0" y="88"/>
                    <a:pt x="0" y="88"/>
                    <a:pt x="0" y="88"/>
                  </a:cubicBezTo>
                  <a:cubicBezTo>
                    <a:pt x="0" y="87"/>
                    <a:pt x="0" y="87"/>
                    <a:pt x="0" y="87"/>
                  </a:cubicBezTo>
                  <a:cubicBezTo>
                    <a:pt x="1" y="88"/>
                    <a:pt x="1" y="88"/>
                    <a:pt x="1" y="88"/>
                  </a:cubicBezTo>
                  <a:cubicBezTo>
                    <a:pt x="1" y="90"/>
                    <a:pt x="1" y="90"/>
                    <a:pt x="1" y="90"/>
                  </a:cubicBezTo>
                  <a:close/>
                  <a:moveTo>
                    <a:pt x="125" y="156"/>
                  </a:moveTo>
                  <a:cubicBezTo>
                    <a:pt x="125" y="157"/>
                    <a:pt x="125" y="157"/>
                    <a:pt x="125" y="157"/>
                  </a:cubicBezTo>
                  <a:cubicBezTo>
                    <a:pt x="125" y="157"/>
                    <a:pt x="125" y="157"/>
                    <a:pt x="125" y="157"/>
                  </a:cubicBezTo>
                  <a:cubicBezTo>
                    <a:pt x="126" y="157"/>
                    <a:pt x="126" y="157"/>
                    <a:pt x="126" y="157"/>
                  </a:cubicBezTo>
                  <a:cubicBezTo>
                    <a:pt x="126" y="158"/>
                    <a:pt x="126" y="158"/>
                    <a:pt x="126" y="158"/>
                  </a:cubicBezTo>
                  <a:cubicBezTo>
                    <a:pt x="127" y="158"/>
                    <a:pt x="127" y="158"/>
                    <a:pt x="127" y="158"/>
                  </a:cubicBezTo>
                  <a:cubicBezTo>
                    <a:pt x="127" y="157"/>
                    <a:pt x="127" y="157"/>
                    <a:pt x="127" y="157"/>
                  </a:cubicBezTo>
                  <a:cubicBezTo>
                    <a:pt x="128" y="158"/>
                    <a:pt x="128" y="158"/>
                    <a:pt x="128" y="158"/>
                  </a:cubicBezTo>
                  <a:cubicBezTo>
                    <a:pt x="127" y="158"/>
                    <a:pt x="127" y="158"/>
                    <a:pt x="127" y="158"/>
                  </a:cubicBezTo>
                  <a:cubicBezTo>
                    <a:pt x="125" y="158"/>
                    <a:pt x="125" y="158"/>
                    <a:pt x="125" y="158"/>
                  </a:cubicBezTo>
                  <a:cubicBezTo>
                    <a:pt x="125" y="159"/>
                    <a:pt x="125" y="159"/>
                    <a:pt x="125" y="159"/>
                  </a:cubicBezTo>
                  <a:cubicBezTo>
                    <a:pt x="124" y="159"/>
                    <a:pt x="124" y="159"/>
                    <a:pt x="124" y="159"/>
                  </a:cubicBezTo>
                  <a:cubicBezTo>
                    <a:pt x="124" y="159"/>
                    <a:pt x="124" y="159"/>
                    <a:pt x="124" y="159"/>
                  </a:cubicBezTo>
                  <a:cubicBezTo>
                    <a:pt x="124" y="159"/>
                    <a:pt x="124" y="159"/>
                    <a:pt x="124" y="159"/>
                  </a:cubicBezTo>
                  <a:cubicBezTo>
                    <a:pt x="123" y="158"/>
                    <a:pt x="123" y="158"/>
                    <a:pt x="123" y="158"/>
                  </a:cubicBezTo>
                  <a:cubicBezTo>
                    <a:pt x="122" y="159"/>
                    <a:pt x="122" y="159"/>
                    <a:pt x="122" y="159"/>
                  </a:cubicBezTo>
                  <a:cubicBezTo>
                    <a:pt x="121" y="158"/>
                    <a:pt x="121" y="158"/>
                    <a:pt x="121" y="158"/>
                  </a:cubicBezTo>
                  <a:cubicBezTo>
                    <a:pt x="121" y="159"/>
                    <a:pt x="121" y="159"/>
                    <a:pt x="121" y="159"/>
                  </a:cubicBezTo>
                  <a:cubicBezTo>
                    <a:pt x="120" y="159"/>
                    <a:pt x="120" y="159"/>
                    <a:pt x="120" y="159"/>
                  </a:cubicBezTo>
                  <a:cubicBezTo>
                    <a:pt x="119" y="158"/>
                    <a:pt x="119" y="158"/>
                    <a:pt x="119" y="158"/>
                  </a:cubicBezTo>
                  <a:cubicBezTo>
                    <a:pt x="119" y="157"/>
                    <a:pt x="119" y="157"/>
                    <a:pt x="119" y="157"/>
                  </a:cubicBezTo>
                  <a:cubicBezTo>
                    <a:pt x="120" y="157"/>
                    <a:pt x="120" y="157"/>
                    <a:pt x="120" y="157"/>
                  </a:cubicBezTo>
                  <a:cubicBezTo>
                    <a:pt x="123" y="156"/>
                    <a:pt x="123" y="156"/>
                    <a:pt x="123" y="156"/>
                  </a:cubicBezTo>
                  <a:cubicBezTo>
                    <a:pt x="124" y="156"/>
                    <a:pt x="124" y="156"/>
                    <a:pt x="124" y="156"/>
                  </a:cubicBezTo>
                  <a:cubicBezTo>
                    <a:pt x="125" y="156"/>
                    <a:pt x="125" y="156"/>
                    <a:pt x="125" y="156"/>
                  </a:cubicBezTo>
                  <a:close/>
                  <a:moveTo>
                    <a:pt x="162" y="180"/>
                  </a:moveTo>
                  <a:cubicBezTo>
                    <a:pt x="162" y="180"/>
                    <a:pt x="162" y="180"/>
                    <a:pt x="162" y="180"/>
                  </a:cubicBezTo>
                  <a:cubicBezTo>
                    <a:pt x="163" y="180"/>
                    <a:pt x="163" y="180"/>
                    <a:pt x="163" y="180"/>
                  </a:cubicBezTo>
                  <a:cubicBezTo>
                    <a:pt x="163" y="181"/>
                    <a:pt x="163" y="181"/>
                    <a:pt x="163" y="181"/>
                  </a:cubicBezTo>
                  <a:cubicBezTo>
                    <a:pt x="162" y="180"/>
                    <a:pt x="162" y="180"/>
                    <a:pt x="162" y="180"/>
                  </a:cubicBezTo>
                  <a:close/>
                  <a:moveTo>
                    <a:pt x="168" y="184"/>
                  </a:moveTo>
                  <a:cubicBezTo>
                    <a:pt x="168" y="184"/>
                    <a:pt x="168" y="184"/>
                    <a:pt x="168" y="184"/>
                  </a:cubicBezTo>
                  <a:cubicBezTo>
                    <a:pt x="169" y="183"/>
                    <a:pt x="169" y="183"/>
                    <a:pt x="169" y="183"/>
                  </a:cubicBezTo>
                  <a:cubicBezTo>
                    <a:pt x="168" y="184"/>
                    <a:pt x="168" y="184"/>
                    <a:pt x="168" y="184"/>
                  </a:cubicBezTo>
                  <a:close/>
                  <a:moveTo>
                    <a:pt x="154" y="197"/>
                  </a:moveTo>
                  <a:cubicBezTo>
                    <a:pt x="154" y="198"/>
                    <a:pt x="154" y="198"/>
                    <a:pt x="154" y="198"/>
                  </a:cubicBezTo>
                  <a:cubicBezTo>
                    <a:pt x="155" y="198"/>
                    <a:pt x="155" y="198"/>
                    <a:pt x="155" y="198"/>
                  </a:cubicBezTo>
                  <a:cubicBezTo>
                    <a:pt x="156" y="198"/>
                    <a:pt x="156" y="198"/>
                    <a:pt x="156" y="198"/>
                  </a:cubicBezTo>
                  <a:cubicBezTo>
                    <a:pt x="155" y="197"/>
                    <a:pt x="155" y="197"/>
                    <a:pt x="155" y="197"/>
                  </a:cubicBezTo>
                  <a:cubicBezTo>
                    <a:pt x="154" y="197"/>
                    <a:pt x="154" y="197"/>
                    <a:pt x="154" y="197"/>
                  </a:cubicBezTo>
                  <a:close/>
                  <a:moveTo>
                    <a:pt x="155" y="195"/>
                  </a:moveTo>
                  <a:cubicBezTo>
                    <a:pt x="155" y="196"/>
                    <a:pt x="155" y="196"/>
                    <a:pt x="155" y="196"/>
                  </a:cubicBezTo>
                  <a:cubicBezTo>
                    <a:pt x="155" y="196"/>
                    <a:pt x="155" y="196"/>
                    <a:pt x="155" y="196"/>
                  </a:cubicBezTo>
                  <a:cubicBezTo>
                    <a:pt x="155" y="195"/>
                    <a:pt x="155" y="195"/>
                    <a:pt x="155" y="195"/>
                  </a:cubicBezTo>
                  <a:cubicBezTo>
                    <a:pt x="155" y="195"/>
                    <a:pt x="155" y="195"/>
                    <a:pt x="155" y="195"/>
                  </a:cubicBezTo>
                  <a:close/>
                  <a:moveTo>
                    <a:pt x="154" y="196"/>
                  </a:moveTo>
                  <a:cubicBezTo>
                    <a:pt x="153" y="196"/>
                    <a:pt x="153" y="196"/>
                    <a:pt x="153" y="196"/>
                  </a:cubicBezTo>
                  <a:cubicBezTo>
                    <a:pt x="153" y="195"/>
                    <a:pt x="153" y="195"/>
                    <a:pt x="153" y="195"/>
                  </a:cubicBezTo>
                  <a:cubicBezTo>
                    <a:pt x="154" y="195"/>
                    <a:pt x="154" y="195"/>
                    <a:pt x="154" y="195"/>
                  </a:cubicBezTo>
                  <a:cubicBezTo>
                    <a:pt x="154" y="196"/>
                    <a:pt x="154" y="196"/>
                    <a:pt x="154" y="196"/>
                  </a:cubicBezTo>
                  <a:cubicBezTo>
                    <a:pt x="154" y="196"/>
                    <a:pt x="154" y="196"/>
                    <a:pt x="154" y="196"/>
                  </a:cubicBezTo>
                  <a:close/>
                  <a:moveTo>
                    <a:pt x="150" y="193"/>
                  </a:moveTo>
                  <a:cubicBezTo>
                    <a:pt x="150" y="192"/>
                    <a:pt x="150" y="192"/>
                    <a:pt x="150" y="192"/>
                  </a:cubicBezTo>
                  <a:cubicBezTo>
                    <a:pt x="150" y="191"/>
                    <a:pt x="150" y="191"/>
                    <a:pt x="150" y="191"/>
                  </a:cubicBezTo>
                  <a:cubicBezTo>
                    <a:pt x="151" y="190"/>
                    <a:pt x="151" y="190"/>
                    <a:pt x="151" y="190"/>
                  </a:cubicBezTo>
                  <a:cubicBezTo>
                    <a:pt x="151" y="189"/>
                    <a:pt x="151" y="189"/>
                    <a:pt x="151" y="189"/>
                  </a:cubicBezTo>
                  <a:cubicBezTo>
                    <a:pt x="151" y="188"/>
                    <a:pt x="151" y="188"/>
                    <a:pt x="151" y="188"/>
                  </a:cubicBezTo>
                  <a:cubicBezTo>
                    <a:pt x="152" y="188"/>
                    <a:pt x="152" y="188"/>
                    <a:pt x="152" y="188"/>
                  </a:cubicBezTo>
                  <a:cubicBezTo>
                    <a:pt x="153" y="189"/>
                    <a:pt x="153" y="189"/>
                    <a:pt x="153" y="189"/>
                  </a:cubicBezTo>
                  <a:cubicBezTo>
                    <a:pt x="152" y="190"/>
                    <a:pt x="152" y="190"/>
                    <a:pt x="152" y="190"/>
                  </a:cubicBezTo>
                  <a:cubicBezTo>
                    <a:pt x="153" y="191"/>
                    <a:pt x="153" y="191"/>
                    <a:pt x="153" y="191"/>
                  </a:cubicBezTo>
                  <a:cubicBezTo>
                    <a:pt x="152" y="192"/>
                    <a:pt x="152" y="192"/>
                    <a:pt x="152" y="192"/>
                  </a:cubicBezTo>
                  <a:cubicBezTo>
                    <a:pt x="152" y="192"/>
                    <a:pt x="152" y="192"/>
                    <a:pt x="152" y="192"/>
                  </a:cubicBezTo>
                  <a:cubicBezTo>
                    <a:pt x="151" y="193"/>
                    <a:pt x="151" y="193"/>
                    <a:pt x="151" y="193"/>
                  </a:cubicBezTo>
                  <a:cubicBezTo>
                    <a:pt x="150" y="193"/>
                    <a:pt x="150" y="193"/>
                    <a:pt x="150" y="193"/>
                  </a:cubicBezTo>
                  <a:close/>
                  <a:moveTo>
                    <a:pt x="173" y="195"/>
                  </a:moveTo>
                  <a:cubicBezTo>
                    <a:pt x="175" y="194"/>
                    <a:pt x="175" y="194"/>
                    <a:pt x="175" y="194"/>
                  </a:cubicBezTo>
                  <a:cubicBezTo>
                    <a:pt x="175" y="193"/>
                    <a:pt x="175" y="193"/>
                    <a:pt x="175" y="193"/>
                  </a:cubicBezTo>
                  <a:cubicBezTo>
                    <a:pt x="173" y="192"/>
                    <a:pt x="173" y="192"/>
                    <a:pt x="173" y="192"/>
                  </a:cubicBezTo>
                  <a:cubicBezTo>
                    <a:pt x="172" y="192"/>
                    <a:pt x="172" y="192"/>
                    <a:pt x="172" y="192"/>
                  </a:cubicBezTo>
                  <a:cubicBezTo>
                    <a:pt x="172" y="193"/>
                    <a:pt x="172" y="193"/>
                    <a:pt x="172" y="193"/>
                  </a:cubicBezTo>
                  <a:cubicBezTo>
                    <a:pt x="172" y="194"/>
                    <a:pt x="172" y="194"/>
                    <a:pt x="172" y="194"/>
                  </a:cubicBezTo>
                  <a:cubicBezTo>
                    <a:pt x="172" y="194"/>
                    <a:pt x="172" y="194"/>
                    <a:pt x="172" y="194"/>
                  </a:cubicBezTo>
                  <a:cubicBezTo>
                    <a:pt x="173" y="195"/>
                    <a:pt x="173" y="195"/>
                    <a:pt x="173" y="195"/>
                  </a:cubicBezTo>
                  <a:close/>
                  <a:moveTo>
                    <a:pt x="171" y="196"/>
                  </a:moveTo>
                  <a:cubicBezTo>
                    <a:pt x="172" y="197"/>
                    <a:pt x="172" y="197"/>
                    <a:pt x="172" y="197"/>
                  </a:cubicBezTo>
                  <a:cubicBezTo>
                    <a:pt x="174" y="197"/>
                    <a:pt x="174" y="197"/>
                    <a:pt x="174" y="197"/>
                  </a:cubicBezTo>
                  <a:cubicBezTo>
                    <a:pt x="174" y="197"/>
                    <a:pt x="174" y="197"/>
                    <a:pt x="174" y="197"/>
                  </a:cubicBezTo>
                  <a:cubicBezTo>
                    <a:pt x="175" y="197"/>
                    <a:pt x="175" y="197"/>
                    <a:pt x="175" y="197"/>
                  </a:cubicBezTo>
                  <a:cubicBezTo>
                    <a:pt x="173" y="196"/>
                    <a:pt x="173" y="196"/>
                    <a:pt x="173" y="196"/>
                  </a:cubicBezTo>
                  <a:cubicBezTo>
                    <a:pt x="172" y="196"/>
                    <a:pt x="172" y="196"/>
                    <a:pt x="172" y="196"/>
                  </a:cubicBezTo>
                  <a:cubicBezTo>
                    <a:pt x="171" y="196"/>
                    <a:pt x="171" y="196"/>
                    <a:pt x="171" y="196"/>
                  </a:cubicBezTo>
                  <a:close/>
                  <a:moveTo>
                    <a:pt x="173" y="199"/>
                  </a:moveTo>
                  <a:cubicBezTo>
                    <a:pt x="172" y="198"/>
                    <a:pt x="172" y="198"/>
                    <a:pt x="172" y="198"/>
                  </a:cubicBezTo>
                  <a:cubicBezTo>
                    <a:pt x="173" y="198"/>
                    <a:pt x="173" y="198"/>
                    <a:pt x="173" y="198"/>
                  </a:cubicBezTo>
                  <a:cubicBezTo>
                    <a:pt x="173" y="199"/>
                    <a:pt x="173" y="199"/>
                    <a:pt x="173" y="199"/>
                  </a:cubicBezTo>
                  <a:close/>
                  <a:moveTo>
                    <a:pt x="166" y="215"/>
                  </a:moveTo>
                  <a:cubicBezTo>
                    <a:pt x="166" y="214"/>
                    <a:pt x="166" y="214"/>
                    <a:pt x="166" y="214"/>
                  </a:cubicBezTo>
                  <a:cubicBezTo>
                    <a:pt x="167" y="215"/>
                    <a:pt x="167" y="215"/>
                    <a:pt x="167" y="215"/>
                  </a:cubicBezTo>
                  <a:cubicBezTo>
                    <a:pt x="166" y="215"/>
                    <a:pt x="166" y="215"/>
                    <a:pt x="166" y="215"/>
                  </a:cubicBezTo>
                  <a:close/>
                  <a:moveTo>
                    <a:pt x="160" y="221"/>
                  </a:moveTo>
                  <a:cubicBezTo>
                    <a:pt x="159" y="221"/>
                    <a:pt x="159" y="221"/>
                    <a:pt x="159" y="221"/>
                  </a:cubicBezTo>
                  <a:cubicBezTo>
                    <a:pt x="160" y="220"/>
                    <a:pt x="160" y="220"/>
                    <a:pt x="160" y="220"/>
                  </a:cubicBezTo>
                  <a:cubicBezTo>
                    <a:pt x="160" y="219"/>
                    <a:pt x="160" y="219"/>
                    <a:pt x="160" y="219"/>
                  </a:cubicBezTo>
                  <a:cubicBezTo>
                    <a:pt x="161" y="219"/>
                    <a:pt x="161" y="219"/>
                    <a:pt x="161" y="219"/>
                  </a:cubicBezTo>
                  <a:cubicBezTo>
                    <a:pt x="161" y="219"/>
                    <a:pt x="161" y="219"/>
                    <a:pt x="161" y="219"/>
                  </a:cubicBezTo>
                  <a:cubicBezTo>
                    <a:pt x="160" y="220"/>
                    <a:pt x="160" y="220"/>
                    <a:pt x="160" y="220"/>
                  </a:cubicBezTo>
                  <a:cubicBezTo>
                    <a:pt x="160" y="221"/>
                    <a:pt x="160" y="221"/>
                    <a:pt x="160" y="221"/>
                  </a:cubicBezTo>
                  <a:close/>
                  <a:moveTo>
                    <a:pt x="153" y="221"/>
                  </a:moveTo>
                  <a:cubicBezTo>
                    <a:pt x="153" y="220"/>
                    <a:pt x="153" y="220"/>
                    <a:pt x="153" y="220"/>
                  </a:cubicBezTo>
                  <a:cubicBezTo>
                    <a:pt x="153" y="219"/>
                    <a:pt x="153" y="219"/>
                    <a:pt x="153" y="219"/>
                  </a:cubicBezTo>
                  <a:cubicBezTo>
                    <a:pt x="152" y="219"/>
                    <a:pt x="152" y="219"/>
                    <a:pt x="152" y="219"/>
                  </a:cubicBezTo>
                  <a:cubicBezTo>
                    <a:pt x="152" y="217"/>
                    <a:pt x="152" y="217"/>
                    <a:pt x="152" y="217"/>
                  </a:cubicBezTo>
                  <a:cubicBezTo>
                    <a:pt x="152" y="217"/>
                    <a:pt x="152" y="217"/>
                    <a:pt x="152" y="217"/>
                  </a:cubicBezTo>
                  <a:cubicBezTo>
                    <a:pt x="152" y="216"/>
                    <a:pt x="152" y="216"/>
                    <a:pt x="152" y="216"/>
                  </a:cubicBezTo>
                  <a:cubicBezTo>
                    <a:pt x="152" y="214"/>
                    <a:pt x="152" y="214"/>
                    <a:pt x="152" y="214"/>
                  </a:cubicBezTo>
                  <a:cubicBezTo>
                    <a:pt x="152" y="213"/>
                    <a:pt x="152" y="213"/>
                    <a:pt x="152" y="213"/>
                  </a:cubicBezTo>
                  <a:cubicBezTo>
                    <a:pt x="151" y="212"/>
                    <a:pt x="151" y="212"/>
                    <a:pt x="151" y="212"/>
                  </a:cubicBezTo>
                  <a:cubicBezTo>
                    <a:pt x="151" y="211"/>
                    <a:pt x="151" y="211"/>
                    <a:pt x="151" y="211"/>
                  </a:cubicBezTo>
                  <a:cubicBezTo>
                    <a:pt x="151" y="210"/>
                    <a:pt x="151" y="210"/>
                    <a:pt x="151" y="210"/>
                  </a:cubicBezTo>
                  <a:cubicBezTo>
                    <a:pt x="152" y="211"/>
                    <a:pt x="152" y="211"/>
                    <a:pt x="152" y="211"/>
                  </a:cubicBezTo>
                  <a:cubicBezTo>
                    <a:pt x="154" y="211"/>
                    <a:pt x="154" y="211"/>
                    <a:pt x="154" y="211"/>
                  </a:cubicBezTo>
                  <a:cubicBezTo>
                    <a:pt x="153" y="210"/>
                    <a:pt x="153" y="210"/>
                    <a:pt x="153" y="210"/>
                  </a:cubicBezTo>
                  <a:cubicBezTo>
                    <a:pt x="153" y="209"/>
                    <a:pt x="153" y="209"/>
                    <a:pt x="153" y="209"/>
                  </a:cubicBezTo>
                  <a:cubicBezTo>
                    <a:pt x="152" y="209"/>
                    <a:pt x="152" y="209"/>
                    <a:pt x="152" y="209"/>
                  </a:cubicBezTo>
                  <a:cubicBezTo>
                    <a:pt x="152" y="207"/>
                    <a:pt x="152" y="207"/>
                    <a:pt x="152" y="207"/>
                  </a:cubicBezTo>
                  <a:cubicBezTo>
                    <a:pt x="152" y="206"/>
                    <a:pt x="152" y="206"/>
                    <a:pt x="152" y="206"/>
                  </a:cubicBezTo>
                  <a:cubicBezTo>
                    <a:pt x="152" y="203"/>
                    <a:pt x="152" y="203"/>
                    <a:pt x="152" y="203"/>
                  </a:cubicBezTo>
                  <a:cubicBezTo>
                    <a:pt x="152" y="202"/>
                    <a:pt x="152" y="202"/>
                    <a:pt x="152" y="202"/>
                  </a:cubicBezTo>
                  <a:cubicBezTo>
                    <a:pt x="152" y="200"/>
                    <a:pt x="152" y="200"/>
                    <a:pt x="152" y="200"/>
                  </a:cubicBezTo>
                  <a:cubicBezTo>
                    <a:pt x="152" y="199"/>
                    <a:pt x="152" y="199"/>
                    <a:pt x="152" y="199"/>
                  </a:cubicBezTo>
                  <a:cubicBezTo>
                    <a:pt x="152" y="199"/>
                    <a:pt x="152" y="199"/>
                    <a:pt x="152" y="199"/>
                  </a:cubicBezTo>
                  <a:cubicBezTo>
                    <a:pt x="152" y="198"/>
                    <a:pt x="152" y="198"/>
                    <a:pt x="152" y="198"/>
                  </a:cubicBezTo>
                  <a:cubicBezTo>
                    <a:pt x="153" y="197"/>
                    <a:pt x="153" y="197"/>
                    <a:pt x="153" y="197"/>
                  </a:cubicBezTo>
                  <a:cubicBezTo>
                    <a:pt x="154" y="198"/>
                    <a:pt x="154" y="198"/>
                    <a:pt x="154" y="198"/>
                  </a:cubicBezTo>
                  <a:cubicBezTo>
                    <a:pt x="155" y="198"/>
                    <a:pt x="155" y="198"/>
                    <a:pt x="155" y="198"/>
                  </a:cubicBezTo>
                  <a:cubicBezTo>
                    <a:pt x="156" y="199"/>
                    <a:pt x="156" y="199"/>
                    <a:pt x="156" y="199"/>
                  </a:cubicBezTo>
                  <a:cubicBezTo>
                    <a:pt x="156" y="198"/>
                    <a:pt x="156" y="198"/>
                    <a:pt x="156" y="198"/>
                  </a:cubicBezTo>
                  <a:cubicBezTo>
                    <a:pt x="156" y="198"/>
                    <a:pt x="156" y="198"/>
                    <a:pt x="156" y="198"/>
                  </a:cubicBezTo>
                  <a:cubicBezTo>
                    <a:pt x="156" y="199"/>
                    <a:pt x="156" y="199"/>
                    <a:pt x="156" y="199"/>
                  </a:cubicBezTo>
                  <a:cubicBezTo>
                    <a:pt x="158" y="200"/>
                    <a:pt x="158" y="200"/>
                    <a:pt x="158" y="200"/>
                  </a:cubicBezTo>
                  <a:cubicBezTo>
                    <a:pt x="160" y="202"/>
                    <a:pt x="160" y="202"/>
                    <a:pt x="160" y="202"/>
                  </a:cubicBezTo>
                  <a:cubicBezTo>
                    <a:pt x="161" y="202"/>
                    <a:pt x="161" y="202"/>
                    <a:pt x="161" y="202"/>
                  </a:cubicBezTo>
                  <a:cubicBezTo>
                    <a:pt x="162" y="202"/>
                    <a:pt x="162" y="202"/>
                    <a:pt x="162" y="202"/>
                  </a:cubicBezTo>
                  <a:cubicBezTo>
                    <a:pt x="163" y="202"/>
                    <a:pt x="163" y="202"/>
                    <a:pt x="163" y="202"/>
                  </a:cubicBezTo>
                  <a:cubicBezTo>
                    <a:pt x="164" y="203"/>
                    <a:pt x="164" y="203"/>
                    <a:pt x="164" y="203"/>
                  </a:cubicBezTo>
                  <a:cubicBezTo>
                    <a:pt x="163" y="202"/>
                    <a:pt x="163" y="202"/>
                    <a:pt x="163" y="202"/>
                  </a:cubicBezTo>
                  <a:cubicBezTo>
                    <a:pt x="164" y="201"/>
                    <a:pt x="164" y="201"/>
                    <a:pt x="164" y="201"/>
                  </a:cubicBezTo>
                  <a:cubicBezTo>
                    <a:pt x="168" y="201"/>
                    <a:pt x="168" y="201"/>
                    <a:pt x="168" y="201"/>
                  </a:cubicBezTo>
                  <a:cubicBezTo>
                    <a:pt x="168" y="201"/>
                    <a:pt x="168" y="201"/>
                    <a:pt x="168" y="201"/>
                  </a:cubicBezTo>
                  <a:cubicBezTo>
                    <a:pt x="169" y="200"/>
                    <a:pt x="169" y="200"/>
                    <a:pt x="169" y="200"/>
                  </a:cubicBezTo>
                  <a:cubicBezTo>
                    <a:pt x="170" y="201"/>
                    <a:pt x="170" y="201"/>
                    <a:pt x="170" y="201"/>
                  </a:cubicBezTo>
                  <a:cubicBezTo>
                    <a:pt x="170" y="201"/>
                    <a:pt x="170" y="201"/>
                    <a:pt x="170" y="201"/>
                  </a:cubicBezTo>
                  <a:cubicBezTo>
                    <a:pt x="171" y="200"/>
                    <a:pt x="171" y="200"/>
                    <a:pt x="171" y="200"/>
                  </a:cubicBezTo>
                  <a:cubicBezTo>
                    <a:pt x="171" y="200"/>
                    <a:pt x="171" y="200"/>
                    <a:pt x="171" y="200"/>
                  </a:cubicBezTo>
                  <a:cubicBezTo>
                    <a:pt x="172" y="201"/>
                    <a:pt x="172" y="201"/>
                    <a:pt x="172" y="201"/>
                  </a:cubicBezTo>
                  <a:cubicBezTo>
                    <a:pt x="172" y="202"/>
                    <a:pt x="172" y="202"/>
                    <a:pt x="172" y="202"/>
                  </a:cubicBezTo>
                  <a:cubicBezTo>
                    <a:pt x="171" y="204"/>
                    <a:pt x="171" y="204"/>
                    <a:pt x="171" y="204"/>
                  </a:cubicBezTo>
                  <a:cubicBezTo>
                    <a:pt x="170" y="205"/>
                    <a:pt x="170" y="205"/>
                    <a:pt x="170" y="205"/>
                  </a:cubicBezTo>
                  <a:cubicBezTo>
                    <a:pt x="170" y="207"/>
                    <a:pt x="170" y="207"/>
                    <a:pt x="170" y="207"/>
                  </a:cubicBezTo>
                  <a:cubicBezTo>
                    <a:pt x="170" y="208"/>
                    <a:pt x="170" y="208"/>
                    <a:pt x="170" y="208"/>
                  </a:cubicBezTo>
                  <a:cubicBezTo>
                    <a:pt x="170" y="209"/>
                    <a:pt x="170" y="209"/>
                    <a:pt x="170" y="209"/>
                  </a:cubicBezTo>
                  <a:cubicBezTo>
                    <a:pt x="170" y="210"/>
                    <a:pt x="170" y="210"/>
                    <a:pt x="170" y="210"/>
                  </a:cubicBezTo>
                  <a:cubicBezTo>
                    <a:pt x="170" y="211"/>
                    <a:pt x="170" y="211"/>
                    <a:pt x="170" y="211"/>
                  </a:cubicBezTo>
                  <a:cubicBezTo>
                    <a:pt x="169" y="212"/>
                    <a:pt x="169" y="212"/>
                    <a:pt x="169" y="212"/>
                  </a:cubicBezTo>
                  <a:cubicBezTo>
                    <a:pt x="169" y="211"/>
                    <a:pt x="169" y="211"/>
                    <a:pt x="169" y="211"/>
                  </a:cubicBezTo>
                  <a:cubicBezTo>
                    <a:pt x="168" y="210"/>
                    <a:pt x="168" y="210"/>
                    <a:pt x="168" y="210"/>
                  </a:cubicBezTo>
                  <a:cubicBezTo>
                    <a:pt x="168" y="211"/>
                    <a:pt x="168" y="211"/>
                    <a:pt x="168" y="211"/>
                  </a:cubicBezTo>
                  <a:cubicBezTo>
                    <a:pt x="167" y="211"/>
                    <a:pt x="167" y="211"/>
                    <a:pt x="167" y="211"/>
                  </a:cubicBezTo>
                  <a:cubicBezTo>
                    <a:pt x="167" y="213"/>
                    <a:pt x="167" y="213"/>
                    <a:pt x="167" y="213"/>
                  </a:cubicBezTo>
                  <a:cubicBezTo>
                    <a:pt x="167" y="214"/>
                    <a:pt x="167" y="214"/>
                    <a:pt x="167" y="214"/>
                  </a:cubicBezTo>
                  <a:cubicBezTo>
                    <a:pt x="166" y="214"/>
                    <a:pt x="166" y="214"/>
                    <a:pt x="166" y="214"/>
                  </a:cubicBezTo>
                  <a:cubicBezTo>
                    <a:pt x="166" y="215"/>
                    <a:pt x="166" y="215"/>
                    <a:pt x="166" y="215"/>
                  </a:cubicBezTo>
                  <a:cubicBezTo>
                    <a:pt x="165" y="216"/>
                    <a:pt x="165" y="216"/>
                    <a:pt x="165" y="216"/>
                  </a:cubicBezTo>
                  <a:cubicBezTo>
                    <a:pt x="166" y="216"/>
                    <a:pt x="166" y="216"/>
                    <a:pt x="166" y="216"/>
                  </a:cubicBezTo>
                  <a:cubicBezTo>
                    <a:pt x="166" y="217"/>
                    <a:pt x="166" y="217"/>
                    <a:pt x="166" y="217"/>
                  </a:cubicBezTo>
                  <a:cubicBezTo>
                    <a:pt x="165" y="219"/>
                    <a:pt x="165" y="219"/>
                    <a:pt x="165" y="219"/>
                  </a:cubicBezTo>
                  <a:cubicBezTo>
                    <a:pt x="164" y="219"/>
                    <a:pt x="164" y="219"/>
                    <a:pt x="164" y="219"/>
                  </a:cubicBezTo>
                  <a:cubicBezTo>
                    <a:pt x="163" y="219"/>
                    <a:pt x="163" y="219"/>
                    <a:pt x="163" y="219"/>
                  </a:cubicBezTo>
                  <a:cubicBezTo>
                    <a:pt x="163" y="217"/>
                    <a:pt x="163" y="217"/>
                    <a:pt x="163" y="217"/>
                  </a:cubicBezTo>
                  <a:cubicBezTo>
                    <a:pt x="164" y="218"/>
                    <a:pt x="164" y="218"/>
                    <a:pt x="164" y="218"/>
                  </a:cubicBezTo>
                  <a:cubicBezTo>
                    <a:pt x="164" y="217"/>
                    <a:pt x="164" y="217"/>
                    <a:pt x="164" y="217"/>
                  </a:cubicBezTo>
                  <a:cubicBezTo>
                    <a:pt x="164" y="217"/>
                    <a:pt x="164" y="217"/>
                    <a:pt x="164" y="217"/>
                  </a:cubicBezTo>
                  <a:cubicBezTo>
                    <a:pt x="163" y="217"/>
                    <a:pt x="163" y="217"/>
                    <a:pt x="163" y="217"/>
                  </a:cubicBezTo>
                  <a:cubicBezTo>
                    <a:pt x="162" y="218"/>
                    <a:pt x="162" y="218"/>
                    <a:pt x="162" y="218"/>
                  </a:cubicBezTo>
                  <a:cubicBezTo>
                    <a:pt x="161" y="217"/>
                    <a:pt x="161" y="217"/>
                    <a:pt x="161" y="217"/>
                  </a:cubicBezTo>
                  <a:cubicBezTo>
                    <a:pt x="161" y="216"/>
                    <a:pt x="161" y="216"/>
                    <a:pt x="161" y="216"/>
                  </a:cubicBezTo>
                  <a:cubicBezTo>
                    <a:pt x="161" y="217"/>
                    <a:pt x="161" y="217"/>
                    <a:pt x="161" y="217"/>
                  </a:cubicBezTo>
                  <a:cubicBezTo>
                    <a:pt x="160" y="218"/>
                    <a:pt x="160" y="218"/>
                    <a:pt x="160" y="218"/>
                  </a:cubicBezTo>
                  <a:cubicBezTo>
                    <a:pt x="160" y="219"/>
                    <a:pt x="160" y="219"/>
                    <a:pt x="160" y="219"/>
                  </a:cubicBezTo>
                  <a:cubicBezTo>
                    <a:pt x="159" y="218"/>
                    <a:pt x="159" y="218"/>
                    <a:pt x="159" y="218"/>
                  </a:cubicBezTo>
                  <a:cubicBezTo>
                    <a:pt x="158" y="220"/>
                    <a:pt x="158" y="220"/>
                    <a:pt x="158" y="220"/>
                  </a:cubicBezTo>
                  <a:cubicBezTo>
                    <a:pt x="158" y="221"/>
                    <a:pt x="158" y="221"/>
                    <a:pt x="158" y="221"/>
                  </a:cubicBezTo>
                  <a:cubicBezTo>
                    <a:pt x="157" y="222"/>
                    <a:pt x="157" y="222"/>
                    <a:pt x="157" y="222"/>
                  </a:cubicBezTo>
                  <a:cubicBezTo>
                    <a:pt x="156" y="222"/>
                    <a:pt x="156" y="222"/>
                    <a:pt x="156" y="222"/>
                  </a:cubicBezTo>
                  <a:cubicBezTo>
                    <a:pt x="156" y="221"/>
                    <a:pt x="156" y="221"/>
                    <a:pt x="156" y="221"/>
                  </a:cubicBezTo>
                  <a:cubicBezTo>
                    <a:pt x="156" y="220"/>
                    <a:pt x="156" y="220"/>
                    <a:pt x="156" y="220"/>
                  </a:cubicBezTo>
                  <a:cubicBezTo>
                    <a:pt x="155" y="221"/>
                    <a:pt x="155" y="221"/>
                    <a:pt x="155" y="221"/>
                  </a:cubicBezTo>
                  <a:cubicBezTo>
                    <a:pt x="154" y="221"/>
                    <a:pt x="154" y="221"/>
                    <a:pt x="154" y="221"/>
                  </a:cubicBezTo>
                  <a:cubicBezTo>
                    <a:pt x="153" y="221"/>
                    <a:pt x="153" y="221"/>
                    <a:pt x="153" y="221"/>
                  </a:cubicBezTo>
                  <a:cubicBezTo>
                    <a:pt x="153" y="221"/>
                    <a:pt x="153" y="221"/>
                    <a:pt x="153" y="221"/>
                  </a:cubicBezTo>
                  <a:close/>
                  <a:moveTo>
                    <a:pt x="2" y="141"/>
                  </a:moveTo>
                  <a:cubicBezTo>
                    <a:pt x="3" y="141"/>
                    <a:pt x="3" y="141"/>
                    <a:pt x="3" y="141"/>
                  </a:cubicBezTo>
                  <a:cubicBezTo>
                    <a:pt x="4" y="142"/>
                    <a:pt x="4" y="142"/>
                    <a:pt x="4" y="142"/>
                  </a:cubicBezTo>
                  <a:cubicBezTo>
                    <a:pt x="6" y="144"/>
                    <a:pt x="6" y="144"/>
                    <a:pt x="6" y="144"/>
                  </a:cubicBezTo>
                  <a:cubicBezTo>
                    <a:pt x="6" y="145"/>
                    <a:pt x="6" y="145"/>
                    <a:pt x="6" y="145"/>
                  </a:cubicBezTo>
                  <a:cubicBezTo>
                    <a:pt x="7" y="145"/>
                    <a:pt x="7" y="145"/>
                    <a:pt x="7" y="145"/>
                  </a:cubicBezTo>
                  <a:cubicBezTo>
                    <a:pt x="8" y="145"/>
                    <a:pt x="8" y="145"/>
                    <a:pt x="8" y="145"/>
                  </a:cubicBezTo>
                  <a:cubicBezTo>
                    <a:pt x="9" y="146"/>
                    <a:pt x="9" y="146"/>
                    <a:pt x="9" y="146"/>
                  </a:cubicBezTo>
                  <a:cubicBezTo>
                    <a:pt x="10" y="146"/>
                    <a:pt x="10" y="146"/>
                    <a:pt x="10" y="146"/>
                  </a:cubicBezTo>
                  <a:cubicBezTo>
                    <a:pt x="11" y="146"/>
                    <a:pt x="11" y="146"/>
                    <a:pt x="11" y="146"/>
                  </a:cubicBezTo>
                  <a:cubicBezTo>
                    <a:pt x="11" y="146"/>
                    <a:pt x="11" y="146"/>
                    <a:pt x="11" y="146"/>
                  </a:cubicBezTo>
                  <a:cubicBezTo>
                    <a:pt x="12" y="146"/>
                    <a:pt x="12" y="146"/>
                    <a:pt x="12" y="146"/>
                  </a:cubicBezTo>
                  <a:cubicBezTo>
                    <a:pt x="14" y="146"/>
                    <a:pt x="14" y="146"/>
                    <a:pt x="14" y="146"/>
                  </a:cubicBezTo>
                  <a:cubicBezTo>
                    <a:pt x="14" y="147"/>
                    <a:pt x="14" y="147"/>
                    <a:pt x="14" y="147"/>
                  </a:cubicBezTo>
                  <a:cubicBezTo>
                    <a:pt x="15" y="146"/>
                    <a:pt x="15" y="146"/>
                    <a:pt x="15" y="146"/>
                  </a:cubicBezTo>
                  <a:cubicBezTo>
                    <a:pt x="15" y="147"/>
                    <a:pt x="15" y="147"/>
                    <a:pt x="15" y="147"/>
                  </a:cubicBezTo>
                  <a:cubicBezTo>
                    <a:pt x="17" y="146"/>
                    <a:pt x="17" y="146"/>
                    <a:pt x="17" y="146"/>
                  </a:cubicBezTo>
                  <a:cubicBezTo>
                    <a:pt x="18" y="146"/>
                    <a:pt x="18" y="146"/>
                    <a:pt x="18" y="146"/>
                  </a:cubicBezTo>
                  <a:cubicBezTo>
                    <a:pt x="18" y="146"/>
                    <a:pt x="18" y="146"/>
                    <a:pt x="18" y="146"/>
                  </a:cubicBezTo>
                  <a:cubicBezTo>
                    <a:pt x="19" y="146"/>
                    <a:pt x="19" y="146"/>
                    <a:pt x="19" y="146"/>
                  </a:cubicBezTo>
                  <a:cubicBezTo>
                    <a:pt x="20" y="144"/>
                    <a:pt x="20" y="144"/>
                    <a:pt x="20" y="144"/>
                  </a:cubicBezTo>
                  <a:cubicBezTo>
                    <a:pt x="22" y="144"/>
                    <a:pt x="22" y="144"/>
                    <a:pt x="22" y="144"/>
                  </a:cubicBezTo>
                  <a:cubicBezTo>
                    <a:pt x="22" y="144"/>
                    <a:pt x="22" y="144"/>
                    <a:pt x="22" y="144"/>
                  </a:cubicBezTo>
                  <a:cubicBezTo>
                    <a:pt x="23" y="143"/>
                    <a:pt x="23" y="143"/>
                    <a:pt x="23" y="143"/>
                  </a:cubicBezTo>
                  <a:cubicBezTo>
                    <a:pt x="24" y="143"/>
                    <a:pt x="24" y="143"/>
                    <a:pt x="24" y="143"/>
                  </a:cubicBezTo>
                  <a:cubicBezTo>
                    <a:pt x="25" y="144"/>
                    <a:pt x="25" y="144"/>
                    <a:pt x="25" y="144"/>
                  </a:cubicBezTo>
                  <a:cubicBezTo>
                    <a:pt x="26" y="143"/>
                    <a:pt x="26" y="143"/>
                    <a:pt x="26" y="143"/>
                  </a:cubicBezTo>
                  <a:cubicBezTo>
                    <a:pt x="26" y="143"/>
                    <a:pt x="26" y="143"/>
                    <a:pt x="26" y="143"/>
                  </a:cubicBezTo>
                  <a:cubicBezTo>
                    <a:pt x="27" y="143"/>
                    <a:pt x="27" y="143"/>
                    <a:pt x="27" y="143"/>
                  </a:cubicBezTo>
                  <a:cubicBezTo>
                    <a:pt x="27" y="141"/>
                    <a:pt x="27" y="141"/>
                    <a:pt x="27" y="141"/>
                  </a:cubicBezTo>
                  <a:cubicBezTo>
                    <a:pt x="30" y="140"/>
                    <a:pt x="30" y="140"/>
                    <a:pt x="30" y="140"/>
                  </a:cubicBezTo>
                  <a:cubicBezTo>
                    <a:pt x="31" y="140"/>
                    <a:pt x="31" y="140"/>
                    <a:pt x="31" y="140"/>
                  </a:cubicBezTo>
                  <a:cubicBezTo>
                    <a:pt x="32" y="140"/>
                    <a:pt x="32" y="140"/>
                    <a:pt x="32" y="140"/>
                  </a:cubicBezTo>
                  <a:cubicBezTo>
                    <a:pt x="33" y="140"/>
                    <a:pt x="33" y="140"/>
                    <a:pt x="33" y="140"/>
                  </a:cubicBezTo>
                  <a:cubicBezTo>
                    <a:pt x="36" y="139"/>
                    <a:pt x="36" y="139"/>
                    <a:pt x="36" y="139"/>
                  </a:cubicBezTo>
                  <a:cubicBezTo>
                    <a:pt x="36" y="140"/>
                    <a:pt x="36" y="140"/>
                    <a:pt x="36" y="140"/>
                  </a:cubicBezTo>
                  <a:cubicBezTo>
                    <a:pt x="38" y="139"/>
                    <a:pt x="38" y="139"/>
                    <a:pt x="38" y="139"/>
                  </a:cubicBezTo>
                  <a:cubicBezTo>
                    <a:pt x="39" y="140"/>
                    <a:pt x="39" y="140"/>
                    <a:pt x="39" y="140"/>
                  </a:cubicBezTo>
                  <a:cubicBezTo>
                    <a:pt x="40" y="140"/>
                    <a:pt x="40" y="140"/>
                    <a:pt x="40" y="140"/>
                  </a:cubicBezTo>
                  <a:cubicBezTo>
                    <a:pt x="41" y="139"/>
                    <a:pt x="41" y="139"/>
                    <a:pt x="41" y="139"/>
                  </a:cubicBezTo>
                  <a:cubicBezTo>
                    <a:pt x="41" y="140"/>
                    <a:pt x="41" y="140"/>
                    <a:pt x="41" y="140"/>
                  </a:cubicBezTo>
                  <a:cubicBezTo>
                    <a:pt x="42" y="140"/>
                    <a:pt x="42" y="140"/>
                    <a:pt x="42" y="140"/>
                  </a:cubicBezTo>
                  <a:cubicBezTo>
                    <a:pt x="43" y="140"/>
                    <a:pt x="43" y="140"/>
                    <a:pt x="43" y="140"/>
                  </a:cubicBezTo>
                  <a:cubicBezTo>
                    <a:pt x="43" y="140"/>
                    <a:pt x="43" y="140"/>
                    <a:pt x="43" y="140"/>
                  </a:cubicBezTo>
                  <a:cubicBezTo>
                    <a:pt x="44" y="140"/>
                    <a:pt x="44" y="140"/>
                    <a:pt x="44" y="140"/>
                  </a:cubicBezTo>
                  <a:cubicBezTo>
                    <a:pt x="46" y="140"/>
                    <a:pt x="46" y="140"/>
                    <a:pt x="46" y="140"/>
                  </a:cubicBezTo>
                  <a:cubicBezTo>
                    <a:pt x="46" y="141"/>
                    <a:pt x="46" y="141"/>
                    <a:pt x="46" y="141"/>
                  </a:cubicBezTo>
                  <a:cubicBezTo>
                    <a:pt x="47" y="141"/>
                    <a:pt x="47" y="141"/>
                    <a:pt x="47" y="141"/>
                  </a:cubicBezTo>
                  <a:cubicBezTo>
                    <a:pt x="48" y="140"/>
                    <a:pt x="48" y="140"/>
                    <a:pt x="48" y="140"/>
                  </a:cubicBezTo>
                  <a:cubicBezTo>
                    <a:pt x="49" y="140"/>
                    <a:pt x="49" y="140"/>
                    <a:pt x="49" y="140"/>
                  </a:cubicBezTo>
                  <a:cubicBezTo>
                    <a:pt x="51" y="139"/>
                    <a:pt x="51" y="139"/>
                    <a:pt x="51" y="139"/>
                  </a:cubicBezTo>
                  <a:cubicBezTo>
                    <a:pt x="51" y="138"/>
                    <a:pt x="51" y="138"/>
                    <a:pt x="51" y="138"/>
                  </a:cubicBezTo>
                  <a:cubicBezTo>
                    <a:pt x="52" y="138"/>
                    <a:pt x="52" y="138"/>
                    <a:pt x="52" y="138"/>
                  </a:cubicBezTo>
                  <a:cubicBezTo>
                    <a:pt x="53" y="137"/>
                    <a:pt x="53" y="137"/>
                    <a:pt x="53" y="137"/>
                  </a:cubicBezTo>
                  <a:cubicBezTo>
                    <a:pt x="54" y="135"/>
                    <a:pt x="54" y="135"/>
                    <a:pt x="54" y="135"/>
                  </a:cubicBezTo>
                  <a:cubicBezTo>
                    <a:pt x="55" y="134"/>
                    <a:pt x="55" y="134"/>
                    <a:pt x="55" y="134"/>
                  </a:cubicBezTo>
                  <a:cubicBezTo>
                    <a:pt x="57" y="134"/>
                    <a:pt x="57" y="134"/>
                    <a:pt x="57" y="134"/>
                  </a:cubicBezTo>
                  <a:cubicBezTo>
                    <a:pt x="57" y="134"/>
                    <a:pt x="57" y="134"/>
                    <a:pt x="57" y="134"/>
                  </a:cubicBezTo>
                  <a:cubicBezTo>
                    <a:pt x="60" y="133"/>
                    <a:pt x="60" y="133"/>
                    <a:pt x="60" y="133"/>
                  </a:cubicBezTo>
                  <a:cubicBezTo>
                    <a:pt x="62" y="132"/>
                    <a:pt x="62" y="132"/>
                    <a:pt x="62" y="132"/>
                  </a:cubicBezTo>
                  <a:cubicBezTo>
                    <a:pt x="64" y="130"/>
                    <a:pt x="64" y="130"/>
                    <a:pt x="64" y="130"/>
                  </a:cubicBezTo>
                  <a:cubicBezTo>
                    <a:pt x="65" y="130"/>
                    <a:pt x="65" y="130"/>
                    <a:pt x="65" y="130"/>
                  </a:cubicBezTo>
                  <a:cubicBezTo>
                    <a:pt x="66" y="130"/>
                    <a:pt x="66" y="130"/>
                    <a:pt x="66" y="130"/>
                  </a:cubicBezTo>
                  <a:cubicBezTo>
                    <a:pt x="67" y="130"/>
                    <a:pt x="67" y="130"/>
                    <a:pt x="67" y="130"/>
                  </a:cubicBezTo>
                  <a:cubicBezTo>
                    <a:pt x="69" y="130"/>
                    <a:pt x="69" y="130"/>
                    <a:pt x="69" y="130"/>
                  </a:cubicBezTo>
                  <a:cubicBezTo>
                    <a:pt x="70" y="130"/>
                    <a:pt x="70" y="130"/>
                    <a:pt x="70" y="130"/>
                  </a:cubicBezTo>
                  <a:cubicBezTo>
                    <a:pt x="71" y="130"/>
                    <a:pt x="71" y="130"/>
                    <a:pt x="71" y="130"/>
                  </a:cubicBezTo>
                  <a:cubicBezTo>
                    <a:pt x="73" y="130"/>
                    <a:pt x="73" y="130"/>
                    <a:pt x="73" y="130"/>
                  </a:cubicBezTo>
                  <a:cubicBezTo>
                    <a:pt x="77" y="129"/>
                    <a:pt x="77" y="129"/>
                    <a:pt x="77" y="129"/>
                  </a:cubicBezTo>
                  <a:cubicBezTo>
                    <a:pt x="78" y="129"/>
                    <a:pt x="78" y="129"/>
                    <a:pt x="78" y="129"/>
                  </a:cubicBezTo>
                  <a:cubicBezTo>
                    <a:pt x="80" y="128"/>
                    <a:pt x="80" y="128"/>
                    <a:pt x="80" y="128"/>
                  </a:cubicBezTo>
                  <a:cubicBezTo>
                    <a:pt x="81" y="128"/>
                    <a:pt x="81" y="128"/>
                    <a:pt x="81" y="128"/>
                  </a:cubicBezTo>
                  <a:cubicBezTo>
                    <a:pt x="82" y="127"/>
                    <a:pt x="82" y="127"/>
                    <a:pt x="82" y="127"/>
                  </a:cubicBezTo>
                  <a:cubicBezTo>
                    <a:pt x="85" y="127"/>
                    <a:pt x="85" y="127"/>
                    <a:pt x="85" y="127"/>
                  </a:cubicBezTo>
                  <a:cubicBezTo>
                    <a:pt x="91" y="126"/>
                    <a:pt x="91" y="126"/>
                    <a:pt x="91" y="126"/>
                  </a:cubicBezTo>
                  <a:cubicBezTo>
                    <a:pt x="93" y="127"/>
                    <a:pt x="93" y="127"/>
                    <a:pt x="93" y="127"/>
                  </a:cubicBezTo>
                  <a:cubicBezTo>
                    <a:pt x="94" y="127"/>
                    <a:pt x="94" y="127"/>
                    <a:pt x="94" y="127"/>
                  </a:cubicBezTo>
                  <a:cubicBezTo>
                    <a:pt x="96" y="126"/>
                    <a:pt x="96" y="126"/>
                    <a:pt x="96" y="126"/>
                  </a:cubicBezTo>
                  <a:cubicBezTo>
                    <a:pt x="97" y="126"/>
                    <a:pt x="97" y="126"/>
                    <a:pt x="97" y="126"/>
                  </a:cubicBezTo>
                  <a:cubicBezTo>
                    <a:pt x="99" y="128"/>
                    <a:pt x="99" y="128"/>
                    <a:pt x="99" y="128"/>
                  </a:cubicBezTo>
                  <a:cubicBezTo>
                    <a:pt x="100" y="130"/>
                    <a:pt x="100" y="130"/>
                    <a:pt x="100" y="130"/>
                  </a:cubicBezTo>
                  <a:cubicBezTo>
                    <a:pt x="101" y="130"/>
                    <a:pt x="101" y="130"/>
                    <a:pt x="101" y="130"/>
                  </a:cubicBezTo>
                  <a:cubicBezTo>
                    <a:pt x="102" y="130"/>
                    <a:pt x="102" y="130"/>
                    <a:pt x="102" y="130"/>
                  </a:cubicBezTo>
                  <a:cubicBezTo>
                    <a:pt x="103" y="130"/>
                    <a:pt x="103" y="130"/>
                    <a:pt x="103" y="130"/>
                  </a:cubicBezTo>
                  <a:cubicBezTo>
                    <a:pt x="103" y="130"/>
                    <a:pt x="103" y="130"/>
                    <a:pt x="103" y="130"/>
                  </a:cubicBezTo>
                  <a:cubicBezTo>
                    <a:pt x="104" y="130"/>
                    <a:pt x="104" y="130"/>
                    <a:pt x="104" y="130"/>
                  </a:cubicBezTo>
                  <a:cubicBezTo>
                    <a:pt x="105" y="130"/>
                    <a:pt x="105" y="130"/>
                    <a:pt x="105" y="130"/>
                  </a:cubicBezTo>
                  <a:cubicBezTo>
                    <a:pt x="106" y="131"/>
                    <a:pt x="106" y="131"/>
                    <a:pt x="106" y="131"/>
                  </a:cubicBezTo>
                  <a:cubicBezTo>
                    <a:pt x="107" y="132"/>
                    <a:pt x="107" y="132"/>
                    <a:pt x="107" y="132"/>
                  </a:cubicBezTo>
                  <a:cubicBezTo>
                    <a:pt x="108" y="131"/>
                    <a:pt x="108" y="131"/>
                    <a:pt x="108" y="131"/>
                  </a:cubicBezTo>
                  <a:cubicBezTo>
                    <a:pt x="110" y="133"/>
                    <a:pt x="110" y="133"/>
                    <a:pt x="110" y="133"/>
                  </a:cubicBezTo>
                  <a:cubicBezTo>
                    <a:pt x="110" y="134"/>
                    <a:pt x="110" y="134"/>
                    <a:pt x="110" y="134"/>
                  </a:cubicBezTo>
                  <a:cubicBezTo>
                    <a:pt x="111" y="134"/>
                    <a:pt x="111" y="134"/>
                    <a:pt x="111" y="134"/>
                  </a:cubicBezTo>
                  <a:cubicBezTo>
                    <a:pt x="112" y="135"/>
                    <a:pt x="112" y="135"/>
                    <a:pt x="112" y="135"/>
                  </a:cubicBezTo>
                  <a:cubicBezTo>
                    <a:pt x="112" y="135"/>
                    <a:pt x="112" y="135"/>
                    <a:pt x="112" y="135"/>
                  </a:cubicBezTo>
                  <a:cubicBezTo>
                    <a:pt x="111" y="135"/>
                    <a:pt x="111" y="135"/>
                    <a:pt x="111" y="135"/>
                  </a:cubicBezTo>
                  <a:cubicBezTo>
                    <a:pt x="110" y="136"/>
                    <a:pt x="110" y="136"/>
                    <a:pt x="110" y="136"/>
                  </a:cubicBezTo>
                  <a:cubicBezTo>
                    <a:pt x="111" y="138"/>
                    <a:pt x="111" y="138"/>
                    <a:pt x="111" y="138"/>
                  </a:cubicBezTo>
                  <a:cubicBezTo>
                    <a:pt x="112" y="138"/>
                    <a:pt x="112" y="138"/>
                    <a:pt x="112" y="138"/>
                  </a:cubicBezTo>
                  <a:cubicBezTo>
                    <a:pt x="114" y="139"/>
                    <a:pt x="114" y="139"/>
                    <a:pt x="114" y="139"/>
                  </a:cubicBezTo>
                  <a:cubicBezTo>
                    <a:pt x="114" y="141"/>
                    <a:pt x="114" y="141"/>
                    <a:pt x="114" y="141"/>
                  </a:cubicBezTo>
                  <a:cubicBezTo>
                    <a:pt x="114" y="142"/>
                    <a:pt x="114" y="142"/>
                    <a:pt x="114" y="142"/>
                  </a:cubicBezTo>
                  <a:cubicBezTo>
                    <a:pt x="115" y="144"/>
                    <a:pt x="115" y="144"/>
                    <a:pt x="115" y="144"/>
                  </a:cubicBezTo>
                  <a:cubicBezTo>
                    <a:pt x="115" y="145"/>
                    <a:pt x="115" y="145"/>
                    <a:pt x="115" y="145"/>
                  </a:cubicBezTo>
                  <a:cubicBezTo>
                    <a:pt x="115" y="146"/>
                    <a:pt x="115" y="146"/>
                    <a:pt x="115" y="146"/>
                  </a:cubicBezTo>
                  <a:cubicBezTo>
                    <a:pt x="115" y="147"/>
                    <a:pt x="115" y="147"/>
                    <a:pt x="115" y="147"/>
                  </a:cubicBezTo>
                  <a:cubicBezTo>
                    <a:pt x="114" y="148"/>
                    <a:pt x="114" y="148"/>
                    <a:pt x="114" y="148"/>
                  </a:cubicBezTo>
                  <a:cubicBezTo>
                    <a:pt x="114" y="148"/>
                    <a:pt x="114" y="148"/>
                    <a:pt x="114" y="148"/>
                  </a:cubicBezTo>
                  <a:cubicBezTo>
                    <a:pt x="113" y="148"/>
                    <a:pt x="113" y="148"/>
                    <a:pt x="113" y="148"/>
                  </a:cubicBezTo>
                  <a:cubicBezTo>
                    <a:pt x="114" y="149"/>
                    <a:pt x="114" y="149"/>
                    <a:pt x="114" y="149"/>
                  </a:cubicBezTo>
                  <a:cubicBezTo>
                    <a:pt x="115" y="149"/>
                    <a:pt x="115" y="149"/>
                    <a:pt x="115" y="149"/>
                  </a:cubicBezTo>
                  <a:cubicBezTo>
                    <a:pt x="116" y="150"/>
                    <a:pt x="116" y="150"/>
                    <a:pt x="116" y="150"/>
                  </a:cubicBezTo>
                  <a:cubicBezTo>
                    <a:pt x="116" y="150"/>
                    <a:pt x="116" y="150"/>
                    <a:pt x="116" y="150"/>
                  </a:cubicBezTo>
                  <a:cubicBezTo>
                    <a:pt x="117" y="151"/>
                    <a:pt x="117" y="151"/>
                    <a:pt x="117" y="151"/>
                  </a:cubicBezTo>
                  <a:cubicBezTo>
                    <a:pt x="117" y="150"/>
                    <a:pt x="117" y="150"/>
                    <a:pt x="117" y="150"/>
                  </a:cubicBezTo>
                  <a:cubicBezTo>
                    <a:pt x="117" y="149"/>
                    <a:pt x="117" y="149"/>
                    <a:pt x="117" y="149"/>
                  </a:cubicBezTo>
                  <a:cubicBezTo>
                    <a:pt x="118" y="148"/>
                    <a:pt x="118" y="148"/>
                    <a:pt x="118" y="148"/>
                  </a:cubicBezTo>
                  <a:cubicBezTo>
                    <a:pt x="118" y="147"/>
                    <a:pt x="118" y="147"/>
                    <a:pt x="118" y="147"/>
                  </a:cubicBezTo>
                  <a:cubicBezTo>
                    <a:pt x="119" y="147"/>
                    <a:pt x="119" y="147"/>
                    <a:pt x="119" y="147"/>
                  </a:cubicBezTo>
                  <a:cubicBezTo>
                    <a:pt x="120" y="146"/>
                    <a:pt x="120" y="146"/>
                    <a:pt x="120" y="146"/>
                  </a:cubicBezTo>
                  <a:cubicBezTo>
                    <a:pt x="120" y="146"/>
                    <a:pt x="120" y="146"/>
                    <a:pt x="120" y="146"/>
                  </a:cubicBezTo>
                  <a:cubicBezTo>
                    <a:pt x="121" y="145"/>
                    <a:pt x="121" y="145"/>
                    <a:pt x="121" y="145"/>
                  </a:cubicBezTo>
                  <a:cubicBezTo>
                    <a:pt x="122" y="144"/>
                    <a:pt x="122" y="144"/>
                    <a:pt x="122" y="144"/>
                  </a:cubicBezTo>
                  <a:cubicBezTo>
                    <a:pt x="124" y="143"/>
                    <a:pt x="124" y="143"/>
                    <a:pt x="124" y="143"/>
                  </a:cubicBezTo>
                  <a:cubicBezTo>
                    <a:pt x="124" y="142"/>
                    <a:pt x="124" y="142"/>
                    <a:pt x="124" y="142"/>
                  </a:cubicBezTo>
                  <a:cubicBezTo>
                    <a:pt x="125" y="142"/>
                    <a:pt x="125" y="142"/>
                    <a:pt x="125" y="142"/>
                  </a:cubicBezTo>
                  <a:cubicBezTo>
                    <a:pt x="127" y="141"/>
                    <a:pt x="127" y="141"/>
                    <a:pt x="127" y="141"/>
                  </a:cubicBezTo>
                  <a:cubicBezTo>
                    <a:pt x="127" y="140"/>
                    <a:pt x="127" y="140"/>
                    <a:pt x="127" y="140"/>
                  </a:cubicBezTo>
                  <a:cubicBezTo>
                    <a:pt x="129" y="138"/>
                    <a:pt x="129" y="138"/>
                    <a:pt x="129" y="138"/>
                  </a:cubicBezTo>
                  <a:cubicBezTo>
                    <a:pt x="130" y="138"/>
                    <a:pt x="130" y="138"/>
                    <a:pt x="130" y="138"/>
                  </a:cubicBezTo>
                  <a:cubicBezTo>
                    <a:pt x="131" y="137"/>
                    <a:pt x="131" y="137"/>
                    <a:pt x="131" y="137"/>
                  </a:cubicBezTo>
                  <a:cubicBezTo>
                    <a:pt x="131" y="136"/>
                    <a:pt x="131" y="136"/>
                    <a:pt x="131" y="136"/>
                  </a:cubicBezTo>
                  <a:cubicBezTo>
                    <a:pt x="131" y="134"/>
                    <a:pt x="131" y="134"/>
                    <a:pt x="131" y="134"/>
                  </a:cubicBezTo>
                  <a:cubicBezTo>
                    <a:pt x="132" y="136"/>
                    <a:pt x="132" y="136"/>
                    <a:pt x="132" y="136"/>
                  </a:cubicBezTo>
                  <a:cubicBezTo>
                    <a:pt x="132" y="137"/>
                    <a:pt x="132" y="137"/>
                    <a:pt x="132" y="137"/>
                  </a:cubicBezTo>
                  <a:cubicBezTo>
                    <a:pt x="132" y="138"/>
                    <a:pt x="132" y="138"/>
                    <a:pt x="132" y="138"/>
                  </a:cubicBezTo>
                  <a:cubicBezTo>
                    <a:pt x="131" y="139"/>
                    <a:pt x="131" y="139"/>
                    <a:pt x="131" y="139"/>
                  </a:cubicBezTo>
                  <a:cubicBezTo>
                    <a:pt x="131" y="142"/>
                    <a:pt x="131" y="142"/>
                    <a:pt x="131" y="142"/>
                  </a:cubicBezTo>
                  <a:cubicBezTo>
                    <a:pt x="128" y="143"/>
                    <a:pt x="128" y="143"/>
                    <a:pt x="128" y="143"/>
                  </a:cubicBezTo>
                  <a:cubicBezTo>
                    <a:pt x="128" y="144"/>
                    <a:pt x="128" y="144"/>
                    <a:pt x="128" y="144"/>
                  </a:cubicBezTo>
                  <a:cubicBezTo>
                    <a:pt x="127" y="145"/>
                    <a:pt x="127" y="145"/>
                    <a:pt x="127" y="145"/>
                  </a:cubicBezTo>
                  <a:cubicBezTo>
                    <a:pt x="127" y="146"/>
                    <a:pt x="127" y="146"/>
                    <a:pt x="127" y="146"/>
                  </a:cubicBezTo>
                  <a:cubicBezTo>
                    <a:pt x="126" y="148"/>
                    <a:pt x="126" y="148"/>
                    <a:pt x="126" y="148"/>
                  </a:cubicBezTo>
                  <a:cubicBezTo>
                    <a:pt x="126" y="149"/>
                    <a:pt x="126" y="149"/>
                    <a:pt x="126" y="149"/>
                  </a:cubicBezTo>
                  <a:cubicBezTo>
                    <a:pt x="125" y="151"/>
                    <a:pt x="125" y="151"/>
                    <a:pt x="125" y="151"/>
                  </a:cubicBezTo>
                  <a:cubicBezTo>
                    <a:pt x="123" y="151"/>
                    <a:pt x="123" y="151"/>
                    <a:pt x="123" y="151"/>
                  </a:cubicBezTo>
                  <a:cubicBezTo>
                    <a:pt x="122" y="152"/>
                    <a:pt x="122" y="152"/>
                    <a:pt x="122" y="152"/>
                  </a:cubicBezTo>
                  <a:cubicBezTo>
                    <a:pt x="121" y="153"/>
                    <a:pt x="121" y="153"/>
                    <a:pt x="121" y="153"/>
                  </a:cubicBezTo>
                  <a:cubicBezTo>
                    <a:pt x="121" y="154"/>
                    <a:pt x="121" y="154"/>
                    <a:pt x="121" y="154"/>
                  </a:cubicBezTo>
                  <a:cubicBezTo>
                    <a:pt x="123" y="153"/>
                    <a:pt x="123" y="153"/>
                    <a:pt x="123" y="153"/>
                  </a:cubicBezTo>
                  <a:cubicBezTo>
                    <a:pt x="125" y="152"/>
                    <a:pt x="125" y="152"/>
                    <a:pt x="125" y="152"/>
                  </a:cubicBezTo>
                  <a:cubicBezTo>
                    <a:pt x="127" y="153"/>
                    <a:pt x="127" y="153"/>
                    <a:pt x="127" y="153"/>
                  </a:cubicBezTo>
                  <a:cubicBezTo>
                    <a:pt x="129" y="150"/>
                    <a:pt x="129" y="150"/>
                    <a:pt x="129" y="150"/>
                  </a:cubicBezTo>
                  <a:cubicBezTo>
                    <a:pt x="129" y="148"/>
                    <a:pt x="129" y="148"/>
                    <a:pt x="129" y="148"/>
                  </a:cubicBezTo>
                  <a:cubicBezTo>
                    <a:pt x="131" y="146"/>
                    <a:pt x="131" y="146"/>
                    <a:pt x="131" y="146"/>
                  </a:cubicBezTo>
                  <a:cubicBezTo>
                    <a:pt x="131" y="147"/>
                    <a:pt x="131" y="147"/>
                    <a:pt x="131" y="147"/>
                  </a:cubicBezTo>
                  <a:cubicBezTo>
                    <a:pt x="131" y="149"/>
                    <a:pt x="131" y="149"/>
                    <a:pt x="131" y="149"/>
                  </a:cubicBezTo>
                  <a:cubicBezTo>
                    <a:pt x="132" y="150"/>
                    <a:pt x="132" y="150"/>
                    <a:pt x="132" y="150"/>
                  </a:cubicBezTo>
                  <a:cubicBezTo>
                    <a:pt x="131" y="151"/>
                    <a:pt x="131" y="151"/>
                    <a:pt x="131" y="151"/>
                  </a:cubicBezTo>
                  <a:cubicBezTo>
                    <a:pt x="131" y="153"/>
                    <a:pt x="131" y="153"/>
                    <a:pt x="131" y="153"/>
                  </a:cubicBezTo>
                  <a:cubicBezTo>
                    <a:pt x="130" y="155"/>
                    <a:pt x="130" y="155"/>
                    <a:pt x="130" y="155"/>
                  </a:cubicBezTo>
                  <a:cubicBezTo>
                    <a:pt x="128" y="156"/>
                    <a:pt x="128" y="156"/>
                    <a:pt x="128" y="156"/>
                  </a:cubicBezTo>
                  <a:cubicBezTo>
                    <a:pt x="128" y="157"/>
                    <a:pt x="128" y="157"/>
                    <a:pt x="128" y="157"/>
                  </a:cubicBezTo>
                  <a:cubicBezTo>
                    <a:pt x="130" y="156"/>
                    <a:pt x="130" y="156"/>
                    <a:pt x="130" y="156"/>
                  </a:cubicBezTo>
                  <a:cubicBezTo>
                    <a:pt x="131" y="156"/>
                    <a:pt x="131" y="156"/>
                    <a:pt x="131" y="156"/>
                  </a:cubicBezTo>
                  <a:cubicBezTo>
                    <a:pt x="132" y="156"/>
                    <a:pt x="132" y="156"/>
                    <a:pt x="132" y="156"/>
                  </a:cubicBezTo>
                  <a:cubicBezTo>
                    <a:pt x="133" y="156"/>
                    <a:pt x="133" y="156"/>
                    <a:pt x="133" y="156"/>
                  </a:cubicBezTo>
                  <a:cubicBezTo>
                    <a:pt x="134" y="155"/>
                    <a:pt x="134" y="155"/>
                    <a:pt x="134" y="155"/>
                  </a:cubicBezTo>
                  <a:cubicBezTo>
                    <a:pt x="135" y="155"/>
                    <a:pt x="135" y="155"/>
                    <a:pt x="135" y="155"/>
                  </a:cubicBezTo>
                  <a:cubicBezTo>
                    <a:pt x="136" y="155"/>
                    <a:pt x="136" y="155"/>
                    <a:pt x="136" y="155"/>
                  </a:cubicBezTo>
                  <a:cubicBezTo>
                    <a:pt x="135" y="156"/>
                    <a:pt x="135" y="156"/>
                    <a:pt x="135" y="156"/>
                  </a:cubicBezTo>
                  <a:cubicBezTo>
                    <a:pt x="134" y="157"/>
                    <a:pt x="134" y="157"/>
                    <a:pt x="134" y="157"/>
                  </a:cubicBezTo>
                  <a:cubicBezTo>
                    <a:pt x="133" y="157"/>
                    <a:pt x="133" y="157"/>
                    <a:pt x="133" y="157"/>
                  </a:cubicBezTo>
                  <a:cubicBezTo>
                    <a:pt x="133" y="157"/>
                    <a:pt x="133" y="157"/>
                    <a:pt x="133" y="157"/>
                  </a:cubicBezTo>
                  <a:cubicBezTo>
                    <a:pt x="134" y="158"/>
                    <a:pt x="134" y="158"/>
                    <a:pt x="134" y="158"/>
                  </a:cubicBezTo>
                  <a:cubicBezTo>
                    <a:pt x="135" y="160"/>
                    <a:pt x="135" y="160"/>
                    <a:pt x="135" y="160"/>
                  </a:cubicBezTo>
                  <a:cubicBezTo>
                    <a:pt x="135" y="161"/>
                    <a:pt x="135" y="161"/>
                    <a:pt x="135" y="161"/>
                  </a:cubicBezTo>
                  <a:cubicBezTo>
                    <a:pt x="135" y="163"/>
                    <a:pt x="135" y="163"/>
                    <a:pt x="135" y="163"/>
                  </a:cubicBezTo>
                  <a:cubicBezTo>
                    <a:pt x="135" y="165"/>
                    <a:pt x="135" y="165"/>
                    <a:pt x="135" y="165"/>
                  </a:cubicBezTo>
                  <a:cubicBezTo>
                    <a:pt x="134" y="167"/>
                    <a:pt x="134" y="167"/>
                    <a:pt x="134" y="167"/>
                  </a:cubicBezTo>
                  <a:cubicBezTo>
                    <a:pt x="134" y="167"/>
                    <a:pt x="134" y="167"/>
                    <a:pt x="134" y="167"/>
                  </a:cubicBezTo>
                  <a:cubicBezTo>
                    <a:pt x="134" y="169"/>
                    <a:pt x="134" y="169"/>
                    <a:pt x="134" y="169"/>
                  </a:cubicBezTo>
                  <a:cubicBezTo>
                    <a:pt x="135" y="170"/>
                    <a:pt x="135" y="170"/>
                    <a:pt x="135" y="170"/>
                  </a:cubicBezTo>
                  <a:cubicBezTo>
                    <a:pt x="136" y="171"/>
                    <a:pt x="136" y="171"/>
                    <a:pt x="136" y="171"/>
                  </a:cubicBezTo>
                  <a:cubicBezTo>
                    <a:pt x="136" y="173"/>
                    <a:pt x="136" y="173"/>
                    <a:pt x="136" y="173"/>
                  </a:cubicBezTo>
                  <a:cubicBezTo>
                    <a:pt x="138" y="175"/>
                    <a:pt x="138" y="175"/>
                    <a:pt x="138" y="175"/>
                  </a:cubicBezTo>
                  <a:cubicBezTo>
                    <a:pt x="139" y="176"/>
                    <a:pt x="139" y="176"/>
                    <a:pt x="139" y="176"/>
                  </a:cubicBezTo>
                  <a:cubicBezTo>
                    <a:pt x="140" y="176"/>
                    <a:pt x="140" y="176"/>
                    <a:pt x="140" y="176"/>
                  </a:cubicBezTo>
                  <a:cubicBezTo>
                    <a:pt x="141" y="178"/>
                    <a:pt x="141" y="178"/>
                    <a:pt x="141" y="178"/>
                  </a:cubicBezTo>
                  <a:cubicBezTo>
                    <a:pt x="142" y="178"/>
                    <a:pt x="142" y="178"/>
                    <a:pt x="142" y="178"/>
                  </a:cubicBezTo>
                  <a:cubicBezTo>
                    <a:pt x="142" y="177"/>
                    <a:pt x="142" y="177"/>
                    <a:pt x="142" y="177"/>
                  </a:cubicBezTo>
                  <a:cubicBezTo>
                    <a:pt x="143" y="177"/>
                    <a:pt x="143" y="177"/>
                    <a:pt x="143" y="177"/>
                  </a:cubicBezTo>
                  <a:cubicBezTo>
                    <a:pt x="145" y="177"/>
                    <a:pt x="145" y="177"/>
                    <a:pt x="145" y="177"/>
                  </a:cubicBezTo>
                  <a:cubicBezTo>
                    <a:pt x="146" y="179"/>
                    <a:pt x="146" y="179"/>
                    <a:pt x="146" y="179"/>
                  </a:cubicBezTo>
                  <a:cubicBezTo>
                    <a:pt x="147" y="179"/>
                    <a:pt x="147" y="179"/>
                    <a:pt x="147" y="179"/>
                  </a:cubicBezTo>
                  <a:cubicBezTo>
                    <a:pt x="148" y="180"/>
                    <a:pt x="148" y="180"/>
                    <a:pt x="148" y="180"/>
                  </a:cubicBezTo>
                  <a:cubicBezTo>
                    <a:pt x="149" y="181"/>
                    <a:pt x="149" y="181"/>
                    <a:pt x="149" y="181"/>
                  </a:cubicBezTo>
                  <a:cubicBezTo>
                    <a:pt x="150" y="181"/>
                    <a:pt x="150" y="181"/>
                    <a:pt x="150" y="181"/>
                  </a:cubicBezTo>
                  <a:cubicBezTo>
                    <a:pt x="151" y="183"/>
                    <a:pt x="151" y="183"/>
                    <a:pt x="151" y="183"/>
                  </a:cubicBezTo>
                  <a:cubicBezTo>
                    <a:pt x="152" y="183"/>
                    <a:pt x="152" y="183"/>
                    <a:pt x="152" y="183"/>
                  </a:cubicBezTo>
                  <a:cubicBezTo>
                    <a:pt x="152" y="182"/>
                    <a:pt x="152" y="182"/>
                    <a:pt x="152" y="182"/>
                  </a:cubicBezTo>
                  <a:cubicBezTo>
                    <a:pt x="154" y="181"/>
                    <a:pt x="154" y="181"/>
                    <a:pt x="154" y="181"/>
                  </a:cubicBezTo>
                  <a:cubicBezTo>
                    <a:pt x="155" y="180"/>
                    <a:pt x="155" y="180"/>
                    <a:pt x="155" y="180"/>
                  </a:cubicBezTo>
                  <a:cubicBezTo>
                    <a:pt x="156" y="180"/>
                    <a:pt x="156" y="180"/>
                    <a:pt x="156" y="180"/>
                  </a:cubicBezTo>
                  <a:cubicBezTo>
                    <a:pt x="158" y="179"/>
                    <a:pt x="158" y="179"/>
                    <a:pt x="158" y="179"/>
                  </a:cubicBezTo>
                  <a:cubicBezTo>
                    <a:pt x="159" y="179"/>
                    <a:pt x="159" y="179"/>
                    <a:pt x="159" y="179"/>
                  </a:cubicBezTo>
                  <a:cubicBezTo>
                    <a:pt x="159" y="179"/>
                    <a:pt x="159" y="179"/>
                    <a:pt x="159" y="179"/>
                  </a:cubicBezTo>
                  <a:cubicBezTo>
                    <a:pt x="159" y="178"/>
                    <a:pt x="159" y="178"/>
                    <a:pt x="159" y="178"/>
                  </a:cubicBezTo>
                  <a:cubicBezTo>
                    <a:pt x="158" y="178"/>
                    <a:pt x="158" y="178"/>
                    <a:pt x="158" y="178"/>
                  </a:cubicBezTo>
                  <a:cubicBezTo>
                    <a:pt x="158" y="177"/>
                    <a:pt x="158" y="177"/>
                    <a:pt x="158" y="177"/>
                  </a:cubicBezTo>
                  <a:cubicBezTo>
                    <a:pt x="160" y="176"/>
                    <a:pt x="160" y="176"/>
                    <a:pt x="160" y="176"/>
                  </a:cubicBezTo>
                  <a:cubicBezTo>
                    <a:pt x="162" y="177"/>
                    <a:pt x="162" y="177"/>
                    <a:pt x="162" y="177"/>
                  </a:cubicBezTo>
                  <a:cubicBezTo>
                    <a:pt x="162" y="178"/>
                    <a:pt x="162" y="178"/>
                    <a:pt x="162" y="178"/>
                  </a:cubicBezTo>
                  <a:cubicBezTo>
                    <a:pt x="160" y="179"/>
                    <a:pt x="160" y="179"/>
                    <a:pt x="160" y="179"/>
                  </a:cubicBezTo>
                  <a:cubicBezTo>
                    <a:pt x="160" y="180"/>
                    <a:pt x="160" y="180"/>
                    <a:pt x="160" y="180"/>
                  </a:cubicBezTo>
                  <a:cubicBezTo>
                    <a:pt x="161" y="180"/>
                    <a:pt x="161" y="180"/>
                    <a:pt x="161" y="180"/>
                  </a:cubicBezTo>
                  <a:cubicBezTo>
                    <a:pt x="162" y="179"/>
                    <a:pt x="162" y="179"/>
                    <a:pt x="162" y="179"/>
                  </a:cubicBezTo>
                  <a:cubicBezTo>
                    <a:pt x="163" y="179"/>
                    <a:pt x="163" y="179"/>
                    <a:pt x="163" y="179"/>
                  </a:cubicBezTo>
                  <a:cubicBezTo>
                    <a:pt x="164" y="179"/>
                    <a:pt x="164" y="179"/>
                    <a:pt x="164" y="179"/>
                  </a:cubicBezTo>
                  <a:cubicBezTo>
                    <a:pt x="164" y="180"/>
                    <a:pt x="164" y="180"/>
                    <a:pt x="164" y="180"/>
                  </a:cubicBezTo>
                  <a:cubicBezTo>
                    <a:pt x="163" y="180"/>
                    <a:pt x="163" y="180"/>
                    <a:pt x="163" y="180"/>
                  </a:cubicBezTo>
                  <a:cubicBezTo>
                    <a:pt x="162" y="181"/>
                    <a:pt x="162" y="181"/>
                    <a:pt x="162" y="181"/>
                  </a:cubicBezTo>
                  <a:cubicBezTo>
                    <a:pt x="164" y="183"/>
                    <a:pt x="164" y="183"/>
                    <a:pt x="164" y="183"/>
                  </a:cubicBezTo>
                  <a:cubicBezTo>
                    <a:pt x="164" y="184"/>
                    <a:pt x="164" y="184"/>
                    <a:pt x="164" y="184"/>
                  </a:cubicBezTo>
                  <a:cubicBezTo>
                    <a:pt x="165" y="184"/>
                    <a:pt x="165" y="184"/>
                    <a:pt x="165" y="184"/>
                  </a:cubicBezTo>
                  <a:cubicBezTo>
                    <a:pt x="165" y="184"/>
                    <a:pt x="165" y="184"/>
                    <a:pt x="165" y="184"/>
                  </a:cubicBezTo>
                  <a:cubicBezTo>
                    <a:pt x="166" y="185"/>
                    <a:pt x="166" y="185"/>
                    <a:pt x="166" y="185"/>
                  </a:cubicBezTo>
                  <a:cubicBezTo>
                    <a:pt x="166" y="186"/>
                    <a:pt x="166" y="186"/>
                    <a:pt x="166" y="186"/>
                  </a:cubicBezTo>
                  <a:cubicBezTo>
                    <a:pt x="167" y="185"/>
                    <a:pt x="167" y="185"/>
                    <a:pt x="167" y="185"/>
                  </a:cubicBezTo>
                  <a:cubicBezTo>
                    <a:pt x="167" y="184"/>
                    <a:pt x="167" y="184"/>
                    <a:pt x="167" y="184"/>
                  </a:cubicBezTo>
                  <a:cubicBezTo>
                    <a:pt x="166" y="184"/>
                    <a:pt x="166" y="184"/>
                    <a:pt x="166" y="184"/>
                  </a:cubicBezTo>
                  <a:cubicBezTo>
                    <a:pt x="166" y="184"/>
                    <a:pt x="166" y="184"/>
                    <a:pt x="166" y="184"/>
                  </a:cubicBezTo>
                  <a:cubicBezTo>
                    <a:pt x="167" y="183"/>
                    <a:pt x="167" y="183"/>
                    <a:pt x="167" y="183"/>
                  </a:cubicBezTo>
                  <a:cubicBezTo>
                    <a:pt x="169" y="183"/>
                    <a:pt x="169" y="183"/>
                    <a:pt x="169" y="183"/>
                  </a:cubicBezTo>
                  <a:cubicBezTo>
                    <a:pt x="170" y="184"/>
                    <a:pt x="170" y="184"/>
                    <a:pt x="170" y="184"/>
                  </a:cubicBezTo>
                  <a:cubicBezTo>
                    <a:pt x="170" y="183"/>
                    <a:pt x="170" y="183"/>
                    <a:pt x="170" y="183"/>
                  </a:cubicBezTo>
                  <a:cubicBezTo>
                    <a:pt x="172" y="181"/>
                    <a:pt x="172" y="181"/>
                    <a:pt x="172" y="181"/>
                  </a:cubicBezTo>
                  <a:cubicBezTo>
                    <a:pt x="174" y="180"/>
                    <a:pt x="174" y="180"/>
                    <a:pt x="174" y="180"/>
                  </a:cubicBezTo>
                  <a:cubicBezTo>
                    <a:pt x="176" y="178"/>
                    <a:pt x="176" y="178"/>
                    <a:pt x="176" y="178"/>
                  </a:cubicBezTo>
                  <a:cubicBezTo>
                    <a:pt x="175" y="178"/>
                    <a:pt x="175" y="178"/>
                    <a:pt x="175" y="178"/>
                  </a:cubicBezTo>
                  <a:cubicBezTo>
                    <a:pt x="175" y="179"/>
                    <a:pt x="175" y="179"/>
                    <a:pt x="175" y="179"/>
                  </a:cubicBezTo>
                  <a:cubicBezTo>
                    <a:pt x="175" y="178"/>
                    <a:pt x="175" y="178"/>
                    <a:pt x="175" y="178"/>
                  </a:cubicBezTo>
                  <a:cubicBezTo>
                    <a:pt x="174" y="178"/>
                    <a:pt x="174" y="178"/>
                    <a:pt x="174" y="178"/>
                  </a:cubicBezTo>
                  <a:cubicBezTo>
                    <a:pt x="175" y="178"/>
                    <a:pt x="175" y="178"/>
                    <a:pt x="175" y="178"/>
                  </a:cubicBezTo>
                  <a:cubicBezTo>
                    <a:pt x="176" y="178"/>
                    <a:pt x="176" y="178"/>
                    <a:pt x="176" y="178"/>
                  </a:cubicBezTo>
                  <a:cubicBezTo>
                    <a:pt x="178" y="177"/>
                    <a:pt x="178" y="177"/>
                    <a:pt x="178" y="177"/>
                  </a:cubicBezTo>
                  <a:cubicBezTo>
                    <a:pt x="183" y="177"/>
                    <a:pt x="183" y="177"/>
                    <a:pt x="183" y="177"/>
                  </a:cubicBezTo>
                  <a:cubicBezTo>
                    <a:pt x="186" y="177"/>
                    <a:pt x="186" y="177"/>
                    <a:pt x="186" y="177"/>
                  </a:cubicBezTo>
                  <a:cubicBezTo>
                    <a:pt x="188" y="177"/>
                    <a:pt x="188" y="177"/>
                    <a:pt x="188" y="177"/>
                  </a:cubicBezTo>
                  <a:cubicBezTo>
                    <a:pt x="188" y="176"/>
                    <a:pt x="188" y="176"/>
                    <a:pt x="188" y="176"/>
                  </a:cubicBezTo>
                  <a:cubicBezTo>
                    <a:pt x="189" y="176"/>
                    <a:pt x="189" y="176"/>
                    <a:pt x="189" y="176"/>
                  </a:cubicBezTo>
                  <a:cubicBezTo>
                    <a:pt x="190" y="175"/>
                    <a:pt x="190" y="175"/>
                    <a:pt x="190" y="175"/>
                  </a:cubicBezTo>
                  <a:cubicBezTo>
                    <a:pt x="191" y="173"/>
                    <a:pt x="191" y="173"/>
                    <a:pt x="191" y="173"/>
                  </a:cubicBezTo>
                  <a:cubicBezTo>
                    <a:pt x="190" y="171"/>
                    <a:pt x="190" y="171"/>
                    <a:pt x="190" y="171"/>
                  </a:cubicBezTo>
                  <a:cubicBezTo>
                    <a:pt x="190" y="170"/>
                    <a:pt x="190" y="170"/>
                    <a:pt x="190" y="170"/>
                  </a:cubicBezTo>
                  <a:cubicBezTo>
                    <a:pt x="192" y="168"/>
                    <a:pt x="192" y="168"/>
                    <a:pt x="192" y="168"/>
                  </a:cubicBezTo>
                  <a:cubicBezTo>
                    <a:pt x="192" y="165"/>
                    <a:pt x="192" y="165"/>
                    <a:pt x="192" y="165"/>
                  </a:cubicBezTo>
                  <a:cubicBezTo>
                    <a:pt x="193" y="164"/>
                    <a:pt x="193" y="164"/>
                    <a:pt x="193" y="164"/>
                  </a:cubicBezTo>
                  <a:cubicBezTo>
                    <a:pt x="194" y="162"/>
                    <a:pt x="194" y="162"/>
                    <a:pt x="194" y="162"/>
                  </a:cubicBezTo>
                  <a:cubicBezTo>
                    <a:pt x="195" y="162"/>
                    <a:pt x="195" y="162"/>
                    <a:pt x="195" y="162"/>
                  </a:cubicBezTo>
                  <a:cubicBezTo>
                    <a:pt x="195" y="161"/>
                    <a:pt x="195" y="161"/>
                    <a:pt x="195" y="161"/>
                  </a:cubicBezTo>
                  <a:cubicBezTo>
                    <a:pt x="198" y="157"/>
                    <a:pt x="198" y="157"/>
                    <a:pt x="198" y="157"/>
                  </a:cubicBezTo>
                  <a:cubicBezTo>
                    <a:pt x="199" y="157"/>
                    <a:pt x="199" y="157"/>
                    <a:pt x="199" y="157"/>
                  </a:cubicBezTo>
                  <a:cubicBezTo>
                    <a:pt x="199" y="155"/>
                    <a:pt x="199" y="155"/>
                    <a:pt x="199" y="155"/>
                  </a:cubicBezTo>
                  <a:cubicBezTo>
                    <a:pt x="201" y="153"/>
                    <a:pt x="201" y="153"/>
                    <a:pt x="201" y="153"/>
                  </a:cubicBezTo>
                  <a:cubicBezTo>
                    <a:pt x="202" y="151"/>
                    <a:pt x="202" y="151"/>
                    <a:pt x="202" y="151"/>
                  </a:cubicBezTo>
                  <a:cubicBezTo>
                    <a:pt x="203" y="150"/>
                    <a:pt x="203" y="150"/>
                    <a:pt x="203" y="150"/>
                  </a:cubicBezTo>
                  <a:cubicBezTo>
                    <a:pt x="203" y="149"/>
                    <a:pt x="203" y="149"/>
                    <a:pt x="203" y="149"/>
                  </a:cubicBezTo>
                  <a:cubicBezTo>
                    <a:pt x="204" y="148"/>
                    <a:pt x="204" y="148"/>
                    <a:pt x="204" y="148"/>
                  </a:cubicBezTo>
                  <a:cubicBezTo>
                    <a:pt x="205" y="146"/>
                    <a:pt x="205" y="146"/>
                    <a:pt x="205" y="146"/>
                  </a:cubicBezTo>
                  <a:cubicBezTo>
                    <a:pt x="204" y="146"/>
                    <a:pt x="204" y="146"/>
                    <a:pt x="204" y="146"/>
                  </a:cubicBezTo>
                  <a:cubicBezTo>
                    <a:pt x="206" y="145"/>
                    <a:pt x="206" y="145"/>
                    <a:pt x="206" y="145"/>
                  </a:cubicBezTo>
                  <a:cubicBezTo>
                    <a:pt x="207" y="143"/>
                    <a:pt x="207" y="143"/>
                    <a:pt x="207" y="143"/>
                  </a:cubicBezTo>
                  <a:cubicBezTo>
                    <a:pt x="208" y="143"/>
                    <a:pt x="208" y="143"/>
                    <a:pt x="208" y="143"/>
                  </a:cubicBezTo>
                  <a:cubicBezTo>
                    <a:pt x="209" y="141"/>
                    <a:pt x="209" y="141"/>
                    <a:pt x="209" y="141"/>
                  </a:cubicBezTo>
                  <a:cubicBezTo>
                    <a:pt x="210" y="140"/>
                    <a:pt x="210" y="140"/>
                    <a:pt x="210" y="140"/>
                  </a:cubicBezTo>
                  <a:cubicBezTo>
                    <a:pt x="211" y="140"/>
                    <a:pt x="211" y="140"/>
                    <a:pt x="211" y="140"/>
                  </a:cubicBezTo>
                  <a:cubicBezTo>
                    <a:pt x="210" y="140"/>
                    <a:pt x="210" y="140"/>
                    <a:pt x="210" y="140"/>
                  </a:cubicBezTo>
                  <a:cubicBezTo>
                    <a:pt x="210" y="139"/>
                    <a:pt x="210" y="139"/>
                    <a:pt x="210" y="139"/>
                  </a:cubicBezTo>
                  <a:cubicBezTo>
                    <a:pt x="212" y="139"/>
                    <a:pt x="212" y="139"/>
                    <a:pt x="212" y="139"/>
                  </a:cubicBezTo>
                  <a:cubicBezTo>
                    <a:pt x="214" y="138"/>
                    <a:pt x="214" y="138"/>
                    <a:pt x="214" y="138"/>
                  </a:cubicBezTo>
                  <a:cubicBezTo>
                    <a:pt x="214" y="137"/>
                    <a:pt x="214" y="137"/>
                    <a:pt x="214" y="137"/>
                  </a:cubicBezTo>
                  <a:cubicBezTo>
                    <a:pt x="214" y="136"/>
                    <a:pt x="214" y="136"/>
                    <a:pt x="214" y="136"/>
                  </a:cubicBezTo>
                  <a:cubicBezTo>
                    <a:pt x="214" y="135"/>
                    <a:pt x="214" y="135"/>
                    <a:pt x="214" y="135"/>
                  </a:cubicBezTo>
                  <a:cubicBezTo>
                    <a:pt x="216" y="134"/>
                    <a:pt x="216" y="134"/>
                    <a:pt x="216" y="134"/>
                  </a:cubicBezTo>
                  <a:cubicBezTo>
                    <a:pt x="216" y="133"/>
                    <a:pt x="216" y="133"/>
                    <a:pt x="216" y="133"/>
                  </a:cubicBezTo>
                  <a:cubicBezTo>
                    <a:pt x="217" y="133"/>
                    <a:pt x="217" y="133"/>
                    <a:pt x="217" y="133"/>
                  </a:cubicBezTo>
                  <a:cubicBezTo>
                    <a:pt x="219" y="131"/>
                    <a:pt x="219" y="131"/>
                    <a:pt x="219" y="131"/>
                  </a:cubicBezTo>
                  <a:cubicBezTo>
                    <a:pt x="218" y="130"/>
                    <a:pt x="218" y="130"/>
                    <a:pt x="218" y="130"/>
                  </a:cubicBezTo>
                  <a:cubicBezTo>
                    <a:pt x="219" y="128"/>
                    <a:pt x="219" y="128"/>
                    <a:pt x="219" y="128"/>
                  </a:cubicBezTo>
                  <a:cubicBezTo>
                    <a:pt x="219" y="128"/>
                    <a:pt x="219" y="128"/>
                    <a:pt x="219" y="128"/>
                  </a:cubicBezTo>
                  <a:cubicBezTo>
                    <a:pt x="219" y="127"/>
                    <a:pt x="219" y="127"/>
                    <a:pt x="219" y="127"/>
                  </a:cubicBezTo>
                  <a:cubicBezTo>
                    <a:pt x="220" y="124"/>
                    <a:pt x="220" y="124"/>
                    <a:pt x="220" y="124"/>
                  </a:cubicBezTo>
                  <a:cubicBezTo>
                    <a:pt x="221" y="122"/>
                    <a:pt x="221" y="122"/>
                    <a:pt x="221" y="122"/>
                  </a:cubicBezTo>
                  <a:cubicBezTo>
                    <a:pt x="223" y="118"/>
                    <a:pt x="223" y="118"/>
                    <a:pt x="223" y="118"/>
                  </a:cubicBezTo>
                  <a:cubicBezTo>
                    <a:pt x="223" y="117"/>
                    <a:pt x="223" y="117"/>
                    <a:pt x="223" y="117"/>
                  </a:cubicBezTo>
                  <a:cubicBezTo>
                    <a:pt x="224" y="115"/>
                    <a:pt x="224" y="115"/>
                    <a:pt x="224" y="115"/>
                  </a:cubicBezTo>
                  <a:cubicBezTo>
                    <a:pt x="225" y="114"/>
                    <a:pt x="225" y="114"/>
                    <a:pt x="225" y="114"/>
                  </a:cubicBezTo>
                  <a:cubicBezTo>
                    <a:pt x="226" y="112"/>
                    <a:pt x="226" y="112"/>
                    <a:pt x="226" y="112"/>
                  </a:cubicBezTo>
                  <a:cubicBezTo>
                    <a:pt x="225" y="111"/>
                    <a:pt x="225" y="111"/>
                    <a:pt x="225" y="111"/>
                  </a:cubicBezTo>
                  <a:cubicBezTo>
                    <a:pt x="226" y="110"/>
                    <a:pt x="226" y="110"/>
                    <a:pt x="226" y="110"/>
                  </a:cubicBezTo>
                  <a:cubicBezTo>
                    <a:pt x="225" y="107"/>
                    <a:pt x="225" y="107"/>
                    <a:pt x="225" y="107"/>
                  </a:cubicBezTo>
                  <a:cubicBezTo>
                    <a:pt x="226" y="106"/>
                    <a:pt x="226" y="106"/>
                    <a:pt x="226" y="106"/>
                  </a:cubicBezTo>
                  <a:cubicBezTo>
                    <a:pt x="225" y="104"/>
                    <a:pt x="225" y="104"/>
                    <a:pt x="225" y="104"/>
                  </a:cubicBezTo>
                  <a:cubicBezTo>
                    <a:pt x="224" y="104"/>
                    <a:pt x="224" y="104"/>
                    <a:pt x="224" y="104"/>
                  </a:cubicBezTo>
                  <a:cubicBezTo>
                    <a:pt x="224" y="103"/>
                    <a:pt x="224" y="103"/>
                    <a:pt x="224" y="103"/>
                  </a:cubicBezTo>
                  <a:cubicBezTo>
                    <a:pt x="225" y="102"/>
                    <a:pt x="225" y="102"/>
                    <a:pt x="225" y="102"/>
                  </a:cubicBezTo>
                  <a:cubicBezTo>
                    <a:pt x="225" y="101"/>
                    <a:pt x="225" y="101"/>
                    <a:pt x="225" y="101"/>
                  </a:cubicBezTo>
                  <a:cubicBezTo>
                    <a:pt x="226" y="99"/>
                    <a:pt x="226" y="99"/>
                    <a:pt x="226" y="99"/>
                  </a:cubicBezTo>
                  <a:cubicBezTo>
                    <a:pt x="226" y="99"/>
                    <a:pt x="226" y="99"/>
                    <a:pt x="226" y="99"/>
                  </a:cubicBezTo>
                  <a:cubicBezTo>
                    <a:pt x="226" y="96"/>
                    <a:pt x="226" y="96"/>
                    <a:pt x="226" y="96"/>
                  </a:cubicBezTo>
                  <a:cubicBezTo>
                    <a:pt x="226" y="95"/>
                    <a:pt x="226" y="95"/>
                    <a:pt x="226" y="95"/>
                  </a:cubicBezTo>
                  <a:cubicBezTo>
                    <a:pt x="226" y="94"/>
                    <a:pt x="226" y="94"/>
                    <a:pt x="226" y="94"/>
                  </a:cubicBezTo>
                  <a:cubicBezTo>
                    <a:pt x="225" y="93"/>
                    <a:pt x="225" y="93"/>
                    <a:pt x="225" y="93"/>
                  </a:cubicBezTo>
                  <a:cubicBezTo>
                    <a:pt x="226" y="91"/>
                    <a:pt x="226" y="91"/>
                    <a:pt x="226" y="91"/>
                  </a:cubicBezTo>
                  <a:cubicBezTo>
                    <a:pt x="225" y="91"/>
                    <a:pt x="225" y="91"/>
                    <a:pt x="225" y="91"/>
                  </a:cubicBezTo>
                  <a:cubicBezTo>
                    <a:pt x="226" y="90"/>
                    <a:pt x="226" y="90"/>
                    <a:pt x="226" y="90"/>
                  </a:cubicBezTo>
                  <a:cubicBezTo>
                    <a:pt x="225" y="90"/>
                    <a:pt x="225" y="90"/>
                    <a:pt x="225" y="90"/>
                  </a:cubicBezTo>
                  <a:cubicBezTo>
                    <a:pt x="224" y="89"/>
                    <a:pt x="224" y="89"/>
                    <a:pt x="224" y="89"/>
                  </a:cubicBezTo>
                  <a:cubicBezTo>
                    <a:pt x="224" y="88"/>
                    <a:pt x="224" y="88"/>
                    <a:pt x="224" y="88"/>
                  </a:cubicBezTo>
                  <a:cubicBezTo>
                    <a:pt x="223" y="87"/>
                    <a:pt x="223" y="87"/>
                    <a:pt x="223" y="87"/>
                  </a:cubicBezTo>
                  <a:cubicBezTo>
                    <a:pt x="222" y="85"/>
                    <a:pt x="222" y="85"/>
                    <a:pt x="222" y="85"/>
                  </a:cubicBezTo>
                  <a:cubicBezTo>
                    <a:pt x="222" y="84"/>
                    <a:pt x="222" y="84"/>
                    <a:pt x="222" y="84"/>
                  </a:cubicBezTo>
                  <a:cubicBezTo>
                    <a:pt x="221" y="82"/>
                    <a:pt x="221" y="82"/>
                    <a:pt x="221" y="82"/>
                  </a:cubicBezTo>
                  <a:cubicBezTo>
                    <a:pt x="220" y="82"/>
                    <a:pt x="220" y="82"/>
                    <a:pt x="220" y="82"/>
                  </a:cubicBezTo>
                  <a:cubicBezTo>
                    <a:pt x="219" y="83"/>
                    <a:pt x="219" y="83"/>
                    <a:pt x="219" y="83"/>
                  </a:cubicBezTo>
                  <a:cubicBezTo>
                    <a:pt x="219" y="82"/>
                    <a:pt x="219" y="82"/>
                    <a:pt x="219" y="82"/>
                  </a:cubicBezTo>
                  <a:cubicBezTo>
                    <a:pt x="218" y="81"/>
                    <a:pt x="218" y="81"/>
                    <a:pt x="218" y="81"/>
                  </a:cubicBezTo>
                  <a:cubicBezTo>
                    <a:pt x="218" y="81"/>
                    <a:pt x="218" y="81"/>
                    <a:pt x="218" y="81"/>
                  </a:cubicBezTo>
                  <a:cubicBezTo>
                    <a:pt x="218" y="80"/>
                    <a:pt x="218" y="80"/>
                    <a:pt x="218" y="80"/>
                  </a:cubicBezTo>
                  <a:cubicBezTo>
                    <a:pt x="216" y="79"/>
                    <a:pt x="216" y="79"/>
                    <a:pt x="216" y="79"/>
                  </a:cubicBezTo>
                  <a:cubicBezTo>
                    <a:pt x="216" y="78"/>
                    <a:pt x="216" y="78"/>
                    <a:pt x="216" y="78"/>
                  </a:cubicBezTo>
                  <a:cubicBezTo>
                    <a:pt x="216" y="77"/>
                    <a:pt x="216" y="77"/>
                    <a:pt x="216" y="77"/>
                  </a:cubicBezTo>
                  <a:cubicBezTo>
                    <a:pt x="215" y="76"/>
                    <a:pt x="215" y="76"/>
                    <a:pt x="215" y="76"/>
                  </a:cubicBezTo>
                  <a:cubicBezTo>
                    <a:pt x="216" y="75"/>
                    <a:pt x="216" y="75"/>
                    <a:pt x="216" y="75"/>
                  </a:cubicBezTo>
                  <a:cubicBezTo>
                    <a:pt x="217" y="73"/>
                    <a:pt x="217" y="73"/>
                    <a:pt x="217" y="73"/>
                  </a:cubicBezTo>
                  <a:cubicBezTo>
                    <a:pt x="216" y="73"/>
                    <a:pt x="216" y="73"/>
                    <a:pt x="216" y="73"/>
                  </a:cubicBezTo>
                  <a:cubicBezTo>
                    <a:pt x="216" y="72"/>
                    <a:pt x="216" y="72"/>
                    <a:pt x="216" y="72"/>
                  </a:cubicBezTo>
                  <a:cubicBezTo>
                    <a:pt x="216" y="71"/>
                    <a:pt x="216" y="71"/>
                    <a:pt x="216" y="71"/>
                  </a:cubicBezTo>
                  <a:cubicBezTo>
                    <a:pt x="215" y="72"/>
                    <a:pt x="215" y="72"/>
                    <a:pt x="215" y="72"/>
                  </a:cubicBezTo>
                  <a:cubicBezTo>
                    <a:pt x="216" y="72"/>
                    <a:pt x="216" y="72"/>
                    <a:pt x="216" y="72"/>
                  </a:cubicBezTo>
                  <a:cubicBezTo>
                    <a:pt x="215" y="73"/>
                    <a:pt x="215" y="73"/>
                    <a:pt x="215" y="73"/>
                  </a:cubicBezTo>
                  <a:cubicBezTo>
                    <a:pt x="213" y="71"/>
                    <a:pt x="213" y="71"/>
                    <a:pt x="213" y="71"/>
                  </a:cubicBezTo>
                  <a:cubicBezTo>
                    <a:pt x="212" y="70"/>
                    <a:pt x="212" y="70"/>
                    <a:pt x="212" y="70"/>
                  </a:cubicBezTo>
                  <a:cubicBezTo>
                    <a:pt x="212" y="70"/>
                    <a:pt x="212" y="70"/>
                    <a:pt x="212" y="70"/>
                  </a:cubicBezTo>
                  <a:cubicBezTo>
                    <a:pt x="212" y="71"/>
                    <a:pt x="212" y="71"/>
                    <a:pt x="212" y="71"/>
                  </a:cubicBezTo>
                  <a:cubicBezTo>
                    <a:pt x="211" y="71"/>
                    <a:pt x="211" y="71"/>
                    <a:pt x="211" y="71"/>
                  </a:cubicBezTo>
                  <a:cubicBezTo>
                    <a:pt x="212" y="73"/>
                    <a:pt x="212" y="73"/>
                    <a:pt x="212" y="73"/>
                  </a:cubicBezTo>
                  <a:cubicBezTo>
                    <a:pt x="211" y="72"/>
                    <a:pt x="211" y="72"/>
                    <a:pt x="211" y="72"/>
                  </a:cubicBezTo>
                  <a:cubicBezTo>
                    <a:pt x="210" y="72"/>
                    <a:pt x="210" y="72"/>
                    <a:pt x="210" y="72"/>
                  </a:cubicBezTo>
                  <a:cubicBezTo>
                    <a:pt x="210" y="71"/>
                    <a:pt x="210" y="71"/>
                    <a:pt x="210" y="71"/>
                  </a:cubicBezTo>
                  <a:cubicBezTo>
                    <a:pt x="210" y="70"/>
                    <a:pt x="210" y="70"/>
                    <a:pt x="210" y="70"/>
                  </a:cubicBezTo>
                  <a:cubicBezTo>
                    <a:pt x="210" y="68"/>
                    <a:pt x="210" y="68"/>
                    <a:pt x="210" y="68"/>
                  </a:cubicBezTo>
                  <a:cubicBezTo>
                    <a:pt x="210" y="67"/>
                    <a:pt x="210" y="67"/>
                    <a:pt x="210" y="67"/>
                  </a:cubicBezTo>
                  <a:cubicBezTo>
                    <a:pt x="210" y="67"/>
                    <a:pt x="210" y="67"/>
                    <a:pt x="210" y="67"/>
                  </a:cubicBezTo>
                  <a:cubicBezTo>
                    <a:pt x="209" y="66"/>
                    <a:pt x="209" y="66"/>
                    <a:pt x="209" y="66"/>
                  </a:cubicBezTo>
                  <a:cubicBezTo>
                    <a:pt x="209" y="65"/>
                    <a:pt x="209" y="65"/>
                    <a:pt x="209" y="65"/>
                  </a:cubicBezTo>
                  <a:cubicBezTo>
                    <a:pt x="208" y="64"/>
                    <a:pt x="208" y="64"/>
                    <a:pt x="208" y="64"/>
                  </a:cubicBezTo>
                  <a:cubicBezTo>
                    <a:pt x="209" y="64"/>
                    <a:pt x="209" y="64"/>
                    <a:pt x="209" y="64"/>
                  </a:cubicBezTo>
                  <a:cubicBezTo>
                    <a:pt x="207" y="62"/>
                    <a:pt x="207" y="62"/>
                    <a:pt x="207" y="62"/>
                  </a:cubicBezTo>
                  <a:cubicBezTo>
                    <a:pt x="206" y="61"/>
                    <a:pt x="206" y="61"/>
                    <a:pt x="206" y="61"/>
                  </a:cubicBezTo>
                  <a:cubicBezTo>
                    <a:pt x="206" y="60"/>
                    <a:pt x="206" y="60"/>
                    <a:pt x="206" y="60"/>
                  </a:cubicBezTo>
                  <a:cubicBezTo>
                    <a:pt x="207" y="60"/>
                    <a:pt x="207" y="60"/>
                    <a:pt x="207" y="60"/>
                  </a:cubicBezTo>
                  <a:cubicBezTo>
                    <a:pt x="207" y="59"/>
                    <a:pt x="207" y="59"/>
                    <a:pt x="207" y="59"/>
                  </a:cubicBezTo>
                  <a:cubicBezTo>
                    <a:pt x="206" y="58"/>
                    <a:pt x="206" y="58"/>
                    <a:pt x="206" y="58"/>
                  </a:cubicBezTo>
                  <a:cubicBezTo>
                    <a:pt x="206" y="58"/>
                    <a:pt x="206" y="58"/>
                    <a:pt x="206" y="58"/>
                  </a:cubicBezTo>
                  <a:cubicBezTo>
                    <a:pt x="205" y="58"/>
                    <a:pt x="205" y="58"/>
                    <a:pt x="205" y="58"/>
                  </a:cubicBezTo>
                  <a:cubicBezTo>
                    <a:pt x="204" y="56"/>
                    <a:pt x="204" y="56"/>
                    <a:pt x="204" y="56"/>
                  </a:cubicBezTo>
                  <a:cubicBezTo>
                    <a:pt x="203" y="56"/>
                    <a:pt x="203" y="56"/>
                    <a:pt x="203" y="56"/>
                  </a:cubicBezTo>
                  <a:cubicBezTo>
                    <a:pt x="202" y="56"/>
                    <a:pt x="202" y="56"/>
                    <a:pt x="202" y="56"/>
                  </a:cubicBezTo>
                  <a:cubicBezTo>
                    <a:pt x="201" y="56"/>
                    <a:pt x="201" y="56"/>
                    <a:pt x="201" y="56"/>
                  </a:cubicBezTo>
                  <a:cubicBezTo>
                    <a:pt x="201" y="56"/>
                    <a:pt x="201" y="56"/>
                    <a:pt x="201" y="56"/>
                  </a:cubicBezTo>
                  <a:cubicBezTo>
                    <a:pt x="200" y="55"/>
                    <a:pt x="200" y="55"/>
                    <a:pt x="200" y="55"/>
                  </a:cubicBezTo>
                  <a:cubicBezTo>
                    <a:pt x="199" y="56"/>
                    <a:pt x="199" y="56"/>
                    <a:pt x="199" y="56"/>
                  </a:cubicBezTo>
                  <a:cubicBezTo>
                    <a:pt x="200" y="55"/>
                    <a:pt x="200" y="55"/>
                    <a:pt x="200" y="55"/>
                  </a:cubicBezTo>
                  <a:cubicBezTo>
                    <a:pt x="201" y="55"/>
                    <a:pt x="201" y="55"/>
                    <a:pt x="201" y="55"/>
                  </a:cubicBezTo>
                  <a:cubicBezTo>
                    <a:pt x="201" y="54"/>
                    <a:pt x="201" y="54"/>
                    <a:pt x="201" y="54"/>
                  </a:cubicBezTo>
                  <a:cubicBezTo>
                    <a:pt x="200" y="53"/>
                    <a:pt x="200" y="53"/>
                    <a:pt x="200" y="53"/>
                  </a:cubicBezTo>
                  <a:cubicBezTo>
                    <a:pt x="199" y="53"/>
                    <a:pt x="199" y="53"/>
                    <a:pt x="199" y="53"/>
                  </a:cubicBezTo>
                  <a:cubicBezTo>
                    <a:pt x="198" y="53"/>
                    <a:pt x="198" y="53"/>
                    <a:pt x="198" y="53"/>
                  </a:cubicBezTo>
                  <a:cubicBezTo>
                    <a:pt x="198" y="53"/>
                    <a:pt x="198" y="53"/>
                    <a:pt x="198" y="53"/>
                  </a:cubicBezTo>
                  <a:cubicBezTo>
                    <a:pt x="197" y="53"/>
                    <a:pt x="197" y="53"/>
                    <a:pt x="197" y="53"/>
                  </a:cubicBezTo>
                  <a:cubicBezTo>
                    <a:pt x="195" y="52"/>
                    <a:pt x="195" y="52"/>
                    <a:pt x="195" y="52"/>
                  </a:cubicBezTo>
                  <a:cubicBezTo>
                    <a:pt x="194" y="50"/>
                    <a:pt x="194" y="50"/>
                    <a:pt x="194" y="50"/>
                  </a:cubicBezTo>
                  <a:cubicBezTo>
                    <a:pt x="194" y="48"/>
                    <a:pt x="194" y="48"/>
                    <a:pt x="194" y="48"/>
                  </a:cubicBezTo>
                  <a:cubicBezTo>
                    <a:pt x="193" y="47"/>
                    <a:pt x="193" y="47"/>
                    <a:pt x="193" y="47"/>
                  </a:cubicBezTo>
                  <a:cubicBezTo>
                    <a:pt x="193" y="46"/>
                    <a:pt x="193" y="46"/>
                    <a:pt x="193" y="46"/>
                  </a:cubicBezTo>
                  <a:cubicBezTo>
                    <a:pt x="194" y="46"/>
                    <a:pt x="194" y="46"/>
                    <a:pt x="194" y="46"/>
                  </a:cubicBezTo>
                  <a:cubicBezTo>
                    <a:pt x="194" y="44"/>
                    <a:pt x="194" y="44"/>
                    <a:pt x="194" y="44"/>
                  </a:cubicBezTo>
                  <a:cubicBezTo>
                    <a:pt x="193" y="41"/>
                    <a:pt x="193" y="41"/>
                    <a:pt x="193" y="41"/>
                  </a:cubicBezTo>
                  <a:cubicBezTo>
                    <a:pt x="193" y="40"/>
                    <a:pt x="193" y="40"/>
                    <a:pt x="193" y="40"/>
                  </a:cubicBezTo>
                  <a:cubicBezTo>
                    <a:pt x="193" y="39"/>
                    <a:pt x="193" y="39"/>
                    <a:pt x="193" y="39"/>
                  </a:cubicBezTo>
                  <a:cubicBezTo>
                    <a:pt x="193" y="39"/>
                    <a:pt x="193" y="39"/>
                    <a:pt x="193" y="39"/>
                  </a:cubicBezTo>
                  <a:cubicBezTo>
                    <a:pt x="192" y="39"/>
                    <a:pt x="192" y="39"/>
                    <a:pt x="192" y="39"/>
                  </a:cubicBezTo>
                  <a:cubicBezTo>
                    <a:pt x="191" y="37"/>
                    <a:pt x="191" y="37"/>
                    <a:pt x="191" y="37"/>
                  </a:cubicBezTo>
                  <a:cubicBezTo>
                    <a:pt x="191" y="34"/>
                    <a:pt x="191" y="34"/>
                    <a:pt x="191" y="34"/>
                  </a:cubicBezTo>
                  <a:cubicBezTo>
                    <a:pt x="191" y="34"/>
                    <a:pt x="191" y="34"/>
                    <a:pt x="191" y="34"/>
                  </a:cubicBezTo>
                  <a:cubicBezTo>
                    <a:pt x="191" y="33"/>
                    <a:pt x="191" y="33"/>
                    <a:pt x="191" y="33"/>
                  </a:cubicBezTo>
                  <a:cubicBezTo>
                    <a:pt x="191" y="33"/>
                    <a:pt x="191" y="33"/>
                    <a:pt x="191" y="33"/>
                  </a:cubicBezTo>
                  <a:cubicBezTo>
                    <a:pt x="190" y="30"/>
                    <a:pt x="190" y="30"/>
                    <a:pt x="190" y="30"/>
                  </a:cubicBezTo>
                  <a:cubicBezTo>
                    <a:pt x="191" y="29"/>
                    <a:pt x="191" y="29"/>
                    <a:pt x="191" y="29"/>
                  </a:cubicBezTo>
                  <a:cubicBezTo>
                    <a:pt x="190" y="28"/>
                    <a:pt x="190" y="28"/>
                    <a:pt x="190" y="28"/>
                  </a:cubicBezTo>
                  <a:cubicBezTo>
                    <a:pt x="191" y="27"/>
                    <a:pt x="191" y="27"/>
                    <a:pt x="191" y="27"/>
                  </a:cubicBezTo>
                  <a:cubicBezTo>
                    <a:pt x="191" y="27"/>
                    <a:pt x="191" y="27"/>
                    <a:pt x="191" y="27"/>
                  </a:cubicBezTo>
                  <a:cubicBezTo>
                    <a:pt x="189" y="25"/>
                    <a:pt x="189" y="25"/>
                    <a:pt x="189" y="25"/>
                  </a:cubicBezTo>
                  <a:cubicBezTo>
                    <a:pt x="188" y="24"/>
                    <a:pt x="188" y="24"/>
                    <a:pt x="188" y="24"/>
                  </a:cubicBezTo>
                  <a:cubicBezTo>
                    <a:pt x="188" y="24"/>
                    <a:pt x="188" y="24"/>
                    <a:pt x="188" y="24"/>
                  </a:cubicBezTo>
                  <a:cubicBezTo>
                    <a:pt x="187" y="23"/>
                    <a:pt x="187" y="23"/>
                    <a:pt x="187" y="23"/>
                  </a:cubicBezTo>
                  <a:cubicBezTo>
                    <a:pt x="186" y="23"/>
                    <a:pt x="186" y="23"/>
                    <a:pt x="186" y="23"/>
                  </a:cubicBezTo>
                  <a:cubicBezTo>
                    <a:pt x="185" y="23"/>
                    <a:pt x="185" y="23"/>
                    <a:pt x="185" y="23"/>
                  </a:cubicBezTo>
                  <a:cubicBezTo>
                    <a:pt x="184" y="24"/>
                    <a:pt x="184" y="24"/>
                    <a:pt x="184" y="24"/>
                  </a:cubicBezTo>
                  <a:cubicBezTo>
                    <a:pt x="184" y="24"/>
                    <a:pt x="184" y="24"/>
                    <a:pt x="184" y="24"/>
                  </a:cubicBezTo>
                  <a:cubicBezTo>
                    <a:pt x="182" y="23"/>
                    <a:pt x="182" y="23"/>
                    <a:pt x="182" y="23"/>
                  </a:cubicBezTo>
                  <a:cubicBezTo>
                    <a:pt x="183" y="22"/>
                    <a:pt x="183" y="22"/>
                    <a:pt x="183" y="22"/>
                  </a:cubicBezTo>
                  <a:cubicBezTo>
                    <a:pt x="182" y="20"/>
                    <a:pt x="182" y="20"/>
                    <a:pt x="182" y="20"/>
                  </a:cubicBezTo>
                  <a:cubicBezTo>
                    <a:pt x="182" y="19"/>
                    <a:pt x="182" y="19"/>
                    <a:pt x="182" y="19"/>
                  </a:cubicBezTo>
                  <a:cubicBezTo>
                    <a:pt x="182" y="16"/>
                    <a:pt x="182" y="16"/>
                    <a:pt x="182" y="16"/>
                  </a:cubicBezTo>
                  <a:cubicBezTo>
                    <a:pt x="182" y="16"/>
                    <a:pt x="182" y="16"/>
                    <a:pt x="182" y="16"/>
                  </a:cubicBezTo>
                  <a:cubicBezTo>
                    <a:pt x="181" y="16"/>
                    <a:pt x="181" y="16"/>
                    <a:pt x="181" y="16"/>
                  </a:cubicBezTo>
                  <a:cubicBezTo>
                    <a:pt x="182" y="15"/>
                    <a:pt x="182" y="15"/>
                    <a:pt x="182" y="15"/>
                  </a:cubicBezTo>
                  <a:cubicBezTo>
                    <a:pt x="181" y="14"/>
                    <a:pt x="181" y="14"/>
                    <a:pt x="181" y="14"/>
                  </a:cubicBezTo>
                  <a:cubicBezTo>
                    <a:pt x="181" y="13"/>
                    <a:pt x="181" y="13"/>
                    <a:pt x="181" y="13"/>
                  </a:cubicBezTo>
                  <a:cubicBezTo>
                    <a:pt x="180" y="12"/>
                    <a:pt x="180" y="12"/>
                    <a:pt x="180" y="12"/>
                  </a:cubicBezTo>
                  <a:cubicBezTo>
                    <a:pt x="180" y="11"/>
                    <a:pt x="180" y="11"/>
                    <a:pt x="180" y="11"/>
                  </a:cubicBezTo>
                  <a:cubicBezTo>
                    <a:pt x="181" y="11"/>
                    <a:pt x="181" y="11"/>
                    <a:pt x="181" y="11"/>
                  </a:cubicBezTo>
                  <a:cubicBezTo>
                    <a:pt x="180" y="10"/>
                    <a:pt x="180" y="10"/>
                    <a:pt x="180" y="10"/>
                  </a:cubicBezTo>
                  <a:cubicBezTo>
                    <a:pt x="179" y="10"/>
                    <a:pt x="179" y="10"/>
                    <a:pt x="179" y="10"/>
                  </a:cubicBezTo>
                  <a:cubicBezTo>
                    <a:pt x="178" y="10"/>
                    <a:pt x="178" y="10"/>
                    <a:pt x="178" y="10"/>
                  </a:cubicBezTo>
                  <a:cubicBezTo>
                    <a:pt x="179" y="7"/>
                    <a:pt x="179" y="7"/>
                    <a:pt x="179" y="7"/>
                  </a:cubicBezTo>
                  <a:cubicBezTo>
                    <a:pt x="178" y="7"/>
                    <a:pt x="178" y="7"/>
                    <a:pt x="178" y="7"/>
                  </a:cubicBezTo>
                  <a:cubicBezTo>
                    <a:pt x="178" y="5"/>
                    <a:pt x="178" y="5"/>
                    <a:pt x="178" y="5"/>
                  </a:cubicBezTo>
                  <a:cubicBezTo>
                    <a:pt x="177" y="5"/>
                    <a:pt x="177" y="5"/>
                    <a:pt x="177" y="5"/>
                  </a:cubicBezTo>
                  <a:cubicBezTo>
                    <a:pt x="177" y="4"/>
                    <a:pt x="177" y="4"/>
                    <a:pt x="177" y="4"/>
                  </a:cubicBezTo>
                  <a:cubicBezTo>
                    <a:pt x="176" y="5"/>
                    <a:pt x="176" y="5"/>
                    <a:pt x="176" y="5"/>
                  </a:cubicBezTo>
                  <a:cubicBezTo>
                    <a:pt x="175" y="6"/>
                    <a:pt x="175" y="6"/>
                    <a:pt x="175" y="6"/>
                  </a:cubicBezTo>
                  <a:cubicBezTo>
                    <a:pt x="175" y="8"/>
                    <a:pt x="175" y="8"/>
                    <a:pt x="175" y="8"/>
                  </a:cubicBezTo>
                  <a:cubicBezTo>
                    <a:pt x="174" y="9"/>
                    <a:pt x="174" y="9"/>
                    <a:pt x="174" y="9"/>
                  </a:cubicBezTo>
                  <a:cubicBezTo>
                    <a:pt x="174" y="9"/>
                    <a:pt x="174" y="9"/>
                    <a:pt x="174" y="9"/>
                  </a:cubicBezTo>
                  <a:cubicBezTo>
                    <a:pt x="174" y="11"/>
                    <a:pt x="174" y="11"/>
                    <a:pt x="174" y="11"/>
                  </a:cubicBezTo>
                  <a:cubicBezTo>
                    <a:pt x="174" y="10"/>
                    <a:pt x="174" y="10"/>
                    <a:pt x="174" y="10"/>
                  </a:cubicBezTo>
                  <a:cubicBezTo>
                    <a:pt x="173" y="12"/>
                    <a:pt x="173" y="12"/>
                    <a:pt x="173" y="12"/>
                  </a:cubicBezTo>
                  <a:cubicBezTo>
                    <a:pt x="172" y="13"/>
                    <a:pt x="172" y="13"/>
                    <a:pt x="172" y="13"/>
                  </a:cubicBezTo>
                  <a:cubicBezTo>
                    <a:pt x="173" y="14"/>
                    <a:pt x="173" y="14"/>
                    <a:pt x="173" y="14"/>
                  </a:cubicBezTo>
                  <a:cubicBezTo>
                    <a:pt x="174" y="15"/>
                    <a:pt x="174" y="15"/>
                    <a:pt x="174" y="15"/>
                  </a:cubicBezTo>
                  <a:cubicBezTo>
                    <a:pt x="173" y="15"/>
                    <a:pt x="173" y="15"/>
                    <a:pt x="173" y="15"/>
                  </a:cubicBezTo>
                  <a:cubicBezTo>
                    <a:pt x="172" y="15"/>
                    <a:pt x="172" y="15"/>
                    <a:pt x="172" y="15"/>
                  </a:cubicBezTo>
                  <a:cubicBezTo>
                    <a:pt x="172" y="16"/>
                    <a:pt x="172" y="16"/>
                    <a:pt x="172" y="16"/>
                  </a:cubicBezTo>
                  <a:cubicBezTo>
                    <a:pt x="171" y="17"/>
                    <a:pt x="171" y="17"/>
                    <a:pt x="171" y="17"/>
                  </a:cubicBezTo>
                  <a:cubicBezTo>
                    <a:pt x="172" y="18"/>
                    <a:pt x="172" y="18"/>
                    <a:pt x="172" y="18"/>
                  </a:cubicBezTo>
                  <a:cubicBezTo>
                    <a:pt x="172" y="19"/>
                    <a:pt x="172" y="19"/>
                    <a:pt x="172" y="19"/>
                  </a:cubicBezTo>
                  <a:cubicBezTo>
                    <a:pt x="171" y="19"/>
                    <a:pt x="171" y="19"/>
                    <a:pt x="171" y="19"/>
                  </a:cubicBezTo>
                  <a:cubicBezTo>
                    <a:pt x="171" y="19"/>
                    <a:pt x="171" y="19"/>
                    <a:pt x="171" y="19"/>
                  </a:cubicBezTo>
                  <a:cubicBezTo>
                    <a:pt x="170" y="22"/>
                    <a:pt x="170" y="22"/>
                    <a:pt x="170" y="22"/>
                  </a:cubicBezTo>
                  <a:cubicBezTo>
                    <a:pt x="171" y="23"/>
                    <a:pt x="171" y="23"/>
                    <a:pt x="171" y="23"/>
                  </a:cubicBezTo>
                  <a:cubicBezTo>
                    <a:pt x="170" y="25"/>
                    <a:pt x="170" y="25"/>
                    <a:pt x="170" y="25"/>
                  </a:cubicBezTo>
                  <a:cubicBezTo>
                    <a:pt x="171" y="27"/>
                    <a:pt x="171" y="27"/>
                    <a:pt x="171" y="27"/>
                  </a:cubicBezTo>
                  <a:cubicBezTo>
                    <a:pt x="171" y="28"/>
                    <a:pt x="171" y="28"/>
                    <a:pt x="171" y="28"/>
                  </a:cubicBezTo>
                  <a:cubicBezTo>
                    <a:pt x="170" y="29"/>
                    <a:pt x="170" y="29"/>
                    <a:pt x="170" y="29"/>
                  </a:cubicBezTo>
                  <a:cubicBezTo>
                    <a:pt x="170" y="30"/>
                    <a:pt x="170" y="30"/>
                    <a:pt x="170" y="30"/>
                  </a:cubicBezTo>
                  <a:cubicBezTo>
                    <a:pt x="169" y="32"/>
                    <a:pt x="169" y="32"/>
                    <a:pt x="169" y="32"/>
                  </a:cubicBezTo>
                  <a:cubicBezTo>
                    <a:pt x="168" y="35"/>
                    <a:pt x="168" y="35"/>
                    <a:pt x="168" y="35"/>
                  </a:cubicBezTo>
                  <a:cubicBezTo>
                    <a:pt x="167" y="36"/>
                    <a:pt x="167" y="36"/>
                    <a:pt x="167" y="36"/>
                  </a:cubicBezTo>
                  <a:cubicBezTo>
                    <a:pt x="168" y="37"/>
                    <a:pt x="168" y="37"/>
                    <a:pt x="168" y="37"/>
                  </a:cubicBezTo>
                  <a:cubicBezTo>
                    <a:pt x="167" y="38"/>
                    <a:pt x="167" y="38"/>
                    <a:pt x="167" y="38"/>
                  </a:cubicBezTo>
                  <a:cubicBezTo>
                    <a:pt x="166" y="39"/>
                    <a:pt x="166" y="39"/>
                    <a:pt x="166" y="39"/>
                  </a:cubicBezTo>
                  <a:cubicBezTo>
                    <a:pt x="166" y="41"/>
                    <a:pt x="166" y="41"/>
                    <a:pt x="166" y="41"/>
                  </a:cubicBezTo>
                  <a:cubicBezTo>
                    <a:pt x="164" y="42"/>
                    <a:pt x="164" y="42"/>
                    <a:pt x="164" y="42"/>
                  </a:cubicBezTo>
                  <a:cubicBezTo>
                    <a:pt x="161" y="44"/>
                    <a:pt x="161" y="44"/>
                    <a:pt x="161" y="44"/>
                  </a:cubicBezTo>
                  <a:cubicBezTo>
                    <a:pt x="159" y="43"/>
                    <a:pt x="159" y="43"/>
                    <a:pt x="159" y="43"/>
                  </a:cubicBezTo>
                  <a:cubicBezTo>
                    <a:pt x="158" y="43"/>
                    <a:pt x="158" y="43"/>
                    <a:pt x="158" y="43"/>
                  </a:cubicBezTo>
                  <a:cubicBezTo>
                    <a:pt x="157" y="42"/>
                    <a:pt x="157" y="42"/>
                    <a:pt x="157" y="42"/>
                  </a:cubicBezTo>
                  <a:cubicBezTo>
                    <a:pt x="156" y="41"/>
                    <a:pt x="156" y="41"/>
                    <a:pt x="156" y="41"/>
                  </a:cubicBezTo>
                  <a:cubicBezTo>
                    <a:pt x="156" y="40"/>
                    <a:pt x="156" y="40"/>
                    <a:pt x="156" y="40"/>
                  </a:cubicBezTo>
                  <a:cubicBezTo>
                    <a:pt x="155" y="40"/>
                    <a:pt x="155" y="40"/>
                    <a:pt x="155" y="40"/>
                  </a:cubicBezTo>
                  <a:cubicBezTo>
                    <a:pt x="155" y="39"/>
                    <a:pt x="155" y="39"/>
                    <a:pt x="155" y="39"/>
                  </a:cubicBezTo>
                  <a:cubicBezTo>
                    <a:pt x="153" y="38"/>
                    <a:pt x="153" y="38"/>
                    <a:pt x="153" y="38"/>
                  </a:cubicBezTo>
                  <a:cubicBezTo>
                    <a:pt x="152" y="38"/>
                    <a:pt x="152" y="38"/>
                    <a:pt x="152" y="38"/>
                  </a:cubicBezTo>
                  <a:cubicBezTo>
                    <a:pt x="151" y="38"/>
                    <a:pt x="151" y="38"/>
                    <a:pt x="151" y="38"/>
                  </a:cubicBezTo>
                  <a:cubicBezTo>
                    <a:pt x="149" y="37"/>
                    <a:pt x="149" y="37"/>
                    <a:pt x="149" y="37"/>
                  </a:cubicBezTo>
                  <a:cubicBezTo>
                    <a:pt x="149" y="36"/>
                    <a:pt x="149" y="36"/>
                    <a:pt x="149" y="36"/>
                  </a:cubicBezTo>
                  <a:cubicBezTo>
                    <a:pt x="147" y="35"/>
                    <a:pt x="147" y="35"/>
                    <a:pt x="147" y="35"/>
                  </a:cubicBezTo>
                  <a:cubicBezTo>
                    <a:pt x="146" y="34"/>
                    <a:pt x="146" y="34"/>
                    <a:pt x="146" y="34"/>
                  </a:cubicBezTo>
                  <a:cubicBezTo>
                    <a:pt x="145" y="34"/>
                    <a:pt x="145" y="34"/>
                    <a:pt x="145" y="34"/>
                  </a:cubicBezTo>
                  <a:cubicBezTo>
                    <a:pt x="145" y="33"/>
                    <a:pt x="145" y="33"/>
                    <a:pt x="145" y="33"/>
                  </a:cubicBezTo>
                  <a:cubicBezTo>
                    <a:pt x="144" y="33"/>
                    <a:pt x="144" y="33"/>
                    <a:pt x="144" y="33"/>
                  </a:cubicBezTo>
                  <a:cubicBezTo>
                    <a:pt x="143" y="33"/>
                    <a:pt x="143" y="33"/>
                    <a:pt x="143" y="33"/>
                  </a:cubicBezTo>
                  <a:cubicBezTo>
                    <a:pt x="142" y="33"/>
                    <a:pt x="142" y="33"/>
                    <a:pt x="142" y="33"/>
                  </a:cubicBezTo>
                  <a:cubicBezTo>
                    <a:pt x="141" y="32"/>
                    <a:pt x="141" y="32"/>
                    <a:pt x="141" y="32"/>
                  </a:cubicBezTo>
                  <a:cubicBezTo>
                    <a:pt x="141" y="32"/>
                    <a:pt x="141" y="32"/>
                    <a:pt x="141" y="32"/>
                  </a:cubicBezTo>
                  <a:cubicBezTo>
                    <a:pt x="140" y="31"/>
                    <a:pt x="140" y="31"/>
                    <a:pt x="140" y="31"/>
                  </a:cubicBezTo>
                  <a:cubicBezTo>
                    <a:pt x="140" y="30"/>
                    <a:pt x="140" y="30"/>
                    <a:pt x="140" y="30"/>
                  </a:cubicBezTo>
                  <a:cubicBezTo>
                    <a:pt x="138" y="29"/>
                    <a:pt x="138" y="29"/>
                    <a:pt x="138" y="29"/>
                  </a:cubicBezTo>
                  <a:cubicBezTo>
                    <a:pt x="137" y="28"/>
                    <a:pt x="137" y="28"/>
                    <a:pt x="137" y="28"/>
                  </a:cubicBezTo>
                  <a:cubicBezTo>
                    <a:pt x="136" y="27"/>
                    <a:pt x="136" y="27"/>
                    <a:pt x="136" y="27"/>
                  </a:cubicBezTo>
                  <a:cubicBezTo>
                    <a:pt x="136" y="26"/>
                    <a:pt x="136" y="26"/>
                    <a:pt x="136" y="26"/>
                  </a:cubicBezTo>
                  <a:cubicBezTo>
                    <a:pt x="137" y="24"/>
                    <a:pt x="137" y="24"/>
                    <a:pt x="137" y="24"/>
                  </a:cubicBezTo>
                  <a:cubicBezTo>
                    <a:pt x="137" y="23"/>
                    <a:pt x="137" y="23"/>
                    <a:pt x="137" y="23"/>
                  </a:cubicBezTo>
                  <a:cubicBezTo>
                    <a:pt x="138" y="22"/>
                    <a:pt x="138" y="22"/>
                    <a:pt x="138" y="22"/>
                  </a:cubicBezTo>
                  <a:cubicBezTo>
                    <a:pt x="139" y="21"/>
                    <a:pt x="139" y="21"/>
                    <a:pt x="139" y="21"/>
                  </a:cubicBezTo>
                  <a:cubicBezTo>
                    <a:pt x="139" y="20"/>
                    <a:pt x="139" y="20"/>
                    <a:pt x="139" y="20"/>
                  </a:cubicBezTo>
                  <a:cubicBezTo>
                    <a:pt x="138" y="21"/>
                    <a:pt x="138" y="21"/>
                    <a:pt x="138" y="21"/>
                  </a:cubicBezTo>
                  <a:cubicBezTo>
                    <a:pt x="137" y="19"/>
                    <a:pt x="137" y="19"/>
                    <a:pt x="137" y="19"/>
                  </a:cubicBezTo>
                  <a:cubicBezTo>
                    <a:pt x="139" y="19"/>
                    <a:pt x="139" y="19"/>
                    <a:pt x="139" y="19"/>
                  </a:cubicBezTo>
                  <a:cubicBezTo>
                    <a:pt x="138" y="18"/>
                    <a:pt x="138" y="18"/>
                    <a:pt x="138" y="18"/>
                  </a:cubicBezTo>
                  <a:cubicBezTo>
                    <a:pt x="139" y="18"/>
                    <a:pt x="139" y="18"/>
                    <a:pt x="139" y="18"/>
                  </a:cubicBezTo>
                  <a:cubicBezTo>
                    <a:pt x="140" y="17"/>
                    <a:pt x="140" y="17"/>
                    <a:pt x="140" y="17"/>
                  </a:cubicBezTo>
                  <a:cubicBezTo>
                    <a:pt x="140" y="18"/>
                    <a:pt x="140" y="18"/>
                    <a:pt x="140" y="18"/>
                  </a:cubicBezTo>
                  <a:cubicBezTo>
                    <a:pt x="141" y="18"/>
                    <a:pt x="141" y="18"/>
                    <a:pt x="141" y="18"/>
                  </a:cubicBezTo>
                  <a:cubicBezTo>
                    <a:pt x="142" y="17"/>
                    <a:pt x="142" y="17"/>
                    <a:pt x="142" y="17"/>
                  </a:cubicBezTo>
                  <a:cubicBezTo>
                    <a:pt x="143" y="16"/>
                    <a:pt x="143" y="16"/>
                    <a:pt x="143" y="16"/>
                  </a:cubicBezTo>
                  <a:cubicBezTo>
                    <a:pt x="142" y="15"/>
                    <a:pt x="142" y="15"/>
                    <a:pt x="142" y="15"/>
                  </a:cubicBezTo>
                  <a:cubicBezTo>
                    <a:pt x="143" y="15"/>
                    <a:pt x="143" y="15"/>
                    <a:pt x="143" y="15"/>
                  </a:cubicBezTo>
                  <a:cubicBezTo>
                    <a:pt x="143" y="15"/>
                    <a:pt x="143" y="15"/>
                    <a:pt x="143" y="15"/>
                  </a:cubicBezTo>
                  <a:cubicBezTo>
                    <a:pt x="144" y="13"/>
                    <a:pt x="144" y="13"/>
                    <a:pt x="144" y="13"/>
                  </a:cubicBezTo>
                  <a:cubicBezTo>
                    <a:pt x="145" y="13"/>
                    <a:pt x="145" y="13"/>
                    <a:pt x="145" y="13"/>
                  </a:cubicBezTo>
                  <a:cubicBezTo>
                    <a:pt x="145" y="12"/>
                    <a:pt x="145" y="12"/>
                    <a:pt x="145" y="12"/>
                  </a:cubicBezTo>
                  <a:cubicBezTo>
                    <a:pt x="145" y="12"/>
                    <a:pt x="145" y="12"/>
                    <a:pt x="145" y="12"/>
                  </a:cubicBezTo>
                  <a:cubicBezTo>
                    <a:pt x="144" y="11"/>
                    <a:pt x="144" y="11"/>
                    <a:pt x="144" y="11"/>
                  </a:cubicBezTo>
                  <a:cubicBezTo>
                    <a:pt x="144" y="12"/>
                    <a:pt x="144" y="12"/>
                    <a:pt x="144" y="12"/>
                  </a:cubicBezTo>
                  <a:cubicBezTo>
                    <a:pt x="143" y="12"/>
                    <a:pt x="143" y="12"/>
                    <a:pt x="143" y="12"/>
                  </a:cubicBezTo>
                  <a:cubicBezTo>
                    <a:pt x="143" y="10"/>
                    <a:pt x="143" y="10"/>
                    <a:pt x="143" y="10"/>
                  </a:cubicBezTo>
                  <a:cubicBezTo>
                    <a:pt x="142" y="10"/>
                    <a:pt x="142" y="10"/>
                    <a:pt x="142" y="10"/>
                  </a:cubicBezTo>
                  <a:cubicBezTo>
                    <a:pt x="140" y="12"/>
                    <a:pt x="140" y="12"/>
                    <a:pt x="140" y="12"/>
                  </a:cubicBezTo>
                  <a:cubicBezTo>
                    <a:pt x="141" y="12"/>
                    <a:pt x="141" y="12"/>
                    <a:pt x="141" y="12"/>
                  </a:cubicBezTo>
                  <a:cubicBezTo>
                    <a:pt x="141" y="13"/>
                    <a:pt x="141" y="13"/>
                    <a:pt x="141" y="13"/>
                  </a:cubicBezTo>
                  <a:cubicBezTo>
                    <a:pt x="140" y="13"/>
                    <a:pt x="140" y="13"/>
                    <a:pt x="140" y="13"/>
                  </a:cubicBezTo>
                  <a:cubicBezTo>
                    <a:pt x="139" y="13"/>
                    <a:pt x="139" y="13"/>
                    <a:pt x="139" y="13"/>
                  </a:cubicBezTo>
                  <a:cubicBezTo>
                    <a:pt x="139" y="12"/>
                    <a:pt x="139" y="12"/>
                    <a:pt x="139" y="12"/>
                  </a:cubicBezTo>
                  <a:cubicBezTo>
                    <a:pt x="139" y="11"/>
                    <a:pt x="139" y="11"/>
                    <a:pt x="139" y="11"/>
                  </a:cubicBezTo>
                  <a:cubicBezTo>
                    <a:pt x="138" y="12"/>
                    <a:pt x="138" y="12"/>
                    <a:pt x="138" y="12"/>
                  </a:cubicBezTo>
                  <a:cubicBezTo>
                    <a:pt x="137" y="12"/>
                    <a:pt x="137" y="12"/>
                    <a:pt x="137" y="12"/>
                  </a:cubicBezTo>
                  <a:cubicBezTo>
                    <a:pt x="138" y="12"/>
                    <a:pt x="138" y="12"/>
                    <a:pt x="138" y="12"/>
                  </a:cubicBezTo>
                  <a:cubicBezTo>
                    <a:pt x="138" y="11"/>
                    <a:pt x="138" y="11"/>
                    <a:pt x="138" y="11"/>
                  </a:cubicBezTo>
                  <a:cubicBezTo>
                    <a:pt x="138" y="10"/>
                    <a:pt x="138" y="10"/>
                    <a:pt x="138" y="10"/>
                  </a:cubicBezTo>
                  <a:cubicBezTo>
                    <a:pt x="138" y="11"/>
                    <a:pt x="138" y="11"/>
                    <a:pt x="138" y="11"/>
                  </a:cubicBezTo>
                  <a:cubicBezTo>
                    <a:pt x="137" y="11"/>
                    <a:pt x="137" y="11"/>
                    <a:pt x="137" y="11"/>
                  </a:cubicBezTo>
                  <a:cubicBezTo>
                    <a:pt x="136" y="12"/>
                    <a:pt x="136" y="12"/>
                    <a:pt x="136" y="12"/>
                  </a:cubicBezTo>
                  <a:cubicBezTo>
                    <a:pt x="136" y="12"/>
                    <a:pt x="136" y="12"/>
                    <a:pt x="136" y="12"/>
                  </a:cubicBezTo>
                  <a:cubicBezTo>
                    <a:pt x="135" y="12"/>
                    <a:pt x="135" y="12"/>
                    <a:pt x="135" y="12"/>
                  </a:cubicBezTo>
                  <a:cubicBezTo>
                    <a:pt x="135" y="12"/>
                    <a:pt x="135" y="12"/>
                    <a:pt x="135" y="12"/>
                  </a:cubicBezTo>
                  <a:cubicBezTo>
                    <a:pt x="133" y="12"/>
                    <a:pt x="133" y="12"/>
                    <a:pt x="133" y="12"/>
                  </a:cubicBezTo>
                  <a:cubicBezTo>
                    <a:pt x="133" y="11"/>
                    <a:pt x="133" y="11"/>
                    <a:pt x="133" y="11"/>
                  </a:cubicBezTo>
                  <a:cubicBezTo>
                    <a:pt x="133" y="10"/>
                    <a:pt x="133" y="10"/>
                    <a:pt x="133" y="10"/>
                  </a:cubicBezTo>
                  <a:cubicBezTo>
                    <a:pt x="132" y="10"/>
                    <a:pt x="132" y="10"/>
                    <a:pt x="132" y="10"/>
                  </a:cubicBezTo>
                  <a:cubicBezTo>
                    <a:pt x="131" y="11"/>
                    <a:pt x="131" y="11"/>
                    <a:pt x="131" y="11"/>
                  </a:cubicBezTo>
                  <a:cubicBezTo>
                    <a:pt x="130" y="10"/>
                    <a:pt x="130" y="10"/>
                    <a:pt x="130" y="10"/>
                  </a:cubicBezTo>
                  <a:cubicBezTo>
                    <a:pt x="129" y="11"/>
                    <a:pt x="129" y="11"/>
                    <a:pt x="129" y="11"/>
                  </a:cubicBezTo>
                  <a:cubicBezTo>
                    <a:pt x="129" y="10"/>
                    <a:pt x="129" y="10"/>
                    <a:pt x="129" y="10"/>
                  </a:cubicBezTo>
                  <a:cubicBezTo>
                    <a:pt x="128" y="10"/>
                    <a:pt x="128" y="10"/>
                    <a:pt x="128" y="10"/>
                  </a:cubicBezTo>
                  <a:cubicBezTo>
                    <a:pt x="128" y="9"/>
                    <a:pt x="128" y="9"/>
                    <a:pt x="128" y="9"/>
                  </a:cubicBezTo>
                  <a:cubicBezTo>
                    <a:pt x="126" y="9"/>
                    <a:pt x="126" y="9"/>
                    <a:pt x="126" y="9"/>
                  </a:cubicBezTo>
                  <a:cubicBezTo>
                    <a:pt x="125" y="9"/>
                    <a:pt x="125" y="9"/>
                    <a:pt x="125" y="9"/>
                  </a:cubicBezTo>
                  <a:cubicBezTo>
                    <a:pt x="124" y="9"/>
                    <a:pt x="124" y="9"/>
                    <a:pt x="124" y="9"/>
                  </a:cubicBezTo>
                  <a:cubicBezTo>
                    <a:pt x="124" y="8"/>
                    <a:pt x="124" y="8"/>
                    <a:pt x="124" y="8"/>
                  </a:cubicBezTo>
                  <a:cubicBezTo>
                    <a:pt x="123" y="7"/>
                    <a:pt x="123" y="7"/>
                    <a:pt x="123" y="7"/>
                  </a:cubicBezTo>
                  <a:cubicBezTo>
                    <a:pt x="123" y="7"/>
                    <a:pt x="123" y="7"/>
                    <a:pt x="123" y="7"/>
                  </a:cubicBezTo>
                  <a:cubicBezTo>
                    <a:pt x="123" y="7"/>
                    <a:pt x="123" y="7"/>
                    <a:pt x="123" y="7"/>
                  </a:cubicBezTo>
                  <a:cubicBezTo>
                    <a:pt x="121" y="8"/>
                    <a:pt x="121" y="8"/>
                    <a:pt x="121" y="8"/>
                  </a:cubicBezTo>
                  <a:cubicBezTo>
                    <a:pt x="121" y="7"/>
                    <a:pt x="121" y="7"/>
                    <a:pt x="121" y="7"/>
                  </a:cubicBezTo>
                  <a:cubicBezTo>
                    <a:pt x="120" y="7"/>
                    <a:pt x="120" y="7"/>
                    <a:pt x="120" y="7"/>
                  </a:cubicBezTo>
                  <a:cubicBezTo>
                    <a:pt x="118" y="6"/>
                    <a:pt x="118" y="6"/>
                    <a:pt x="118" y="6"/>
                  </a:cubicBezTo>
                  <a:cubicBezTo>
                    <a:pt x="118" y="6"/>
                    <a:pt x="118" y="6"/>
                    <a:pt x="118" y="6"/>
                  </a:cubicBezTo>
                  <a:cubicBezTo>
                    <a:pt x="117" y="6"/>
                    <a:pt x="117" y="6"/>
                    <a:pt x="117" y="6"/>
                  </a:cubicBezTo>
                  <a:cubicBezTo>
                    <a:pt x="116" y="6"/>
                    <a:pt x="116" y="6"/>
                    <a:pt x="116" y="6"/>
                  </a:cubicBezTo>
                  <a:cubicBezTo>
                    <a:pt x="117" y="7"/>
                    <a:pt x="117" y="7"/>
                    <a:pt x="117" y="7"/>
                  </a:cubicBezTo>
                  <a:cubicBezTo>
                    <a:pt x="117" y="8"/>
                    <a:pt x="117" y="8"/>
                    <a:pt x="117" y="8"/>
                  </a:cubicBezTo>
                  <a:cubicBezTo>
                    <a:pt x="118" y="8"/>
                    <a:pt x="118" y="8"/>
                    <a:pt x="118" y="8"/>
                  </a:cubicBezTo>
                  <a:cubicBezTo>
                    <a:pt x="119" y="7"/>
                    <a:pt x="119" y="7"/>
                    <a:pt x="119" y="7"/>
                  </a:cubicBezTo>
                  <a:cubicBezTo>
                    <a:pt x="121" y="9"/>
                    <a:pt x="121" y="9"/>
                    <a:pt x="121" y="9"/>
                  </a:cubicBezTo>
                  <a:cubicBezTo>
                    <a:pt x="120" y="9"/>
                    <a:pt x="120" y="9"/>
                    <a:pt x="120" y="9"/>
                  </a:cubicBezTo>
                  <a:cubicBezTo>
                    <a:pt x="121" y="11"/>
                    <a:pt x="121" y="11"/>
                    <a:pt x="121" y="11"/>
                  </a:cubicBezTo>
                  <a:cubicBezTo>
                    <a:pt x="120" y="11"/>
                    <a:pt x="120" y="11"/>
                    <a:pt x="120" y="11"/>
                  </a:cubicBezTo>
                  <a:cubicBezTo>
                    <a:pt x="119" y="12"/>
                    <a:pt x="119" y="12"/>
                    <a:pt x="119" y="12"/>
                  </a:cubicBezTo>
                  <a:cubicBezTo>
                    <a:pt x="119" y="11"/>
                    <a:pt x="119" y="11"/>
                    <a:pt x="119" y="11"/>
                  </a:cubicBezTo>
                  <a:cubicBezTo>
                    <a:pt x="118" y="11"/>
                    <a:pt x="118" y="11"/>
                    <a:pt x="118" y="11"/>
                  </a:cubicBezTo>
                  <a:cubicBezTo>
                    <a:pt x="117" y="12"/>
                    <a:pt x="117" y="12"/>
                    <a:pt x="117" y="12"/>
                  </a:cubicBezTo>
                  <a:cubicBezTo>
                    <a:pt x="114" y="12"/>
                    <a:pt x="114" y="12"/>
                    <a:pt x="114" y="12"/>
                  </a:cubicBezTo>
                  <a:cubicBezTo>
                    <a:pt x="113" y="11"/>
                    <a:pt x="113" y="11"/>
                    <a:pt x="113" y="11"/>
                  </a:cubicBezTo>
                  <a:cubicBezTo>
                    <a:pt x="112" y="11"/>
                    <a:pt x="112" y="11"/>
                    <a:pt x="112" y="11"/>
                  </a:cubicBezTo>
                  <a:cubicBezTo>
                    <a:pt x="111" y="12"/>
                    <a:pt x="111" y="12"/>
                    <a:pt x="111" y="12"/>
                  </a:cubicBezTo>
                  <a:cubicBezTo>
                    <a:pt x="111" y="13"/>
                    <a:pt x="111" y="13"/>
                    <a:pt x="111" y="13"/>
                  </a:cubicBezTo>
                  <a:cubicBezTo>
                    <a:pt x="110" y="13"/>
                    <a:pt x="110" y="13"/>
                    <a:pt x="110" y="13"/>
                  </a:cubicBezTo>
                  <a:cubicBezTo>
                    <a:pt x="111" y="14"/>
                    <a:pt x="111" y="14"/>
                    <a:pt x="111" y="14"/>
                  </a:cubicBezTo>
                  <a:cubicBezTo>
                    <a:pt x="110" y="13"/>
                    <a:pt x="110" y="13"/>
                    <a:pt x="110" y="13"/>
                  </a:cubicBezTo>
                  <a:cubicBezTo>
                    <a:pt x="109" y="13"/>
                    <a:pt x="109" y="13"/>
                    <a:pt x="109" y="13"/>
                  </a:cubicBezTo>
                  <a:cubicBezTo>
                    <a:pt x="108" y="14"/>
                    <a:pt x="108" y="14"/>
                    <a:pt x="108" y="14"/>
                  </a:cubicBezTo>
                  <a:cubicBezTo>
                    <a:pt x="109" y="14"/>
                    <a:pt x="109" y="14"/>
                    <a:pt x="109" y="14"/>
                  </a:cubicBezTo>
                  <a:cubicBezTo>
                    <a:pt x="109" y="15"/>
                    <a:pt x="109" y="15"/>
                    <a:pt x="109" y="15"/>
                  </a:cubicBezTo>
                  <a:cubicBezTo>
                    <a:pt x="107" y="14"/>
                    <a:pt x="107" y="14"/>
                    <a:pt x="107" y="14"/>
                  </a:cubicBezTo>
                  <a:cubicBezTo>
                    <a:pt x="107" y="15"/>
                    <a:pt x="107" y="15"/>
                    <a:pt x="107" y="15"/>
                  </a:cubicBezTo>
                  <a:cubicBezTo>
                    <a:pt x="107" y="16"/>
                    <a:pt x="107" y="16"/>
                    <a:pt x="107" y="16"/>
                  </a:cubicBezTo>
                  <a:cubicBezTo>
                    <a:pt x="107" y="16"/>
                    <a:pt x="107" y="16"/>
                    <a:pt x="107" y="16"/>
                  </a:cubicBezTo>
                  <a:cubicBezTo>
                    <a:pt x="106" y="16"/>
                    <a:pt x="106" y="16"/>
                    <a:pt x="106" y="16"/>
                  </a:cubicBezTo>
                  <a:cubicBezTo>
                    <a:pt x="106" y="17"/>
                    <a:pt x="106" y="17"/>
                    <a:pt x="106" y="17"/>
                  </a:cubicBezTo>
                  <a:cubicBezTo>
                    <a:pt x="107" y="18"/>
                    <a:pt x="107" y="18"/>
                    <a:pt x="107" y="18"/>
                  </a:cubicBezTo>
                  <a:cubicBezTo>
                    <a:pt x="107" y="18"/>
                    <a:pt x="107" y="18"/>
                    <a:pt x="107" y="18"/>
                  </a:cubicBezTo>
                  <a:cubicBezTo>
                    <a:pt x="106" y="18"/>
                    <a:pt x="106" y="18"/>
                    <a:pt x="106" y="18"/>
                  </a:cubicBezTo>
                  <a:cubicBezTo>
                    <a:pt x="105" y="18"/>
                    <a:pt x="105" y="18"/>
                    <a:pt x="105" y="18"/>
                  </a:cubicBezTo>
                  <a:cubicBezTo>
                    <a:pt x="104" y="18"/>
                    <a:pt x="104" y="18"/>
                    <a:pt x="104" y="18"/>
                  </a:cubicBezTo>
                  <a:cubicBezTo>
                    <a:pt x="103" y="20"/>
                    <a:pt x="103" y="20"/>
                    <a:pt x="103" y="20"/>
                  </a:cubicBezTo>
                  <a:cubicBezTo>
                    <a:pt x="102" y="21"/>
                    <a:pt x="102" y="21"/>
                    <a:pt x="102" y="21"/>
                  </a:cubicBezTo>
                  <a:cubicBezTo>
                    <a:pt x="102" y="22"/>
                    <a:pt x="102" y="22"/>
                    <a:pt x="102" y="22"/>
                  </a:cubicBezTo>
                  <a:cubicBezTo>
                    <a:pt x="101" y="23"/>
                    <a:pt x="101" y="23"/>
                    <a:pt x="101" y="23"/>
                  </a:cubicBezTo>
                  <a:cubicBezTo>
                    <a:pt x="100" y="24"/>
                    <a:pt x="100" y="24"/>
                    <a:pt x="100" y="24"/>
                  </a:cubicBezTo>
                  <a:cubicBezTo>
                    <a:pt x="101" y="24"/>
                    <a:pt x="101" y="24"/>
                    <a:pt x="101" y="24"/>
                  </a:cubicBezTo>
                  <a:cubicBezTo>
                    <a:pt x="103" y="25"/>
                    <a:pt x="103" y="25"/>
                    <a:pt x="103" y="25"/>
                  </a:cubicBezTo>
                  <a:cubicBezTo>
                    <a:pt x="102" y="25"/>
                    <a:pt x="102" y="25"/>
                    <a:pt x="102" y="25"/>
                  </a:cubicBezTo>
                  <a:cubicBezTo>
                    <a:pt x="102" y="25"/>
                    <a:pt x="102" y="25"/>
                    <a:pt x="102" y="25"/>
                  </a:cubicBezTo>
                  <a:cubicBezTo>
                    <a:pt x="104" y="26"/>
                    <a:pt x="104" y="26"/>
                    <a:pt x="104" y="26"/>
                  </a:cubicBezTo>
                  <a:cubicBezTo>
                    <a:pt x="103" y="27"/>
                    <a:pt x="103" y="27"/>
                    <a:pt x="103" y="27"/>
                  </a:cubicBezTo>
                  <a:cubicBezTo>
                    <a:pt x="102" y="26"/>
                    <a:pt x="102" y="26"/>
                    <a:pt x="102" y="26"/>
                  </a:cubicBezTo>
                  <a:cubicBezTo>
                    <a:pt x="101" y="26"/>
                    <a:pt x="101" y="26"/>
                    <a:pt x="101" y="26"/>
                  </a:cubicBezTo>
                  <a:cubicBezTo>
                    <a:pt x="101" y="26"/>
                    <a:pt x="101" y="26"/>
                    <a:pt x="101" y="26"/>
                  </a:cubicBezTo>
                  <a:cubicBezTo>
                    <a:pt x="102" y="27"/>
                    <a:pt x="102" y="27"/>
                    <a:pt x="102" y="27"/>
                  </a:cubicBezTo>
                  <a:cubicBezTo>
                    <a:pt x="102" y="28"/>
                    <a:pt x="102" y="28"/>
                    <a:pt x="102" y="28"/>
                  </a:cubicBezTo>
                  <a:cubicBezTo>
                    <a:pt x="103" y="29"/>
                    <a:pt x="103" y="29"/>
                    <a:pt x="103" y="29"/>
                  </a:cubicBezTo>
                  <a:cubicBezTo>
                    <a:pt x="102" y="28"/>
                    <a:pt x="102" y="28"/>
                    <a:pt x="102" y="28"/>
                  </a:cubicBezTo>
                  <a:cubicBezTo>
                    <a:pt x="101" y="27"/>
                    <a:pt x="101" y="27"/>
                    <a:pt x="101" y="27"/>
                  </a:cubicBezTo>
                  <a:cubicBezTo>
                    <a:pt x="100" y="27"/>
                    <a:pt x="100" y="27"/>
                    <a:pt x="100" y="27"/>
                  </a:cubicBezTo>
                  <a:cubicBezTo>
                    <a:pt x="100" y="27"/>
                    <a:pt x="100" y="27"/>
                    <a:pt x="100" y="27"/>
                  </a:cubicBezTo>
                  <a:cubicBezTo>
                    <a:pt x="99" y="28"/>
                    <a:pt x="99" y="28"/>
                    <a:pt x="99" y="28"/>
                  </a:cubicBezTo>
                  <a:cubicBezTo>
                    <a:pt x="99" y="27"/>
                    <a:pt x="99" y="27"/>
                    <a:pt x="99" y="27"/>
                  </a:cubicBezTo>
                  <a:cubicBezTo>
                    <a:pt x="97" y="26"/>
                    <a:pt x="97" y="26"/>
                    <a:pt x="97" y="26"/>
                  </a:cubicBezTo>
                  <a:cubicBezTo>
                    <a:pt x="95" y="26"/>
                    <a:pt x="95" y="26"/>
                    <a:pt x="95" y="26"/>
                  </a:cubicBezTo>
                  <a:cubicBezTo>
                    <a:pt x="96" y="27"/>
                    <a:pt x="96" y="27"/>
                    <a:pt x="96" y="27"/>
                  </a:cubicBezTo>
                  <a:cubicBezTo>
                    <a:pt x="95" y="27"/>
                    <a:pt x="95" y="27"/>
                    <a:pt x="95" y="27"/>
                  </a:cubicBezTo>
                  <a:cubicBezTo>
                    <a:pt x="94" y="27"/>
                    <a:pt x="94" y="27"/>
                    <a:pt x="94" y="27"/>
                  </a:cubicBezTo>
                  <a:cubicBezTo>
                    <a:pt x="94" y="27"/>
                    <a:pt x="94" y="27"/>
                    <a:pt x="94" y="27"/>
                  </a:cubicBezTo>
                  <a:cubicBezTo>
                    <a:pt x="93" y="27"/>
                    <a:pt x="93" y="27"/>
                    <a:pt x="93" y="27"/>
                  </a:cubicBezTo>
                  <a:cubicBezTo>
                    <a:pt x="94" y="28"/>
                    <a:pt x="94" y="28"/>
                    <a:pt x="94" y="28"/>
                  </a:cubicBezTo>
                  <a:cubicBezTo>
                    <a:pt x="94" y="29"/>
                    <a:pt x="94" y="29"/>
                    <a:pt x="94" y="29"/>
                  </a:cubicBezTo>
                  <a:cubicBezTo>
                    <a:pt x="94" y="28"/>
                    <a:pt x="94" y="28"/>
                    <a:pt x="94" y="28"/>
                  </a:cubicBezTo>
                  <a:cubicBezTo>
                    <a:pt x="93" y="29"/>
                    <a:pt x="93" y="29"/>
                    <a:pt x="93" y="29"/>
                  </a:cubicBezTo>
                  <a:cubicBezTo>
                    <a:pt x="93" y="29"/>
                    <a:pt x="93" y="29"/>
                    <a:pt x="93" y="29"/>
                  </a:cubicBezTo>
                  <a:cubicBezTo>
                    <a:pt x="92" y="30"/>
                    <a:pt x="92" y="30"/>
                    <a:pt x="92" y="30"/>
                  </a:cubicBezTo>
                  <a:cubicBezTo>
                    <a:pt x="91" y="30"/>
                    <a:pt x="91" y="30"/>
                    <a:pt x="91" y="30"/>
                  </a:cubicBezTo>
                  <a:cubicBezTo>
                    <a:pt x="92" y="29"/>
                    <a:pt x="92" y="29"/>
                    <a:pt x="92" y="29"/>
                  </a:cubicBezTo>
                  <a:cubicBezTo>
                    <a:pt x="93" y="28"/>
                    <a:pt x="93" y="28"/>
                    <a:pt x="93" y="28"/>
                  </a:cubicBezTo>
                  <a:cubicBezTo>
                    <a:pt x="93" y="27"/>
                    <a:pt x="93" y="27"/>
                    <a:pt x="93" y="27"/>
                  </a:cubicBezTo>
                  <a:cubicBezTo>
                    <a:pt x="94" y="26"/>
                    <a:pt x="94" y="26"/>
                    <a:pt x="94" y="26"/>
                  </a:cubicBezTo>
                  <a:cubicBezTo>
                    <a:pt x="93" y="25"/>
                    <a:pt x="93" y="25"/>
                    <a:pt x="93" y="25"/>
                  </a:cubicBezTo>
                  <a:cubicBezTo>
                    <a:pt x="92" y="25"/>
                    <a:pt x="92" y="25"/>
                    <a:pt x="92" y="25"/>
                  </a:cubicBezTo>
                  <a:cubicBezTo>
                    <a:pt x="90" y="22"/>
                    <a:pt x="90" y="22"/>
                    <a:pt x="90" y="22"/>
                  </a:cubicBezTo>
                  <a:cubicBezTo>
                    <a:pt x="90" y="21"/>
                    <a:pt x="90" y="21"/>
                    <a:pt x="90" y="21"/>
                  </a:cubicBezTo>
                  <a:cubicBezTo>
                    <a:pt x="88" y="21"/>
                    <a:pt x="88" y="21"/>
                    <a:pt x="88" y="21"/>
                  </a:cubicBezTo>
                  <a:cubicBezTo>
                    <a:pt x="87" y="20"/>
                    <a:pt x="87" y="20"/>
                    <a:pt x="87" y="20"/>
                  </a:cubicBezTo>
                  <a:cubicBezTo>
                    <a:pt x="86" y="21"/>
                    <a:pt x="86" y="21"/>
                    <a:pt x="86" y="21"/>
                  </a:cubicBezTo>
                  <a:cubicBezTo>
                    <a:pt x="87" y="21"/>
                    <a:pt x="87" y="21"/>
                    <a:pt x="87" y="21"/>
                  </a:cubicBezTo>
                  <a:cubicBezTo>
                    <a:pt x="86" y="21"/>
                    <a:pt x="86" y="21"/>
                    <a:pt x="86" y="21"/>
                  </a:cubicBezTo>
                  <a:cubicBezTo>
                    <a:pt x="85" y="22"/>
                    <a:pt x="85" y="22"/>
                    <a:pt x="85" y="22"/>
                  </a:cubicBezTo>
                  <a:cubicBezTo>
                    <a:pt x="85" y="22"/>
                    <a:pt x="85" y="22"/>
                    <a:pt x="85" y="22"/>
                  </a:cubicBezTo>
                  <a:cubicBezTo>
                    <a:pt x="85" y="22"/>
                    <a:pt x="85" y="22"/>
                    <a:pt x="85" y="22"/>
                  </a:cubicBezTo>
                  <a:cubicBezTo>
                    <a:pt x="84" y="22"/>
                    <a:pt x="84" y="22"/>
                    <a:pt x="84" y="22"/>
                  </a:cubicBezTo>
                  <a:cubicBezTo>
                    <a:pt x="84" y="23"/>
                    <a:pt x="84" y="23"/>
                    <a:pt x="84" y="23"/>
                  </a:cubicBezTo>
                  <a:cubicBezTo>
                    <a:pt x="83" y="21"/>
                    <a:pt x="83" y="21"/>
                    <a:pt x="83" y="21"/>
                  </a:cubicBezTo>
                  <a:cubicBezTo>
                    <a:pt x="82" y="21"/>
                    <a:pt x="82" y="21"/>
                    <a:pt x="82" y="21"/>
                  </a:cubicBezTo>
                  <a:cubicBezTo>
                    <a:pt x="82" y="22"/>
                    <a:pt x="82" y="22"/>
                    <a:pt x="82" y="22"/>
                  </a:cubicBezTo>
                  <a:cubicBezTo>
                    <a:pt x="83" y="22"/>
                    <a:pt x="83" y="22"/>
                    <a:pt x="83" y="22"/>
                  </a:cubicBezTo>
                  <a:cubicBezTo>
                    <a:pt x="82" y="23"/>
                    <a:pt x="82" y="23"/>
                    <a:pt x="82" y="23"/>
                  </a:cubicBezTo>
                  <a:cubicBezTo>
                    <a:pt x="81" y="24"/>
                    <a:pt x="81" y="24"/>
                    <a:pt x="81" y="24"/>
                  </a:cubicBezTo>
                  <a:cubicBezTo>
                    <a:pt x="82" y="25"/>
                    <a:pt x="82" y="25"/>
                    <a:pt x="82" y="25"/>
                  </a:cubicBezTo>
                  <a:cubicBezTo>
                    <a:pt x="81" y="25"/>
                    <a:pt x="81" y="25"/>
                    <a:pt x="81" y="25"/>
                  </a:cubicBezTo>
                  <a:cubicBezTo>
                    <a:pt x="80" y="24"/>
                    <a:pt x="80" y="24"/>
                    <a:pt x="80" y="24"/>
                  </a:cubicBezTo>
                  <a:cubicBezTo>
                    <a:pt x="79" y="24"/>
                    <a:pt x="79" y="24"/>
                    <a:pt x="79" y="24"/>
                  </a:cubicBezTo>
                  <a:cubicBezTo>
                    <a:pt x="79" y="24"/>
                    <a:pt x="79" y="24"/>
                    <a:pt x="79" y="24"/>
                  </a:cubicBezTo>
                  <a:cubicBezTo>
                    <a:pt x="80" y="23"/>
                    <a:pt x="80" y="23"/>
                    <a:pt x="80" y="23"/>
                  </a:cubicBezTo>
                  <a:cubicBezTo>
                    <a:pt x="79" y="23"/>
                    <a:pt x="79" y="23"/>
                    <a:pt x="79" y="23"/>
                  </a:cubicBezTo>
                  <a:cubicBezTo>
                    <a:pt x="79" y="24"/>
                    <a:pt x="79" y="24"/>
                    <a:pt x="79" y="24"/>
                  </a:cubicBezTo>
                  <a:cubicBezTo>
                    <a:pt x="78" y="24"/>
                    <a:pt x="78" y="24"/>
                    <a:pt x="78" y="24"/>
                  </a:cubicBezTo>
                  <a:cubicBezTo>
                    <a:pt x="77" y="25"/>
                    <a:pt x="77" y="25"/>
                    <a:pt x="77" y="25"/>
                  </a:cubicBezTo>
                  <a:cubicBezTo>
                    <a:pt x="77" y="26"/>
                    <a:pt x="77" y="26"/>
                    <a:pt x="77" y="26"/>
                  </a:cubicBezTo>
                  <a:cubicBezTo>
                    <a:pt x="79" y="27"/>
                    <a:pt x="79" y="27"/>
                    <a:pt x="79" y="27"/>
                  </a:cubicBezTo>
                  <a:cubicBezTo>
                    <a:pt x="77" y="28"/>
                    <a:pt x="77" y="28"/>
                    <a:pt x="77" y="28"/>
                  </a:cubicBezTo>
                  <a:cubicBezTo>
                    <a:pt x="76" y="27"/>
                    <a:pt x="76" y="27"/>
                    <a:pt x="76" y="27"/>
                  </a:cubicBezTo>
                  <a:cubicBezTo>
                    <a:pt x="75" y="28"/>
                    <a:pt x="75" y="28"/>
                    <a:pt x="75" y="28"/>
                  </a:cubicBezTo>
                  <a:cubicBezTo>
                    <a:pt x="75" y="29"/>
                    <a:pt x="75" y="29"/>
                    <a:pt x="75" y="29"/>
                  </a:cubicBezTo>
                  <a:cubicBezTo>
                    <a:pt x="77" y="29"/>
                    <a:pt x="77" y="29"/>
                    <a:pt x="77" y="29"/>
                  </a:cubicBezTo>
                  <a:cubicBezTo>
                    <a:pt x="76" y="30"/>
                    <a:pt x="76" y="30"/>
                    <a:pt x="76" y="30"/>
                  </a:cubicBezTo>
                  <a:cubicBezTo>
                    <a:pt x="75" y="30"/>
                    <a:pt x="75" y="30"/>
                    <a:pt x="75" y="30"/>
                  </a:cubicBezTo>
                  <a:cubicBezTo>
                    <a:pt x="74" y="29"/>
                    <a:pt x="74" y="29"/>
                    <a:pt x="74" y="29"/>
                  </a:cubicBezTo>
                  <a:cubicBezTo>
                    <a:pt x="73" y="30"/>
                    <a:pt x="73" y="30"/>
                    <a:pt x="73" y="30"/>
                  </a:cubicBezTo>
                  <a:cubicBezTo>
                    <a:pt x="72" y="30"/>
                    <a:pt x="72" y="30"/>
                    <a:pt x="72" y="30"/>
                  </a:cubicBezTo>
                  <a:cubicBezTo>
                    <a:pt x="72" y="31"/>
                    <a:pt x="72" y="31"/>
                    <a:pt x="72" y="31"/>
                  </a:cubicBezTo>
                  <a:cubicBezTo>
                    <a:pt x="73" y="31"/>
                    <a:pt x="73" y="31"/>
                    <a:pt x="73" y="31"/>
                  </a:cubicBezTo>
                  <a:cubicBezTo>
                    <a:pt x="73" y="32"/>
                    <a:pt x="73" y="32"/>
                    <a:pt x="73" y="32"/>
                  </a:cubicBezTo>
                  <a:cubicBezTo>
                    <a:pt x="73" y="32"/>
                    <a:pt x="73" y="32"/>
                    <a:pt x="73" y="32"/>
                  </a:cubicBezTo>
                  <a:cubicBezTo>
                    <a:pt x="72" y="33"/>
                    <a:pt x="72" y="33"/>
                    <a:pt x="72" y="33"/>
                  </a:cubicBezTo>
                  <a:cubicBezTo>
                    <a:pt x="73" y="33"/>
                    <a:pt x="73" y="33"/>
                    <a:pt x="73" y="33"/>
                  </a:cubicBezTo>
                  <a:cubicBezTo>
                    <a:pt x="72" y="34"/>
                    <a:pt x="72" y="34"/>
                    <a:pt x="72" y="34"/>
                  </a:cubicBezTo>
                  <a:cubicBezTo>
                    <a:pt x="72" y="35"/>
                    <a:pt x="72" y="35"/>
                    <a:pt x="72" y="35"/>
                  </a:cubicBezTo>
                  <a:cubicBezTo>
                    <a:pt x="73" y="35"/>
                    <a:pt x="73" y="35"/>
                    <a:pt x="73" y="35"/>
                  </a:cubicBezTo>
                  <a:cubicBezTo>
                    <a:pt x="72" y="35"/>
                    <a:pt x="72" y="35"/>
                    <a:pt x="72" y="35"/>
                  </a:cubicBezTo>
                  <a:cubicBezTo>
                    <a:pt x="72" y="36"/>
                    <a:pt x="72" y="36"/>
                    <a:pt x="72" y="36"/>
                  </a:cubicBezTo>
                  <a:cubicBezTo>
                    <a:pt x="71" y="36"/>
                    <a:pt x="71" y="36"/>
                    <a:pt x="71" y="36"/>
                  </a:cubicBezTo>
                  <a:cubicBezTo>
                    <a:pt x="70" y="35"/>
                    <a:pt x="70" y="35"/>
                    <a:pt x="70" y="35"/>
                  </a:cubicBezTo>
                  <a:cubicBezTo>
                    <a:pt x="69" y="34"/>
                    <a:pt x="69" y="34"/>
                    <a:pt x="69" y="34"/>
                  </a:cubicBezTo>
                  <a:cubicBezTo>
                    <a:pt x="69" y="35"/>
                    <a:pt x="69" y="35"/>
                    <a:pt x="69" y="35"/>
                  </a:cubicBezTo>
                  <a:cubicBezTo>
                    <a:pt x="68" y="34"/>
                    <a:pt x="68" y="34"/>
                    <a:pt x="68" y="34"/>
                  </a:cubicBezTo>
                  <a:cubicBezTo>
                    <a:pt x="67" y="34"/>
                    <a:pt x="67" y="34"/>
                    <a:pt x="67" y="34"/>
                  </a:cubicBezTo>
                  <a:cubicBezTo>
                    <a:pt x="66" y="34"/>
                    <a:pt x="66" y="34"/>
                    <a:pt x="66" y="34"/>
                  </a:cubicBezTo>
                  <a:cubicBezTo>
                    <a:pt x="68" y="35"/>
                    <a:pt x="68" y="35"/>
                    <a:pt x="68" y="35"/>
                  </a:cubicBezTo>
                  <a:cubicBezTo>
                    <a:pt x="67" y="35"/>
                    <a:pt x="67" y="35"/>
                    <a:pt x="67" y="35"/>
                  </a:cubicBezTo>
                  <a:cubicBezTo>
                    <a:pt x="67" y="36"/>
                    <a:pt x="67" y="36"/>
                    <a:pt x="67" y="36"/>
                  </a:cubicBezTo>
                  <a:cubicBezTo>
                    <a:pt x="68" y="37"/>
                    <a:pt x="68" y="37"/>
                    <a:pt x="68" y="37"/>
                  </a:cubicBezTo>
                  <a:cubicBezTo>
                    <a:pt x="69" y="37"/>
                    <a:pt x="69" y="37"/>
                    <a:pt x="69" y="37"/>
                  </a:cubicBezTo>
                  <a:cubicBezTo>
                    <a:pt x="68" y="38"/>
                    <a:pt x="68" y="38"/>
                    <a:pt x="68" y="38"/>
                  </a:cubicBezTo>
                  <a:cubicBezTo>
                    <a:pt x="68" y="39"/>
                    <a:pt x="68" y="39"/>
                    <a:pt x="68" y="39"/>
                  </a:cubicBezTo>
                  <a:cubicBezTo>
                    <a:pt x="68" y="39"/>
                    <a:pt x="68" y="39"/>
                    <a:pt x="68" y="39"/>
                  </a:cubicBezTo>
                  <a:cubicBezTo>
                    <a:pt x="67" y="39"/>
                    <a:pt x="67" y="39"/>
                    <a:pt x="67" y="39"/>
                  </a:cubicBezTo>
                  <a:cubicBezTo>
                    <a:pt x="68" y="40"/>
                    <a:pt x="68" y="40"/>
                    <a:pt x="68" y="40"/>
                  </a:cubicBezTo>
                  <a:cubicBezTo>
                    <a:pt x="67" y="41"/>
                    <a:pt x="67" y="41"/>
                    <a:pt x="67" y="41"/>
                  </a:cubicBezTo>
                  <a:cubicBezTo>
                    <a:pt x="67" y="42"/>
                    <a:pt x="67" y="42"/>
                    <a:pt x="67" y="42"/>
                  </a:cubicBezTo>
                  <a:cubicBezTo>
                    <a:pt x="65" y="39"/>
                    <a:pt x="65" y="39"/>
                    <a:pt x="65" y="39"/>
                  </a:cubicBezTo>
                  <a:cubicBezTo>
                    <a:pt x="64" y="37"/>
                    <a:pt x="64" y="37"/>
                    <a:pt x="64" y="37"/>
                  </a:cubicBezTo>
                  <a:cubicBezTo>
                    <a:pt x="63" y="36"/>
                    <a:pt x="63" y="36"/>
                    <a:pt x="63" y="36"/>
                  </a:cubicBezTo>
                  <a:cubicBezTo>
                    <a:pt x="64" y="35"/>
                    <a:pt x="64" y="35"/>
                    <a:pt x="64" y="35"/>
                  </a:cubicBezTo>
                  <a:cubicBezTo>
                    <a:pt x="63" y="35"/>
                    <a:pt x="63" y="35"/>
                    <a:pt x="63" y="35"/>
                  </a:cubicBezTo>
                  <a:cubicBezTo>
                    <a:pt x="62" y="36"/>
                    <a:pt x="62" y="36"/>
                    <a:pt x="62" y="36"/>
                  </a:cubicBezTo>
                  <a:cubicBezTo>
                    <a:pt x="62" y="37"/>
                    <a:pt x="62" y="37"/>
                    <a:pt x="62" y="37"/>
                  </a:cubicBezTo>
                  <a:cubicBezTo>
                    <a:pt x="61" y="37"/>
                    <a:pt x="61" y="37"/>
                    <a:pt x="61" y="37"/>
                  </a:cubicBezTo>
                  <a:cubicBezTo>
                    <a:pt x="61" y="38"/>
                    <a:pt x="61" y="38"/>
                    <a:pt x="61" y="38"/>
                  </a:cubicBezTo>
                  <a:cubicBezTo>
                    <a:pt x="60" y="38"/>
                    <a:pt x="60" y="38"/>
                    <a:pt x="60" y="38"/>
                  </a:cubicBezTo>
                  <a:cubicBezTo>
                    <a:pt x="59" y="39"/>
                    <a:pt x="59" y="39"/>
                    <a:pt x="59" y="39"/>
                  </a:cubicBezTo>
                  <a:cubicBezTo>
                    <a:pt x="58" y="39"/>
                    <a:pt x="58" y="39"/>
                    <a:pt x="58" y="39"/>
                  </a:cubicBezTo>
                  <a:cubicBezTo>
                    <a:pt x="58" y="41"/>
                    <a:pt x="58" y="41"/>
                    <a:pt x="58" y="41"/>
                  </a:cubicBezTo>
                  <a:cubicBezTo>
                    <a:pt x="58" y="43"/>
                    <a:pt x="58" y="43"/>
                    <a:pt x="58" y="43"/>
                  </a:cubicBezTo>
                  <a:cubicBezTo>
                    <a:pt x="59" y="44"/>
                    <a:pt x="59" y="44"/>
                    <a:pt x="59" y="44"/>
                  </a:cubicBezTo>
                  <a:cubicBezTo>
                    <a:pt x="59" y="45"/>
                    <a:pt x="59" y="45"/>
                    <a:pt x="59" y="45"/>
                  </a:cubicBezTo>
                  <a:cubicBezTo>
                    <a:pt x="58" y="45"/>
                    <a:pt x="58" y="45"/>
                    <a:pt x="58" y="45"/>
                  </a:cubicBezTo>
                  <a:cubicBezTo>
                    <a:pt x="57" y="46"/>
                    <a:pt x="57" y="46"/>
                    <a:pt x="57" y="46"/>
                  </a:cubicBezTo>
                  <a:cubicBezTo>
                    <a:pt x="56" y="46"/>
                    <a:pt x="56" y="46"/>
                    <a:pt x="56" y="46"/>
                  </a:cubicBezTo>
                  <a:cubicBezTo>
                    <a:pt x="56" y="47"/>
                    <a:pt x="56" y="47"/>
                    <a:pt x="56" y="47"/>
                  </a:cubicBezTo>
                  <a:cubicBezTo>
                    <a:pt x="54" y="48"/>
                    <a:pt x="54" y="48"/>
                    <a:pt x="54" y="48"/>
                  </a:cubicBezTo>
                  <a:cubicBezTo>
                    <a:pt x="54" y="49"/>
                    <a:pt x="54" y="49"/>
                    <a:pt x="54" y="49"/>
                  </a:cubicBezTo>
                  <a:cubicBezTo>
                    <a:pt x="54" y="50"/>
                    <a:pt x="54" y="50"/>
                    <a:pt x="54" y="50"/>
                  </a:cubicBezTo>
                  <a:cubicBezTo>
                    <a:pt x="52" y="52"/>
                    <a:pt x="52" y="52"/>
                    <a:pt x="52" y="52"/>
                  </a:cubicBezTo>
                  <a:cubicBezTo>
                    <a:pt x="49" y="54"/>
                    <a:pt x="49" y="54"/>
                    <a:pt x="49" y="54"/>
                  </a:cubicBezTo>
                  <a:cubicBezTo>
                    <a:pt x="46" y="54"/>
                    <a:pt x="46" y="54"/>
                    <a:pt x="46" y="54"/>
                  </a:cubicBezTo>
                  <a:cubicBezTo>
                    <a:pt x="45" y="54"/>
                    <a:pt x="45" y="54"/>
                    <a:pt x="45" y="54"/>
                  </a:cubicBezTo>
                  <a:cubicBezTo>
                    <a:pt x="43" y="54"/>
                    <a:pt x="43" y="54"/>
                    <a:pt x="43" y="54"/>
                  </a:cubicBezTo>
                  <a:cubicBezTo>
                    <a:pt x="41" y="55"/>
                    <a:pt x="41" y="55"/>
                    <a:pt x="41" y="55"/>
                  </a:cubicBezTo>
                  <a:cubicBezTo>
                    <a:pt x="40" y="54"/>
                    <a:pt x="40" y="54"/>
                    <a:pt x="40" y="54"/>
                  </a:cubicBezTo>
                  <a:cubicBezTo>
                    <a:pt x="38" y="55"/>
                    <a:pt x="38" y="55"/>
                    <a:pt x="38" y="55"/>
                  </a:cubicBezTo>
                  <a:cubicBezTo>
                    <a:pt x="38" y="56"/>
                    <a:pt x="38" y="56"/>
                    <a:pt x="38" y="56"/>
                  </a:cubicBezTo>
                  <a:cubicBezTo>
                    <a:pt x="37" y="57"/>
                    <a:pt x="37" y="57"/>
                    <a:pt x="37" y="57"/>
                  </a:cubicBezTo>
                  <a:cubicBezTo>
                    <a:pt x="33" y="56"/>
                    <a:pt x="33" y="56"/>
                    <a:pt x="33" y="56"/>
                  </a:cubicBezTo>
                  <a:cubicBezTo>
                    <a:pt x="32" y="57"/>
                    <a:pt x="32" y="57"/>
                    <a:pt x="32" y="57"/>
                  </a:cubicBezTo>
                  <a:cubicBezTo>
                    <a:pt x="32" y="58"/>
                    <a:pt x="32" y="58"/>
                    <a:pt x="32" y="58"/>
                  </a:cubicBezTo>
                  <a:cubicBezTo>
                    <a:pt x="30" y="59"/>
                    <a:pt x="30" y="59"/>
                    <a:pt x="30" y="59"/>
                  </a:cubicBezTo>
                  <a:cubicBezTo>
                    <a:pt x="28" y="59"/>
                    <a:pt x="28" y="59"/>
                    <a:pt x="28" y="59"/>
                  </a:cubicBezTo>
                  <a:cubicBezTo>
                    <a:pt x="27" y="58"/>
                    <a:pt x="27" y="58"/>
                    <a:pt x="27" y="58"/>
                  </a:cubicBezTo>
                  <a:cubicBezTo>
                    <a:pt x="26" y="58"/>
                    <a:pt x="26" y="58"/>
                    <a:pt x="26" y="58"/>
                  </a:cubicBezTo>
                  <a:cubicBezTo>
                    <a:pt x="26" y="58"/>
                    <a:pt x="26" y="58"/>
                    <a:pt x="26" y="58"/>
                  </a:cubicBezTo>
                  <a:cubicBezTo>
                    <a:pt x="25" y="58"/>
                    <a:pt x="25" y="58"/>
                    <a:pt x="25" y="58"/>
                  </a:cubicBezTo>
                  <a:cubicBezTo>
                    <a:pt x="24" y="59"/>
                    <a:pt x="24" y="59"/>
                    <a:pt x="24" y="59"/>
                  </a:cubicBezTo>
                  <a:cubicBezTo>
                    <a:pt x="22" y="60"/>
                    <a:pt x="22" y="60"/>
                    <a:pt x="22" y="60"/>
                  </a:cubicBezTo>
                  <a:cubicBezTo>
                    <a:pt x="21" y="60"/>
                    <a:pt x="21" y="60"/>
                    <a:pt x="21" y="60"/>
                  </a:cubicBezTo>
                  <a:cubicBezTo>
                    <a:pt x="21" y="60"/>
                    <a:pt x="21" y="60"/>
                    <a:pt x="21" y="60"/>
                  </a:cubicBezTo>
                  <a:cubicBezTo>
                    <a:pt x="19" y="62"/>
                    <a:pt x="19" y="62"/>
                    <a:pt x="19" y="62"/>
                  </a:cubicBezTo>
                  <a:cubicBezTo>
                    <a:pt x="17" y="63"/>
                    <a:pt x="17" y="63"/>
                    <a:pt x="17" y="63"/>
                  </a:cubicBezTo>
                  <a:cubicBezTo>
                    <a:pt x="13" y="64"/>
                    <a:pt x="13" y="64"/>
                    <a:pt x="13" y="64"/>
                  </a:cubicBezTo>
                  <a:cubicBezTo>
                    <a:pt x="12" y="65"/>
                    <a:pt x="12" y="65"/>
                    <a:pt x="12" y="65"/>
                  </a:cubicBezTo>
                  <a:cubicBezTo>
                    <a:pt x="12" y="67"/>
                    <a:pt x="12" y="67"/>
                    <a:pt x="12" y="67"/>
                  </a:cubicBezTo>
                  <a:cubicBezTo>
                    <a:pt x="11" y="68"/>
                    <a:pt x="11" y="68"/>
                    <a:pt x="11" y="68"/>
                  </a:cubicBezTo>
                  <a:cubicBezTo>
                    <a:pt x="10" y="68"/>
                    <a:pt x="10" y="68"/>
                    <a:pt x="10" y="68"/>
                  </a:cubicBezTo>
                  <a:cubicBezTo>
                    <a:pt x="10" y="67"/>
                    <a:pt x="10" y="67"/>
                    <a:pt x="10" y="67"/>
                  </a:cubicBezTo>
                  <a:cubicBezTo>
                    <a:pt x="10" y="66"/>
                    <a:pt x="10" y="66"/>
                    <a:pt x="10" y="66"/>
                  </a:cubicBezTo>
                  <a:cubicBezTo>
                    <a:pt x="11" y="65"/>
                    <a:pt x="11" y="65"/>
                    <a:pt x="11" y="65"/>
                  </a:cubicBezTo>
                  <a:cubicBezTo>
                    <a:pt x="11" y="64"/>
                    <a:pt x="11" y="64"/>
                    <a:pt x="11" y="64"/>
                  </a:cubicBezTo>
                  <a:cubicBezTo>
                    <a:pt x="9" y="65"/>
                    <a:pt x="9" y="65"/>
                    <a:pt x="9" y="65"/>
                  </a:cubicBezTo>
                  <a:cubicBezTo>
                    <a:pt x="8" y="67"/>
                    <a:pt x="8" y="67"/>
                    <a:pt x="8" y="67"/>
                  </a:cubicBezTo>
                  <a:cubicBezTo>
                    <a:pt x="7" y="69"/>
                    <a:pt x="7" y="69"/>
                    <a:pt x="7" y="69"/>
                  </a:cubicBezTo>
                  <a:cubicBezTo>
                    <a:pt x="8" y="70"/>
                    <a:pt x="8" y="70"/>
                    <a:pt x="8" y="70"/>
                  </a:cubicBezTo>
                  <a:cubicBezTo>
                    <a:pt x="7" y="72"/>
                    <a:pt x="7" y="72"/>
                    <a:pt x="7" y="72"/>
                  </a:cubicBezTo>
                  <a:cubicBezTo>
                    <a:pt x="7" y="74"/>
                    <a:pt x="7" y="74"/>
                    <a:pt x="7" y="74"/>
                  </a:cubicBezTo>
                  <a:cubicBezTo>
                    <a:pt x="5" y="77"/>
                    <a:pt x="5" y="77"/>
                    <a:pt x="5" y="77"/>
                  </a:cubicBezTo>
                  <a:cubicBezTo>
                    <a:pt x="4" y="80"/>
                    <a:pt x="4" y="80"/>
                    <a:pt x="4" y="80"/>
                  </a:cubicBezTo>
                  <a:cubicBezTo>
                    <a:pt x="5" y="82"/>
                    <a:pt x="5" y="82"/>
                    <a:pt x="5" y="82"/>
                  </a:cubicBezTo>
                  <a:cubicBezTo>
                    <a:pt x="5" y="84"/>
                    <a:pt x="5" y="84"/>
                    <a:pt x="5" y="84"/>
                  </a:cubicBezTo>
                  <a:cubicBezTo>
                    <a:pt x="7" y="87"/>
                    <a:pt x="7" y="87"/>
                    <a:pt x="7" y="87"/>
                  </a:cubicBezTo>
                  <a:cubicBezTo>
                    <a:pt x="7" y="88"/>
                    <a:pt x="7" y="88"/>
                    <a:pt x="7" y="88"/>
                  </a:cubicBezTo>
                  <a:cubicBezTo>
                    <a:pt x="8" y="89"/>
                    <a:pt x="8" y="89"/>
                    <a:pt x="8" y="89"/>
                  </a:cubicBezTo>
                  <a:cubicBezTo>
                    <a:pt x="7" y="91"/>
                    <a:pt x="7" y="91"/>
                    <a:pt x="7" y="91"/>
                  </a:cubicBezTo>
                  <a:cubicBezTo>
                    <a:pt x="7" y="92"/>
                    <a:pt x="7" y="92"/>
                    <a:pt x="7" y="92"/>
                  </a:cubicBezTo>
                  <a:cubicBezTo>
                    <a:pt x="6" y="92"/>
                    <a:pt x="6" y="92"/>
                    <a:pt x="6" y="92"/>
                  </a:cubicBezTo>
                  <a:cubicBezTo>
                    <a:pt x="6" y="92"/>
                    <a:pt x="6" y="92"/>
                    <a:pt x="6" y="92"/>
                  </a:cubicBezTo>
                  <a:cubicBezTo>
                    <a:pt x="5" y="90"/>
                    <a:pt x="5" y="90"/>
                    <a:pt x="5" y="90"/>
                  </a:cubicBezTo>
                  <a:cubicBezTo>
                    <a:pt x="5" y="91"/>
                    <a:pt x="5" y="91"/>
                    <a:pt x="5" y="91"/>
                  </a:cubicBezTo>
                  <a:cubicBezTo>
                    <a:pt x="4" y="90"/>
                    <a:pt x="4" y="90"/>
                    <a:pt x="4" y="90"/>
                  </a:cubicBezTo>
                  <a:cubicBezTo>
                    <a:pt x="4" y="89"/>
                    <a:pt x="4" y="89"/>
                    <a:pt x="4" y="89"/>
                  </a:cubicBezTo>
                  <a:cubicBezTo>
                    <a:pt x="3" y="87"/>
                    <a:pt x="3" y="87"/>
                    <a:pt x="3" y="87"/>
                  </a:cubicBezTo>
                  <a:cubicBezTo>
                    <a:pt x="3" y="88"/>
                    <a:pt x="3" y="88"/>
                    <a:pt x="3" y="88"/>
                  </a:cubicBezTo>
                  <a:cubicBezTo>
                    <a:pt x="3" y="90"/>
                    <a:pt x="3" y="90"/>
                    <a:pt x="3" y="90"/>
                  </a:cubicBezTo>
                  <a:cubicBezTo>
                    <a:pt x="4" y="91"/>
                    <a:pt x="4" y="91"/>
                    <a:pt x="4" y="91"/>
                  </a:cubicBezTo>
                  <a:cubicBezTo>
                    <a:pt x="5" y="93"/>
                    <a:pt x="5" y="93"/>
                    <a:pt x="5" y="93"/>
                  </a:cubicBezTo>
                  <a:cubicBezTo>
                    <a:pt x="4" y="93"/>
                    <a:pt x="4" y="93"/>
                    <a:pt x="4" y="93"/>
                  </a:cubicBezTo>
                  <a:cubicBezTo>
                    <a:pt x="3" y="92"/>
                    <a:pt x="3" y="92"/>
                    <a:pt x="3" y="92"/>
                  </a:cubicBezTo>
                  <a:cubicBezTo>
                    <a:pt x="2" y="90"/>
                    <a:pt x="2" y="90"/>
                    <a:pt x="2" y="90"/>
                  </a:cubicBezTo>
                  <a:cubicBezTo>
                    <a:pt x="2" y="91"/>
                    <a:pt x="2" y="91"/>
                    <a:pt x="2" y="91"/>
                  </a:cubicBezTo>
                  <a:cubicBezTo>
                    <a:pt x="1" y="91"/>
                    <a:pt x="1" y="91"/>
                    <a:pt x="1" y="91"/>
                  </a:cubicBezTo>
                  <a:cubicBezTo>
                    <a:pt x="2" y="93"/>
                    <a:pt x="2" y="93"/>
                    <a:pt x="2" y="93"/>
                  </a:cubicBezTo>
                  <a:cubicBezTo>
                    <a:pt x="4" y="95"/>
                    <a:pt x="4" y="95"/>
                    <a:pt x="4" y="95"/>
                  </a:cubicBezTo>
                  <a:cubicBezTo>
                    <a:pt x="5" y="98"/>
                    <a:pt x="5" y="98"/>
                    <a:pt x="5" y="98"/>
                  </a:cubicBezTo>
                  <a:cubicBezTo>
                    <a:pt x="5" y="103"/>
                    <a:pt x="5" y="103"/>
                    <a:pt x="5" y="103"/>
                  </a:cubicBezTo>
                  <a:cubicBezTo>
                    <a:pt x="6" y="104"/>
                    <a:pt x="6" y="104"/>
                    <a:pt x="6" y="104"/>
                  </a:cubicBezTo>
                  <a:cubicBezTo>
                    <a:pt x="6" y="107"/>
                    <a:pt x="6" y="107"/>
                    <a:pt x="6" y="107"/>
                  </a:cubicBezTo>
                  <a:cubicBezTo>
                    <a:pt x="8" y="111"/>
                    <a:pt x="8" y="111"/>
                    <a:pt x="8" y="111"/>
                  </a:cubicBezTo>
                  <a:cubicBezTo>
                    <a:pt x="8" y="112"/>
                    <a:pt x="8" y="112"/>
                    <a:pt x="8" y="112"/>
                  </a:cubicBezTo>
                  <a:cubicBezTo>
                    <a:pt x="8" y="118"/>
                    <a:pt x="8" y="118"/>
                    <a:pt x="8" y="118"/>
                  </a:cubicBezTo>
                  <a:cubicBezTo>
                    <a:pt x="7" y="119"/>
                    <a:pt x="7" y="119"/>
                    <a:pt x="7" y="119"/>
                  </a:cubicBezTo>
                  <a:cubicBezTo>
                    <a:pt x="8" y="120"/>
                    <a:pt x="8" y="120"/>
                    <a:pt x="8" y="120"/>
                  </a:cubicBezTo>
                  <a:cubicBezTo>
                    <a:pt x="8" y="122"/>
                    <a:pt x="8" y="122"/>
                    <a:pt x="8" y="122"/>
                  </a:cubicBezTo>
                  <a:cubicBezTo>
                    <a:pt x="9" y="124"/>
                    <a:pt x="9" y="124"/>
                    <a:pt x="9" y="124"/>
                  </a:cubicBezTo>
                  <a:cubicBezTo>
                    <a:pt x="9" y="126"/>
                    <a:pt x="9" y="126"/>
                    <a:pt x="9" y="126"/>
                  </a:cubicBezTo>
                  <a:cubicBezTo>
                    <a:pt x="8" y="126"/>
                    <a:pt x="8" y="126"/>
                    <a:pt x="8" y="126"/>
                  </a:cubicBezTo>
                  <a:cubicBezTo>
                    <a:pt x="9" y="127"/>
                    <a:pt x="9" y="127"/>
                    <a:pt x="9" y="127"/>
                  </a:cubicBezTo>
                  <a:cubicBezTo>
                    <a:pt x="8" y="128"/>
                    <a:pt x="8" y="128"/>
                    <a:pt x="8" y="128"/>
                  </a:cubicBezTo>
                  <a:cubicBezTo>
                    <a:pt x="8" y="130"/>
                    <a:pt x="8" y="130"/>
                    <a:pt x="8" y="130"/>
                  </a:cubicBezTo>
                  <a:cubicBezTo>
                    <a:pt x="7" y="131"/>
                    <a:pt x="7" y="131"/>
                    <a:pt x="7" y="131"/>
                  </a:cubicBezTo>
                  <a:cubicBezTo>
                    <a:pt x="7" y="132"/>
                    <a:pt x="7" y="132"/>
                    <a:pt x="7" y="132"/>
                  </a:cubicBezTo>
                  <a:cubicBezTo>
                    <a:pt x="7" y="133"/>
                    <a:pt x="7" y="133"/>
                    <a:pt x="7" y="133"/>
                  </a:cubicBezTo>
                  <a:cubicBezTo>
                    <a:pt x="6" y="134"/>
                    <a:pt x="6" y="134"/>
                    <a:pt x="6" y="134"/>
                  </a:cubicBezTo>
                  <a:cubicBezTo>
                    <a:pt x="6" y="135"/>
                    <a:pt x="6" y="135"/>
                    <a:pt x="6" y="135"/>
                  </a:cubicBezTo>
                  <a:cubicBezTo>
                    <a:pt x="5" y="136"/>
                    <a:pt x="5" y="136"/>
                    <a:pt x="5" y="136"/>
                  </a:cubicBezTo>
                  <a:cubicBezTo>
                    <a:pt x="4" y="136"/>
                    <a:pt x="4" y="136"/>
                    <a:pt x="4" y="136"/>
                  </a:cubicBezTo>
                  <a:cubicBezTo>
                    <a:pt x="2" y="138"/>
                    <a:pt x="2" y="138"/>
                    <a:pt x="2" y="138"/>
                  </a:cubicBezTo>
                  <a:lnTo>
                    <a:pt x="2" y="14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155"/>
            <p:cNvSpPr>
              <a:spLocks noEditPoints="1"/>
            </p:cNvSpPr>
            <p:nvPr/>
          </p:nvSpPr>
          <p:spPr bwMode="auto">
            <a:xfrm>
              <a:off x="15374000" y="-1630237"/>
              <a:ext cx="185843" cy="109549"/>
            </a:xfrm>
            <a:custGeom>
              <a:avLst/>
              <a:gdLst>
                <a:gd name="T0" fmla="*/ 36 w 95"/>
                <a:gd name="T1" fmla="*/ 54 h 56"/>
                <a:gd name="T2" fmla="*/ 31 w 95"/>
                <a:gd name="T3" fmla="*/ 48 h 56"/>
                <a:gd name="T4" fmla="*/ 42 w 95"/>
                <a:gd name="T5" fmla="*/ 52 h 56"/>
                <a:gd name="T6" fmla="*/ 52 w 95"/>
                <a:gd name="T7" fmla="*/ 50 h 56"/>
                <a:gd name="T8" fmla="*/ 59 w 95"/>
                <a:gd name="T9" fmla="*/ 46 h 56"/>
                <a:gd name="T10" fmla="*/ 65 w 95"/>
                <a:gd name="T11" fmla="*/ 44 h 56"/>
                <a:gd name="T12" fmla="*/ 69 w 95"/>
                <a:gd name="T13" fmla="*/ 46 h 56"/>
                <a:gd name="T14" fmla="*/ 80 w 95"/>
                <a:gd name="T15" fmla="*/ 37 h 56"/>
                <a:gd name="T16" fmla="*/ 86 w 95"/>
                <a:gd name="T17" fmla="*/ 37 h 56"/>
                <a:gd name="T18" fmla="*/ 88 w 95"/>
                <a:gd name="T19" fmla="*/ 31 h 56"/>
                <a:gd name="T20" fmla="*/ 94 w 95"/>
                <a:gd name="T21" fmla="*/ 31 h 56"/>
                <a:gd name="T22" fmla="*/ 92 w 95"/>
                <a:gd name="T23" fmla="*/ 21 h 56"/>
                <a:gd name="T24" fmla="*/ 90 w 95"/>
                <a:gd name="T25" fmla="*/ 18 h 56"/>
                <a:gd name="T26" fmla="*/ 86 w 95"/>
                <a:gd name="T27" fmla="*/ 16 h 56"/>
                <a:gd name="T28" fmla="*/ 88 w 95"/>
                <a:gd name="T29" fmla="*/ 8 h 56"/>
                <a:gd name="T30" fmla="*/ 86 w 95"/>
                <a:gd name="T31" fmla="*/ 4 h 56"/>
                <a:gd name="T32" fmla="*/ 80 w 95"/>
                <a:gd name="T33" fmla="*/ 6 h 56"/>
                <a:gd name="T34" fmla="*/ 78 w 95"/>
                <a:gd name="T35" fmla="*/ 4 h 56"/>
                <a:gd name="T36" fmla="*/ 71 w 95"/>
                <a:gd name="T37" fmla="*/ 4 h 56"/>
                <a:gd name="T38" fmla="*/ 67 w 95"/>
                <a:gd name="T39" fmla="*/ 6 h 56"/>
                <a:gd name="T40" fmla="*/ 59 w 95"/>
                <a:gd name="T41" fmla="*/ 6 h 56"/>
                <a:gd name="T42" fmla="*/ 57 w 95"/>
                <a:gd name="T43" fmla="*/ 14 h 56"/>
                <a:gd name="T44" fmla="*/ 52 w 95"/>
                <a:gd name="T45" fmla="*/ 8 h 56"/>
                <a:gd name="T46" fmla="*/ 46 w 95"/>
                <a:gd name="T47" fmla="*/ 12 h 56"/>
                <a:gd name="T48" fmla="*/ 40 w 95"/>
                <a:gd name="T49" fmla="*/ 8 h 56"/>
                <a:gd name="T50" fmla="*/ 38 w 95"/>
                <a:gd name="T51" fmla="*/ 18 h 56"/>
                <a:gd name="T52" fmla="*/ 32 w 95"/>
                <a:gd name="T53" fmla="*/ 20 h 56"/>
                <a:gd name="T54" fmla="*/ 29 w 95"/>
                <a:gd name="T55" fmla="*/ 20 h 56"/>
                <a:gd name="T56" fmla="*/ 27 w 95"/>
                <a:gd name="T57" fmla="*/ 12 h 56"/>
                <a:gd name="T58" fmla="*/ 29 w 95"/>
                <a:gd name="T59" fmla="*/ 8 h 56"/>
                <a:gd name="T60" fmla="*/ 23 w 95"/>
                <a:gd name="T61" fmla="*/ 2 h 56"/>
                <a:gd name="T62" fmla="*/ 13 w 95"/>
                <a:gd name="T63" fmla="*/ 2 h 56"/>
                <a:gd name="T64" fmla="*/ 19 w 95"/>
                <a:gd name="T65" fmla="*/ 2 h 56"/>
                <a:gd name="T66" fmla="*/ 17 w 95"/>
                <a:gd name="T67" fmla="*/ 4 h 56"/>
                <a:gd name="T68" fmla="*/ 19 w 95"/>
                <a:gd name="T69" fmla="*/ 8 h 56"/>
                <a:gd name="T70" fmla="*/ 13 w 95"/>
                <a:gd name="T71" fmla="*/ 4 h 56"/>
                <a:gd name="T72" fmla="*/ 10 w 95"/>
                <a:gd name="T73" fmla="*/ 6 h 56"/>
                <a:gd name="T74" fmla="*/ 11 w 95"/>
                <a:gd name="T75" fmla="*/ 10 h 56"/>
                <a:gd name="T76" fmla="*/ 10 w 95"/>
                <a:gd name="T77" fmla="*/ 12 h 56"/>
                <a:gd name="T78" fmla="*/ 6 w 95"/>
                <a:gd name="T79" fmla="*/ 12 h 56"/>
                <a:gd name="T80" fmla="*/ 4 w 95"/>
                <a:gd name="T81" fmla="*/ 14 h 56"/>
                <a:gd name="T82" fmla="*/ 8 w 95"/>
                <a:gd name="T83" fmla="*/ 20 h 56"/>
                <a:gd name="T84" fmla="*/ 13 w 95"/>
                <a:gd name="T85" fmla="*/ 16 h 56"/>
                <a:gd name="T86" fmla="*/ 19 w 95"/>
                <a:gd name="T87" fmla="*/ 16 h 56"/>
                <a:gd name="T88" fmla="*/ 21 w 95"/>
                <a:gd name="T89" fmla="*/ 16 h 56"/>
                <a:gd name="T90" fmla="*/ 25 w 95"/>
                <a:gd name="T91" fmla="*/ 20 h 56"/>
                <a:gd name="T92" fmla="*/ 17 w 95"/>
                <a:gd name="T93" fmla="*/ 21 h 56"/>
                <a:gd name="T94" fmla="*/ 25 w 95"/>
                <a:gd name="T95" fmla="*/ 23 h 56"/>
                <a:gd name="T96" fmla="*/ 15 w 95"/>
                <a:gd name="T97" fmla="*/ 25 h 56"/>
                <a:gd name="T98" fmla="*/ 13 w 95"/>
                <a:gd name="T99" fmla="*/ 25 h 56"/>
                <a:gd name="T100" fmla="*/ 6 w 95"/>
                <a:gd name="T101" fmla="*/ 25 h 56"/>
                <a:gd name="T102" fmla="*/ 8 w 95"/>
                <a:gd name="T103" fmla="*/ 29 h 56"/>
                <a:gd name="T104" fmla="*/ 17 w 95"/>
                <a:gd name="T105" fmla="*/ 31 h 56"/>
                <a:gd name="T106" fmla="*/ 19 w 95"/>
                <a:gd name="T107" fmla="*/ 35 h 56"/>
                <a:gd name="T108" fmla="*/ 21 w 95"/>
                <a:gd name="T109" fmla="*/ 39 h 56"/>
                <a:gd name="T110" fmla="*/ 23 w 95"/>
                <a:gd name="T111" fmla="*/ 37 h 56"/>
                <a:gd name="T112" fmla="*/ 17 w 95"/>
                <a:gd name="T113" fmla="*/ 41 h 56"/>
                <a:gd name="T114" fmla="*/ 13 w 95"/>
                <a:gd name="T115" fmla="*/ 41 h 56"/>
                <a:gd name="T116" fmla="*/ 15 w 95"/>
                <a:gd name="T117" fmla="*/ 46 h 56"/>
                <a:gd name="T118" fmla="*/ 27 w 95"/>
                <a:gd name="T11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56">
                  <a:moveTo>
                    <a:pt x="34" y="56"/>
                  </a:moveTo>
                  <a:lnTo>
                    <a:pt x="34" y="54"/>
                  </a:lnTo>
                  <a:lnTo>
                    <a:pt x="34" y="52"/>
                  </a:lnTo>
                  <a:lnTo>
                    <a:pt x="34" y="52"/>
                  </a:lnTo>
                  <a:lnTo>
                    <a:pt x="36" y="54"/>
                  </a:lnTo>
                  <a:lnTo>
                    <a:pt x="34" y="56"/>
                  </a:lnTo>
                  <a:lnTo>
                    <a:pt x="34" y="56"/>
                  </a:lnTo>
                  <a:close/>
                  <a:moveTo>
                    <a:pt x="29" y="46"/>
                  </a:moveTo>
                  <a:lnTo>
                    <a:pt x="31" y="46"/>
                  </a:lnTo>
                  <a:lnTo>
                    <a:pt x="31" y="48"/>
                  </a:lnTo>
                  <a:lnTo>
                    <a:pt x="34" y="50"/>
                  </a:lnTo>
                  <a:lnTo>
                    <a:pt x="36" y="50"/>
                  </a:lnTo>
                  <a:lnTo>
                    <a:pt x="36" y="50"/>
                  </a:lnTo>
                  <a:lnTo>
                    <a:pt x="38" y="50"/>
                  </a:lnTo>
                  <a:lnTo>
                    <a:pt x="42" y="52"/>
                  </a:lnTo>
                  <a:lnTo>
                    <a:pt x="48" y="52"/>
                  </a:lnTo>
                  <a:lnTo>
                    <a:pt x="50" y="54"/>
                  </a:lnTo>
                  <a:lnTo>
                    <a:pt x="52" y="52"/>
                  </a:lnTo>
                  <a:lnTo>
                    <a:pt x="52" y="50"/>
                  </a:lnTo>
                  <a:lnTo>
                    <a:pt x="52" y="50"/>
                  </a:lnTo>
                  <a:lnTo>
                    <a:pt x="52" y="50"/>
                  </a:lnTo>
                  <a:lnTo>
                    <a:pt x="55" y="52"/>
                  </a:lnTo>
                  <a:lnTo>
                    <a:pt x="57" y="50"/>
                  </a:lnTo>
                  <a:lnTo>
                    <a:pt x="57" y="46"/>
                  </a:lnTo>
                  <a:lnTo>
                    <a:pt x="59" y="46"/>
                  </a:lnTo>
                  <a:lnTo>
                    <a:pt x="59" y="48"/>
                  </a:lnTo>
                  <a:lnTo>
                    <a:pt x="59" y="48"/>
                  </a:lnTo>
                  <a:lnTo>
                    <a:pt x="61" y="48"/>
                  </a:lnTo>
                  <a:lnTo>
                    <a:pt x="63" y="48"/>
                  </a:lnTo>
                  <a:lnTo>
                    <a:pt x="65" y="44"/>
                  </a:lnTo>
                  <a:lnTo>
                    <a:pt x="65" y="46"/>
                  </a:lnTo>
                  <a:lnTo>
                    <a:pt x="67" y="46"/>
                  </a:lnTo>
                  <a:lnTo>
                    <a:pt x="69" y="46"/>
                  </a:lnTo>
                  <a:lnTo>
                    <a:pt x="69" y="46"/>
                  </a:lnTo>
                  <a:lnTo>
                    <a:pt x="69" y="46"/>
                  </a:lnTo>
                  <a:lnTo>
                    <a:pt x="73" y="42"/>
                  </a:lnTo>
                  <a:lnTo>
                    <a:pt x="74" y="41"/>
                  </a:lnTo>
                  <a:lnTo>
                    <a:pt x="80" y="39"/>
                  </a:lnTo>
                  <a:lnTo>
                    <a:pt x="82" y="39"/>
                  </a:lnTo>
                  <a:lnTo>
                    <a:pt x="80" y="37"/>
                  </a:lnTo>
                  <a:lnTo>
                    <a:pt x="80" y="35"/>
                  </a:lnTo>
                  <a:lnTo>
                    <a:pt x="82" y="35"/>
                  </a:lnTo>
                  <a:lnTo>
                    <a:pt x="82" y="37"/>
                  </a:lnTo>
                  <a:lnTo>
                    <a:pt x="86" y="39"/>
                  </a:lnTo>
                  <a:lnTo>
                    <a:pt x="86" y="37"/>
                  </a:lnTo>
                  <a:lnTo>
                    <a:pt x="88" y="35"/>
                  </a:lnTo>
                  <a:lnTo>
                    <a:pt x="86" y="35"/>
                  </a:lnTo>
                  <a:lnTo>
                    <a:pt x="86" y="33"/>
                  </a:lnTo>
                  <a:lnTo>
                    <a:pt x="88" y="33"/>
                  </a:lnTo>
                  <a:lnTo>
                    <a:pt x="88" y="31"/>
                  </a:lnTo>
                  <a:lnTo>
                    <a:pt x="88" y="29"/>
                  </a:lnTo>
                  <a:lnTo>
                    <a:pt x="90" y="31"/>
                  </a:lnTo>
                  <a:lnTo>
                    <a:pt x="90" y="33"/>
                  </a:lnTo>
                  <a:lnTo>
                    <a:pt x="92" y="33"/>
                  </a:lnTo>
                  <a:lnTo>
                    <a:pt x="94" y="31"/>
                  </a:lnTo>
                  <a:lnTo>
                    <a:pt x="92" y="29"/>
                  </a:lnTo>
                  <a:lnTo>
                    <a:pt x="90" y="27"/>
                  </a:lnTo>
                  <a:lnTo>
                    <a:pt x="90" y="25"/>
                  </a:lnTo>
                  <a:lnTo>
                    <a:pt x="92" y="23"/>
                  </a:lnTo>
                  <a:lnTo>
                    <a:pt x="92" y="21"/>
                  </a:lnTo>
                  <a:lnTo>
                    <a:pt x="94" y="21"/>
                  </a:lnTo>
                  <a:lnTo>
                    <a:pt x="95" y="21"/>
                  </a:lnTo>
                  <a:lnTo>
                    <a:pt x="95" y="20"/>
                  </a:lnTo>
                  <a:lnTo>
                    <a:pt x="94" y="18"/>
                  </a:lnTo>
                  <a:lnTo>
                    <a:pt x="90" y="18"/>
                  </a:lnTo>
                  <a:lnTo>
                    <a:pt x="88" y="20"/>
                  </a:lnTo>
                  <a:lnTo>
                    <a:pt x="90" y="18"/>
                  </a:lnTo>
                  <a:lnTo>
                    <a:pt x="90" y="16"/>
                  </a:lnTo>
                  <a:lnTo>
                    <a:pt x="88" y="16"/>
                  </a:lnTo>
                  <a:lnTo>
                    <a:pt x="86" y="16"/>
                  </a:lnTo>
                  <a:lnTo>
                    <a:pt x="86" y="14"/>
                  </a:lnTo>
                  <a:lnTo>
                    <a:pt x="88" y="12"/>
                  </a:lnTo>
                  <a:lnTo>
                    <a:pt x="88" y="12"/>
                  </a:lnTo>
                  <a:lnTo>
                    <a:pt x="88" y="10"/>
                  </a:lnTo>
                  <a:lnTo>
                    <a:pt x="88" y="8"/>
                  </a:lnTo>
                  <a:lnTo>
                    <a:pt x="86" y="10"/>
                  </a:lnTo>
                  <a:lnTo>
                    <a:pt x="84" y="10"/>
                  </a:lnTo>
                  <a:lnTo>
                    <a:pt x="84" y="8"/>
                  </a:lnTo>
                  <a:lnTo>
                    <a:pt x="86" y="6"/>
                  </a:lnTo>
                  <a:lnTo>
                    <a:pt x="86" y="4"/>
                  </a:lnTo>
                  <a:lnTo>
                    <a:pt x="86" y="4"/>
                  </a:lnTo>
                  <a:lnTo>
                    <a:pt x="88" y="4"/>
                  </a:lnTo>
                  <a:lnTo>
                    <a:pt x="86" y="2"/>
                  </a:lnTo>
                  <a:lnTo>
                    <a:pt x="84" y="4"/>
                  </a:lnTo>
                  <a:lnTo>
                    <a:pt x="80" y="6"/>
                  </a:lnTo>
                  <a:lnTo>
                    <a:pt x="80" y="8"/>
                  </a:lnTo>
                  <a:lnTo>
                    <a:pt x="78" y="8"/>
                  </a:lnTo>
                  <a:lnTo>
                    <a:pt x="78" y="6"/>
                  </a:lnTo>
                  <a:lnTo>
                    <a:pt x="78" y="4"/>
                  </a:lnTo>
                  <a:lnTo>
                    <a:pt x="78" y="4"/>
                  </a:lnTo>
                  <a:lnTo>
                    <a:pt x="76" y="2"/>
                  </a:lnTo>
                  <a:lnTo>
                    <a:pt x="74" y="2"/>
                  </a:lnTo>
                  <a:lnTo>
                    <a:pt x="74" y="2"/>
                  </a:lnTo>
                  <a:lnTo>
                    <a:pt x="73" y="2"/>
                  </a:lnTo>
                  <a:lnTo>
                    <a:pt x="71" y="4"/>
                  </a:lnTo>
                  <a:lnTo>
                    <a:pt x="73" y="6"/>
                  </a:lnTo>
                  <a:lnTo>
                    <a:pt x="71" y="8"/>
                  </a:lnTo>
                  <a:lnTo>
                    <a:pt x="69" y="8"/>
                  </a:lnTo>
                  <a:lnTo>
                    <a:pt x="67" y="8"/>
                  </a:lnTo>
                  <a:lnTo>
                    <a:pt x="67" y="6"/>
                  </a:lnTo>
                  <a:lnTo>
                    <a:pt x="67" y="6"/>
                  </a:lnTo>
                  <a:lnTo>
                    <a:pt x="65" y="8"/>
                  </a:lnTo>
                  <a:lnTo>
                    <a:pt x="63" y="10"/>
                  </a:lnTo>
                  <a:lnTo>
                    <a:pt x="61" y="10"/>
                  </a:lnTo>
                  <a:lnTo>
                    <a:pt x="59" y="6"/>
                  </a:lnTo>
                  <a:lnTo>
                    <a:pt x="57" y="8"/>
                  </a:lnTo>
                  <a:lnTo>
                    <a:pt x="57" y="6"/>
                  </a:lnTo>
                  <a:lnTo>
                    <a:pt x="55" y="6"/>
                  </a:lnTo>
                  <a:lnTo>
                    <a:pt x="55" y="10"/>
                  </a:lnTo>
                  <a:lnTo>
                    <a:pt x="57" y="14"/>
                  </a:lnTo>
                  <a:lnTo>
                    <a:pt x="55" y="18"/>
                  </a:lnTo>
                  <a:lnTo>
                    <a:pt x="55" y="14"/>
                  </a:lnTo>
                  <a:lnTo>
                    <a:pt x="53" y="12"/>
                  </a:lnTo>
                  <a:lnTo>
                    <a:pt x="53" y="10"/>
                  </a:lnTo>
                  <a:lnTo>
                    <a:pt x="52" y="8"/>
                  </a:lnTo>
                  <a:lnTo>
                    <a:pt x="53" y="6"/>
                  </a:lnTo>
                  <a:lnTo>
                    <a:pt x="50" y="6"/>
                  </a:lnTo>
                  <a:lnTo>
                    <a:pt x="46" y="8"/>
                  </a:lnTo>
                  <a:lnTo>
                    <a:pt x="46" y="10"/>
                  </a:lnTo>
                  <a:lnTo>
                    <a:pt x="46" y="12"/>
                  </a:lnTo>
                  <a:lnTo>
                    <a:pt x="44" y="14"/>
                  </a:lnTo>
                  <a:lnTo>
                    <a:pt x="44" y="14"/>
                  </a:lnTo>
                  <a:lnTo>
                    <a:pt x="42" y="12"/>
                  </a:lnTo>
                  <a:lnTo>
                    <a:pt x="42" y="12"/>
                  </a:lnTo>
                  <a:lnTo>
                    <a:pt x="40" y="8"/>
                  </a:lnTo>
                  <a:lnTo>
                    <a:pt x="40" y="6"/>
                  </a:lnTo>
                  <a:lnTo>
                    <a:pt x="36" y="8"/>
                  </a:lnTo>
                  <a:lnTo>
                    <a:pt x="38" y="12"/>
                  </a:lnTo>
                  <a:lnTo>
                    <a:pt x="38" y="14"/>
                  </a:lnTo>
                  <a:lnTo>
                    <a:pt x="38" y="18"/>
                  </a:lnTo>
                  <a:lnTo>
                    <a:pt x="36" y="18"/>
                  </a:lnTo>
                  <a:lnTo>
                    <a:pt x="34" y="18"/>
                  </a:lnTo>
                  <a:lnTo>
                    <a:pt x="34" y="16"/>
                  </a:lnTo>
                  <a:lnTo>
                    <a:pt x="32" y="18"/>
                  </a:lnTo>
                  <a:lnTo>
                    <a:pt x="32" y="20"/>
                  </a:lnTo>
                  <a:lnTo>
                    <a:pt x="31" y="20"/>
                  </a:lnTo>
                  <a:lnTo>
                    <a:pt x="31" y="23"/>
                  </a:lnTo>
                  <a:lnTo>
                    <a:pt x="29" y="20"/>
                  </a:lnTo>
                  <a:lnTo>
                    <a:pt x="27" y="20"/>
                  </a:lnTo>
                  <a:lnTo>
                    <a:pt x="29" y="20"/>
                  </a:lnTo>
                  <a:lnTo>
                    <a:pt x="29" y="18"/>
                  </a:lnTo>
                  <a:lnTo>
                    <a:pt x="29" y="16"/>
                  </a:lnTo>
                  <a:lnTo>
                    <a:pt x="27" y="16"/>
                  </a:lnTo>
                  <a:lnTo>
                    <a:pt x="29" y="14"/>
                  </a:lnTo>
                  <a:lnTo>
                    <a:pt x="27" y="12"/>
                  </a:lnTo>
                  <a:lnTo>
                    <a:pt x="29" y="14"/>
                  </a:lnTo>
                  <a:lnTo>
                    <a:pt x="31" y="12"/>
                  </a:lnTo>
                  <a:lnTo>
                    <a:pt x="29" y="10"/>
                  </a:lnTo>
                  <a:lnTo>
                    <a:pt x="27" y="10"/>
                  </a:lnTo>
                  <a:lnTo>
                    <a:pt x="29" y="8"/>
                  </a:lnTo>
                  <a:lnTo>
                    <a:pt x="29" y="6"/>
                  </a:lnTo>
                  <a:lnTo>
                    <a:pt x="27" y="8"/>
                  </a:lnTo>
                  <a:lnTo>
                    <a:pt x="25" y="6"/>
                  </a:lnTo>
                  <a:lnTo>
                    <a:pt x="23" y="4"/>
                  </a:lnTo>
                  <a:lnTo>
                    <a:pt x="23" y="2"/>
                  </a:lnTo>
                  <a:lnTo>
                    <a:pt x="21" y="0"/>
                  </a:lnTo>
                  <a:lnTo>
                    <a:pt x="19" y="2"/>
                  </a:lnTo>
                  <a:lnTo>
                    <a:pt x="17" y="0"/>
                  </a:lnTo>
                  <a:lnTo>
                    <a:pt x="15" y="0"/>
                  </a:lnTo>
                  <a:lnTo>
                    <a:pt x="13" y="2"/>
                  </a:lnTo>
                  <a:lnTo>
                    <a:pt x="15" y="2"/>
                  </a:lnTo>
                  <a:lnTo>
                    <a:pt x="17" y="2"/>
                  </a:lnTo>
                  <a:lnTo>
                    <a:pt x="17" y="2"/>
                  </a:lnTo>
                  <a:lnTo>
                    <a:pt x="17" y="2"/>
                  </a:lnTo>
                  <a:lnTo>
                    <a:pt x="19" y="2"/>
                  </a:lnTo>
                  <a:lnTo>
                    <a:pt x="21" y="4"/>
                  </a:lnTo>
                  <a:lnTo>
                    <a:pt x="21" y="4"/>
                  </a:lnTo>
                  <a:lnTo>
                    <a:pt x="19" y="4"/>
                  </a:lnTo>
                  <a:lnTo>
                    <a:pt x="17" y="4"/>
                  </a:lnTo>
                  <a:lnTo>
                    <a:pt x="17" y="4"/>
                  </a:lnTo>
                  <a:lnTo>
                    <a:pt x="19" y="6"/>
                  </a:lnTo>
                  <a:lnTo>
                    <a:pt x="21" y="8"/>
                  </a:lnTo>
                  <a:lnTo>
                    <a:pt x="21" y="10"/>
                  </a:lnTo>
                  <a:lnTo>
                    <a:pt x="19" y="10"/>
                  </a:lnTo>
                  <a:lnTo>
                    <a:pt x="19" y="8"/>
                  </a:lnTo>
                  <a:lnTo>
                    <a:pt x="17" y="8"/>
                  </a:lnTo>
                  <a:lnTo>
                    <a:pt x="17" y="8"/>
                  </a:lnTo>
                  <a:lnTo>
                    <a:pt x="15" y="8"/>
                  </a:lnTo>
                  <a:lnTo>
                    <a:pt x="15" y="6"/>
                  </a:lnTo>
                  <a:lnTo>
                    <a:pt x="13" y="4"/>
                  </a:lnTo>
                  <a:lnTo>
                    <a:pt x="11" y="4"/>
                  </a:lnTo>
                  <a:lnTo>
                    <a:pt x="10" y="4"/>
                  </a:lnTo>
                  <a:lnTo>
                    <a:pt x="11" y="6"/>
                  </a:lnTo>
                  <a:lnTo>
                    <a:pt x="11" y="8"/>
                  </a:lnTo>
                  <a:lnTo>
                    <a:pt x="10" y="6"/>
                  </a:lnTo>
                  <a:lnTo>
                    <a:pt x="8" y="6"/>
                  </a:lnTo>
                  <a:lnTo>
                    <a:pt x="8" y="6"/>
                  </a:lnTo>
                  <a:lnTo>
                    <a:pt x="10" y="8"/>
                  </a:lnTo>
                  <a:lnTo>
                    <a:pt x="10" y="8"/>
                  </a:lnTo>
                  <a:lnTo>
                    <a:pt x="11" y="10"/>
                  </a:lnTo>
                  <a:lnTo>
                    <a:pt x="10" y="10"/>
                  </a:lnTo>
                  <a:lnTo>
                    <a:pt x="8" y="10"/>
                  </a:lnTo>
                  <a:lnTo>
                    <a:pt x="8" y="12"/>
                  </a:lnTo>
                  <a:lnTo>
                    <a:pt x="11" y="12"/>
                  </a:lnTo>
                  <a:lnTo>
                    <a:pt x="10" y="12"/>
                  </a:lnTo>
                  <a:lnTo>
                    <a:pt x="10" y="14"/>
                  </a:lnTo>
                  <a:lnTo>
                    <a:pt x="10" y="14"/>
                  </a:lnTo>
                  <a:lnTo>
                    <a:pt x="10" y="14"/>
                  </a:lnTo>
                  <a:lnTo>
                    <a:pt x="6" y="12"/>
                  </a:lnTo>
                  <a:lnTo>
                    <a:pt x="6" y="12"/>
                  </a:lnTo>
                  <a:lnTo>
                    <a:pt x="4" y="12"/>
                  </a:lnTo>
                  <a:lnTo>
                    <a:pt x="6" y="14"/>
                  </a:lnTo>
                  <a:lnTo>
                    <a:pt x="6" y="16"/>
                  </a:lnTo>
                  <a:lnTo>
                    <a:pt x="6" y="16"/>
                  </a:lnTo>
                  <a:lnTo>
                    <a:pt x="4" y="14"/>
                  </a:lnTo>
                  <a:lnTo>
                    <a:pt x="2" y="14"/>
                  </a:lnTo>
                  <a:lnTo>
                    <a:pt x="0" y="16"/>
                  </a:lnTo>
                  <a:lnTo>
                    <a:pt x="4" y="16"/>
                  </a:lnTo>
                  <a:lnTo>
                    <a:pt x="6" y="18"/>
                  </a:lnTo>
                  <a:lnTo>
                    <a:pt x="8" y="20"/>
                  </a:lnTo>
                  <a:lnTo>
                    <a:pt x="10" y="18"/>
                  </a:lnTo>
                  <a:lnTo>
                    <a:pt x="11" y="16"/>
                  </a:lnTo>
                  <a:lnTo>
                    <a:pt x="11" y="14"/>
                  </a:lnTo>
                  <a:lnTo>
                    <a:pt x="13" y="16"/>
                  </a:lnTo>
                  <a:lnTo>
                    <a:pt x="13" y="16"/>
                  </a:lnTo>
                  <a:lnTo>
                    <a:pt x="13" y="16"/>
                  </a:lnTo>
                  <a:lnTo>
                    <a:pt x="15" y="16"/>
                  </a:lnTo>
                  <a:lnTo>
                    <a:pt x="15" y="18"/>
                  </a:lnTo>
                  <a:lnTo>
                    <a:pt x="17" y="18"/>
                  </a:lnTo>
                  <a:lnTo>
                    <a:pt x="19" y="16"/>
                  </a:lnTo>
                  <a:lnTo>
                    <a:pt x="19" y="16"/>
                  </a:lnTo>
                  <a:lnTo>
                    <a:pt x="19" y="18"/>
                  </a:lnTo>
                  <a:lnTo>
                    <a:pt x="19" y="18"/>
                  </a:lnTo>
                  <a:lnTo>
                    <a:pt x="21" y="16"/>
                  </a:lnTo>
                  <a:lnTo>
                    <a:pt x="21" y="16"/>
                  </a:lnTo>
                  <a:lnTo>
                    <a:pt x="21" y="18"/>
                  </a:lnTo>
                  <a:lnTo>
                    <a:pt x="23" y="18"/>
                  </a:lnTo>
                  <a:lnTo>
                    <a:pt x="23" y="18"/>
                  </a:lnTo>
                  <a:lnTo>
                    <a:pt x="25" y="20"/>
                  </a:lnTo>
                  <a:lnTo>
                    <a:pt x="25" y="20"/>
                  </a:lnTo>
                  <a:lnTo>
                    <a:pt x="23" y="20"/>
                  </a:lnTo>
                  <a:lnTo>
                    <a:pt x="21" y="20"/>
                  </a:lnTo>
                  <a:lnTo>
                    <a:pt x="19" y="20"/>
                  </a:lnTo>
                  <a:lnTo>
                    <a:pt x="17" y="21"/>
                  </a:lnTo>
                  <a:lnTo>
                    <a:pt x="17" y="21"/>
                  </a:lnTo>
                  <a:lnTo>
                    <a:pt x="21" y="23"/>
                  </a:lnTo>
                  <a:lnTo>
                    <a:pt x="23" y="23"/>
                  </a:lnTo>
                  <a:lnTo>
                    <a:pt x="23" y="21"/>
                  </a:lnTo>
                  <a:lnTo>
                    <a:pt x="25" y="21"/>
                  </a:lnTo>
                  <a:lnTo>
                    <a:pt x="25" y="23"/>
                  </a:lnTo>
                  <a:lnTo>
                    <a:pt x="23" y="23"/>
                  </a:lnTo>
                  <a:lnTo>
                    <a:pt x="19" y="25"/>
                  </a:lnTo>
                  <a:lnTo>
                    <a:pt x="19" y="23"/>
                  </a:lnTo>
                  <a:lnTo>
                    <a:pt x="17" y="25"/>
                  </a:lnTo>
                  <a:lnTo>
                    <a:pt x="15" y="25"/>
                  </a:lnTo>
                  <a:lnTo>
                    <a:pt x="15" y="23"/>
                  </a:lnTo>
                  <a:lnTo>
                    <a:pt x="15" y="23"/>
                  </a:lnTo>
                  <a:lnTo>
                    <a:pt x="13" y="23"/>
                  </a:lnTo>
                  <a:lnTo>
                    <a:pt x="13" y="23"/>
                  </a:lnTo>
                  <a:lnTo>
                    <a:pt x="13" y="25"/>
                  </a:lnTo>
                  <a:lnTo>
                    <a:pt x="11" y="25"/>
                  </a:lnTo>
                  <a:lnTo>
                    <a:pt x="11" y="25"/>
                  </a:lnTo>
                  <a:lnTo>
                    <a:pt x="10" y="25"/>
                  </a:lnTo>
                  <a:lnTo>
                    <a:pt x="8" y="25"/>
                  </a:lnTo>
                  <a:lnTo>
                    <a:pt x="6" y="25"/>
                  </a:lnTo>
                  <a:lnTo>
                    <a:pt x="4" y="25"/>
                  </a:lnTo>
                  <a:lnTo>
                    <a:pt x="2" y="25"/>
                  </a:lnTo>
                  <a:lnTo>
                    <a:pt x="4" y="27"/>
                  </a:lnTo>
                  <a:lnTo>
                    <a:pt x="6" y="29"/>
                  </a:lnTo>
                  <a:lnTo>
                    <a:pt x="8" y="29"/>
                  </a:lnTo>
                  <a:lnTo>
                    <a:pt x="8" y="29"/>
                  </a:lnTo>
                  <a:lnTo>
                    <a:pt x="11" y="29"/>
                  </a:lnTo>
                  <a:lnTo>
                    <a:pt x="15" y="29"/>
                  </a:lnTo>
                  <a:lnTo>
                    <a:pt x="17" y="29"/>
                  </a:lnTo>
                  <a:lnTo>
                    <a:pt x="17" y="31"/>
                  </a:lnTo>
                  <a:lnTo>
                    <a:pt x="15" y="31"/>
                  </a:lnTo>
                  <a:lnTo>
                    <a:pt x="15" y="33"/>
                  </a:lnTo>
                  <a:lnTo>
                    <a:pt x="17" y="33"/>
                  </a:lnTo>
                  <a:lnTo>
                    <a:pt x="19" y="35"/>
                  </a:lnTo>
                  <a:lnTo>
                    <a:pt x="19" y="35"/>
                  </a:lnTo>
                  <a:lnTo>
                    <a:pt x="23" y="33"/>
                  </a:lnTo>
                  <a:lnTo>
                    <a:pt x="21" y="35"/>
                  </a:lnTo>
                  <a:lnTo>
                    <a:pt x="19" y="35"/>
                  </a:lnTo>
                  <a:lnTo>
                    <a:pt x="19" y="37"/>
                  </a:lnTo>
                  <a:lnTo>
                    <a:pt x="21" y="39"/>
                  </a:lnTo>
                  <a:lnTo>
                    <a:pt x="23" y="35"/>
                  </a:lnTo>
                  <a:lnTo>
                    <a:pt x="27" y="37"/>
                  </a:lnTo>
                  <a:lnTo>
                    <a:pt x="27" y="37"/>
                  </a:lnTo>
                  <a:lnTo>
                    <a:pt x="25" y="37"/>
                  </a:lnTo>
                  <a:lnTo>
                    <a:pt x="23" y="37"/>
                  </a:lnTo>
                  <a:lnTo>
                    <a:pt x="21" y="39"/>
                  </a:lnTo>
                  <a:lnTo>
                    <a:pt x="19" y="39"/>
                  </a:lnTo>
                  <a:lnTo>
                    <a:pt x="19" y="41"/>
                  </a:lnTo>
                  <a:lnTo>
                    <a:pt x="19" y="41"/>
                  </a:lnTo>
                  <a:lnTo>
                    <a:pt x="17" y="41"/>
                  </a:lnTo>
                  <a:lnTo>
                    <a:pt x="15" y="42"/>
                  </a:lnTo>
                  <a:lnTo>
                    <a:pt x="15" y="41"/>
                  </a:lnTo>
                  <a:lnTo>
                    <a:pt x="13" y="39"/>
                  </a:lnTo>
                  <a:lnTo>
                    <a:pt x="13" y="41"/>
                  </a:lnTo>
                  <a:lnTo>
                    <a:pt x="13" y="41"/>
                  </a:lnTo>
                  <a:lnTo>
                    <a:pt x="13" y="42"/>
                  </a:lnTo>
                  <a:lnTo>
                    <a:pt x="13" y="42"/>
                  </a:lnTo>
                  <a:lnTo>
                    <a:pt x="13" y="42"/>
                  </a:lnTo>
                  <a:lnTo>
                    <a:pt x="13" y="46"/>
                  </a:lnTo>
                  <a:lnTo>
                    <a:pt x="15" y="46"/>
                  </a:lnTo>
                  <a:lnTo>
                    <a:pt x="15" y="46"/>
                  </a:lnTo>
                  <a:lnTo>
                    <a:pt x="17" y="46"/>
                  </a:lnTo>
                  <a:lnTo>
                    <a:pt x="21" y="46"/>
                  </a:lnTo>
                  <a:lnTo>
                    <a:pt x="23" y="44"/>
                  </a:lnTo>
                  <a:lnTo>
                    <a:pt x="27" y="46"/>
                  </a:lnTo>
                  <a:lnTo>
                    <a:pt x="27" y="46"/>
                  </a:lnTo>
                  <a:lnTo>
                    <a:pt x="29" y="46"/>
                  </a:lnTo>
                  <a:lnTo>
                    <a:pt x="29" y="4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1" name="Freeform 10"/>
            <p:cNvSpPr>
              <a:spLocks noEditPoints="1"/>
            </p:cNvSpPr>
            <p:nvPr/>
          </p:nvSpPr>
          <p:spPr bwMode="auto">
            <a:xfrm>
              <a:off x="16260174" y="-2453811"/>
              <a:ext cx="2771986" cy="1508257"/>
            </a:xfrm>
            <a:custGeom>
              <a:avLst/>
              <a:gdLst>
                <a:gd name="T0" fmla="*/ 568 w 742"/>
                <a:gd name="T1" fmla="*/ 331 h 404"/>
                <a:gd name="T2" fmla="*/ 518 w 742"/>
                <a:gd name="T3" fmla="*/ 289 h 404"/>
                <a:gd name="T4" fmla="*/ 463 w 742"/>
                <a:gd name="T5" fmla="*/ 325 h 404"/>
                <a:gd name="T6" fmla="*/ 360 w 742"/>
                <a:gd name="T7" fmla="*/ 326 h 404"/>
                <a:gd name="T8" fmla="*/ 254 w 742"/>
                <a:gd name="T9" fmla="*/ 311 h 404"/>
                <a:gd name="T10" fmla="*/ 187 w 742"/>
                <a:gd name="T11" fmla="*/ 319 h 404"/>
                <a:gd name="T12" fmla="*/ 126 w 742"/>
                <a:gd name="T13" fmla="*/ 345 h 404"/>
                <a:gd name="T14" fmla="*/ 108 w 742"/>
                <a:gd name="T15" fmla="*/ 403 h 404"/>
                <a:gd name="T16" fmla="*/ 63 w 742"/>
                <a:gd name="T17" fmla="*/ 344 h 404"/>
                <a:gd name="T18" fmla="*/ 10 w 742"/>
                <a:gd name="T19" fmla="*/ 271 h 404"/>
                <a:gd name="T20" fmla="*/ 21 w 742"/>
                <a:gd name="T21" fmla="*/ 193 h 404"/>
                <a:gd name="T22" fmla="*/ 27 w 742"/>
                <a:gd name="T23" fmla="*/ 219 h 404"/>
                <a:gd name="T24" fmla="*/ 76 w 742"/>
                <a:gd name="T25" fmla="*/ 213 h 404"/>
                <a:gd name="T26" fmla="*/ 116 w 742"/>
                <a:gd name="T27" fmla="*/ 193 h 404"/>
                <a:gd name="T28" fmla="*/ 183 w 742"/>
                <a:gd name="T29" fmla="*/ 182 h 404"/>
                <a:gd name="T30" fmla="*/ 203 w 742"/>
                <a:gd name="T31" fmla="*/ 184 h 404"/>
                <a:gd name="T32" fmla="*/ 222 w 742"/>
                <a:gd name="T33" fmla="*/ 179 h 404"/>
                <a:gd name="T34" fmla="*/ 214 w 742"/>
                <a:gd name="T35" fmla="*/ 139 h 404"/>
                <a:gd name="T36" fmla="*/ 223 w 742"/>
                <a:gd name="T37" fmla="*/ 117 h 404"/>
                <a:gd name="T38" fmla="*/ 245 w 742"/>
                <a:gd name="T39" fmla="*/ 78 h 404"/>
                <a:gd name="T40" fmla="*/ 280 w 742"/>
                <a:gd name="T41" fmla="*/ 53 h 404"/>
                <a:gd name="T42" fmla="*/ 326 w 742"/>
                <a:gd name="T43" fmla="*/ 76 h 404"/>
                <a:gd name="T44" fmla="*/ 346 w 742"/>
                <a:gd name="T45" fmla="*/ 92 h 404"/>
                <a:gd name="T46" fmla="*/ 419 w 742"/>
                <a:gd name="T47" fmla="*/ 88 h 404"/>
                <a:gd name="T48" fmla="*/ 471 w 742"/>
                <a:gd name="T49" fmla="*/ 83 h 404"/>
                <a:gd name="T50" fmla="*/ 521 w 742"/>
                <a:gd name="T51" fmla="*/ 74 h 404"/>
                <a:gd name="T52" fmla="*/ 632 w 742"/>
                <a:gd name="T53" fmla="*/ 76 h 404"/>
                <a:gd name="T54" fmla="*/ 702 w 742"/>
                <a:gd name="T55" fmla="*/ 62 h 404"/>
                <a:gd name="T56" fmla="*/ 734 w 742"/>
                <a:gd name="T57" fmla="*/ 79 h 404"/>
                <a:gd name="T58" fmla="*/ 714 w 742"/>
                <a:gd name="T59" fmla="*/ 107 h 404"/>
                <a:gd name="T60" fmla="*/ 717 w 742"/>
                <a:gd name="T61" fmla="*/ 151 h 404"/>
                <a:gd name="T62" fmla="*/ 680 w 742"/>
                <a:gd name="T63" fmla="*/ 201 h 404"/>
                <a:gd name="T64" fmla="*/ 692 w 742"/>
                <a:gd name="T65" fmla="*/ 275 h 404"/>
                <a:gd name="T66" fmla="*/ 665 w 742"/>
                <a:gd name="T67" fmla="*/ 167 h 404"/>
                <a:gd name="T68" fmla="*/ 633 w 742"/>
                <a:gd name="T69" fmla="*/ 186 h 404"/>
                <a:gd name="T70" fmla="*/ 593 w 742"/>
                <a:gd name="T71" fmla="*/ 214 h 404"/>
                <a:gd name="T72" fmla="*/ 584 w 742"/>
                <a:gd name="T73" fmla="*/ 270 h 404"/>
                <a:gd name="T74" fmla="*/ 589 w 742"/>
                <a:gd name="T75" fmla="*/ 368 h 404"/>
                <a:gd name="T76" fmla="*/ 50 w 742"/>
                <a:gd name="T77" fmla="*/ 42 h 404"/>
                <a:gd name="T78" fmla="*/ 69 w 742"/>
                <a:gd name="T79" fmla="*/ 25 h 404"/>
                <a:gd name="T80" fmla="*/ 64 w 742"/>
                <a:gd name="T81" fmla="*/ 42 h 404"/>
                <a:gd name="T82" fmla="*/ 67 w 742"/>
                <a:gd name="T83" fmla="*/ 43 h 404"/>
                <a:gd name="T84" fmla="*/ 83 w 742"/>
                <a:gd name="T85" fmla="*/ 36 h 404"/>
                <a:gd name="T86" fmla="*/ 107 w 742"/>
                <a:gd name="T87" fmla="*/ 139 h 404"/>
                <a:gd name="T88" fmla="*/ 130 w 742"/>
                <a:gd name="T89" fmla="*/ 91 h 404"/>
                <a:gd name="T90" fmla="*/ 102 w 742"/>
                <a:gd name="T91" fmla="*/ 129 h 404"/>
                <a:gd name="T92" fmla="*/ 97 w 742"/>
                <a:gd name="T93" fmla="*/ 146 h 404"/>
                <a:gd name="T94" fmla="*/ 123 w 742"/>
                <a:gd name="T95" fmla="*/ 171 h 404"/>
                <a:gd name="T96" fmla="*/ 238 w 742"/>
                <a:gd name="T97" fmla="*/ 154 h 404"/>
                <a:gd name="T98" fmla="*/ 187 w 742"/>
                <a:gd name="T99" fmla="*/ 134 h 404"/>
                <a:gd name="T100" fmla="*/ 201 w 742"/>
                <a:gd name="T101" fmla="*/ 89 h 404"/>
                <a:gd name="T102" fmla="*/ 242 w 742"/>
                <a:gd name="T103" fmla="*/ 64 h 404"/>
                <a:gd name="T104" fmla="*/ 185 w 742"/>
                <a:gd name="T105" fmla="*/ 7 h 404"/>
                <a:gd name="T106" fmla="*/ 212 w 742"/>
                <a:gd name="T107" fmla="*/ 31 h 404"/>
                <a:gd name="T108" fmla="*/ 457 w 742"/>
                <a:gd name="T109" fmla="*/ 21 h 404"/>
                <a:gd name="T110" fmla="*/ 415 w 742"/>
                <a:gd name="T111" fmla="*/ 31 h 404"/>
                <a:gd name="T112" fmla="*/ 248 w 742"/>
                <a:gd name="T113" fmla="*/ 24 h 404"/>
                <a:gd name="T114" fmla="*/ 338 w 742"/>
                <a:gd name="T115" fmla="*/ 84 h 404"/>
                <a:gd name="T116" fmla="*/ 586 w 742"/>
                <a:gd name="T117" fmla="*/ 79 h 404"/>
                <a:gd name="T118" fmla="*/ 628 w 742"/>
                <a:gd name="T119" fmla="*/ 307 h 404"/>
                <a:gd name="T120" fmla="*/ 622 w 742"/>
                <a:gd name="T121" fmla="*/ 326 h 404"/>
                <a:gd name="T122" fmla="*/ 686 w 742"/>
                <a:gd name="T123" fmla="*/ 205 h 404"/>
                <a:gd name="T124" fmla="*/ 683 w 742"/>
                <a:gd name="T125" fmla="*/ 30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2" h="404">
                  <a:moveTo>
                    <a:pt x="575" y="371"/>
                  </a:moveTo>
                  <a:cubicBezTo>
                    <a:pt x="575" y="371"/>
                    <a:pt x="575" y="371"/>
                    <a:pt x="575" y="371"/>
                  </a:cubicBezTo>
                  <a:cubicBezTo>
                    <a:pt x="574" y="370"/>
                    <a:pt x="574" y="370"/>
                    <a:pt x="574" y="370"/>
                  </a:cubicBezTo>
                  <a:cubicBezTo>
                    <a:pt x="574" y="370"/>
                    <a:pt x="574" y="370"/>
                    <a:pt x="574" y="370"/>
                  </a:cubicBezTo>
                  <a:cubicBezTo>
                    <a:pt x="575" y="370"/>
                    <a:pt x="575" y="370"/>
                    <a:pt x="575" y="370"/>
                  </a:cubicBezTo>
                  <a:cubicBezTo>
                    <a:pt x="575" y="369"/>
                    <a:pt x="575" y="369"/>
                    <a:pt x="575" y="369"/>
                  </a:cubicBezTo>
                  <a:cubicBezTo>
                    <a:pt x="574" y="369"/>
                    <a:pt x="574" y="369"/>
                    <a:pt x="574" y="369"/>
                  </a:cubicBezTo>
                  <a:cubicBezTo>
                    <a:pt x="574" y="368"/>
                    <a:pt x="574" y="368"/>
                    <a:pt x="574" y="368"/>
                  </a:cubicBezTo>
                  <a:cubicBezTo>
                    <a:pt x="574" y="367"/>
                    <a:pt x="574" y="367"/>
                    <a:pt x="574" y="367"/>
                  </a:cubicBezTo>
                  <a:cubicBezTo>
                    <a:pt x="575" y="367"/>
                    <a:pt x="575" y="367"/>
                    <a:pt x="575" y="367"/>
                  </a:cubicBezTo>
                  <a:cubicBezTo>
                    <a:pt x="576" y="367"/>
                    <a:pt x="576" y="367"/>
                    <a:pt x="576" y="367"/>
                  </a:cubicBezTo>
                  <a:cubicBezTo>
                    <a:pt x="576" y="367"/>
                    <a:pt x="576" y="367"/>
                    <a:pt x="576" y="367"/>
                  </a:cubicBezTo>
                  <a:cubicBezTo>
                    <a:pt x="576" y="366"/>
                    <a:pt x="576" y="366"/>
                    <a:pt x="576" y="366"/>
                  </a:cubicBezTo>
                  <a:cubicBezTo>
                    <a:pt x="576" y="366"/>
                    <a:pt x="576" y="366"/>
                    <a:pt x="576" y="366"/>
                  </a:cubicBezTo>
                  <a:cubicBezTo>
                    <a:pt x="576" y="365"/>
                    <a:pt x="576" y="365"/>
                    <a:pt x="576" y="365"/>
                  </a:cubicBezTo>
                  <a:cubicBezTo>
                    <a:pt x="577" y="365"/>
                    <a:pt x="577" y="365"/>
                    <a:pt x="577" y="365"/>
                  </a:cubicBezTo>
                  <a:cubicBezTo>
                    <a:pt x="577" y="364"/>
                    <a:pt x="577" y="364"/>
                    <a:pt x="577" y="364"/>
                  </a:cubicBezTo>
                  <a:cubicBezTo>
                    <a:pt x="577" y="363"/>
                    <a:pt x="577" y="363"/>
                    <a:pt x="577" y="363"/>
                  </a:cubicBezTo>
                  <a:cubicBezTo>
                    <a:pt x="576" y="362"/>
                    <a:pt x="576" y="362"/>
                    <a:pt x="576" y="362"/>
                  </a:cubicBezTo>
                  <a:cubicBezTo>
                    <a:pt x="576" y="361"/>
                    <a:pt x="576" y="361"/>
                    <a:pt x="576" y="361"/>
                  </a:cubicBezTo>
                  <a:cubicBezTo>
                    <a:pt x="576" y="360"/>
                    <a:pt x="576" y="360"/>
                    <a:pt x="576" y="360"/>
                  </a:cubicBezTo>
                  <a:cubicBezTo>
                    <a:pt x="576" y="358"/>
                    <a:pt x="576" y="358"/>
                    <a:pt x="576" y="358"/>
                  </a:cubicBezTo>
                  <a:cubicBezTo>
                    <a:pt x="576" y="358"/>
                    <a:pt x="576" y="358"/>
                    <a:pt x="576" y="358"/>
                  </a:cubicBezTo>
                  <a:cubicBezTo>
                    <a:pt x="575" y="357"/>
                    <a:pt x="575" y="357"/>
                    <a:pt x="575" y="357"/>
                  </a:cubicBezTo>
                  <a:cubicBezTo>
                    <a:pt x="575" y="356"/>
                    <a:pt x="575" y="356"/>
                    <a:pt x="575" y="356"/>
                  </a:cubicBezTo>
                  <a:cubicBezTo>
                    <a:pt x="574" y="355"/>
                    <a:pt x="574" y="355"/>
                    <a:pt x="574" y="355"/>
                  </a:cubicBezTo>
                  <a:cubicBezTo>
                    <a:pt x="573" y="353"/>
                    <a:pt x="573" y="353"/>
                    <a:pt x="573" y="353"/>
                  </a:cubicBezTo>
                  <a:cubicBezTo>
                    <a:pt x="573" y="353"/>
                    <a:pt x="573" y="353"/>
                    <a:pt x="573" y="353"/>
                  </a:cubicBezTo>
                  <a:cubicBezTo>
                    <a:pt x="573" y="352"/>
                    <a:pt x="573" y="352"/>
                    <a:pt x="573" y="352"/>
                  </a:cubicBezTo>
                  <a:cubicBezTo>
                    <a:pt x="574" y="352"/>
                    <a:pt x="574" y="352"/>
                    <a:pt x="574" y="352"/>
                  </a:cubicBezTo>
                  <a:cubicBezTo>
                    <a:pt x="574" y="352"/>
                    <a:pt x="574" y="352"/>
                    <a:pt x="574" y="352"/>
                  </a:cubicBezTo>
                  <a:cubicBezTo>
                    <a:pt x="575" y="351"/>
                    <a:pt x="575" y="351"/>
                    <a:pt x="575" y="351"/>
                  </a:cubicBezTo>
                  <a:cubicBezTo>
                    <a:pt x="575" y="350"/>
                    <a:pt x="575" y="350"/>
                    <a:pt x="575" y="350"/>
                  </a:cubicBezTo>
                  <a:cubicBezTo>
                    <a:pt x="576" y="349"/>
                    <a:pt x="576" y="349"/>
                    <a:pt x="576" y="349"/>
                  </a:cubicBezTo>
                  <a:cubicBezTo>
                    <a:pt x="576" y="349"/>
                    <a:pt x="576" y="349"/>
                    <a:pt x="576" y="349"/>
                  </a:cubicBezTo>
                  <a:cubicBezTo>
                    <a:pt x="577" y="349"/>
                    <a:pt x="577" y="349"/>
                    <a:pt x="577" y="349"/>
                  </a:cubicBezTo>
                  <a:cubicBezTo>
                    <a:pt x="578" y="349"/>
                    <a:pt x="578" y="349"/>
                    <a:pt x="578" y="349"/>
                  </a:cubicBezTo>
                  <a:cubicBezTo>
                    <a:pt x="582" y="350"/>
                    <a:pt x="582" y="350"/>
                    <a:pt x="582" y="350"/>
                  </a:cubicBezTo>
                  <a:cubicBezTo>
                    <a:pt x="582" y="350"/>
                    <a:pt x="582" y="350"/>
                    <a:pt x="582" y="350"/>
                  </a:cubicBezTo>
                  <a:cubicBezTo>
                    <a:pt x="583" y="350"/>
                    <a:pt x="583" y="350"/>
                    <a:pt x="583" y="350"/>
                  </a:cubicBezTo>
                  <a:cubicBezTo>
                    <a:pt x="583" y="350"/>
                    <a:pt x="583" y="350"/>
                    <a:pt x="583" y="350"/>
                  </a:cubicBezTo>
                  <a:cubicBezTo>
                    <a:pt x="583" y="349"/>
                    <a:pt x="583" y="349"/>
                    <a:pt x="583" y="349"/>
                  </a:cubicBezTo>
                  <a:cubicBezTo>
                    <a:pt x="583" y="348"/>
                    <a:pt x="583" y="348"/>
                    <a:pt x="583" y="348"/>
                  </a:cubicBezTo>
                  <a:cubicBezTo>
                    <a:pt x="583" y="348"/>
                    <a:pt x="583" y="348"/>
                    <a:pt x="583" y="348"/>
                  </a:cubicBezTo>
                  <a:cubicBezTo>
                    <a:pt x="583" y="347"/>
                    <a:pt x="583" y="347"/>
                    <a:pt x="583" y="347"/>
                  </a:cubicBezTo>
                  <a:cubicBezTo>
                    <a:pt x="583" y="347"/>
                    <a:pt x="583" y="347"/>
                    <a:pt x="583" y="347"/>
                  </a:cubicBezTo>
                  <a:cubicBezTo>
                    <a:pt x="583" y="346"/>
                    <a:pt x="583" y="346"/>
                    <a:pt x="583" y="346"/>
                  </a:cubicBezTo>
                  <a:cubicBezTo>
                    <a:pt x="583" y="345"/>
                    <a:pt x="583" y="345"/>
                    <a:pt x="583" y="345"/>
                  </a:cubicBezTo>
                  <a:cubicBezTo>
                    <a:pt x="583" y="345"/>
                    <a:pt x="583" y="345"/>
                    <a:pt x="583" y="345"/>
                  </a:cubicBezTo>
                  <a:cubicBezTo>
                    <a:pt x="583" y="344"/>
                    <a:pt x="583" y="344"/>
                    <a:pt x="583" y="344"/>
                  </a:cubicBezTo>
                  <a:cubicBezTo>
                    <a:pt x="583" y="344"/>
                    <a:pt x="583" y="344"/>
                    <a:pt x="583" y="344"/>
                  </a:cubicBezTo>
                  <a:cubicBezTo>
                    <a:pt x="583" y="343"/>
                    <a:pt x="583" y="343"/>
                    <a:pt x="583" y="343"/>
                  </a:cubicBezTo>
                  <a:cubicBezTo>
                    <a:pt x="584" y="343"/>
                    <a:pt x="584" y="343"/>
                    <a:pt x="584" y="343"/>
                  </a:cubicBezTo>
                  <a:cubicBezTo>
                    <a:pt x="584" y="342"/>
                    <a:pt x="584" y="342"/>
                    <a:pt x="584" y="342"/>
                  </a:cubicBezTo>
                  <a:cubicBezTo>
                    <a:pt x="584" y="342"/>
                    <a:pt x="584" y="342"/>
                    <a:pt x="584" y="342"/>
                  </a:cubicBezTo>
                  <a:cubicBezTo>
                    <a:pt x="583" y="341"/>
                    <a:pt x="583" y="341"/>
                    <a:pt x="583" y="341"/>
                  </a:cubicBezTo>
                  <a:cubicBezTo>
                    <a:pt x="583" y="341"/>
                    <a:pt x="583" y="341"/>
                    <a:pt x="583" y="341"/>
                  </a:cubicBezTo>
                  <a:cubicBezTo>
                    <a:pt x="584" y="340"/>
                    <a:pt x="584" y="340"/>
                    <a:pt x="584" y="340"/>
                  </a:cubicBezTo>
                  <a:cubicBezTo>
                    <a:pt x="584" y="340"/>
                    <a:pt x="584" y="340"/>
                    <a:pt x="584" y="340"/>
                  </a:cubicBezTo>
                  <a:cubicBezTo>
                    <a:pt x="584" y="339"/>
                    <a:pt x="584" y="339"/>
                    <a:pt x="584" y="339"/>
                  </a:cubicBezTo>
                  <a:cubicBezTo>
                    <a:pt x="583" y="338"/>
                    <a:pt x="583" y="338"/>
                    <a:pt x="583" y="338"/>
                  </a:cubicBezTo>
                  <a:cubicBezTo>
                    <a:pt x="583" y="337"/>
                    <a:pt x="583" y="337"/>
                    <a:pt x="583" y="337"/>
                  </a:cubicBezTo>
                  <a:cubicBezTo>
                    <a:pt x="583" y="337"/>
                    <a:pt x="583" y="337"/>
                    <a:pt x="583" y="337"/>
                  </a:cubicBezTo>
                  <a:cubicBezTo>
                    <a:pt x="584" y="337"/>
                    <a:pt x="584" y="337"/>
                    <a:pt x="584" y="337"/>
                  </a:cubicBezTo>
                  <a:cubicBezTo>
                    <a:pt x="584" y="336"/>
                    <a:pt x="584" y="336"/>
                    <a:pt x="584" y="336"/>
                  </a:cubicBezTo>
                  <a:cubicBezTo>
                    <a:pt x="583" y="336"/>
                    <a:pt x="583" y="336"/>
                    <a:pt x="583" y="336"/>
                  </a:cubicBezTo>
                  <a:cubicBezTo>
                    <a:pt x="583" y="335"/>
                    <a:pt x="583" y="335"/>
                    <a:pt x="583" y="335"/>
                  </a:cubicBezTo>
                  <a:cubicBezTo>
                    <a:pt x="583" y="335"/>
                    <a:pt x="583" y="335"/>
                    <a:pt x="583" y="335"/>
                  </a:cubicBezTo>
                  <a:cubicBezTo>
                    <a:pt x="583" y="335"/>
                    <a:pt x="583" y="335"/>
                    <a:pt x="583" y="335"/>
                  </a:cubicBezTo>
                  <a:cubicBezTo>
                    <a:pt x="583" y="334"/>
                    <a:pt x="583" y="334"/>
                    <a:pt x="583" y="334"/>
                  </a:cubicBezTo>
                  <a:cubicBezTo>
                    <a:pt x="583" y="333"/>
                    <a:pt x="583" y="333"/>
                    <a:pt x="583" y="333"/>
                  </a:cubicBezTo>
                  <a:cubicBezTo>
                    <a:pt x="583" y="333"/>
                    <a:pt x="583" y="333"/>
                    <a:pt x="583" y="333"/>
                  </a:cubicBezTo>
                  <a:cubicBezTo>
                    <a:pt x="582" y="332"/>
                    <a:pt x="582" y="332"/>
                    <a:pt x="582" y="332"/>
                  </a:cubicBezTo>
                  <a:cubicBezTo>
                    <a:pt x="582" y="332"/>
                    <a:pt x="582" y="332"/>
                    <a:pt x="582" y="332"/>
                  </a:cubicBezTo>
                  <a:cubicBezTo>
                    <a:pt x="583" y="331"/>
                    <a:pt x="583" y="331"/>
                    <a:pt x="583" y="331"/>
                  </a:cubicBezTo>
                  <a:cubicBezTo>
                    <a:pt x="584" y="331"/>
                    <a:pt x="584" y="331"/>
                    <a:pt x="584" y="331"/>
                  </a:cubicBezTo>
                  <a:cubicBezTo>
                    <a:pt x="584" y="330"/>
                    <a:pt x="584" y="330"/>
                    <a:pt x="584" y="330"/>
                  </a:cubicBezTo>
                  <a:cubicBezTo>
                    <a:pt x="584" y="329"/>
                    <a:pt x="584" y="329"/>
                    <a:pt x="584" y="329"/>
                  </a:cubicBezTo>
                  <a:cubicBezTo>
                    <a:pt x="584" y="328"/>
                    <a:pt x="584" y="328"/>
                    <a:pt x="584" y="328"/>
                  </a:cubicBezTo>
                  <a:cubicBezTo>
                    <a:pt x="584" y="328"/>
                    <a:pt x="584" y="328"/>
                    <a:pt x="584" y="328"/>
                  </a:cubicBezTo>
                  <a:cubicBezTo>
                    <a:pt x="583" y="327"/>
                    <a:pt x="583" y="327"/>
                    <a:pt x="583" y="327"/>
                  </a:cubicBezTo>
                  <a:cubicBezTo>
                    <a:pt x="583" y="327"/>
                    <a:pt x="583" y="327"/>
                    <a:pt x="583" y="327"/>
                  </a:cubicBezTo>
                  <a:cubicBezTo>
                    <a:pt x="582" y="326"/>
                    <a:pt x="582" y="326"/>
                    <a:pt x="582" y="326"/>
                  </a:cubicBezTo>
                  <a:cubicBezTo>
                    <a:pt x="582" y="325"/>
                    <a:pt x="582" y="325"/>
                    <a:pt x="582" y="325"/>
                  </a:cubicBezTo>
                  <a:cubicBezTo>
                    <a:pt x="583" y="325"/>
                    <a:pt x="583" y="325"/>
                    <a:pt x="583" y="325"/>
                  </a:cubicBezTo>
                  <a:cubicBezTo>
                    <a:pt x="582" y="324"/>
                    <a:pt x="582" y="324"/>
                    <a:pt x="582" y="324"/>
                  </a:cubicBezTo>
                  <a:cubicBezTo>
                    <a:pt x="582" y="323"/>
                    <a:pt x="582" y="323"/>
                    <a:pt x="582" y="323"/>
                  </a:cubicBezTo>
                  <a:cubicBezTo>
                    <a:pt x="581" y="323"/>
                    <a:pt x="581" y="323"/>
                    <a:pt x="581" y="323"/>
                  </a:cubicBezTo>
                  <a:cubicBezTo>
                    <a:pt x="580" y="323"/>
                    <a:pt x="580" y="323"/>
                    <a:pt x="580" y="323"/>
                  </a:cubicBezTo>
                  <a:cubicBezTo>
                    <a:pt x="579" y="323"/>
                    <a:pt x="579" y="323"/>
                    <a:pt x="579" y="323"/>
                  </a:cubicBezTo>
                  <a:cubicBezTo>
                    <a:pt x="578" y="323"/>
                    <a:pt x="578" y="323"/>
                    <a:pt x="578" y="323"/>
                  </a:cubicBezTo>
                  <a:cubicBezTo>
                    <a:pt x="578" y="323"/>
                    <a:pt x="578" y="323"/>
                    <a:pt x="578" y="323"/>
                  </a:cubicBezTo>
                  <a:cubicBezTo>
                    <a:pt x="577" y="324"/>
                    <a:pt x="577" y="324"/>
                    <a:pt x="577" y="324"/>
                  </a:cubicBezTo>
                  <a:cubicBezTo>
                    <a:pt x="577" y="324"/>
                    <a:pt x="577" y="324"/>
                    <a:pt x="577" y="324"/>
                  </a:cubicBezTo>
                  <a:cubicBezTo>
                    <a:pt x="576" y="325"/>
                    <a:pt x="576" y="325"/>
                    <a:pt x="576" y="325"/>
                  </a:cubicBezTo>
                  <a:cubicBezTo>
                    <a:pt x="576" y="325"/>
                    <a:pt x="576" y="325"/>
                    <a:pt x="576" y="325"/>
                  </a:cubicBezTo>
                  <a:cubicBezTo>
                    <a:pt x="575" y="326"/>
                    <a:pt x="575" y="326"/>
                    <a:pt x="575" y="326"/>
                  </a:cubicBezTo>
                  <a:cubicBezTo>
                    <a:pt x="574" y="326"/>
                    <a:pt x="574" y="326"/>
                    <a:pt x="574" y="326"/>
                  </a:cubicBezTo>
                  <a:cubicBezTo>
                    <a:pt x="573" y="326"/>
                    <a:pt x="573" y="326"/>
                    <a:pt x="573" y="326"/>
                  </a:cubicBezTo>
                  <a:cubicBezTo>
                    <a:pt x="573" y="327"/>
                    <a:pt x="573" y="327"/>
                    <a:pt x="573" y="327"/>
                  </a:cubicBezTo>
                  <a:cubicBezTo>
                    <a:pt x="573" y="327"/>
                    <a:pt x="573" y="327"/>
                    <a:pt x="573" y="327"/>
                  </a:cubicBezTo>
                  <a:cubicBezTo>
                    <a:pt x="572" y="328"/>
                    <a:pt x="572" y="328"/>
                    <a:pt x="572" y="328"/>
                  </a:cubicBezTo>
                  <a:cubicBezTo>
                    <a:pt x="572" y="329"/>
                    <a:pt x="572" y="329"/>
                    <a:pt x="572" y="329"/>
                  </a:cubicBezTo>
                  <a:cubicBezTo>
                    <a:pt x="572" y="329"/>
                    <a:pt x="572" y="329"/>
                    <a:pt x="572" y="329"/>
                  </a:cubicBezTo>
                  <a:cubicBezTo>
                    <a:pt x="572" y="329"/>
                    <a:pt x="572" y="329"/>
                    <a:pt x="572" y="329"/>
                  </a:cubicBezTo>
                  <a:cubicBezTo>
                    <a:pt x="571" y="330"/>
                    <a:pt x="571" y="330"/>
                    <a:pt x="571" y="330"/>
                  </a:cubicBezTo>
                  <a:cubicBezTo>
                    <a:pt x="569" y="330"/>
                    <a:pt x="569" y="330"/>
                    <a:pt x="569" y="330"/>
                  </a:cubicBezTo>
                  <a:cubicBezTo>
                    <a:pt x="569" y="330"/>
                    <a:pt x="569" y="330"/>
                    <a:pt x="569" y="330"/>
                  </a:cubicBezTo>
                  <a:cubicBezTo>
                    <a:pt x="568" y="330"/>
                    <a:pt x="568" y="330"/>
                    <a:pt x="568" y="330"/>
                  </a:cubicBezTo>
                  <a:cubicBezTo>
                    <a:pt x="568" y="331"/>
                    <a:pt x="568" y="331"/>
                    <a:pt x="568" y="331"/>
                  </a:cubicBezTo>
                  <a:cubicBezTo>
                    <a:pt x="567" y="331"/>
                    <a:pt x="567" y="331"/>
                    <a:pt x="567" y="331"/>
                  </a:cubicBezTo>
                  <a:cubicBezTo>
                    <a:pt x="567" y="330"/>
                    <a:pt x="567" y="330"/>
                    <a:pt x="567" y="330"/>
                  </a:cubicBezTo>
                  <a:cubicBezTo>
                    <a:pt x="566" y="330"/>
                    <a:pt x="566" y="330"/>
                    <a:pt x="566" y="330"/>
                  </a:cubicBezTo>
                  <a:cubicBezTo>
                    <a:pt x="565" y="330"/>
                    <a:pt x="565" y="330"/>
                    <a:pt x="565" y="330"/>
                  </a:cubicBezTo>
                  <a:cubicBezTo>
                    <a:pt x="564" y="330"/>
                    <a:pt x="564" y="330"/>
                    <a:pt x="564" y="330"/>
                  </a:cubicBezTo>
                  <a:cubicBezTo>
                    <a:pt x="564" y="330"/>
                    <a:pt x="564" y="330"/>
                    <a:pt x="564" y="330"/>
                  </a:cubicBezTo>
                  <a:cubicBezTo>
                    <a:pt x="563" y="330"/>
                    <a:pt x="563" y="330"/>
                    <a:pt x="563" y="330"/>
                  </a:cubicBezTo>
                  <a:cubicBezTo>
                    <a:pt x="562" y="329"/>
                    <a:pt x="562" y="329"/>
                    <a:pt x="562" y="329"/>
                  </a:cubicBezTo>
                  <a:cubicBezTo>
                    <a:pt x="562" y="328"/>
                    <a:pt x="562" y="328"/>
                    <a:pt x="562" y="328"/>
                  </a:cubicBezTo>
                  <a:cubicBezTo>
                    <a:pt x="561" y="327"/>
                    <a:pt x="561" y="327"/>
                    <a:pt x="561" y="327"/>
                  </a:cubicBezTo>
                  <a:cubicBezTo>
                    <a:pt x="561" y="327"/>
                    <a:pt x="561" y="327"/>
                    <a:pt x="561" y="327"/>
                  </a:cubicBezTo>
                  <a:cubicBezTo>
                    <a:pt x="561" y="326"/>
                    <a:pt x="561" y="326"/>
                    <a:pt x="561" y="326"/>
                  </a:cubicBezTo>
                  <a:cubicBezTo>
                    <a:pt x="561" y="325"/>
                    <a:pt x="561" y="325"/>
                    <a:pt x="561" y="325"/>
                  </a:cubicBezTo>
                  <a:cubicBezTo>
                    <a:pt x="561" y="324"/>
                    <a:pt x="561" y="324"/>
                    <a:pt x="561" y="324"/>
                  </a:cubicBezTo>
                  <a:cubicBezTo>
                    <a:pt x="561" y="324"/>
                    <a:pt x="561" y="324"/>
                    <a:pt x="561" y="324"/>
                  </a:cubicBezTo>
                  <a:cubicBezTo>
                    <a:pt x="560" y="324"/>
                    <a:pt x="560" y="324"/>
                    <a:pt x="560" y="324"/>
                  </a:cubicBezTo>
                  <a:cubicBezTo>
                    <a:pt x="560" y="323"/>
                    <a:pt x="560" y="323"/>
                    <a:pt x="560" y="323"/>
                  </a:cubicBezTo>
                  <a:cubicBezTo>
                    <a:pt x="560" y="322"/>
                    <a:pt x="560" y="322"/>
                    <a:pt x="560" y="322"/>
                  </a:cubicBezTo>
                  <a:cubicBezTo>
                    <a:pt x="560" y="322"/>
                    <a:pt x="560" y="322"/>
                    <a:pt x="560" y="322"/>
                  </a:cubicBezTo>
                  <a:cubicBezTo>
                    <a:pt x="560" y="321"/>
                    <a:pt x="560" y="321"/>
                    <a:pt x="560" y="321"/>
                  </a:cubicBezTo>
                  <a:cubicBezTo>
                    <a:pt x="560" y="321"/>
                    <a:pt x="560" y="321"/>
                    <a:pt x="560" y="321"/>
                  </a:cubicBezTo>
                  <a:cubicBezTo>
                    <a:pt x="559" y="321"/>
                    <a:pt x="559" y="321"/>
                    <a:pt x="559" y="321"/>
                  </a:cubicBezTo>
                  <a:cubicBezTo>
                    <a:pt x="559" y="321"/>
                    <a:pt x="559" y="321"/>
                    <a:pt x="559" y="321"/>
                  </a:cubicBezTo>
                  <a:cubicBezTo>
                    <a:pt x="558" y="321"/>
                    <a:pt x="558" y="321"/>
                    <a:pt x="558" y="321"/>
                  </a:cubicBezTo>
                  <a:cubicBezTo>
                    <a:pt x="558" y="322"/>
                    <a:pt x="558" y="322"/>
                    <a:pt x="558" y="322"/>
                  </a:cubicBezTo>
                  <a:cubicBezTo>
                    <a:pt x="557" y="321"/>
                    <a:pt x="557" y="321"/>
                    <a:pt x="557" y="321"/>
                  </a:cubicBezTo>
                  <a:cubicBezTo>
                    <a:pt x="556" y="321"/>
                    <a:pt x="556" y="321"/>
                    <a:pt x="556" y="321"/>
                  </a:cubicBezTo>
                  <a:cubicBezTo>
                    <a:pt x="556" y="321"/>
                    <a:pt x="556" y="321"/>
                    <a:pt x="556" y="321"/>
                  </a:cubicBezTo>
                  <a:cubicBezTo>
                    <a:pt x="555" y="321"/>
                    <a:pt x="555" y="321"/>
                    <a:pt x="555" y="321"/>
                  </a:cubicBezTo>
                  <a:cubicBezTo>
                    <a:pt x="554" y="320"/>
                    <a:pt x="554" y="320"/>
                    <a:pt x="554" y="320"/>
                  </a:cubicBezTo>
                  <a:cubicBezTo>
                    <a:pt x="554" y="320"/>
                    <a:pt x="554" y="320"/>
                    <a:pt x="554" y="320"/>
                  </a:cubicBezTo>
                  <a:cubicBezTo>
                    <a:pt x="554" y="319"/>
                    <a:pt x="554" y="319"/>
                    <a:pt x="554" y="319"/>
                  </a:cubicBezTo>
                  <a:cubicBezTo>
                    <a:pt x="553" y="319"/>
                    <a:pt x="553" y="319"/>
                    <a:pt x="553" y="319"/>
                  </a:cubicBezTo>
                  <a:cubicBezTo>
                    <a:pt x="553" y="319"/>
                    <a:pt x="553" y="319"/>
                    <a:pt x="553" y="319"/>
                  </a:cubicBezTo>
                  <a:cubicBezTo>
                    <a:pt x="552" y="318"/>
                    <a:pt x="552" y="318"/>
                    <a:pt x="552" y="318"/>
                  </a:cubicBezTo>
                  <a:cubicBezTo>
                    <a:pt x="552" y="318"/>
                    <a:pt x="552" y="318"/>
                    <a:pt x="552" y="318"/>
                  </a:cubicBezTo>
                  <a:cubicBezTo>
                    <a:pt x="551" y="318"/>
                    <a:pt x="551" y="318"/>
                    <a:pt x="551" y="318"/>
                  </a:cubicBezTo>
                  <a:cubicBezTo>
                    <a:pt x="551" y="317"/>
                    <a:pt x="551" y="317"/>
                    <a:pt x="551" y="317"/>
                  </a:cubicBezTo>
                  <a:cubicBezTo>
                    <a:pt x="551" y="317"/>
                    <a:pt x="551" y="317"/>
                    <a:pt x="551" y="317"/>
                  </a:cubicBezTo>
                  <a:cubicBezTo>
                    <a:pt x="550" y="317"/>
                    <a:pt x="550" y="317"/>
                    <a:pt x="550" y="317"/>
                  </a:cubicBezTo>
                  <a:cubicBezTo>
                    <a:pt x="550" y="317"/>
                    <a:pt x="550" y="317"/>
                    <a:pt x="550" y="317"/>
                  </a:cubicBezTo>
                  <a:cubicBezTo>
                    <a:pt x="549" y="317"/>
                    <a:pt x="549" y="317"/>
                    <a:pt x="549" y="317"/>
                  </a:cubicBezTo>
                  <a:cubicBezTo>
                    <a:pt x="549" y="317"/>
                    <a:pt x="549" y="317"/>
                    <a:pt x="549" y="317"/>
                  </a:cubicBezTo>
                  <a:cubicBezTo>
                    <a:pt x="549" y="318"/>
                    <a:pt x="549" y="318"/>
                    <a:pt x="549" y="318"/>
                  </a:cubicBezTo>
                  <a:cubicBezTo>
                    <a:pt x="548" y="317"/>
                    <a:pt x="548" y="317"/>
                    <a:pt x="548" y="317"/>
                  </a:cubicBezTo>
                  <a:cubicBezTo>
                    <a:pt x="547" y="317"/>
                    <a:pt x="547" y="317"/>
                    <a:pt x="547" y="317"/>
                  </a:cubicBezTo>
                  <a:cubicBezTo>
                    <a:pt x="547" y="317"/>
                    <a:pt x="547" y="317"/>
                    <a:pt x="547" y="317"/>
                  </a:cubicBezTo>
                  <a:cubicBezTo>
                    <a:pt x="546" y="317"/>
                    <a:pt x="546" y="317"/>
                    <a:pt x="546" y="317"/>
                  </a:cubicBezTo>
                  <a:cubicBezTo>
                    <a:pt x="545" y="316"/>
                    <a:pt x="545" y="316"/>
                    <a:pt x="545" y="316"/>
                  </a:cubicBezTo>
                  <a:cubicBezTo>
                    <a:pt x="546" y="316"/>
                    <a:pt x="546" y="316"/>
                    <a:pt x="546" y="316"/>
                  </a:cubicBezTo>
                  <a:cubicBezTo>
                    <a:pt x="546" y="316"/>
                    <a:pt x="546" y="316"/>
                    <a:pt x="546" y="316"/>
                  </a:cubicBezTo>
                  <a:cubicBezTo>
                    <a:pt x="545" y="316"/>
                    <a:pt x="545" y="316"/>
                    <a:pt x="545" y="316"/>
                  </a:cubicBezTo>
                  <a:cubicBezTo>
                    <a:pt x="544" y="316"/>
                    <a:pt x="544" y="316"/>
                    <a:pt x="544" y="316"/>
                  </a:cubicBezTo>
                  <a:cubicBezTo>
                    <a:pt x="543" y="316"/>
                    <a:pt x="543" y="316"/>
                    <a:pt x="543" y="316"/>
                  </a:cubicBezTo>
                  <a:cubicBezTo>
                    <a:pt x="543" y="316"/>
                    <a:pt x="543" y="316"/>
                    <a:pt x="543" y="316"/>
                  </a:cubicBezTo>
                  <a:cubicBezTo>
                    <a:pt x="542" y="316"/>
                    <a:pt x="542" y="316"/>
                    <a:pt x="542" y="316"/>
                  </a:cubicBezTo>
                  <a:cubicBezTo>
                    <a:pt x="542" y="316"/>
                    <a:pt x="542" y="316"/>
                    <a:pt x="542" y="316"/>
                  </a:cubicBezTo>
                  <a:cubicBezTo>
                    <a:pt x="541" y="316"/>
                    <a:pt x="541" y="316"/>
                    <a:pt x="541" y="316"/>
                  </a:cubicBezTo>
                  <a:cubicBezTo>
                    <a:pt x="540" y="315"/>
                    <a:pt x="540" y="315"/>
                    <a:pt x="540" y="315"/>
                  </a:cubicBezTo>
                  <a:cubicBezTo>
                    <a:pt x="540" y="315"/>
                    <a:pt x="540" y="315"/>
                    <a:pt x="540" y="315"/>
                  </a:cubicBezTo>
                  <a:cubicBezTo>
                    <a:pt x="538" y="314"/>
                    <a:pt x="538" y="314"/>
                    <a:pt x="538" y="314"/>
                  </a:cubicBezTo>
                  <a:cubicBezTo>
                    <a:pt x="538" y="313"/>
                    <a:pt x="538" y="313"/>
                    <a:pt x="538" y="313"/>
                  </a:cubicBezTo>
                  <a:cubicBezTo>
                    <a:pt x="538" y="312"/>
                    <a:pt x="538" y="312"/>
                    <a:pt x="538" y="312"/>
                  </a:cubicBezTo>
                  <a:cubicBezTo>
                    <a:pt x="538" y="311"/>
                    <a:pt x="538" y="311"/>
                    <a:pt x="538" y="311"/>
                  </a:cubicBezTo>
                  <a:cubicBezTo>
                    <a:pt x="537" y="311"/>
                    <a:pt x="537" y="311"/>
                    <a:pt x="537" y="311"/>
                  </a:cubicBezTo>
                  <a:cubicBezTo>
                    <a:pt x="536" y="311"/>
                    <a:pt x="536" y="311"/>
                    <a:pt x="536" y="311"/>
                  </a:cubicBezTo>
                  <a:cubicBezTo>
                    <a:pt x="536" y="310"/>
                    <a:pt x="536" y="310"/>
                    <a:pt x="536" y="310"/>
                  </a:cubicBezTo>
                  <a:cubicBezTo>
                    <a:pt x="536" y="310"/>
                    <a:pt x="536" y="310"/>
                    <a:pt x="536" y="310"/>
                  </a:cubicBezTo>
                  <a:cubicBezTo>
                    <a:pt x="536" y="308"/>
                    <a:pt x="536" y="308"/>
                    <a:pt x="536" y="308"/>
                  </a:cubicBezTo>
                  <a:cubicBezTo>
                    <a:pt x="535" y="308"/>
                    <a:pt x="535" y="308"/>
                    <a:pt x="535" y="308"/>
                  </a:cubicBezTo>
                  <a:cubicBezTo>
                    <a:pt x="533" y="306"/>
                    <a:pt x="533" y="306"/>
                    <a:pt x="533" y="306"/>
                  </a:cubicBezTo>
                  <a:cubicBezTo>
                    <a:pt x="532" y="305"/>
                    <a:pt x="532" y="305"/>
                    <a:pt x="532" y="305"/>
                  </a:cubicBezTo>
                  <a:cubicBezTo>
                    <a:pt x="532" y="304"/>
                    <a:pt x="532" y="304"/>
                    <a:pt x="532" y="304"/>
                  </a:cubicBezTo>
                  <a:cubicBezTo>
                    <a:pt x="531" y="304"/>
                    <a:pt x="531" y="304"/>
                    <a:pt x="531" y="304"/>
                  </a:cubicBezTo>
                  <a:cubicBezTo>
                    <a:pt x="531" y="304"/>
                    <a:pt x="531" y="304"/>
                    <a:pt x="531" y="304"/>
                  </a:cubicBezTo>
                  <a:cubicBezTo>
                    <a:pt x="531" y="304"/>
                    <a:pt x="531" y="304"/>
                    <a:pt x="531" y="304"/>
                  </a:cubicBezTo>
                  <a:cubicBezTo>
                    <a:pt x="531" y="303"/>
                    <a:pt x="531" y="303"/>
                    <a:pt x="531" y="303"/>
                  </a:cubicBezTo>
                  <a:cubicBezTo>
                    <a:pt x="531" y="303"/>
                    <a:pt x="531" y="303"/>
                    <a:pt x="531" y="303"/>
                  </a:cubicBezTo>
                  <a:cubicBezTo>
                    <a:pt x="530" y="302"/>
                    <a:pt x="530" y="302"/>
                    <a:pt x="530" y="302"/>
                  </a:cubicBezTo>
                  <a:cubicBezTo>
                    <a:pt x="530" y="301"/>
                    <a:pt x="530" y="301"/>
                    <a:pt x="530" y="301"/>
                  </a:cubicBezTo>
                  <a:cubicBezTo>
                    <a:pt x="529" y="301"/>
                    <a:pt x="529" y="301"/>
                    <a:pt x="529" y="301"/>
                  </a:cubicBezTo>
                  <a:cubicBezTo>
                    <a:pt x="529" y="300"/>
                    <a:pt x="529" y="300"/>
                    <a:pt x="529" y="300"/>
                  </a:cubicBezTo>
                  <a:cubicBezTo>
                    <a:pt x="528" y="300"/>
                    <a:pt x="528" y="300"/>
                    <a:pt x="528" y="300"/>
                  </a:cubicBezTo>
                  <a:cubicBezTo>
                    <a:pt x="528" y="299"/>
                    <a:pt x="528" y="299"/>
                    <a:pt x="528" y="299"/>
                  </a:cubicBezTo>
                  <a:cubicBezTo>
                    <a:pt x="526" y="298"/>
                    <a:pt x="526" y="298"/>
                    <a:pt x="526" y="298"/>
                  </a:cubicBezTo>
                  <a:cubicBezTo>
                    <a:pt x="526" y="298"/>
                    <a:pt x="526" y="298"/>
                    <a:pt x="526" y="298"/>
                  </a:cubicBezTo>
                  <a:cubicBezTo>
                    <a:pt x="527" y="297"/>
                    <a:pt x="527" y="297"/>
                    <a:pt x="527" y="297"/>
                  </a:cubicBezTo>
                  <a:cubicBezTo>
                    <a:pt x="527" y="296"/>
                    <a:pt x="527" y="296"/>
                    <a:pt x="527" y="296"/>
                  </a:cubicBezTo>
                  <a:cubicBezTo>
                    <a:pt x="525" y="296"/>
                    <a:pt x="525" y="296"/>
                    <a:pt x="525" y="296"/>
                  </a:cubicBezTo>
                  <a:cubicBezTo>
                    <a:pt x="525" y="296"/>
                    <a:pt x="525" y="296"/>
                    <a:pt x="525" y="296"/>
                  </a:cubicBezTo>
                  <a:cubicBezTo>
                    <a:pt x="525" y="295"/>
                    <a:pt x="525" y="295"/>
                    <a:pt x="525" y="295"/>
                  </a:cubicBezTo>
                  <a:cubicBezTo>
                    <a:pt x="525" y="295"/>
                    <a:pt x="525" y="295"/>
                    <a:pt x="525" y="295"/>
                  </a:cubicBezTo>
                  <a:cubicBezTo>
                    <a:pt x="525" y="294"/>
                    <a:pt x="525" y="294"/>
                    <a:pt x="525" y="294"/>
                  </a:cubicBezTo>
                  <a:cubicBezTo>
                    <a:pt x="524" y="293"/>
                    <a:pt x="524" y="293"/>
                    <a:pt x="524" y="293"/>
                  </a:cubicBezTo>
                  <a:cubicBezTo>
                    <a:pt x="524" y="293"/>
                    <a:pt x="524" y="293"/>
                    <a:pt x="524" y="293"/>
                  </a:cubicBezTo>
                  <a:cubicBezTo>
                    <a:pt x="524" y="293"/>
                    <a:pt x="524" y="293"/>
                    <a:pt x="524" y="293"/>
                  </a:cubicBezTo>
                  <a:cubicBezTo>
                    <a:pt x="523" y="292"/>
                    <a:pt x="523" y="292"/>
                    <a:pt x="523" y="292"/>
                  </a:cubicBezTo>
                  <a:cubicBezTo>
                    <a:pt x="523" y="292"/>
                    <a:pt x="523" y="292"/>
                    <a:pt x="523" y="292"/>
                  </a:cubicBezTo>
                  <a:cubicBezTo>
                    <a:pt x="522" y="292"/>
                    <a:pt x="522" y="292"/>
                    <a:pt x="522" y="292"/>
                  </a:cubicBezTo>
                  <a:cubicBezTo>
                    <a:pt x="521" y="292"/>
                    <a:pt x="521" y="292"/>
                    <a:pt x="521" y="292"/>
                  </a:cubicBezTo>
                  <a:cubicBezTo>
                    <a:pt x="522" y="291"/>
                    <a:pt x="522" y="291"/>
                    <a:pt x="522" y="291"/>
                  </a:cubicBezTo>
                  <a:cubicBezTo>
                    <a:pt x="522" y="291"/>
                    <a:pt x="522" y="291"/>
                    <a:pt x="522" y="291"/>
                  </a:cubicBezTo>
                  <a:cubicBezTo>
                    <a:pt x="521" y="291"/>
                    <a:pt x="521" y="291"/>
                    <a:pt x="521" y="291"/>
                  </a:cubicBezTo>
                  <a:cubicBezTo>
                    <a:pt x="520" y="291"/>
                    <a:pt x="520" y="291"/>
                    <a:pt x="520" y="291"/>
                  </a:cubicBezTo>
                  <a:cubicBezTo>
                    <a:pt x="520" y="291"/>
                    <a:pt x="520" y="291"/>
                    <a:pt x="520" y="291"/>
                  </a:cubicBezTo>
                  <a:cubicBezTo>
                    <a:pt x="519" y="291"/>
                    <a:pt x="519" y="291"/>
                    <a:pt x="519" y="291"/>
                  </a:cubicBezTo>
                  <a:cubicBezTo>
                    <a:pt x="519" y="290"/>
                    <a:pt x="519" y="290"/>
                    <a:pt x="519" y="290"/>
                  </a:cubicBezTo>
                  <a:cubicBezTo>
                    <a:pt x="519" y="290"/>
                    <a:pt x="519" y="290"/>
                    <a:pt x="519" y="290"/>
                  </a:cubicBezTo>
                  <a:cubicBezTo>
                    <a:pt x="519" y="289"/>
                    <a:pt x="519" y="289"/>
                    <a:pt x="519" y="289"/>
                  </a:cubicBezTo>
                  <a:cubicBezTo>
                    <a:pt x="518" y="289"/>
                    <a:pt x="518" y="289"/>
                    <a:pt x="518" y="289"/>
                  </a:cubicBezTo>
                  <a:cubicBezTo>
                    <a:pt x="518" y="289"/>
                    <a:pt x="518" y="289"/>
                    <a:pt x="518" y="289"/>
                  </a:cubicBezTo>
                  <a:cubicBezTo>
                    <a:pt x="517" y="288"/>
                    <a:pt x="517" y="288"/>
                    <a:pt x="517" y="288"/>
                  </a:cubicBezTo>
                  <a:cubicBezTo>
                    <a:pt x="517" y="289"/>
                    <a:pt x="517" y="289"/>
                    <a:pt x="517" y="289"/>
                  </a:cubicBezTo>
                  <a:cubicBezTo>
                    <a:pt x="516" y="289"/>
                    <a:pt x="516" y="289"/>
                    <a:pt x="516" y="289"/>
                  </a:cubicBezTo>
                  <a:cubicBezTo>
                    <a:pt x="515" y="288"/>
                    <a:pt x="515" y="288"/>
                    <a:pt x="515" y="288"/>
                  </a:cubicBezTo>
                  <a:cubicBezTo>
                    <a:pt x="515" y="289"/>
                    <a:pt x="515" y="289"/>
                    <a:pt x="515" y="289"/>
                  </a:cubicBezTo>
                  <a:cubicBezTo>
                    <a:pt x="515" y="289"/>
                    <a:pt x="515" y="289"/>
                    <a:pt x="515" y="289"/>
                  </a:cubicBezTo>
                  <a:cubicBezTo>
                    <a:pt x="514" y="289"/>
                    <a:pt x="514" y="289"/>
                    <a:pt x="514" y="289"/>
                  </a:cubicBezTo>
                  <a:cubicBezTo>
                    <a:pt x="513" y="289"/>
                    <a:pt x="513" y="289"/>
                    <a:pt x="513" y="289"/>
                  </a:cubicBezTo>
                  <a:cubicBezTo>
                    <a:pt x="513" y="289"/>
                    <a:pt x="513" y="289"/>
                    <a:pt x="513" y="289"/>
                  </a:cubicBezTo>
                  <a:cubicBezTo>
                    <a:pt x="512" y="289"/>
                    <a:pt x="512" y="289"/>
                    <a:pt x="512" y="289"/>
                  </a:cubicBezTo>
                  <a:cubicBezTo>
                    <a:pt x="511" y="289"/>
                    <a:pt x="511" y="289"/>
                    <a:pt x="511" y="289"/>
                  </a:cubicBezTo>
                  <a:cubicBezTo>
                    <a:pt x="511" y="288"/>
                    <a:pt x="511" y="288"/>
                    <a:pt x="511" y="288"/>
                  </a:cubicBezTo>
                  <a:cubicBezTo>
                    <a:pt x="510" y="288"/>
                    <a:pt x="510" y="288"/>
                    <a:pt x="510" y="288"/>
                  </a:cubicBezTo>
                  <a:cubicBezTo>
                    <a:pt x="508" y="288"/>
                    <a:pt x="508" y="288"/>
                    <a:pt x="508" y="288"/>
                  </a:cubicBezTo>
                  <a:cubicBezTo>
                    <a:pt x="508" y="287"/>
                    <a:pt x="508" y="287"/>
                    <a:pt x="508" y="287"/>
                  </a:cubicBezTo>
                  <a:cubicBezTo>
                    <a:pt x="507" y="287"/>
                    <a:pt x="507" y="287"/>
                    <a:pt x="507" y="287"/>
                  </a:cubicBezTo>
                  <a:cubicBezTo>
                    <a:pt x="506" y="287"/>
                    <a:pt x="506" y="287"/>
                    <a:pt x="506" y="287"/>
                  </a:cubicBezTo>
                  <a:cubicBezTo>
                    <a:pt x="506" y="287"/>
                    <a:pt x="506" y="287"/>
                    <a:pt x="506" y="287"/>
                  </a:cubicBezTo>
                  <a:cubicBezTo>
                    <a:pt x="504" y="287"/>
                    <a:pt x="504" y="287"/>
                    <a:pt x="504" y="287"/>
                  </a:cubicBezTo>
                  <a:cubicBezTo>
                    <a:pt x="504" y="288"/>
                    <a:pt x="504" y="288"/>
                    <a:pt x="504" y="288"/>
                  </a:cubicBezTo>
                  <a:cubicBezTo>
                    <a:pt x="503" y="288"/>
                    <a:pt x="503" y="288"/>
                    <a:pt x="503" y="288"/>
                  </a:cubicBezTo>
                  <a:cubicBezTo>
                    <a:pt x="503" y="289"/>
                    <a:pt x="503" y="289"/>
                    <a:pt x="503" y="289"/>
                  </a:cubicBezTo>
                  <a:cubicBezTo>
                    <a:pt x="502" y="289"/>
                    <a:pt x="502" y="289"/>
                    <a:pt x="502" y="289"/>
                  </a:cubicBezTo>
                  <a:cubicBezTo>
                    <a:pt x="501" y="289"/>
                    <a:pt x="501" y="289"/>
                    <a:pt x="501" y="289"/>
                  </a:cubicBezTo>
                  <a:cubicBezTo>
                    <a:pt x="500" y="288"/>
                    <a:pt x="500" y="288"/>
                    <a:pt x="500" y="288"/>
                  </a:cubicBezTo>
                  <a:cubicBezTo>
                    <a:pt x="499" y="289"/>
                    <a:pt x="499" y="289"/>
                    <a:pt x="499" y="289"/>
                  </a:cubicBezTo>
                  <a:cubicBezTo>
                    <a:pt x="498" y="289"/>
                    <a:pt x="498" y="289"/>
                    <a:pt x="498" y="289"/>
                  </a:cubicBezTo>
                  <a:cubicBezTo>
                    <a:pt x="498" y="290"/>
                    <a:pt x="498" y="290"/>
                    <a:pt x="498" y="290"/>
                  </a:cubicBezTo>
                  <a:cubicBezTo>
                    <a:pt x="497" y="290"/>
                    <a:pt x="497" y="290"/>
                    <a:pt x="497" y="290"/>
                  </a:cubicBezTo>
                  <a:cubicBezTo>
                    <a:pt x="496" y="290"/>
                    <a:pt x="496" y="290"/>
                    <a:pt x="496" y="290"/>
                  </a:cubicBezTo>
                  <a:cubicBezTo>
                    <a:pt x="496" y="290"/>
                    <a:pt x="496" y="290"/>
                    <a:pt x="496" y="290"/>
                  </a:cubicBezTo>
                  <a:cubicBezTo>
                    <a:pt x="495" y="290"/>
                    <a:pt x="495" y="290"/>
                    <a:pt x="495" y="290"/>
                  </a:cubicBezTo>
                  <a:cubicBezTo>
                    <a:pt x="494" y="291"/>
                    <a:pt x="494" y="291"/>
                    <a:pt x="494" y="291"/>
                  </a:cubicBezTo>
                  <a:cubicBezTo>
                    <a:pt x="493" y="291"/>
                    <a:pt x="493" y="291"/>
                    <a:pt x="493" y="291"/>
                  </a:cubicBezTo>
                  <a:cubicBezTo>
                    <a:pt x="492" y="291"/>
                    <a:pt x="492" y="291"/>
                    <a:pt x="492" y="291"/>
                  </a:cubicBezTo>
                  <a:cubicBezTo>
                    <a:pt x="492" y="292"/>
                    <a:pt x="492" y="292"/>
                    <a:pt x="492" y="292"/>
                  </a:cubicBezTo>
                  <a:cubicBezTo>
                    <a:pt x="492" y="293"/>
                    <a:pt x="492" y="293"/>
                    <a:pt x="492" y="293"/>
                  </a:cubicBezTo>
                  <a:cubicBezTo>
                    <a:pt x="491" y="294"/>
                    <a:pt x="491" y="294"/>
                    <a:pt x="491" y="294"/>
                  </a:cubicBezTo>
                  <a:cubicBezTo>
                    <a:pt x="491" y="294"/>
                    <a:pt x="491" y="294"/>
                    <a:pt x="491" y="294"/>
                  </a:cubicBezTo>
                  <a:cubicBezTo>
                    <a:pt x="491" y="295"/>
                    <a:pt x="491" y="295"/>
                    <a:pt x="491" y="295"/>
                  </a:cubicBezTo>
                  <a:cubicBezTo>
                    <a:pt x="490" y="295"/>
                    <a:pt x="490" y="295"/>
                    <a:pt x="490" y="295"/>
                  </a:cubicBezTo>
                  <a:cubicBezTo>
                    <a:pt x="490" y="296"/>
                    <a:pt x="490" y="296"/>
                    <a:pt x="490" y="296"/>
                  </a:cubicBezTo>
                  <a:cubicBezTo>
                    <a:pt x="491" y="297"/>
                    <a:pt x="491" y="297"/>
                    <a:pt x="491" y="297"/>
                  </a:cubicBezTo>
                  <a:cubicBezTo>
                    <a:pt x="491" y="297"/>
                    <a:pt x="491" y="297"/>
                    <a:pt x="491" y="297"/>
                  </a:cubicBezTo>
                  <a:cubicBezTo>
                    <a:pt x="493" y="296"/>
                    <a:pt x="493" y="296"/>
                    <a:pt x="493" y="296"/>
                  </a:cubicBezTo>
                  <a:cubicBezTo>
                    <a:pt x="493" y="296"/>
                    <a:pt x="493" y="296"/>
                    <a:pt x="493" y="296"/>
                  </a:cubicBezTo>
                  <a:cubicBezTo>
                    <a:pt x="494" y="296"/>
                    <a:pt x="494" y="296"/>
                    <a:pt x="494" y="296"/>
                  </a:cubicBezTo>
                  <a:cubicBezTo>
                    <a:pt x="495" y="297"/>
                    <a:pt x="495" y="297"/>
                    <a:pt x="495" y="297"/>
                  </a:cubicBezTo>
                  <a:cubicBezTo>
                    <a:pt x="495" y="298"/>
                    <a:pt x="495" y="298"/>
                    <a:pt x="495" y="298"/>
                  </a:cubicBezTo>
                  <a:cubicBezTo>
                    <a:pt x="496" y="299"/>
                    <a:pt x="496" y="299"/>
                    <a:pt x="496" y="299"/>
                  </a:cubicBezTo>
                  <a:cubicBezTo>
                    <a:pt x="496" y="299"/>
                    <a:pt x="496" y="299"/>
                    <a:pt x="496" y="299"/>
                  </a:cubicBezTo>
                  <a:cubicBezTo>
                    <a:pt x="496" y="300"/>
                    <a:pt x="496" y="300"/>
                    <a:pt x="496" y="300"/>
                  </a:cubicBezTo>
                  <a:cubicBezTo>
                    <a:pt x="496" y="301"/>
                    <a:pt x="496" y="301"/>
                    <a:pt x="496" y="301"/>
                  </a:cubicBezTo>
                  <a:cubicBezTo>
                    <a:pt x="496" y="302"/>
                    <a:pt x="496" y="302"/>
                    <a:pt x="496" y="302"/>
                  </a:cubicBezTo>
                  <a:cubicBezTo>
                    <a:pt x="495" y="303"/>
                    <a:pt x="495" y="303"/>
                    <a:pt x="495" y="303"/>
                  </a:cubicBezTo>
                  <a:cubicBezTo>
                    <a:pt x="495" y="304"/>
                    <a:pt x="495" y="304"/>
                    <a:pt x="495" y="304"/>
                  </a:cubicBezTo>
                  <a:cubicBezTo>
                    <a:pt x="494" y="304"/>
                    <a:pt x="494" y="304"/>
                    <a:pt x="494" y="304"/>
                  </a:cubicBezTo>
                  <a:cubicBezTo>
                    <a:pt x="493" y="305"/>
                    <a:pt x="493" y="305"/>
                    <a:pt x="493" y="305"/>
                  </a:cubicBezTo>
                  <a:cubicBezTo>
                    <a:pt x="493" y="306"/>
                    <a:pt x="493" y="306"/>
                    <a:pt x="493" y="306"/>
                  </a:cubicBezTo>
                  <a:cubicBezTo>
                    <a:pt x="494" y="307"/>
                    <a:pt x="494" y="307"/>
                    <a:pt x="494" y="307"/>
                  </a:cubicBezTo>
                  <a:cubicBezTo>
                    <a:pt x="494" y="308"/>
                    <a:pt x="494" y="308"/>
                    <a:pt x="494" y="308"/>
                  </a:cubicBezTo>
                  <a:cubicBezTo>
                    <a:pt x="494" y="309"/>
                    <a:pt x="494" y="309"/>
                    <a:pt x="494" y="309"/>
                  </a:cubicBezTo>
                  <a:cubicBezTo>
                    <a:pt x="494" y="309"/>
                    <a:pt x="494" y="309"/>
                    <a:pt x="494" y="309"/>
                  </a:cubicBezTo>
                  <a:cubicBezTo>
                    <a:pt x="494" y="310"/>
                    <a:pt x="494" y="310"/>
                    <a:pt x="494" y="310"/>
                  </a:cubicBezTo>
                  <a:cubicBezTo>
                    <a:pt x="494" y="311"/>
                    <a:pt x="494" y="311"/>
                    <a:pt x="494" y="311"/>
                  </a:cubicBezTo>
                  <a:cubicBezTo>
                    <a:pt x="493" y="311"/>
                    <a:pt x="493" y="311"/>
                    <a:pt x="493" y="311"/>
                  </a:cubicBezTo>
                  <a:cubicBezTo>
                    <a:pt x="494" y="312"/>
                    <a:pt x="494" y="312"/>
                    <a:pt x="494" y="312"/>
                  </a:cubicBezTo>
                  <a:cubicBezTo>
                    <a:pt x="494" y="314"/>
                    <a:pt x="494" y="314"/>
                    <a:pt x="494" y="314"/>
                  </a:cubicBezTo>
                  <a:cubicBezTo>
                    <a:pt x="494" y="314"/>
                    <a:pt x="494" y="314"/>
                    <a:pt x="494" y="314"/>
                  </a:cubicBezTo>
                  <a:cubicBezTo>
                    <a:pt x="494" y="316"/>
                    <a:pt x="494" y="316"/>
                    <a:pt x="494" y="316"/>
                  </a:cubicBezTo>
                  <a:cubicBezTo>
                    <a:pt x="494" y="316"/>
                    <a:pt x="494" y="316"/>
                    <a:pt x="494" y="316"/>
                  </a:cubicBezTo>
                  <a:cubicBezTo>
                    <a:pt x="495" y="316"/>
                    <a:pt x="495" y="316"/>
                    <a:pt x="495" y="316"/>
                  </a:cubicBezTo>
                  <a:cubicBezTo>
                    <a:pt x="495" y="316"/>
                    <a:pt x="495" y="316"/>
                    <a:pt x="495" y="316"/>
                  </a:cubicBezTo>
                  <a:cubicBezTo>
                    <a:pt x="495" y="316"/>
                    <a:pt x="495" y="316"/>
                    <a:pt x="495" y="316"/>
                  </a:cubicBezTo>
                  <a:cubicBezTo>
                    <a:pt x="496" y="317"/>
                    <a:pt x="496" y="317"/>
                    <a:pt x="496" y="317"/>
                  </a:cubicBezTo>
                  <a:cubicBezTo>
                    <a:pt x="495" y="318"/>
                    <a:pt x="495" y="318"/>
                    <a:pt x="495" y="318"/>
                  </a:cubicBezTo>
                  <a:cubicBezTo>
                    <a:pt x="495" y="319"/>
                    <a:pt x="495" y="319"/>
                    <a:pt x="495" y="319"/>
                  </a:cubicBezTo>
                  <a:cubicBezTo>
                    <a:pt x="493" y="319"/>
                    <a:pt x="493" y="319"/>
                    <a:pt x="493" y="319"/>
                  </a:cubicBezTo>
                  <a:cubicBezTo>
                    <a:pt x="491" y="320"/>
                    <a:pt x="491" y="320"/>
                    <a:pt x="491" y="320"/>
                  </a:cubicBezTo>
                  <a:cubicBezTo>
                    <a:pt x="489" y="322"/>
                    <a:pt x="489" y="322"/>
                    <a:pt x="489" y="322"/>
                  </a:cubicBezTo>
                  <a:cubicBezTo>
                    <a:pt x="488" y="322"/>
                    <a:pt x="488" y="322"/>
                    <a:pt x="488" y="322"/>
                  </a:cubicBezTo>
                  <a:cubicBezTo>
                    <a:pt x="487" y="322"/>
                    <a:pt x="487" y="322"/>
                    <a:pt x="487" y="322"/>
                  </a:cubicBezTo>
                  <a:cubicBezTo>
                    <a:pt x="485" y="321"/>
                    <a:pt x="485" y="321"/>
                    <a:pt x="485" y="321"/>
                  </a:cubicBezTo>
                  <a:cubicBezTo>
                    <a:pt x="484" y="322"/>
                    <a:pt x="484" y="322"/>
                    <a:pt x="484" y="322"/>
                  </a:cubicBezTo>
                  <a:cubicBezTo>
                    <a:pt x="484" y="321"/>
                    <a:pt x="484" y="321"/>
                    <a:pt x="484" y="321"/>
                  </a:cubicBezTo>
                  <a:cubicBezTo>
                    <a:pt x="483" y="321"/>
                    <a:pt x="483" y="321"/>
                    <a:pt x="483" y="321"/>
                  </a:cubicBezTo>
                  <a:cubicBezTo>
                    <a:pt x="483" y="321"/>
                    <a:pt x="483" y="321"/>
                    <a:pt x="483" y="321"/>
                  </a:cubicBezTo>
                  <a:cubicBezTo>
                    <a:pt x="482" y="321"/>
                    <a:pt x="482" y="321"/>
                    <a:pt x="482" y="321"/>
                  </a:cubicBezTo>
                  <a:cubicBezTo>
                    <a:pt x="480" y="320"/>
                    <a:pt x="480" y="320"/>
                    <a:pt x="480" y="320"/>
                  </a:cubicBezTo>
                  <a:cubicBezTo>
                    <a:pt x="478" y="320"/>
                    <a:pt x="478" y="320"/>
                    <a:pt x="478" y="320"/>
                  </a:cubicBezTo>
                  <a:cubicBezTo>
                    <a:pt x="478" y="321"/>
                    <a:pt x="478" y="321"/>
                    <a:pt x="478" y="321"/>
                  </a:cubicBezTo>
                  <a:cubicBezTo>
                    <a:pt x="477" y="322"/>
                    <a:pt x="477" y="322"/>
                    <a:pt x="477" y="322"/>
                  </a:cubicBezTo>
                  <a:cubicBezTo>
                    <a:pt x="476" y="322"/>
                    <a:pt x="476" y="322"/>
                    <a:pt x="476" y="322"/>
                  </a:cubicBezTo>
                  <a:cubicBezTo>
                    <a:pt x="475" y="321"/>
                    <a:pt x="475" y="321"/>
                    <a:pt x="475" y="321"/>
                  </a:cubicBezTo>
                  <a:cubicBezTo>
                    <a:pt x="474" y="322"/>
                    <a:pt x="474" y="322"/>
                    <a:pt x="474" y="322"/>
                  </a:cubicBezTo>
                  <a:cubicBezTo>
                    <a:pt x="474" y="321"/>
                    <a:pt x="474" y="321"/>
                    <a:pt x="474" y="321"/>
                  </a:cubicBezTo>
                  <a:cubicBezTo>
                    <a:pt x="473" y="321"/>
                    <a:pt x="473" y="321"/>
                    <a:pt x="473" y="321"/>
                  </a:cubicBezTo>
                  <a:cubicBezTo>
                    <a:pt x="472" y="320"/>
                    <a:pt x="472" y="320"/>
                    <a:pt x="472" y="320"/>
                  </a:cubicBezTo>
                  <a:cubicBezTo>
                    <a:pt x="471" y="320"/>
                    <a:pt x="471" y="320"/>
                    <a:pt x="471" y="320"/>
                  </a:cubicBezTo>
                  <a:cubicBezTo>
                    <a:pt x="469" y="320"/>
                    <a:pt x="469" y="320"/>
                    <a:pt x="469" y="320"/>
                  </a:cubicBezTo>
                  <a:cubicBezTo>
                    <a:pt x="468" y="320"/>
                    <a:pt x="468" y="320"/>
                    <a:pt x="468" y="320"/>
                  </a:cubicBezTo>
                  <a:cubicBezTo>
                    <a:pt x="468" y="320"/>
                    <a:pt x="468" y="320"/>
                    <a:pt x="468" y="320"/>
                  </a:cubicBezTo>
                  <a:cubicBezTo>
                    <a:pt x="467" y="321"/>
                    <a:pt x="467" y="321"/>
                    <a:pt x="467" y="321"/>
                  </a:cubicBezTo>
                  <a:cubicBezTo>
                    <a:pt x="466" y="322"/>
                    <a:pt x="466" y="322"/>
                    <a:pt x="466" y="322"/>
                  </a:cubicBezTo>
                  <a:cubicBezTo>
                    <a:pt x="465" y="322"/>
                    <a:pt x="465" y="322"/>
                    <a:pt x="465" y="322"/>
                  </a:cubicBezTo>
                  <a:cubicBezTo>
                    <a:pt x="464" y="323"/>
                    <a:pt x="464" y="323"/>
                    <a:pt x="464" y="323"/>
                  </a:cubicBezTo>
                  <a:cubicBezTo>
                    <a:pt x="464" y="324"/>
                    <a:pt x="464" y="324"/>
                    <a:pt x="464" y="324"/>
                  </a:cubicBezTo>
                  <a:cubicBezTo>
                    <a:pt x="464" y="324"/>
                    <a:pt x="464" y="324"/>
                    <a:pt x="464" y="324"/>
                  </a:cubicBezTo>
                  <a:cubicBezTo>
                    <a:pt x="463" y="325"/>
                    <a:pt x="463" y="325"/>
                    <a:pt x="463" y="325"/>
                  </a:cubicBezTo>
                  <a:cubicBezTo>
                    <a:pt x="462" y="326"/>
                    <a:pt x="462" y="326"/>
                    <a:pt x="462" y="326"/>
                  </a:cubicBezTo>
                  <a:cubicBezTo>
                    <a:pt x="459" y="326"/>
                    <a:pt x="459" y="326"/>
                    <a:pt x="459" y="326"/>
                  </a:cubicBezTo>
                  <a:cubicBezTo>
                    <a:pt x="459" y="326"/>
                    <a:pt x="459" y="326"/>
                    <a:pt x="459" y="326"/>
                  </a:cubicBezTo>
                  <a:cubicBezTo>
                    <a:pt x="458" y="327"/>
                    <a:pt x="458" y="327"/>
                    <a:pt x="458" y="327"/>
                  </a:cubicBezTo>
                  <a:cubicBezTo>
                    <a:pt x="456" y="327"/>
                    <a:pt x="456" y="327"/>
                    <a:pt x="456" y="327"/>
                  </a:cubicBezTo>
                  <a:cubicBezTo>
                    <a:pt x="454" y="328"/>
                    <a:pt x="454" y="328"/>
                    <a:pt x="454" y="328"/>
                  </a:cubicBezTo>
                  <a:cubicBezTo>
                    <a:pt x="453" y="330"/>
                    <a:pt x="453" y="330"/>
                    <a:pt x="453" y="330"/>
                  </a:cubicBezTo>
                  <a:cubicBezTo>
                    <a:pt x="453" y="330"/>
                    <a:pt x="453" y="330"/>
                    <a:pt x="453" y="330"/>
                  </a:cubicBezTo>
                  <a:cubicBezTo>
                    <a:pt x="452" y="329"/>
                    <a:pt x="452" y="329"/>
                    <a:pt x="452" y="329"/>
                  </a:cubicBezTo>
                  <a:cubicBezTo>
                    <a:pt x="450" y="329"/>
                    <a:pt x="450" y="329"/>
                    <a:pt x="450" y="329"/>
                  </a:cubicBezTo>
                  <a:cubicBezTo>
                    <a:pt x="450" y="330"/>
                    <a:pt x="450" y="330"/>
                    <a:pt x="450" y="330"/>
                  </a:cubicBezTo>
                  <a:cubicBezTo>
                    <a:pt x="448" y="330"/>
                    <a:pt x="448" y="330"/>
                    <a:pt x="448" y="330"/>
                  </a:cubicBezTo>
                  <a:cubicBezTo>
                    <a:pt x="445" y="330"/>
                    <a:pt x="445" y="330"/>
                    <a:pt x="445" y="330"/>
                  </a:cubicBezTo>
                  <a:cubicBezTo>
                    <a:pt x="443" y="329"/>
                    <a:pt x="443" y="329"/>
                    <a:pt x="443" y="329"/>
                  </a:cubicBezTo>
                  <a:cubicBezTo>
                    <a:pt x="440" y="329"/>
                    <a:pt x="440" y="329"/>
                    <a:pt x="440" y="329"/>
                  </a:cubicBezTo>
                  <a:cubicBezTo>
                    <a:pt x="439" y="329"/>
                    <a:pt x="439" y="329"/>
                    <a:pt x="439" y="329"/>
                  </a:cubicBezTo>
                  <a:cubicBezTo>
                    <a:pt x="438" y="328"/>
                    <a:pt x="438" y="328"/>
                    <a:pt x="438" y="328"/>
                  </a:cubicBezTo>
                  <a:cubicBezTo>
                    <a:pt x="438" y="328"/>
                    <a:pt x="438" y="328"/>
                    <a:pt x="438" y="328"/>
                  </a:cubicBezTo>
                  <a:cubicBezTo>
                    <a:pt x="437" y="328"/>
                    <a:pt x="437" y="328"/>
                    <a:pt x="437" y="328"/>
                  </a:cubicBezTo>
                  <a:cubicBezTo>
                    <a:pt x="436" y="327"/>
                    <a:pt x="436" y="327"/>
                    <a:pt x="436" y="327"/>
                  </a:cubicBezTo>
                  <a:cubicBezTo>
                    <a:pt x="435" y="326"/>
                    <a:pt x="435" y="326"/>
                    <a:pt x="435" y="326"/>
                  </a:cubicBezTo>
                  <a:cubicBezTo>
                    <a:pt x="435" y="325"/>
                    <a:pt x="435" y="325"/>
                    <a:pt x="435" y="325"/>
                  </a:cubicBezTo>
                  <a:cubicBezTo>
                    <a:pt x="434" y="325"/>
                    <a:pt x="434" y="325"/>
                    <a:pt x="434" y="325"/>
                  </a:cubicBezTo>
                  <a:cubicBezTo>
                    <a:pt x="432" y="325"/>
                    <a:pt x="432" y="325"/>
                    <a:pt x="432" y="325"/>
                  </a:cubicBezTo>
                  <a:cubicBezTo>
                    <a:pt x="430" y="325"/>
                    <a:pt x="430" y="325"/>
                    <a:pt x="430" y="325"/>
                  </a:cubicBezTo>
                  <a:cubicBezTo>
                    <a:pt x="429" y="323"/>
                    <a:pt x="429" y="323"/>
                    <a:pt x="429" y="323"/>
                  </a:cubicBezTo>
                  <a:cubicBezTo>
                    <a:pt x="427" y="323"/>
                    <a:pt x="427" y="323"/>
                    <a:pt x="427" y="323"/>
                  </a:cubicBezTo>
                  <a:cubicBezTo>
                    <a:pt x="425" y="323"/>
                    <a:pt x="425" y="323"/>
                    <a:pt x="425" y="323"/>
                  </a:cubicBezTo>
                  <a:cubicBezTo>
                    <a:pt x="424" y="322"/>
                    <a:pt x="424" y="322"/>
                    <a:pt x="424" y="322"/>
                  </a:cubicBezTo>
                  <a:cubicBezTo>
                    <a:pt x="422" y="323"/>
                    <a:pt x="422" y="323"/>
                    <a:pt x="422" y="323"/>
                  </a:cubicBezTo>
                  <a:cubicBezTo>
                    <a:pt x="421" y="323"/>
                    <a:pt x="421" y="323"/>
                    <a:pt x="421" y="323"/>
                  </a:cubicBezTo>
                  <a:cubicBezTo>
                    <a:pt x="420" y="324"/>
                    <a:pt x="420" y="324"/>
                    <a:pt x="420" y="324"/>
                  </a:cubicBezTo>
                  <a:cubicBezTo>
                    <a:pt x="417" y="324"/>
                    <a:pt x="417" y="324"/>
                    <a:pt x="417" y="324"/>
                  </a:cubicBezTo>
                  <a:cubicBezTo>
                    <a:pt x="416" y="324"/>
                    <a:pt x="416" y="324"/>
                    <a:pt x="416" y="324"/>
                  </a:cubicBezTo>
                  <a:cubicBezTo>
                    <a:pt x="415" y="325"/>
                    <a:pt x="415" y="325"/>
                    <a:pt x="415" y="325"/>
                  </a:cubicBezTo>
                  <a:cubicBezTo>
                    <a:pt x="414" y="325"/>
                    <a:pt x="414" y="325"/>
                    <a:pt x="414" y="325"/>
                  </a:cubicBezTo>
                  <a:cubicBezTo>
                    <a:pt x="413" y="325"/>
                    <a:pt x="413" y="325"/>
                    <a:pt x="413" y="325"/>
                  </a:cubicBezTo>
                  <a:cubicBezTo>
                    <a:pt x="413" y="325"/>
                    <a:pt x="413" y="325"/>
                    <a:pt x="413" y="325"/>
                  </a:cubicBezTo>
                  <a:cubicBezTo>
                    <a:pt x="412" y="326"/>
                    <a:pt x="412" y="326"/>
                    <a:pt x="412" y="326"/>
                  </a:cubicBezTo>
                  <a:cubicBezTo>
                    <a:pt x="410" y="325"/>
                    <a:pt x="410" y="325"/>
                    <a:pt x="410" y="325"/>
                  </a:cubicBezTo>
                  <a:cubicBezTo>
                    <a:pt x="410" y="326"/>
                    <a:pt x="410" y="326"/>
                    <a:pt x="410" y="326"/>
                  </a:cubicBezTo>
                  <a:cubicBezTo>
                    <a:pt x="409" y="326"/>
                    <a:pt x="409" y="326"/>
                    <a:pt x="409" y="326"/>
                  </a:cubicBezTo>
                  <a:cubicBezTo>
                    <a:pt x="407" y="325"/>
                    <a:pt x="407" y="325"/>
                    <a:pt x="407" y="325"/>
                  </a:cubicBezTo>
                  <a:cubicBezTo>
                    <a:pt x="406" y="325"/>
                    <a:pt x="406" y="325"/>
                    <a:pt x="406" y="325"/>
                  </a:cubicBezTo>
                  <a:cubicBezTo>
                    <a:pt x="405" y="324"/>
                    <a:pt x="405" y="324"/>
                    <a:pt x="405" y="324"/>
                  </a:cubicBezTo>
                  <a:cubicBezTo>
                    <a:pt x="404" y="323"/>
                    <a:pt x="404" y="323"/>
                    <a:pt x="404" y="323"/>
                  </a:cubicBezTo>
                  <a:cubicBezTo>
                    <a:pt x="403" y="323"/>
                    <a:pt x="403" y="323"/>
                    <a:pt x="403" y="323"/>
                  </a:cubicBezTo>
                  <a:cubicBezTo>
                    <a:pt x="403" y="323"/>
                    <a:pt x="403" y="323"/>
                    <a:pt x="403" y="323"/>
                  </a:cubicBezTo>
                  <a:cubicBezTo>
                    <a:pt x="403" y="322"/>
                    <a:pt x="403" y="322"/>
                    <a:pt x="403" y="322"/>
                  </a:cubicBezTo>
                  <a:cubicBezTo>
                    <a:pt x="402" y="320"/>
                    <a:pt x="402" y="320"/>
                    <a:pt x="402" y="320"/>
                  </a:cubicBezTo>
                  <a:cubicBezTo>
                    <a:pt x="402" y="320"/>
                    <a:pt x="402" y="320"/>
                    <a:pt x="402" y="320"/>
                  </a:cubicBezTo>
                  <a:cubicBezTo>
                    <a:pt x="402" y="319"/>
                    <a:pt x="402" y="319"/>
                    <a:pt x="402" y="319"/>
                  </a:cubicBezTo>
                  <a:cubicBezTo>
                    <a:pt x="401" y="318"/>
                    <a:pt x="401" y="318"/>
                    <a:pt x="401" y="318"/>
                  </a:cubicBezTo>
                  <a:cubicBezTo>
                    <a:pt x="401" y="318"/>
                    <a:pt x="401" y="318"/>
                    <a:pt x="401" y="318"/>
                  </a:cubicBezTo>
                  <a:cubicBezTo>
                    <a:pt x="401" y="317"/>
                    <a:pt x="401" y="317"/>
                    <a:pt x="401" y="317"/>
                  </a:cubicBezTo>
                  <a:cubicBezTo>
                    <a:pt x="400" y="317"/>
                    <a:pt x="400" y="317"/>
                    <a:pt x="400" y="317"/>
                  </a:cubicBezTo>
                  <a:cubicBezTo>
                    <a:pt x="397" y="317"/>
                    <a:pt x="397" y="317"/>
                    <a:pt x="397" y="317"/>
                  </a:cubicBezTo>
                  <a:cubicBezTo>
                    <a:pt x="396" y="317"/>
                    <a:pt x="396" y="317"/>
                    <a:pt x="396" y="317"/>
                  </a:cubicBezTo>
                  <a:cubicBezTo>
                    <a:pt x="396" y="316"/>
                    <a:pt x="396" y="316"/>
                    <a:pt x="396" y="316"/>
                  </a:cubicBezTo>
                  <a:cubicBezTo>
                    <a:pt x="394" y="316"/>
                    <a:pt x="394" y="316"/>
                    <a:pt x="394" y="316"/>
                  </a:cubicBezTo>
                  <a:cubicBezTo>
                    <a:pt x="394" y="316"/>
                    <a:pt x="394" y="316"/>
                    <a:pt x="394" y="316"/>
                  </a:cubicBezTo>
                  <a:cubicBezTo>
                    <a:pt x="393" y="315"/>
                    <a:pt x="393" y="315"/>
                    <a:pt x="393" y="315"/>
                  </a:cubicBezTo>
                  <a:cubicBezTo>
                    <a:pt x="391" y="315"/>
                    <a:pt x="391" y="315"/>
                    <a:pt x="391" y="315"/>
                  </a:cubicBezTo>
                  <a:cubicBezTo>
                    <a:pt x="389" y="315"/>
                    <a:pt x="389" y="315"/>
                    <a:pt x="389" y="315"/>
                  </a:cubicBezTo>
                  <a:cubicBezTo>
                    <a:pt x="388" y="315"/>
                    <a:pt x="388" y="315"/>
                    <a:pt x="388" y="315"/>
                  </a:cubicBezTo>
                  <a:cubicBezTo>
                    <a:pt x="388" y="314"/>
                    <a:pt x="388" y="314"/>
                    <a:pt x="388" y="314"/>
                  </a:cubicBezTo>
                  <a:cubicBezTo>
                    <a:pt x="386" y="314"/>
                    <a:pt x="386" y="314"/>
                    <a:pt x="386" y="314"/>
                  </a:cubicBezTo>
                  <a:cubicBezTo>
                    <a:pt x="385" y="313"/>
                    <a:pt x="385" y="313"/>
                    <a:pt x="385" y="313"/>
                  </a:cubicBezTo>
                  <a:cubicBezTo>
                    <a:pt x="384" y="313"/>
                    <a:pt x="384" y="313"/>
                    <a:pt x="384" y="313"/>
                  </a:cubicBezTo>
                  <a:cubicBezTo>
                    <a:pt x="383" y="313"/>
                    <a:pt x="383" y="313"/>
                    <a:pt x="383" y="313"/>
                  </a:cubicBezTo>
                  <a:cubicBezTo>
                    <a:pt x="382" y="313"/>
                    <a:pt x="382" y="313"/>
                    <a:pt x="382" y="313"/>
                  </a:cubicBezTo>
                  <a:cubicBezTo>
                    <a:pt x="382" y="314"/>
                    <a:pt x="382" y="314"/>
                    <a:pt x="382" y="314"/>
                  </a:cubicBezTo>
                  <a:cubicBezTo>
                    <a:pt x="383" y="315"/>
                    <a:pt x="383" y="315"/>
                    <a:pt x="383" y="315"/>
                  </a:cubicBezTo>
                  <a:cubicBezTo>
                    <a:pt x="382" y="316"/>
                    <a:pt x="382" y="316"/>
                    <a:pt x="382" y="316"/>
                  </a:cubicBezTo>
                  <a:cubicBezTo>
                    <a:pt x="382" y="316"/>
                    <a:pt x="382" y="316"/>
                    <a:pt x="382" y="316"/>
                  </a:cubicBezTo>
                  <a:cubicBezTo>
                    <a:pt x="381" y="316"/>
                    <a:pt x="381" y="316"/>
                    <a:pt x="381" y="316"/>
                  </a:cubicBezTo>
                  <a:cubicBezTo>
                    <a:pt x="380" y="317"/>
                    <a:pt x="380" y="317"/>
                    <a:pt x="380" y="317"/>
                  </a:cubicBezTo>
                  <a:cubicBezTo>
                    <a:pt x="380" y="318"/>
                    <a:pt x="380" y="318"/>
                    <a:pt x="380" y="318"/>
                  </a:cubicBezTo>
                  <a:cubicBezTo>
                    <a:pt x="379" y="319"/>
                    <a:pt x="379" y="319"/>
                    <a:pt x="379" y="319"/>
                  </a:cubicBezTo>
                  <a:cubicBezTo>
                    <a:pt x="379" y="321"/>
                    <a:pt x="379" y="321"/>
                    <a:pt x="379" y="321"/>
                  </a:cubicBezTo>
                  <a:cubicBezTo>
                    <a:pt x="379" y="323"/>
                    <a:pt x="379" y="323"/>
                    <a:pt x="379" y="323"/>
                  </a:cubicBezTo>
                  <a:cubicBezTo>
                    <a:pt x="381" y="323"/>
                    <a:pt x="381" y="323"/>
                    <a:pt x="381" y="323"/>
                  </a:cubicBezTo>
                  <a:cubicBezTo>
                    <a:pt x="382" y="324"/>
                    <a:pt x="382" y="324"/>
                    <a:pt x="382" y="324"/>
                  </a:cubicBezTo>
                  <a:cubicBezTo>
                    <a:pt x="383" y="324"/>
                    <a:pt x="383" y="324"/>
                    <a:pt x="383" y="324"/>
                  </a:cubicBezTo>
                  <a:cubicBezTo>
                    <a:pt x="383" y="325"/>
                    <a:pt x="383" y="325"/>
                    <a:pt x="383" y="325"/>
                  </a:cubicBezTo>
                  <a:cubicBezTo>
                    <a:pt x="382" y="326"/>
                    <a:pt x="382" y="326"/>
                    <a:pt x="382" y="326"/>
                  </a:cubicBezTo>
                  <a:cubicBezTo>
                    <a:pt x="382" y="328"/>
                    <a:pt x="382" y="328"/>
                    <a:pt x="382" y="328"/>
                  </a:cubicBezTo>
                  <a:cubicBezTo>
                    <a:pt x="384" y="329"/>
                    <a:pt x="384" y="329"/>
                    <a:pt x="384" y="329"/>
                  </a:cubicBezTo>
                  <a:cubicBezTo>
                    <a:pt x="384" y="329"/>
                    <a:pt x="384" y="329"/>
                    <a:pt x="384" y="329"/>
                  </a:cubicBezTo>
                  <a:cubicBezTo>
                    <a:pt x="383" y="331"/>
                    <a:pt x="383" y="331"/>
                    <a:pt x="383" y="331"/>
                  </a:cubicBezTo>
                  <a:cubicBezTo>
                    <a:pt x="381" y="331"/>
                    <a:pt x="381" y="331"/>
                    <a:pt x="381" y="331"/>
                  </a:cubicBezTo>
                  <a:cubicBezTo>
                    <a:pt x="380" y="331"/>
                    <a:pt x="380" y="331"/>
                    <a:pt x="380" y="331"/>
                  </a:cubicBezTo>
                  <a:cubicBezTo>
                    <a:pt x="380" y="331"/>
                    <a:pt x="380" y="331"/>
                    <a:pt x="380" y="331"/>
                  </a:cubicBezTo>
                  <a:cubicBezTo>
                    <a:pt x="379" y="331"/>
                    <a:pt x="379" y="331"/>
                    <a:pt x="379" y="331"/>
                  </a:cubicBezTo>
                  <a:cubicBezTo>
                    <a:pt x="378" y="331"/>
                    <a:pt x="378" y="331"/>
                    <a:pt x="378" y="331"/>
                  </a:cubicBezTo>
                  <a:cubicBezTo>
                    <a:pt x="376" y="331"/>
                    <a:pt x="376" y="331"/>
                    <a:pt x="376" y="331"/>
                  </a:cubicBezTo>
                  <a:cubicBezTo>
                    <a:pt x="375" y="331"/>
                    <a:pt x="375" y="331"/>
                    <a:pt x="375" y="331"/>
                  </a:cubicBezTo>
                  <a:cubicBezTo>
                    <a:pt x="374" y="330"/>
                    <a:pt x="374" y="330"/>
                    <a:pt x="374" y="330"/>
                  </a:cubicBezTo>
                  <a:cubicBezTo>
                    <a:pt x="373" y="330"/>
                    <a:pt x="373" y="330"/>
                    <a:pt x="373" y="330"/>
                  </a:cubicBezTo>
                  <a:cubicBezTo>
                    <a:pt x="372" y="330"/>
                    <a:pt x="372" y="330"/>
                    <a:pt x="372" y="330"/>
                  </a:cubicBezTo>
                  <a:cubicBezTo>
                    <a:pt x="371" y="331"/>
                    <a:pt x="371" y="331"/>
                    <a:pt x="371" y="331"/>
                  </a:cubicBezTo>
                  <a:cubicBezTo>
                    <a:pt x="369" y="331"/>
                    <a:pt x="369" y="331"/>
                    <a:pt x="369" y="331"/>
                  </a:cubicBezTo>
                  <a:cubicBezTo>
                    <a:pt x="369" y="332"/>
                    <a:pt x="369" y="332"/>
                    <a:pt x="369" y="332"/>
                  </a:cubicBezTo>
                  <a:cubicBezTo>
                    <a:pt x="367" y="331"/>
                    <a:pt x="367" y="331"/>
                    <a:pt x="367" y="331"/>
                  </a:cubicBezTo>
                  <a:cubicBezTo>
                    <a:pt x="366" y="330"/>
                    <a:pt x="366" y="330"/>
                    <a:pt x="366" y="330"/>
                  </a:cubicBezTo>
                  <a:cubicBezTo>
                    <a:pt x="363" y="329"/>
                    <a:pt x="363" y="329"/>
                    <a:pt x="363" y="329"/>
                  </a:cubicBezTo>
                  <a:cubicBezTo>
                    <a:pt x="363" y="328"/>
                    <a:pt x="363" y="328"/>
                    <a:pt x="363" y="328"/>
                  </a:cubicBezTo>
                  <a:cubicBezTo>
                    <a:pt x="362" y="327"/>
                    <a:pt x="362" y="327"/>
                    <a:pt x="362" y="327"/>
                  </a:cubicBezTo>
                  <a:cubicBezTo>
                    <a:pt x="362" y="326"/>
                    <a:pt x="362" y="326"/>
                    <a:pt x="362" y="326"/>
                  </a:cubicBezTo>
                  <a:cubicBezTo>
                    <a:pt x="360" y="326"/>
                    <a:pt x="360" y="326"/>
                    <a:pt x="360" y="326"/>
                  </a:cubicBezTo>
                  <a:cubicBezTo>
                    <a:pt x="359" y="327"/>
                    <a:pt x="359" y="327"/>
                    <a:pt x="359" y="327"/>
                  </a:cubicBezTo>
                  <a:cubicBezTo>
                    <a:pt x="358" y="327"/>
                    <a:pt x="358" y="327"/>
                    <a:pt x="358" y="327"/>
                  </a:cubicBezTo>
                  <a:cubicBezTo>
                    <a:pt x="358" y="327"/>
                    <a:pt x="358" y="327"/>
                    <a:pt x="358" y="327"/>
                  </a:cubicBezTo>
                  <a:cubicBezTo>
                    <a:pt x="356" y="327"/>
                    <a:pt x="356" y="327"/>
                    <a:pt x="356" y="327"/>
                  </a:cubicBezTo>
                  <a:cubicBezTo>
                    <a:pt x="356" y="327"/>
                    <a:pt x="356" y="327"/>
                    <a:pt x="356" y="327"/>
                  </a:cubicBezTo>
                  <a:cubicBezTo>
                    <a:pt x="356" y="326"/>
                    <a:pt x="356" y="326"/>
                    <a:pt x="356" y="326"/>
                  </a:cubicBezTo>
                  <a:cubicBezTo>
                    <a:pt x="355" y="325"/>
                    <a:pt x="355" y="325"/>
                    <a:pt x="355" y="325"/>
                  </a:cubicBezTo>
                  <a:cubicBezTo>
                    <a:pt x="355" y="325"/>
                    <a:pt x="355" y="325"/>
                    <a:pt x="355" y="325"/>
                  </a:cubicBezTo>
                  <a:cubicBezTo>
                    <a:pt x="354" y="326"/>
                    <a:pt x="354" y="326"/>
                    <a:pt x="354" y="326"/>
                  </a:cubicBezTo>
                  <a:cubicBezTo>
                    <a:pt x="353" y="326"/>
                    <a:pt x="353" y="326"/>
                    <a:pt x="353" y="326"/>
                  </a:cubicBezTo>
                  <a:cubicBezTo>
                    <a:pt x="352" y="326"/>
                    <a:pt x="352" y="326"/>
                    <a:pt x="352" y="326"/>
                  </a:cubicBezTo>
                  <a:cubicBezTo>
                    <a:pt x="351" y="326"/>
                    <a:pt x="351" y="326"/>
                    <a:pt x="351" y="326"/>
                  </a:cubicBezTo>
                  <a:cubicBezTo>
                    <a:pt x="349" y="326"/>
                    <a:pt x="349" y="326"/>
                    <a:pt x="349" y="326"/>
                  </a:cubicBezTo>
                  <a:cubicBezTo>
                    <a:pt x="348" y="326"/>
                    <a:pt x="348" y="326"/>
                    <a:pt x="348" y="326"/>
                  </a:cubicBezTo>
                  <a:cubicBezTo>
                    <a:pt x="347" y="328"/>
                    <a:pt x="347" y="328"/>
                    <a:pt x="347" y="328"/>
                  </a:cubicBezTo>
                  <a:cubicBezTo>
                    <a:pt x="346" y="328"/>
                    <a:pt x="346" y="328"/>
                    <a:pt x="346" y="328"/>
                  </a:cubicBezTo>
                  <a:cubicBezTo>
                    <a:pt x="344" y="328"/>
                    <a:pt x="344" y="328"/>
                    <a:pt x="344" y="328"/>
                  </a:cubicBezTo>
                  <a:cubicBezTo>
                    <a:pt x="344" y="328"/>
                    <a:pt x="344" y="328"/>
                    <a:pt x="344" y="328"/>
                  </a:cubicBezTo>
                  <a:cubicBezTo>
                    <a:pt x="344" y="329"/>
                    <a:pt x="344" y="329"/>
                    <a:pt x="344" y="329"/>
                  </a:cubicBezTo>
                  <a:cubicBezTo>
                    <a:pt x="345" y="329"/>
                    <a:pt x="345" y="329"/>
                    <a:pt x="345" y="329"/>
                  </a:cubicBezTo>
                  <a:cubicBezTo>
                    <a:pt x="344" y="330"/>
                    <a:pt x="344" y="330"/>
                    <a:pt x="344" y="330"/>
                  </a:cubicBezTo>
                  <a:cubicBezTo>
                    <a:pt x="344" y="331"/>
                    <a:pt x="344" y="331"/>
                    <a:pt x="344" y="331"/>
                  </a:cubicBezTo>
                  <a:cubicBezTo>
                    <a:pt x="343" y="331"/>
                    <a:pt x="343" y="331"/>
                    <a:pt x="343" y="331"/>
                  </a:cubicBezTo>
                  <a:cubicBezTo>
                    <a:pt x="342" y="332"/>
                    <a:pt x="342" y="332"/>
                    <a:pt x="342" y="332"/>
                  </a:cubicBezTo>
                  <a:cubicBezTo>
                    <a:pt x="342" y="332"/>
                    <a:pt x="342" y="332"/>
                    <a:pt x="342" y="332"/>
                  </a:cubicBezTo>
                  <a:cubicBezTo>
                    <a:pt x="340" y="333"/>
                    <a:pt x="340" y="333"/>
                    <a:pt x="340" y="333"/>
                  </a:cubicBezTo>
                  <a:cubicBezTo>
                    <a:pt x="340" y="334"/>
                    <a:pt x="340" y="334"/>
                    <a:pt x="340" y="334"/>
                  </a:cubicBezTo>
                  <a:cubicBezTo>
                    <a:pt x="340" y="335"/>
                    <a:pt x="340" y="335"/>
                    <a:pt x="340" y="335"/>
                  </a:cubicBezTo>
                  <a:cubicBezTo>
                    <a:pt x="338" y="336"/>
                    <a:pt x="338" y="336"/>
                    <a:pt x="338" y="336"/>
                  </a:cubicBezTo>
                  <a:cubicBezTo>
                    <a:pt x="337" y="336"/>
                    <a:pt x="337" y="336"/>
                    <a:pt x="337" y="336"/>
                  </a:cubicBezTo>
                  <a:cubicBezTo>
                    <a:pt x="337" y="337"/>
                    <a:pt x="337" y="337"/>
                    <a:pt x="337" y="337"/>
                  </a:cubicBezTo>
                  <a:cubicBezTo>
                    <a:pt x="334" y="337"/>
                    <a:pt x="334" y="337"/>
                    <a:pt x="334" y="337"/>
                  </a:cubicBezTo>
                  <a:cubicBezTo>
                    <a:pt x="333" y="337"/>
                    <a:pt x="333" y="337"/>
                    <a:pt x="333" y="337"/>
                  </a:cubicBezTo>
                  <a:cubicBezTo>
                    <a:pt x="332" y="339"/>
                    <a:pt x="332" y="339"/>
                    <a:pt x="332" y="339"/>
                  </a:cubicBezTo>
                  <a:cubicBezTo>
                    <a:pt x="332" y="339"/>
                    <a:pt x="332" y="339"/>
                    <a:pt x="332" y="339"/>
                  </a:cubicBezTo>
                  <a:cubicBezTo>
                    <a:pt x="332" y="339"/>
                    <a:pt x="332" y="339"/>
                    <a:pt x="332" y="339"/>
                  </a:cubicBezTo>
                  <a:cubicBezTo>
                    <a:pt x="330" y="339"/>
                    <a:pt x="330" y="339"/>
                    <a:pt x="330" y="339"/>
                  </a:cubicBezTo>
                  <a:cubicBezTo>
                    <a:pt x="330" y="339"/>
                    <a:pt x="330" y="339"/>
                    <a:pt x="330" y="339"/>
                  </a:cubicBezTo>
                  <a:cubicBezTo>
                    <a:pt x="329" y="339"/>
                    <a:pt x="329" y="339"/>
                    <a:pt x="329" y="339"/>
                  </a:cubicBezTo>
                  <a:cubicBezTo>
                    <a:pt x="328" y="338"/>
                    <a:pt x="328" y="338"/>
                    <a:pt x="328" y="338"/>
                  </a:cubicBezTo>
                  <a:cubicBezTo>
                    <a:pt x="327" y="337"/>
                    <a:pt x="327" y="337"/>
                    <a:pt x="327" y="337"/>
                  </a:cubicBezTo>
                  <a:cubicBezTo>
                    <a:pt x="326" y="337"/>
                    <a:pt x="326" y="337"/>
                    <a:pt x="326" y="337"/>
                  </a:cubicBezTo>
                  <a:cubicBezTo>
                    <a:pt x="325" y="336"/>
                    <a:pt x="325" y="336"/>
                    <a:pt x="325" y="336"/>
                  </a:cubicBezTo>
                  <a:cubicBezTo>
                    <a:pt x="326" y="335"/>
                    <a:pt x="326" y="335"/>
                    <a:pt x="326" y="335"/>
                  </a:cubicBezTo>
                  <a:cubicBezTo>
                    <a:pt x="325" y="335"/>
                    <a:pt x="325" y="335"/>
                    <a:pt x="325" y="335"/>
                  </a:cubicBezTo>
                  <a:cubicBezTo>
                    <a:pt x="324" y="335"/>
                    <a:pt x="324" y="335"/>
                    <a:pt x="324" y="335"/>
                  </a:cubicBezTo>
                  <a:cubicBezTo>
                    <a:pt x="324" y="336"/>
                    <a:pt x="324" y="336"/>
                    <a:pt x="324" y="336"/>
                  </a:cubicBezTo>
                  <a:cubicBezTo>
                    <a:pt x="322" y="336"/>
                    <a:pt x="322" y="336"/>
                    <a:pt x="322" y="336"/>
                  </a:cubicBezTo>
                  <a:cubicBezTo>
                    <a:pt x="320" y="337"/>
                    <a:pt x="320" y="337"/>
                    <a:pt x="320" y="337"/>
                  </a:cubicBezTo>
                  <a:cubicBezTo>
                    <a:pt x="319" y="337"/>
                    <a:pt x="319" y="337"/>
                    <a:pt x="319" y="337"/>
                  </a:cubicBezTo>
                  <a:cubicBezTo>
                    <a:pt x="319" y="337"/>
                    <a:pt x="319" y="337"/>
                    <a:pt x="319" y="337"/>
                  </a:cubicBezTo>
                  <a:cubicBezTo>
                    <a:pt x="318" y="337"/>
                    <a:pt x="318" y="337"/>
                    <a:pt x="318" y="337"/>
                  </a:cubicBezTo>
                  <a:cubicBezTo>
                    <a:pt x="317" y="337"/>
                    <a:pt x="317" y="337"/>
                    <a:pt x="317" y="337"/>
                  </a:cubicBezTo>
                  <a:cubicBezTo>
                    <a:pt x="316" y="337"/>
                    <a:pt x="316" y="337"/>
                    <a:pt x="316" y="337"/>
                  </a:cubicBezTo>
                  <a:cubicBezTo>
                    <a:pt x="316" y="336"/>
                    <a:pt x="316" y="336"/>
                    <a:pt x="316" y="336"/>
                  </a:cubicBezTo>
                  <a:cubicBezTo>
                    <a:pt x="315" y="336"/>
                    <a:pt x="315" y="336"/>
                    <a:pt x="315" y="336"/>
                  </a:cubicBezTo>
                  <a:cubicBezTo>
                    <a:pt x="315" y="335"/>
                    <a:pt x="315" y="335"/>
                    <a:pt x="315" y="335"/>
                  </a:cubicBezTo>
                  <a:cubicBezTo>
                    <a:pt x="315" y="334"/>
                    <a:pt x="315" y="334"/>
                    <a:pt x="315" y="334"/>
                  </a:cubicBezTo>
                  <a:cubicBezTo>
                    <a:pt x="315" y="334"/>
                    <a:pt x="315" y="334"/>
                    <a:pt x="315" y="334"/>
                  </a:cubicBezTo>
                  <a:cubicBezTo>
                    <a:pt x="315" y="333"/>
                    <a:pt x="315" y="333"/>
                    <a:pt x="315" y="333"/>
                  </a:cubicBezTo>
                  <a:cubicBezTo>
                    <a:pt x="314" y="333"/>
                    <a:pt x="314" y="333"/>
                    <a:pt x="314" y="333"/>
                  </a:cubicBezTo>
                  <a:cubicBezTo>
                    <a:pt x="314" y="333"/>
                    <a:pt x="314" y="333"/>
                    <a:pt x="314" y="333"/>
                  </a:cubicBezTo>
                  <a:cubicBezTo>
                    <a:pt x="313" y="332"/>
                    <a:pt x="313" y="332"/>
                    <a:pt x="313" y="332"/>
                  </a:cubicBezTo>
                  <a:cubicBezTo>
                    <a:pt x="311" y="332"/>
                    <a:pt x="311" y="332"/>
                    <a:pt x="311" y="332"/>
                  </a:cubicBezTo>
                  <a:cubicBezTo>
                    <a:pt x="311" y="332"/>
                    <a:pt x="311" y="332"/>
                    <a:pt x="311" y="332"/>
                  </a:cubicBezTo>
                  <a:cubicBezTo>
                    <a:pt x="310" y="331"/>
                    <a:pt x="310" y="331"/>
                    <a:pt x="310" y="331"/>
                  </a:cubicBezTo>
                  <a:cubicBezTo>
                    <a:pt x="309" y="329"/>
                    <a:pt x="309" y="329"/>
                    <a:pt x="309" y="329"/>
                  </a:cubicBezTo>
                  <a:cubicBezTo>
                    <a:pt x="308" y="328"/>
                    <a:pt x="308" y="328"/>
                    <a:pt x="308" y="328"/>
                  </a:cubicBezTo>
                  <a:cubicBezTo>
                    <a:pt x="306" y="328"/>
                    <a:pt x="306" y="328"/>
                    <a:pt x="306" y="328"/>
                  </a:cubicBezTo>
                  <a:cubicBezTo>
                    <a:pt x="304" y="328"/>
                    <a:pt x="304" y="328"/>
                    <a:pt x="304" y="328"/>
                  </a:cubicBezTo>
                  <a:cubicBezTo>
                    <a:pt x="302" y="328"/>
                    <a:pt x="302" y="328"/>
                    <a:pt x="302" y="328"/>
                  </a:cubicBezTo>
                  <a:cubicBezTo>
                    <a:pt x="302" y="329"/>
                    <a:pt x="302" y="329"/>
                    <a:pt x="302" y="329"/>
                  </a:cubicBezTo>
                  <a:cubicBezTo>
                    <a:pt x="302" y="329"/>
                    <a:pt x="302" y="329"/>
                    <a:pt x="302" y="329"/>
                  </a:cubicBezTo>
                  <a:cubicBezTo>
                    <a:pt x="302" y="330"/>
                    <a:pt x="302" y="330"/>
                    <a:pt x="302" y="330"/>
                  </a:cubicBezTo>
                  <a:cubicBezTo>
                    <a:pt x="301" y="330"/>
                    <a:pt x="301" y="330"/>
                    <a:pt x="301" y="330"/>
                  </a:cubicBezTo>
                  <a:cubicBezTo>
                    <a:pt x="300" y="330"/>
                    <a:pt x="300" y="330"/>
                    <a:pt x="300" y="330"/>
                  </a:cubicBezTo>
                  <a:cubicBezTo>
                    <a:pt x="299" y="330"/>
                    <a:pt x="299" y="330"/>
                    <a:pt x="299" y="330"/>
                  </a:cubicBezTo>
                  <a:cubicBezTo>
                    <a:pt x="297" y="330"/>
                    <a:pt x="297" y="330"/>
                    <a:pt x="297" y="330"/>
                  </a:cubicBezTo>
                  <a:cubicBezTo>
                    <a:pt x="296" y="330"/>
                    <a:pt x="296" y="330"/>
                    <a:pt x="296" y="330"/>
                  </a:cubicBezTo>
                  <a:cubicBezTo>
                    <a:pt x="296" y="330"/>
                    <a:pt x="296" y="330"/>
                    <a:pt x="296" y="330"/>
                  </a:cubicBezTo>
                  <a:cubicBezTo>
                    <a:pt x="295" y="330"/>
                    <a:pt x="295" y="330"/>
                    <a:pt x="295" y="330"/>
                  </a:cubicBezTo>
                  <a:cubicBezTo>
                    <a:pt x="294" y="329"/>
                    <a:pt x="294" y="329"/>
                    <a:pt x="294" y="329"/>
                  </a:cubicBezTo>
                  <a:cubicBezTo>
                    <a:pt x="292" y="329"/>
                    <a:pt x="292" y="329"/>
                    <a:pt x="292" y="329"/>
                  </a:cubicBezTo>
                  <a:cubicBezTo>
                    <a:pt x="292" y="328"/>
                    <a:pt x="292" y="328"/>
                    <a:pt x="292" y="328"/>
                  </a:cubicBezTo>
                  <a:cubicBezTo>
                    <a:pt x="293" y="328"/>
                    <a:pt x="293" y="328"/>
                    <a:pt x="293" y="328"/>
                  </a:cubicBezTo>
                  <a:cubicBezTo>
                    <a:pt x="291" y="327"/>
                    <a:pt x="291" y="327"/>
                    <a:pt x="291" y="327"/>
                  </a:cubicBezTo>
                  <a:cubicBezTo>
                    <a:pt x="290" y="327"/>
                    <a:pt x="290" y="327"/>
                    <a:pt x="290" y="327"/>
                  </a:cubicBezTo>
                  <a:cubicBezTo>
                    <a:pt x="290" y="328"/>
                    <a:pt x="290" y="328"/>
                    <a:pt x="290" y="328"/>
                  </a:cubicBezTo>
                  <a:cubicBezTo>
                    <a:pt x="290" y="329"/>
                    <a:pt x="290" y="329"/>
                    <a:pt x="290" y="329"/>
                  </a:cubicBezTo>
                  <a:cubicBezTo>
                    <a:pt x="290" y="329"/>
                    <a:pt x="290" y="329"/>
                    <a:pt x="290" y="329"/>
                  </a:cubicBezTo>
                  <a:cubicBezTo>
                    <a:pt x="289" y="330"/>
                    <a:pt x="289" y="330"/>
                    <a:pt x="289" y="330"/>
                  </a:cubicBezTo>
                  <a:cubicBezTo>
                    <a:pt x="288" y="330"/>
                    <a:pt x="288" y="330"/>
                    <a:pt x="288" y="330"/>
                  </a:cubicBezTo>
                  <a:cubicBezTo>
                    <a:pt x="274" y="314"/>
                    <a:pt x="274" y="314"/>
                    <a:pt x="274" y="314"/>
                  </a:cubicBezTo>
                  <a:cubicBezTo>
                    <a:pt x="264" y="308"/>
                    <a:pt x="264" y="308"/>
                    <a:pt x="264" y="308"/>
                  </a:cubicBezTo>
                  <a:cubicBezTo>
                    <a:pt x="263" y="307"/>
                    <a:pt x="263" y="307"/>
                    <a:pt x="263" y="307"/>
                  </a:cubicBezTo>
                  <a:cubicBezTo>
                    <a:pt x="264" y="307"/>
                    <a:pt x="264" y="307"/>
                    <a:pt x="264" y="307"/>
                  </a:cubicBezTo>
                  <a:cubicBezTo>
                    <a:pt x="265" y="306"/>
                    <a:pt x="265" y="306"/>
                    <a:pt x="265" y="306"/>
                  </a:cubicBezTo>
                  <a:cubicBezTo>
                    <a:pt x="265" y="305"/>
                    <a:pt x="265" y="305"/>
                    <a:pt x="265" y="305"/>
                  </a:cubicBezTo>
                  <a:cubicBezTo>
                    <a:pt x="265" y="304"/>
                    <a:pt x="265" y="304"/>
                    <a:pt x="265" y="304"/>
                  </a:cubicBezTo>
                  <a:cubicBezTo>
                    <a:pt x="263" y="305"/>
                    <a:pt x="263" y="305"/>
                    <a:pt x="263" y="305"/>
                  </a:cubicBezTo>
                  <a:cubicBezTo>
                    <a:pt x="262" y="305"/>
                    <a:pt x="262" y="305"/>
                    <a:pt x="262" y="305"/>
                  </a:cubicBezTo>
                  <a:cubicBezTo>
                    <a:pt x="261" y="306"/>
                    <a:pt x="261" y="306"/>
                    <a:pt x="261" y="306"/>
                  </a:cubicBezTo>
                  <a:cubicBezTo>
                    <a:pt x="260" y="306"/>
                    <a:pt x="260" y="306"/>
                    <a:pt x="260" y="306"/>
                  </a:cubicBezTo>
                  <a:cubicBezTo>
                    <a:pt x="259" y="307"/>
                    <a:pt x="259" y="307"/>
                    <a:pt x="259" y="307"/>
                  </a:cubicBezTo>
                  <a:cubicBezTo>
                    <a:pt x="259" y="308"/>
                    <a:pt x="259" y="308"/>
                    <a:pt x="259" y="308"/>
                  </a:cubicBezTo>
                  <a:cubicBezTo>
                    <a:pt x="258" y="309"/>
                    <a:pt x="258" y="309"/>
                    <a:pt x="258" y="309"/>
                  </a:cubicBezTo>
                  <a:cubicBezTo>
                    <a:pt x="258" y="310"/>
                    <a:pt x="258" y="310"/>
                    <a:pt x="258" y="310"/>
                  </a:cubicBezTo>
                  <a:cubicBezTo>
                    <a:pt x="257" y="310"/>
                    <a:pt x="257" y="310"/>
                    <a:pt x="257" y="310"/>
                  </a:cubicBezTo>
                  <a:cubicBezTo>
                    <a:pt x="255" y="310"/>
                    <a:pt x="255" y="310"/>
                    <a:pt x="255" y="310"/>
                  </a:cubicBezTo>
                  <a:cubicBezTo>
                    <a:pt x="254" y="311"/>
                    <a:pt x="254" y="311"/>
                    <a:pt x="254" y="311"/>
                  </a:cubicBezTo>
                  <a:cubicBezTo>
                    <a:pt x="254" y="312"/>
                    <a:pt x="254" y="312"/>
                    <a:pt x="254" y="312"/>
                  </a:cubicBezTo>
                  <a:cubicBezTo>
                    <a:pt x="253" y="312"/>
                    <a:pt x="253" y="312"/>
                    <a:pt x="253" y="312"/>
                  </a:cubicBezTo>
                  <a:cubicBezTo>
                    <a:pt x="253" y="312"/>
                    <a:pt x="253" y="312"/>
                    <a:pt x="253" y="312"/>
                  </a:cubicBezTo>
                  <a:cubicBezTo>
                    <a:pt x="251" y="312"/>
                    <a:pt x="251" y="312"/>
                    <a:pt x="251" y="312"/>
                  </a:cubicBezTo>
                  <a:cubicBezTo>
                    <a:pt x="249" y="312"/>
                    <a:pt x="249" y="312"/>
                    <a:pt x="249" y="312"/>
                  </a:cubicBezTo>
                  <a:cubicBezTo>
                    <a:pt x="249" y="313"/>
                    <a:pt x="249" y="313"/>
                    <a:pt x="249" y="313"/>
                  </a:cubicBezTo>
                  <a:cubicBezTo>
                    <a:pt x="248" y="313"/>
                    <a:pt x="248" y="313"/>
                    <a:pt x="248" y="313"/>
                  </a:cubicBezTo>
                  <a:cubicBezTo>
                    <a:pt x="247" y="312"/>
                    <a:pt x="247" y="312"/>
                    <a:pt x="247" y="312"/>
                  </a:cubicBezTo>
                  <a:cubicBezTo>
                    <a:pt x="247" y="310"/>
                    <a:pt x="247" y="310"/>
                    <a:pt x="247" y="310"/>
                  </a:cubicBezTo>
                  <a:cubicBezTo>
                    <a:pt x="248" y="310"/>
                    <a:pt x="248" y="310"/>
                    <a:pt x="248" y="310"/>
                  </a:cubicBezTo>
                  <a:cubicBezTo>
                    <a:pt x="248" y="309"/>
                    <a:pt x="248" y="309"/>
                    <a:pt x="248" y="309"/>
                  </a:cubicBezTo>
                  <a:cubicBezTo>
                    <a:pt x="248" y="309"/>
                    <a:pt x="248" y="309"/>
                    <a:pt x="248" y="309"/>
                  </a:cubicBezTo>
                  <a:cubicBezTo>
                    <a:pt x="247" y="309"/>
                    <a:pt x="247" y="309"/>
                    <a:pt x="247" y="309"/>
                  </a:cubicBezTo>
                  <a:cubicBezTo>
                    <a:pt x="246" y="309"/>
                    <a:pt x="246" y="309"/>
                    <a:pt x="246" y="309"/>
                  </a:cubicBezTo>
                  <a:cubicBezTo>
                    <a:pt x="244" y="308"/>
                    <a:pt x="244" y="308"/>
                    <a:pt x="244" y="308"/>
                  </a:cubicBezTo>
                  <a:cubicBezTo>
                    <a:pt x="243" y="308"/>
                    <a:pt x="243" y="308"/>
                    <a:pt x="243" y="308"/>
                  </a:cubicBezTo>
                  <a:cubicBezTo>
                    <a:pt x="243" y="309"/>
                    <a:pt x="243" y="309"/>
                    <a:pt x="243" y="309"/>
                  </a:cubicBezTo>
                  <a:cubicBezTo>
                    <a:pt x="244" y="309"/>
                    <a:pt x="244" y="309"/>
                    <a:pt x="244" y="309"/>
                  </a:cubicBezTo>
                  <a:cubicBezTo>
                    <a:pt x="243" y="310"/>
                    <a:pt x="243" y="310"/>
                    <a:pt x="243" y="310"/>
                  </a:cubicBezTo>
                  <a:cubicBezTo>
                    <a:pt x="242" y="310"/>
                    <a:pt x="242" y="310"/>
                    <a:pt x="242" y="310"/>
                  </a:cubicBezTo>
                  <a:cubicBezTo>
                    <a:pt x="241" y="309"/>
                    <a:pt x="241" y="309"/>
                    <a:pt x="241" y="309"/>
                  </a:cubicBezTo>
                  <a:cubicBezTo>
                    <a:pt x="241" y="307"/>
                    <a:pt x="241" y="307"/>
                    <a:pt x="241" y="307"/>
                  </a:cubicBezTo>
                  <a:cubicBezTo>
                    <a:pt x="239" y="306"/>
                    <a:pt x="239" y="306"/>
                    <a:pt x="239" y="306"/>
                  </a:cubicBezTo>
                  <a:cubicBezTo>
                    <a:pt x="239" y="306"/>
                    <a:pt x="239" y="306"/>
                    <a:pt x="239" y="306"/>
                  </a:cubicBezTo>
                  <a:cubicBezTo>
                    <a:pt x="239" y="307"/>
                    <a:pt x="239" y="307"/>
                    <a:pt x="239" y="307"/>
                  </a:cubicBezTo>
                  <a:cubicBezTo>
                    <a:pt x="239" y="308"/>
                    <a:pt x="239" y="308"/>
                    <a:pt x="239" y="308"/>
                  </a:cubicBezTo>
                  <a:cubicBezTo>
                    <a:pt x="239" y="308"/>
                    <a:pt x="239" y="308"/>
                    <a:pt x="239" y="308"/>
                  </a:cubicBezTo>
                  <a:cubicBezTo>
                    <a:pt x="238" y="307"/>
                    <a:pt x="238" y="307"/>
                    <a:pt x="238" y="307"/>
                  </a:cubicBezTo>
                  <a:cubicBezTo>
                    <a:pt x="237" y="307"/>
                    <a:pt x="237" y="307"/>
                    <a:pt x="237" y="307"/>
                  </a:cubicBezTo>
                  <a:cubicBezTo>
                    <a:pt x="237" y="308"/>
                    <a:pt x="237" y="308"/>
                    <a:pt x="237" y="308"/>
                  </a:cubicBezTo>
                  <a:cubicBezTo>
                    <a:pt x="237" y="308"/>
                    <a:pt x="237" y="308"/>
                    <a:pt x="237" y="308"/>
                  </a:cubicBezTo>
                  <a:cubicBezTo>
                    <a:pt x="236" y="308"/>
                    <a:pt x="236" y="308"/>
                    <a:pt x="236" y="308"/>
                  </a:cubicBezTo>
                  <a:cubicBezTo>
                    <a:pt x="235" y="308"/>
                    <a:pt x="235" y="308"/>
                    <a:pt x="235" y="308"/>
                  </a:cubicBezTo>
                  <a:cubicBezTo>
                    <a:pt x="234" y="308"/>
                    <a:pt x="234" y="308"/>
                    <a:pt x="234" y="308"/>
                  </a:cubicBezTo>
                  <a:cubicBezTo>
                    <a:pt x="233" y="307"/>
                    <a:pt x="233" y="307"/>
                    <a:pt x="233" y="307"/>
                  </a:cubicBezTo>
                  <a:cubicBezTo>
                    <a:pt x="234" y="307"/>
                    <a:pt x="234" y="307"/>
                    <a:pt x="234" y="307"/>
                  </a:cubicBezTo>
                  <a:cubicBezTo>
                    <a:pt x="234" y="306"/>
                    <a:pt x="234" y="306"/>
                    <a:pt x="234" y="306"/>
                  </a:cubicBezTo>
                  <a:cubicBezTo>
                    <a:pt x="234" y="306"/>
                    <a:pt x="234" y="306"/>
                    <a:pt x="234" y="306"/>
                  </a:cubicBezTo>
                  <a:cubicBezTo>
                    <a:pt x="234" y="305"/>
                    <a:pt x="234" y="305"/>
                    <a:pt x="234" y="305"/>
                  </a:cubicBezTo>
                  <a:cubicBezTo>
                    <a:pt x="234" y="304"/>
                    <a:pt x="234" y="304"/>
                    <a:pt x="234" y="304"/>
                  </a:cubicBezTo>
                  <a:cubicBezTo>
                    <a:pt x="233" y="304"/>
                    <a:pt x="233" y="304"/>
                    <a:pt x="233" y="304"/>
                  </a:cubicBezTo>
                  <a:cubicBezTo>
                    <a:pt x="233" y="303"/>
                    <a:pt x="233" y="303"/>
                    <a:pt x="233" y="303"/>
                  </a:cubicBezTo>
                  <a:cubicBezTo>
                    <a:pt x="232" y="302"/>
                    <a:pt x="232" y="302"/>
                    <a:pt x="232" y="302"/>
                  </a:cubicBezTo>
                  <a:cubicBezTo>
                    <a:pt x="232" y="301"/>
                    <a:pt x="232" y="301"/>
                    <a:pt x="232" y="301"/>
                  </a:cubicBezTo>
                  <a:cubicBezTo>
                    <a:pt x="231" y="300"/>
                    <a:pt x="231" y="300"/>
                    <a:pt x="231" y="300"/>
                  </a:cubicBezTo>
                  <a:cubicBezTo>
                    <a:pt x="230" y="300"/>
                    <a:pt x="230" y="300"/>
                    <a:pt x="230" y="300"/>
                  </a:cubicBezTo>
                  <a:cubicBezTo>
                    <a:pt x="229" y="301"/>
                    <a:pt x="229" y="301"/>
                    <a:pt x="229" y="301"/>
                  </a:cubicBezTo>
                  <a:cubicBezTo>
                    <a:pt x="228" y="301"/>
                    <a:pt x="228" y="301"/>
                    <a:pt x="228" y="301"/>
                  </a:cubicBezTo>
                  <a:cubicBezTo>
                    <a:pt x="226" y="300"/>
                    <a:pt x="226" y="300"/>
                    <a:pt x="226" y="300"/>
                  </a:cubicBezTo>
                  <a:cubicBezTo>
                    <a:pt x="225" y="300"/>
                    <a:pt x="225" y="300"/>
                    <a:pt x="225" y="300"/>
                  </a:cubicBezTo>
                  <a:cubicBezTo>
                    <a:pt x="223" y="299"/>
                    <a:pt x="223" y="299"/>
                    <a:pt x="223" y="299"/>
                  </a:cubicBezTo>
                  <a:cubicBezTo>
                    <a:pt x="223" y="300"/>
                    <a:pt x="223" y="300"/>
                    <a:pt x="223" y="300"/>
                  </a:cubicBezTo>
                  <a:cubicBezTo>
                    <a:pt x="222" y="300"/>
                    <a:pt x="222" y="300"/>
                    <a:pt x="222" y="300"/>
                  </a:cubicBezTo>
                  <a:cubicBezTo>
                    <a:pt x="221" y="300"/>
                    <a:pt x="221" y="300"/>
                    <a:pt x="221" y="300"/>
                  </a:cubicBezTo>
                  <a:cubicBezTo>
                    <a:pt x="221" y="301"/>
                    <a:pt x="221" y="301"/>
                    <a:pt x="221" y="301"/>
                  </a:cubicBezTo>
                  <a:cubicBezTo>
                    <a:pt x="219" y="301"/>
                    <a:pt x="219" y="301"/>
                    <a:pt x="219" y="301"/>
                  </a:cubicBezTo>
                  <a:cubicBezTo>
                    <a:pt x="218" y="301"/>
                    <a:pt x="218" y="301"/>
                    <a:pt x="218" y="301"/>
                  </a:cubicBezTo>
                  <a:cubicBezTo>
                    <a:pt x="219" y="302"/>
                    <a:pt x="219" y="302"/>
                    <a:pt x="219" y="302"/>
                  </a:cubicBezTo>
                  <a:cubicBezTo>
                    <a:pt x="219" y="303"/>
                    <a:pt x="219" y="303"/>
                    <a:pt x="219" y="303"/>
                  </a:cubicBezTo>
                  <a:cubicBezTo>
                    <a:pt x="217" y="303"/>
                    <a:pt x="217" y="303"/>
                    <a:pt x="217" y="303"/>
                  </a:cubicBezTo>
                  <a:cubicBezTo>
                    <a:pt x="217" y="303"/>
                    <a:pt x="217" y="303"/>
                    <a:pt x="217" y="303"/>
                  </a:cubicBezTo>
                  <a:cubicBezTo>
                    <a:pt x="216" y="304"/>
                    <a:pt x="216" y="304"/>
                    <a:pt x="216" y="304"/>
                  </a:cubicBezTo>
                  <a:cubicBezTo>
                    <a:pt x="215" y="304"/>
                    <a:pt x="215" y="304"/>
                    <a:pt x="215" y="304"/>
                  </a:cubicBezTo>
                  <a:cubicBezTo>
                    <a:pt x="214" y="305"/>
                    <a:pt x="214" y="305"/>
                    <a:pt x="214" y="305"/>
                  </a:cubicBezTo>
                  <a:cubicBezTo>
                    <a:pt x="214" y="305"/>
                    <a:pt x="214" y="305"/>
                    <a:pt x="214" y="305"/>
                  </a:cubicBezTo>
                  <a:cubicBezTo>
                    <a:pt x="211" y="306"/>
                    <a:pt x="211" y="306"/>
                    <a:pt x="211" y="306"/>
                  </a:cubicBezTo>
                  <a:cubicBezTo>
                    <a:pt x="210" y="306"/>
                    <a:pt x="210" y="306"/>
                    <a:pt x="210" y="306"/>
                  </a:cubicBezTo>
                  <a:cubicBezTo>
                    <a:pt x="209" y="307"/>
                    <a:pt x="209" y="307"/>
                    <a:pt x="209" y="307"/>
                  </a:cubicBezTo>
                  <a:cubicBezTo>
                    <a:pt x="208" y="307"/>
                    <a:pt x="208" y="307"/>
                    <a:pt x="208" y="307"/>
                  </a:cubicBezTo>
                  <a:cubicBezTo>
                    <a:pt x="207" y="306"/>
                    <a:pt x="207" y="306"/>
                    <a:pt x="207" y="306"/>
                  </a:cubicBezTo>
                  <a:cubicBezTo>
                    <a:pt x="207" y="307"/>
                    <a:pt x="207" y="307"/>
                    <a:pt x="207" y="307"/>
                  </a:cubicBezTo>
                  <a:cubicBezTo>
                    <a:pt x="207" y="307"/>
                    <a:pt x="207" y="307"/>
                    <a:pt x="207" y="307"/>
                  </a:cubicBezTo>
                  <a:cubicBezTo>
                    <a:pt x="205" y="307"/>
                    <a:pt x="205" y="307"/>
                    <a:pt x="205" y="307"/>
                  </a:cubicBezTo>
                  <a:cubicBezTo>
                    <a:pt x="205" y="308"/>
                    <a:pt x="205" y="308"/>
                    <a:pt x="205" y="308"/>
                  </a:cubicBezTo>
                  <a:cubicBezTo>
                    <a:pt x="205" y="309"/>
                    <a:pt x="205" y="309"/>
                    <a:pt x="205" y="309"/>
                  </a:cubicBezTo>
                  <a:cubicBezTo>
                    <a:pt x="204" y="309"/>
                    <a:pt x="204" y="309"/>
                    <a:pt x="204" y="309"/>
                  </a:cubicBezTo>
                  <a:cubicBezTo>
                    <a:pt x="204" y="309"/>
                    <a:pt x="204" y="309"/>
                    <a:pt x="204" y="309"/>
                  </a:cubicBezTo>
                  <a:cubicBezTo>
                    <a:pt x="203" y="309"/>
                    <a:pt x="203" y="309"/>
                    <a:pt x="203" y="309"/>
                  </a:cubicBezTo>
                  <a:cubicBezTo>
                    <a:pt x="202" y="310"/>
                    <a:pt x="202" y="310"/>
                    <a:pt x="202" y="310"/>
                  </a:cubicBezTo>
                  <a:cubicBezTo>
                    <a:pt x="200" y="310"/>
                    <a:pt x="200" y="310"/>
                    <a:pt x="200" y="310"/>
                  </a:cubicBezTo>
                  <a:cubicBezTo>
                    <a:pt x="199" y="311"/>
                    <a:pt x="199" y="311"/>
                    <a:pt x="199" y="311"/>
                  </a:cubicBezTo>
                  <a:cubicBezTo>
                    <a:pt x="199" y="311"/>
                    <a:pt x="199" y="311"/>
                    <a:pt x="199" y="311"/>
                  </a:cubicBezTo>
                  <a:cubicBezTo>
                    <a:pt x="197" y="311"/>
                    <a:pt x="197" y="311"/>
                    <a:pt x="197" y="311"/>
                  </a:cubicBezTo>
                  <a:cubicBezTo>
                    <a:pt x="196" y="312"/>
                    <a:pt x="196" y="312"/>
                    <a:pt x="196" y="312"/>
                  </a:cubicBezTo>
                  <a:cubicBezTo>
                    <a:pt x="194" y="312"/>
                    <a:pt x="194" y="312"/>
                    <a:pt x="194" y="312"/>
                  </a:cubicBezTo>
                  <a:cubicBezTo>
                    <a:pt x="192" y="312"/>
                    <a:pt x="192" y="312"/>
                    <a:pt x="192" y="312"/>
                  </a:cubicBezTo>
                  <a:cubicBezTo>
                    <a:pt x="192" y="313"/>
                    <a:pt x="192" y="313"/>
                    <a:pt x="192" y="313"/>
                  </a:cubicBezTo>
                  <a:cubicBezTo>
                    <a:pt x="192" y="314"/>
                    <a:pt x="192" y="314"/>
                    <a:pt x="192" y="314"/>
                  </a:cubicBezTo>
                  <a:cubicBezTo>
                    <a:pt x="191" y="313"/>
                    <a:pt x="191" y="313"/>
                    <a:pt x="191" y="313"/>
                  </a:cubicBezTo>
                  <a:cubicBezTo>
                    <a:pt x="190" y="313"/>
                    <a:pt x="190" y="313"/>
                    <a:pt x="190" y="313"/>
                  </a:cubicBezTo>
                  <a:cubicBezTo>
                    <a:pt x="189" y="313"/>
                    <a:pt x="189" y="313"/>
                    <a:pt x="189" y="313"/>
                  </a:cubicBezTo>
                  <a:cubicBezTo>
                    <a:pt x="189" y="314"/>
                    <a:pt x="189" y="314"/>
                    <a:pt x="189" y="314"/>
                  </a:cubicBezTo>
                  <a:cubicBezTo>
                    <a:pt x="189" y="315"/>
                    <a:pt x="189" y="315"/>
                    <a:pt x="189" y="315"/>
                  </a:cubicBezTo>
                  <a:cubicBezTo>
                    <a:pt x="188" y="314"/>
                    <a:pt x="188" y="314"/>
                    <a:pt x="188" y="314"/>
                  </a:cubicBezTo>
                  <a:cubicBezTo>
                    <a:pt x="186" y="314"/>
                    <a:pt x="186" y="314"/>
                    <a:pt x="186" y="314"/>
                  </a:cubicBezTo>
                  <a:cubicBezTo>
                    <a:pt x="186" y="313"/>
                    <a:pt x="186" y="313"/>
                    <a:pt x="186" y="313"/>
                  </a:cubicBezTo>
                  <a:cubicBezTo>
                    <a:pt x="185" y="313"/>
                    <a:pt x="185" y="313"/>
                    <a:pt x="185" y="313"/>
                  </a:cubicBezTo>
                  <a:cubicBezTo>
                    <a:pt x="185" y="314"/>
                    <a:pt x="185" y="314"/>
                    <a:pt x="185" y="314"/>
                  </a:cubicBezTo>
                  <a:cubicBezTo>
                    <a:pt x="184" y="314"/>
                    <a:pt x="184" y="314"/>
                    <a:pt x="184" y="314"/>
                  </a:cubicBezTo>
                  <a:cubicBezTo>
                    <a:pt x="183" y="314"/>
                    <a:pt x="183" y="314"/>
                    <a:pt x="183" y="314"/>
                  </a:cubicBezTo>
                  <a:cubicBezTo>
                    <a:pt x="184" y="316"/>
                    <a:pt x="184" y="316"/>
                    <a:pt x="184" y="316"/>
                  </a:cubicBezTo>
                  <a:cubicBezTo>
                    <a:pt x="183" y="316"/>
                    <a:pt x="183" y="316"/>
                    <a:pt x="183" y="316"/>
                  </a:cubicBezTo>
                  <a:cubicBezTo>
                    <a:pt x="184" y="316"/>
                    <a:pt x="184" y="316"/>
                    <a:pt x="184" y="316"/>
                  </a:cubicBezTo>
                  <a:cubicBezTo>
                    <a:pt x="186" y="316"/>
                    <a:pt x="186" y="316"/>
                    <a:pt x="186" y="316"/>
                  </a:cubicBezTo>
                  <a:cubicBezTo>
                    <a:pt x="186" y="317"/>
                    <a:pt x="186" y="317"/>
                    <a:pt x="186" y="317"/>
                  </a:cubicBezTo>
                  <a:cubicBezTo>
                    <a:pt x="185" y="317"/>
                    <a:pt x="185" y="317"/>
                    <a:pt x="185" y="317"/>
                  </a:cubicBezTo>
                  <a:cubicBezTo>
                    <a:pt x="184" y="318"/>
                    <a:pt x="184" y="318"/>
                    <a:pt x="184" y="318"/>
                  </a:cubicBezTo>
                  <a:cubicBezTo>
                    <a:pt x="184" y="318"/>
                    <a:pt x="184" y="318"/>
                    <a:pt x="184" y="318"/>
                  </a:cubicBezTo>
                  <a:cubicBezTo>
                    <a:pt x="186" y="319"/>
                    <a:pt x="186" y="319"/>
                    <a:pt x="186" y="319"/>
                  </a:cubicBezTo>
                  <a:cubicBezTo>
                    <a:pt x="187" y="319"/>
                    <a:pt x="187" y="319"/>
                    <a:pt x="187" y="319"/>
                  </a:cubicBezTo>
                  <a:cubicBezTo>
                    <a:pt x="187" y="318"/>
                    <a:pt x="187" y="318"/>
                    <a:pt x="187" y="318"/>
                  </a:cubicBezTo>
                  <a:cubicBezTo>
                    <a:pt x="188" y="318"/>
                    <a:pt x="188" y="318"/>
                    <a:pt x="188" y="318"/>
                  </a:cubicBezTo>
                  <a:cubicBezTo>
                    <a:pt x="189" y="319"/>
                    <a:pt x="189" y="319"/>
                    <a:pt x="189" y="319"/>
                  </a:cubicBezTo>
                  <a:cubicBezTo>
                    <a:pt x="190" y="320"/>
                    <a:pt x="190" y="320"/>
                    <a:pt x="190" y="320"/>
                  </a:cubicBezTo>
                  <a:cubicBezTo>
                    <a:pt x="190" y="321"/>
                    <a:pt x="190" y="321"/>
                    <a:pt x="190" y="321"/>
                  </a:cubicBezTo>
                  <a:cubicBezTo>
                    <a:pt x="190" y="321"/>
                    <a:pt x="190" y="321"/>
                    <a:pt x="190" y="321"/>
                  </a:cubicBezTo>
                  <a:cubicBezTo>
                    <a:pt x="189" y="321"/>
                    <a:pt x="189" y="321"/>
                    <a:pt x="189" y="321"/>
                  </a:cubicBezTo>
                  <a:cubicBezTo>
                    <a:pt x="186" y="321"/>
                    <a:pt x="186" y="321"/>
                    <a:pt x="186" y="321"/>
                  </a:cubicBezTo>
                  <a:cubicBezTo>
                    <a:pt x="185" y="322"/>
                    <a:pt x="185" y="322"/>
                    <a:pt x="185" y="322"/>
                  </a:cubicBezTo>
                  <a:cubicBezTo>
                    <a:pt x="184" y="324"/>
                    <a:pt x="184" y="324"/>
                    <a:pt x="184" y="324"/>
                  </a:cubicBezTo>
                  <a:cubicBezTo>
                    <a:pt x="184" y="325"/>
                    <a:pt x="184" y="325"/>
                    <a:pt x="184" y="325"/>
                  </a:cubicBezTo>
                  <a:cubicBezTo>
                    <a:pt x="185" y="325"/>
                    <a:pt x="185" y="325"/>
                    <a:pt x="185" y="325"/>
                  </a:cubicBezTo>
                  <a:cubicBezTo>
                    <a:pt x="185" y="326"/>
                    <a:pt x="185" y="326"/>
                    <a:pt x="185" y="326"/>
                  </a:cubicBezTo>
                  <a:cubicBezTo>
                    <a:pt x="184" y="327"/>
                    <a:pt x="184" y="327"/>
                    <a:pt x="184" y="327"/>
                  </a:cubicBezTo>
                  <a:cubicBezTo>
                    <a:pt x="184" y="328"/>
                    <a:pt x="184" y="328"/>
                    <a:pt x="184" y="328"/>
                  </a:cubicBezTo>
                  <a:cubicBezTo>
                    <a:pt x="183" y="328"/>
                    <a:pt x="183" y="328"/>
                    <a:pt x="183" y="328"/>
                  </a:cubicBezTo>
                  <a:cubicBezTo>
                    <a:pt x="183" y="329"/>
                    <a:pt x="183" y="329"/>
                    <a:pt x="183" y="329"/>
                  </a:cubicBezTo>
                  <a:cubicBezTo>
                    <a:pt x="183" y="329"/>
                    <a:pt x="183" y="329"/>
                    <a:pt x="183" y="329"/>
                  </a:cubicBezTo>
                  <a:cubicBezTo>
                    <a:pt x="183" y="330"/>
                    <a:pt x="183" y="330"/>
                    <a:pt x="183" y="330"/>
                  </a:cubicBezTo>
                  <a:cubicBezTo>
                    <a:pt x="185" y="330"/>
                    <a:pt x="185" y="330"/>
                    <a:pt x="185" y="330"/>
                  </a:cubicBezTo>
                  <a:cubicBezTo>
                    <a:pt x="185" y="331"/>
                    <a:pt x="185" y="331"/>
                    <a:pt x="185" y="331"/>
                  </a:cubicBezTo>
                  <a:cubicBezTo>
                    <a:pt x="187" y="331"/>
                    <a:pt x="187" y="331"/>
                    <a:pt x="187" y="331"/>
                  </a:cubicBezTo>
                  <a:cubicBezTo>
                    <a:pt x="187" y="331"/>
                    <a:pt x="187" y="331"/>
                    <a:pt x="187" y="331"/>
                  </a:cubicBezTo>
                  <a:cubicBezTo>
                    <a:pt x="188" y="332"/>
                    <a:pt x="188" y="332"/>
                    <a:pt x="188" y="332"/>
                  </a:cubicBezTo>
                  <a:cubicBezTo>
                    <a:pt x="190" y="332"/>
                    <a:pt x="190" y="332"/>
                    <a:pt x="190" y="332"/>
                  </a:cubicBezTo>
                  <a:cubicBezTo>
                    <a:pt x="190" y="333"/>
                    <a:pt x="190" y="333"/>
                    <a:pt x="190" y="333"/>
                  </a:cubicBezTo>
                  <a:cubicBezTo>
                    <a:pt x="190" y="337"/>
                    <a:pt x="190" y="337"/>
                    <a:pt x="190" y="337"/>
                  </a:cubicBezTo>
                  <a:cubicBezTo>
                    <a:pt x="190" y="337"/>
                    <a:pt x="190" y="337"/>
                    <a:pt x="190" y="337"/>
                  </a:cubicBezTo>
                  <a:cubicBezTo>
                    <a:pt x="188" y="338"/>
                    <a:pt x="188" y="338"/>
                    <a:pt x="188" y="338"/>
                  </a:cubicBezTo>
                  <a:cubicBezTo>
                    <a:pt x="186" y="338"/>
                    <a:pt x="186" y="338"/>
                    <a:pt x="186" y="338"/>
                  </a:cubicBezTo>
                  <a:cubicBezTo>
                    <a:pt x="185" y="337"/>
                    <a:pt x="185" y="337"/>
                    <a:pt x="185" y="337"/>
                  </a:cubicBezTo>
                  <a:cubicBezTo>
                    <a:pt x="184" y="337"/>
                    <a:pt x="184" y="337"/>
                    <a:pt x="184" y="337"/>
                  </a:cubicBezTo>
                  <a:cubicBezTo>
                    <a:pt x="184" y="338"/>
                    <a:pt x="184" y="338"/>
                    <a:pt x="184" y="338"/>
                  </a:cubicBezTo>
                  <a:cubicBezTo>
                    <a:pt x="183" y="339"/>
                    <a:pt x="183" y="339"/>
                    <a:pt x="183" y="339"/>
                  </a:cubicBezTo>
                  <a:cubicBezTo>
                    <a:pt x="182" y="340"/>
                    <a:pt x="182" y="340"/>
                    <a:pt x="182" y="340"/>
                  </a:cubicBezTo>
                  <a:cubicBezTo>
                    <a:pt x="180" y="339"/>
                    <a:pt x="180" y="339"/>
                    <a:pt x="180" y="339"/>
                  </a:cubicBezTo>
                  <a:cubicBezTo>
                    <a:pt x="178" y="339"/>
                    <a:pt x="178" y="339"/>
                    <a:pt x="178" y="339"/>
                  </a:cubicBezTo>
                  <a:cubicBezTo>
                    <a:pt x="178" y="338"/>
                    <a:pt x="178" y="338"/>
                    <a:pt x="178" y="338"/>
                  </a:cubicBezTo>
                  <a:cubicBezTo>
                    <a:pt x="177" y="339"/>
                    <a:pt x="177" y="339"/>
                    <a:pt x="177" y="339"/>
                  </a:cubicBezTo>
                  <a:cubicBezTo>
                    <a:pt x="176" y="338"/>
                    <a:pt x="176" y="338"/>
                    <a:pt x="176" y="338"/>
                  </a:cubicBezTo>
                  <a:cubicBezTo>
                    <a:pt x="175" y="337"/>
                    <a:pt x="175" y="337"/>
                    <a:pt x="175" y="337"/>
                  </a:cubicBezTo>
                  <a:cubicBezTo>
                    <a:pt x="176" y="337"/>
                    <a:pt x="176" y="337"/>
                    <a:pt x="176" y="337"/>
                  </a:cubicBezTo>
                  <a:cubicBezTo>
                    <a:pt x="176" y="336"/>
                    <a:pt x="176" y="336"/>
                    <a:pt x="176" y="336"/>
                  </a:cubicBezTo>
                  <a:cubicBezTo>
                    <a:pt x="175" y="336"/>
                    <a:pt x="175" y="336"/>
                    <a:pt x="175" y="336"/>
                  </a:cubicBezTo>
                  <a:cubicBezTo>
                    <a:pt x="174" y="335"/>
                    <a:pt x="174" y="335"/>
                    <a:pt x="174" y="335"/>
                  </a:cubicBezTo>
                  <a:cubicBezTo>
                    <a:pt x="173" y="336"/>
                    <a:pt x="173" y="336"/>
                    <a:pt x="173" y="336"/>
                  </a:cubicBezTo>
                  <a:cubicBezTo>
                    <a:pt x="172" y="336"/>
                    <a:pt x="172" y="336"/>
                    <a:pt x="172" y="336"/>
                  </a:cubicBezTo>
                  <a:cubicBezTo>
                    <a:pt x="171" y="336"/>
                    <a:pt x="171" y="336"/>
                    <a:pt x="171" y="336"/>
                  </a:cubicBezTo>
                  <a:cubicBezTo>
                    <a:pt x="172" y="337"/>
                    <a:pt x="172" y="337"/>
                    <a:pt x="172" y="337"/>
                  </a:cubicBezTo>
                  <a:cubicBezTo>
                    <a:pt x="170" y="337"/>
                    <a:pt x="170" y="337"/>
                    <a:pt x="170" y="337"/>
                  </a:cubicBezTo>
                  <a:cubicBezTo>
                    <a:pt x="170" y="337"/>
                    <a:pt x="170" y="337"/>
                    <a:pt x="170" y="337"/>
                  </a:cubicBezTo>
                  <a:cubicBezTo>
                    <a:pt x="168" y="335"/>
                    <a:pt x="168" y="335"/>
                    <a:pt x="168" y="335"/>
                  </a:cubicBezTo>
                  <a:cubicBezTo>
                    <a:pt x="167" y="335"/>
                    <a:pt x="167" y="335"/>
                    <a:pt x="167" y="335"/>
                  </a:cubicBezTo>
                  <a:cubicBezTo>
                    <a:pt x="166" y="336"/>
                    <a:pt x="166" y="336"/>
                    <a:pt x="166" y="336"/>
                  </a:cubicBezTo>
                  <a:cubicBezTo>
                    <a:pt x="166" y="336"/>
                    <a:pt x="166" y="336"/>
                    <a:pt x="166" y="336"/>
                  </a:cubicBezTo>
                  <a:cubicBezTo>
                    <a:pt x="165" y="336"/>
                    <a:pt x="165" y="336"/>
                    <a:pt x="165" y="336"/>
                  </a:cubicBezTo>
                  <a:cubicBezTo>
                    <a:pt x="165" y="337"/>
                    <a:pt x="165" y="337"/>
                    <a:pt x="165" y="337"/>
                  </a:cubicBezTo>
                  <a:cubicBezTo>
                    <a:pt x="163" y="337"/>
                    <a:pt x="163" y="337"/>
                    <a:pt x="163" y="337"/>
                  </a:cubicBezTo>
                  <a:cubicBezTo>
                    <a:pt x="163" y="339"/>
                    <a:pt x="163" y="339"/>
                    <a:pt x="163" y="339"/>
                  </a:cubicBezTo>
                  <a:cubicBezTo>
                    <a:pt x="162" y="340"/>
                    <a:pt x="162" y="340"/>
                    <a:pt x="162" y="340"/>
                  </a:cubicBezTo>
                  <a:cubicBezTo>
                    <a:pt x="161" y="339"/>
                    <a:pt x="161" y="339"/>
                    <a:pt x="161" y="339"/>
                  </a:cubicBezTo>
                  <a:cubicBezTo>
                    <a:pt x="160" y="338"/>
                    <a:pt x="160" y="338"/>
                    <a:pt x="160" y="338"/>
                  </a:cubicBezTo>
                  <a:cubicBezTo>
                    <a:pt x="158" y="338"/>
                    <a:pt x="158" y="338"/>
                    <a:pt x="158" y="338"/>
                  </a:cubicBezTo>
                  <a:cubicBezTo>
                    <a:pt x="157" y="337"/>
                    <a:pt x="157" y="337"/>
                    <a:pt x="157" y="337"/>
                  </a:cubicBezTo>
                  <a:cubicBezTo>
                    <a:pt x="156" y="338"/>
                    <a:pt x="156" y="338"/>
                    <a:pt x="156" y="338"/>
                  </a:cubicBezTo>
                  <a:cubicBezTo>
                    <a:pt x="156" y="339"/>
                    <a:pt x="156" y="339"/>
                    <a:pt x="156" y="339"/>
                  </a:cubicBezTo>
                  <a:cubicBezTo>
                    <a:pt x="156" y="340"/>
                    <a:pt x="156" y="340"/>
                    <a:pt x="156" y="340"/>
                  </a:cubicBezTo>
                  <a:cubicBezTo>
                    <a:pt x="155" y="340"/>
                    <a:pt x="155" y="340"/>
                    <a:pt x="155" y="340"/>
                  </a:cubicBezTo>
                  <a:cubicBezTo>
                    <a:pt x="155" y="339"/>
                    <a:pt x="155" y="339"/>
                    <a:pt x="155" y="339"/>
                  </a:cubicBezTo>
                  <a:cubicBezTo>
                    <a:pt x="155" y="338"/>
                    <a:pt x="155" y="338"/>
                    <a:pt x="155" y="338"/>
                  </a:cubicBezTo>
                  <a:cubicBezTo>
                    <a:pt x="154" y="338"/>
                    <a:pt x="154" y="338"/>
                    <a:pt x="154" y="338"/>
                  </a:cubicBezTo>
                  <a:cubicBezTo>
                    <a:pt x="152" y="337"/>
                    <a:pt x="152" y="337"/>
                    <a:pt x="152" y="337"/>
                  </a:cubicBezTo>
                  <a:cubicBezTo>
                    <a:pt x="151" y="336"/>
                    <a:pt x="151" y="336"/>
                    <a:pt x="151" y="336"/>
                  </a:cubicBezTo>
                  <a:cubicBezTo>
                    <a:pt x="150" y="336"/>
                    <a:pt x="150" y="336"/>
                    <a:pt x="150" y="336"/>
                  </a:cubicBezTo>
                  <a:cubicBezTo>
                    <a:pt x="149" y="334"/>
                    <a:pt x="149" y="334"/>
                    <a:pt x="149" y="334"/>
                  </a:cubicBezTo>
                  <a:cubicBezTo>
                    <a:pt x="148" y="334"/>
                    <a:pt x="148" y="334"/>
                    <a:pt x="148" y="334"/>
                  </a:cubicBezTo>
                  <a:cubicBezTo>
                    <a:pt x="148" y="334"/>
                    <a:pt x="148" y="334"/>
                    <a:pt x="148" y="334"/>
                  </a:cubicBezTo>
                  <a:cubicBezTo>
                    <a:pt x="147" y="334"/>
                    <a:pt x="147" y="334"/>
                    <a:pt x="147" y="334"/>
                  </a:cubicBezTo>
                  <a:cubicBezTo>
                    <a:pt x="145" y="334"/>
                    <a:pt x="145" y="334"/>
                    <a:pt x="145" y="334"/>
                  </a:cubicBezTo>
                  <a:cubicBezTo>
                    <a:pt x="143" y="333"/>
                    <a:pt x="143" y="333"/>
                    <a:pt x="143" y="333"/>
                  </a:cubicBezTo>
                  <a:cubicBezTo>
                    <a:pt x="143" y="332"/>
                    <a:pt x="143" y="332"/>
                    <a:pt x="143" y="332"/>
                  </a:cubicBezTo>
                  <a:cubicBezTo>
                    <a:pt x="142" y="332"/>
                    <a:pt x="142" y="332"/>
                    <a:pt x="142" y="332"/>
                  </a:cubicBezTo>
                  <a:cubicBezTo>
                    <a:pt x="141" y="333"/>
                    <a:pt x="141" y="333"/>
                    <a:pt x="141" y="333"/>
                  </a:cubicBezTo>
                  <a:cubicBezTo>
                    <a:pt x="140" y="333"/>
                    <a:pt x="140" y="333"/>
                    <a:pt x="140" y="333"/>
                  </a:cubicBezTo>
                  <a:cubicBezTo>
                    <a:pt x="139" y="334"/>
                    <a:pt x="139" y="334"/>
                    <a:pt x="139" y="334"/>
                  </a:cubicBezTo>
                  <a:cubicBezTo>
                    <a:pt x="139" y="334"/>
                    <a:pt x="139" y="334"/>
                    <a:pt x="139" y="334"/>
                  </a:cubicBezTo>
                  <a:cubicBezTo>
                    <a:pt x="139" y="333"/>
                    <a:pt x="139" y="333"/>
                    <a:pt x="139" y="333"/>
                  </a:cubicBezTo>
                  <a:cubicBezTo>
                    <a:pt x="138" y="334"/>
                    <a:pt x="138" y="334"/>
                    <a:pt x="138" y="334"/>
                  </a:cubicBezTo>
                  <a:cubicBezTo>
                    <a:pt x="138" y="335"/>
                    <a:pt x="138" y="335"/>
                    <a:pt x="138" y="335"/>
                  </a:cubicBezTo>
                  <a:cubicBezTo>
                    <a:pt x="137" y="335"/>
                    <a:pt x="137" y="335"/>
                    <a:pt x="137" y="335"/>
                  </a:cubicBezTo>
                  <a:cubicBezTo>
                    <a:pt x="136" y="335"/>
                    <a:pt x="136" y="335"/>
                    <a:pt x="136" y="335"/>
                  </a:cubicBezTo>
                  <a:cubicBezTo>
                    <a:pt x="137" y="334"/>
                    <a:pt x="137" y="334"/>
                    <a:pt x="137" y="334"/>
                  </a:cubicBezTo>
                  <a:cubicBezTo>
                    <a:pt x="137" y="333"/>
                    <a:pt x="137" y="333"/>
                    <a:pt x="137" y="333"/>
                  </a:cubicBezTo>
                  <a:cubicBezTo>
                    <a:pt x="136" y="333"/>
                    <a:pt x="136" y="333"/>
                    <a:pt x="136" y="333"/>
                  </a:cubicBezTo>
                  <a:cubicBezTo>
                    <a:pt x="134" y="332"/>
                    <a:pt x="134" y="332"/>
                    <a:pt x="134" y="332"/>
                  </a:cubicBezTo>
                  <a:cubicBezTo>
                    <a:pt x="134" y="332"/>
                    <a:pt x="134" y="332"/>
                    <a:pt x="134" y="332"/>
                  </a:cubicBezTo>
                  <a:cubicBezTo>
                    <a:pt x="134" y="333"/>
                    <a:pt x="134" y="333"/>
                    <a:pt x="134" y="333"/>
                  </a:cubicBezTo>
                  <a:cubicBezTo>
                    <a:pt x="134" y="334"/>
                    <a:pt x="134" y="334"/>
                    <a:pt x="134" y="334"/>
                  </a:cubicBezTo>
                  <a:cubicBezTo>
                    <a:pt x="133" y="334"/>
                    <a:pt x="133" y="334"/>
                    <a:pt x="133" y="334"/>
                  </a:cubicBezTo>
                  <a:cubicBezTo>
                    <a:pt x="132" y="335"/>
                    <a:pt x="132" y="335"/>
                    <a:pt x="132" y="335"/>
                  </a:cubicBezTo>
                  <a:cubicBezTo>
                    <a:pt x="131" y="336"/>
                    <a:pt x="131" y="336"/>
                    <a:pt x="131" y="336"/>
                  </a:cubicBezTo>
                  <a:cubicBezTo>
                    <a:pt x="130" y="336"/>
                    <a:pt x="130" y="336"/>
                    <a:pt x="130" y="336"/>
                  </a:cubicBezTo>
                  <a:cubicBezTo>
                    <a:pt x="129" y="337"/>
                    <a:pt x="129" y="337"/>
                    <a:pt x="129" y="337"/>
                  </a:cubicBezTo>
                  <a:cubicBezTo>
                    <a:pt x="128" y="338"/>
                    <a:pt x="128" y="338"/>
                    <a:pt x="128" y="338"/>
                  </a:cubicBezTo>
                  <a:cubicBezTo>
                    <a:pt x="129" y="339"/>
                    <a:pt x="129" y="339"/>
                    <a:pt x="129" y="339"/>
                  </a:cubicBezTo>
                  <a:cubicBezTo>
                    <a:pt x="129" y="340"/>
                    <a:pt x="129" y="340"/>
                    <a:pt x="129" y="340"/>
                  </a:cubicBezTo>
                  <a:cubicBezTo>
                    <a:pt x="127" y="340"/>
                    <a:pt x="127" y="340"/>
                    <a:pt x="127" y="340"/>
                  </a:cubicBezTo>
                  <a:cubicBezTo>
                    <a:pt x="126" y="340"/>
                    <a:pt x="126" y="340"/>
                    <a:pt x="126" y="340"/>
                  </a:cubicBezTo>
                  <a:cubicBezTo>
                    <a:pt x="127" y="344"/>
                    <a:pt x="127" y="344"/>
                    <a:pt x="127" y="344"/>
                  </a:cubicBezTo>
                  <a:cubicBezTo>
                    <a:pt x="126" y="345"/>
                    <a:pt x="126" y="345"/>
                    <a:pt x="126" y="345"/>
                  </a:cubicBezTo>
                  <a:cubicBezTo>
                    <a:pt x="126" y="346"/>
                    <a:pt x="126" y="346"/>
                    <a:pt x="126" y="346"/>
                  </a:cubicBezTo>
                  <a:cubicBezTo>
                    <a:pt x="125" y="347"/>
                    <a:pt x="125" y="347"/>
                    <a:pt x="125" y="347"/>
                  </a:cubicBezTo>
                  <a:cubicBezTo>
                    <a:pt x="123" y="346"/>
                    <a:pt x="123" y="346"/>
                    <a:pt x="123" y="346"/>
                  </a:cubicBezTo>
                  <a:cubicBezTo>
                    <a:pt x="123" y="345"/>
                    <a:pt x="123" y="345"/>
                    <a:pt x="123" y="345"/>
                  </a:cubicBezTo>
                  <a:cubicBezTo>
                    <a:pt x="120" y="342"/>
                    <a:pt x="120" y="342"/>
                    <a:pt x="120" y="342"/>
                  </a:cubicBezTo>
                  <a:cubicBezTo>
                    <a:pt x="119" y="343"/>
                    <a:pt x="119" y="343"/>
                    <a:pt x="119" y="343"/>
                  </a:cubicBezTo>
                  <a:cubicBezTo>
                    <a:pt x="119" y="345"/>
                    <a:pt x="119" y="345"/>
                    <a:pt x="119" y="345"/>
                  </a:cubicBezTo>
                  <a:cubicBezTo>
                    <a:pt x="117" y="346"/>
                    <a:pt x="117" y="346"/>
                    <a:pt x="117" y="346"/>
                  </a:cubicBezTo>
                  <a:cubicBezTo>
                    <a:pt x="116" y="347"/>
                    <a:pt x="116" y="347"/>
                    <a:pt x="116" y="347"/>
                  </a:cubicBezTo>
                  <a:cubicBezTo>
                    <a:pt x="116" y="349"/>
                    <a:pt x="116" y="349"/>
                    <a:pt x="116" y="349"/>
                  </a:cubicBezTo>
                  <a:cubicBezTo>
                    <a:pt x="117" y="350"/>
                    <a:pt x="117" y="350"/>
                    <a:pt x="117" y="350"/>
                  </a:cubicBezTo>
                  <a:cubicBezTo>
                    <a:pt x="117" y="353"/>
                    <a:pt x="117" y="353"/>
                    <a:pt x="117" y="353"/>
                  </a:cubicBezTo>
                  <a:cubicBezTo>
                    <a:pt x="116" y="355"/>
                    <a:pt x="116" y="355"/>
                    <a:pt x="116" y="355"/>
                  </a:cubicBezTo>
                  <a:cubicBezTo>
                    <a:pt x="118" y="356"/>
                    <a:pt x="118" y="356"/>
                    <a:pt x="118" y="356"/>
                  </a:cubicBezTo>
                  <a:cubicBezTo>
                    <a:pt x="119" y="357"/>
                    <a:pt x="119" y="357"/>
                    <a:pt x="119" y="357"/>
                  </a:cubicBezTo>
                  <a:cubicBezTo>
                    <a:pt x="119" y="358"/>
                    <a:pt x="119" y="358"/>
                    <a:pt x="119" y="358"/>
                  </a:cubicBezTo>
                  <a:cubicBezTo>
                    <a:pt x="121" y="359"/>
                    <a:pt x="121" y="359"/>
                    <a:pt x="121" y="359"/>
                  </a:cubicBezTo>
                  <a:cubicBezTo>
                    <a:pt x="121" y="358"/>
                    <a:pt x="121" y="358"/>
                    <a:pt x="121" y="358"/>
                  </a:cubicBezTo>
                  <a:cubicBezTo>
                    <a:pt x="125" y="359"/>
                    <a:pt x="125" y="359"/>
                    <a:pt x="125" y="359"/>
                  </a:cubicBezTo>
                  <a:cubicBezTo>
                    <a:pt x="127" y="362"/>
                    <a:pt x="127" y="362"/>
                    <a:pt x="127" y="362"/>
                  </a:cubicBezTo>
                  <a:cubicBezTo>
                    <a:pt x="130" y="365"/>
                    <a:pt x="130" y="365"/>
                    <a:pt x="130" y="365"/>
                  </a:cubicBezTo>
                  <a:cubicBezTo>
                    <a:pt x="128" y="365"/>
                    <a:pt x="128" y="365"/>
                    <a:pt x="128" y="365"/>
                  </a:cubicBezTo>
                  <a:cubicBezTo>
                    <a:pt x="127" y="366"/>
                    <a:pt x="127" y="366"/>
                    <a:pt x="127" y="366"/>
                  </a:cubicBezTo>
                  <a:cubicBezTo>
                    <a:pt x="129" y="367"/>
                    <a:pt x="129" y="367"/>
                    <a:pt x="129" y="367"/>
                  </a:cubicBezTo>
                  <a:cubicBezTo>
                    <a:pt x="131" y="367"/>
                    <a:pt x="131" y="367"/>
                    <a:pt x="131" y="367"/>
                  </a:cubicBezTo>
                  <a:cubicBezTo>
                    <a:pt x="132" y="368"/>
                    <a:pt x="132" y="368"/>
                    <a:pt x="132" y="368"/>
                  </a:cubicBezTo>
                  <a:cubicBezTo>
                    <a:pt x="132" y="368"/>
                    <a:pt x="132" y="368"/>
                    <a:pt x="132" y="368"/>
                  </a:cubicBezTo>
                  <a:cubicBezTo>
                    <a:pt x="132" y="368"/>
                    <a:pt x="132" y="368"/>
                    <a:pt x="132" y="368"/>
                  </a:cubicBezTo>
                  <a:cubicBezTo>
                    <a:pt x="132" y="368"/>
                    <a:pt x="132" y="368"/>
                    <a:pt x="132" y="368"/>
                  </a:cubicBezTo>
                  <a:cubicBezTo>
                    <a:pt x="132" y="368"/>
                    <a:pt x="132" y="368"/>
                    <a:pt x="132" y="368"/>
                  </a:cubicBezTo>
                  <a:cubicBezTo>
                    <a:pt x="131" y="369"/>
                    <a:pt x="131" y="369"/>
                    <a:pt x="131" y="369"/>
                  </a:cubicBezTo>
                  <a:cubicBezTo>
                    <a:pt x="132" y="369"/>
                    <a:pt x="132" y="369"/>
                    <a:pt x="132" y="369"/>
                  </a:cubicBezTo>
                  <a:cubicBezTo>
                    <a:pt x="132" y="370"/>
                    <a:pt x="132" y="370"/>
                    <a:pt x="132" y="370"/>
                  </a:cubicBezTo>
                  <a:cubicBezTo>
                    <a:pt x="131" y="370"/>
                    <a:pt x="131" y="370"/>
                    <a:pt x="131" y="370"/>
                  </a:cubicBezTo>
                  <a:cubicBezTo>
                    <a:pt x="132" y="370"/>
                    <a:pt x="132" y="370"/>
                    <a:pt x="132" y="370"/>
                  </a:cubicBezTo>
                  <a:cubicBezTo>
                    <a:pt x="132" y="371"/>
                    <a:pt x="132" y="371"/>
                    <a:pt x="132" y="371"/>
                  </a:cubicBezTo>
                  <a:cubicBezTo>
                    <a:pt x="131" y="370"/>
                    <a:pt x="131" y="370"/>
                    <a:pt x="131" y="370"/>
                  </a:cubicBezTo>
                  <a:cubicBezTo>
                    <a:pt x="130" y="370"/>
                    <a:pt x="130" y="370"/>
                    <a:pt x="130" y="370"/>
                  </a:cubicBezTo>
                  <a:cubicBezTo>
                    <a:pt x="129" y="370"/>
                    <a:pt x="129" y="370"/>
                    <a:pt x="129" y="370"/>
                  </a:cubicBezTo>
                  <a:cubicBezTo>
                    <a:pt x="129" y="370"/>
                    <a:pt x="129" y="370"/>
                    <a:pt x="129" y="370"/>
                  </a:cubicBezTo>
                  <a:cubicBezTo>
                    <a:pt x="130" y="371"/>
                    <a:pt x="130" y="371"/>
                    <a:pt x="130" y="371"/>
                  </a:cubicBezTo>
                  <a:cubicBezTo>
                    <a:pt x="131" y="372"/>
                    <a:pt x="131" y="372"/>
                    <a:pt x="131" y="372"/>
                  </a:cubicBezTo>
                  <a:cubicBezTo>
                    <a:pt x="130" y="372"/>
                    <a:pt x="130" y="372"/>
                    <a:pt x="130" y="372"/>
                  </a:cubicBezTo>
                  <a:cubicBezTo>
                    <a:pt x="130" y="372"/>
                    <a:pt x="130" y="372"/>
                    <a:pt x="130" y="372"/>
                  </a:cubicBezTo>
                  <a:cubicBezTo>
                    <a:pt x="130" y="372"/>
                    <a:pt x="129" y="372"/>
                    <a:pt x="129" y="372"/>
                  </a:cubicBezTo>
                  <a:cubicBezTo>
                    <a:pt x="129" y="372"/>
                    <a:pt x="128" y="372"/>
                    <a:pt x="128" y="372"/>
                  </a:cubicBezTo>
                  <a:cubicBezTo>
                    <a:pt x="128" y="372"/>
                    <a:pt x="128" y="372"/>
                    <a:pt x="128" y="372"/>
                  </a:cubicBezTo>
                  <a:cubicBezTo>
                    <a:pt x="128" y="372"/>
                    <a:pt x="128" y="372"/>
                    <a:pt x="128" y="372"/>
                  </a:cubicBezTo>
                  <a:cubicBezTo>
                    <a:pt x="129" y="372"/>
                    <a:pt x="129" y="372"/>
                    <a:pt x="129" y="372"/>
                  </a:cubicBezTo>
                  <a:cubicBezTo>
                    <a:pt x="128" y="373"/>
                    <a:pt x="128" y="373"/>
                    <a:pt x="128" y="373"/>
                  </a:cubicBezTo>
                  <a:cubicBezTo>
                    <a:pt x="127" y="373"/>
                    <a:pt x="127" y="373"/>
                    <a:pt x="127" y="373"/>
                  </a:cubicBezTo>
                  <a:cubicBezTo>
                    <a:pt x="127" y="373"/>
                    <a:pt x="127" y="373"/>
                    <a:pt x="127" y="373"/>
                  </a:cubicBezTo>
                  <a:cubicBezTo>
                    <a:pt x="126" y="373"/>
                    <a:pt x="126" y="373"/>
                    <a:pt x="126" y="373"/>
                  </a:cubicBezTo>
                  <a:cubicBezTo>
                    <a:pt x="126" y="373"/>
                    <a:pt x="126" y="373"/>
                    <a:pt x="126" y="373"/>
                  </a:cubicBezTo>
                  <a:cubicBezTo>
                    <a:pt x="125" y="374"/>
                    <a:pt x="125" y="374"/>
                    <a:pt x="125" y="374"/>
                  </a:cubicBezTo>
                  <a:cubicBezTo>
                    <a:pt x="125" y="373"/>
                    <a:pt x="125" y="373"/>
                    <a:pt x="125" y="373"/>
                  </a:cubicBezTo>
                  <a:cubicBezTo>
                    <a:pt x="124" y="373"/>
                    <a:pt x="124" y="373"/>
                    <a:pt x="124" y="373"/>
                  </a:cubicBezTo>
                  <a:cubicBezTo>
                    <a:pt x="124" y="374"/>
                    <a:pt x="124" y="374"/>
                    <a:pt x="124" y="374"/>
                  </a:cubicBezTo>
                  <a:cubicBezTo>
                    <a:pt x="124" y="374"/>
                    <a:pt x="124" y="374"/>
                    <a:pt x="124" y="374"/>
                  </a:cubicBezTo>
                  <a:cubicBezTo>
                    <a:pt x="124" y="376"/>
                    <a:pt x="124" y="376"/>
                    <a:pt x="124" y="376"/>
                  </a:cubicBezTo>
                  <a:cubicBezTo>
                    <a:pt x="123" y="376"/>
                    <a:pt x="123" y="376"/>
                    <a:pt x="123" y="376"/>
                  </a:cubicBezTo>
                  <a:cubicBezTo>
                    <a:pt x="123" y="377"/>
                    <a:pt x="123" y="377"/>
                    <a:pt x="123" y="377"/>
                  </a:cubicBezTo>
                  <a:cubicBezTo>
                    <a:pt x="122" y="378"/>
                    <a:pt x="122" y="378"/>
                    <a:pt x="122" y="378"/>
                  </a:cubicBezTo>
                  <a:cubicBezTo>
                    <a:pt x="122" y="380"/>
                    <a:pt x="122" y="380"/>
                    <a:pt x="122" y="380"/>
                  </a:cubicBezTo>
                  <a:cubicBezTo>
                    <a:pt x="121" y="380"/>
                    <a:pt x="121" y="380"/>
                    <a:pt x="121" y="380"/>
                  </a:cubicBezTo>
                  <a:cubicBezTo>
                    <a:pt x="121" y="381"/>
                    <a:pt x="121" y="381"/>
                    <a:pt x="121" y="381"/>
                  </a:cubicBezTo>
                  <a:cubicBezTo>
                    <a:pt x="122" y="383"/>
                    <a:pt x="122" y="383"/>
                    <a:pt x="122" y="383"/>
                  </a:cubicBezTo>
                  <a:cubicBezTo>
                    <a:pt x="123" y="383"/>
                    <a:pt x="123" y="383"/>
                    <a:pt x="123" y="383"/>
                  </a:cubicBezTo>
                  <a:cubicBezTo>
                    <a:pt x="123" y="383"/>
                    <a:pt x="123" y="383"/>
                    <a:pt x="123" y="383"/>
                  </a:cubicBezTo>
                  <a:cubicBezTo>
                    <a:pt x="124" y="384"/>
                    <a:pt x="124" y="384"/>
                    <a:pt x="124" y="384"/>
                  </a:cubicBezTo>
                  <a:cubicBezTo>
                    <a:pt x="125" y="384"/>
                    <a:pt x="125" y="384"/>
                    <a:pt x="125" y="384"/>
                  </a:cubicBezTo>
                  <a:cubicBezTo>
                    <a:pt x="125" y="386"/>
                    <a:pt x="125" y="386"/>
                    <a:pt x="125" y="386"/>
                  </a:cubicBezTo>
                  <a:cubicBezTo>
                    <a:pt x="126" y="386"/>
                    <a:pt x="126" y="386"/>
                    <a:pt x="126" y="386"/>
                  </a:cubicBezTo>
                  <a:cubicBezTo>
                    <a:pt x="127" y="386"/>
                    <a:pt x="127" y="386"/>
                    <a:pt x="127" y="386"/>
                  </a:cubicBezTo>
                  <a:cubicBezTo>
                    <a:pt x="128" y="386"/>
                    <a:pt x="128" y="386"/>
                    <a:pt x="128" y="386"/>
                  </a:cubicBezTo>
                  <a:cubicBezTo>
                    <a:pt x="127" y="387"/>
                    <a:pt x="127" y="387"/>
                    <a:pt x="127" y="387"/>
                  </a:cubicBezTo>
                  <a:cubicBezTo>
                    <a:pt x="127" y="388"/>
                    <a:pt x="127" y="388"/>
                    <a:pt x="127" y="388"/>
                  </a:cubicBezTo>
                  <a:cubicBezTo>
                    <a:pt x="126" y="387"/>
                    <a:pt x="126" y="387"/>
                    <a:pt x="126" y="387"/>
                  </a:cubicBezTo>
                  <a:cubicBezTo>
                    <a:pt x="126" y="388"/>
                    <a:pt x="126" y="388"/>
                    <a:pt x="126" y="388"/>
                  </a:cubicBezTo>
                  <a:cubicBezTo>
                    <a:pt x="127" y="388"/>
                    <a:pt x="127" y="388"/>
                    <a:pt x="127" y="388"/>
                  </a:cubicBezTo>
                  <a:cubicBezTo>
                    <a:pt x="127" y="389"/>
                    <a:pt x="127" y="389"/>
                    <a:pt x="127" y="389"/>
                  </a:cubicBezTo>
                  <a:cubicBezTo>
                    <a:pt x="127" y="389"/>
                    <a:pt x="127" y="389"/>
                    <a:pt x="127" y="389"/>
                  </a:cubicBezTo>
                  <a:cubicBezTo>
                    <a:pt x="128" y="391"/>
                    <a:pt x="128" y="391"/>
                    <a:pt x="128" y="391"/>
                  </a:cubicBezTo>
                  <a:cubicBezTo>
                    <a:pt x="128" y="392"/>
                    <a:pt x="128" y="392"/>
                    <a:pt x="128" y="392"/>
                  </a:cubicBezTo>
                  <a:cubicBezTo>
                    <a:pt x="129" y="393"/>
                    <a:pt x="129" y="393"/>
                    <a:pt x="129" y="393"/>
                  </a:cubicBezTo>
                  <a:cubicBezTo>
                    <a:pt x="131" y="396"/>
                    <a:pt x="131" y="396"/>
                    <a:pt x="131" y="396"/>
                  </a:cubicBezTo>
                  <a:cubicBezTo>
                    <a:pt x="134" y="398"/>
                    <a:pt x="134" y="398"/>
                    <a:pt x="134" y="398"/>
                  </a:cubicBezTo>
                  <a:cubicBezTo>
                    <a:pt x="134" y="398"/>
                    <a:pt x="134" y="398"/>
                    <a:pt x="134" y="398"/>
                  </a:cubicBezTo>
                  <a:cubicBezTo>
                    <a:pt x="134" y="398"/>
                    <a:pt x="134" y="398"/>
                    <a:pt x="134" y="398"/>
                  </a:cubicBezTo>
                  <a:cubicBezTo>
                    <a:pt x="132" y="400"/>
                    <a:pt x="132" y="400"/>
                    <a:pt x="132" y="400"/>
                  </a:cubicBezTo>
                  <a:cubicBezTo>
                    <a:pt x="131" y="401"/>
                    <a:pt x="131" y="401"/>
                    <a:pt x="131" y="401"/>
                  </a:cubicBezTo>
                  <a:cubicBezTo>
                    <a:pt x="130" y="402"/>
                    <a:pt x="130" y="402"/>
                    <a:pt x="130" y="402"/>
                  </a:cubicBezTo>
                  <a:cubicBezTo>
                    <a:pt x="128" y="402"/>
                    <a:pt x="128" y="402"/>
                    <a:pt x="128" y="402"/>
                  </a:cubicBezTo>
                  <a:cubicBezTo>
                    <a:pt x="127" y="401"/>
                    <a:pt x="127" y="401"/>
                    <a:pt x="127" y="401"/>
                  </a:cubicBezTo>
                  <a:cubicBezTo>
                    <a:pt x="124" y="399"/>
                    <a:pt x="124" y="399"/>
                    <a:pt x="124" y="399"/>
                  </a:cubicBezTo>
                  <a:cubicBezTo>
                    <a:pt x="123" y="398"/>
                    <a:pt x="123" y="398"/>
                    <a:pt x="123" y="398"/>
                  </a:cubicBezTo>
                  <a:cubicBezTo>
                    <a:pt x="122" y="400"/>
                    <a:pt x="122" y="400"/>
                    <a:pt x="122" y="400"/>
                  </a:cubicBezTo>
                  <a:cubicBezTo>
                    <a:pt x="124" y="401"/>
                    <a:pt x="124" y="401"/>
                    <a:pt x="124" y="401"/>
                  </a:cubicBezTo>
                  <a:cubicBezTo>
                    <a:pt x="124" y="402"/>
                    <a:pt x="124" y="402"/>
                    <a:pt x="124" y="402"/>
                  </a:cubicBezTo>
                  <a:cubicBezTo>
                    <a:pt x="124" y="404"/>
                    <a:pt x="124" y="404"/>
                    <a:pt x="124" y="404"/>
                  </a:cubicBezTo>
                  <a:cubicBezTo>
                    <a:pt x="122" y="403"/>
                    <a:pt x="122" y="403"/>
                    <a:pt x="122" y="403"/>
                  </a:cubicBezTo>
                  <a:cubicBezTo>
                    <a:pt x="120" y="403"/>
                    <a:pt x="120" y="403"/>
                    <a:pt x="120" y="403"/>
                  </a:cubicBezTo>
                  <a:cubicBezTo>
                    <a:pt x="117" y="401"/>
                    <a:pt x="117" y="401"/>
                    <a:pt x="117" y="401"/>
                  </a:cubicBezTo>
                  <a:cubicBezTo>
                    <a:pt x="115" y="402"/>
                    <a:pt x="115" y="402"/>
                    <a:pt x="115" y="402"/>
                  </a:cubicBezTo>
                  <a:cubicBezTo>
                    <a:pt x="115" y="403"/>
                    <a:pt x="115" y="403"/>
                    <a:pt x="115" y="403"/>
                  </a:cubicBezTo>
                  <a:cubicBezTo>
                    <a:pt x="116" y="404"/>
                    <a:pt x="116" y="404"/>
                    <a:pt x="116" y="404"/>
                  </a:cubicBezTo>
                  <a:cubicBezTo>
                    <a:pt x="114" y="403"/>
                    <a:pt x="114" y="403"/>
                    <a:pt x="114" y="403"/>
                  </a:cubicBezTo>
                  <a:cubicBezTo>
                    <a:pt x="111" y="403"/>
                    <a:pt x="111" y="403"/>
                    <a:pt x="111" y="403"/>
                  </a:cubicBezTo>
                  <a:cubicBezTo>
                    <a:pt x="110" y="403"/>
                    <a:pt x="110" y="403"/>
                    <a:pt x="110" y="403"/>
                  </a:cubicBezTo>
                  <a:cubicBezTo>
                    <a:pt x="108" y="403"/>
                    <a:pt x="108" y="403"/>
                    <a:pt x="108" y="403"/>
                  </a:cubicBezTo>
                  <a:cubicBezTo>
                    <a:pt x="106" y="404"/>
                    <a:pt x="106" y="404"/>
                    <a:pt x="106" y="404"/>
                  </a:cubicBezTo>
                  <a:cubicBezTo>
                    <a:pt x="106" y="404"/>
                    <a:pt x="106" y="404"/>
                    <a:pt x="106" y="404"/>
                  </a:cubicBezTo>
                  <a:cubicBezTo>
                    <a:pt x="105" y="403"/>
                    <a:pt x="105" y="403"/>
                    <a:pt x="105" y="403"/>
                  </a:cubicBezTo>
                  <a:cubicBezTo>
                    <a:pt x="103" y="402"/>
                    <a:pt x="103" y="402"/>
                    <a:pt x="103" y="402"/>
                  </a:cubicBezTo>
                  <a:cubicBezTo>
                    <a:pt x="102" y="401"/>
                    <a:pt x="102" y="401"/>
                    <a:pt x="102" y="401"/>
                  </a:cubicBezTo>
                  <a:cubicBezTo>
                    <a:pt x="101" y="402"/>
                    <a:pt x="101" y="402"/>
                    <a:pt x="101" y="402"/>
                  </a:cubicBezTo>
                  <a:cubicBezTo>
                    <a:pt x="100" y="402"/>
                    <a:pt x="100" y="402"/>
                    <a:pt x="100" y="402"/>
                  </a:cubicBezTo>
                  <a:cubicBezTo>
                    <a:pt x="99" y="402"/>
                    <a:pt x="99" y="402"/>
                    <a:pt x="99" y="402"/>
                  </a:cubicBezTo>
                  <a:cubicBezTo>
                    <a:pt x="98" y="402"/>
                    <a:pt x="98" y="402"/>
                    <a:pt x="98" y="402"/>
                  </a:cubicBezTo>
                  <a:cubicBezTo>
                    <a:pt x="98" y="402"/>
                    <a:pt x="98" y="402"/>
                    <a:pt x="98" y="402"/>
                  </a:cubicBezTo>
                  <a:cubicBezTo>
                    <a:pt x="97" y="401"/>
                    <a:pt x="97" y="401"/>
                    <a:pt x="97" y="401"/>
                  </a:cubicBezTo>
                  <a:cubicBezTo>
                    <a:pt x="97" y="401"/>
                    <a:pt x="97" y="401"/>
                    <a:pt x="97" y="401"/>
                  </a:cubicBezTo>
                  <a:cubicBezTo>
                    <a:pt x="97" y="401"/>
                    <a:pt x="97" y="401"/>
                    <a:pt x="97" y="401"/>
                  </a:cubicBezTo>
                  <a:cubicBezTo>
                    <a:pt x="97" y="401"/>
                    <a:pt x="97" y="401"/>
                    <a:pt x="97" y="401"/>
                  </a:cubicBezTo>
                  <a:cubicBezTo>
                    <a:pt x="97" y="400"/>
                    <a:pt x="97" y="400"/>
                    <a:pt x="97" y="400"/>
                  </a:cubicBezTo>
                  <a:cubicBezTo>
                    <a:pt x="97" y="399"/>
                    <a:pt x="97" y="399"/>
                    <a:pt x="97" y="399"/>
                  </a:cubicBezTo>
                  <a:cubicBezTo>
                    <a:pt x="96" y="398"/>
                    <a:pt x="96" y="398"/>
                    <a:pt x="96" y="398"/>
                  </a:cubicBezTo>
                  <a:cubicBezTo>
                    <a:pt x="96" y="396"/>
                    <a:pt x="96" y="396"/>
                    <a:pt x="96" y="396"/>
                  </a:cubicBezTo>
                  <a:cubicBezTo>
                    <a:pt x="95" y="395"/>
                    <a:pt x="95" y="395"/>
                    <a:pt x="95" y="395"/>
                  </a:cubicBezTo>
                  <a:cubicBezTo>
                    <a:pt x="94" y="393"/>
                    <a:pt x="94" y="393"/>
                    <a:pt x="94" y="393"/>
                  </a:cubicBezTo>
                  <a:cubicBezTo>
                    <a:pt x="92" y="393"/>
                    <a:pt x="92" y="393"/>
                    <a:pt x="92" y="393"/>
                  </a:cubicBezTo>
                  <a:cubicBezTo>
                    <a:pt x="92" y="392"/>
                    <a:pt x="92" y="392"/>
                    <a:pt x="92" y="392"/>
                  </a:cubicBezTo>
                  <a:cubicBezTo>
                    <a:pt x="91" y="391"/>
                    <a:pt x="91" y="391"/>
                    <a:pt x="91" y="391"/>
                  </a:cubicBezTo>
                  <a:cubicBezTo>
                    <a:pt x="90" y="392"/>
                    <a:pt x="90" y="392"/>
                    <a:pt x="90" y="392"/>
                  </a:cubicBezTo>
                  <a:cubicBezTo>
                    <a:pt x="90" y="391"/>
                    <a:pt x="90" y="391"/>
                    <a:pt x="90" y="391"/>
                  </a:cubicBezTo>
                  <a:cubicBezTo>
                    <a:pt x="89" y="391"/>
                    <a:pt x="89" y="391"/>
                    <a:pt x="89" y="391"/>
                  </a:cubicBezTo>
                  <a:cubicBezTo>
                    <a:pt x="88" y="390"/>
                    <a:pt x="88" y="390"/>
                    <a:pt x="88" y="390"/>
                  </a:cubicBezTo>
                  <a:cubicBezTo>
                    <a:pt x="87" y="390"/>
                    <a:pt x="87" y="390"/>
                    <a:pt x="87" y="390"/>
                  </a:cubicBezTo>
                  <a:cubicBezTo>
                    <a:pt x="86" y="390"/>
                    <a:pt x="86" y="390"/>
                    <a:pt x="86" y="390"/>
                  </a:cubicBezTo>
                  <a:cubicBezTo>
                    <a:pt x="86" y="389"/>
                    <a:pt x="86" y="389"/>
                    <a:pt x="86" y="389"/>
                  </a:cubicBezTo>
                  <a:cubicBezTo>
                    <a:pt x="85" y="389"/>
                    <a:pt x="85" y="389"/>
                    <a:pt x="85" y="389"/>
                  </a:cubicBezTo>
                  <a:cubicBezTo>
                    <a:pt x="84" y="388"/>
                    <a:pt x="84" y="388"/>
                    <a:pt x="84" y="388"/>
                  </a:cubicBezTo>
                  <a:cubicBezTo>
                    <a:pt x="84" y="387"/>
                    <a:pt x="84" y="387"/>
                    <a:pt x="84" y="387"/>
                  </a:cubicBezTo>
                  <a:cubicBezTo>
                    <a:pt x="83" y="387"/>
                    <a:pt x="83" y="387"/>
                    <a:pt x="83" y="387"/>
                  </a:cubicBezTo>
                  <a:cubicBezTo>
                    <a:pt x="82" y="386"/>
                    <a:pt x="82" y="386"/>
                    <a:pt x="82" y="386"/>
                  </a:cubicBezTo>
                  <a:cubicBezTo>
                    <a:pt x="78" y="384"/>
                    <a:pt x="78" y="384"/>
                    <a:pt x="78" y="384"/>
                  </a:cubicBezTo>
                  <a:cubicBezTo>
                    <a:pt x="77" y="383"/>
                    <a:pt x="77" y="383"/>
                    <a:pt x="77" y="383"/>
                  </a:cubicBezTo>
                  <a:cubicBezTo>
                    <a:pt x="75" y="382"/>
                    <a:pt x="75" y="382"/>
                    <a:pt x="75" y="382"/>
                  </a:cubicBezTo>
                  <a:cubicBezTo>
                    <a:pt x="73" y="382"/>
                    <a:pt x="73" y="382"/>
                    <a:pt x="73" y="382"/>
                  </a:cubicBezTo>
                  <a:cubicBezTo>
                    <a:pt x="71" y="381"/>
                    <a:pt x="71" y="381"/>
                    <a:pt x="71" y="381"/>
                  </a:cubicBezTo>
                  <a:cubicBezTo>
                    <a:pt x="71" y="380"/>
                    <a:pt x="71" y="380"/>
                    <a:pt x="71" y="380"/>
                  </a:cubicBezTo>
                  <a:cubicBezTo>
                    <a:pt x="70" y="379"/>
                    <a:pt x="70" y="379"/>
                    <a:pt x="70" y="379"/>
                  </a:cubicBezTo>
                  <a:cubicBezTo>
                    <a:pt x="69" y="379"/>
                    <a:pt x="69" y="379"/>
                    <a:pt x="69" y="379"/>
                  </a:cubicBezTo>
                  <a:cubicBezTo>
                    <a:pt x="68" y="379"/>
                    <a:pt x="68" y="379"/>
                    <a:pt x="68" y="379"/>
                  </a:cubicBezTo>
                  <a:cubicBezTo>
                    <a:pt x="68" y="378"/>
                    <a:pt x="68" y="378"/>
                    <a:pt x="68" y="378"/>
                  </a:cubicBezTo>
                  <a:cubicBezTo>
                    <a:pt x="69" y="378"/>
                    <a:pt x="69" y="378"/>
                    <a:pt x="69" y="378"/>
                  </a:cubicBezTo>
                  <a:cubicBezTo>
                    <a:pt x="69" y="377"/>
                    <a:pt x="69" y="377"/>
                    <a:pt x="69" y="377"/>
                  </a:cubicBezTo>
                  <a:cubicBezTo>
                    <a:pt x="69" y="377"/>
                    <a:pt x="69" y="377"/>
                    <a:pt x="69" y="377"/>
                  </a:cubicBezTo>
                  <a:cubicBezTo>
                    <a:pt x="70" y="377"/>
                    <a:pt x="70" y="377"/>
                    <a:pt x="70" y="377"/>
                  </a:cubicBezTo>
                  <a:cubicBezTo>
                    <a:pt x="71" y="378"/>
                    <a:pt x="71" y="378"/>
                    <a:pt x="71" y="378"/>
                  </a:cubicBezTo>
                  <a:cubicBezTo>
                    <a:pt x="71" y="378"/>
                    <a:pt x="71" y="378"/>
                    <a:pt x="71" y="378"/>
                  </a:cubicBezTo>
                  <a:cubicBezTo>
                    <a:pt x="72" y="378"/>
                    <a:pt x="72" y="378"/>
                    <a:pt x="72" y="378"/>
                  </a:cubicBezTo>
                  <a:cubicBezTo>
                    <a:pt x="73" y="376"/>
                    <a:pt x="73" y="376"/>
                    <a:pt x="73" y="376"/>
                  </a:cubicBezTo>
                  <a:cubicBezTo>
                    <a:pt x="72" y="376"/>
                    <a:pt x="72" y="376"/>
                    <a:pt x="72" y="376"/>
                  </a:cubicBezTo>
                  <a:cubicBezTo>
                    <a:pt x="72" y="375"/>
                    <a:pt x="72" y="375"/>
                    <a:pt x="72" y="375"/>
                  </a:cubicBezTo>
                  <a:cubicBezTo>
                    <a:pt x="73" y="374"/>
                    <a:pt x="73" y="374"/>
                    <a:pt x="73" y="374"/>
                  </a:cubicBezTo>
                  <a:cubicBezTo>
                    <a:pt x="73" y="373"/>
                    <a:pt x="73" y="373"/>
                    <a:pt x="73" y="373"/>
                  </a:cubicBezTo>
                  <a:cubicBezTo>
                    <a:pt x="74" y="373"/>
                    <a:pt x="74" y="373"/>
                    <a:pt x="74" y="373"/>
                  </a:cubicBezTo>
                  <a:cubicBezTo>
                    <a:pt x="75" y="373"/>
                    <a:pt x="75" y="373"/>
                    <a:pt x="75" y="373"/>
                  </a:cubicBezTo>
                  <a:cubicBezTo>
                    <a:pt x="75" y="373"/>
                    <a:pt x="75" y="373"/>
                    <a:pt x="75" y="373"/>
                  </a:cubicBezTo>
                  <a:cubicBezTo>
                    <a:pt x="76" y="372"/>
                    <a:pt x="76" y="372"/>
                    <a:pt x="76" y="372"/>
                  </a:cubicBezTo>
                  <a:cubicBezTo>
                    <a:pt x="76" y="372"/>
                    <a:pt x="76" y="372"/>
                    <a:pt x="76" y="372"/>
                  </a:cubicBezTo>
                  <a:cubicBezTo>
                    <a:pt x="75" y="372"/>
                    <a:pt x="75" y="372"/>
                    <a:pt x="75" y="372"/>
                  </a:cubicBezTo>
                  <a:cubicBezTo>
                    <a:pt x="74" y="371"/>
                    <a:pt x="74" y="371"/>
                    <a:pt x="74" y="371"/>
                  </a:cubicBezTo>
                  <a:cubicBezTo>
                    <a:pt x="74" y="372"/>
                    <a:pt x="74" y="372"/>
                    <a:pt x="74" y="372"/>
                  </a:cubicBezTo>
                  <a:cubicBezTo>
                    <a:pt x="73" y="371"/>
                    <a:pt x="73" y="371"/>
                    <a:pt x="73" y="371"/>
                  </a:cubicBezTo>
                  <a:cubicBezTo>
                    <a:pt x="72" y="369"/>
                    <a:pt x="72" y="369"/>
                    <a:pt x="72" y="369"/>
                  </a:cubicBezTo>
                  <a:cubicBezTo>
                    <a:pt x="74" y="369"/>
                    <a:pt x="74" y="369"/>
                    <a:pt x="74" y="369"/>
                  </a:cubicBezTo>
                  <a:cubicBezTo>
                    <a:pt x="75" y="369"/>
                    <a:pt x="75" y="369"/>
                    <a:pt x="75" y="369"/>
                  </a:cubicBezTo>
                  <a:cubicBezTo>
                    <a:pt x="76" y="369"/>
                    <a:pt x="76" y="369"/>
                    <a:pt x="76" y="369"/>
                  </a:cubicBezTo>
                  <a:cubicBezTo>
                    <a:pt x="75" y="369"/>
                    <a:pt x="75" y="369"/>
                    <a:pt x="75" y="369"/>
                  </a:cubicBezTo>
                  <a:cubicBezTo>
                    <a:pt x="75" y="368"/>
                    <a:pt x="75" y="368"/>
                    <a:pt x="75" y="368"/>
                  </a:cubicBezTo>
                  <a:cubicBezTo>
                    <a:pt x="76" y="367"/>
                    <a:pt x="76" y="367"/>
                    <a:pt x="76" y="367"/>
                  </a:cubicBezTo>
                  <a:cubicBezTo>
                    <a:pt x="79" y="366"/>
                    <a:pt x="79" y="366"/>
                    <a:pt x="79" y="366"/>
                  </a:cubicBezTo>
                  <a:cubicBezTo>
                    <a:pt x="79" y="365"/>
                    <a:pt x="79" y="365"/>
                    <a:pt x="79" y="365"/>
                  </a:cubicBezTo>
                  <a:cubicBezTo>
                    <a:pt x="79" y="365"/>
                    <a:pt x="79" y="365"/>
                    <a:pt x="79" y="365"/>
                  </a:cubicBezTo>
                  <a:cubicBezTo>
                    <a:pt x="78" y="365"/>
                    <a:pt x="78" y="365"/>
                    <a:pt x="78" y="365"/>
                  </a:cubicBezTo>
                  <a:cubicBezTo>
                    <a:pt x="76" y="366"/>
                    <a:pt x="76" y="366"/>
                    <a:pt x="76" y="366"/>
                  </a:cubicBezTo>
                  <a:cubicBezTo>
                    <a:pt x="75" y="365"/>
                    <a:pt x="75" y="365"/>
                    <a:pt x="75" y="365"/>
                  </a:cubicBezTo>
                  <a:cubicBezTo>
                    <a:pt x="75" y="365"/>
                    <a:pt x="75" y="365"/>
                    <a:pt x="75" y="365"/>
                  </a:cubicBezTo>
                  <a:cubicBezTo>
                    <a:pt x="75" y="365"/>
                    <a:pt x="75" y="365"/>
                    <a:pt x="75" y="365"/>
                  </a:cubicBezTo>
                  <a:cubicBezTo>
                    <a:pt x="75" y="363"/>
                    <a:pt x="75" y="363"/>
                    <a:pt x="75" y="363"/>
                  </a:cubicBezTo>
                  <a:cubicBezTo>
                    <a:pt x="76" y="363"/>
                    <a:pt x="76" y="363"/>
                    <a:pt x="76" y="363"/>
                  </a:cubicBezTo>
                  <a:cubicBezTo>
                    <a:pt x="77" y="361"/>
                    <a:pt x="77" y="361"/>
                    <a:pt x="77" y="361"/>
                  </a:cubicBezTo>
                  <a:cubicBezTo>
                    <a:pt x="80" y="361"/>
                    <a:pt x="80" y="361"/>
                    <a:pt x="80" y="361"/>
                  </a:cubicBezTo>
                  <a:cubicBezTo>
                    <a:pt x="81" y="360"/>
                    <a:pt x="81" y="360"/>
                    <a:pt x="81" y="360"/>
                  </a:cubicBezTo>
                  <a:cubicBezTo>
                    <a:pt x="81" y="359"/>
                    <a:pt x="81" y="359"/>
                    <a:pt x="81" y="359"/>
                  </a:cubicBezTo>
                  <a:cubicBezTo>
                    <a:pt x="81" y="357"/>
                    <a:pt x="81" y="357"/>
                    <a:pt x="81" y="357"/>
                  </a:cubicBezTo>
                  <a:cubicBezTo>
                    <a:pt x="81" y="356"/>
                    <a:pt x="81" y="356"/>
                    <a:pt x="81" y="356"/>
                  </a:cubicBezTo>
                  <a:cubicBezTo>
                    <a:pt x="80" y="355"/>
                    <a:pt x="80" y="355"/>
                    <a:pt x="80" y="355"/>
                  </a:cubicBezTo>
                  <a:cubicBezTo>
                    <a:pt x="80" y="352"/>
                    <a:pt x="80" y="352"/>
                    <a:pt x="80" y="352"/>
                  </a:cubicBezTo>
                  <a:cubicBezTo>
                    <a:pt x="81" y="352"/>
                    <a:pt x="81" y="352"/>
                    <a:pt x="81" y="352"/>
                  </a:cubicBezTo>
                  <a:cubicBezTo>
                    <a:pt x="82" y="351"/>
                    <a:pt x="82" y="351"/>
                    <a:pt x="82" y="351"/>
                  </a:cubicBezTo>
                  <a:cubicBezTo>
                    <a:pt x="82" y="350"/>
                    <a:pt x="82" y="350"/>
                    <a:pt x="82" y="350"/>
                  </a:cubicBezTo>
                  <a:cubicBezTo>
                    <a:pt x="81" y="349"/>
                    <a:pt x="81" y="349"/>
                    <a:pt x="81" y="349"/>
                  </a:cubicBezTo>
                  <a:cubicBezTo>
                    <a:pt x="81" y="348"/>
                    <a:pt x="81" y="348"/>
                    <a:pt x="81" y="348"/>
                  </a:cubicBezTo>
                  <a:cubicBezTo>
                    <a:pt x="80" y="349"/>
                    <a:pt x="80" y="349"/>
                    <a:pt x="80" y="349"/>
                  </a:cubicBezTo>
                  <a:cubicBezTo>
                    <a:pt x="78" y="349"/>
                    <a:pt x="78" y="349"/>
                    <a:pt x="78" y="349"/>
                  </a:cubicBezTo>
                  <a:cubicBezTo>
                    <a:pt x="77" y="348"/>
                    <a:pt x="77" y="348"/>
                    <a:pt x="77" y="348"/>
                  </a:cubicBezTo>
                  <a:cubicBezTo>
                    <a:pt x="75" y="348"/>
                    <a:pt x="75" y="348"/>
                    <a:pt x="75" y="348"/>
                  </a:cubicBezTo>
                  <a:cubicBezTo>
                    <a:pt x="74" y="347"/>
                    <a:pt x="74" y="347"/>
                    <a:pt x="74" y="347"/>
                  </a:cubicBezTo>
                  <a:cubicBezTo>
                    <a:pt x="73" y="347"/>
                    <a:pt x="73" y="347"/>
                    <a:pt x="73" y="347"/>
                  </a:cubicBezTo>
                  <a:cubicBezTo>
                    <a:pt x="71" y="347"/>
                    <a:pt x="71" y="347"/>
                    <a:pt x="71" y="347"/>
                  </a:cubicBezTo>
                  <a:cubicBezTo>
                    <a:pt x="70" y="348"/>
                    <a:pt x="70" y="348"/>
                    <a:pt x="70" y="348"/>
                  </a:cubicBezTo>
                  <a:cubicBezTo>
                    <a:pt x="70" y="347"/>
                    <a:pt x="70" y="347"/>
                    <a:pt x="70" y="347"/>
                  </a:cubicBezTo>
                  <a:cubicBezTo>
                    <a:pt x="68" y="346"/>
                    <a:pt x="68" y="346"/>
                    <a:pt x="68" y="346"/>
                  </a:cubicBezTo>
                  <a:cubicBezTo>
                    <a:pt x="67" y="343"/>
                    <a:pt x="67" y="343"/>
                    <a:pt x="67" y="343"/>
                  </a:cubicBezTo>
                  <a:cubicBezTo>
                    <a:pt x="66" y="343"/>
                    <a:pt x="66" y="343"/>
                    <a:pt x="66" y="343"/>
                  </a:cubicBezTo>
                  <a:cubicBezTo>
                    <a:pt x="64" y="345"/>
                    <a:pt x="64" y="345"/>
                    <a:pt x="64" y="345"/>
                  </a:cubicBezTo>
                  <a:cubicBezTo>
                    <a:pt x="63" y="344"/>
                    <a:pt x="63" y="344"/>
                    <a:pt x="63" y="344"/>
                  </a:cubicBezTo>
                  <a:cubicBezTo>
                    <a:pt x="61" y="345"/>
                    <a:pt x="61" y="345"/>
                    <a:pt x="61" y="345"/>
                  </a:cubicBezTo>
                  <a:cubicBezTo>
                    <a:pt x="60" y="344"/>
                    <a:pt x="60" y="344"/>
                    <a:pt x="60" y="344"/>
                  </a:cubicBezTo>
                  <a:cubicBezTo>
                    <a:pt x="59" y="345"/>
                    <a:pt x="59" y="345"/>
                    <a:pt x="59" y="345"/>
                  </a:cubicBezTo>
                  <a:cubicBezTo>
                    <a:pt x="56" y="343"/>
                    <a:pt x="56" y="343"/>
                    <a:pt x="56" y="343"/>
                  </a:cubicBezTo>
                  <a:cubicBezTo>
                    <a:pt x="56" y="341"/>
                    <a:pt x="56" y="341"/>
                    <a:pt x="56" y="341"/>
                  </a:cubicBezTo>
                  <a:cubicBezTo>
                    <a:pt x="56" y="340"/>
                    <a:pt x="56" y="340"/>
                    <a:pt x="56" y="340"/>
                  </a:cubicBezTo>
                  <a:cubicBezTo>
                    <a:pt x="54" y="340"/>
                    <a:pt x="54" y="340"/>
                    <a:pt x="54" y="340"/>
                  </a:cubicBezTo>
                  <a:cubicBezTo>
                    <a:pt x="54" y="338"/>
                    <a:pt x="54" y="338"/>
                    <a:pt x="54" y="338"/>
                  </a:cubicBezTo>
                  <a:cubicBezTo>
                    <a:pt x="53" y="338"/>
                    <a:pt x="53" y="338"/>
                    <a:pt x="53" y="338"/>
                  </a:cubicBezTo>
                  <a:cubicBezTo>
                    <a:pt x="50" y="338"/>
                    <a:pt x="50" y="338"/>
                    <a:pt x="50" y="338"/>
                  </a:cubicBezTo>
                  <a:cubicBezTo>
                    <a:pt x="48" y="336"/>
                    <a:pt x="48" y="336"/>
                    <a:pt x="48" y="336"/>
                  </a:cubicBezTo>
                  <a:cubicBezTo>
                    <a:pt x="49" y="335"/>
                    <a:pt x="49" y="335"/>
                    <a:pt x="49" y="335"/>
                  </a:cubicBezTo>
                  <a:cubicBezTo>
                    <a:pt x="48" y="334"/>
                    <a:pt x="48" y="334"/>
                    <a:pt x="48" y="334"/>
                  </a:cubicBezTo>
                  <a:cubicBezTo>
                    <a:pt x="47" y="332"/>
                    <a:pt x="47" y="332"/>
                    <a:pt x="47" y="332"/>
                  </a:cubicBezTo>
                  <a:cubicBezTo>
                    <a:pt x="46" y="332"/>
                    <a:pt x="46" y="332"/>
                    <a:pt x="46" y="332"/>
                  </a:cubicBezTo>
                  <a:cubicBezTo>
                    <a:pt x="44" y="332"/>
                    <a:pt x="44" y="332"/>
                    <a:pt x="44" y="332"/>
                  </a:cubicBezTo>
                  <a:cubicBezTo>
                    <a:pt x="42" y="332"/>
                    <a:pt x="42" y="332"/>
                    <a:pt x="42" y="332"/>
                  </a:cubicBezTo>
                  <a:cubicBezTo>
                    <a:pt x="39" y="332"/>
                    <a:pt x="39" y="332"/>
                    <a:pt x="39" y="332"/>
                  </a:cubicBezTo>
                  <a:cubicBezTo>
                    <a:pt x="38" y="332"/>
                    <a:pt x="38" y="332"/>
                    <a:pt x="38" y="332"/>
                  </a:cubicBezTo>
                  <a:cubicBezTo>
                    <a:pt x="38" y="333"/>
                    <a:pt x="38" y="333"/>
                    <a:pt x="38" y="333"/>
                  </a:cubicBezTo>
                  <a:cubicBezTo>
                    <a:pt x="37" y="334"/>
                    <a:pt x="37" y="334"/>
                    <a:pt x="37" y="334"/>
                  </a:cubicBezTo>
                  <a:cubicBezTo>
                    <a:pt x="36" y="333"/>
                    <a:pt x="36" y="333"/>
                    <a:pt x="36" y="333"/>
                  </a:cubicBezTo>
                  <a:cubicBezTo>
                    <a:pt x="36" y="332"/>
                    <a:pt x="36" y="332"/>
                    <a:pt x="36" y="332"/>
                  </a:cubicBezTo>
                  <a:cubicBezTo>
                    <a:pt x="34" y="331"/>
                    <a:pt x="34" y="331"/>
                    <a:pt x="34" y="331"/>
                  </a:cubicBezTo>
                  <a:cubicBezTo>
                    <a:pt x="35" y="329"/>
                    <a:pt x="35" y="329"/>
                    <a:pt x="35" y="329"/>
                  </a:cubicBezTo>
                  <a:cubicBezTo>
                    <a:pt x="34" y="328"/>
                    <a:pt x="34" y="328"/>
                    <a:pt x="34" y="328"/>
                  </a:cubicBezTo>
                  <a:cubicBezTo>
                    <a:pt x="33" y="327"/>
                    <a:pt x="33" y="327"/>
                    <a:pt x="33" y="327"/>
                  </a:cubicBezTo>
                  <a:cubicBezTo>
                    <a:pt x="34" y="326"/>
                    <a:pt x="34" y="326"/>
                    <a:pt x="34" y="326"/>
                  </a:cubicBezTo>
                  <a:cubicBezTo>
                    <a:pt x="35" y="327"/>
                    <a:pt x="35" y="327"/>
                    <a:pt x="35" y="327"/>
                  </a:cubicBezTo>
                  <a:cubicBezTo>
                    <a:pt x="38" y="326"/>
                    <a:pt x="38" y="326"/>
                    <a:pt x="38" y="326"/>
                  </a:cubicBezTo>
                  <a:cubicBezTo>
                    <a:pt x="39" y="325"/>
                    <a:pt x="39" y="325"/>
                    <a:pt x="39" y="325"/>
                  </a:cubicBezTo>
                  <a:cubicBezTo>
                    <a:pt x="40" y="324"/>
                    <a:pt x="40" y="324"/>
                    <a:pt x="40" y="324"/>
                  </a:cubicBezTo>
                  <a:cubicBezTo>
                    <a:pt x="38" y="323"/>
                    <a:pt x="38" y="323"/>
                    <a:pt x="38" y="323"/>
                  </a:cubicBezTo>
                  <a:cubicBezTo>
                    <a:pt x="38" y="322"/>
                    <a:pt x="38" y="322"/>
                    <a:pt x="38" y="322"/>
                  </a:cubicBezTo>
                  <a:cubicBezTo>
                    <a:pt x="36" y="321"/>
                    <a:pt x="36" y="321"/>
                    <a:pt x="36" y="321"/>
                  </a:cubicBezTo>
                  <a:cubicBezTo>
                    <a:pt x="34" y="320"/>
                    <a:pt x="34" y="320"/>
                    <a:pt x="34" y="320"/>
                  </a:cubicBezTo>
                  <a:cubicBezTo>
                    <a:pt x="34" y="319"/>
                    <a:pt x="34" y="319"/>
                    <a:pt x="34" y="319"/>
                  </a:cubicBezTo>
                  <a:cubicBezTo>
                    <a:pt x="33" y="318"/>
                    <a:pt x="33" y="318"/>
                    <a:pt x="33" y="318"/>
                  </a:cubicBezTo>
                  <a:cubicBezTo>
                    <a:pt x="31" y="316"/>
                    <a:pt x="31" y="316"/>
                    <a:pt x="31" y="316"/>
                  </a:cubicBezTo>
                  <a:cubicBezTo>
                    <a:pt x="31" y="315"/>
                    <a:pt x="31" y="315"/>
                    <a:pt x="31" y="315"/>
                  </a:cubicBezTo>
                  <a:cubicBezTo>
                    <a:pt x="29" y="313"/>
                    <a:pt x="29" y="313"/>
                    <a:pt x="29" y="313"/>
                  </a:cubicBezTo>
                  <a:cubicBezTo>
                    <a:pt x="29" y="312"/>
                    <a:pt x="29" y="312"/>
                    <a:pt x="29" y="312"/>
                  </a:cubicBezTo>
                  <a:cubicBezTo>
                    <a:pt x="28" y="311"/>
                    <a:pt x="28" y="311"/>
                    <a:pt x="28" y="311"/>
                  </a:cubicBezTo>
                  <a:cubicBezTo>
                    <a:pt x="29" y="309"/>
                    <a:pt x="29" y="309"/>
                    <a:pt x="29" y="309"/>
                  </a:cubicBezTo>
                  <a:cubicBezTo>
                    <a:pt x="28" y="308"/>
                    <a:pt x="28" y="308"/>
                    <a:pt x="28" y="308"/>
                  </a:cubicBezTo>
                  <a:cubicBezTo>
                    <a:pt x="26" y="307"/>
                    <a:pt x="26" y="307"/>
                    <a:pt x="26" y="307"/>
                  </a:cubicBezTo>
                  <a:cubicBezTo>
                    <a:pt x="25" y="307"/>
                    <a:pt x="25" y="307"/>
                    <a:pt x="25" y="307"/>
                  </a:cubicBezTo>
                  <a:cubicBezTo>
                    <a:pt x="24" y="307"/>
                    <a:pt x="24" y="307"/>
                    <a:pt x="24" y="307"/>
                  </a:cubicBezTo>
                  <a:cubicBezTo>
                    <a:pt x="23" y="307"/>
                    <a:pt x="23" y="307"/>
                    <a:pt x="23" y="307"/>
                  </a:cubicBezTo>
                  <a:cubicBezTo>
                    <a:pt x="21" y="308"/>
                    <a:pt x="21" y="308"/>
                    <a:pt x="21" y="308"/>
                  </a:cubicBezTo>
                  <a:cubicBezTo>
                    <a:pt x="20" y="306"/>
                    <a:pt x="20" y="306"/>
                    <a:pt x="20" y="306"/>
                  </a:cubicBezTo>
                  <a:cubicBezTo>
                    <a:pt x="19" y="306"/>
                    <a:pt x="19" y="306"/>
                    <a:pt x="19" y="306"/>
                  </a:cubicBezTo>
                  <a:cubicBezTo>
                    <a:pt x="18" y="307"/>
                    <a:pt x="18" y="307"/>
                    <a:pt x="18" y="307"/>
                  </a:cubicBezTo>
                  <a:cubicBezTo>
                    <a:pt x="17" y="305"/>
                    <a:pt x="17" y="305"/>
                    <a:pt x="17" y="305"/>
                  </a:cubicBezTo>
                  <a:cubicBezTo>
                    <a:pt x="15" y="306"/>
                    <a:pt x="15" y="306"/>
                    <a:pt x="15" y="306"/>
                  </a:cubicBezTo>
                  <a:cubicBezTo>
                    <a:pt x="14" y="305"/>
                    <a:pt x="14" y="305"/>
                    <a:pt x="14" y="305"/>
                  </a:cubicBezTo>
                  <a:cubicBezTo>
                    <a:pt x="14" y="305"/>
                    <a:pt x="14" y="305"/>
                    <a:pt x="14" y="305"/>
                  </a:cubicBezTo>
                  <a:cubicBezTo>
                    <a:pt x="14" y="304"/>
                    <a:pt x="14" y="304"/>
                    <a:pt x="14" y="304"/>
                  </a:cubicBezTo>
                  <a:cubicBezTo>
                    <a:pt x="13" y="303"/>
                    <a:pt x="13" y="303"/>
                    <a:pt x="13" y="303"/>
                  </a:cubicBezTo>
                  <a:cubicBezTo>
                    <a:pt x="12" y="302"/>
                    <a:pt x="12" y="302"/>
                    <a:pt x="12" y="302"/>
                  </a:cubicBezTo>
                  <a:cubicBezTo>
                    <a:pt x="12" y="301"/>
                    <a:pt x="12" y="301"/>
                    <a:pt x="12" y="301"/>
                  </a:cubicBezTo>
                  <a:cubicBezTo>
                    <a:pt x="11" y="300"/>
                    <a:pt x="11" y="300"/>
                    <a:pt x="11" y="300"/>
                  </a:cubicBezTo>
                  <a:cubicBezTo>
                    <a:pt x="11" y="299"/>
                    <a:pt x="11" y="299"/>
                    <a:pt x="11" y="299"/>
                  </a:cubicBezTo>
                  <a:cubicBezTo>
                    <a:pt x="11" y="298"/>
                    <a:pt x="11" y="298"/>
                    <a:pt x="11" y="298"/>
                  </a:cubicBezTo>
                  <a:cubicBezTo>
                    <a:pt x="11" y="298"/>
                    <a:pt x="11" y="298"/>
                    <a:pt x="11" y="298"/>
                  </a:cubicBezTo>
                  <a:cubicBezTo>
                    <a:pt x="11" y="297"/>
                    <a:pt x="11" y="297"/>
                    <a:pt x="11" y="297"/>
                  </a:cubicBezTo>
                  <a:cubicBezTo>
                    <a:pt x="11" y="297"/>
                    <a:pt x="11" y="297"/>
                    <a:pt x="11" y="297"/>
                  </a:cubicBezTo>
                  <a:cubicBezTo>
                    <a:pt x="10" y="296"/>
                    <a:pt x="10" y="296"/>
                    <a:pt x="10" y="296"/>
                  </a:cubicBezTo>
                  <a:cubicBezTo>
                    <a:pt x="10" y="295"/>
                    <a:pt x="10" y="295"/>
                    <a:pt x="10" y="295"/>
                  </a:cubicBezTo>
                  <a:cubicBezTo>
                    <a:pt x="10" y="294"/>
                    <a:pt x="10" y="294"/>
                    <a:pt x="10" y="294"/>
                  </a:cubicBezTo>
                  <a:cubicBezTo>
                    <a:pt x="11" y="294"/>
                    <a:pt x="11" y="294"/>
                    <a:pt x="11" y="294"/>
                  </a:cubicBezTo>
                  <a:cubicBezTo>
                    <a:pt x="11" y="293"/>
                    <a:pt x="11" y="293"/>
                    <a:pt x="11" y="293"/>
                  </a:cubicBezTo>
                  <a:cubicBezTo>
                    <a:pt x="9" y="288"/>
                    <a:pt x="9" y="288"/>
                    <a:pt x="9" y="288"/>
                  </a:cubicBezTo>
                  <a:cubicBezTo>
                    <a:pt x="9" y="285"/>
                    <a:pt x="9" y="285"/>
                    <a:pt x="9" y="285"/>
                  </a:cubicBezTo>
                  <a:cubicBezTo>
                    <a:pt x="10" y="284"/>
                    <a:pt x="10" y="284"/>
                    <a:pt x="10" y="284"/>
                  </a:cubicBezTo>
                  <a:cubicBezTo>
                    <a:pt x="10" y="283"/>
                    <a:pt x="10" y="283"/>
                    <a:pt x="10" y="283"/>
                  </a:cubicBezTo>
                  <a:cubicBezTo>
                    <a:pt x="11" y="282"/>
                    <a:pt x="11" y="282"/>
                    <a:pt x="11" y="282"/>
                  </a:cubicBezTo>
                  <a:cubicBezTo>
                    <a:pt x="11" y="281"/>
                    <a:pt x="11" y="281"/>
                    <a:pt x="11" y="281"/>
                  </a:cubicBezTo>
                  <a:cubicBezTo>
                    <a:pt x="11" y="281"/>
                    <a:pt x="11" y="281"/>
                    <a:pt x="11" y="281"/>
                  </a:cubicBezTo>
                  <a:cubicBezTo>
                    <a:pt x="10" y="280"/>
                    <a:pt x="10" y="280"/>
                    <a:pt x="10" y="280"/>
                  </a:cubicBezTo>
                  <a:cubicBezTo>
                    <a:pt x="10" y="280"/>
                    <a:pt x="10" y="280"/>
                    <a:pt x="10" y="280"/>
                  </a:cubicBezTo>
                  <a:cubicBezTo>
                    <a:pt x="11" y="279"/>
                    <a:pt x="11" y="279"/>
                    <a:pt x="11" y="279"/>
                  </a:cubicBezTo>
                  <a:cubicBezTo>
                    <a:pt x="10" y="278"/>
                    <a:pt x="10" y="278"/>
                    <a:pt x="10" y="278"/>
                  </a:cubicBezTo>
                  <a:cubicBezTo>
                    <a:pt x="10" y="278"/>
                    <a:pt x="10" y="278"/>
                    <a:pt x="10" y="278"/>
                  </a:cubicBezTo>
                  <a:cubicBezTo>
                    <a:pt x="11" y="278"/>
                    <a:pt x="11" y="278"/>
                    <a:pt x="11" y="278"/>
                  </a:cubicBezTo>
                  <a:cubicBezTo>
                    <a:pt x="11" y="279"/>
                    <a:pt x="11" y="279"/>
                    <a:pt x="11" y="279"/>
                  </a:cubicBezTo>
                  <a:cubicBezTo>
                    <a:pt x="12" y="278"/>
                    <a:pt x="12" y="278"/>
                    <a:pt x="12" y="278"/>
                  </a:cubicBezTo>
                  <a:cubicBezTo>
                    <a:pt x="12" y="277"/>
                    <a:pt x="12" y="277"/>
                    <a:pt x="12" y="277"/>
                  </a:cubicBezTo>
                  <a:cubicBezTo>
                    <a:pt x="13" y="277"/>
                    <a:pt x="13" y="277"/>
                    <a:pt x="13" y="277"/>
                  </a:cubicBezTo>
                  <a:cubicBezTo>
                    <a:pt x="14" y="277"/>
                    <a:pt x="14" y="277"/>
                    <a:pt x="14" y="277"/>
                  </a:cubicBezTo>
                  <a:cubicBezTo>
                    <a:pt x="15" y="277"/>
                    <a:pt x="15" y="277"/>
                    <a:pt x="15" y="277"/>
                  </a:cubicBezTo>
                  <a:cubicBezTo>
                    <a:pt x="16" y="276"/>
                    <a:pt x="16" y="276"/>
                    <a:pt x="16" y="276"/>
                  </a:cubicBezTo>
                  <a:cubicBezTo>
                    <a:pt x="16" y="275"/>
                    <a:pt x="16" y="275"/>
                    <a:pt x="16" y="275"/>
                  </a:cubicBezTo>
                  <a:cubicBezTo>
                    <a:pt x="18" y="276"/>
                    <a:pt x="18" y="276"/>
                    <a:pt x="18" y="276"/>
                  </a:cubicBezTo>
                  <a:cubicBezTo>
                    <a:pt x="19" y="275"/>
                    <a:pt x="19" y="275"/>
                    <a:pt x="19" y="275"/>
                  </a:cubicBezTo>
                  <a:cubicBezTo>
                    <a:pt x="18" y="274"/>
                    <a:pt x="18" y="274"/>
                    <a:pt x="18" y="274"/>
                  </a:cubicBezTo>
                  <a:cubicBezTo>
                    <a:pt x="17" y="274"/>
                    <a:pt x="17" y="274"/>
                    <a:pt x="17" y="274"/>
                  </a:cubicBezTo>
                  <a:cubicBezTo>
                    <a:pt x="16" y="274"/>
                    <a:pt x="16" y="274"/>
                    <a:pt x="16" y="274"/>
                  </a:cubicBezTo>
                  <a:cubicBezTo>
                    <a:pt x="15" y="274"/>
                    <a:pt x="15" y="274"/>
                    <a:pt x="15" y="274"/>
                  </a:cubicBezTo>
                  <a:cubicBezTo>
                    <a:pt x="14" y="273"/>
                    <a:pt x="14" y="273"/>
                    <a:pt x="14" y="273"/>
                  </a:cubicBezTo>
                  <a:cubicBezTo>
                    <a:pt x="13" y="273"/>
                    <a:pt x="13" y="273"/>
                    <a:pt x="13" y="273"/>
                  </a:cubicBezTo>
                  <a:cubicBezTo>
                    <a:pt x="12" y="272"/>
                    <a:pt x="12" y="272"/>
                    <a:pt x="12" y="272"/>
                  </a:cubicBezTo>
                  <a:cubicBezTo>
                    <a:pt x="12" y="271"/>
                    <a:pt x="12" y="271"/>
                    <a:pt x="12" y="271"/>
                  </a:cubicBezTo>
                  <a:cubicBezTo>
                    <a:pt x="13" y="272"/>
                    <a:pt x="13" y="272"/>
                    <a:pt x="13" y="272"/>
                  </a:cubicBezTo>
                  <a:cubicBezTo>
                    <a:pt x="13" y="271"/>
                    <a:pt x="13" y="271"/>
                    <a:pt x="13" y="271"/>
                  </a:cubicBezTo>
                  <a:cubicBezTo>
                    <a:pt x="13" y="270"/>
                    <a:pt x="13" y="270"/>
                    <a:pt x="13" y="270"/>
                  </a:cubicBezTo>
                  <a:cubicBezTo>
                    <a:pt x="13" y="270"/>
                    <a:pt x="13" y="270"/>
                    <a:pt x="13" y="270"/>
                  </a:cubicBezTo>
                  <a:cubicBezTo>
                    <a:pt x="12" y="270"/>
                    <a:pt x="12" y="270"/>
                    <a:pt x="12" y="270"/>
                  </a:cubicBezTo>
                  <a:cubicBezTo>
                    <a:pt x="12" y="270"/>
                    <a:pt x="11" y="271"/>
                    <a:pt x="11" y="271"/>
                  </a:cubicBezTo>
                  <a:cubicBezTo>
                    <a:pt x="11" y="271"/>
                    <a:pt x="10" y="271"/>
                    <a:pt x="10" y="271"/>
                  </a:cubicBezTo>
                  <a:cubicBezTo>
                    <a:pt x="10" y="271"/>
                    <a:pt x="10" y="271"/>
                    <a:pt x="10" y="271"/>
                  </a:cubicBezTo>
                  <a:cubicBezTo>
                    <a:pt x="10" y="270"/>
                    <a:pt x="10" y="270"/>
                    <a:pt x="10" y="270"/>
                  </a:cubicBezTo>
                  <a:cubicBezTo>
                    <a:pt x="13" y="267"/>
                    <a:pt x="13" y="267"/>
                    <a:pt x="13" y="267"/>
                  </a:cubicBezTo>
                  <a:cubicBezTo>
                    <a:pt x="14" y="267"/>
                    <a:pt x="14" y="267"/>
                    <a:pt x="14" y="267"/>
                  </a:cubicBezTo>
                  <a:cubicBezTo>
                    <a:pt x="16" y="264"/>
                    <a:pt x="16" y="264"/>
                    <a:pt x="16" y="264"/>
                  </a:cubicBezTo>
                  <a:cubicBezTo>
                    <a:pt x="17" y="262"/>
                    <a:pt x="17" y="262"/>
                    <a:pt x="17" y="262"/>
                  </a:cubicBezTo>
                  <a:cubicBezTo>
                    <a:pt x="18" y="260"/>
                    <a:pt x="18" y="260"/>
                    <a:pt x="18" y="260"/>
                  </a:cubicBezTo>
                  <a:cubicBezTo>
                    <a:pt x="21" y="256"/>
                    <a:pt x="21" y="256"/>
                    <a:pt x="21" y="256"/>
                  </a:cubicBezTo>
                  <a:cubicBezTo>
                    <a:pt x="22" y="253"/>
                    <a:pt x="22" y="253"/>
                    <a:pt x="22" y="253"/>
                  </a:cubicBezTo>
                  <a:cubicBezTo>
                    <a:pt x="22" y="251"/>
                    <a:pt x="22" y="251"/>
                    <a:pt x="22" y="251"/>
                  </a:cubicBezTo>
                  <a:cubicBezTo>
                    <a:pt x="19" y="249"/>
                    <a:pt x="19" y="249"/>
                    <a:pt x="19" y="249"/>
                  </a:cubicBezTo>
                  <a:cubicBezTo>
                    <a:pt x="18" y="248"/>
                    <a:pt x="18" y="248"/>
                    <a:pt x="18" y="248"/>
                  </a:cubicBezTo>
                  <a:cubicBezTo>
                    <a:pt x="15" y="245"/>
                    <a:pt x="15" y="245"/>
                    <a:pt x="15" y="245"/>
                  </a:cubicBezTo>
                  <a:cubicBezTo>
                    <a:pt x="16" y="243"/>
                    <a:pt x="16" y="243"/>
                    <a:pt x="16" y="243"/>
                  </a:cubicBezTo>
                  <a:cubicBezTo>
                    <a:pt x="17" y="242"/>
                    <a:pt x="17" y="242"/>
                    <a:pt x="17" y="242"/>
                  </a:cubicBezTo>
                  <a:cubicBezTo>
                    <a:pt x="17" y="241"/>
                    <a:pt x="17" y="241"/>
                    <a:pt x="17" y="241"/>
                  </a:cubicBezTo>
                  <a:cubicBezTo>
                    <a:pt x="15" y="239"/>
                    <a:pt x="15" y="239"/>
                    <a:pt x="15" y="239"/>
                  </a:cubicBezTo>
                  <a:cubicBezTo>
                    <a:pt x="14" y="238"/>
                    <a:pt x="14" y="238"/>
                    <a:pt x="14" y="238"/>
                  </a:cubicBezTo>
                  <a:cubicBezTo>
                    <a:pt x="14" y="236"/>
                    <a:pt x="14" y="236"/>
                    <a:pt x="14" y="236"/>
                  </a:cubicBezTo>
                  <a:cubicBezTo>
                    <a:pt x="15" y="236"/>
                    <a:pt x="15" y="236"/>
                    <a:pt x="15" y="236"/>
                  </a:cubicBezTo>
                  <a:cubicBezTo>
                    <a:pt x="14" y="235"/>
                    <a:pt x="14" y="235"/>
                    <a:pt x="14" y="235"/>
                  </a:cubicBezTo>
                  <a:cubicBezTo>
                    <a:pt x="13" y="235"/>
                    <a:pt x="13" y="235"/>
                    <a:pt x="13" y="235"/>
                  </a:cubicBezTo>
                  <a:cubicBezTo>
                    <a:pt x="12" y="234"/>
                    <a:pt x="12" y="234"/>
                    <a:pt x="12" y="234"/>
                  </a:cubicBezTo>
                  <a:cubicBezTo>
                    <a:pt x="12" y="232"/>
                    <a:pt x="12" y="232"/>
                    <a:pt x="12" y="232"/>
                  </a:cubicBezTo>
                  <a:cubicBezTo>
                    <a:pt x="13" y="231"/>
                    <a:pt x="13" y="231"/>
                    <a:pt x="13" y="231"/>
                  </a:cubicBezTo>
                  <a:cubicBezTo>
                    <a:pt x="12" y="231"/>
                    <a:pt x="12" y="231"/>
                    <a:pt x="12" y="231"/>
                  </a:cubicBezTo>
                  <a:cubicBezTo>
                    <a:pt x="12" y="230"/>
                    <a:pt x="12" y="230"/>
                    <a:pt x="12" y="230"/>
                  </a:cubicBezTo>
                  <a:cubicBezTo>
                    <a:pt x="12" y="227"/>
                    <a:pt x="12" y="227"/>
                    <a:pt x="12" y="227"/>
                  </a:cubicBezTo>
                  <a:cubicBezTo>
                    <a:pt x="13" y="227"/>
                    <a:pt x="13" y="227"/>
                    <a:pt x="13" y="227"/>
                  </a:cubicBezTo>
                  <a:cubicBezTo>
                    <a:pt x="11" y="221"/>
                    <a:pt x="11" y="221"/>
                    <a:pt x="11" y="221"/>
                  </a:cubicBezTo>
                  <a:cubicBezTo>
                    <a:pt x="8" y="218"/>
                    <a:pt x="8" y="218"/>
                    <a:pt x="8" y="218"/>
                  </a:cubicBezTo>
                  <a:cubicBezTo>
                    <a:pt x="8" y="216"/>
                    <a:pt x="8" y="216"/>
                    <a:pt x="8" y="216"/>
                  </a:cubicBezTo>
                  <a:cubicBezTo>
                    <a:pt x="6" y="215"/>
                    <a:pt x="6" y="215"/>
                    <a:pt x="6" y="215"/>
                  </a:cubicBezTo>
                  <a:cubicBezTo>
                    <a:pt x="7" y="212"/>
                    <a:pt x="7" y="212"/>
                    <a:pt x="7" y="212"/>
                  </a:cubicBezTo>
                  <a:cubicBezTo>
                    <a:pt x="9" y="211"/>
                    <a:pt x="9" y="211"/>
                    <a:pt x="9" y="211"/>
                  </a:cubicBezTo>
                  <a:cubicBezTo>
                    <a:pt x="9" y="209"/>
                    <a:pt x="9" y="209"/>
                    <a:pt x="9" y="209"/>
                  </a:cubicBezTo>
                  <a:cubicBezTo>
                    <a:pt x="8" y="209"/>
                    <a:pt x="8" y="209"/>
                    <a:pt x="8" y="209"/>
                  </a:cubicBezTo>
                  <a:cubicBezTo>
                    <a:pt x="6" y="207"/>
                    <a:pt x="6" y="207"/>
                    <a:pt x="6" y="207"/>
                  </a:cubicBezTo>
                  <a:cubicBezTo>
                    <a:pt x="5" y="206"/>
                    <a:pt x="5" y="206"/>
                    <a:pt x="5" y="206"/>
                  </a:cubicBezTo>
                  <a:cubicBezTo>
                    <a:pt x="5" y="205"/>
                    <a:pt x="5" y="205"/>
                    <a:pt x="5" y="205"/>
                  </a:cubicBezTo>
                  <a:cubicBezTo>
                    <a:pt x="3" y="204"/>
                    <a:pt x="3" y="204"/>
                    <a:pt x="3" y="204"/>
                  </a:cubicBezTo>
                  <a:cubicBezTo>
                    <a:pt x="2" y="204"/>
                    <a:pt x="2" y="204"/>
                    <a:pt x="2" y="204"/>
                  </a:cubicBezTo>
                  <a:cubicBezTo>
                    <a:pt x="1" y="202"/>
                    <a:pt x="1" y="202"/>
                    <a:pt x="1" y="202"/>
                  </a:cubicBezTo>
                  <a:cubicBezTo>
                    <a:pt x="0" y="201"/>
                    <a:pt x="0" y="201"/>
                    <a:pt x="0" y="201"/>
                  </a:cubicBezTo>
                  <a:cubicBezTo>
                    <a:pt x="1" y="199"/>
                    <a:pt x="1" y="199"/>
                    <a:pt x="1" y="199"/>
                  </a:cubicBezTo>
                  <a:cubicBezTo>
                    <a:pt x="1" y="198"/>
                    <a:pt x="1" y="198"/>
                    <a:pt x="1" y="198"/>
                  </a:cubicBezTo>
                  <a:cubicBezTo>
                    <a:pt x="0" y="198"/>
                    <a:pt x="0" y="198"/>
                    <a:pt x="0" y="198"/>
                  </a:cubicBezTo>
                  <a:cubicBezTo>
                    <a:pt x="1" y="197"/>
                    <a:pt x="1" y="197"/>
                    <a:pt x="1" y="197"/>
                  </a:cubicBezTo>
                  <a:cubicBezTo>
                    <a:pt x="3" y="197"/>
                    <a:pt x="3" y="197"/>
                    <a:pt x="3" y="197"/>
                  </a:cubicBezTo>
                  <a:cubicBezTo>
                    <a:pt x="3" y="196"/>
                    <a:pt x="3" y="196"/>
                    <a:pt x="3" y="196"/>
                  </a:cubicBezTo>
                  <a:cubicBezTo>
                    <a:pt x="3" y="196"/>
                    <a:pt x="3" y="196"/>
                    <a:pt x="3" y="196"/>
                  </a:cubicBezTo>
                  <a:cubicBezTo>
                    <a:pt x="3" y="195"/>
                    <a:pt x="3" y="195"/>
                    <a:pt x="3" y="195"/>
                  </a:cubicBezTo>
                  <a:cubicBezTo>
                    <a:pt x="5" y="193"/>
                    <a:pt x="5" y="193"/>
                    <a:pt x="5" y="193"/>
                  </a:cubicBezTo>
                  <a:cubicBezTo>
                    <a:pt x="6" y="193"/>
                    <a:pt x="6" y="193"/>
                    <a:pt x="6" y="193"/>
                  </a:cubicBezTo>
                  <a:cubicBezTo>
                    <a:pt x="7" y="192"/>
                    <a:pt x="7" y="192"/>
                    <a:pt x="7" y="192"/>
                  </a:cubicBezTo>
                  <a:cubicBezTo>
                    <a:pt x="7" y="191"/>
                    <a:pt x="7" y="191"/>
                    <a:pt x="7" y="191"/>
                  </a:cubicBezTo>
                  <a:cubicBezTo>
                    <a:pt x="8" y="191"/>
                    <a:pt x="8" y="191"/>
                    <a:pt x="8" y="191"/>
                  </a:cubicBezTo>
                  <a:cubicBezTo>
                    <a:pt x="9" y="191"/>
                    <a:pt x="9" y="191"/>
                    <a:pt x="9" y="191"/>
                  </a:cubicBezTo>
                  <a:cubicBezTo>
                    <a:pt x="10" y="190"/>
                    <a:pt x="10" y="190"/>
                    <a:pt x="10" y="190"/>
                  </a:cubicBezTo>
                  <a:cubicBezTo>
                    <a:pt x="10" y="189"/>
                    <a:pt x="10" y="189"/>
                    <a:pt x="10" y="189"/>
                  </a:cubicBezTo>
                  <a:cubicBezTo>
                    <a:pt x="10" y="189"/>
                    <a:pt x="10" y="189"/>
                    <a:pt x="10" y="189"/>
                  </a:cubicBezTo>
                  <a:cubicBezTo>
                    <a:pt x="11" y="189"/>
                    <a:pt x="11" y="189"/>
                    <a:pt x="11" y="189"/>
                  </a:cubicBezTo>
                  <a:cubicBezTo>
                    <a:pt x="11" y="190"/>
                    <a:pt x="11" y="190"/>
                    <a:pt x="11" y="190"/>
                  </a:cubicBezTo>
                  <a:cubicBezTo>
                    <a:pt x="11" y="191"/>
                    <a:pt x="11" y="191"/>
                    <a:pt x="11" y="191"/>
                  </a:cubicBezTo>
                  <a:cubicBezTo>
                    <a:pt x="12" y="191"/>
                    <a:pt x="12" y="191"/>
                    <a:pt x="12" y="191"/>
                  </a:cubicBezTo>
                  <a:cubicBezTo>
                    <a:pt x="12" y="190"/>
                    <a:pt x="12" y="190"/>
                    <a:pt x="12" y="190"/>
                  </a:cubicBezTo>
                  <a:cubicBezTo>
                    <a:pt x="12" y="189"/>
                    <a:pt x="12" y="189"/>
                    <a:pt x="12" y="189"/>
                  </a:cubicBezTo>
                  <a:cubicBezTo>
                    <a:pt x="13" y="189"/>
                    <a:pt x="13" y="189"/>
                    <a:pt x="13" y="189"/>
                  </a:cubicBezTo>
                  <a:cubicBezTo>
                    <a:pt x="14" y="189"/>
                    <a:pt x="14" y="189"/>
                    <a:pt x="14" y="189"/>
                  </a:cubicBezTo>
                  <a:cubicBezTo>
                    <a:pt x="13" y="189"/>
                    <a:pt x="13" y="189"/>
                    <a:pt x="13" y="189"/>
                  </a:cubicBezTo>
                  <a:cubicBezTo>
                    <a:pt x="13" y="188"/>
                    <a:pt x="13" y="188"/>
                    <a:pt x="13" y="188"/>
                  </a:cubicBezTo>
                  <a:cubicBezTo>
                    <a:pt x="13" y="188"/>
                    <a:pt x="13" y="188"/>
                    <a:pt x="13" y="188"/>
                  </a:cubicBezTo>
                  <a:cubicBezTo>
                    <a:pt x="14" y="188"/>
                    <a:pt x="14" y="188"/>
                    <a:pt x="14" y="188"/>
                  </a:cubicBezTo>
                  <a:cubicBezTo>
                    <a:pt x="14" y="188"/>
                    <a:pt x="14" y="188"/>
                    <a:pt x="14" y="188"/>
                  </a:cubicBezTo>
                  <a:cubicBezTo>
                    <a:pt x="14" y="188"/>
                    <a:pt x="14" y="188"/>
                    <a:pt x="14" y="188"/>
                  </a:cubicBezTo>
                  <a:cubicBezTo>
                    <a:pt x="13" y="187"/>
                    <a:pt x="13" y="187"/>
                    <a:pt x="13" y="187"/>
                  </a:cubicBezTo>
                  <a:cubicBezTo>
                    <a:pt x="14" y="187"/>
                    <a:pt x="14" y="187"/>
                    <a:pt x="14" y="187"/>
                  </a:cubicBezTo>
                  <a:cubicBezTo>
                    <a:pt x="15" y="187"/>
                    <a:pt x="15" y="187"/>
                    <a:pt x="15" y="187"/>
                  </a:cubicBezTo>
                  <a:cubicBezTo>
                    <a:pt x="16" y="187"/>
                    <a:pt x="16" y="187"/>
                    <a:pt x="16" y="187"/>
                  </a:cubicBezTo>
                  <a:cubicBezTo>
                    <a:pt x="16" y="188"/>
                    <a:pt x="16" y="188"/>
                    <a:pt x="16" y="188"/>
                  </a:cubicBezTo>
                  <a:cubicBezTo>
                    <a:pt x="17" y="189"/>
                    <a:pt x="17" y="189"/>
                    <a:pt x="17" y="189"/>
                  </a:cubicBezTo>
                  <a:cubicBezTo>
                    <a:pt x="17" y="188"/>
                    <a:pt x="17" y="188"/>
                    <a:pt x="17" y="188"/>
                  </a:cubicBezTo>
                  <a:cubicBezTo>
                    <a:pt x="18" y="189"/>
                    <a:pt x="18" y="189"/>
                    <a:pt x="18" y="189"/>
                  </a:cubicBezTo>
                  <a:cubicBezTo>
                    <a:pt x="18" y="189"/>
                    <a:pt x="18" y="189"/>
                    <a:pt x="18" y="189"/>
                  </a:cubicBezTo>
                  <a:cubicBezTo>
                    <a:pt x="19" y="189"/>
                    <a:pt x="19" y="189"/>
                    <a:pt x="19" y="189"/>
                  </a:cubicBezTo>
                  <a:cubicBezTo>
                    <a:pt x="19" y="190"/>
                    <a:pt x="19" y="190"/>
                    <a:pt x="19" y="190"/>
                  </a:cubicBezTo>
                  <a:cubicBezTo>
                    <a:pt x="18" y="190"/>
                    <a:pt x="18" y="190"/>
                    <a:pt x="18" y="190"/>
                  </a:cubicBezTo>
                  <a:cubicBezTo>
                    <a:pt x="17" y="190"/>
                    <a:pt x="17" y="190"/>
                    <a:pt x="17" y="190"/>
                  </a:cubicBezTo>
                  <a:cubicBezTo>
                    <a:pt x="16" y="190"/>
                    <a:pt x="16" y="190"/>
                    <a:pt x="16" y="190"/>
                  </a:cubicBezTo>
                  <a:cubicBezTo>
                    <a:pt x="15" y="189"/>
                    <a:pt x="15" y="189"/>
                    <a:pt x="15" y="189"/>
                  </a:cubicBezTo>
                  <a:cubicBezTo>
                    <a:pt x="15" y="189"/>
                    <a:pt x="15" y="189"/>
                    <a:pt x="15" y="189"/>
                  </a:cubicBezTo>
                  <a:cubicBezTo>
                    <a:pt x="15" y="190"/>
                    <a:pt x="15" y="190"/>
                    <a:pt x="15" y="190"/>
                  </a:cubicBezTo>
                  <a:cubicBezTo>
                    <a:pt x="15" y="191"/>
                    <a:pt x="15" y="191"/>
                    <a:pt x="15" y="191"/>
                  </a:cubicBezTo>
                  <a:cubicBezTo>
                    <a:pt x="15" y="192"/>
                    <a:pt x="15" y="192"/>
                    <a:pt x="15" y="192"/>
                  </a:cubicBezTo>
                  <a:cubicBezTo>
                    <a:pt x="16" y="191"/>
                    <a:pt x="16" y="191"/>
                    <a:pt x="16" y="191"/>
                  </a:cubicBezTo>
                  <a:cubicBezTo>
                    <a:pt x="16" y="191"/>
                    <a:pt x="16" y="191"/>
                    <a:pt x="16" y="191"/>
                  </a:cubicBezTo>
                  <a:cubicBezTo>
                    <a:pt x="16" y="192"/>
                    <a:pt x="16" y="192"/>
                    <a:pt x="16" y="192"/>
                  </a:cubicBezTo>
                  <a:cubicBezTo>
                    <a:pt x="17" y="191"/>
                    <a:pt x="17" y="191"/>
                    <a:pt x="17" y="191"/>
                  </a:cubicBezTo>
                  <a:cubicBezTo>
                    <a:pt x="18" y="192"/>
                    <a:pt x="18" y="192"/>
                    <a:pt x="18" y="192"/>
                  </a:cubicBezTo>
                  <a:cubicBezTo>
                    <a:pt x="18" y="192"/>
                    <a:pt x="18" y="192"/>
                    <a:pt x="18" y="192"/>
                  </a:cubicBezTo>
                  <a:cubicBezTo>
                    <a:pt x="19" y="192"/>
                    <a:pt x="19" y="192"/>
                    <a:pt x="19" y="192"/>
                  </a:cubicBezTo>
                  <a:cubicBezTo>
                    <a:pt x="19" y="192"/>
                    <a:pt x="19" y="192"/>
                    <a:pt x="19" y="192"/>
                  </a:cubicBezTo>
                  <a:cubicBezTo>
                    <a:pt x="19" y="192"/>
                    <a:pt x="19" y="192"/>
                    <a:pt x="19" y="192"/>
                  </a:cubicBezTo>
                  <a:cubicBezTo>
                    <a:pt x="19" y="192"/>
                    <a:pt x="19" y="192"/>
                    <a:pt x="19" y="192"/>
                  </a:cubicBezTo>
                  <a:cubicBezTo>
                    <a:pt x="19" y="193"/>
                    <a:pt x="19" y="193"/>
                    <a:pt x="19" y="193"/>
                  </a:cubicBezTo>
                  <a:cubicBezTo>
                    <a:pt x="20" y="192"/>
                    <a:pt x="20" y="192"/>
                    <a:pt x="20" y="192"/>
                  </a:cubicBezTo>
                  <a:cubicBezTo>
                    <a:pt x="21" y="192"/>
                    <a:pt x="21" y="192"/>
                    <a:pt x="21" y="192"/>
                  </a:cubicBezTo>
                  <a:cubicBezTo>
                    <a:pt x="21" y="192"/>
                    <a:pt x="21" y="192"/>
                    <a:pt x="21" y="192"/>
                  </a:cubicBezTo>
                  <a:cubicBezTo>
                    <a:pt x="21" y="192"/>
                    <a:pt x="21" y="192"/>
                    <a:pt x="21" y="192"/>
                  </a:cubicBezTo>
                  <a:cubicBezTo>
                    <a:pt x="21" y="193"/>
                    <a:pt x="21" y="193"/>
                    <a:pt x="21" y="193"/>
                  </a:cubicBezTo>
                  <a:cubicBezTo>
                    <a:pt x="22" y="193"/>
                    <a:pt x="22" y="193"/>
                    <a:pt x="22" y="193"/>
                  </a:cubicBezTo>
                  <a:cubicBezTo>
                    <a:pt x="22" y="193"/>
                    <a:pt x="22" y="193"/>
                    <a:pt x="22" y="193"/>
                  </a:cubicBezTo>
                  <a:cubicBezTo>
                    <a:pt x="21" y="194"/>
                    <a:pt x="21" y="194"/>
                    <a:pt x="21" y="194"/>
                  </a:cubicBezTo>
                  <a:cubicBezTo>
                    <a:pt x="21" y="195"/>
                    <a:pt x="21" y="195"/>
                    <a:pt x="21" y="195"/>
                  </a:cubicBezTo>
                  <a:cubicBezTo>
                    <a:pt x="22" y="194"/>
                    <a:pt x="22" y="194"/>
                    <a:pt x="22" y="194"/>
                  </a:cubicBezTo>
                  <a:cubicBezTo>
                    <a:pt x="22" y="193"/>
                    <a:pt x="22" y="193"/>
                    <a:pt x="22" y="193"/>
                  </a:cubicBezTo>
                  <a:cubicBezTo>
                    <a:pt x="22" y="193"/>
                    <a:pt x="22" y="193"/>
                    <a:pt x="22" y="193"/>
                  </a:cubicBezTo>
                  <a:cubicBezTo>
                    <a:pt x="23" y="192"/>
                    <a:pt x="23" y="192"/>
                    <a:pt x="23" y="192"/>
                  </a:cubicBezTo>
                  <a:cubicBezTo>
                    <a:pt x="24" y="192"/>
                    <a:pt x="24" y="192"/>
                    <a:pt x="24" y="192"/>
                  </a:cubicBezTo>
                  <a:cubicBezTo>
                    <a:pt x="25" y="193"/>
                    <a:pt x="25" y="193"/>
                    <a:pt x="25" y="193"/>
                  </a:cubicBezTo>
                  <a:cubicBezTo>
                    <a:pt x="25" y="192"/>
                    <a:pt x="25" y="192"/>
                    <a:pt x="25" y="192"/>
                  </a:cubicBezTo>
                  <a:cubicBezTo>
                    <a:pt x="24" y="191"/>
                    <a:pt x="24" y="191"/>
                    <a:pt x="24" y="191"/>
                  </a:cubicBezTo>
                  <a:cubicBezTo>
                    <a:pt x="24" y="191"/>
                    <a:pt x="24" y="191"/>
                    <a:pt x="24" y="191"/>
                  </a:cubicBezTo>
                  <a:cubicBezTo>
                    <a:pt x="25" y="191"/>
                    <a:pt x="25" y="191"/>
                    <a:pt x="25" y="191"/>
                  </a:cubicBezTo>
                  <a:cubicBezTo>
                    <a:pt x="26" y="192"/>
                    <a:pt x="26" y="192"/>
                    <a:pt x="26" y="192"/>
                  </a:cubicBezTo>
                  <a:cubicBezTo>
                    <a:pt x="28" y="192"/>
                    <a:pt x="28" y="192"/>
                    <a:pt x="28" y="192"/>
                  </a:cubicBezTo>
                  <a:cubicBezTo>
                    <a:pt x="29" y="193"/>
                    <a:pt x="29" y="193"/>
                    <a:pt x="29" y="193"/>
                  </a:cubicBezTo>
                  <a:cubicBezTo>
                    <a:pt x="30" y="192"/>
                    <a:pt x="30" y="192"/>
                    <a:pt x="30" y="192"/>
                  </a:cubicBezTo>
                  <a:cubicBezTo>
                    <a:pt x="29" y="192"/>
                    <a:pt x="29" y="192"/>
                    <a:pt x="29" y="192"/>
                  </a:cubicBezTo>
                  <a:cubicBezTo>
                    <a:pt x="31" y="192"/>
                    <a:pt x="31" y="192"/>
                    <a:pt x="31" y="192"/>
                  </a:cubicBezTo>
                  <a:cubicBezTo>
                    <a:pt x="32" y="193"/>
                    <a:pt x="32" y="193"/>
                    <a:pt x="32" y="193"/>
                  </a:cubicBezTo>
                  <a:cubicBezTo>
                    <a:pt x="32" y="192"/>
                    <a:pt x="32" y="192"/>
                    <a:pt x="32" y="192"/>
                  </a:cubicBezTo>
                  <a:cubicBezTo>
                    <a:pt x="33" y="193"/>
                    <a:pt x="33" y="193"/>
                    <a:pt x="33" y="193"/>
                  </a:cubicBezTo>
                  <a:cubicBezTo>
                    <a:pt x="39" y="196"/>
                    <a:pt x="39" y="196"/>
                    <a:pt x="39" y="196"/>
                  </a:cubicBezTo>
                  <a:cubicBezTo>
                    <a:pt x="43" y="198"/>
                    <a:pt x="43" y="198"/>
                    <a:pt x="43" y="198"/>
                  </a:cubicBezTo>
                  <a:cubicBezTo>
                    <a:pt x="44" y="199"/>
                    <a:pt x="44" y="199"/>
                    <a:pt x="44" y="199"/>
                  </a:cubicBezTo>
                  <a:cubicBezTo>
                    <a:pt x="45" y="199"/>
                    <a:pt x="45" y="199"/>
                    <a:pt x="45" y="199"/>
                  </a:cubicBezTo>
                  <a:cubicBezTo>
                    <a:pt x="46" y="201"/>
                    <a:pt x="46" y="201"/>
                    <a:pt x="46" y="201"/>
                  </a:cubicBezTo>
                  <a:cubicBezTo>
                    <a:pt x="47" y="201"/>
                    <a:pt x="47" y="201"/>
                    <a:pt x="47" y="201"/>
                  </a:cubicBezTo>
                  <a:cubicBezTo>
                    <a:pt x="47" y="201"/>
                    <a:pt x="47" y="201"/>
                    <a:pt x="47" y="201"/>
                  </a:cubicBezTo>
                  <a:cubicBezTo>
                    <a:pt x="47" y="200"/>
                    <a:pt x="47" y="200"/>
                    <a:pt x="47" y="200"/>
                  </a:cubicBezTo>
                  <a:cubicBezTo>
                    <a:pt x="47" y="200"/>
                    <a:pt x="47" y="200"/>
                    <a:pt x="47" y="200"/>
                  </a:cubicBezTo>
                  <a:cubicBezTo>
                    <a:pt x="49" y="201"/>
                    <a:pt x="49" y="201"/>
                    <a:pt x="49" y="201"/>
                  </a:cubicBezTo>
                  <a:cubicBezTo>
                    <a:pt x="50" y="202"/>
                    <a:pt x="50" y="202"/>
                    <a:pt x="50" y="202"/>
                  </a:cubicBezTo>
                  <a:cubicBezTo>
                    <a:pt x="51" y="203"/>
                    <a:pt x="51" y="203"/>
                    <a:pt x="51" y="203"/>
                  </a:cubicBezTo>
                  <a:cubicBezTo>
                    <a:pt x="52" y="202"/>
                    <a:pt x="52" y="202"/>
                    <a:pt x="52" y="202"/>
                  </a:cubicBezTo>
                  <a:cubicBezTo>
                    <a:pt x="51" y="201"/>
                    <a:pt x="51" y="201"/>
                    <a:pt x="51" y="201"/>
                  </a:cubicBezTo>
                  <a:cubicBezTo>
                    <a:pt x="51" y="201"/>
                    <a:pt x="51" y="201"/>
                    <a:pt x="51" y="201"/>
                  </a:cubicBezTo>
                  <a:cubicBezTo>
                    <a:pt x="52" y="201"/>
                    <a:pt x="52" y="201"/>
                    <a:pt x="52" y="201"/>
                  </a:cubicBezTo>
                  <a:cubicBezTo>
                    <a:pt x="53" y="202"/>
                    <a:pt x="53" y="202"/>
                    <a:pt x="53" y="202"/>
                  </a:cubicBezTo>
                  <a:cubicBezTo>
                    <a:pt x="53" y="203"/>
                    <a:pt x="53" y="203"/>
                    <a:pt x="53" y="203"/>
                  </a:cubicBezTo>
                  <a:cubicBezTo>
                    <a:pt x="55" y="204"/>
                    <a:pt x="55" y="204"/>
                    <a:pt x="55" y="204"/>
                  </a:cubicBezTo>
                  <a:cubicBezTo>
                    <a:pt x="55" y="205"/>
                    <a:pt x="55" y="205"/>
                    <a:pt x="55" y="205"/>
                  </a:cubicBezTo>
                  <a:cubicBezTo>
                    <a:pt x="56" y="205"/>
                    <a:pt x="56" y="205"/>
                    <a:pt x="56" y="205"/>
                  </a:cubicBezTo>
                  <a:cubicBezTo>
                    <a:pt x="56" y="205"/>
                    <a:pt x="56" y="205"/>
                    <a:pt x="56" y="205"/>
                  </a:cubicBezTo>
                  <a:cubicBezTo>
                    <a:pt x="57" y="205"/>
                    <a:pt x="57" y="205"/>
                    <a:pt x="57" y="205"/>
                  </a:cubicBezTo>
                  <a:cubicBezTo>
                    <a:pt x="59" y="206"/>
                    <a:pt x="59" y="206"/>
                    <a:pt x="59" y="206"/>
                  </a:cubicBezTo>
                  <a:cubicBezTo>
                    <a:pt x="59" y="207"/>
                    <a:pt x="59" y="207"/>
                    <a:pt x="59" y="207"/>
                  </a:cubicBezTo>
                  <a:cubicBezTo>
                    <a:pt x="60" y="208"/>
                    <a:pt x="60" y="208"/>
                    <a:pt x="60" y="208"/>
                  </a:cubicBezTo>
                  <a:cubicBezTo>
                    <a:pt x="61" y="209"/>
                    <a:pt x="61" y="209"/>
                    <a:pt x="61" y="209"/>
                  </a:cubicBezTo>
                  <a:cubicBezTo>
                    <a:pt x="61" y="209"/>
                    <a:pt x="61" y="209"/>
                    <a:pt x="61" y="209"/>
                  </a:cubicBezTo>
                  <a:cubicBezTo>
                    <a:pt x="61" y="209"/>
                    <a:pt x="61" y="209"/>
                    <a:pt x="61" y="209"/>
                  </a:cubicBezTo>
                  <a:cubicBezTo>
                    <a:pt x="61" y="211"/>
                    <a:pt x="61" y="211"/>
                    <a:pt x="61" y="211"/>
                  </a:cubicBezTo>
                  <a:cubicBezTo>
                    <a:pt x="61" y="212"/>
                    <a:pt x="61" y="212"/>
                    <a:pt x="61" y="212"/>
                  </a:cubicBezTo>
                  <a:cubicBezTo>
                    <a:pt x="61" y="213"/>
                    <a:pt x="61" y="213"/>
                    <a:pt x="61" y="213"/>
                  </a:cubicBezTo>
                  <a:cubicBezTo>
                    <a:pt x="61" y="214"/>
                    <a:pt x="61" y="214"/>
                    <a:pt x="61" y="214"/>
                  </a:cubicBezTo>
                  <a:cubicBezTo>
                    <a:pt x="61" y="215"/>
                    <a:pt x="61" y="215"/>
                    <a:pt x="61" y="215"/>
                  </a:cubicBezTo>
                  <a:cubicBezTo>
                    <a:pt x="60" y="216"/>
                    <a:pt x="60" y="216"/>
                    <a:pt x="60" y="216"/>
                  </a:cubicBezTo>
                  <a:cubicBezTo>
                    <a:pt x="59" y="217"/>
                    <a:pt x="59" y="217"/>
                    <a:pt x="59" y="217"/>
                  </a:cubicBezTo>
                  <a:cubicBezTo>
                    <a:pt x="57" y="220"/>
                    <a:pt x="57" y="220"/>
                    <a:pt x="57" y="220"/>
                  </a:cubicBezTo>
                  <a:cubicBezTo>
                    <a:pt x="56" y="220"/>
                    <a:pt x="56" y="220"/>
                    <a:pt x="56" y="220"/>
                  </a:cubicBezTo>
                  <a:cubicBezTo>
                    <a:pt x="54" y="221"/>
                    <a:pt x="54" y="221"/>
                    <a:pt x="54" y="221"/>
                  </a:cubicBezTo>
                  <a:cubicBezTo>
                    <a:pt x="53" y="221"/>
                    <a:pt x="53" y="221"/>
                    <a:pt x="53" y="221"/>
                  </a:cubicBezTo>
                  <a:cubicBezTo>
                    <a:pt x="51" y="221"/>
                    <a:pt x="51" y="221"/>
                    <a:pt x="51" y="221"/>
                  </a:cubicBezTo>
                  <a:cubicBezTo>
                    <a:pt x="51" y="222"/>
                    <a:pt x="51" y="222"/>
                    <a:pt x="51" y="222"/>
                  </a:cubicBezTo>
                  <a:cubicBezTo>
                    <a:pt x="49" y="222"/>
                    <a:pt x="49" y="222"/>
                    <a:pt x="49" y="222"/>
                  </a:cubicBezTo>
                  <a:cubicBezTo>
                    <a:pt x="45" y="222"/>
                    <a:pt x="45" y="222"/>
                    <a:pt x="45" y="222"/>
                  </a:cubicBezTo>
                  <a:cubicBezTo>
                    <a:pt x="43" y="221"/>
                    <a:pt x="43" y="221"/>
                    <a:pt x="43" y="221"/>
                  </a:cubicBezTo>
                  <a:cubicBezTo>
                    <a:pt x="42" y="220"/>
                    <a:pt x="42" y="220"/>
                    <a:pt x="42" y="220"/>
                  </a:cubicBezTo>
                  <a:cubicBezTo>
                    <a:pt x="41" y="221"/>
                    <a:pt x="41" y="221"/>
                    <a:pt x="41" y="221"/>
                  </a:cubicBezTo>
                  <a:cubicBezTo>
                    <a:pt x="40" y="221"/>
                    <a:pt x="40" y="221"/>
                    <a:pt x="40" y="221"/>
                  </a:cubicBezTo>
                  <a:cubicBezTo>
                    <a:pt x="39" y="221"/>
                    <a:pt x="39" y="221"/>
                    <a:pt x="39" y="221"/>
                  </a:cubicBezTo>
                  <a:cubicBezTo>
                    <a:pt x="39" y="220"/>
                    <a:pt x="39" y="220"/>
                    <a:pt x="39" y="220"/>
                  </a:cubicBezTo>
                  <a:cubicBezTo>
                    <a:pt x="38" y="220"/>
                    <a:pt x="38" y="220"/>
                    <a:pt x="38" y="220"/>
                  </a:cubicBezTo>
                  <a:cubicBezTo>
                    <a:pt x="37" y="220"/>
                    <a:pt x="37" y="220"/>
                    <a:pt x="37" y="220"/>
                  </a:cubicBezTo>
                  <a:cubicBezTo>
                    <a:pt x="35" y="219"/>
                    <a:pt x="35" y="219"/>
                    <a:pt x="35" y="219"/>
                  </a:cubicBezTo>
                  <a:cubicBezTo>
                    <a:pt x="35" y="219"/>
                    <a:pt x="35" y="219"/>
                    <a:pt x="35" y="219"/>
                  </a:cubicBezTo>
                  <a:cubicBezTo>
                    <a:pt x="34" y="219"/>
                    <a:pt x="34" y="219"/>
                    <a:pt x="34" y="219"/>
                  </a:cubicBezTo>
                  <a:cubicBezTo>
                    <a:pt x="33" y="219"/>
                    <a:pt x="33" y="219"/>
                    <a:pt x="33" y="219"/>
                  </a:cubicBezTo>
                  <a:cubicBezTo>
                    <a:pt x="34" y="218"/>
                    <a:pt x="34" y="218"/>
                    <a:pt x="34" y="218"/>
                  </a:cubicBezTo>
                  <a:cubicBezTo>
                    <a:pt x="32" y="218"/>
                    <a:pt x="32" y="218"/>
                    <a:pt x="32" y="218"/>
                  </a:cubicBezTo>
                  <a:cubicBezTo>
                    <a:pt x="32" y="219"/>
                    <a:pt x="32" y="219"/>
                    <a:pt x="32" y="219"/>
                  </a:cubicBezTo>
                  <a:cubicBezTo>
                    <a:pt x="30" y="219"/>
                    <a:pt x="30" y="219"/>
                    <a:pt x="30" y="219"/>
                  </a:cubicBezTo>
                  <a:cubicBezTo>
                    <a:pt x="30" y="218"/>
                    <a:pt x="30" y="218"/>
                    <a:pt x="30" y="218"/>
                  </a:cubicBezTo>
                  <a:cubicBezTo>
                    <a:pt x="30" y="218"/>
                    <a:pt x="30" y="218"/>
                    <a:pt x="30" y="218"/>
                  </a:cubicBezTo>
                  <a:cubicBezTo>
                    <a:pt x="31" y="217"/>
                    <a:pt x="31" y="217"/>
                    <a:pt x="31" y="217"/>
                  </a:cubicBezTo>
                  <a:cubicBezTo>
                    <a:pt x="30" y="217"/>
                    <a:pt x="30" y="217"/>
                    <a:pt x="30" y="217"/>
                  </a:cubicBezTo>
                  <a:cubicBezTo>
                    <a:pt x="30" y="217"/>
                    <a:pt x="30" y="217"/>
                    <a:pt x="30" y="217"/>
                  </a:cubicBezTo>
                  <a:cubicBezTo>
                    <a:pt x="28" y="217"/>
                    <a:pt x="28" y="217"/>
                    <a:pt x="28" y="217"/>
                  </a:cubicBezTo>
                  <a:cubicBezTo>
                    <a:pt x="27" y="216"/>
                    <a:pt x="27" y="216"/>
                    <a:pt x="27" y="216"/>
                  </a:cubicBezTo>
                  <a:cubicBezTo>
                    <a:pt x="27" y="217"/>
                    <a:pt x="27" y="217"/>
                    <a:pt x="27" y="217"/>
                  </a:cubicBezTo>
                  <a:cubicBezTo>
                    <a:pt x="26" y="217"/>
                    <a:pt x="26" y="217"/>
                    <a:pt x="26" y="217"/>
                  </a:cubicBezTo>
                  <a:cubicBezTo>
                    <a:pt x="23" y="215"/>
                    <a:pt x="23" y="215"/>
                    <a:pt x="23" y="215"/>
                  </a:cubicBezTo>
                  <a:cubicBezTo>
                    <a:pt x="23" y="214"/>
                    <a:pt x="23" y="214"/>
                    <a:pt x="23" y="214"/>
                  </a:cubicBezTo>
                  <a:cubicBezTo>
                    <a:pt x="22" y="214"/>
                    <a:pt x="22" y="214"/>
                    <a:pt x="22" y="214"/>
                  </a:cubicBezTo>
                  <a:cubicBezTo>
                    <a:pt x="21" y="213"/>
                    <a:pt x="21" y="213"/>
                    <a:pt x="21" y="213"/>
                  </a:cubicBezTo>
                  <a:cubicBezTo>
                    <a:pt x="20" y="214"/>
                    <a:pt x="20" y="214"/>
                    <a:pt x="20" y="214"/>
                  </a:cubicBezTo>
                  <a:cubicBezTo>
                    <a:pt x="20" y="214"/>
                    <a:pt x="20" y="214"/>
                    <a:pt x="20" y="214"/>
                  </a:cubicBezTo>
                  <a:cubicBezTo>
                    <a:pt x="21" y="215"/>
                    <a:pt x="21" y="215"/>
                    <a:pt x="21" y="215"/>
                  </a:cubicBezTo>
                  <a:cubicBezTo>
                    <a:pt x="22" y="216"/>
                    <a:pt x="22" y="216"/>
                    <a:pt x="22" y="216"/>
                  </a:cubicBezTo>
                  <a:cubicBezTo>
                    <a:pt x="23" y="217"/>
                    <a:pt x="23" y="217"/>
                    <a:pt x="23" y="217"/>
                  </a:cubicBezTo>
                  <a:cubicBezTo>
                    <a:pt x="23" y="218"/>
                    <a:pt x="23" y="218"/>
                    <a:pt x="23" y="218"/>
                  </a:cubicBezTo>
                  <a:cubicBezTo>
                    <a:pt x="25" y="218"/>
                    <a:pt x="25" y="218"/>
                    <a:pt x="25" y="218"/>
                  </a:cubicBezTo>
                  <a:cubicBezTo>
                    <a:pt x="25" y="218"/>
                    <a:pt x="25" y="218"/>
                    <a:pt x="25" y="218"/>
                  </a:cubicBezTo>
                  <a:cubicBezTo>
                    <a:pt x="24" y="219"/>
                    <a:pt x="24" y="219"/>
                    <a:pt x="24" y="219"/>
                  </a:cubicBezTo>
                  <a:cubicBezTo>
                    <a:pt x="24" y="219"/>
                    <a:pt x="24" y="219"/>
                    <a:pt x="24" y="219"/>
                  </a:cubicBezTo>
                  <a:cubicBezTo>
                    <a:pt x="24" y="220"/>
                    <a:pt x="24" y="220"/>
                    <a:pt x="24" y="220"/>
                  </a:cubicBezTo>
                  <a:cubicBezTo>
                    <a:pt x="26" y="219"/>
                    <a:pt x="26" y="219"/>
                    <a:pt x="26" y="219"/>
                  </a:cubicBezTo>
                  <a:cubicBezTo>
                    <a:pt x="26" y="219"/>
                    <a:pt x="26" y="219"/>
                    <a:pt x="26" y="219"/>
                  </a:cubicBezTo>
                  <a:cubicBezTo>
                    <a:pt x="27" y="219"/>
                    <a:pt x="27" y="219"/>
                    <a:pt x="27" y="219"/>
                  </a:cubicBezTo>
                  <a:cubicBezTo>
                    <a:pt x="26" y="220"/>
                    <a:pt x="26" y="220"/>
                    <a:pt x="26" y="220"/>
                  </a:cubicBezTo>
                  <a:cubicBezTo>
                    <a:pt x="26" y="220"/>
                    <a:pt x="26" y="220"/>
                    <a:pt x="26" y="220"/>
                  </a:cubicBezTo>
                  <a:cubicBezTo>
                    <a:pt x="28" y="220"/>
                    <a:pt x="28" y="220"/>
                    <a:pt x="28" y="220"/>
                  </a:cubicBezTo>
                  <a:cubicBezTo>
                    <a:pt x="27" y="221"/>
                    <a:pt x="27" y="221"/>
                    <a:pt x="27" y="221"/>
                  </a:cubicBezTo>
                  <a:cubicBezTo>
                    <a:pt x="26" y="221"/>
                    <a:pt x="26" y="221"/>
                    <a:pt x="26" y="221"/>
                  </a:cubicBezTo>
                  <a:cubicBezTo>
                    <a:pt x="26" y="221"/>
                    <a:pt x="26" y="221"/>
                    <a:pt x="26" y="221"/>
                  </a:cubicBezTo>
                  <a:cubicBezTo>
                    <a:pt x="27" y="222"/>
                    <a:pt x="27" y="222"/>
                    <a:pt x="27" y="222"/>
                  </a:cubicBezTo>
                  <a:cubicBezTo>
                    <a:pt x="28" y="221"/>
                    <a:pt x="28" y="221"/>
                    <a:pt x="28" y="221"/>
                  </a:cubicBezTo>
                  <a:cubicBezTo>
                    <a:pt x="28" y="221"/>
                    <a:pt x="28" y="221"/>
                    <a:pt x="28" y="221"/>
                  </a:cubicBezTo>
                  <a:cubicBezTo>
                    <a:pt x="29" y="222"/>
                    <a:pt x="29" y="222"/>
                    <a:pt x="29" y="222"/>
                  </a:cubicBezTo>
                  <a:cubicBezTo>
                    <a:pt x="30" y="221"/>
                    <a:pt x="30" y="221"/>
                    <a:pt x="30" y="221"/>
                  </a:cubicBezTo>
                  <a:cubicBezTo>
                    <a:pt x="32" y="222"/>
                    <a:pt x="32" y="222"/>
                    <a:pt x="32" y="222"/>
                  </a:cubicBezTo>
                  <a:cubicBezTo>
                    <a:pt x="33" y="224"/>
                    <a:pt x="33" y="224"/>
                    <a:pt x="33" y="224"/>
                  </a:cubicBezTo>
                  <a:cubicBezTo>
                    <a:pt x="34" y="224"/>
                    <a:pt x="34" y="224"/>
                    <a:pt x="34" y="224"/>
                  </a:cubicBezTo>
                  <a:cubicBezTo>
                    <a:pt x="34" y="225"/>
                    <a:pt x="34" y="225"/>
                    <a:pt x="34" y="225"/>
                  </a:cubicBezTo>
                  <a:cubicBezTo>
                    <a:pt x="34" y="225"/>
                    <a:pt x="34" y="225"/>
                    <a:pt x="34" y="225"/>
                  </a:cubicBezTo>
                  <a:cubicBezTo>
                    <a:pt x="34" y="225"/>
                    <a:pt x="34" y="225"/>
                    <a:pt x="34" y="225"/>
                  </a:cubicBezTo>
                  <a:cubicBezTo>
                    <a:pt x="34" y="226"/>
                    <a:pt x="34" y="226"/>
                    <a:pt x="34" y="226"/>
                  </a:cubicBezTo>
                  <a:cubicBezTo>
                    <a:pt x="34" y="228"/>
                    <a:pt x="34" y="228"/>
                    <a:pt x="34" y="228"/>
                  </a:cubicBezTo>
                  <a:cubicBezTo>
                    <a:pt x="33" y="228"/>
                    <a:pt x="33" y="228"/>
                    <a:pt x="33" y="228"/>
                  </a:cubicBezTo>
                  <a:cubicBezTo>
                    <a:pt x="33" y="229"/>
                    <a:pt x="33" y="229"/>
                    <a:pt x="33" y="229"/>
                  </a:cubicBezTo>
                  <a:cubicBezTo>
                    <a:pt x="34" y="229"/>
                    <a:pt x="34" y="229"/>
                    <a:pt x="34" y="229"/>
                  </a:cubicBezTo>
                  <a:cubicBezTo>
                    <a:pt x="34" y="231"/>
                    <a:pt x="34" y="231"/>
                    <a:pt x="34" y="231"/>
                  </a:cubicBezTo>
                  <a:cubicBezTo>
                    <a:pt x="35" y="232"/>
                    <a:pt x="35" y="232"/>
                    <a:pt x="35" y="232"/>
                  </a:cubicBezTo>
                  <a:cubicBezTo>
                    <a:pt x="35" y="233"/>
                    <a:pt x="35" y="233"/>
                    <a:pt x="35" y="233"/>
                  </a:cubicBezTo>
                  <a:cubicBezTo>
                    <a:pt x="36" y="234"/>
                    <a:pt x="36" y="234"/>
                    <a:pt x="36" y="234"/>
                  </a:cubicBezTo>
                  <a:cubicBezTo>
                    <a:pt x="36" y="235"/>
                    <a:pt x="36" y="235"/>
                    <a:pt x="36" y="235"/>
                  </a:cubicBezTo>
                  <a:cubicBezTo>
                    <a:pt x="37" y="236"/>
                    <a:pt x="37" y="236"/>
                    <a:pt x="37" y="236"/>
                  </a:cubicBezTo>
                  <a:cubicBezTo>
                    <a:pt x="36" y="237"/>
                    <a:pt x="36" y="237"/>
                    <a:pt x="36" y="237"/>
                  </a:cubicBezTo>
                  <a:cubicBezTo>
                    <a:pt x="37" y="237"/>
                    <a:pt x="37" y="237"/>
                    <a:pt x="37" y="237"/>
                  </a:cubicBezTo>
                  <a:cubicBezTo>
                    <a:pt x="37" y="238"/>
                    <a:pt x="37" y="238"/>
                    <a:pt x="37" y="238"/>
                  </a:cubicBezTo>
                  <a:cubicBezTo>
                    <a:pt x="39" y="239"/>
                    <a:pt x="39" y="239"/>
                    <a:pt x="39" y="239"/>
                  </a:cubicBezTo>
                  <a:cubicBezTo>
                    <a:pt x="40" y="238"/>
                    <a:pt x="40" y="238"/>
                    <a:pt x="40" y="238"/>
                  </a:cubicBezTo>
                  <a:cubicBezTo>
                    <a:pt x="41" y="238"/>
                    <a:pt x="41" y="238"/>
                    <a:pt x="41" y="238"/>
                  </a:cubicBezTo>
                  <a:cubicBezTo>
                    <a:pt x="42" y="239"/>
                    <a:pt x="42" y="239"/>
                    <a:pt x="42" y="239"/>
                  </a:cubicBezTo>
                  <a:cubicBezTo>
                    <a:pt x="43" y="239"/>
                    <a:pt x="43" y="239"/>
                    <a:pt x="43" y="239"/>
                  </a:cubicBezTo>
                  <a:cubicBezTo>
                    <a:pt x="43" y="241"/>
                    <a:pt x="43" y="241"/>
                    <a:pt x="43" y="241"/>
                  </a:cubicBezTo>
                  <a:cubicBezTo>
                    <a:pt x="43" y="241"/>
                    <a:pt x="43" y="241"/>
                    <a:pt x="43" y="241"/>
                  </a:cubicBezTo>
                  <a:cubicBezTo>
                    <a:pt x="45" y="241"/>
                    <a:pt x="45" y="241"/>
                    <a:pt x="45" y="241"/>
                  </a:cubicBezTo>
                  <a:cubicBezTo>
                    <a:pt x="46" y="242"/>
                    <a:pt x="46" y="242"/>
                    <a:pt x="46" y="242"/>
                  </a:cubicBezTo>
                  <a:cubicBezTo>
                    <a:pt x="47" y="242"/>
                    <a:pt x="47" y="242"/>
                    <a:pt x="47" y="242"/>
                  </a:cubicBezTo>
                  <a:cubicBezTo>
                    <a:pt x="48" y="242"/>
                    <a:pt x="48" y="242"/>
                    <a:pt x="48" y="242"/>
                  </a:cubicBezTo>
                  <a:cubicBezTo>
                    <a:pt x="49" y="242"/>
                    <a:pt x="49" y="242"/>
                    <a:pt x="49" y="242"/>
                  </a:cubicBezTo>
                  <a:cubicBezTo>
                    <a:pt x="50" y="241"/>
                    <a:pt x="50" y="241"/>
                    <a:pt x="50" y="241"/>
                  </a:cubicBezTo>
                  <a:cubicBezTo>
                    <a:pt x="51" y="241"/>
                    <a:pt x="51" y="241"/>
                    <a:pt x="51" y="241"/>
                  </a:cubicBezTo>
                  <a:cubicBezTo>
                    <a:pt x="52" y="241"/>
                    <a:pt x="52" y="241"/>
                    <a:pt x="52" y="241"/>
                  </a:cubicBezTo>
                  <a:cubicBezTo>
                    <a:pt x="52" y="239"/>
                    <a:pt x="52" y="239"/>
                    <a:pt x="52" y="239"/>
                  </a:cubicBezTo>
                  <a:cubicBezTo>
                    <a:pt x="51" y="239"/>
                    <a:pt x="51" y="239"/>
                    <a:pt x="51" y="239"/>
                  </a:cubicBezTo>
                  <a:cubicBezTo>
                    <a:pt x="51" y="238"/>
                    <a:pt x="51" y="238"/>
                    <a:pt x="51" y="238"/>
                  </a:cubicBezTo>
                  <a:cubicBezTo>
                    <a:pt x="51" y="238"/>
                    <a:pt x="51" y="238"/>
                    <a:pt x="51" y="238"/>
                  </a:cubicBezTo>
                  <a:cubicBezTo>
                    <a:pt x="50" y="237"/>
                    <a:pt x="50" y="237"/>
                    <a:pt x="50" y="237"/>
                  </a:cubicBezTo>
                  <a:cubicBezTo>
                    <a:pt x="50" y="237"/>
                    <a:pt x="50" y="237"/>
                    <a:pt x="50" y="237"/>
                  </a:cubicBezTo>
                  <a:cubicBezTo>
                    <a:pt x="49" y="237"/>
                    <a:pt x="49" y="237"/>
                    <a:pt x="49" y="237"/>
                  </a:cubicBezTo>
                  <a:cubicBezTo>
                    <a:pt x="48" y="237"/>
                    <a:pt x="48" y="237"/>
                    <a:pt x="48" y="237"/>
                  </a:cubicBezTo>
                  <a:cubicBezTo>
                    <a:pt x="47" y="238"/>
                    <a:pt x="47" y="238"/>
                    <a:pt x="47" y="238"/>
                  </a:cubicBezTo>
                  <a:cubicBezTo>
                    <a:pt x="46" y="237"/>
                    <a:pt x="46" y="237"/>
                    <a:pt x="46" y="237"/>
                  </a:cubicBezTo>
                  <a:cubicBezTo>
                    <a:pt x="45" y="236"/>
                    <a:pt x="45" y="236"/>
                    <a:pt x="45" y="236"/>
                  </a:cubicBezTo>
                  <a:cubicBezTo>
                    <a:pt x="44" y="235"/>
                    <a:pt x="44" y="235"/>
                    <a:pt x="44" y="235"/>
                  </a:cubicBezTo>
                  <a:cubicBezTo>
                    <a:pt x="43" y="234"/>
                    <a:pt x="43" y="234"/>
                    <a:pt x="43" y="234"/>
                  </a:cubicBezTo>
                  <a:cubicBezTo>
                    <a:pt x="42" y="233"/>
                    <a:pt x="42" y="233"/>
                    <a:pt x="42" y="233"/>
                  </a:cubicBezTo>
                  <a:cubicBezTo>
                    <a:pt x="44" y="233"/>
                    <a:pt x="44" y="233"/>
                    <a:pt x="44" y="233"/>
                  </a:cubicBezTo>
                  <a:cubicBezTo>
                    <a:pt x="44" y="232"/>
                    <a:pt x="44" y="232"/>
                    <a:pt x="44" y="232"/>
                  </a:cubicBezTo>
                  <a:cubicBezTo>
                    <a:pt x="44" y="231"/>
                    <a:pt x="44" y="231"/>
                    <a:pt x="44" y="231"/>
                  </a:cubicBezTo>
                  <a:cubicBezTo>
                    <a:pt x="44" y="231"/>
                    <a:pt x="44" y="231"/>
                    <a:pt x="44" y="231"/>
                  </a:cubicBezTo>
                  <a:cubicBezTo>
                    <a:pt x="44" y="230"/>
                    <a:pt x="44" y="230"/>
                    <a:pt x="44" y="230"/>
                  </a:cubicBezTo>
                  <a:cubicBezTo>
                    <a:pt x="44" y="230"/>
                    <a:pt x="44" y="230"/>
                    <a:pt x="44" y="230"/>
                  </a:cubicBezTo>
                  <a:cubicBezTo>
                    <a:pt x="45" y="230"/>
                    <a:pt x="45" y="230"/>
                    <a:pt x="45" y="230"/>
                  </a:cubicBezTo>
                  <a:cubicBezTo>
                    <a:pt x="47" y="230"/>
                    <a:pt x="47" y="230"/>
                    <a:pt x="47" y="230"/>
                  </a:cubicBezTo>
                  <a:cubicBezTo>
                    <a:pt x="48" y="231"/>
                    <a:pt x="48" y="231"/>
                    <a:pt x="48" y="231"/>
                  </a:cubicBezTo>
                  <a:cubicBezTo>
                    <a:pt x="49" y="232"/>
                    <a:pt x="49" y="232"/>
                    <a:pt x="49" y="232"/>
                  </a:cubicBezTo>
                  <a:cubicBezTo>
                    <a:pt x="50" y="232"/>
                    <a:pt x="50" y="232"/>
                    <a:pt x="50" y="232"/>
                  </a:cubicBezTo>
                  <a:cubicBezTo>
                    <a:pt x="52" y="232"/>
                    <a:pt x="52" y="232"/>
                    <a:pt x="52" y="232"/>
                  </a:cubicBezTo>
                  <a:cubicBezTo>
                    <a:pt x="52" y="233"/>
                    <a:pt x="52" y="233"/>
                    <a:pt x="52" y="233"/>
                  </a:cubicBezTo>
                  <a:cubicBezTo>
                    <a:pt x="54" y="233"/>
                    <a:pt x="54" y="233"/>
                    <a:pt x="54" y="233"/>
                  </a:cubicBezTo>
                  <a:cubicBezTo>
                    <a:pt x="57" y="235"/>
                    <a:pt x="57" y="235"/>
                    <a:pt x="57" y="235"/>
                  </a:cubicBezTo>
                  <a:cubicBezTo>
                    <a:pt x="59" y="236"/>
                    <a:pt x="59" y="236"/>
                    <a:pt x="59" y="236"/>
                  </a:cubicBezTo>
                  <a:cubicBezTo>
                    <a:pt x="59" y="235"/>
                    <a:pt x="59" y="235"/>
                    <a:pt x="59" y="235"/>
                  </a:cubicBezTo>
                  <a:cubicBezTo>
                    <a:pt x="60" y="235"/>
                    <a:pt x="60" y="235"/>
                    <a:pt x="60" y="235"/>
                  </a:cubicBezTo>
                  <a:cubicBezTo>
                    <a:pt x="60" y="233"/>
                    <a:pt x="60" y="233"/>
                    <a:pt x="60" y="233"/>
                  </a:cubicBezTo>
                  <a:cubicBezTo>
                    <a:pt x="61" y="233"/>
                    <a:pt x="61" y="233"/>
                    <a:pt x="61" y="233"/>
                  </a:cubicBezTo>
                  <a:cubicBezTo>
                    <a:pt x="62" y="233"/>
                    <a:pt x="62" y="233"/>
                    <a:pt x="62" y="233"/>
                  </a:cubicBezTo>
                  <a:cubicBezTo>
                    <a:pt x="60" y="231"/>
                    <a:pt x="60" y="231"/>
                    <a:pt x="60" y="231"/>
                  </a:cubicBezTo>
                  <a:cubicBezTo>
                    <a:pt x="58" y="228"/>
                    <a:pt x="58" y="228"/>
                    <a:pt x="58" y="228"/>
                  </a:cubicBezTo>
                  <a:cubicBezTo>
                    <a:pt x="57" y="227"/>
                    <a:pt x="57" y="227"/>
                    <a:pt x="57" y="227"/>
                  </a:cubicBezTo>
                  <a:cubicBezTo>
                    <a:pt x="57" y="226"/>
                    <a:pt x="57" y="226"/>
                    <a:pt x="57" y="226"/>
                  </a:cubicBezTo>
                  <a:cubicBezTo>
                    <a:pt x="59" y="225"/>
                    <a:pt x="59" y="225"/>
                    <a:pt x="59" y="225"/>
                  </a:cubicBezTo>
                  <a:cubicBezTo>
                    <a:pt x="60" y="223"/>
                    <a:pt x="60" y="223"/>
                    <a:pt x="60" y="223"/>
                  </a:cubicBezTo>
                  <a:cubicBezTo>
                    <a:pt x="60" y="222"/>
                    <a:pt x="60" y="222"/>
                    <a:pt x="60" y="222"/>
                  </a:cubicBezTo>
                  <a:cubicBezTo>
                    <a:pt x="61" y="221"/>
                    <a:pt x="61" y="221"/>
                    <a:pt x="61" y="221"/>
                  </a:cubicBezTo>
                  <a:cubicBezTo>
                    <a:pt x="63" y="221"/>
                    <a:pt x="63" y="221"/>
                    <a:pt x="63" y="221"/>
                  </a:cubicBezTo>
                  <a:cubicBezTo>
                    <a:pt x="65" y="220"/>
                    <a:pt x="65" y="220"/>
                    <a:pt x="65" y="220"/>
                  </a:cubicBezTo>
                  <a:cubicBezTo>
                    <a:pt x="66" y="217"/>
                    <a:pt x="66" y="217"/>
                    <a:pt x="66" y="217"/>
                  </a:cubicBezTo>
                  <a:cubicBezTo>
                    <a:pt x="67" y="217"/>
                    <a:pt x="67" y="217"/>
                    <a:pt x="67" y="217"/>
                  </a:cubicBezTo>
                  <a:cubicBezTo>
                    <a:pt x="68" y="217"/>
                    <a:pt x="68" y="217"/>
                    <a:pt x="68" y="217"/>
                  </a:cubicBezTo>
                  <a:cubicBezTo>
                    <a:pt x="69" y="218"/>
                    <a:pt x="69" y="218"/>
                    <a:pt x="69" y="218"/>
                  </a:cubicBezTo>
                  <a:cubicBezTo>
                    <a:pt x="71" y="217"/>
                    <a:pt x="71" y="217"/>
                    <a:pt x="71" y="217"/>
                  </a:cubicBezTo>
                  <a:cubicBezTo>
                    <a:pt x="73" y="218"/>
                    <a:pt x="73" y="218"/>
                    <a:pt x="73" y="218"/>
                  </a:cubicBezTo>
                  <a:cubicBezTo>
                    <a:pt x="73" y="218"/>
                    <a:pt x="73" y="218"/>
                    <a:pt x="73" y="218"/>
                  </a:cubicBezTo>
                  <a:cubicBezTo>
                    <a:pt x="73" y="219"/>
                    <a:pt x="73" y="219"/>
                    <a:pt x="73" y="219"/>
                  </a:cubicBezTo>
                  <a:cubicBezTo>
                    <a:pt x="74" y="218"/>
                    <a:pt x="74" y="218"/>
                    <a:pt x="74" y="218"/>
                  </a:cubicBezTo>
                  <a:cubicBezTo>
                    <a:pt x="76" y="219"/>
                    <a:pt x="76" y="219"/>
                    <a:pt x="76" y="219"/>
                  </a:cubicBezTo>
                  <a:cubicBezTo>
                    <a:pt x="76" y="220"/>
                    <a:pt x="76" y="220"/>
                    <a:pt x="76" y="220"/>
                  </a:cubicBezTo>
                  <a:cubicBezTo>
                    <a:pt x="77" y="221"/>
                    <a:pt x="77" y="221"/>
                    <a:pt x="77" y="221"/>
                  </a:cubicBezTo>
                  <a:cubicBezTo>
                    <a:pt x="77" y="219"/>
                    <a:pt x="77" y="219"/>
                    <a:pt x="77" y="219"/>
                  </a:cubicBezTo>
                  <a:cubicBezTo>
                    <a:pt x="76" y="218"/>
                    <a:pt x="76" y="218"/>
                    <a:pt x="76" y="218"/>
                  </a:cubicBezTo>
                  <a:cubicBezTo>
                    <a:pt x="76" y="217"/>
                    <a:pt x="76" y="217"/>
                    <a:pt x="76" y="217"/>
                  </a:cubicBezTo>
                  <a:cubicBezTo>
                    <a:pt x="76" y="215"/>
                    <a:pt x="76" y="215"/>
                    <a:pt x="76" y="215"/>
                  </a:cubicBezTo>
                  <a:cubicBezTo>
                    <a:pt x="77" y="214"/>
                    <a:pt x="77" y="214"/>
                    <a:pt x="77" y="214"/>
                  </a:cubicBezTo>
                  <a:cubicBezTo>
                    <a:pt x="76" y="214"/>
                    <a:pt x="76" y="214"/>
                    <a:pt x="76" y="214"/>
                  </a:cubicBezTo>
                  <a:cubicBezTo>
                    <a:pt x="76" y="213"/>
                    <a:pt x="76" y="213"/>
                    <a:pt x="76" y="213"/>
                  </a:cubicBezTo>
                  <a:cubicBezTo>
                    <a:pt x="76" y="213"/>
                    <a:pt x="76" y="213"/>
                    <a:pt x="76" y="213"/>
                  </a:cubicBezTo>
                  <a:cubicBezTo>
                    <a:pt x="76" y="212"/>
                    <a:pt x="76" y="212"/>
                    <a:pt x="76" y="212"/>
                  </a:cubicBezTo>
                  <a:cubicBezTo>
                    <a:pt x="76" y="211"/>
                    <a:pt x="76" y="211"/>
                    <a:pt x="76" y="211"/>
                  </a:cubicBezTo>
                  <a:cubicBezTo>
                    <a:pt x="76" y="211"/>
                    <a:pt x="76" y="211"/>
                    <a:pt x="76" y="211"/>
                  </a:cubicBezTo>
                  <a:cubicBezTo>
                    <a:pt x="74" y="210"/>
                    <a:pt x="74" y="210"/>
                    <a:pt x="74" y="210"/>
                  </a:cubicBezTo>
                  <a:cubicBezTo>
                    <a:pt x="73" y="210"/>
                    <a:pt x="73" y="210"/>
                    <a:pt x="73" y="210"/>
                  </a:cubicBezTo>
                  <a:cubicBezTo>
                    <a:pt x="72" y="209"/>
                    <a:pt x="72" y="209"/>
                    <a:pt x="72" y="209"/>
                  </a:cubicBezTo>
                  <a:cubicBezTo>
                    <a:pt x="73" y="208"/>
                    <a:pt x="73" y="208"/>
                    <a:pt x="73" y="208"/>
                  </a:cubicBezTo>
                  <a:cubicBezTo>
                    <a:pt x="73" y="205"/>
                    <a:pt x="73" y="205"/>
                    <a:pt x="73" y="205"/>
                  </a:cubicBezTo>
                  <a:cubicBezTo>
                    <a:pt x="73" y="205"/>
                    <a:pt x="73" y="205"/>
                    <a:pt x="73" y="205"/>
                  </a:cubicBezTo>
                  <a:cubicBezTo>
                    <a:pt x="73" y="204"/>
                    <a:pt x="73" y="204"/>
                    <a:pt x="73" y="204"/>
                  </a:cubicBezTo>
                  <a:cubicBezTo>
                    <a:pt x="73" y="203"/>
                    <a:pt x="73" y="203"/>
                    <a:pt x="73" y="203"/>
                  </a:cubicBezTo>
                  <a:cubicBezTo>
                    <a:pt x="73" y="203"/>
                    <a:pt x="73" y="203"/>
                    <a:pt x="73" y="203"/>
                  </a:cubicBezTo>
                  <a:cubicBezTo>
                    <a:pt x="73" y="202"/>
                    <a:pt x="73" y="202"/>
                    <a:pt x="73" y="202"/>
                  </a:cubicBezTo>
                  <a:cubicBezTo>
                    <a:pt x="73" y="201"/>
                    <a:pt x="73" y="201"/>
                    <a:pt x="73" y="201"/>
                  </a:cubicBezTo>
                  <a:cubicBezTo>
                    <a:pt x="72" y="199"/>
                    <a:pt x="72" y="199"/>
                    <a:pt x="72" y="199"/>
                  </a:cubicBezTo>
                  <a:cubicBezTo>
                    <a:pt x="70" y="198"/>
                    <a:pt x="70" y="198"/>
                    <a:pt x="70" y="198"/>
                  </a:cubicBezTo>
                  <a:cubicBezTo>
                    <a:pt x="67" y="196"/>
                    <a:pt x="67" y="196"/>
                    <a:pt x="67" y="196"/>
                  </a:cubicBezTo>
                  <a:cubicBezTo>
                    <a:pt x="67" y="195"/>
                    <a:pt x="67" y="195"/>
                    <a:pt x="67" y="195"/>
                  </a:cubicBezTo>
                  <a:cubicBezTo>
                    <a:pt x="69" y="195"/>
                    <a:pt x="69" y="195"/>
                    <a:pt x="69" y="195"/>
                  </a:cubicBezTo>
                  <a:cubicBezTo>
                    <a:pt x="71" y="197"/>
                    <a:pt x="71" y="197"/>
                    <a:pt x="71" y="197"/>
                  </a:cubicBezTo>
                  <a:cubicBezTo>
                    <a:pt x="72" y="197"/>
                    <a:pt x="72" y="197"/>
                    <a:pt x="72" y="197"/>
                  </a:cubicBezTo>
                  <a:cubicBezTo>
                    <a:pt x="73" y="196"/>
                    <a:pt x="73" y="196"/>
                    <a:pt x="73" y="196"/>
                  </a:cubicBezTo>
                  <a:cubicBezTo>
                    <a:pt x="75" y="196"/>
                    <a:pt x="75" y="196"/>
                    <a:pt x="75" y="196"/>
                  </a:cubicBezTo>
                  <a:cubicBezTo>
                    <a:pt x="78" y="196"/>
                    <a:pt x="78" y="196"/>
                    <a:pt x="78" y="196"/>
                  </a:cubicBezTo>
                  <a:cubicBezTo>
                    <a:pt x="80" y="197"/>
                    <a:pt x="80" y="197"/>
                    <a:pt x="80" y="197"/>
                  </a:cubicBezTo>
                  <a:cubicBezTo>
                    <a:pt x="80" y="198"/>
                    <a:pt x="80" y="198"/>
                    <a:pt x="80" y="198"/>
                  </a:cubicBezTo>
                  <a:cubicBezTo>
                    <a:pt x="81" y="199"/>
                    <a:pt x="81" y="199"/>
                    <a:pt x="81" y="199"/>
                  </a:cubicBezTo>
                  <a:cubicBezTo>
                    <a:pt x="82" y="199"/>
                    <a:pt x="82" y="199"/>
                    <a:pt x="82" y="199"/>
                  </a:cubicBezTo>
                  <a:cubicBezTo>
                    <a:pt x="82" y="200"/>
                    <a:pt x="82" y="200"/>
                    <a:pt x="82" y="200"/>
                  </a:cubicBezTo>
                  <a:cubicBezTo>
                    <a:pt x="84" y="202"/>
                    <a:pt x="84" y="202"/>
                    <a:pt x="84" y="202"/>
                  </a:cubicBezTo>
                  <a:cubicBezTo>
                    <a:pt x="84" y="203"/>
                    <a:pt x="84" y="203"/>
                    <a:pt x="84" y="203"/>
                  </a:cubicBezTo>
                  <a:cubicBezTo>
                    <a:pt x="82" y="203"/>
                    <a:pt x="82" y="203"/>
                    <a:pt x="82" y="203"/>
                  </a:cubicBezTo>
                  <a:cubicBezTo>
                    <a:pt x="81" y="203"/>
                    <a:pt x="81" y="203"/>
                    <a:pt x="81" y="203"/>
                  </a:cubicBezTo>
                  <a:cubicBezTo>
                    <a:pt x="80" y="204"/>
                    <a:pt x="80" y="204"/>
                    <a:pt x="80" y="204"/>
                  </a:cubicBezTo>
                  <a:cubicBezTo>
                    <a:pt x="79" y="204"/>
                    <a:pt x="79" y="204"/>
                    <a:pt x="79" y="204"/>
                  </a:cubicBezTo>
                  <a:cubicBezTo>
                    <a:pt x="79" y="205"/>
                    <a:pt x="79" y="205"/>
                    <a:pt x="79" y="205"/>
                  </a:cubicBezTo>
                  <a:cubicBezTo>
                    <a:pt x="79" y="205"/>
                    <a:pt x="79" y="205"/>
                    <a:pt x="79" y="205"/>
                  </a:cubicBezTo>
                  <a:cubicBezTo>
                    <a:pt x="78" y="205"/>
                    <a:pt x="78" y="205"/>
                    <a:pt x="78" y="205"/>
                  </a:cubicBezTo>
                  <a:cubicBezTo>
                    <a:pt x="78" y="206"/>
                    <a:pt x="78" y="206"/>
                    <a:pt x="78" y="206"/>
                  </a:cubicBezTo>
                  <a:cubicBezTo>
                    <a:pt x="78" y="207"/>
                    <a:pt x="78" y="207"/>
                    <a:pt x="78" y="207"/>
                  </a:cubicBezTo>
                  <a:cubicBezTo>
                    <a:pt x="79" y="208"/>
                    <a:pt x="79" y="208"/>
                    <a:pt x="79" y="208"/>
                  </a:cubicBezTo>
                  <a:cubicBezTo>
                    <a:pt x="81" y="209"/>
                    <a:pt x="81" y="209"/>
                    <a:pt x="81" y="209"/>
                  </a:cubicBezTo>
                  <a:cubicBezTo>
                    <a:pt x="83" y="212"/>
                    <a:pt x="83" y="212"/>
                    <a:pt x="83" y="212"/>
                  </a:cubicBezTo>
                  <a:cubicBezTo>
                    <a:pt x="84" y="212"/>
                    <a:pt x="84" y="212"/>
                    <a:pt x="84" y="212"/>
                  </a:cubicBezTo>
                  <a:cubicBezTo>
                    <a:pt x="86" y="211"/>
                    <a:pt x="86" y="211"/>
                    <a:pt x="86" y="211"/>
                  </a:cubicBezTo>
                  <a:cubicBezTo>
                    <a:pt x="86" y="212"/>
                    <a:pt x="86" y="212"/>
                    <a:pt x="86" y="212"/>
                  </a:cubicBezTo>
                  <a:cubicBezTo>
                    <a:pt x="87" y="211"/>
                    <a:pt x="87" y="211"/>
                    <a:pt x="87" y="211"/>
                  </a:cubicBezTo>
                  <a:cubicBezTo>
                    <a:pt x="88" y="211"/>
                    <a:pt x="88" y="211"/>
                    <a:pt x="88" y="211"/>
                  </a:cubicBezTo>
                  <a:cubicBezTo>
                    <a:pt x="88" y="211"/>
                    <a:pt x="88" y="211"/>
                    <a:pt x="88" y="211"/>
                  </a:cubicBezTo>
                  <a:cubicBezTo>
                    <a:pt x="90" y="210"/>
                    <a:pt x="90" y="210"/>
                    <a:pt x="90" y="210"/>
                  </a:cubicBezTo>
                  <a:cubicBezTo>
                    <a:pt x="91" y="209"/>
                    <a:pt x="91" y="209"/>
                    <a:pt x="91" y="209"/>
                  </a:cubicBezTo>
                  <a:cubicBezTo>
                    <a:pt x="90" y="208"/>
                    <a:pt x="90" y="208"/>
                    <a:pt x="90" y="208"/>
                  </a:cubicBezTo>
                  <a:cubicBezTo>
                    <a:pt x="91" y="206"/>
                    <a:pt x="91" y="206"/>
                    <a:pt x="91" y="206"/>
                  </a:cubicBezTo>
                  <a:cubicBezTo>
                    <a:pt x="91" y="205"/>
                    <a:pt x="91" y="205"/>
                    <a:pt x="91" y="205"/>
                  </a:cubicBezTo>
                  <a:cubicBezTo>
                    <a:pt x="90" y="204"/>
                    <a:pt x="90" y="204"/>
                    <a:pt x="90" y="204"/>
                  </a:cubicBezTo>
                  <a:cubicBezTo>
                    <a:pt x="91" y="204"/>
                    <a:pt x="91" y="204"/>
                    <a:pt x="91" y="204"/>
                  </a:cubicBezTo>
                  <a:cubicBezTo>
                    <a:pt x="94" y="204"/>
                    <a:pt x="94" y="204"/>
                    <a:pt x="94" y="204"/>
                  </a:cubicBezTo>
                  <a:cubicBezTo>
                    <a:pt x="94" y="203"/>
                    <a:pt x="94" y="203"/>
                    <a:pt x="94" y="203"/>
                  </a:cubicBezTo>
                  <a:cubicBezTo>
                    <a:pt x="96" y="204"/>
                    <a:pt x="96" y="204"/>
                    <a:pt x="96" y="204"/>
                  </a:cubicBezTo>
                  <a:cubicBezTo>
                    <a:pt x="96" y="203"/>
                    <a:pt x="96" y="203"/>
                    <a:pt x="96" y="203"/>
                  </a:cubicBezTo>
                  <a:cubicBezTo>
                    <a:pt x="94" y="202"/>
                    <a:pt x="94" y="202"/>
                    <a:pt x="94" y="202"/>
                  </a:cubicBezTo>
                  <a:cubicBezTo>
                    <a:pt x="94" y="201"/>
                    <a:pt x="94" y="201"/>
                    <a:pt x="94" y="201"/>
                  </a:cubicBezTo>
                  <a:cubicBezTo>
                    <a:pt x="94" y="201"/>
                    <a:pt x="94" y="201"/>
                    <a:pt x="94" y="201"/>
                  </a:cubicBezTo>
                  <a:cubicBezTo>
                    <a:pt x="95" y="202"/>
                    <a:pt x="95" y="202"/>
                    <a:pt x="95" y="202"/>
                  </a:cubicBezTo>
                  <a:cubicBezTo>
                    <a:pt x="96" y="201"/>
                    <a:pt x="96" y="201"/>
                    <a:pt x="96" y="201"/>
                  </a:cubicBezTo>
                  <a:cubicBezTo>
                    <a:pt x="98" y="199"/>
                    <a:pt x="98" y="199"/>
                    <a:pt x="98" y="199"/>
                  </a:cubicBezTo>
                  <a:cubicBezTo>
                    <a:pt x="99" y="199"/>
                    <a:pt x="99" y="199"/>
                    <a:pt x="99" y="199"/>
                  </a:cubicBezTo>
                  <a:cubicBezTo>
                    <a:pt x="101" y="196"/>
                    <a:pt x="101" y="196"/>
                    <a:pt x="101" y="196"/>
                  </a:cubicBezTo>
                  <a:cubicBezTo>
                    <a:pt x="101" y="196"/>
                    <a:pt x="101" y="196"/>
                    <a:pt x="101" y="196"/>
                  </a:cubicBezTo>
                  <a:cubicBezTo>
                    <a:pt x="102" y="195"/>
                    <a:pt x="102" y="195"/>
                    <a:pt x="102" y="195"/>
                  </a:cubicBezTo>
                  <a:cubicBezTo>
                    <a:pt x="103" y="196"/>
                    <a:pt x="103" y="196"/>
                    <a:pt x="103" y="196"/>
                  </a:cubicBezTo>
                  <a:cubicBezTo>
                    <a:pt x="104" y="195"/>
                    <a:pt x="104" y="195"/>
                    <a:pt x="104" y="195"/>
                  </a:cubicBezTo>
                  <a:cubicBezTo>
                    <a:pt x="105" y="194"/>
                    <a:pt x="105" y="194"/>
                    <a:pt x="105" y="194"/>
                  </a:cubicBezTo>
                  <a:cubicBezTo>
                    <a:pt x="107" y="194"/>
                    <a:pt x="107" y="194"/>
                    <a:pt x="107" y="194"/>
                  </a:cubicBezTo>
                  <a:cubicBezTo>
                    <a:pt x="107" y="194"/>
                    <a:pt x="107" y="194"/>
                    <a:pt x="107" y="194"/>
                  </a:cubicBezTo>
                  <a:cubicBezTo>
                    <a:pt x="107" y="194"/>
                    <a:pt x="107" y="194"/>
                    <a:pt x="107" y="194"/>
                  </a:cubicBezTo>
                  <a:cubicBezTo>
                    <a:pt x="108" y="195"/>
                    <a:pt x="108" y="195"/>
                    <a:pt x="108" y="195"/>
                  </a:cubicBezTo>
                  <a:cubicBezTo>
                    <a:pt x="107" y="196"/>
                    <a:pt x="107" y="196"/>
                    <a:pt x="107" y="196"/>
                  </a:cubicBezTo>
                  <a:cubicBezTo>
                    <a:pt x="108" y="196"/>
                    <a:pt x="108" y="196"/>
                    <a:pt x="108" y="196"/>
                  </a:cubicBezTo>
                  <a:cubicBezTo>
                    <a:pt x="109" y="195"/>
                    <a:pt x="109" y="195"/>
                    <a:pt x="109" y="195"/>
                  </a:cubicBezTo>
                  <a:cubicBezTo>
                    <a:pt x="109" y="194"/>
                    <a:pt x="109" y="194"/>
                    <a:pt x="109" y="194"/>
                  </a:cubicBezTo>
                  <a:cubicBezTo>
                    <a:pt x="109" y="194"/>
                    <a:pt x="109" y="194"/>
                    <a:pt x="109" y="194"/>
                  </a:cubicBezTo>
                  <a:cubicBezTo>
                    <a:pt x="108" y="193"/>
                    <a:pt x="108" y="193"/>
                    <a:pt x="108" y="193"/>
                  </a:cubicBezTo>
                  <a:cubicBezTo>
                    <a:pt x="108" y="193"/>
                    <a:pt x="108" y="193"/>
                    <a:pt x="108" y="193"/>
                  </a:cubicBezTo>
                  <a:cubicBezTo>
                    <a:pt x="110" y="191"/>
                    <a:pt x="110" y="191"/>
                    <a:pt x="110" y="191"/>
                  </a:cubicBezTo>
                  <a:cubicBezTo>
                    <a:pt x="110" y="191"/>
                    <a:pt x="110" y="191"/>
                    <a:pt x="110" y="191"/>
                  </a:cubicBezTo>
                  <a:cubicBezTo>
                    <a:pt x="110" y="192"/>
                    <a:pt x="110" y="192"/>
                    <a:pt x="110" y="192"/>
                  </a:cubicBezTo>
                  <a:cubicBezTo>
                    <a:pt x="110" y="192"/>
                    <a:pt x="110" y="192"/>
                    <a:pt x="110" y="192"/>
                  </a:cubicBezTo>
                  <a:cubicBezTo>
                    <a:pt x="110" y="192"/>
                    <a:pt x="110" y="192"/>
                    <a:pt x="110" y="192"/>
                  </a:cubicBezTo>
                  <a:cubicBezTo>
                    <a:pt x="111" y="193"/>
                    <a:pt x="111" y="193"/>
                    <a:pt x="111" y="193"/>
                  </a:cubicBezTo>
                  <a:cubicBezTo>
                    <a:pt x="111" y="193"/>
                    <a:pt x="111" y="193"/>
                    <a:pt x="111" y="193"/>
                  </a:cubicBezTo>
                  <a:cubicBezTo>
                    <a:pt x="112" y="192"/>
                    <a:pt x="112" y="192"/>
                    <a:pt x="112" y="192"/>
                  </a:cubicBezTo>
                  <a:cubicBezTo>
                    <a:pt x="112" y="192"/>
                    <a:pt x="112" y="192"/>
                    <a:pt x="112" y="192"/>
                  </a:cubicBezTo>
                  <a:cubicBezTo>
                    <a:pt x="111" y="191"/>
                    <a:pt x="111" y="191"/>
                    <a:pt x="111" y="191"/>
                  </a:cubicBezTo>
                  <a:cubicBezTo>
                    <a:pt x="111" y="190"/>
                    <a:pt x="111" y="190"/>
                    <a:pt x="111" y="190"/>
                  </a:cubicBezTo>
                  <a:cubicBezTo>
                    <a:pt x="112" y="190"/>
                    <a:pt x="112" y="190"/>
                    <a:pt x="112" y="190"/>
                  </a:cubicBezTo>
                  <a:cubicBezTo>
                    <a:pt x="115" y="189"/>
                    <a:pt x="115" y="189"/>
                    <a:pt x="115" y="189"/>
                  </a:cubicBezTo>
                  <a:cubicBezTo>
                    <a:pt x="117" y="188"/>
                    <a:pt x="117" y="188"/>
                    <a:pt x="117" y="188"/>
                  </a:cubicBezTo>
                  <a:cubicBezTo>
                    <a:pt x="117" y="189"/>
                    <a:pt x="117" y="189"/>
                    <a:pt x="117" y="189"/>
                  </a:cubicBezTo>
                  <a:cubicBezTo>
                    <a:pt x="116" y="189"/>
                    <a:pt x="116" y="189"/>
                    <a:pt x="116" y="189"/>
                  </a:cubicBezTo>
                  <a:cubicBezTo>
                    <a:pt x="115" y="189"/>
                    <a:pt x="115" y="189"/>
                    <a:pt x="115" y="189"/>
                  </a:cubicBezTo>
                  <a:cubicBezTo>
                    <a:pt x="113" y="190"/>
                    <a:pt x="113" y="190"/>
                    <a:pt x="113" y="190"/>
                  </a:cubicBezTo>
                  <a:cubicBezTo>
                    <a:pt x="113" y="191"/>
                    <a:pt x="113" y="191"/>
                    <a:pt x="113" y="191"/>
                  </a:cubicBezTo>
                  <a:cubicBezTo>
                    <a:pt x="114" y="191"/>
                    <a:pt x="114" y="191"/>
                    <a:pt x="114" y="191"/>
                  </a:cubicBezTo>
                  <a:cubicBezTo>
                    <a:pt x="115" y="191"/>
                    <a:pt x="115" y="191"/>
                    <a:pt x="115" y="191"/>
                  </a:cubicBezTo>
                  <a:cubicBezTo>
                    <a:pt x="116" y="192"/>
                    <a:pt x="116" y="192"/>
                    <a:pt x="116" y="192"/>
                  </a:cubicBezTo>
                  <a:cubicBezTo>
                    <a:pt x="115" y="192"/>
                    <a:pt x="115" y="192"/>
                    <a:pt x="115" y="192"/>
                  </a:cubicBezTo>
                  <a:cubicBezTo>
                    <a:pt x="115" y="192"/>
                    <a:pt x="115" y="192"/>
                    <a:pt x="115" y="192"/>
                  </a:cubicBezTo>
                  <a:cubicBezTo>
                    <a:pt x="116" y="193"/>
                    <a:pt x="116" y="193"/>
                    <a:pt x="116" y="193"/>
                  </a:cubicBezTo>
                  <a:cubicBezTo>
                    <a:pt x="115" y="194"/>
                    <a:pt x="115" y="194"/>
                    <a:pt x="115" y="194"/>
                  </a:cubicBezTo>
                  <a:cubicBezTo>
                    <a:pt x="114" y="194"/>
                    <a:pt x="114" y="194"/>
                    <a:pt x="114" y="194"/>
                  </a:cubicBezTo>
                  <a:cubicBezTo>
                    <a:pt x="113" y="195"/>
                    <a:pt x="113" y="195"/>
                    <a:pt x="113" y="195"/>
                  </a:cubicBezTo>
                  <a:cubicBezTo>
                    <a:pt x="113" y="196"/>
                    <a:pt x="113" y="196"/>
                    <a:pt x="113" y="196"/>
                  </a:cubicBezTo>
                  <a:cubicBezTo>
                    <a:pt x="114" y="196"/>
                    <a:pt x="114" y="196"/>
                    <a:pt x="114" y="196"/>
                  </a:cubicBezTo>
                  <a:cubicBezTo>
                    <a:pt x="115" y="196"/>
                    <a:pt x="115" y="196"/>
                    <a:pt x="115" y="196"/>
                  </a:cubicBezTo>
                  <a:cubicBezTo>
                    <a:pt x="116" y="196"/>
                    <a:pt x="116" y="196"/>
                    <a:pt x="116" y="196"/>
                  </a:cubicBezTo>
                  <a:cubicBezTo>
                    <a:pt x="116" y="196"/>
                    <a:pt x="116" y="196"/>
                    <a:pt x="116" y="196"/>
                  </a:cubicBezTo>
                  <a:cubicBezTo>
                    <a:pt x="118" y="196"/>
                    <a:pt x="118" y="196"/>
                    <a:pt x="118" y="196"/>
                  </a:cubicBezTo>
                  <a:cubicBezTo>
                    <a:pt x="118" y="197"/>
                    <a:pt x="118" y="197"/>
                    <a:pt x="118" y="197"/>
                  </a:cubicBezTo>
                  <a:cubicBezTo>
                    <a:pt x="118" y="196"/>
                    <a:pt x="118" y="196"/>
                    <a:pt x="118" y="196"/>
                  </a:cubicBezTo>
                  <a:cubicBezTo>
                    <a:pt x="119" y="195"/>
                    <a:pt x="119" y="195"/>
                    <a:pt x="119" y="195"/>
                  </a:cubicBezTo>
                  <a:cubicBezTo>
                    <a:pt x="120" y="195"/>
                    <a:pt x="120" y="195"/>
                    <a:pt x="120" y="195"/>
                  </a:cubicBezTo>
                  <a:cubicBezTo>
                    <a:pt x="120" y="195"/>
                    <a:pt x="120" y="195"/>
                    <a:pt x="120" y="195"/>
                  </a:cubicBezTo>
                  <a:cubicBezTo>
                    <a:pt x="121" y="196"/>
                    <a:pt x="121" y="196"/>
                    <a:pt x="121" y="196"/>
                  </a:cubicBezTo>
                  <a:cubicBezTo>
                    <a:pt x="122" y="196"/>
                    <a:pt x="122" y="196"/>
                    <a:pt x="122" y="196"/>
                  </a:cubicBezTo>
                  <a:cubicBezTo>
                    <a:pt x="121" y="195"/>
                    <a:pt x="121" y="195"/>
                    <a:pt x="121" y="195"/>
                  </a:cubicBezTo>
                  <a:cubicBezTo>
                    <a:pt x="122" y="194"/>
                    <a:pt x="122" y="194"/>
                    <a:pt x="122" y="194"/>
                  </a:cubicBezTo>
                  <a:cubicBezTo>
                    <a:pt x="121" y="194"/>
                    <a:pt x="121" y="194"/>
                    <a:pt x="121" y="194"/>
                  </a:cubicBezTo>
                  <a:cubicBezTo>
                    <a:pt x="121" y="193"/>
                    <a:pt x="121" y="193"/>
                    <a:pt x="121" y="193"/>
                  </a:cubicBezTo>
                  <a:cubicBezTo>
                    <a:pt x="122" y="192"/>
                    <a:pt x="122" y="192"/>
                    <a:pt x="122" y="192"/>
                  </a:cubicBezTo>
                  <a:cubicBezTo>
                    <a:pt x="123" y="192"/>
                    <a:pt x="123" y="192"/>
                    <a:pt x="123" y="192"/>
                  </a:cubicBezTo>
                  <a:cubicBezTo>
                    <a:pt x="123" y="192"/>
                    <a:pt x="123" y="192"/>
                    <a:pt x="123" y="192"/>
                  </a:cubicBezTo>
                  <a:cubicBezTo>
                    <a:pt x="125" y="191"/>
                    <a:pt x="125" y="191"/>
                    <a:pt x="125" y="191"/>
                  </a:cubicBezTo>
                  <a:cubicBezTo>
                    <a:pt x="125" y="191"/>
                    <a:pt x="125" y="191"/>
                    <a:pt x="125" y="191"/>
                  </a:cubicBezTo>
                  <a:cubicBezTo>
                    <a:pt x="126" y="191"/>
                    <a:pt x="126" y="191"/>
                    <a:pt x="126" y="191"/>
                  </a:cubicBezTo>
                  <a:cubicBezTo>
                    <a:pt x="127" y="191"/>
                    <a:pt x="127" y="191"/>
                    <a:pt x="127" y="191"/>
                  </a:cubicBezTo>
                  <a:cubicBezTo>
                    <a:pt x="127" y="191"/>
                    <a:pt x="127" y="191"/>
                    <a:pt x="127" y="191"/>
                  </a:cubicBezTo>
                  <a:cubicBezTo>
                    <a:pt x="130" y="191"/>
                    <a:pt x="130" y="191"/>
                    <a:pt x="130" y="191"/>
                  </a:cubicBezTo>
                  <a:cubicBezTo>
                    <a:pt x="131" y="191"/>
                    <a:pt x="131" y="191"/>
                    <a:pt x="131" y="191"/>
                  </a:cubicBezTo>
                  <a:cubicBezTo>
                    <a:pt x="131" y="190"/>
                    <a:pt x="131" y="190"/>
                    <a:pt x="131" y="190"/>
                  </a:cubicBezTo>
                  <a:cubicBezTo>
                    <a:pt x="131" y="190"/>
                    <a:pt x="131" y="190"/>
                    <a:pt x="131" y="190"/>
                  </a:cubicBezTo>
                  <a:cubicBezTo>
                    <a:pt x="133" y="189"/>
                    <a:pt x="133" y="189"/>
                    <a:pt x="133" y="189"/>
                  </a:cubicBezTo>
                  <a:cubicBezTo>
                    <a:pt x="133" y="189"/>
                    <a:pt x="133" y="189"/>
                    <a:pt x="133" y="189"/>
                  </a:cubicBezTo>
                  <a:cubicBezTo>
                    <a:pt x="134" y="188"/>
                    <a:pt x="134" y="188"/>
                    <a:pt x="134" y="188"/>
                  </a:cubicBezTo>
                  <a:cubicBezTo>
                    <a:pt x="135" y="188"/>
                    <a:pt x="135" y="188"/>
                    <a:pt x="135" y="188"/>
                  </a:cubicBezTo>
                  <a:cubicBezTo>
                    <a:pt x="136" y="187"/>
                    <a:pt x="136" y="187"/>
                    <a:pt x="136" y="187"/>
                  </a:cubicBezTo>
                  <a:cubicBezTo>
                    <a:pt x="137" y="186"/>
                    <a:pt x="137" y="186"/>
                    <a:pt x="137" y="186"/>
                  </a:cubicBezTo>
                  <a:cubicBezTo>
                    <a:pt x="138" y="186"/>
                    <a:pt x="138" y="186"/>
                    <a:pt x="138" y="186"/>
                  </a:cubicBezTo>
                  <a:cubicBezTo>
                    <a:pt x="138" y="186"/>
                    <a:pt x="138" y="186"/>
                    <a:pt x="138" y="186"/>
                  </a:cubicBezTo>
                  <a:cubicBezTo>
                    <a:pt x="137" y="187"/>
                    <a:pt x="137" y="187"/>
                    <a:pt x="137" y="187"/>
                  </a:cubicBezTo>
                  <a:cubicBezTo>
                    <a:pt x="138" y="188"/>
                    <a:pt x="138" y="188"/>
                    <a:pt x="138" y="188"/>
                  </a:cubicBezTo>
                  <a:cubicBezTo>
                    <a:pt x="139" y="189"/>
                    <a:pt x="139" y="189"/>
                    <a:pt x="139" y="189"/>
                  </a:cubicBezTo>
                  <a:cubicBezTo>
                    <a:pt x="139" y="189"/>
                    <a:pt x="139" y="189"/>
                    <a:pt x="139" y="189"/>
                  </a:cubicBezTo>
                  <a:cubicBezTo>
                    <a:pt x="138" y="190"/>
                    <a:pt x="138" y="190"/>
                    <a:pt x="138" y="190"/>
                  </a:cubicBezTo>
                  <a:cubicBezTo>
                    <a:pt x="139" y="191"/>
                    <a:pt x="139" y="191"/>
                    <a:pt x="139" y="191"/>
                  </a:cubicBezTo>
                  <a:cubicBezTo>
                    <a:pt x="138" y="192"/>
                    <a:pt x="138" y="192"/>
                    <a:pt x="138" y="192"/>
                  </a:cubicBezTo>
                  <a:cubicBezTo>
                    <a:pt x="139" y="193"/>
                    <a:pt x="139" y="193"/>
                    <a:pt x="139" y="193"/>
                  </a:cubicBezTo>
                  <a:cubicBezTo>
                    <a:pt x="142" y="193"/>
                    <a:pt x="142" y="193"/>
                    <a:pt x="142" y="193"/>
                  </a:cubicBezTo>
                  <a:cubicBezTo>
                    <a:pt x="143" y="192"/>
                    <a:pt x="143" y="192"/>
                    <a:pt x="143" y="192"/>
                  </a:cubicBezTo>
                  <a:cubicBezTo>
                    <a:pt x="143" y="191"/>
                    <a:pt x="143" y="191"/>
                    <a:pt x="143" y="191"/>
                  </a:cubicBezTo>
                  <a:cubicBezTo>
                    <a:pt x="142" y="191"/>
                    <a:pt x="142" y="191"/>
                    <a:pt x="142" y="191"/>
                  </a:cubicBezTo>
                  <a:cubicBezTo>
                    <a:pt x="141" y="190"/>
                    <a:pt x="141" y="190"/>
                    <a:pt x="141" y="190"/>
                  </a:cubicBezTo>
                  <a:cubicBezTo>
                    <a:pt x="141" y="189"/>
                    <a:pt x="141" y="189"/>
                    <a:pt x="141" y="189"/>
                  </a:cubicBezTo>
                  <a:cubicBezTo>
                    <a:pt x="142" y="189"/>
                    <a:pt x="142" y="189"/>
                    <a:pt x="142" y="189"/>
                  </a:cubicBezTo>
                  <a:cubicBezTo>
                    <a:pt x="143" y="189"/>
                    <a:pt x="143" y="189"/>
                    <a:pt x="143" y="189"/>
                  </a:cubicBezTo>
                  <a:cubicBezTo>
                    <a:pt x="144" y="189"/>
                    <a:pt x="144" y="189"/>
                    <a:pt x="144" y="189"/>
                  </a:cubicBezTo>
                  <a:cubicBezTo>
                    <a:pt x="145" y="187"/>
                    <a:pt x="145" y="187"/>
                    <a:pt x="145" y="187"/>
                  </a:cubicBezTo>
                  <a:cubicBezTo>
                    <a:pt x="146" y="187"/>
                    <a:pt x="146" y="187"/>
                    <a:pt x="146" y="187"/>
                  </a:cubicBezTo>
                  <a:cubicBezTo>
                    <a:pt x="146" y="187"/>
                    <a:pt x="146" y="187"/>
                    <a:pt x="146" y="187"/>
                  </a:cubicBezTo>
                  <a:cubicBezTo>
                    <a:pt x="148" y="187"/>
                    <a:pt x="148" y="187"/>
                    <a:pt x="148" y="187"/>
                  </a:cubicBezTo>
                  <a:cubicBezTo>
                    <a:pt x="146" y="186"/>
                    <a:pt x="146" y="186"/>
                    <a:pt x="146" y="186"/>
                  </a:cubicBezTo>
                  <a:cubicBezTo>
                    <a:pt x="145" y="186"/>
                    <a:pt x="145" y="186"/>
                    <a:pt x="145" y="186"/>
                  </a:cubicBezTo>
                  <a:cubicBezTo>
                    <a:pt x="145" y="185"/>
                    <a:pt x="145" y="185"/>
                    <a:pt x="145" y="185"/>
                  </a:cubicBezTo>
                  <a:cubicBezTo>
                    <a:pt x="144" y="183"/>
                    <a:pt x="144" y="183"/>
                    <a:pt x="144" y="183"/>
                  </a:cubicBezTo>
                  <a:cubicBezTo>
                    <a:pt x="143" y="183"/>
                    <a:pt x="143" y="183"/>
                    <a:pt x="143" y="183"/>
                  </a:cubicBezTo>
                  <a:cubicBezTo>
                    <a:pt x="143" y="184"/>
                    <a:pt x="143" y="184"/>
                    <a:pt x="143" y="184"/>
                  </a:cubicBezTo>
                  <a:cubicBezTo>
                    <a:pt x="142" y="183"/>
                    <a:pt x="142" y="183"/>
                    <a:pt x="142" y="183"/>
                  </a:cubicBezTo>
                  <a:cubicBezTo>
                    <a:pt x="142" y="181"/>
                    <a:pt x="142" y="181"/>
                    <a:pt x="142" y="181"/>
                  </a:cubicBezTo>
                  <a:cubicBezTo>
                    <a:pt x="141" y="181"/>
                    <a:pt x="141" y="181"/>
                    <a:pt x="141" y="181"/>
                  </a:cubicBezTo>
                  <a:cubicBezTo>
                    <a:pt x="140" y="180"/>
                    <a:pt x="140" y="180"/>
                    <a:pt x="140" y="180"/>
                  </a:cubicBezTo>
                  <a:cubicBezTo>
                    <a:pt x="140" y="179"/>
                    <a:pt x="140" y="179"/>
                    <a:pt x="140" y="179"/>
                  </a:cubicBezTo>
                  <a:cubicBezTo>
                    <a:pt x="141" y="179"/>
                    <a:pt x="141" y="179"/>
                    <a:pt x="141" y="179"/>
                  </a:cubicBezTo>
                  <a:cubicBezTo>
                    <a:pt x="141" y="178"/>
                    <a:pt x="141" y="178"/>
                    <a:pt x="141" y="178"/>
                  </a:cubicBezTo>
                  <a:cubicBezTo>
                    <a:pt x="141" y="177"/>
                    <a:pt x="141" y="177"/>
                    <a:pt x="141" y="177"/>
                  </a:cubicBezTo>
                  <a:cubicBezTo>
                    <a:pt x="142" y="176"/>
                    <a:pt x="142" y="176"/>
                    <a:pt x="142" y="176"/>
                  </a:cubicBezTo>
                  <a:cubicBezTo>
                    <a:pt x="143" y="177"/>
                    <a:pt x="143" y="177"/>
                    <a:pt x="143" y="177"/>
                  </a:cubicBezTo>
                  <a:cubicBezTo>
                    <a:pt x="143" y="176"/>
                    <a:pt x="143" y="176"/>
                    <a:pt x="143" y="176"/>
                  </a:cubicBezTo>
                  <a:cubicBezTo>
                    <a:pt x="144" y="177"/>
                    <a:pt x="144" y="177"/>
                    <a:pt x="144" y="177"/>
                  </a:cubicBezTo>
                  <a:cubicBezTo>
                    <a:pt x="145" y="177"/>
                    <a:pt x="145" y="177"/>
                    <a:pt x="145" y="177"/>
                  </a:cubicBezTo>
                  <a:cubicBezTo>
                    <a:pt x="146" y="177"/>
                    <a:pt x="146" y="177"/>
                    <a:pt x="146" y="177"/>
                  </a:cubicBezTo>
                  <a:cubicBezTo>
                    <a:pt x="150" y="177"/>
                    <a:pt x="150" y="177"/>
                    <a:pt x="150" y="177"/>
                  </a:cubicBezTo>
                  <a:cubicBezTo>
                    <a:pt x="156" y="177"/>
                    <a:pt x="156" y="177"/>
                    <a:pt x="156" y="177"/>
                  </a:cubicBezTo>
                  <a:cubicBezTo>
                    <a:pt x="157" y="178"/>
                    <a:pt x="157" y="178"/>
                    <a:pt x="157" y="178"/>
                  </a:cubicBezTo>
                  <a:cubicBezTo>
                    <a:pt x="161" y="179"/>
                    <a:pt x="161" y="179"/>
                    <a:pt x="161" y="179"/>
                  </a:cubicBezTo>
                  <a:cubicBezTo>
                    <a:pt x="161" y="180"/>
                    <a:pt x="161" y="180"/>
                    <a:pt x="161" y="180"/>
                  </a:cubicBezTo>
                  <a:cubicBezTo>
                    <a:pt x="161" y="180"/>
                    <a:pt x="161" y="180"/>
                    <a:pt x="161" y="180"/>
                  </a:cubicBezTo>
                  <a:cubicBezTo>
                    <a:pt x="161" y="181"/>
                    <a:pt x="161" y="181"/>
                    <a:pt x="161" y="181"/>
                  </a:cubicBezTo>
                  <a:cubicBezTo>
                    <a:pt x="162" y="180"/>
                    <a:pt x="162" y="180"/>
                    <a:pt x="162" y="180"/>
                  </a:cubicBezTo>
                  <a:cubicBezTo>
                    <a:pt x="164" y="180"/>
                    <a:pt x="164" y="180"/>
                    <a:pt x="164" y="180"/>
                  </a:cubicBezTo>
                  <a:cubicBezTo>
                    <a:pt x="165" y="181"/>
                    <a:pt x="165" y="181"/>
                    <a:pt x="165" y="181"/>
                  </a:cubicBezTo>
                  <a:cubicBezTo>
                    <a:pt x="166" y="181"/>
                    <a:pt x="166" y="181"/>
                    <a:pt x="166" y="181"/>
                  </a:cubicBezTo>
                  <a:cubicBezTo>
                    <a:pt x="166" y="182"/>
                    <a:pt x="166" y="182"/>
                    <a:pt x="166" y="182"/>
                  </a:cubicBezTo>
                  <a:cubicBezTo>
                    <a:pt x="168" y="182"/>
                    <a:pt x="168" y="182"/>
                    <a:pt x="168" y="182"/>
                  </a:cubicBezTo>
                  <a:cubicBezTo>
                    <a:pt x="171" y="184"/>
                    <a:pt x="171" y="184"/>
                    <a:pt x="171" y="184"/>
                  </a:cubicBezTo>
                  <a:cubicBezTo>
                    <a:pt x="174" y="184"/>
                    <a:pt x="174" y="184"/>
                    <a:pt x="174" y="184"/>
                  </a:cubicBezTo>
                  <a:cubicBezTo>
                    <a:pt x="175" y="185"/>
                    <a:pt x="175" y="185"/>
                    <a:pt x="175" y="185"/>
                  </a:cubicBezTo>
                  <a:cubicBezTo>
                    <a:pt x="176" y="186"/>
                    <a:pt x="176" y="186"/>
                    <a:pt x="176" y="186"/>
                  </a:cubicBezTo>
                  <a:cubicBezTo>
                    <a:pt x="178" y="186"/>
                    <a:pt x="178" y="186"/>
                    <a:pt x="178" y="186"/>
                  </a:cubicBezTo>
                  <a:cubicBezTo>
                    <a:pt x="179" y="187"/>
                    <a:pt x="179" y="187"/>
                    <a:pt x="179" y="187"/>
                  </a:cubicBezTo>
                  <a:cubicBezTo>
                    <a:pt x="181" y="190"/>
                    <a:pt x="181" y="190"/>
                    <a:pt x="181" y="190"/>
                  </a:cubicBezTo>
                  <a:cubicBezTo>
                    <a:pt x="182" y="190"/>
                    <a:pt x="182" y="190"/>
                    <a:pt x="182" y="190"/>
                  </a:cubicBezTo>
                  <a:cubicBezTo>
                    <a:pt x="182" y="189"/>
                    <a:pt x="182" y="189"/>
                    <a:pt x="182" y="189"/>
                  </a:cubicBezTo>
                  <a:cubicBezTo>
                    <a:pt x="182" y="188"/>
                    <a:pt x="182" y="188"/>
                    <a:pt x="182" y="188"/>
                  </a:cubicBezTo>
                  <a:cubicBezTo>
                    <a:pt x="182" y="188"/>
                    <a:pt x="182" y="188"/>
                    <a:pt x="182" y="188"/>
                  </a:cubicBezTo>
                  <a:cubicBezTo>
                    <a:pt x="182" y="187"/>
                    <a:pt x="182" y="187"/>
                    <a:pt x="182" y="187"/>
                  </a:cubicBezTo>
                  <a:cubicBezTo>
                    <a:pt x="182" y="186"/>
                    <a:pt x="182" y="186"/>
                    <a:pt x="182" y="186"/>
                  </a:cubicBezTo>
                  <a:cubicBezTo>
                    <a:pt x="182" y="186"/>
                    <a:pt x="182" y="186"/>
                    <a:pt x="182" y="186"/>
                  </a:cubicBezTo>
                  <a:cubicBezTo>
                    <a:pt x="182" y="183"/>
                    <a:pt x="182" y="183"/>
                    <a:pt x="182" y="183"/>
                  </a:cubicBezTo>
                  <a:cubicBezTo>
                    <a:pt x="183" y="182"/>
                    <a:pt x="183" y="182"/>
                    <a:pt x="183" y="182"/>
                  </a:cubicBezTo>
                  <a:cubicBezTo>
                    <a:pt x="182" y="182"/>
                    <a:pt x="182" y="182"/>
                    <a:pt x="182" y="182"/>
                  </a:cubicBezTo>
                  <a:cubicBezTo>
                    <a:pt x="182" y="182"/>
                    <a:pt x="182" y="182"/>
                    <a:pt x="182" y="182"/>
                  </a:cubicBezTo>
                  <a:cubicBezTo>
                    <a:pt x="181" y="182"/>
                    <a:pt x="181" y="182"/>
                    <a:pt x="181" y="182"/>
                  </a:cubicBezTo>
                  <a:cubicBezTo>
                    <a:pt x="180" y="182"/>
                    <a:pt x="180" y="182"/>
                    <a:pt x="180" y="182"/>
                  </a:cubicBezTo>
                  <a:cubicBezTo>
                    <a:pt x="179" y="182"/>
                    <a:pt x="179" y="182"/>
                    <a:pt x="179" y="182"/>
                  </a:cubicBezTo>
                  <a:cubicBezTo>
                    <a:pt x="176" y="179"/>
                    <a:pt x="176" y="179"/>
                    <a:pt x="176" y="179"/>
                  </a:cubicBezTo>
                  <a:cubicBezTo>
                    <a:pt x="176" y="179"/>
                    <a:pt x="176" y="179"/>
                    <a:pt x="176" y="179"/>
                  </a:cubicBezTo>
                  <a:cubicBezTo>
                    <a:pt x="175" y="178"/>
                    <a:pt x="175" y="178"/>
                    <a:pt x="175" y="178"/>
                  </a:cubicBezTo>
                  <a:cubicBezTo>
                    <a:pt x="175" y="177"/>
                    <a:pt x="175" y="177"/>
                    <a:pt x="175" y="177"/>
                  </a:cubicBezTo>
                  <a:cubicBezTo>
                    <a:pt x="174" y="176"/>
                    <a:pt x="174" y="176"/>
                    <a:pt x="174" y="176"/>
                  </a:cubicBezTo>
                  <a:cubicBezTo>
                    <a:pt x="173" y="177"/>
                    <a:pt x="173" y="177"/>
                    <a:pt x="173" y="177"/>
                  </a:cubicBezTo>
                  <a:cubicBezTo>
                    <a:pt x="172" y="177"/>
                    <a:pt x="172" y="177"/>
                    <a:pt x="172" y="177"/>
                  </a:cubicBezTo>
                  <a:cubicBezTo>
                    <a:pt x="171" y="177"/>
                    <a:pt x="171" y="177"/>
                    <a:pt x="171" y="177"/>
                  </a:cubicBezTo>
                  <a:cubicBezTo>
                    <a:pt x="170" y="176"/>
                    <a:pt x="170" y="176"/>
                    <a:pt x="170" y="176"/>
                  </a:cubicBezTo>
                  <a:cubicBezTo>
                    <a:pt x="169" y="177"/>
                    <a:pt x="169" y="177"/>
                    <a:pt x="169" y="177"/>
                  </a:cubicBezTo>
                  <a:cubicBezTo>
                    <a:pt x="169" y="175"/>
                    <a:pt x="169" y="175"/>
                    <a:pt x="169" y="175"/>
                  </a:cubicBezTo>
                  <a:cubicBezTo>
                    <a:pt x="168" y="174"/>
                    <a:pt x="168" y="174"/>
                    <a:pt x="168" y="174"/>
                  </a:cubicBezTo>
                  <a:cubicBezTo>
                    <a:pt x="167" y="172"/>
                    <a:pt x="167" y="172"/>
                    <a:pt x="167" y="172"/>
                  </a:cubicBezTo>
                  <a:cubicBezTo>
                    <a:pt x="167" y="171"/>
                    <a:pt x="167" y="171"/>
                    <a:pt x="167" y="171"/>
                  </a:cubicBezTo>
                  <a:cubicBezTo>
                    <a:pt x="168" y="172"/>
                    <a:pt x="168" y="172"/>
                    <a:pt x="168" y="172"/>
                  </a:cubicBezTo>
                  <a:cubicBezTo>
                    <a:pt x="169" y="171"/>
                    <a:pt x="169" y="171"/>
                    <a:pt x="169" y="171"/>
                  </a:cubicBezTo>
                  <a:cubicBezTo>
                    <a:pt x="169" y="170"/>
                    <a:pt x="169" y="170"/>
                    <a:pt x="169" y="170"/>
                  </a:cubicBezTo>
                  <a:cubicBezTo>
                    <a:pt x="167" y="169"/>
                    <a:pt x="167" y="169"/>
                    <a:pt x="167" y="169"/>
                  </a:cubicBezTo>
                  <a:cubicBezTo>
                    <a:pt x="167" y="168"/>
                    <a:pt x="167" y="168"/>
                    <a:pt x="167" y="168"/>
                  </a:cubicBezTo>
                  <a:cubicBezTo>
                    <a:pt x="168" y="167"/>
                    <a:pt x="168" y="167"/>
                    <a:pt x="168" y="167"/>
                  </a:cubicBezTo>
                  <a:cubicBezTo>
                    <a:pt x="169" y="167"/>
                    <a:pt x="169" y="167"/>
                    <a:pt x="169" y="167"/>
                  </a:cubicBezTo>
                  <a:cubicBezTo>
                    <a:pt x="167" y="166"/>
                    <a:pt x="167" y="166"/>
                    <a:pt x="167" y="166"/>
                  </a:cubicBezTo>
                  <a:cubicBezTo>
                    <a:pt x="166" y="166"/>
                    <a:pt x="166" y="166"/>
                    <a:pt x="166" y="166"/>
                  </a:cubicBezTo>
                  <a:cubicBezTo>
                    <a:pt x="165" y="164"/>
                    <a:pt x="165" y="164"/>
                    <a:pt x="165" y="164"/>
                  </a:cubicBezTo>
                  <a:cubicBezTo>
                    <a:pt x="165" y="164"/>
                    <a:pt x="165" y="164"/>
                    <a:pt x="165" y="164"/>
                  </a:cubicBezTo>
                  <a:cubicBezTo>
                    <a:pt x="164" y="164"/>
                    <a:pt x="164" y="164"/>
                    <a:pt x="164" y="164"/>
                  </a:cubicBezTo>
                  <a:cubicBezTo>
                    <a:pt x="163" y="163"/>
                    <a:pt x="163" y="163"/>
                    <a:pt x="163" y="163"/>
                  </a:cubicBezTo>
                  <a:cubicBezTo>
                    <a:pt x="163" y="161"/>
                    <a:pt x="163" y="161"/>
                    <a:pt x="163" y="161"/>
                  </a:cubicBezTo>
                  <a:cubicBezTo>
                    <a:pt x="163" y="160"/>
                    <a:pt x="163" y="160"/>
                    <a:pt x="163" y="160"/>
                  </a:cubicBezTo>
                  <a:cubicBezTo>
                    <a:pt x="163" y="159"/>
                    <a:pt x="163" y="159"/>
                    <a:pt x="163" y="159"/>
                  </a:cubicBezTo>
                  <a:cubicBezTo>
                    <a:pt x="162" y="158"/>
                    <a:pt x="162" y="158"/>
                    <a:pt x="162" y="158"/>
                  </a:cubicBezTo>
                  <a:cubicBezTo>
                    <a:pt x="163" y="158"/>
                    <a:pt x="163" y="158"/>
                    <a:pt x="163" y="158"/>
                  </a:cubicBezTo>
                  <a:cubicBezTo>
                    <a:pt x="165" y="155"/>
                    <a:pt x="165" y="155"/>
                    <a:pt x="165" y="155"/>
                  </a:cubicBezTo>
                  <a:cubicBezTo>
                    <a:pt x="166" y="154"/>
                    <a:pt x="166" y="154"/>
                    <a:pt x="166" y="154"/>
                  </a:cubicBezTo>
                  <a:cubicBezTo>
                    <a:pt x="167" y="154"/>
                    <a:pt x="167" y="154"/>
                    <a:pt x="167" y="154"/>
                  </a:cubicBezTo>
                  <a:cubicBezTo>
                    <a:pt x="166" y="152"/>
                    <a:pt x="166" y="152"/>
                    <a:pt x="166" y="152"/>
                  </a:cubicBezTo>
                  <a:cubicBezTo>
                    <a:pt x="166" y="152"/>
                    <a:pt x="166" y="152"/>
                    <a:pt x="166" y="152"/>
                  </a:cubicBezTo>
                  <a:cubicBezTo>
                    <a:pt x="167" y="150"/>
                    <a:pt x="167" y="150"/>
                    <a:pt x="167" y="150"/>
                  </a:cubicBezTo>
                  <a:cubicBezTo>
                    <a:pt x="166" y="149"/>
                    <a:pt x="166" y="149"/>
                    <a:pt x="166" y="149"/>
                  </a:cubicBezTo>
                  <a:cubicBezTo>
                    <a:pt x="166" y="148"/>
                    <a:pt x="166" y="148"/>
                    <a:pt x="166" y="148"/>
                  </a:cubicBezTo>
                  <a:cubicBezTo>
                    <a:pt x="166" y="147"/>
                    <a:pt x="166" y="147"/>
                    <a:pt x="166" y="147"/>
                  </a:cubicBezTo>
                  <a:cubicBezTo>
                    <a:pt x="166" y="146"/>
                    <a:pt x="166" y="146"/>
                    <a:pt x="166" y="146"/>
                  </a:cubicBezTo>
                  <a:cubicBezTo>
                    <a:pt x="166" y="145"/>
                    <a:pt x="166" y="145"/>
                    <a:pt x="166" y="145"/>
                  </a:cubicBezTo>
                  <a:cubicBezTo>
                    <a:pt x="165" y="144"/>
                    <a:pt x="165" y="144"/>
                    <a:pt x="165" y="144"/>
                  </a:cubicBezTo>
                  <a:cubicBezTo>
                    <a:pt x="166" y="142"/>
                    <a:pt x="166" y="142"/>
                    <a:pt x="166" y="142"/>
                  </a:cubicBezTo>
                  <a:cubicBezTo>
                    <a:pt x="166" y="142"/>
                    <a:pt x="166" y="142"/>
                    <a:pt x="166" y="142"/>
                  </a:cubicBezTo>
                  <a:cubicBezTo>
                    <a:pt x="165" y="141"/>
                    <a:pt x="165" y="141"/>
                    <a:pt x="165" y="141"/>
                  </a:cubicBezTo>
                  <a:cubicBezTo>
                    <a:pt x="166" y="139"/>
                    <a:pt x="166" y="139"/>
                    <a:pt x="166" y="139"/>
                  </a:cubicBezTo>
                  <a:cubicBezTo>
                    <a:pt x="165" y="137"/>
                    <a:pt x="165" y="137"/>
                    <a:pt x="165" y="137"/>
                  </a:cubicBezTo>
                  <a:cubicBezTo>
                    <a:pt x="166" y="137"/>
                    <a:pt x="166" y="137"/>
                    <a:pt x="166" y="137"/>
                  </a:cubicBezTo>
                  <a:cubicBezTo>
                    <a:pt x="167" y="137"/>
                    <a:pt x="167" y="137"/>
                    <a:pt x="167" y="137"/>
                  </a:cubicBezTo>
                  <a:cubicBezTo>
                    <a:pt x="167" y="138"/>
                    <a:pt x="167" y="138"/>
                    <a:pt x="167" y="138"/>
                  </a:cubicBezTo>
                  <a:cubicBezTo>
                    <a:pt x="167" y="138"/>
                    <a:pt x="167" y="138"/>
                    <a:pt x="167" y="138"/>
                  </a:cubicBezTo>
                  <a:cubicBezTo>
                    <a:pt x="169" y="137"/>
                    <a:pt x="169" y="137"/>
                    <a:pt x="169" y="137"/>
                  </a:cubicBezTo>
                  <a:cubicBezTo>
                    <a:pt x="170" y="137"/>
                    <a:pt x="170" y="137"/>
                    <a:pt x="170" y="137"/>
                  </a:cubicBezTo>
                  <a:cubicBezTo>
                    <a:pt x="171" y="137"/>
                    <a:pt x="171" y="137"/>
                    <a:pt x="171" y="137"/>
                  </a:cubicBezTo>
                  <a:cubicBezTo>
                    <a:pt x="172" y="137"/>
                    <a:pt x="172" y="137"/>
                    <a:pt x="172" y="137"/>
                  </a:cubicBezTo>
                  <a:cubicBezTo>
                    <a:pt x="173" y="137"/>
                    <a:pt x="173" y="137"/>
                    <a:pt x="173" y="137"/>
                  </a:cubicBezTo>
                  <a:cubicBezTo>
                    <a:pt x="174" y="137"/>
                    <a:pt x="174" y="137"/>
                    <a:pt x="174" y="137"/>
                  </a:cubicBezTo>
                  <a:cubicBezTo>
                    <a:pt x="175" y="137"/>
                    <a:pt x="175" y="137"/>
                    <a:pt x="175" y="137"/>
                  </a:cubicBezTo>
                  <a:cubicBezTo>
                    <a:pt x="179" y="138"/>
                    <a:pt x="179" y="138"/>
                    <a:pt x="179" y="138"/>
                  </a:cubicBezTo>
                  <a:cubicBezTo>
                    <a:pt x="180" y="138"/>
                    <a:pt x="180" y="138"/>
                    <a:pt x="180" y="138"/>
                  </a:cubicBezTo>
                  <a:cubicBezTo>
                    <a:pt x="182" y="138"/>
                    <a:pt x="182" y="138"/>
                    <a:pt x="182" y="138"/>
                  </a:cubicBezTo>
                  <a:cubicBezTo>
                    <a:pt x="182" y="139"/>
                    <a:pt x="182" y="139"/>
                    <a:pt x="182" y="139"/>
                  </a:cubicBezTo>
                  <a:cubicBezTo>
                    <a:pt x="181" y="140"/>
                    <a:pt x="181" y="140"/>
                    <a:pt x="181" y="140"/>
                  </a:cubicBezTo>
                  <a:cubicBezTo>
                    <a:pt x="182" y="141"/>
                    <a:pt x="182" y="141"/>
                    <a:pt x="182" y="141"/>
                  </a:cubicBezTo>
                  <a:cubicBezTo>
                    <a:pt x="182" y="142"/>
                    <a:pt x="182" y="142"/>
                    <a:pt x="182" y="142"/>
                  </a:cubicBezTo>
                  <a:cubicBezTo>
                    <a:pt x="182" y="142"/>
                    <a:pt x="182" y="142"/>
                    <a:pt x="182" y="142"/>
                  </a:cubicBezTo>
                  <a:cubicBezTo>
                    <a:pt x="182" y="144"/>
                    <a:pt x="182" y="144"/>
                    <a:pt x="182" y="144"/>
                  </a:cubicBezTo>
                  <a:cubicBezTo>
                    <a:pt x="183" y="146"/>
                    <a:pt x="183" y="146"/>
                    <a:pt x="183" y="146"/>
                  </a:cubicBezTo>
                  <a:cubicBezTo>
                    <a:pt x="183" y="149"/>
                    <a:pt x="183" y="149"/>
                    <a:pt x="183" y="149"/>
                  </a:cubicBezTo>
                  <a:cubicBezTo>
                    <a:pt x="183" y="149"/>
                    <a:pt x="183" y="149"/>
                    <a:pt x="183" y="149"/>
                  </a:cubicBezTo>
                  <a:cubicBezTo>
                    <a:pt x="183" y="150"/>
                    <a:pt x="183" y="150"/>
                    <a:pt x="183" y="150"/>
                  </a:cubicBezTo>
                  <a:cubicBezTo>
                    <a:pt x="183" y="151"/>
                    <a:pt x="183" y="151"/>
                    <a:pt x="183" y="151"/>
                  </a:cubicBezTo>
                  <a:cubicBezTo>
                    <a:pt x="183" y="152"/>
                    <a:pt x="183" y="152"/>
                    <a:pt x="183" y="152"/>
                  </a:cubicBezTo>
                  <a:cubicBezTo>
                    <a:pt x="182" y="152"/>
                    <a:pt x="182" y="152"/>
                    <a:pt x="182" y="152"/>
                  </a:cubicBezTo>
                  <a:cubicBezTo>
                    <a:pt x="183" y="153"/>
                    <a:pt x="183" y="153"/>
                    <a:pt x="183" y="153"/>
                  </a:cubicBezTo>
                  <a:cubicBezTo>
                    <a:pt x="184" y="154"/>
                    <a:pt x="184" y="154"/>
                    <a:pt x="184" y="154"/>
                  </a:cubicBezTo>
                  <a:cubicBezTo>
                    <a:pt x="185" y="156"/>
                    <a:pt x="185" y="156"/>
                    <a:pt x="185" y="156"/>
                  </a:cubicBezTo>
                  <a:cubicBezTo>
                    <a:pt x="186" y="156"/>
                    <a:pt x="186" y="156"/>
                    <a:pt x="186" y="156"/>
                  </a:cubicBezTo>
                  <a:cubicBezTo>
                    <a:pt x="186" y="156"/>
                    <a:pt x="186" y="156"/>
                    <a:pt x="186" y="156"/>
                  </a:cubicBezTo>
                  <a:cubicBezTo>
                    <a:pt x="187" y="156"/>
                    <a:pt x="187" y="156"/>
                    <a:pt x="187" y="156"/>
                  </a:cubicBezTo>
                  <a:cubicBezTo>
                    <a:pt x="188" y="157"/>
                    <a:pt x="188" y="157"/>
                    <a:pt x="188" y="157"/>
                  </a:cubicBezTo>
                  <a:cubicBezTo>
                    <a:pt x="188" y="158"/>
                    <a:pt x="188" y="158"/>
                    <a:pt x="188" y="158"/>
                  </a:cubicBezTo>
                  <a:cubicBezTo>
                    <a:pt x="189" y="159"/>
                    <a:pt x="189" y="159"/>
                    <a:pt x="189" y="159"/>
                  </a:cubicBezTo>
                  <a:cubicBezTo>
                    <a:pt x="190" y="160"/>
                    <a:pt x="190" y="160"/>
                    <a:pt x="190" y="160"/>
                  </a:cubicBezTo>
                  <a:cubicBezTo>
                    <a:pt x="191" y="163"/>
                    <a:pt x="191" y="163"/>
                    <a:pt x="191" y="163"/>
                  </a:cubicBezTo>
                  <a:cubicBezTo>
                    <a:pt x="192" y="164"/>
                    <a:pt x="192" y="164"/>
                    <a:pt x="192" y="164"/>
                  </a:cubicBezTo>
                  <a:cubicBezTo>
                    <a:pt x="192" y="165"/>
                    <a:pt x="192" y="165"/>
                    <a:pt x="192" y="165"/>
                  </a:cubicBezTo>
                  <a:cubicBezTo>
                    <a:pt x="191" y="166"/>
                    <a:pt x="191" y="166"/>
                    <a:pt x="191" y="166"/>
                  </a:cubicBezTo>
                  <a:cubicBezTo>
                    <a:pt x="192" y="167"/>
                    <a:pt x="192" y="167"/>
                    <a:pt x="192" y="167"/>
                  </a:cubicBezTo>
                  <a:cubicBezTo>
                    <a:pt x="192" y="169"/>
                    <a:pt x="192" y="169"/>
                    <a:pt x="192" y="169"/>
                  </a:cubicBezTo>
                  <a:cubicBezTo>
                    <a:pt x="194" y="171"/>
                    <a:pt x="194" y="171"/>
                    <a:pt x="194" y="171"/>
                  </a:cubicBezTo>
                  <a:cubicBezTo>
                    <a:pt x="194" y="172"/>
                    <a:pt x="194" y="172"/>
                    <a:pt x="194" y="172"/>
                  </a:cubicBezTo>
                  <a:cubicBezTo>
                    <a:pt x="194" y="173"/>
                    <a:pt x="194" y="173"/>
                    <a:pt x="194" y="173"/>
                  </a:cubicBezTo>
                  <a:cubicBezTo>
                    <a:pt x="196" y="174"/>
                    <a:pt x="196" y="174"/>
                    <a:pt x="196" y="174"/>
                  </a:cubicBezTo>
                  <a:cubicBezTo>
                    <a:pt x="195" y="175"/>
                    <a:pt x="195" y="175"/>
                    <a:pt x="195" y="175"/>
                  </a:cubicBezTo>
                  <a:cubicBezTo>
                    <a:pt x="196" y="175"/>
                    <a:pt x="196" y="175"/>
                    <a:pt x="196" y="175"/>
                  </a:cubicBezTo>
                  <a:cubicBezTo>
                    <a:pt x="196" y="178"/>
                    <a:pt x="196" y="178"/>
                    <a:pt x="196" y="178"/>
                  </a:cubicBezTo>
                  <a:cubicBezTo>
                    <a:pt x="198" y="180"/>
                    <a:pt x="198" y="180"/>
                    <a:pt x="198" y="180"/>
                  </a:cubicBezTo>
                  <a:cubicBezTo>
                    <a:pt x="200" y="181"/>
                    <a:pt x="200" y="181"/>
                    <a:pt x="200" y="181"/>
                  </a:cubicBezTo>
                  <a:cubicBezTo>
                    <a:pt x="201" y="182"/>
                    <a:pt x="201" y="182"/>
                    <a:pt x="201" y="182"/>
                  </a:cubicBezTo>
                  <a:cubicBezTo>
                    <a:pt x="202" y="182"/>
                    <a:pt x="202" y="182"/>
                    <a:pt x="202" y="182"/>
                  </a:cubicBezTo>
                  <a:cubicBezTo>
                    <a:pt x="203" y="183"/>
                    <a:pt x="203" y="183"/>
                    <a:pt x="203" y="183"/>
                  </a:cubicBezTo>
                  <a:cubicBezTo>
                    <a:pt x="203" y="184"/>
                    <a:pt x="203" y="184"/>
                    <a:pt x="203" y="184"/>
                  </a:cubicBezTo>
                  <a:cubicBezTo>
                    <a:pt x="203" y="184"/>
                    <a:pt x="203" y="184"/>
                    <a:pt x="203" y="184"/>
                  </a:cubicBezTo>
                  <a:cubicBezTo>
                    <a:pt x="203" y="185"/>
                    <a:pt x="203" y="185"/>
                    <a:pt x="203" y="185"/>
                  </a:cubicBezTo>
                  <a:cubicBezTo>
                    <a:pt x="202" y="186"/>
                    <a:pt x="202" y="186"/>
                    <a:pt x="202" y="186"/>
                  </a:cubicBezTo>
                  <a:cubicBezTo>
                    <a:pt x="203" y="188"/>
                    <a:pt x="203" y="188"/>
                    <a:pt x="203" y="188"/>
                  </a:cubicBezTo>
                  <a:cubicBezTo>
                    <a:pt x="204" y="189"/>
                    <a:pt x="204" y="189"/>
                    <a:pt x="204" y="189"/>
                  </a:cubicBezTo>
                  <a:cubicBezTo>
                    <a:pt x="205" y="191"/>
                    <a:pt x="205" y="191"/>
                    <a:pt x="205" y="191"/>
                  </a:cubicBezTo>
                  <a:cubicBezTo>
                    <a:pt x="204" y="192"/>
                    <a:pt x="204" y="192"/>
                    <a:pt x="204" y="192"/>
                  </a:cubicBezTo>
                  <a:cubicBezTo>
                    <a:pt x="204" y="192"/>
                    <a:pt x="204" y="192"/>
                    <a:pt x="204" y="192"/>
                  </a:cubicBezTo>
                  <a:cubicBezTo>
                    <a:pt x="203" y="193"/>
                    <a:pt x="203" y="193"/>
                    <a:pt x="203" y="193"/>
                  </a:cubicBezTo>
                  <a:cubicBezTo>
                    <a:pt x="203" y="194"/>
                    <a:pt x="203" y="194"/>
                    <a:pt x="203" y="194"/>
                  </a:cubicBezTo>
                  <a:cubicBezTo>
                    <a:pt x="203" y="196"/>
                    <a:pt x="203" y="196"/>
                    <a:pt x="203" y="196"/>
                  </a:cubicBezTo>
                  <a:cubicBezTo>
                    <a:pt x="202" y="196"/>
                    <a:pt x="202" y="196"/>
                    <a:pt x="202" y="196"/>
                  </a:cubicBezTo>
                  <a:cubicBezTo>
                    <a:pt x="202" y="197"/>
                    <a:pt x="202" y="197"/>
                    <a:pt x="202" y="197"/>
                  </a:cubicBezTo>
                  <a:cubicBezTo>
                    <a:pt x="203" y="197"/>
                    <a:pt x="203" y="197"/>
                    <a:pt x="203" y="197"/>
                  </a:cubicBezTo>
                  <a:cubicBezTo>
                    <a:pt x="203" y="197"/>
                    <a:pt x="203" y="197"/>
                    <a:pt x="203" y="197"/>
                  </a:cubicBezTo>
                  <a:cubicBezTo>
                    <a:pt x="202" y="198"/>
                    <a:pt x="202" y="198"/>
                    <a:pt x="202" y="198"/>
                  </a:cubicBezTo>
                  <a:cubicBezTo>
                    <a:pt x="202" y="200"/>
                    <a:pt x="202" y="200"/>
                    <a:pt x="202" y="200"/>
                  </a:cubicBezTo>
                  <a:cubicBezTo>
                    <a:pt x="201" y="201"/>
                    <a:pt x="201" y="201"/>
                    <a:pt x="201" y="201"/>
                  </a:cubicBezTo>
                  <a:cubicBezTo>
                    <a:pt x="200" y="200"/>
                    <a:pt x="200" y="200"/>
                    <a:pt x="200" y="200"/>
                  </a:cubicBezTo>
                  <a:cubicBezTo>
                    <a:pt x="200" y="201"/>
                    <a:pt x="200" y="201"/>
                    <a:pt x="200" y="201"/>
                  </a:cubicBezTo>
                  <a:cubicBezTo>
                    <a:pt x="201" y="202"/>
                    <a:pt x="201" y="202"/>
                    <a:pt x="201" y="202"/>
                  </a:cubicBezTo>
                  <a:cubicBezTo>
                    <a:pt x="201" y="203"/>
                    <a:pt x="201" y="203"/>
                    <a:pt x="201" y="203"/>
                  </a:cubicBezTo>
                  <a:cubicBezTo>
                    <a:pt x="200" y="203"/>
                    <a:pt x="200" y="203"/>
                    <a:pt x="200" y="203"/>
                  </a:cubicBezTo>
                  <a:cubicBezTo>
                    <a:pt x="199" y="204"/>
                    <a:pt x="199" y="204"/>
                    <a:pt x="199" y="204"/>
                  </a:cubicBezTo>
                  <a:cubicBezTo>
                    <a:pt x="197" y="204"/>
                    <a:pt x="197" y="204"/>
                    <a:pt x="197" y="204"/>
                  </a:cubicBezTo>
                  <a:cubicBezTo>
                    <a:pt x="196" y="204"/>
                    <a:pt x="196" y="204"/>
                    <a:pt x="196" y="204"/>
                  </a:cubicBezTo>
                  <a:cubicBezTo>
                    <a:pt x="198" y="203"/>
                    <a:pt x="198" y="203"/>
                    <a:pt x="198" y="203"/>
                  </a:cubicBezTo>
                  <a:cubicBezTo>
                    <a:pt x="198" y="202"/>
                    <a:pt x="198" y="202"/>
                    <a:pt x="198" y="202"/>
                  </a:cubicBezTo>
                  <a:cubicBezTo>
                    <a:pt x="197" y="202"/>
                    <a:pt x="197" y="202"/>
                    <a:pt x="197" y="202"/>
                  </a:cubicBezTo>
                  <a:cubicBezTo>
                    <a:pt x="196" y="203"/>
                    <a:pt x="196" y="203"/>
                    <a:pt x="196" y="203"/>
                  </a:cubicBezTo>
                  <a:cubicBezTo>
                    <a:pt x="196" y="203"/>
                    <a:pt x="196" y="203"/>
                    <a:pt x="196" y="203"/>
                  </a:cubicBezTo>
                  <a:cubicBezTo>
                    <a:pt x="193" y="201"/>
                    <a:pt x="193" y="201"/>
                    <a:pt x="193" y="201"/>
                  </a:cubicBezTo>
                  <a:cubicBezTo>
                    <a:pt x="193" y="202"/>
                    <a:pt x="193" y="202"/>
                    <a:pt x="193" y="202"/>
                  </a:cubicBezTo>
                  <a:cubicBezTo>
                    <a:pt x="189" y="202"/>
                    <a:pt x="189" y="202"/>
                    <a:pt x="189" y="202"/>
                  </a:cubicBezTo>
                  <a:cubicBezTo>
                    <a:pt x="188" y="202"/>
                    <a:pt x="188" y="202"/>
                    <a:pt x="188" y="202"/>
                  </a:cubicBezTo>
                  <a:cubicBezTo>
                    <a:pt x="187" y="204"/>
                    <a:pt x="187" y="204"/>
                    <a:pt x="187" y="204"/>
                  </a:cubicBezTo>
                  <a:cubicBezTo>
                    <a:pt x="188" y="204"/>
                    <a:pt x="188" y="204"/>
                    <a:pt x="188" y="204"/>
                  </a:cubicBezTo>
                  <a:cubicBezTo>
                    <a:pt x="188" y="204"/>
                    <a:pt x="188" y="204"/>
                    <a:pt x="188" y="204"/>
                  </a:cubicBezTo>
                  <a:cubicBezTo>
                    <a:pt x="189" y="203"/>
                    <a:pt x="189" y="203"/>
                    <a:pt x="189" y="203"/>
                  </a:cubicBezTo>
                  <a:cubicBezTo>
                    <a:pt x="190" y="203"/>
                    <a:pt x="190" y="203"/>
                    <a:pt x="190" y="203"/>
                  </a:cubicBezTo>
                  <a:cubicBezTo>
                    <a:pt x="191" y="204"/>
                    <a:pt x="191" y="204"/>
                    <a:pt x="191" y="204"/>
                  </a:cubicBezTo>
                  <a:cubicBezTo>
                    <a:pt x="192" y="205"/>
                    <a:pt x="192" y="205"/>
                    <a:pt x="192" y="205"/>
                  </a:cubicBezTo>
                  <a:cubicBezTo>
                    <a:pt x="197" y="206"/>
                    <a:pt x="197" y="206"/>
                    <a:pt x="197" y="206"/>
                  </a:cubicBezTo>
                  <a:cubicBezTo>
                    <a:pt x="198" y="206"/>
                    <a:pt x="198" y="206"/>
                    <a:pt x="198" y="206"/>
                  </a:cubicBezTo>
                  <a:cubicBezTo>
                    <a:pt x="200" y="206"/>
                    <a:pt x="200" y="206"/>
                    <a:pt x="200" y="206"/>
                  </a:cubicBezTo>
                  <a:cubicBezTo>
                    <a:pt x="202" y="206"/>
                    <a:pt x="202" y="206"/>
                    <a:pt x="202" y="206"/>
                  </a:cubicBezTo>
                  <a:cubicBezTo>
                    <a:pt x="203" y="207"/>
                    <a:pt x="203" y="207"/>
                    <a:pt x="203" y="207"/>
                  </a:cubicBezTo>
                  <a:cubicBezTo>
                    <a:pt x="205" y="207"/>
                    <a:pt x="205" y="207"/>
                    <a:pt x="205" y="207"/>
                  </a:cubicBezTo>
                  <a:cubicBezTo>
                    <a:pt x="207" y="206"/>
                    <a:pt x="207" y="206"/>
                    <a:pt x="207" y="206"/>
                  </a:cubicBezTo>
                  <a:cubicBezTo>
                    <a:pt x="207" y="205"/>
                    <a:pt x="207" y="205"/>
                    <a:pt x="207" y="205"/>
                  </a:cubicBezTo>
                  <a:cubicBezTo>
                    <a:pt x="206" y="204"/>
                    <a:pt x="206" y="204"/>
                    <a:pt x="206" y="204"/>
                  </a:cubicBezTo>
                  <a:cubicBezTo>
                    <a:pt x="206" y="203"/>
                    <a:pt x="206" y="203"/>
                    <a:pt x="206" y="203"/>
                  </a:cubicBezTo>
                  <a:cubicBezTo>
                    <a:pt x="207" y="202"/>
                    <a:pt x="207" y="202"/>
                    <a:pt x="207" y="202"/>
                  </a:cubicBezTo>
                  <a:cubicBezTo>
                    <a:pt x="208" y="202"/>
                    <a:pt x="208" y="202"/>
                    <a:pt x="208" y="202"/>
                  </a:cubicBezTo>
                  <a:cubicBezTo>
                    <a:pt x="208" y="201"/>
                    <a:pt x="208" y="201"/>
                    <a:pt x="208" y="201"/>
                  </a:cubicBezTo>
                  <a:cubicBezTo>
                    <a:pt x="209" y="200"/>
                    <a:pt x="209" y="200"/>
                    <a:pt x="209" y="200"/>
                  </a:cubicBezTo>
                  <a:cubicBezTo>
                    <a:pt x="210" y="199"/>
                    <a:pt x="210" y="199"/>
                    <a:pt x="210" y="199"/>
                  </a:cubicBezTo>
                  <a:cubicBezTo>
                    <a:pt x="210" y="196"/>
                    <a:pt x="210" y="196"/>
                    <a:pt x="210" y="196"/>
                  </a:cubicBezTo>
                  <a:cubicBezTo>
                    <a:pt x="210" y="195"/>
                    <a:pt x="210" y="195"/>
                    <a:pt x="210" y="195"/>
                  </a:cubicBezTo>
                  <a:cubicBezTo>
                    <a:pt x="210" y="193"/>
                    <a:pt x="210" y="193"/>
                    <a:pt x="210" y="193"/>
                  </a:cubicBezTo>
                  <a:cubicBezTo>
                    <a:pt x="212" y="190"/>
                    <a:pt x="212" y="190"/>
                    <a:pt x="212" y="190"/>
                  </a:cubicBezTo>
                  <a:cubicBezTo>
                    <a:pt x="212" y="189"/>
                    <a:pt x="212" y="189"/>
                    <a:pt x="212" y="189"/>
                  </a:cubicBezTo>
                  <a:cubicBezTo>
                    <a:pt x="210" y="186"/>
                    <a:pt x="210" y="186"/>
                    <a:pt x="210" y="186"/>
                  </a:cubicBezTo>
                  <a:cubicBezTo>
                    <a:pt x="208" y="184"/>
                    <a:pt x="208" y="184"/>
                    <a:pt x="208" y="184"/>
                  </a:cubicBezTo>
                  <a:cubicBezTo>
                    <a:pt x="207" y="184"/>
                    <a:pt x="207" y="184"/>
                    <a:pt x="207" y="184"/>
                  </a:cubicBezTo>
                  <a:cubicBezTo>
                    <a:pt x="207" y="181"/>
                    <a:pt x="207" y="181"/>
                    <a:pt x="207" y="181"/>
                  </a:cubicBezTo>
                  <a:cubicBezTo>
                    <a:pt x="209" y="179"/>
                    <a:pt x="209" y="179"/>
                    <a:pt x="209" y="179"/>
                  </a:cubicBezTo>
                  <a:cubicBezTo>
                    <a:pt x="209" y="178"/>
                    <a:pt x="209" y="178"/>
                    <a:pt x="209" y="178"/>
                  </a:cubicBezTo>
                  <a:cubicBezTo>
                    <a:pt x="211" y="178"/>
                    <a:pt x="211" y="178"/>
                    <a:pt x="211" y="178"/>
                  </a:cubicBezTo>
                  <a:cubicBezTo>
                    <a:pt x="213" y="176"/>
                    <a:pt x="213" y="176"/>
                    <a:pt x="213" y="176"/>
                  </a:cubicBezTo>
                  <a:cubicBezTo>
                    <a:pt x="215" y="176"/>
                    <a:pt x="215" y="176"/>
                    <a:pt x="215" y="176"/>
                  </a:cubicBezTo>
                  <a:cubicBezTo>
                    <a:pt x="217" y="178"/>
                    <a:pt x="217" y="178"/>
                    <a:pt x="217" y="178"/>
                  </a:cubicBezTo>
                  <a:cubicBezTo>
                    <a:pt x="217" y="179"/>
                    <a:pt x="217" y="179"/>
                    <a:pt x="217" y="179"/>
                  </a:cubicBezTo>
                  <a:cubicBezTo>
                    <a:pt x="218" y="180"/>
                    <a:pt x="218" y="180"/>
                    <a:pt x="218" y="180"/>
                  </a:cubicBezTo>
                  <a:cubicBezTo>
                    <a:pt x="219" y="181"/>
                    <a:pt x="219" y="181"/>
                    <a:pt x="219" y="181"/>
                  </a:cubicBezTo>
                  <a:cubicBezTo>
                    <a:pt x="219" y="181"/>
                    <a:pt x="219" y="181"/>
                    <a:pt x="219" y="181"/>
                  </a:cubicBezTo>
                  <a:cubicBezTo>
                    <a:pt x="221" y="182"/>
                    <a:pt x="221" y="182"/>
                    <a:pt x="221" y="182"/>
                  </a:cubicBezTo>
                  <a:cubicBezTo>
                    <a:pt x="221" y="183"/>
                    <a:pt x="221" y="183"/>
                    <a:pt x="221" y="183"/>
                  </a:cubicBezTo>
                  <a:cubicBezTo>
                    <a:pt x="222" y="184"/>
                    <a:pt x="222" y="184"/>
                    <a:pt x="222" y="184"/>
                  </a:cubicBezTo>
                  <a:cubicBezTo>
                    <a:pt x="222" y="185"/>
                    <a:pt x="222" y="185"/>
                    <a:pt x="222" y="185"/>
                  </a:cubicBezTo>
                  <a:cubicBezTo>
                    <a:pt x="223" y="186"/>
                    <a:pt x="223" y="186"/>
                    <a:pt x="223" y="186"/>
                  </a:cubicBezTo>
                  <a:cubicBezTo>
                    <a:pt x="223" y="188"/>
                    <a:pt x="223" y="188"/>
                    <a:pt x="223" y="188"/>
                  </a:cubicBezTo>
                  <a:cubicBezTo>
                    <a:pt x="223" y="188"/>
                    <a:pt x="223" y="188"/>
                    <a:pt x="223" y="188"/>
                  </a:cubicBezTo>
                  <a:cubicBezTo>
                    <a:pt x="223" y="189"/>
                    <a:pt x="223" y="189"/>
                    <a:pt x="223" y="189"/>
                  </a:cubicBezTo>
                  <a:cubicBezTo>
                    <a:pt x="225" y="189"/>
                    <a:pt x="225" y="189"/>
                    <a:pt x="225" y="189"/>
                  </a:cubicBezTo>
                  <a:cubicBezTo>
                    <a:pt x="226" y="190"/>
                    <a:pt x="226" y="190"/>
                    <a:pt x="226" y="190"/>
                  </a:cubicBezTo>
                  <a:cubicBezTo>
                    <a:pt x="228" y="190"/>
                    <a:pt x="228" y="190"/>
                    <a:pt x="228" y="190"/>
                  </a:cubicBezTo>
                  <a:cubicBezTo>
                    <a:pt x="229" y="190"/>
                    <a:pt x="229" y="190"/>
                    <a:pt x="229" y="190"/>
                  </a:cubicBezTo>
                  <a:cubicBezTo>
                    <a:pt x="230" y="189"/>
                    <a:pt x="230" y="189"/>
                    <a:pt x="230" y="189"/>
                  </a:cubicBezTo>
                  <a:cubicBezTo>
                    <a:pt x="231" y="189"/>
                    <a:pt x="231" y="189"/>
                    <a:pt x="231" y="189"/>
                  </a:cubicBezTo>
                  <a:cubicBezTo>
                    <a:pt x="231" y="189"/>
                    <a:pt x="231" y="189"/>
                    <a:pt x="231" y="189"/>
                  </a:cubicBezTo>
                  <a:cubicBezTo>
                    <a:pt x="231" y="188"/>
                    <a:pt x="231" y="188"/>
                    <a:pt x="231" y="188"/>
                  </a:cubicBezTo>
                  <a:cubicBezTo>
                    <a:pt x="230" y="189"/>
                    <a:pt x="230" y="189"/>
                    <a:pt x="230" y="189"/>
                  </a:cubicBezTo>
                  <a:cubicBezTo>
                    <a:pt x="229" y="188"/>
                    <a:pt x="229" y="188"/>
                    <a:pt x="229" y="188"/>
                  </a:cubicBezTo>
                  <a:cubicBezTo>
                    <a:pt x="228" y="189"/>
                    <a:pt x="228" y="189"/>
                    <a:pt x="228" y="189"/>
                  </a:cubicBezTo>
                  <a:cubicBezTo>
                    <a:pt x="227" y="189"/>
                    <a:pt x="227" y="189"/>
                    <a:pt x="227" y="189"/>
                  </a:cubicBezTo>
                  <a:cubicBezTo>
                    <a:pt x="226" y="188"/>
                    <a:pt x="226" y="188"/>
                    <a:pt x="226" y="188"/>
                  </a:cubicBezTo>
                  <a:cubicBezTo>
                    <a:pt x="225" y="188"/>
                    <a:pt x="225" y="188"/>
                    <a:pt x="225" y="188"/>
                  </a:cubicBezTo>
                  <a:cubicBezTo>
                    <a:pt x="224" y="187"/>
                    <a:pt x="224" y="187"/>
                    <a:pt x="224" y="187"/>
                  </a:cubicBezTo>
                  <a:cubicBezTo>
                    <a:pt x="224" y="186"/>
                    <a:pt x="224" y="186"/>
                    <a:pt x="224" y="186"/>
                  </a:cubicBezTo>
                  <a:cubicBezTo>
                    <a:pt x="224" y="186"/>
                    <a:pt x="224" y="186"/>
                    <a:pt x="224" y="186"/>
                  </a:cubicBezTo>
                  <a:cubicBezTo>
                    <a:pt x="223" y="185"/>
                    <a:pt x="223" y="185"/>
                    <a:pt x="223" y="185"/>
                  </a:cubicBezTo>
                  <a:cubicBezTo>
                    <a:pt x="223" y="183"/>
                    <a:pt x="223" y="183"/>
                    <a:pt x="223" y="183"/>
                  </a:cubicBezTo>
                  <a:cubicBezTo>
                    <a:pt x="224" y="183"/>
                    <a:pt x="224" y="183"/>
                    <a:pt x="224" y="183"/>
                  </a:cubicBezTo>
                  <a:cubicBezTo>
                    <a:pt x="225" y="182"/>
                    <a:pt x="225" y="182"/>
                    <a:pt x="225" y="182"/>
                  </a:cubicBezTo>
                  <a:cubicBezTo>
                    <a:pt x="224" y="181"/>
                    <a:pt x="224" y="181"/>
                    <a:pt x="224" y="181"/>
                  </a:cubicBezTo>
                  <a:cubicBezTo>
                    <a:pt x="224" y="181"/>
                    <a:pt x="224" y="181"/>
                    <a:pt x="224" y="181"/>
                  </a:cubicBezTo>
                  <a:cubicBezTo>
                    <a:pt x="224" y="180"/>
                    <a:pt x="224" y="180"/>
                    <a:pt x="224" y="180"/>
                  </a:cubicBezTo>
                  <a:cubicBezTo>
                    <a:pt x="223" y="180"/>
                    <a:pt x="223" y="180"/>
                    <a:pt x="223" y="180"/>
                  </a:cubicBezTo>
                  <a:cubicBezTo>
                    <a:pt x="222" y="179"/>
                    <a:pt x="222" y="179"/>
                    <a:pt x="222" y="179"/>
                  </a:cubicBezTo>
                  <a:cubicBezTo>
                    <a:pt x="222" y="178"/>
                    <a:pt x="222" y="178"/>
                    <a:pt x="222" y="178"/>
                  </a:cubicBezTo>
                  <a:cubicBezTo>
                    <a:pt x="220" y="176"/>
                    <a:pt x="220" y="176"/>
                    <a:pt x="220" y="176"/>
                  </a:cubicBezTo>
                  <a:cubicBezTo>
                    <a:pt x="218" y="176"/>
                    <a:pt x="218" y="176"/>
                    <a:pt x="218" y="176"/>
                  </a:cubicBezTo>
                  <a:cubicBezTo>
                    <a:pt x="216" y="175"/>
                    <a:pt x="216" y="175"/>
                    <a:pt x="216" y="175"/>
                  </a:cubicBezTo>
                  <a:cubicBezTo>
                    <a:pt x="215" y="174"/>
                    <a:pt x="215" y="174"/>
                    <a:pt x="215" y="174"/>
                  </a:cubicBezTo>
                  <a:cubicBezTo>
                    <a:pt x="214" y="175"/>
                    <a:pt x="214" y="175"/>
                    <a:pt x="214" y="175"/>
                  </a:cubicBezTo>
                  <a:cubicBezTo>
                    <a:pt x="212" y="173"/>
                    <a:pt x="212" y="173"/>
                    <a:pt x="212" y="173"/>
                  </a:cubicBezTo>
                  <a:cubicBezTo>
                    <a:pt x="211" y="174"/>
                    <a:pt x="211" y="174"/>
                    <a:pt x="211" y="174"/>
                  </a:cubicBezTo>
                  <a:cubicBezTo>
                    <a:pt x="209" y="173"/>
                    <a:pt x="209" y="173"/>
                    <a:pt x="209" y="173"/>
                  </a:cubicBezTo>
                  <a:cubicBezTo>
                    <a:pt x="208" y="175"/>
                    <a:pt x="208" y="175"/>
                    <a:pt x="208" y="175"/>
                  </a:cubicBezTo>
                  <a:cubicBezTo>
                    <a:pt x="208" y="176"/>
                    <a:pt x="208" y="176"/>
                    <a:pt x="208" y="176"/>
                  </a:cubicBezTo>
                  <a:cubicBezTo>
                    <a:pt x="207" y="177"/>
                    <a:pt x="207" y="177"/>
                    <a:pt x="207" y="177"/>
                  </a:cubicBezTo>
                  <a:cubicBezTo>
                    <a:pt x="205" y="176"/>
                    <a:pt x="205" y="176"/>
                    <a:pt x="205" y="176"/>
                  </a:cubicBezTo>
                  <a:cubicBezTo>
                    <a:pt x="203" y="177"/>
                    <a:pt x="203" y="177"/>
                    <a:pt x="203" y="177"/>
                  </a:cubicBezTo>
                  <a:cubicBezTo>
                    <a:pt x="202" y="177"/>
                    <a:pt x="202" y="177"/>
                    <a:pt x="202" y="177"/>
                  </a:cubicBezTo>
                  <a:cubicBezTo>
                    <a:pt x="201" y="176"/>
                    <a:pt x="201" y="176"/>
                    <a:pt x="201" y="176"/>
                  </a:cubicBezTo>
                  <a:cubicBezTo>
                    <a:pt x="201" y="175"/>
                    <a:pt x="201" y="175"/>
                    <a:pt x="201" y="175"/>
                  </a:cubicBezTo>
                  <a:cubicBezTo>
                    <a:pt x="201" y="173"/>
                    <a:pt x="201" y="173"/>
                    <a:pt x="201" y="173"/>
                  </a:cubicBezTo>
                  <a:cubicBezTo>
                    <a:pt x="199" y="171"/>
                    <a:pt x="199" y="171"/>
                    <a:pt x="199" y="171"/>
                  </a:cubicBezTo>
                  <a:cubicBezTo>
                    <a:pt x="198" y="170"/>
                    <a:pt x="198" y="170"/>
                    <a:pt x="198" y="170"/>
                  </a:cubicBezTo>
                  <a:cubicBezTo>
                    <a:pt x="198" y="168"/>
                    <a:pt x="198" y="168"/>
                    <a:pt x="198" y="168"/>
                  </a:cubicBezTo>
                  <a:cubicBezTo>
                    <a:pt x="197" y="166"/>
                    <a:pt x="197" y="166"/>
                    <a:pt x="197" y="166"/>
                  </a:cubicBezTo>
                  <a:cubicBezTo>
                    <a:pt x="197" y="165"/>
                    <a:pt x="197" y="165"/>
                    <a:pt x="197" y="165"/>
                  </a:cubicBezTo>
                  <a:cubicBezTo>
                    <a:pt x="198" y="162"/>
                    <a:pt x="198" y="162"/>
                    <a:pt x="198" y="162"/>
                  </a:cubicBezTo>
                  <a:cubicBezTo>
                    <a:pt x="197" y="160"/>
                    <a:pt x="197" y="160"/>
                    <a:pt x="197" y="160"/>
                  </a:cubicBezTo>
                  <a:cubicBezTo>
                    <a:pt x="195" y="158"/>
                    <a:pt x="195" y="158"/>
                    <a:pt x="195" y="158"/>
                  </a:cubicBezTo>
                  <a:cubicBezTo>
                    <a:pt x="194" y="158"/>
                    <a:pt x="194" y="158"/>
                    <a:pt x="194" y="158"/>
                  </a:cubicBezTo>
                  <a:cubicBezTo>
                    <a:pt x="193" y="157"/>
                    <a:pt x="193" y="157"/>
                    <a:pt x="193" y="157"/>
                  </a:cubicBezTo>
                  <a:cubicBezTo>
                    <a:pt x="191" y="155"/>
                    <a:pt x="191" y="155"/>
                    <a:pt x="191" y="155"/>
                  </a:cubicBezTo>
                  <a:cubicBezTo>
                    <a:pt x="189" y="154"/>
                    <a:pt x="189" y="154"/>
                    <a:pt x="189" y="154"/>
                  </a:cubicBezTo>
                  <a:cubicBezTo>
                    <a:pt x="189" y="153"/>
                    <a:pt x="189" y="153"/>
                    <a:pt x="189" y="153"/>
                  </a:cubicBezTo>
                  <a:cubicBezTo>
                    <a:pt x="189" y="151"/>
                    <a:pt x="189" y="151"/>
                    <a:pt x="189" y="151"/>
                  </a:cubicBezTo>
                  <a:cubicBezTo>
                    <a:pt x="189" y="149"/>
                    <a:pt x="189" y="149"/>
                    <a:pt x="189" y="149"/>
                  </a:cubicBezTo>
                  <a:cubicBezTo>
                    <a:pt x="188" y="148"/>
                    <a:pt x="188" y="148"/>
                    <a:pt x="188" y="148"/>
                  </a:cubicBezTo>
                  <a:cubicBezTo>
                    <a:pt x="188" y="148"/>
                    <a:pt x="188" y="148"/>
                    <a:pt x="188" y="148"/>
                  </a:cubicBezTo>
                  <a:cubicBezTo>
                    <a:pt x="189" y="147"/>
                    <a:pt x="189" y="147"/>
                    <a:pt x="189" y="147"/>
                  </a:cubicBezTo>
                  <a:cubicBezTo>
                    <a:pt x="191" y="145"/>
                    <a:pt x="191" y="145"/>
                    <a:pt x="191" y="145"/>
                  </a:cubicBezTo>
                  <a:cubicBezTo>
                    <a:pt x="192" y="142"/>
                    <a:pt x="192" y="142"/>
                    <a:pt x="192" y="142"/>
                  </a:cubicBezTo>
                  <a:cubicBezTo>
                    <a:pt x="191" y="140"/>
                    <a:pt x="191" y="140"/>
                    <a:pt x="191" y="140"/>
                  </a:cubicBezTo>
                  <a:cubicBezTo>
                    <a:pt x="189" y="136"/>
                    <a:pt x="189" y="136"/>
                    <a:pt x="189" y="136"/>
                  </a:cubicBezTo>
                  <a:cubicBezTo>
                    <a:pt x="190" y="135"/>
                    <a:pt x="190" y="135"/>
                    <a:pt x="190" y="135"/>
                  </a:cubicBezTo>
                  <a:cubicBezTo>
                    <a:pt x="191" y="136"/>
                    <a:pt x="191" y="136"/>
                    <a:pt x="191" y="136"/>
                  </a:cubicBezTo>
                  <a:cubicBezTo>
                    <a:pt x="191" y="138"/>
                    <a:pt x="191" y="138"/>
                    <a:pt x="191" y="138"/>
                  </a:cubicBezTo>
                  <a:cubicBezTo>
                    <a:pt x="192" y="138"/>
                    <a:pt x="192" y="138"/>
                    <a:pt x="192" y="138"/>
                  </a:cubicBezTo>
                  <a:cubicBezTo>
                    <a:pt x="193" y="138"/>
                    <a:pt x="193" y="138"/>
                    <a:pt x="193" y="138"/>
                  </a:cubicBezTo>
                  <a:cubicBezTo>
                    <a:pt x="193" y="140"/>
                    <a:pt x="193" y="140"/>
                    <a:pt x="193" y="140"/>
                  </a:cubicBezTo>
                  <a:cubicBezTo>
                    <a:pt x="194" y="141"/>
                    <a:pt x="194" y="141"/>
                    <a:pt x="194" y="141"/>
                  </a:cubicBezTo>
                  <a:cubicBezTo>
                    <a:pt x="194" y="143"/>
                    <a:pt x="194" y="143"/>
                    <a:pt x="194" y="143"/>
                  </a:cubicBezTo>
                  <a:cubicBezTo>
                    <a:pt x="195" y="145"/>
                    <a:pt x="195" y="145"/>
                    <a:pt x="195" y="145"/>
                  </a:cubicBezTo>
                  <a:cubicBezTo>
                    <a:pt x="194" y="146"/>
                    <a:pt x="194" y="146"/>
                    <a:pt x="194" y="146"/>
                  </a:cubicBezTo>
                  <a:cubicBezTo>
                    <a:pt x="195" y="147"/>
                    <a:pt x="195" y="147"/>
                    <a:pt x="195" y="147"/>
                  </a:cubicBezTo>
                  <a:cubicBezTo>
                    <a:pt x="197" y="148"/>
                    <a:pt x="197" y="148"/>
                    <a:pt x="197" y="148"/>
                  </a:cubicBezTo>
                  <a:cubicBezTo>
                    <a:pt x="197" y="149"/>
                    <a:pt x="197" y="149"/>
                    <a:pt x="197" y="149"/>
                  </a:cubicBezTo>
                  <a:cubicBezTo>
                    <a:pt x="198" y="150"/>
                    <a:pt x="198" y="150"/>
                    <a:pt x="198" y="150"/>
                  </a:cubicBezTo>
                  <a:cubicBezTo>
                    <a:pt x="198" y="151"/>
                    <a:pt x="198" y="151"/>
                    <a:pt x="198" y="151"/>
                  </a:cubicBezTo>
                  <a:cubicBezTo>
                    <a:pt x="197" y="151"/>
                    <a:pt x="197" y="151"/>
                    <a:pt x="197" y="151"/>
                  </a:cubicBezTo>
                  <a:cubicBezTo>
                    <a:pt x="197" y="152"/>
                    <a:pt x="197" y="152"/>
                    <a:pt x="197" y="152"/>
                  </a:cubicBezTo>
                  <a:cubicBezTo>
                    <a:pt x="199" y="152"/>
                    <a:pt x="199" y="152"/>
                    <a:pt x="199" y="152"/>
                  </a:cubicBezTo>
                  <a:cubicBezTo>
                    <a:pt x="200" y="153"/>
                    <a:pt x="200" y="153"/>
                    <a:pt x="200" y="153"/>
                  </a:cubicBezTo>
                  <a:cubicBezTo>
                    <a:pt x="202" y="153"/>
                    <a:pt x="202" y="153"/>
                    <a:pt x="202" y="153"/>
                  </a:cubicBezTo>
                  <a:cubicBezTo>
                    <a:pt x="203" y="152"/>
                    <a:pt x="203" y="152"/>
                    <a:pt x="203" y="152"/>
                  </a:cubicBezTo>
                  <a:cubicBezTo>
                    <a:pt x="204" y="153"/>
                    <a:pt x="204" y="153"/>
                    <a:pt x="204" y="153"/>
                  </a:cubicBezTo>
                  <a:cubicBezTo>
                    <a:pt x="205" y="154"/>
                    <a:pt x="205" y="154"/>
                    <a:pt x="205" y="154"/>
                  </a:cubicBezTo>
                  <a:cubicBezTo>
                    <a:pt x="206" y="153"/>
                    <a:pt x="206" y="153"/>
                    <a:pt x="206" y="153"/>
                  </a:cubicBezTo>
                  <a:cubicBezTo>
                    <a:pt x="207" y="153"/>
                    <a:pt x="207" y="153"/>
                    <a:pt x="207" y="153"/>
                  </a:cubicBezTo>
                  <a:cubicBezTo>
                    <a:pt x="208" y="152"/>
                    <a:pt x="208" y="152"/>
                    <a:pt x="208" y="152"/>
                  </a:cubicBezTo>
                  <a:cubicBezTo>
                    <a:pt x="209" y="152"/>
                    <a:pt x="209" y="152"/>
                    <a:pt x="209" y="152"/>
                  </a:cubicBezTo>
                  <a:cubicBezTo>
                    <a:pt x="210" y="154"/>
                    <a:pt x="210" y="154"/>
                    <a:pt x="210" y="154"/>
                  </a:cubicBezTo>
                  <a:cubicBezTo>
                    <a:pt x="212" y="154"/>
                    <a:pt x="212" y="154"/>
                    <a:pt x="212" y="154"/>
                  </a:cubicBezTo>
                  <a:cubicBezTo>
                    <a:pt x="213" y="155"/>
                    <a:pt x="213" y="155"/>
                    <a:pt x="213" y="155"/>
                  </a:cubicBezTo>
                  <a:cubicBezTo>
                    <a:pt x="215" y="154"/>
                    <a:pt x="215" y="154"/>
                    <a:pt x="215" y="154"/>
                  </a:cubicBezTo>
                  <a:cubicBezTo>
                    <a:pt x="216" y="153"/>
                    <a:pt x="216" y="153"/>
                    <a:pt x="216" y="153"/>
                  </a:cubicBezTo>
                  <a:cubicBezTo>
                    <a:pt x="215" y="154"/>
                    <a:pt x="215" y="154"/>
                    <a:pt x="215" y="154"/>
                  </a:cubicBezTo>
                  <a:cubicBezTo>
                    <a:pt x="213" y="154"/>
                    <a:pt x="213" y="154"/>
                    <a:pt x="213" y="154"/>
                  </a:cubicBezTo>
                  <a:cubicBezTo>
                    <a:pt x="213" y="153"/>
                    <a:pt x="213" y="153"/>
                    <a:pt x="213" y="153"/>
                  </a:cubicBezTo>
                  <a:cubicBezTo>
                    <a:pt x="212" y="153"/>
                    <a:pt x="212" y="153"/>
                    <a:pt x="212" y="153"/>
                  </a:cubicBezTo>
                  <a:cubicBezTo>
                    <a:pt x="211" y="151"/>
                    <a:pt x="211" y="151"/>
                    <a:pt x="211" y="151"/>
                  </a:cubicBezTo>
                  <a:cubicBezTo>
                    <a:pt x="209" y="151"/>
                    <a:pt x="209" y="151"/>
                    <a:pt x="209" y="151"/>
                  </a:cubicBezTo>
                  <a:cubicBezTo>
                    <a:pt x="209" y="150"/>
                    <a:pt x="209" y="150"/>
                    <a:pt x="209" y="150"/>
                  </a:cubicBezTo>
                  <a:cubicBezTo>
                    <a:pt x="209" y="150"/>
                    <a:pt x="209" y="150"/>
                    <a:pt x="209" y="150"/>
                  </a:cubicBezTo>
                  <a:cubicBezTo>
                    <a:pt x="208" y="151"/>
                    <a:pt x="208" y="151"/>
                    <a:pt x="208" y="151"/>
                  </a:cubicBezTo>
                  <a:cubicBezTo>
                    <a:pt x="205" y="151"/>
                    <a:pt x="205" y="151"/>
                    <a:pt x="205" y="151"/>
                  </a:cubicBezTo>
                  <a:cubicBezTo>
                    <a:pt x="204" y="150"/>
                    <a:pt x="204" y="150"/>
                    <a:pt x="204" y="150"/>
                  </a:cubicBezTo>
                  <a:cubicBezTo>
                    <a:pt x="202" y="150"/>
                    <a:pt x="202" y="150"/>
                    <a:pt x="202" y="150"/>
                  </a:cubicBezTo>
                  <a:cubicBezTo>
                    <a:pt x="200" y="148"/>
                    <a:pt x="200" y="148"/>
                    <a:pt x="200" y="148"/>
                  </a:cubicBezTo>
                  <a:cubicBezTo>
                    <a:pt x="200" y="147"/>
                    <a:pt x="200" y="147"/>
                    <a:pt x="200" y="147"/>
                  </a:cubicBezTo>
                  <a:cubicBezTo>
                    <a:pt x="199" y="147"/>
                    <a:pt x="199" y="147"/>
                    <a:pt x="199" y="147"/>
                  </a:cubicBezTo>
                  <a:cubicBezTo>
                    <a:pt x="197" y="145"/>
                    <a:pt x="197" y="145"/>
                    <a:pt x="197" y="145"/>
                  </a:cubicBezTo>
                  <a:cubicBezTo>
                    <a:pt x="198" y="144"/>
                    <a:pt x="198" y="144"/>
                    <a:pt x="198" y="144"/>
                  </a:cubicBezTo>
                  <a:cubicBezTo>
                    <a:pt x="199" y="144"/>
                    <a:pt x="199" y="144"/>
                    <a:pt x="199" y="144"/>
                  </a:cubicBezTo>
                  <a:cubicBezTo>
                    <a:pt x="200" y="143"/>
                    <a:pt x="200" y="143"/>
                    <a:pt x="200" y="143"/>
                  </a:cubicBezTo>
                  <a:cubicBezTo>
                    <a:pt x="201" y="143"/>
                    <a:pt x="201" y="143"/>
                    <a:pt x="201" y="143"/>
                  </a:cubicBezTo>
                  <a:cubicBezTo>
                    <a:pt x="203" y="144"/>
                    <a:pt x="203" y="144"/>
                    <a:pt x="203" y="144"/>
                  </a:cubicBezTo>
                  <a:cubicBezTo>
                    <a:pt x="205" y="145"/>
                    <a:pt x="205" y="145"/>
                    <a:pt x="205" y="145"/>
                  </a:cubicBezTo>
                  <a:cubicBezTo>
                    <a:pt x="207" y="145"/>
                    <a:pt x="207" y="145"/>
                    <a:pt x="207" y="145"/>
                  </a:cubicBezTo>
                  <a:cubicBezTo>
                    <a:pt x="208" y="143"/>
                    <a:pt x="208" y="143"/>
                    <a:pt x="208" y="143"/>
                  </a:cubicBezTo>
                  <a:cubicBezTo>
                    <a:pt x="207" y="141"/>
                    <a:pt x="207" y="141"/>
                    <a:pt x="207" y="141"/>
                  </a:cubicBezTo>
                  <a:cubicBezTo>
                    <a:pt x="205" y="141"/>
                    <a:pt x="205" y="141"/>
                    <a:pt x="205" y="141"/>
                  </a:cubicBezTo>
                  <a:cubicBezTo>
                    <a:pt x="203" y="142"/>
                    <a:pt x="203" y="142"/>
                    <a:pt x="203" y="142"/>
                  </a:cubicBezTo>
                  <a:cubicBezTo>
                    <a:pt x="202" y="141"/>
                    <a:pt x="202" y="141"/>
                    <a:pt x="202" y="141"/>
                  </a:cubicBezTo>
                  <a:cubicBezTo>
                    <a:pt x="203" y="140"/>
                    <a:pt x="203" y="140"/>
                    <a:pt x="203" y="140"/>
                  </a:cubicBezTo>
                  <a:cubicBezTo>
                    <a:pt x="203" y="141"/>
                    <a:pt x="203" y="141"/>
                    <a:pt x="203" y="141"/>
                  </a:cubicBezTo>
                  <a:cubicBezTo>
                    <a:pt x="204" y="140"/>
                    <a:pt x="204" y="140"/>
                    <a:pt x="204" y="140"/>
                  </a:cubicBezTo>
                  <a:cubicBezTo>
                    <a:pt x="204" y="139"/>
                    <a:pt x="204" y="139"/>
                    <a:pt x="204" y="139"/>
                  </a:cubicBezTo>
                  <a:cubicBezTo>
                    <a:pt x="205" y="137"/>
                    <a:pt x="205" y="137"/>
                    <a:pt x="205" y="137"/>
                  </a:cubicBezTo>
                  <a:cubicBezTo>
                    <a:pt x="207" y="137"/>
                    <a:pt x="207" y="137"/>
                    <a:pt x="207" y="137"/>
                  </a:cubicBezTo>
                  <a:cubicBezTo>
                    <a:pt x="208" y="137"/>
                    <a:pt x="208" y="137"/>
                    <a:pt x="208" y="137"/>
                  </a:cubicBezTo>
                  <a:cubicBezTo>
                    <a:pt x="212" y="137"/>
                    <a:pt x="212" y="137"/>
                    <a:pt x="212" y="137"/>
                  </a:cubicBezTo>
                  <a:cubicBezTo>
                    <a:pt x="213" y="138"/>
                    <a:pt x="213" y="138"/>
                    <a:pt x="213" y="138"/>
                  </a:cubicBezTo>
                  <a:cubicBezTo>
                    <a:pt x="214" y="139"/>
                    <a:pt x="214" y="139"/>
                    <a:pt x="214" y="139"/>
                  </a:cubicBezTo>
                  <a:cubicBezTo>
                    <a:pt x="218" y="139"/>
                    <a:pt x="218" y="139"/>
                    <a:pt x="218" y="139"/>
                  </a:cubicBezTo>
                  <a:cubicBezTo>
                    <a:pt x="218" y="140"/>
                    <a:pt x="218" y="140"/>
                    <a:pt x="218" y="140"/>
                  </a:cubicBezTo>
                  <a:cubicBezTo>
                    <a:pt x="219" y="141"/>
                    <a:pt x="219" y="141"/>
                    <a:pt x="219" y="141"/>
                  </a:cubicBezTo>
                  <a:cubicBezTo>
                    <a:pt x="222" y="143"/>
                    <a:pt x="222" y="143"/>
                    <a:pt x="222" y="143"/>
                  </a:cubicBezTo>
                  <a:cubicBezTo>
                    <a:pt x="223" y="143"/>
                    <a:pt x="223" y="143"/>
                    <a:pt x="223" y="143"/>
                  </a:cubicBezTo>
                  <a:cubicBezTo>
                    <a:pt x="226" y="143"/>
                    <a:pt x="226" y="143"/>
                    <a:pt x="226" y="143"/>
                  </a:cubicBezTo>
                  <a:cubicBezTo>
                    <a:pt x="229" y="142"/>
                    <a:pt x="229" y="142"/>
                    <a:pt x="229" y="142"/>
                  </a:cubicBezTo>
                  <a:cubicBezTo>
                    <a:pt x="229" y="142"/>
                    <a:pt x="229" y="142"/>
                    <a:pt x="229" y="142"/>
                  </a:cubicBezTo>
                  <a:cubicBezTo>
                    <a:pt x="230" y="142"/>
                    <a:pt x="230" y="142"/>
                    <a:pt x="230" y="142"/>
                  </a:cubicBezTo>
                  <a:cubicBezTo>
                    <a:pt x="231" y="142"/>
                    <a:pt x="231" y="142"/>
                    <a:pt x="231" y="142"/>
                  </a:cubicBezTo>
                  <a:cubicBezTo>
                    <a:pt x="231" y="144"/>
                    <a:pt x="231" y="144"/>
                    <a:pt x="231" y="144"/>
                  </a:cubicBezTo>
                  <a:cubicBezTo>
                    <a:pt x="231" y="145"/>
                    <a:pt x="231" y="145"/>
                    <a:pt x="231" y="145"/>
                  </a:cubicBezTo>
                  <a:cubicBezTo>
                    <a:pt x="231" y="146"/>
                    <a:pt x="231" y="146"/>
                    <a:pt x="231" y="146"/>
                  </a:cubicBezTo>
                  <a:cubicBezTo>
                    <a:pt x="229" y="147"/>
                    <a:pt x="229" y="147"/>
                    <a:pt x="229" y="147"/>
                  </a:cubicBezTo>
                  <a:cubicBezTo>
                    <a:pt x="229" y="148"/>
                    <a:pt x="229" y="148"/>
                    <a:pt x="229" y="148"/>
                  </a:cubicBezTo>
                  <a:cubicBezTo>
                    <a:pt x="230" y="149"/>
                    <a:pt x="230" y="149"/>
                    <a:pt x="230" y="149"/>
                  </a:cubicBezTo>
                  <a:cubicBezTo>
                    <a:pt x="230" y="151"/>
                    <a:pt x="230" y="151"/>
                    <a:pt x="230" y="151"/>
                  </a:cubicBezTo>
                  <a:cubicBezTo>
                    <a:pt x="232" y="152"/>
                    <a:pt x="232" y="152"/>
                    <a:pt x="232" y="152"/>
                  </a:cubicBezTo>
                  <a:cubicBezTo>
                    <a:pt x="232" y="154"/>
                    <a:pt x="232" y="154"/>
                    <a:pt x="232" y="154"/>
                  </a:cubicBezTo>
                  <a:cubicBezTo>
                    <a:pt x="231" y="154"/>
                    <a:pt x="231" y="154"/>
                    <a:pt x="231" y="154"/>
                  </a:cubicBezTo>
                  <a:cubicBezTo>
                    <a:pt x="232" y="158"/>
                    <a:pt x="232" y="158"/>
                    <a:pt x="232" y="158"/>
                  </a:cubicBezTo>
                  <a:cubicBezTo>
                    <a:pt x="233" y="158"/>
                    <a:pt x="233" y="158"/>
                    <a:pt x="233" y="158"/>
                  </a:cubicBezTo>
                  <a:cubicBezTo>
                    <a:pt x="233" y="156"/>
                    <a:pt x="233" y="156"/>
                    <a:pt x="233" y="156"/>
                  </a:cubicBezTo>
                  <a:cubicBezTo>
                    <a:pt x="233" y="156"/>
                    <a:pt x="233" y="156"/>
                    <a:pt x="233" y="156"/>
                  </a:cubicBezTo>
                  <a:cubicBezTo>
                    <a:pt x="233" y="155"/>
                    <a:pt x="233" y="155"/>
                    <a:pt x="233" y="155"/>
                  </a:cubicBezTo>
                  <a:cubicBezTo>
                    <a:pt x="233" y="154"/>
                    <a:pt x="233" y="154"/>
                    <a:pt x="233" y="154"/>
                  </a:cubicBezTo>
                  <a:cubicBezTo>
                    <a:pt x="234" y="153"/>
                    <a:pt x="234" y="153"/>
                    <a:pt x="234" y="153"/>
                  </a:cubicBezTo>
                  <a:cubicBezTo>
                    <a:pt x="235" y="152"/>
                    <a:pt x="235" y="152"/>
                    <a:pt x="235" y="152"/>
                  </a:cubicBezTo>
                  <a:cubicBezTo>
                    <a:pt x="235" y="152"/>
                    <a:pt x="235" y="152"/>
                    <a:pt x="235" y="152"/>
                  </a:cubicBezTo>
                  <a:cubicBezTo>
                    <a:pt x="236" y="154"/>
                    <a:pt x="236" y="154"/>
                    <a:pt x="236" y="154"/>
                  </a:cubicBezTo>
                  <a:cubicBezTo>
                    <a:pt x="236" y="157"/>
                    <a:pt x="236" y="157"/>
                    <a:pt x="236" y="157"/>
                  </a:cubicBezTo>
                  <a:cubicBezTo>
                    <a:pt x="237" y="157"/>
                    <a:pt x="237" y="157"/>
                    <a:pt x="237" y="157"/>
                  </a:cubicBezTo>
                  <a:cubicBezTo>
                    <a:pt x="236" y="158"/>
                    <a:pt x="236" y="158"/>
                    <a:pt x="236" y="158"/>
                  </a:cubicBezTo>
                  <a:cubicBezTo>
                    <a:pt x="236" y="159"/>
                    <a:pt x="236" y="159"/>
                    <a:pt x="236" y="159"/>
                  </a:cubicBezTo>
                  <a:cubicBezTo>
                    <a:pt x="235" y="159"/>
                    <a:pt x="235" y="159"/>
                    <a:pt x="235" y="159"/>
                  </a:cubicBezTo>
                  <a:cubicBezTo>
                    <a:pt x="237" y="161"/>
                    <a:pt x="237" y="161"/>
                    <a:pt x="237" y="161"/>
                  </a:cubicBezTo>
                  <a:cubicBezTo>
                    <a:pt x="239" y="161"/>
                    <a:pt x="239" y="161"/>
                    <a:pt x="239" y="161"/>
                  </a:cubicBezTo>
                  <a:cubicBezTo>
                    <a:pt x="241" y="161"/>
                    <a:pt x="241" y="161"/>
                    <a:pt x="241" y="161"/>
                  </a:cubicBezTo>
                  <a:cubicBezTo>
                    <a:pt x="242" y="162"/>
                    <a:pt x="242" y="162"/>
                    <a:pt x="242" y="162"/>
                  </a:cubicBezTo>
                  <a:cubicBezTo>
                    <a:pt x="242" y="163"/>
                    <a:pt x="242" y="163"/>
                    <a:pt x="242" y="163"/>
                  </a:cubicBezTo>
                  <a:cubicBezTo>
                    <a:pt x="243" y="164"/>
                    <a:pt x="243" y="164"/>
                    <a:pt x="243" y="164"/>
                  </a:cubicBezTo>
                  <a:cubicBezTo>
                    <a:pt x="245" y="164"/>
                    <a:pt x="245" y="164"/>
                    <a:pt x="245" y="164"/>
                  </a:cubicBezTo>
                  <a:cubicBezTo>
                    <a:pt x="248" y="166"/>
                    <a:pt x="248" y="166"/>
                    <a:pt x="248" y="166"/>
                  </a:cubicBezTo>
                  <a:cubicBezTo>
                    <a:pt x="247" y="166"/>
                    <a:pt x="247" y="166"/>
                    <a:pt x="247" y="166"/>
                  </a:cubicBezTo>
                  <a:cubicBezTo>
                    <a:pt x="248" y="164"/>
                    <a:pt x="248" y="164"/>
                    <a:pt x="248" y="164"/>
                  </a:cubicBezTo>
                  <a:cubicBezTo>
                    <a:pt x="249" y="163"/>
                    <a:pt x="249" y="163"/>
                    <a:pt x="249" y="163"/>
                  </a:cubicBezTo>
                  <a:cubicBezTo>
                    <a:pt x="250" y="162"/>
                    <a:pt x="250" y="162"/>
                    <a:pt x="250" y="162"/>
                  </a:cubicBezTo>
                  <a:cubicBezTo>
                    <a:pt x="253" y="164"/>
                    <a:pt x="253" y="164"/>
                    <a:pt x="253" y="164"/>
                  </a:cubicBezTo>
                  <a:cubicBezTo>
                    <a:pt x="255" y="164"/>
                    <a:pt x="255" y="164"/>
                    <a:pt x="255" y="164"/>
                  </a:cubicBezTo>
                  <a:cubicBezTo>
                    <a:pt x="255" y="165"/>
                    <a:pt x="255" y="165"/>
                    <a:pt x="255" y="165"/>
                  </a:cubicBezTo>
                  <a:cubicBezTo>
                    <a:pt x="256" y="167"/>
                    <a:pt x="256" y="167"/>
                    <a:pt x="256" y="167"/>
                  </a:cubicBezTo>
                  <a:cubicBezTo>
                    <a:pt x="256" y="165"/>
                    <a:pt x="256" y="165"/>
                    <a:pt x="256" y="165"/>
                  </a:cubicBezTo>
                  <a:cubicBezTo>
                    <a:pt x="255" y="164"/>
                    <a:pt x="255" y="164"/>
                    <a:pt x="255" y="164"/>
                  </a:cubicBezTo>
                  <a:cubicBezTo>
                    <a:pt x="254" y="164"/>
                    <a:pt x="254" y="164"/>
                    <a:pt x="254" y="164"/>
                  </a:cubicBezTo>
                  <a:cubicBezTo>
                    <a:pt x="253" y="163"/>
                    <a:pt x="253" y="163"/>
                    <a:pt x="253" y="163"/>
                  </a:cubicBezTo>
                  <a:cubicBezTo>
                    <a:pt x="250" y="162"/>
                    <a:pt x="250" y="162"/>
                    <a:pt x="250" y="162"/>
                  </a:cubicBezTo>
                  <a:cubicBezTo>
                    <a:pt x="249" y="162"/>
                    <a:pt x="249" y="162"/>
                    <a:pt x="249" y="162"/>
                  </a:cubicBezTo>
                  <a:cubicBezTo>
                    <a:pt x="247" y="164"/>
                    <a:pt x="247" y="164"/>
                    <a:pt x="247" y="164"/>
                  </a:cubicBezTo>
                  <a:cubicBezTo>
                    <a:pt x="246" y="163"/>
                    <a:pt x="246" y="163"/>
                    <a:pt x="246" y="163"/>
                  </a:cubicBezTo>
                  <a:cubicBezTo>
                    <a:pt x="246" y="163"/>
                    <a:pt x="246" y="163"/>
                    <a:pt x="246" y="163"/>
                  </a:cubicBezTo>
                  <a:cubicBezTo>
                    <a:pt x="244" y="163"/>
                    <a:pt x="244" y="163"/>
                    <a:pt x="244" y="163"/>
                  </a:cubicBezTo>
                  <a:cubicBezTo>
                    <a:pt x="242" y="161"/>
                    <a:pt x="242" y="161"/>
                    <a:pt x="242" y="161"/>
                  </a:cubicBezTo>
                  <a:cubicBezTo>
                    <a:pt x="241" y="160"/>
                    <a:pt x="241" y="160"/>
                    <a:pt x="241" y="160"/>
                  </a:cubicBezTo>
                  <a:cubicBezTo>
                    <a:pt x="239" y="160"/>
                    <a:pt x="239" y="160"/>
                    <a:pt x="239" y="160"/>
                  </a:cubicBezTo>
                  <a:cubicBezTo>
                    <a:pt x="238" y="158"/>
                    <a:pt x="238" y="158"/>
                    <a:pt x="238" y="158"/>
                  </a:cubicBezTo>
                  <a:cubicBezTo>
                    <a:pt x="238" y="159"/>
                    <a:pt x="238" y="159"/>
                    <a:pt x="238" y="159"/>
                  </a:cubicBezTo>
                  <a:cubicBezTo>
                    <a:pt x="239" y="159"/>
                    <a:pt x="239" y="159"/>
                    <a:pt x="239" y="159"/>
                  </a:cubicBezTo>
                  <a:cubicBezTo>
                    <a:pt x="240" y="156"/>
                    <a:pt x="240" y="156"/>
                    <a:pt x="240" y="156"/>
                  </a:cubicBezTo>
                  <a:cubicBezTo>
                    <a:pt x="240" y="155"/>
                    <a:pt x="240" y="155"/>
                    <a:pt x="240" y="155"/>
                  </a:cubicBezTo>
                  <a:cubicBezTo>
                    <a:pt x="238" y="154"/>
                    <a:pt x="238" y="154"/>
                    <a:pt x="238" y="154"/>
                  </a:cubicBezTo>
                  <a:cubicBezTo>
                    <a:pt x="238" y="152"/>
                    <a:pt x="238" y="152"/>
                    <a:pt x="238" y="152"/>
                  </a:cubicBezTo>
                  <a:cubicBezTo>
                    <a:pt x="236" y="149"/>
                    <a:pt x="236" y="149"/>
                    <a:pt x="236" y="149"/>
                  </a:cubicBezTo>
                  <a:cubicBezTo>
                    <a:pt x="235" y="149"/>
                    <a:pt x="235" y="149"/>
                    <a:pt x="235" y="149"/>
                  </a:cubicBezTo>
                  <a:cubicBezTo>
                    <a:pt x="234" y="147"/>
                    <a:pt x="234" y="147"/>
                    <a:pt x="234" y="147"/>
                  </a:cubicBezTo>
                  <a:cubicBezTo>
                    <a:pt x="234" y="146"/>
                    <a:pt x="234" y="146"/>
                    <a:pt x="234" y="146"/>
                  </a:cubicBezTo>
                  <a:cubicBezTo>
                    <a:pt x="234" y="145"/>
                    <a:pt x="234" y="145"/>
                    <a:pt x="234" y="145"/>
                  </a:cubicBezTo>
                  <a:cubicBezTo>
                    <a:pt x="233" y="142"/>
                    <a:pt x="233" y="142"/>
                    <a:pt x="233" y="142"/>
                  </a:cubicBezTo>
                  <a:cubicBezTo>
                    <a:pt x="232" y="141"/>
                    <a:pt x="232" y="141"/>
                    <a:pt x="232" y="141"/>
                  </a:cubicBezTo>
                  <a:cubicBezTo>
                    <a:pt x="231" y="141"/>
                    <a:pt x="231" y="141"/>
                    <a:pt x="231" y="141"/>
                  </a:cubicBezTo>
                  <a:cubicBezTo>
                    <a:pt x="229" y="140"/>
                    <a:pt x="229" y="140"/>
                    <a:pt x="229" y="140"/>
                  </a:cubicBezTo>
                  <a:cubicBezTo>
                    <a:pt x="226" y="140"/>
                    <a:pt x="226" y="140"/>
                    <a:pt x="226" y="140"/>
                  </a:cubicBezTo>
                  <a:cubicBezTo>
                    <a:pt x="226" y="139"/>
                    <a:pt x="226" y="139"/>
                    <a:pt x="226" y="139"/>
                  </a:cubicBezTo>
                  <a:cubicBezTo>
                    <a:pt x="224" y="138"/>
                    <a:pt x="224" y="138"/>
                    <a:pt x="224" y="138"/>
                  </a:cubicBezTo>
                  <a:cubicBezTo>
                    <a:pt x="224" y="136"/>
                    <a:pt x="224" y="136"/>
                    <a:pt x="224" y="136"/>
                  </a:cubicBezTo>
                  <a:cubicBezTo>
                    <a:pt x="223" y="136"/>
                    <a:pt x="223" y="136"/>
                    <a:pt x="223" y="136"/>
                  </a:cubicBezTo>
                  <a:cubicBezTo>
                    <a:pt x="223" y="135"/>
                    <a:pt x="223" y="135"/>
                    <a:pt x="223" y="135"/>
                  </a:cubicBezTo>
                  <a:cubicBezTo>
                    <a:pt x="222" y="136"/>
                    <a:pt x="222" y="136"/>
                    <a:pt x="222" y="136"/>
                  </a:cubicBezTo>
                  <a:cubicBezTo>
                    <a:pt x="218" y="135"/>
                    <a:pt x="218" y="135"/>
                    <a:pt x="218" y="135"/>
                  </a:cubicBezTo>
                  <a:cubicBezTo>
                    <a:pt x="217" y="136"/>
                    <a:pt x="217" y="136"/>
                    <a:pt x="217" y="136"/>
                  </a:cubicBezTo>
                  <a:cubicBezTo>
                    <a:pt x="215" y="135"/>
                    <a:pt x="215" y="135"/>
                    <a:pt x="215" y="135"/>
                  </a:cubicBezTo>
                  <a:cubicBezTo>
                    <a:pt x="215" y="133"/>
                    <a:pt x="215" y="133"/>
                    <a:pt x="215" y="133"/>
                  </a:cubicBezTo>
                  <a:cubicBezTo>
                    <a:pt x="214" y="133"/>
                    <a:pt x="214" y="133"/>
                    <a:pt x="214" y="133"/>
                  </a:cubicBezTo>
                  <a:cubicBezTo>
                    <a:pt x="214" y="132"/>
                    <a:pt x="214" y="132"/>
                    <a:pt x="214" y="132"/>
                  </a:cubicBezTo>
                  <a:cubicBezTo>
                    <a:pt x="214" y="131"/>
                    <a:pt x="214" y="131"/>
                    <a:pt x="214" y="131"/>
                  </a:cubicBezTo>
                  <a:cubicBezTo>
                    <a:pt x="213" y="128"/>
                    <a:pt x="213" y="128"/>
                    <a:pt x="213" y="128"/>
                  </a:cubicBezTo>
                  <a:cubicBezTo>
                    <a:pt x="211" y="127"/>
                    <a:pt x="211" y="127"/>
                    <a:pt x="211" y="127"/>
                  </a:cubicBezTo>
                  <a:cubicBezTo>
                    <a:pt x="211" y="126"/>
                    <a:pt x="211" y="126"/>
                    <a:pt x="211" y="126"/>
                  </a:cubicBezTo>
                  <a:cubicBezTo>
                    <a:pt x="211" y="126"/>
                    <a:pt x="211" y="126"/>
                    <a:pt x="211" y="126"/>
                  </a:cubicBezTo>
                  <a:cubicBezTo>
                    <a:pt x="210" y="126"/>
                    <a:pt x="210" y="126"/>
                    <a:pt x="210" y="126"/>
                  </a:cubicBezTo>
                  <a:cubicBezTo>
                    <a:pt x="209" y="125"/>
                    <a:pt x="209" y="125"/>
                    <a:pt x="209" y="125"/>
                  </a:cubicBezTo>
                  <a:cubicBezTo>
                    <a:pt x="210" y="124"/>
                    <a:pt x="210" y="124"/>
                    <a:pt x="210" y="124"/>
                  </a:cubicBezTo>
                  <a:cubicBezTo>
                    <a:pt x="210" y="123"/>
                    <a:pt x="210" y="123"/>
                    <a:pt x="210" y="123"/>
                  </a:cubicBezTo>
                  <a:cubicBezTo>
                    <a:pt x="208" y="122"/>
                    <a:pt x="208" y="122"/>
                    <a:pt x="208" y="122"/>
                  </a:cubicBezTo>
                  <a:cubicBezTo>
                    <a:pt x="209" y="121"/>
                    <a:pt x="209" y="121"/>
                    <a:pt x="209" y="121"/>
                  </a:cubicBezTo>
                  <a:cubicBezTo>
                    <a:pt x="211" y="121"/>
                    <a:pt x="211" y="121"/>
                    <a:pt x="211" y="121"/>
                  </a:cubicBezTo>
                  <a:cubicBezTo>
                    <a:pt x="212" y="120"/>
                    <a:pt x="212" y="120"/>
                    <a:pt x="212" y="120"/>
                  </a:cubicBezTo>
                  <a:cubicBezTo>
                    <a:pt x="214" y="120"/>
                    <a:pt x="214" y="120"/>
                    <a:pt x="214" y="120"/>
                  </a:cubicBezTo>
                  <a:cubicBezTo>
                    <a:pt x="217" y="119"/>
                    <a:pt x="217" y="119"/>
                    <a:pt x="217" y="119"/>
                  </a:cubicBezTo>
                  <a:cubicBezTo>
                    <a:pt x="221" y="118"/>
                    <a:pt x="221" y="118"/>
                    <a:pt x="221" y="118"/>
                  </a:cubicBezTo>
                  <a:cubicBezTo>
                    <a:pt x="223" y="117"/>
                    <a:pt x="223" y="117"/>
                    <a:pt x="223" y="117"/>
                  </a:cubicBezTo>
                  <a:cubicBezTo>
                    <a:pt x="224" y="117"/>
                    <a:pt x="224" y="117"/>
                    <a:pt x="224" y="117"/>
                  </a:cubicBezTo>
                  <a:cubicBezTo>
                    <a:pt x="225" y="117"/>
                    <a:pt x="225" y="117"/>
                    <a:pt x="225" y="117"/>
                  </a:cubicBezTo>
                  <a:cubicBezTo>
                    <a:pt x="226" y="116"/>
                    <a:pt x="226" y="116"/>
                    <a:pt x="226" y="116"/>
                  </a:cubicBezTo>
                  <a:cubicBezTo>
                    <a:pt x="227" y="115"/>
                    <a:pt x="227" y="115"/>
                    <a:pt x="227" y="115"/>
                  </a:cubicBezTo>
                  <a:cubicBezTo>
                    <a:pt x="229" y="114"/>
                    <a:pt x="229" y="114"/>
                    <a:pt x="229" y="114"/>
                  </a:cubicBezTo>
                  <a:cubicBezTo>
                    <a:pt x="233" y="113"/>
                    <a:pt x="233" y="113"/>
                    <a:pt x="233" y="113"/>
                  </a:cubicBezTo>
                  <a:cubicBezTo>
                    <a:pt x="233" y="113"/>
                    <a:pt x="233" y="113"/>
                    <a:pt x="233" y="113"/>
                  </a:cubicBezTo>
                  <a:cubicBezTo>
                    <a:pt x="233" y="114"/>
                    <a:pt x="233" y="114"/>
                    <a:pt x="233" y="114"/>
                  </a:cubicBezTo>
                  <a:cubicBezTo>
                    <a:pt x="233" y="115"/>
                    <a:pt x="233" y="115"/>
                    <a:pt x="233" y="115"/>
                  </a:cubicBezTo>
                  <a:cubicBezTo>
                    <a:pt x="232" y="116"/>
                    <a:pt x="232" y="116"/>
                    <a:pt x="232" y="116"/>
                  </a:cubicBezTo>
                  <a:cubicBezTo>
                    <a:pt x="231" y="118"/>
                    <a:pt x="231" y="118"/>
                    <a:pt x="231" y="118"/>
                  </a:cubicBezTo>
                  <a:cubicBezTo>
                    <a:pt x="231" y="119"/>
                    <a:pt x="231" y="119"/>
                    <a:pt x="231" y="119"/>
                  </a:cubicBezTo>
                  <a:cubicBezTo>
                    <a:pt x="233" y="121"/>
                    <a:pt x="233" y="121"/>
                    <a:pt x="233" y="121"/>
                  </a:cubicBezTo>
                  <a:cubicBezTo>
                    <a:pt x="235" y="121"/>
                    <a:pt x="235" y="121"/>
                    <a:pt x="235" y="121"/>
                  </a:cubicBezTo>
                  <a:cubicBezTo>
                    <a:pt x="234" y="120"/>
                    <a:pt x="234" y="120"/>
                    <a:pt x="234" y="120"/>
                  </a:cubicBezTo>
                  <a:cubicBezTo>
                    <a:pt x="232" y="118"/>
                    <a:pt x="232" y="118"/>
                    <a:pt x="232" y="118"/>
                  </a:cubicBezTo>
                  <a:cubicBezTo>
                    <a:pt x="232" y="118"/>
                    <a:pt x="232" y="118"/>
                    <a:pt x="232" y="118"/>
                  </a:cubicBezTo>
                  <a:cubicBezTo>
                    <a:pt x="233" y="117"/>
                    <a:pt x="233" y="117"/>
                    <a:pt x="233" y="117"/>
                  </a:cubicBezTo>
                  <a:cubicBezTo>
                    <a:pt x="235" y="115"/>
                    <a:pt x="235" y="115"/>
                    <a:pt x="235" y="115"/>
                  </a:cubicBezTo>
                  <a:cubicBezTo>
                    <a:pt x="236" y="113"/>
                    <a:pt x="236" y="113"/>
                    <a:pt x="236" y="113"/>
                  </a:cubicBezTo>
                  <a:cubicBezTo>
                    <a:pt x="235" y="112"/>
                    <a:pt x="235" y="112"/>
                    <a:pt x="235" y="112"/>
                  </a:cubicBezTo>
                  <a:cubicBezTo>
                    <a:pt x="234" y="112"/>
                    <a:pt x="234" y="112"/>
                    <a:pt x="234" y="112"/>
                  </a:cubicBezTo>
                  <a:cubicBezTo>
                    <a:pt x="232" y="111"/>
                    <a:pt x="232" y="111"/>
                    <a:pt x="232" y="111"/>
                  </a:cubicBezTo>
                  <a:cubicBezTo>
                    <a:pt x="233" y="110"/>
                    <a:pt x="233" y="110"/>
                    <a:pt x="233" y="110"/>
                  </a:cubicBezTo>
                  <a:cubicBezTo>
                    <a:pt x="231" y="110"/>
                    <a:pt x="231" y="110"/>
                    <a:pt x="231" y="110"/>
                  </a:cubicBezTo>
                  <a:cubicBezTo>
                    <a:pt x="230" y="111"/>
                    <a:pt x="230" y="111"/>
                    <a:pt x="230" y="111"/>
                  </a:cubicBezTo>
                  <a:cubicBezTo>
                    <a:pt x="230" y="110"/>
                    <a:pt x="230" y="110"/>
                    <a:pt x="230" y="110"/>
                  </a:cubicBezTo>
                  <a:cubicBezTo>
                    <a:pt x="229" y="109"/>
                    <a:pt x="229" y="109"/>
                    <a:pt x="229" y="109"/>
                  </a:cubicBezTo>
                  <a:cubicBezTo>
                    <a:pt x="227" y="109"/>
                    <a:pt x="227" y="109"/>
                    <a:pt x="227" y="109"/>
                  </a:cubicBezTo>
                  <a:cubicBezTo>
                    <a:pt x="226" y="109"/>
                    <a:pt x="226" y="109"/>
                    <a:pt x="226" y="109"/>
                  </a:cubicBezTo>
                  <a:cubicBezTo>
                    <a:pt x="225" y="108"/>
                    <a:pt x="225" y="108"/>
                    <a:pt x="225" y="108"/>
                  </a:cubicBezTo>
                  <a:cubicBezTo>
                    <a:pt x="226" y="107"/>
                    <a:pt x="226" y="107"/>
                    <a:pt x="226" y="107"/>
                  </a:cubicBezTo>
                  <a:cubicBezTo>
                    <a:pt x="226" y="107"/>
                    <a:pt x="226" y="107"/>
                    <a:pt x="226" y="107"/>
                  </a:cubicBezTo>
                  <a:cubicBezTo>
                    <a:pt x="226" y="106"/>
                    <a:pt x="226" y="106"/>
                    <a:pt x="226" y="106"/>
                  </a:cubicBezTo>
                  <a:cubicBezTo>
                    <a:pt x="227" y="107"/>
                    <a:pt x="227" y="107"/>
                    <a:pt x="227" y="107"/>
                  </a:cubicBezTo>
                  <a:cubicBezTo>
                    <a:pt x="229" y="107"/>
                    <a:pt x="229" y="107"/>
                    <a:pt x="229" y="107"/>
                  </a:cubicBezTo>
                  <a:cubicBezTo>
                    <a:pt x="230" y="107"/>
                    <a:pt x="230" y="107"/>
                    <a:pt x="230" y="107"/>
                  </a:cubicBezTo>
                  <a:cubicBezTo>
                    <a:pt x="229" y="106"/>
                    <a:pt x="229" y="106"/>
                    <a:pt x="229" y="106"/>
                  </a:cubicBezTo>
                  <a:cubicBezTo>
                    <a:pt x="229" y="106"/>
                    <a:pt x="229" y="106"/>
                    <a:pt x="229" y="106"/>
                  </a:cubicBezTo>
                  <a:cubicBezTo>
                    <a:pt x="228" y="107"/>
                    <a:pt x="228" y="107"/>
                    <a:pt x="228" y="107"/>
                  </a:cubicBezTo>
                  <a:cubicBezTo>
                    <a:pt x="227" y="106"/>
                    <a:pt x="227" y="106"/>
                    <a:pt x="227" y="106"/>
                  </a:cubicBezTo>
                  <a:cubicBezTo>
                    <a:pt x="227" y="105"/>
                    <a:pt x="227" y="105"/>
                    <a:pt x="227" y="105"/>
                  </a:cubicBezTo>
                  <a:cubicBezTo>
                    <a:pt x="225" y="105"/>
                    <a:pt x="225" y="105"/>
                    <a:pt x="225" y="105"/>
                  </a:cubicBezTo>
                  <a:cubicBezTo>
                    <a:pt x="223" y="104"/>
                    <a:pt x="223" y="104"/>
                    <a:pt x="223" y="104"/>
                  </a:cubicBezTo>
                  <a:cubicBezTo>
                    <a:pt x="222" y="105"/>
                    <a:pt x="222" y="105"/>
                    <a:pt x="222" y="105"/>
                  </a:cubicBezTo>
                  <a:cubicBezTo>
                    <a:pt x="222" y="104"/>
                    <a:pt x="222" y="104"/>
                    <a:pt x="222" y="104"/>
                  </a:cubicBezTo>
                  <a:cubicBezTo>
                    <a:pt x="222" y="103"/>
                    <a:pt x="222" y="103"/>
                    <a:pt x="222" y="103"/>
                  </a:cubicBezTo>
                  <a:cubicBezTo>
                    <a:pt x="222" y="102"/>
                    <a:pt x="222" y="102"/>
                    <a:pt x="222" y="102"/>
                  </a:cubicBezTo>
                  <a:cubicBezTo>
                    <a:pt x="221" y="101"/>
                    <a:pt x="221" y="101"/>
                    <a:pt x="221" y="101"/>
                  </a:cubicBezTo>
                  <a:cubicBezTo>
                    <a:pt x="222" y="101"/>
                    <a:pt x="222" y="101"/>
                    <a:pt x="222" y="101"/>
                  </a:cubicBezTo>
                  <a:cubicBezTo>
                    <a:pt x="223" y="101"/>
                    <a:pt x="223" y="101"/>
                    <a:pt x="223" y="101"/>
                  </a:cubicBezTo>
                  <a:cubicBezTo>
                    <a:pt x="224" y="103"/>
                    <a:pt x="224" y="103"/>
                    <a:pt x="224" y="103"/>
                  </a:cubicBezTo>
                  <a:cubicBezTo>
                    <a:pt x="225" y="102"/>
                    <a:pt x="225" y="102"/>
                    <a:pt x="225" y="102"/>
                  </a:cubicBezTo>
                  <a:cubicBezTo>
                    <a:pt x="226" y="104"/>
                    <a:pt x="226" y="104"/>
                    <a:pt x="226" y="104"/>
                  </a:cubicBezTo>
                  <a:cubicBezTo>
                    <a:pt x="226" y="103"/>
                    <a:pt x="226" y="103"/>
                    <a:pt x="226" y="103"/>
                  </a:cubicBezTo>
                  <a:cubicBezTo>
                    <a:pt x="226" y="102"/>
                    <a:pt x="226" y="102"/>
                    <a:pt x="226" y="102"/>
                  </a:cubicBezTo>
                  <a:cubicBezTo>
                    <a:pt x="227" y="102"/>
                    <a:pt x="227" y="102"/>
                    <a:pt x="227" y="102"/>
                  </a:cubicBezTo>
                  <a:cubicBezTo>
                    <a:pt x="227" y="100"/>
                    <a:pt x="227" y="100"/>
                    <a:pt x="227" y="100"/>
                  </a:cubicBezTo>
                  <a:cubicBezTo>
                    <a:pt x="226" y="99"/>
                    <a:pt x="226" y="99"/>
                    <a:pt x="226" y="99"/>
                  </a:cubicBezTo>
                  <a:cubicBezTo>
                    <a:pt x="227" y="99"/>
                    <a:pt x="227" y="99"/>
                    <a:pt x="227" y="99"/>
                  </a:cubicBezTo>
                  <a:cubicBezTo>
                    <a:pt x="228" y="99"/>
                    <a:pt x="228" y="99"/>
                    <a:pt x="228" y="99"/>
                  </a:cubicBezTo>
                  <a:cubicBezTo>
                    <a:pt x="228" y="98"/>
                    <a:pt x="228" y="98"/>
                    <a:pt x="228" y="98"/>
                  </a:cubicBezTo>
                  <a:cubicBezTo>
                    <a:pt x="226" y="97"/>
                    <a:pt x="226" y="97"/>
                    <a:pt x="226" y="97"/>
                  </a:cubicBezTo>
                  <a:cubicBezTo>
                    <a:pt x="225" y="98"/>
                    <a:pt x="225" y="98"/>
                    <a:pt x="225" y="98"/>
                  </a:cubicBezTo>
                  <a:cubicBezTo>
                    <a:pt x="224" y="98"/>
                    <a:pt x="224" y="98"/>
                    <a:pt x="224" y="98"/>
                  </a:cubicBezTo>
                  <a:cubicBezTo>
                    <a:pt x="224" y="97"/>
                    <a:pt x="224" y="97"/>
                    <a:pt x="224" y="97"/>
                  </a:cubicBezTo>
                  <a:cubicBezTo>
                    <a:pt x="225" y="96"/>
                    <a:pt x="225" y="96"/>
                    <a:pt x="225" y="96"/>
                  </a:cubicBezTo>
                  <a:cubicBezTo>
                    <a:pt x="227" y="96"/>
                    <a:pt x="227" y="96"/>
                    <a:pt x="227" y="96"/>
                  </a:cubicBezTo>
                  <a:cubicBezTo>
                    <a:pt x="229" y="96"/>
                    <a:pt x="229" y="96"/>
                    <a:pt x="229" y="96"/>
                  </a:cubicBezTo>
                  <a:cubicBezTo>
                    <a:pt x="229" y="95"/>
                    <a:pt x="229" y="95"/>
                    <a:pt x="229" y="95"/>
                  </a:cubicBezTo>
                  <a:cubicBezTo>
                    <a:pt x="230" y="94"/>
                    <a:pt x="230" y="94"/>
                    <a:pt x="230" y="94"/>
                  </a:cubicBezTo>
                  <a:cubicBezTo>
                    <a:pt x="230" y="93"/>
                    <a:pt x="230" y="93"/>
                    <a:pt x="230" y="93"/>
                  </a:cubicBezTo>
                  <a:cubicBezTo>
                    <a:pt x="230" y="92"/>
                    <a:pt x="230" y="92"/>
                    <a:pt x="230" y="92"/>
                  </a:cubicBezTo>
                  <a:cubicBezTo>
                    <a:pt x="230" y="92"/>
                    <a:pt x="230" y="92"/>
                    <a:pt x="230" y="92"/>
                  </a:cubicBezTo>
                  <a:cubicBezTo>
                    <a:pt x="231" y="91"/>
                    <a:pt x="231" y="91"/>
                    <a:pt x="231" y="91"/>
                  </a:cubicBezTo>
                  <a:cubicBezTo>
                    <a:pt x="231" y="91"/>
                    <a:pt x="231" y="91"/>
                    <a:pt x="231" y="91"/>
                  </a:cubicBezTo>
                  <a:cubicBezTo>
                    <a:pt x="232" y="91"/>
                    <a:pt x="232" y="91"/>
                    <a:pt x="232" y="91"/>
                  </a:cubicBezTo>
                  <a:cubicBezTo>
                    <a:pt x="232" y="91"/>
                    <a:pt x="232" y="91"/>
                    <a:pt x="232" y="91"/>
                  </a:cubicBezTo>
                  <a:cubicBezTo>
                    <a:pt x="233" y="90"/>
                    <a:pt x="233" y="90"/>
                    <a:pt x="233" y="90"/>
                  </a:cubicBezTo>
                  <a:cubicBezTo>
                    <a:pt x="233" y="90"/>
                    <a:pt x="233" y="90"/>
                    <a:pt x="233" y="90"/>
                  </a:cubicBezTo>
                  <a:cubicBezTo>
                    <a:pt x="233" y="89"/>
                    <a:pt x="233" y="89"/>
                    <a:pt x="233" y="89"/>
                  </a:cubicBezTo>
                  <a:cubicBezTo>
                    <a:pt x="233" y="89"/>
                    <a:pt x="233" y="89"/>
                    <a:pt x="233" y="89"/>
                  </a:cubicBezTo>
                  <a:cubicBezTo>
                    <a:pt x="234" y="88"/>
                    <a:pt x="234" y="88"/>
                    <a:pt x="234" y="88"/>
                  </a:cubicBezTo>
                  <a:cubicBezTo>
                    <a:pt x="235" y="88"/>
                    <a:pt x="235" y="88"/>
                    <a:pt x="235" y="88"/>
                  </a:cubicBezTo>
                  <a:cubicBezTo>
                    <a:pt x="235" y="87"/>
                    <a:pt x="235" y="87"/>
                    <a:pt x="235" y="87"/>
                  </a:cubicBezTo>
                  <a:cubicBezTo>
                    <a:pt x="236" y="87"/>
                    <a:pt x="236" y="87"/>
                    <a:pt x="236" y="87"/>
                  </a:cubicBezTo>
                  <a:cubicBezTo>
                    <a:pt x="237" y="87"/>
                    <a:pt x="237" y="87"/>
                    <a:pt x="237" y="87"/>
                  </a:cubicBezTo>
                  <a:cubicBezTo>
                    <a:pt x="239" y="87"/>
                    <a:pt x="239" y="87"/>
                    <a:pt x="239" y="87"/>
                  </a:cubicBezTo>
                  <a:cubicBezTo>
                    <a:pt x="238" y="86"/>
                    <a:pt x="238" y="86"/>
                    <a:pt x="238" y="86"/>
                  </a:cubicBezTo>
                  <a:cubicBezTo>
                    <a:pt x="239" y="85"/>
                    <a:pt x="239" y="85"/>
                    <a:pt x="239" y="85"/>
                  </a:cubicBezTo>
                  <a:cubicBezTo>
                    <a:pt x="241" y="85"/>
                    <a:pt x="241" y="85"/>
                    <a:pt x="241" y="85"/>
                  </a:cubicBezTo>
                  <a:cubicBezTo>
                    <a:pt x="242" y="84"/>
                    <a:pt x="242" y="84"/>
                    <a:pt x="242" y="84"/>
                  </a:cubicBezTo>
                  <a:cubicBezTo>
                    <a:pt x="243" y="83"/>
                    <a:pt x="243" y="83"/>
                    <a:pt x="243" y="83"/>
                  </a:cubicBezTo>
                  <a:cubicBezTo>
                    <a:pt x="246" y="82"/>
                    <a:pt x="246" y="82"/>
                    <a:pt x="246" y="82"/>
                  </a:cubicBezTo>
                  <a:cubicBezTo>
                    <a:pt x="246" y="81"/>
                    <a:pt x="246" y="81"/>
                    <a:pt x="246" y="81"/>
                  </a:cubicBezTo>
                  <a:cubicBezTo>
                    <a:pt x="246" y="81"/>
                    <a:pt x="246" y="81"/>
                    <a:pt x="246" y="81"/>
                  </a:cubicBezTo>
                  <a:cubicBezTo>
                    <a:pt x="244" y="82"/>
                    <a:pt x="244" y="82"/>
                    <a:pt x="244" y="82"/>
                  </a:cubicBezTo>
                  <a:cubicBezTo>
                    <a:pt x="243" y="81"/>
                    <a:pt x="243" y="81"/>
                    <a:pt x="243" y="81"/>
                  </a:cubicBezTo>
                  <a:cubicBezTo>
                    <a:pt x="242" y="83"/>
                    <a:pt x="242" y="83"/>
                    <a:pt x="242" y="83"/>
                  </a:cubicBezTo>
                  <a:cubicBezTo>
                    <a:pt x="241" y="82"/>
                    <a:pt x="241" y="82"/>
                    <a:pt x="241" y="82"/>
                  </a:cubicBezTo>
                  <a:cubicBezTo>
                    <a:pt x="241" y="80"/>
                    <a:pt x="241" y="80"/>
                    <a:pt x="241" y="80"/>
                  </a:cubicBezTo>
                  <a:cubicBezTo>
                    <a:pt x="242" y="79"/>
                    <a:pt x="242" y="79"/>
                    <a:pt x="242" y="79"/>
                  </a:cubicBezTo>
                  <a:cubicBezTo>
                    <a:pt x="242" y="78"/>
                    <a:pt x="242" y="78"/>
                    <a:pt x="242" y="78"/>
                  </a:cubicBezTo>
                  <a:cubicBezTo>
                    <a:pt x="243" y="79"/>
                    <a:pt x="243" y="79"/>
                    <a:pt x="243" y="79"/>
                  </a:cubicBezTo>
                  <a:cubicBezTo>
                    <a:pt x="243" y="79"/>
                    <a:pt x="243" y="79"/>
                    <a:pt x="243" y="79"/>
                  </a:cubicBezTo>
                  <a:cubicBezTo>
                    <a:pt x="243" y="79"/>
                    <a:pt x="243" y="79"/>
                    <a:pt x="243" y="79"/>
                  </a:cubicBezTo>
                  <a:cubicBezTo>
                    <a:pt x="244" y="78"/>
                    <a:pt x="244" y="78"/>
                    <a:pt x="244" y="78"/>
                  </a:cubicBezTo>
                  <a:cubicBezTo>
                    <a:pt x="243" y="77"/>
                    <a:pt x="243" y="77"/>
                    <a:pt x="243" y="77"/>
                  </a:cubicBezTo>
                  <a:cubicBezTo>
                    <a:pt x="244" y="77"/>
                    <a:pt x="244" y="77"/>
                    <a:pt x="244" y="77"/>
                  </a:cubicBezTo>
                  <a:cubicBezTo>
                    <a:pt x="245" y="78"/>
                    <a:pt x="245" y="78"/>
                    <a:pt x="245" y="78"/>
                  </a:cubicBezTo>
                  <a:cubicBezTo>
                    <a:pt x="246" y="78"/>
                    <a:pt x="246" y="78"/>
                    <a:pt x="246" y="78"/>
                  </a:cubicBezTo>
                  <a:cubicBezTo>
                    <a:pt x="248" y="77"/>
                    <a:pt x="248" y="77"/>
                    <a:pt x="248" y="77"/>
                  </a:cubicBezTo>
                  <a:cubicBezTo>
                    <a:pt x="249" y="77"/>
                    <a:pt x="249" y="77"/>
                    <a:pt x="249" y="77"/>
                  </a:cubicBezTo>
                  <a:cubicBezTo>
                    <a:pt x="252" y="76"/>
                    <a:pt x="252" y="76"/>
                    <a:pt x="252" y="76"/>
                  </a:cubicBezTo>
                  <a:cubicBezTo>
                    <a:pt x="253" y="76"/>
                    <a:pt x="253" y="76"/>
                    <a:pt x="253" y="76"/>
                  </a:cubicBezTo>
                  <a:cubicBezTo>
                    <a:pt x="254" y="77"/>
                    <a:pt x="254" y="77"/>
                    <a:pt x="254" y="77"/>
                  </a:cubicBezTo>
                  <a:cubicBezTo>
                    <a:pt x="253" y="80"/>
                    <a:pt x="253" y="80"/>
                    <a:pt x="253" y="80"/>
                  </a:cubicBezTo>
                  <a:cubicBezTo>
                    <a:pt x="253" y="80"/>
                    <a:pt x="253" y="80"/>
                    <a:pt x="253" y="80"/>
                  </a:cubicBezTo>
                  <a:cubicBezTo>
                    <a:pt x="254" y="81"/>
                    <a:pt x="254" y="81"/>
                    <a:pt x="254" y="81"/>
                  </a:cubicBezTo>
                  <a:cubicBezTo>
                    <a:pt x="254" y="80"/>
                    <a:pt x="254" y="80"/>
                    <a:pt x="254" y="80"/>
                  </a:cubicBezTo>
                  <a:cubicBezTo>
                    <a:pt x="255" y="78"/>
                    <a:pt x="255" y="78"/>
                    <a:pt x="255" y="78"/>
                  </a:cubicBezTo>
                  <a:cubicBezTo>
                    <a:pt x="255" y="77"/>
                    <a:pt x="255" y="77"/>
                    <a:pt x="255" y="77"/>
                  </a:cubicBezTo>
                  <a:cubicBezTo>
                    <a:pt x="255" y="77"/>
                    <a:pt x="255" y="77"/>
                    <a:pt x="255" y="77"/>
                  </a:cubicBezTo>
                  <a:cubicBezTo>
                    <a:pt x="256" y="78"/>
                    <a:pt x="256" y="78"/>
                    <a:pt x="256" y="78"/>
                  </a:cubicBezTo>
                  <a:cubicBezTo>
                    <a:pt x="256" y="79"/>
                    <a:pt x="256" y="79"/>
                    <a:pt x="256" y="79"/>
                  </a:cubicBezTo>
                  <a:cubicBezTo>
                    <a:pt x="257" y="79"/>
                    <a:pt x="257" y="79"/>
                    <a:pt x="257" y="79"/>
                  </a:cubicBezTo>
                  <a:cubicBezTo>
                    <a:pt x="258" y="78"/>
                    <a:pt x="258" y="78"/>
                    <a:pt x="258" y="78"/>
                  </a:cubicBezTo>
                  <a:cubicBezTo>
                    <a:pt x="257" y="77"/>
                    <a:pt x="257" y="77"/>
                    <a:pt x="257" y="77"/>
                  </a:cubicBezTo>
                  <a:cubicBezTo>
                    <a:pt x="258" y="76"/>
                    <a:pt x="258" y="76"/>
                    <a:pt x="258" y="76"/>
                  </a:cubicBezTo>
                  <a:cubicBezTo>
                    <a:pt x="259" y="77"/>
                    <a:pt x="259" y="77"/>
                    <a:pt x="259" y="77"/>
                  </a:cubicBezTo>
                  <a:cubicBezTo>
                    <a:pt x="259" y="78"/>
                    <a:pt x="259" y="78"/>
                    <a:pt x="259" y="78"/>
                  </a:cubicBezTo>
                  <a:cubicBezTo>
                    <a:pt x="260" y="76"/>
                    <a:pt x="260" y="76"/>
                    <a:pt x="260" y="76"/>
                  </a:cubicBezTo>
                  <a:cubicBezTo>
                    <a:pt x="261" y="76"/>
                    <a:pt x="261" y="76"/>
                    <a:pt x="261" y="76"/>
                  </a:cubicBezTo>
                  <a:cubicBezTo>
                    <a:pt x="260" y="75"/>
                    <a:pt x="260" y="75"/>
                    <a:pt x="260" y="75"/>
                  </a:cubicBezTo>
                  <a:cubicBezTo>
                    <a:pt x="261" y="75"/>
                    <a:pt x="261" y="75"/>
                    <a:pt x="261" y="75"/>
                  </a:cubicBezTo>
                  <a:cubicBezTo>
                    <a:pt x="262" y="74"/>
                    <a:pt x="262" y="74"/>
                    <a:pt x="262" y="74"/>
                  </a:cubicBezTo>
                  <a:cubicBezTo>
                    <a:pt x="261" y="74"/>
                    <a:pt x="261" y="74"/>
                    <a:pt x="261" y="74"/>
                  </a:cubicBezTo>
                  <a:cubicBezTo>
                    <a:pt x="262" y="73"/>
                    <a:pt x="262" y="73"/>
                    <a:pt x="262" y="73"/>
                  </a:cubicBezTo>
                  <a:cubicBezTo>
                    <a:pt x="263" y="73"/>
                    <a:pt x="263" y="73"/>
                    <a:pt x="263" y="73"/>
                  </a:cubicBezTo>
                  <a:cubicBezTo>
                    <a:pt x="264" y="72"/>
                    <a:pt x="264" y="72"/>
                    <a:pt x="264" y="72"/>
                  </a:cubicBezTo>
                  <a:cubicBezTo>
                    <a:pt x="265" y="73"/>
                    <a:pt x="265" y="73"/>
                    <a:pt x="265" y="73"/>
                  </a:cubicBezTo>
                  <a:cubicBezTo>
                    <a:pt x="265" y="73"/>
                    <a:pt x="265" y="73"/>
                    <a:pt x="265" y="73"/>
                  </a:cubicBezTo>
                  <a:cubicBezTo>
                    <a:pt x="265" y="73"/>
                    <a:pt x="265" y="73"/>
                    <a:pt x="265" y="73"/>
                  </a:cubicBezTo>
                  <a:cubicBezTo>
                    <a:pt x="267" y="74"/>
                    <a:pt x="267" y="74"/>
                    <a:pt x="267" y="74"/>
                  </a:cubicBezTo>
                  <a:cubicBezTo>
                    <a:pt x="267" y="75"/>
                    <a:pt x="267" y="75"/>
                    <a:pt x="267" y="75"/>
                  </a:cubicBezTo>
                  <a:cubicBezTo>
                    <a:pt x="268" y="76"/>
                    <a:pt x="268" y="76"/>
                    <a:pt x="268" y="76"/>
                  </a:cubicBezTo>
                  <a:cubicBezTo>
                    <a:pt x="267" y="78"/>
                    <a:pt x="267" y="78"/>
                    <a:pt x="267" y="78"/>
                  </a:cubicBezTo>
                  <a:cubicBezTo>
                    <a:pt x="268" y="77"/>
                    <a:pt x="268" y="77"/>
                    <a:pt x="268" y="77"/>
                  </a:cubicBezTo>
                  <a:cubicBezTo>
                    <a:pt x="270" y="75"/>
                    <a:pt x="270" y="75"/>
                    <a:pt x="270" y="75"/>
                  </a:cubicBezTo>
                  <a:cubicBezTo>
                    <a:pt x="268" y="73"/>
                    <a:pt x="268" y="73"/>
                    <a:pt x="268" y="73"/>
                  </a:cubicBezTo>
                  <a:cubicBezTo>
                    <a:pt x="267" y="72"/>
                    <a:pt x="267" y="72"/>
                    <a:pt x="267" y="72"/>
                  </a:cubicBezTo>
                  <a:cubicBezTo>
                    <a:pt x="266" y="71"/>
                    <a:pt x="266" y="71"/>
                    <a:pt x="266" y="71"/>
                  </a:cubicBezTo>
                  <a:cubicBezTo>
                    <a:pt x="265" y="72"/>
                    <a:pt x="265" y="72"/>
                    <a:pt x="265" y="72"/>
                  </a:cubicBezTo>
                  <a:cubicBezTo>
                    <a:pt x="264" y="71"/>
                    <a:pt x="264" y="71"/>
                    <a:pt x="264" y="71"/>
                  </a:cubicBezTo>
                  <a:cubicBezTo>
                    <a:pt x="263" y="71"/>
                    <a:pt x="263" y="71"/>
                    <a:pt x="263" y="71"/>
                  </a:cubicBezTo>
                  <a:cubicBezTo>
                    <a:pt x="262" y="71"/>
                    <a:pt x="262" y="71"/>
                    <a:pt x="262" y="71"/>
                  </a:cubicBezTo>
                  <a:cubicBezTo>
                    <a:pt x="261" y="70"/>
                    <a:pt x="261" y="70"/>
                    <a:pt x="261" y="70"/>
                  </a:cubicBezTo>
                  <a:cubicBezTo>
                    <a:pt x="261" y="70"/>
                    <a:pt x="261" y="70"/>
                    <a:pt x="261" y="70"/>
                  </a:cubicBezTo>
                  <a:cubicBezTo>
                    <a:pt x="262" y="69"/>
                    <a:pt x="262" y="69"/>
                    <a:pt x="262" y="69"/>
                  </a:cubicBezTo>
                  <a:cubicBezTo>
                    <a:pt x="264" y="69"/>
                    <a:pt x="264" y="69"/>
                    <a:pt x="264" y="69"/>
                  </a:cubicBezTo>
                  <a:cubicBezTo>
                    <a:pt x="265" y="68"/>
                    <a:pt x="265" y="68"/>
                    <a:pt x="265" y="68"/>
                  </a:cubicBezTo>
                  <a:cubicBezTo>
                    <a:pt x="266" y="68"/>
                    <a:pt x="266" y="68"/>
                    <a:pt x="266" y="68"/>
                  </a:cubicBezTo>
                  <a:cubicBezTo>
                    <a:pt x="267" y="68"/>
                    <a:pt x="267" y="68"/>
                    <a:pt x="267" y="68"/>
                  </a:cubicBezTo>
                  <a:cubicBezTo>
                    <a:pt x="268" y="68"/>
                    <a:pt x="268" y="68"/>
                    <a:pt x="268" y="68"/>
                  </a:cubicBezTo>
                  <a:cubicBezTo>
                    <a:pt x="269" y="69"/>
                    <a:pt x="269" y="69"/>
                    <a:pt x="269" y="69"/>
                  </a:cubicBezTo>
                  <a:cubicBezTo>
                    <a:pt x="271" y="68"/>
                    <a:pt x="271" y="68"/>
                    <a:pt x="271" y="68"/>
                  </a:cubicBezTo>
                  <a:cubicBezTo>
                    <a:pt x="273" y="68"/>
                    <a:pt x="273" y="68"/>
                    <a:pt x="273" y="68"/>
                  </a:cubicBezTo>
                  <a:cubicBezTo>
                    <a:pt x="274" y="68"/>
                    <a:pt x="274" y="68"/>
                    <a:pt x="274" y="68"/>
                  </a:cubicBezTo>
                  <a:cubicBezTo>
                    <a:pt x="275" y="68"/>
                    <a:pt x="275" y="68"/>
                    <a:pt x="275" y="68"/>
                  </a:cubicBezTo>
                  <a:cubicBezTo>
                    <a:pt x="276" y="68"/>
                    <a:pt x="276" y="68"/>
                    <a:pt x="276" y="68"/>
                  </a:cubicBezTo>
                  <a:cubicBezTo>
                    <a:pt x="275" y="67"/>
                    <a:pt x="275" y="67"/>
                    <a:pt x="275" y="67"/>
                  </a:cubicBezTo>
                  <a:cubicBezTo>
                    <a:pt x="273" y="67"/>
                    <a:pt x="273" y="67"/>
                    <a:pt x="273" y="67"/>
                  </a:cubicBezTo>
                  <a:cubicBezTo>
                    <a:pt x="272" y="66"/>
                    <a:pt x="272" y="66"/>
                    <a:pt x="272" y="66"/>
                  </a:cubicBezTo>
                  <a:cubicBezTo>
                    <a:pt x="270" y="67"/>
                    <a:pt x="270" y="67"/>
                    <a:pt x="270" y="67"/>
                  </a:cubicBezTo>
                  <a:cubicBezTo>
                    <a:pt x="268" y="67"/>
                    <a:pt x="268" y="67"/>
                    <a:pt x="268" y="67"/>
                  </a:cubicBezTo>
                  <a:cubicBezTo>
                    <a:pt x="268" y="66"/>
                    <a:pt x="268" y="66"/>
                    <a:pt x="268" y="66"/>
                  </a:cubicBezTo>
                  <a:cubicBezTo>
                    <a:pt x="268" y="65"/>
                    <a:pt x="268" y="65"/>
                    <a:pt x="268" y="65"/>
                  </a:cubicBezTo>
                  <a:cubicBezTo>
                    <a:pt x="269" y="64"/>
                    <a:pt x="269" y="64"/>
                    <a:pt x="269" y="64"/>
                  </a:cubicBezTo>
                  <a:cubicBezTo>
                    <a:pt x="268" y="63"/>
                    <a:pt x="268" y="63"/>
                    <a:pt x="268" y="63"/>
                  </a:cubicBezTo>
                  <a:cubicBezTo>
                    <a:pt x="266" y="62"/>
                    <a:pt x="266" y="62"/>
                    <a:pt x="266" y="62"/>
                  </a:cubicBezTo>
                  <a:cubicBezTo>
                    <a:pt x="265" y="62"/>
                    <a:pt x="265" y="62"/>
                    <a:pt x="265" y="62"/>
                  </a:cubicBezTo>
                  <a:cubicBezTo>
                    <a:pt x="264" y="61"/>
                    <a:pt x="264" y="61"/>
                    <a:pt x="264" y="61"/>
                  </a:cubicBezTo>
                  <a:cubicBezTo>
                    <a:pt x="264" y="59"/>
                    <a:pt x="264" y="59"/>
                    <a:pt x="264" y="59"/>
                  </a:cubicBezTo>
                  <a:cubicBezTo>
                    <a:pt x="265" y="59"/>
                    <a:pt x="265" y="59"/>
                    <a:pt x="265" y="59"/>
                  </a:cubicBezTo>
                  <a:cubicBezTo>
                    <a:pt x="265" y="58"/>
                    <a:pt x="265" y="58"/>
                    <a:pt x="265" y="58"/>
                  </a:cubicBezTo>
                  <a:cubicBezTo>
                    <a:pt x="264" y="57"/>
                    <a:pt x="264" y="57"/>
                    <a:pt x="264" y="57"/>
                  </a:cubicBezTo>
                  <a:cubicBezTo>
                    <a:pt x="264" y="52"/>
                    <a:pt x="264" y="52"/>
                    <a:pt x="264" y="52"/>
                  </a:cubicBezTo>
                  <a:cubicBezTo>
                    <a:pt x="265" y="51"/>
                    <a:pt x="265" y="51"/>
                    <a:pt x="265" y="51"/>
                  </a:cubicBezTo>
                  <a:cubicBezTo>
                    <a:pt x="265" y="50"/>
                    <a:pt x="265" y="50"/>
                    <a:pt x="265" y="50"/>
                  </a:cubicBezTo>
                  <a:cubicBezTo>
                    <a:pt x="265" y="48"/>
                    <a:pt x="265" y="48"/>
                    <a:pt x="265" y="48"/>
                  </a:cubicBezTo>
                  <a:cubicBezTo>
                    <a:pt x="266" y="47"/>
                    <a:pt x="266" y="47"/>
                    <a:pt x="266" y="47"/>
                  </a:cubicBezTo>
                  <a:cubicBezTo>
                    <a:pt x="265" y="46"/>
                    <a:pt x="265" y="46"/>
                    <a:pt x="265" y="46"/>
                  </a:cubicBezTo>
                  <a:cubicBezTo>
                    <a:pt x="266" y="46"/>
                    <a:pt x="266" y="46"/>
                    <a:pt x="266" y="46"/>
                  </a:cubicBezTo>
                  <a:cubicBezTo>
                    <a:pt x="267" y="45"/>
                    <a:pt x="267" y="45"/>
                    <a:pt x="267" y="45"/>
                  </a:cubicBezTo>
                  <a:cubicBezTo>
                    <a:pt x="268" y="44"/>
                    <a:pt x="268" y="44"/>
                    <a:pt x="268" y="44"/>
                  </a:cubicBezTo>
                  <a:cubicBezTo>
                    <a:pt x="269" y="44"/>
                    <a:pt x="269" y="44"/>
                    <a:pt x="269" y="44"/>
                  </a:cubicBezTo>
                  <a:cubicBezTo>
                    <a:pt x="270" y="45"/>
                    <a:pt x="270" y="45"/>
                    <a:pt x="270" y="45"/>
                  </a:cubicBezTo>
                  <a:cubicBezTo>
                    <a:pt x="271" y="44"/>
                    <a:pt x="271" y="44"/>
                    <a:pt x="271" y="44"/>
                  </a:cubicBezTo>
                  <a:cubicBezTo>
                    <a:pt x="272" y="44"/>
                    <a:pt x="272" y="44"/>
                    <a:pt x="272" y="44"/>
                  </a:cubicBezTo>
                  <a:cubicBezTo>
                    <a:pt x="273" y="46"/>
                    <a:pt x="273" y="46"/>
                    <a:pt x="273" y="46"/>
                  </a:cubicBezTo>
                  <a:cubicBezTo>
                    <a:pt x="274" y="46"/>
                    <a:pt x="274" y="46"/>
                    <a:pt x="274" y="46"/>
                  </a:cubicBezTo>
                  <a:cubicBezTo>
                    <a:pt x="276" y="45"/>
                    <a:pt x="276" y="45"/>
                    <a:pt x="276" y="45"/>
                  </a:cubicBezTo>
                  <a:cubicBezTo>
                    <a:pt x="276" y="45"/>
                    <a:pt x="276" y="45"/>
                    <a:pt x="276" y="45"/>
                  </a:cubicBezTo>
                  <a:cubicBezTo>
                    <a:pt x="277" y="47"/>
                    <a:pt x="277" y="47"/>
                    <a:pt x="277" y="47"/>
                  </a:cubicBezTo>
                  <a:cubicBezTo>
                    <a:pt x="277" y="47"/>
                    <a:pt x="277" y="47"/>
                    <a:pt x="277" y="47"/>
                  </a:cubicBezTo>
                  <a:cubicBezTo>
                    <a:pt x="279" y="47"/>
                    <a:pt x="279" y="47"/>
                    <a:pt x="279" y="47"/>
                  </a:cubicBezTo>
                  <a:cubicBezTo>
                    <a:pt x="279" y="48"/>
                    <a:pt x="279" y="48"/>
                    <a:pt x="279" y="48"/>
                  </a:cubicBezTo>
                  <a:cubicBezTo>
                    <a:pt x="278" y="48"/>
                    <a:pt x="278" y="48"/>
                    <a:pt x="278" y="48"/>
                  </a:cubicBezTo>
                  <a:cubicBezTo>
                    <a:pt x="278" y="49"/>
                    <a:pt x="278" y="49"/>
                    <a:pt x="278" y="49"/>
                  </a:cubicBezTo>
                  <a:cubicBezTo>
                    <a:pt x="277" y="50"/>
                    <a:pt x="277" y="50"/>
                    <a:pt x="277" y="50"/>
                  </a:cubicBezTo>
                  <a:cubicBezTo>
                    <a:pt x="277" y="51"/>
                    <a:pt x="277" y="51"/>
                    <a:pt x="277" y="51"/>
                  </a:cubicBezTo>
                  <a:cubicBezTo>
                    <a:pt x="276" y="52"/>
                    <a:pt x="276" y="52"/>
                    <a:pt x="276" y="52"/>
                  </a:cubicBezTo>
                  <a:cubicBezTo>
                    <a:pt x="275" y="53"/>
                    <a:pt x="275" y="53"/>
                    <a:pt x="275" y="53"/>
                  </a:cubicBezTo>
                  <a:cubicBezTo>
                    <a:pt x="274" y="54"/>
                    <a:pt x="274" y="54"/>
                    <a:pt x="274" y="54"/>
                  </a:cubicBezTo>
                  <a:cubicBezTo>
                    <a:pt x="275" y="54"/>
                    <a:pt x="275" y="54"/>
                    <a:pt x="275" y="54"/>
                  </a:cubicBezTo>
                  <a:cubicBezTo>
                    <a:pt x="278" y="53"/>
                    <a:pt x="278" y="53"/>
                    <a:pt x="278" y="53"/>
                  </a:cubicBezTo>
                  <a:cubicBezTo>
                    <a:pt x="279" y="51"/>
                    <a:pt x="279" y="51"/>
                    <a:pt x="279" y="51"/>
                  </a:cubicBezTo>
                  <a:cubicBezTo>
                    <a:pt x="280" y="51"/>
                    <a:pt x="280" y="51"/>
                    <a:pt x="280" y="51"/>
                  </a:cubicBezTo>
                  <a:cubicBezTo>
                    <a:pt x="280" y="52"/>
                    <a:pt x="280" y="52"/>
                    <a:pt x="280" y="52"/>
                  </a:cubicBezTo>
                  <a:cubicBezTo>
                    <a:pt x="280" y="53"/>
                    <a:pt x="280" y="53"/>
                    <a:pt x="280" y="53"/>
                  </a:cubicBezTo>
                  <a:cubicBezTo>
                    <a:pt x="280" y="54"/>
                    <a:pt x="280" y="54"/>
                    <a:pt x="280" y="54"/>
                  </a:cubicBezTo>
                  <a:cubicBezTo>
                    <a:pt x="281" y="54"/>
                    <a:pt x="281" y="54"/>
                    <a:pt x="281" y="54"/>
                  </a:cubicBezTo>
                  <a:cubicBezTo>
                    <a:pt x="282" y="52"/>
                    <a:pt x="282" y="52"/>
                    <a:pt x="282" y="52"/>
                  </a:cubicBezTo>
                  <a:cubicBezTo>
                    <a:pt x="283" y="52"/>
                    <a:pt x="283" y="52"/>
                    <a:pt x="283" y="52"/>
                  </a:cubicBezTo>
                  <a:cubicBezTo>
                    <a:pt x="283" y="52"/>
                    <a:pt x="283" y="52"/>
                    <a:pt x="283" y="52"/>
                  </a:cubicBezTo>
                  <a:cubicBezTo>
                    <a:pt x="285" y="52"/>
                    <a:pt x="285" y="52"/>
                    <a:pt x="285" y="52"/>
                  </a:cubicBezTo>
                  <a:cubicBezTo>
                    <a:pt x="285" y="51"/>
                    <a:pt x="285" y="51"/>
                    <a:pt x="285" y="51"/>
                  </a:cubicBezTo>
                  <a:cubicBezTo>
                    <a:pt x="286" y="51"/>
                    <a:pt x="286" y="51"/>
                    <a:pt x="286" y="51"/>
                  </a:cubicBezTo>
                  <a:cubicBezTo>
                    <a:pt x="286" y="51"/>
                    <a:pt x="286" y="51"/>
                    <a:pt x="286" y="51"/>
                  </a:cubicBezTo>
                  <a:cubicBezTo>
                    <a:pt x="287" y="51"/>
                    <a:pt x="287" y="51"/>
                    <a:pt x="287" y="51"/>
                  </a:cubicBezTo>
                  <a:cubicBezTo>
                    <a:pt x="289" y="52"/>
                    <a:pt x="289" y="52"/>
                    <a:pt x="289" y="52"/>
                  </a:cubicBezTo>
                  <a:cubicBezTo>
                    <a:pt x="289" y="53"/>
                    <a:pt x="289" y="53"/>
                    <a:pt x="289" y="53"/>
                  </a:cubicBezTo>
                  <a:cubicBezTo>
                    <a:pt x="289" y="55"/>
                    <a:pt x="289" y="55"/>
                    <a:pt x="289" y="55"/>
                  </a:cubicBezTo>
                  <a:cubicBezTo>
                    <a:pt x="289" y="55"/>
                    <a:pt x="289" y="55"/>
                    <a:pt x="289" y="55"/>
                  </a:cubicBezTo>
                  <a:cubicBezTo>
                    <a:pt x="289" y="56"/>
                    <a:pt x="289" y="56"/>
                    <a:pt x="289" y="56"/>
                  </a:cubicBezTo>
                  <a:cubicBezTo>
                    <a:pt x="288" y="58"/>
                    <a:pt x="288" y="58"/>
                    <a:pt x="288" y="58"/>
                  </a:cubicBezTo>
                  <a:cubicBezTo>
                    <a:pt x="290" y="60"/>
                    <a:pt x="290" y="60"/>
                    <a:pt x="290" y="60"/>
                  </a:cubicBezTo>
                  <a:cubicBezTo>
                    <a:pt x="289" y="61"/>
                    <a:pt x="289" y="61"/>
                    <a:pt x="289" y="61"/>
                  </a:cubicBezTo>
                  <a:cubicBezTo>
                    <a:pt x="289" y="61"/>
                    <a:pt x="289" y="61"/>
                    <a:pt x="289" y="61"/>
                  </a:cubicBezTo>
                  <a:cubicBezTo>
                    <a:pt x="288" y="62"/>
                    <a:pt x="288" y="62"/>
                    <a:pt x="288" y="62"/>
                  </a:cubicBezTo>
                  <a:cubicBezTo>
                    <a:pt x="288" y="62"/>
                    <a:pt x="288" y="62"/>
                    <a:pt x="288" y="62"/>
                  </a:cubicBezTo>
                  <a:cubicBezTo>
                    <a:pt x="291" y="62"/>
                    <a:pt x="291" y="62"/>
                    <a:pt x="291" y="62"/>
                  </a:cubicBezTo>
                  <a:cubicBezTo>
                    <a:pt x="292" y="60"/>
                    <a:pt x="292" y="60"/>
                    <a:pt x="292" y="60"/>
                  </a:cubicBezTo>
                  <a:cubicBezTo>
                    <a:pt x="294" y="60"/>
                    <a:pt x="294" y="60"/>
                    <a:pt x="294" y="60"/>
                  </a:cubicBezTo>
                  <a:cubicBezTo>
                    <a:pt x="294" y="59"/>
                    <a:pt x="294" y="59"/>
                    <a:pt x="294" y="59"/>
                  </a:cubicBezTo>
                  <a:cubicBezTo>
                    <a:pt x="294" y="57"/>
                    <a:pt x="294" y="57"/>
                    <a:pt x="294" y="57"/>
                  </a:cubicBezTo>
                  <a:cubicBezTo>
                    <a:pt x="294" y="56"/>
                    <a:pt x="294" y="56"/>
                    <a:pt x="294" y="56"/>
                  </a:cubicBezTo>
                  <a:cubicBezTo>
                    <a:pt x="293" y="56"/>
                    <a:pt x="293" y="56"/>
                    <a:pt x="293" y="56"/>
                  </a:cubicBezTo>
                  <a:cubicBezTo>
                    <a:pt x="292" y="56"/>
                    <a:pt x="292" y="56"/>
                    <a:pt x="292" y="56"/>
                  </a:cubicBezTo>
                  <a:cubicBezTo>
                    <a:pt x="292" y="54"/>
                    <a:pt x="292" y="54"/>
                    <a:pt x="292" y="54"/>
                  </a:cubicBezTo>
                  <a:cubicBezTo>
                    <a:pt x="293" y="54"/>
                    <a:pt x="293" y="54"/>
                    <a:pt x="293" y="54"/>
                  </a:cubicBezTo>
                  <a:cubicBezTo>
                    <a:pt x="293" y="54"/>
                    <a:pt x="293" y="54"/>
                    <a:pt x="293" y="54"/>
                  </a:cubicBezTo>
                  <a:cubicBezTo>
                    <a:pt x="294" y="54"/>
                    <a:pt x="294" y="54"/>
                    <a:pt x="294" y="54"/>
                  </a:cubicBezTo>
                  <a:cubicBezTo>
                    <a:pt x="295" y="54"/>
                    <a:pt x="295" y="54"/>
                    <a:pt x="295" y="54"/>
                  </a:cubicBezTo>
                  <a:cubicBezTo>
                    <a:pt x="297" y="54"/>
                    <a:pt x="297" y="54"/>
                    <a:pt x="297" y="54"/>
                  </a:cubicBezTo>
                  <a:cubicBezTo>
                    <a:pt x="298" y="52"/>
                    <a:pt x="298" y="52"/>
                    <a:pt x="298" y="52"/>
                  </a:cubicBezTo>
                  <a:cubicBezTo>
                    <a:pt x="299" y="53"/>
                    <a:pt x="299" y="53"/>
                    <a:pt x="299" y="53"/>
                  </a:cubicBezTo>
                  <a:cubicBezTo>
                    <a:pt x="300" y="53"/>
                    <a:pt x="300" y="53"/>
                    <a:pt x="300" y="53"/>
                  </a:cubicBezTo>
                  <a:cubicBezTo>
                    <a:pt x="301" y="52"/>
                    <a:pt x="301" y="52"/>
                    <a:pt x="301" y="52"/>
                  </a:cubicBezTo>
                  <a:cubicBezTo>
                    <a:pt x="302" y="51"/>
                    <a:pt x="302" y="51"/>
                    <a:pt x="302" y="51"/>
                  </a:cubicBezTo>
                  <a:cubicBezTo>
                    <a:pt x="302" y="51"/>
                    <a:pt x="302" y="51"/>
                    <a:pt x="302" y="51"/>
                  </a:cubicBezTo>
                  <a:cubicBezTo>
                    <a:pt x="303" y="50"/>
                    <a:pt x="303" y="50"/>
                    <a:pt x="303" y="50"/>
                  </a:cubicBezTo>
                  <a:cubicBezTo>
                    <a:pt x="304" y="50"/>
                    <a:pt x="304" y="50"/>
                    <a:pt x="304" y="50"/>
                  </a:cubicBezTo>
                  <a:cubicBezTo>
                    <a:pt x="305" y="50"/>
                    <a:pt x="305" y="50"/>
                    <a:pt x="305" y="50"/>
                  </a:cubicBezTo>
                  <a:cubicBezTo>
                    <a:pt x="306" y="50"/>
                    <a:pt x="306" y="50"/>
                    <a:pt x="306" y="50"/>
                  </a:cubicBezTo>
                  <a:cubicBezTo>
                    <a:pt x="306" y="51"/>
                    <a:pt x="306" y="51"/>
                    <a:pt x="306" y="51"/>
                  </a:cubicBezTo>
                  <a:cubicBezTo>
                    <a:pt x="306" y="51"/>
                    <a:pt x="306" y="51"/>
                    <a:pt x="306" y="51"/>
                  </a:cubicBezTo>
                  <a:cubicBezTo>
                    <a:pt x="306" y="52"/>
                    <a:pt x="306" y="52"/>
                    <a:pt x="306" y="52"/>
                  </a:cubicBezTo>
                  <a:cubicBezTo>
                    <a:pt x="308" y="52"/>
                    <a:pt x="308" y="52"/>
                    <a:pt x="308" y="52"/>
                  </a:cubicBezTo>
                  <a:cubicBezTo>
                    <a:pt x="309" y="52"/>
                    <a:pt x="309" y="52"/>
                    <a:pt x="309" y="52"/>
                  </a:cubicBezTo>
                  <a:cubicBezTo>
                    <a:pt x="310" y="53"/>
                    <a:pt x="310" y="53"/>
                    <a:pt x="310" y="53"/>
                  </a:cubicBezTo>
                  <a:cubicBezTo>
                    <a:pt x="314" y="55"/>
                    <a:pt x="314" y="55"/>
                    <a:pt x="314" y="55"/>
                  </a:cubicBezTo>
                  <a:cubicBezTo>
                    <a:pt x="315" y="55"/>
                    <a:pt x="315" y="55"/>
                    <a:pt x="315" y="55"/>
                  </a:cubicBezTo>
                  <a:cubicBezTo>
                    <a:pt x="316" y="56"/>
                    <a:pt x="316" y="56"/>
                    <a:pt x="316" y="56"/>
                  </a:cubicBezTo>
                  <a:cubicBezTo>
                    <a:pt x="315" y="57"/>
                    <a:pt x="315" y="57"/>
                    <a:pt x="315" y="57"/>
                  </a:cubicBezTo>
                  <a:cubicBezTo>
                    <a:pt x="317" y="59"/>
                    <a:pt x="317" y="59"/>
                    <a:pt x="317" y="59"/>
                  </a:cubicBezTo>
                  <a:cubicBezTo>
                    <a:pt x="318" y="59"/>
                    <a:pt x="318" y="59"/>
                    <a:pt x="318" y="59"/>
                  </a:cubicBezTo>
                  <a:cubicBezTo>
                    <a:pt x="318" y="58"/>
                    <a:pt x="318" y="58"/>
                    <a:pt x="318" y="58"/>
                  </a:cubicBezTo>
                  <a:cubicBezTo>
                    <a:pt x="319" y="58"/>
                    <a:pt x="319" y="58"/>
                    <a:pt x="319" y="58"/>
                  </a:cubicBezTo>
                  <a:cubicBezTo>
                    <a:pt x="319" y="57"/>
                    <a:pt x="319" y="57"/>
                    <a:pt x="319" y="57"/>
                  </a:cubicBezTo>
                  <a:cubicBezTo>
                    <a:pt x="318" y="57"/>
                    <a:pt x="318" y="57"/>
                    <a:pt x="318" y="57"/>
                  </a:cubicBezTo>
                  <a:cubicBezTo>
                    <a:pt x="317" y="56"/>
                    <a:pt x="317" y="56"/>
                    <a:pt x="317" y="56"/>
                  </a:cubicBezTo>
                  <a:cubicBezTo>
                    <a:pt x="317" y="56"/>
                    <a:pt x="317" y="56"/>
                    <a:pt x="317" y="56"/>
                  </a:cubicBezTo>
                  <a:cubicBezTo>
                    <a:pt x="318" y="55"/>
                    <a:pt x="318" y="55"/>
                    <a:pt x="318" y="55"/>
                  </a:cubicBezTo>
                  <a:cubicBezTo>
                    <a:pt x="319" y="55"/>
                    <a:pt x="319" y="55"/>
                    <a:pt x="319" y="55"/>
                  </a:cubicBezTo>
                  <a:cubicBezTo>
                    <a:pt x="319" y="56"/>
                    <a:pt x="319" y="56"/>
                    <a:pt x="319" y="56"/>
                  </a:cubicBezTo>
                  <a:cubicBezTo>
                    <a:pt x="320" y="56"/>
                    <a:pt x="320" y="56"/>
                    <a:pt x="320" y="56"/>
                  </a:cubicBezTo>
                  <a:cubicBezTo>
                    <a:pt x="320" y="57"/>
                    <a:pt x="320" y="57"/>
                    <a:pt x="320" y="57"/>
                  </a:cubicBezTo>
                  <a:cubicBezTo>
                    <a:pt x="322" y="59"/>
                    <a:pt x="322" y="59"/>
                    <a:pt x="322" y="59"/>
                  </a:cubicBezTo>
                  <a:cubicBezTo>
                    <a:pt x="322" y="60"/>
                    <a:pt x="322" y="60"/>
                    <a:pt x="322" y="60"/>
                  </a:cubicBezTo>
                  <a:cubicBezTo>
                    <a:pt x="323" y="60"/>
                    <a:pt x="323" y="60"/>
                    <a:pt x="323" y="60"/>
                  </a:cubicBezTo>
                  <a:cubicBezTo>
                    <a:pt x="323" y="60"/>
                    <a:pt x="323" y="60"/>
                    <a:pt x="323" y="60"/>
                  </a:cubicBezTo>
                  <a:cubicBezTo>
                    <a:pt x="324" y="60"/>
                    <a:pt x="324" y="60"/>
                    <a:pt x="324" y="60"/>
                  </a:cubicBezTo>
                  <a:cubicBezTo>
                    <a:pt x="324" y="60"/>
                    <a:pt x="324" y="60"/>
                    <a:pt x="324" y="60"/>
                  </a:cubicBezTo>
                  <a:cubicBezTo>
                    <a:pt x="325" y="61"/>
                    <a:pt x="325" y="61"/>
                    <a:pt x="325" y="61"/>
                  </a:cubicBezTo>
                  <a:cubicBezTo>
                    <a:pt x="325" y="62"/>
                    <a:pt x="325" y="62"/>
                    <a:pt x="325" y="62"/>
                  </a:cubicBezTo>
                  <a:cubicBezTo>
                    <a:pt x="326" y="63"/>
                    <a:pt x="326" y="63"/>
                    <a:pt x="326" y="63"/>
                  </a:cubicBezTo>
                  <a:cubicBezTo>
                    <a:pt x="326" y="64"/>
                    <a:pt x="326" y="64"/>
                    <a:pt x="326" y="64"/>
                  </a:cubicBezTo>
                  <a:cubicBezTo>
                    <a:pt x="326" y="64"/>
                    <a:pt x="326" y="64"/>
                    <a:pt x="326" y="64"/>
                  </a:cubicBezTo>
                  <a:cubicBezTo>
                    <a:pt x="326" y="63"/>
                    <a:pt x="326" y="63"/>
                    <a:pt x="326" y="63"/>
                  </a:cubicBezTo>
                  <a:cubicBezTo>
                    <a:pt x="325" y="63"/>
                    <a:pt x="325" y="63"/>
                    <a:pt x="325" y="63"/>
                  </a:cubicBezTo>
                  <a:cubicBezTo>
                    <a:pt x="325" y="63"/>
                    <a:pt x="325" y="63"/>
                    <a:pt x="325" y="63"/>
                  </a:cubicBezTo>
                  <a:cubicBezTo>
                    <a:pt x="324" y="63"/>
                    <a:pt x="324" y="63"/>
                    <a:pt x="324" y="63"/>
                  </a:cubicBezTo>
                  <a:cubicBezTo>
                    <a:pt x="323" y="62"/>
                    <a:pt x="323" y="62"/>
                    <a:pt x="323" y="62"/>
                  </a:cubicBezTo>
                  <a:cubicBezTo>
                    <a:pt x="321" y="62"/>
                    <a:pt x="321" y="62"/>
                    <a:pt x="321" y="62"/>
                  </a:cubicBezTo>
                  <a:cubicBezTo>
                    <a:pt x="320" y="62"/>
                    <a:pt x="320" y="62"/>
                    <a:pt x="320" y="62"/>
                  </a:cubicBezTo>
                  <a:cubicBezTo>
                    <a:pt x="320" y="62"/>
                    <a:pt x="320" y="62"/>
                    <a:pt x="320" y="62"/>
                  </a:cubicBezTo>
                  <a:cubicBezTo>
                    <a:pt x="320" y="63"/>
                    <a:pt x="320" y="63"/>
                    <a:pt x="320" y="63"/>
                  </a:cubicBezTo>
                  <a:cubicBezTo>
                    <a:pt x="322" y="63"/>
                    <a:pt x="322" y="63"/>
                    <a:pt x="322" y="63"/>
                  </a:cubicBezTo>
                  <a:cubicBezTo>
                    <a:pt x="322" y="64"/>
                    <a:pt x="322" y="64"/>
                    <a:pt x="322" y="64"/>
                  </a:cubicBezTo>
                  <a:cubicBezTo>
                    <a:pt x="322" y="64"/>
                    <a:pt x="322" y="64"/>
                    <a:pt x="322" y="64"/>
                  </a:cubicBezTo>
                  <a:cubicBezTo>
                    <a:pt x="323" y="65"/>
                    <a:pt x="323" y="65"/>
                    <a:pt x="323" y="65"/>
                  </a:cubicBezTo>
                  <a:cubicBezTo>
                    <a:pt x="323" y="65"/>
                    <a:pt x="323" y="65"/>
                    <a:pt x="323" y="65"/>
                  </a:cubicBezTo>
                  <a:cubicBezTo>
                    <a:pt x="324" y="65"/>
                    <a:pt x="324" y="65"/>
                    <a:pt x="324" y="65"/>
                  </a:cubicBezTo>
                  <a:cubicBezTo>
                    <a:pt x="324" y="64"/>
                    <a:pt x="324" y="64"/>
                    <a:pt x="324" y="64"/>
                  </a:cubicBezTo>
                  <a:cubicBezTo>
                    <a:pt x="325" y="64"/>
                    <a:pt x="325" y="64"/>
                    <a:pt x="325" y="64"/>
                  </a:cubicBezTo>
                  <a:cubicBezTo>
                    <a:pt x="325" y="65"/>
                    <a:pt x="325" y="65"/>
                    <a:pt x="325" y="65"/>
                  </a:cubicBezTo>
                  <a:cubicBezTo>
                    <a:pt x="326" y="65"/>
                    <a:pt x="326" y="65"/>
                    <a:pt x="326" y="65"/>
                  </a:cubicBezTo>
                  <a:cubicBezTo>
                    <a:pt x="327" y="65"/>
                    <a:pt x="327" y="65"/>
                    <a:pt x="327" y="65"/>
                  </a:cubicBezTo>
                  <a:cubicBezTo>
                    <a:pt x="327" y="65"/>
                    <a:pt x="327" y="65"/>
                    <a:pt x="327" y="65"/>
                  </a:cubicBezTo>
                  <a:cubicBezTo>
                    <a:pt x="328" y="66"/>
                    <a:pt x="328" y="66"/>
                    <a:pt x="328" y="66"/>
                  </a:cubicBezTo>
                  <a:cubicBezTo>
                    <a:pt x="327" y="66"/>
                    <a:pt x="327" y="66"/>
                    <a:pt x="327" y="66"/>
                  </a:cubicBezTo>
                  <a:cubicBezTo>
                    <a:pt x="328" y="68"/>
                    <a:pt x="328" y="68"/>
                    <a:pt x="328" y="68"/>
                  </a:cubicBezTo>
                  <a:cubicBezTo>
                    <a:pt x="329" y="70"/>
                    <a:pt x="329" y="70"/>
                    <a:pt x="329" y="70"/>
                  </a:cubicBezTo>
                  <a:cubicBezTo>
                    <a:pt x="329" y="72"/>
                    <a:pt x="329" y="72"/>
                    <a:pt x="329" y="72"/>
                  </a:cubicBezTo>
                  <a:cubicBezTo>
                    <a:pt x="328" y="73"/>
                    <a:pt x="328" y="73"/>
                    <a:pt x="328" y="73"/>
                  </a:cubicBezTo>
                  <a:cubicBezTo>
                    <a:pt x="327" y="73"/>
                    <a:pt x="327" y="73"/>
                    <a:pt x="327" y="73"/>
                  </a:cubicBezTo>
                  <a:cubicBezTo>
                    <a:pt x="327" y="74"/>
                    <a:pt x="327" y="74"/>
                    <a:pt x="327" y="74"/>
                  </a:cubicBezTo>
                  <a:cubicBezTo>
                    <a:pt x="327" y="75"/>
                    <a:pt x="327" y="75"/>
                    <a:pt x="327" y="75"/>
                  </a:cubicBezTo>
                  <a:cubicBezTo>
                    <a:pt x="326" y="76"/>
                    <a:pt x="326" y="76"/>
                    <a:pt x="326" y="76"/>
                  </a:cubicBezTo>
                  <a:cubicBezTo>
                    <a:pt x="326" y="77"/>
                    <a:pt x="326" y="77"/>
                    <a:pt x="326" y="77"/>
                  </a:cubicBezTo>
                  <a:cubicBezTo>
                    <a:pt x="327" y="78"/>
                    <a:pt x="327" y="78"/>
                    <a:pt x="327" y="78"/>
                  </a:cubicBezTo>
                  <a:cubicBezTo>
                    <a:pt x="327" y="78"/>
                    <a:pt x="327" y="78"/>
                    <a:pt x="327" y="78"/>
                  </a:cubicBezTo>
                  <a:cubicBezTo>
                    <a:pt x="326" y="79"/>
                    <a:pt x="326" y="79"/>
                    <a:pt x="326" y="79"/>
                  </a:cubicBezTo>
                  <a:cubicBezTo>
                    <a:pt x="325" y="80"/>
                    <a:pt x="325" y="80"/>
                    <a:pt x="325" y="80"/>
                  </a:cubicBezTo>
                  <a:cubicBezTo>
                    <a:pt x="326" y="81"/>
                    <a:pt x="326" y="81"/>
                    <a:pt x="326" y="81"/>
                  </a:cubicBezTo>
                  <a:cubicBezTo>
                    <a:pt x="325" y="82"/>
                    <a:pt x="325" y="82"/>
                    <a:pt x="325" y="82"/>
                  </a:cubicBezTo>
                  <a:cubicBezTo>
                    <a:pt x="324" y="83"/>
                    <a:pt x="324" y="83"/>
                    <a:pt x="324" y="83"/>
                  </a:cubicBezTo>
                  <a:cubicBezTo>
                    <a:pt x="324" y="83"/>
                    <a:pt x="324" y="83"/>
                    <a:pt x="324" y="83"/>
                  </a:cubicBezTo>
                  <a:cubicBezTo>
                    <a:pt x="324" y="84"/>
                    <a:pt x="324" y="84"/>
                    <a:pt x="324" y="84"/>
                  </a:cubicBezTo>
                  <a:cubicBezTo>
                    <a:pt x="323" y="85"/>
                    <a:pt x="323" y="85"/>
                    <a:pt x="323" y="85"/>
                  </a:cubicBezTo>
                  <a:cubicBezTo>
                    <a:pt x="322" y="86"/>
                    <a:pt x="322" y="86"/>
                    <a:pt x="322" y="86"/>
                  </a:cubicBezTo>
                  <a:cubicBezTo>
                    <a:pt x="320" y="86"/>
                    <a:pt x="320" y="86"/>
                    <a:pt x="320" y="86"/>
                  </a:cubicBezTo>
                  <a:cubicBezTo>
                    <a:pt x="322" y="86"/>
                    <a:pt x="322" y="86"/>
                    <a:pt x="322" y="86"/>
                  </a:cubicBezTo>
                  <a:cubicBezTo>
                    <a:pt x="322" y="86"/>
                    <a:pt x="322" y="86"/>
                    <a:pt x="322" y="86"/>
                  </a:cubicBezTo>
                  <a:cubicBezTo>
                    <a:pt x="323" y="86"/>
                    <a:pt x="323" y="86"/>
                    <a:pt x="323" y="86"/>
                  </a:cubicBezTo>
                  <a:cubicBezTo>
                    <a:pt x="324" y="86"/>
                    <a:pt x="324" y="86"/>
                    <a:pt x="324" y="86"/>
                  </a:cubicBezTo>
                  <a:cubicBezTo>
                    <a:pt x="324" y="87"/>
                    <a:pt x="324" y="87"/>
                    <a:pt x="324" y="87"/>
                  </a:cubicBezTo>
                  <a:cubicBezTo>
                    <a:pt x="323" y="89"/>
                    <a:pt x="323" y="89"/>
                    <a:pt x="323" y="89"/>
                  </a:cubicBezTo>
                  <a:cubicBezTo>
                    <a:pt x="322" y="90"/>
                    <a:pt x="322" y="90"/>
                    <a:pt x="322" y="90"/>
                  </a:cubicBezTo>
                  <a:cubicBezTo>
                    <a:pt x="322" y="92"/>
                    <a:pt x="322" y="92"/>
                    <a:pt x="322" y="92"/>
                  </a:cubicBezTo>
                  <a:cubicBezTo>
                    <a:pt x="322" y="93"/>
                    <a:pt x="322" y="93"/>
                    <a:pt x="322" y="93"/>
                  </a:cubicBezTo>
                  <a:cubicBezTo>
                    <a:pt x="322" y="94"/>
                    <a:pt x="322" y="94"/>
                    <a:pt x="322" y="94"/>
                  </a:cubicBezTo>
                  <a:cubicBezTo>
                    <a:pt x="321" y="96"/>
                    <a:pt x="321" y="96"/>
                    <a:pt x="321" y="96"/>
                  </a:cubicBezTo>
                  <a:cubicBezTo>
                    <a:pt x="320" y="97"/>
                    <a:pt x="320" y="97"/>
                    <a:pt x="320" y="97"/>
                  </a:cubicBezTo>
                  <a:cubicBezTo>
                    <a:pt x="320" y="97"/>
                    <a:pt x="320" y="97"/>
                    <a:pt x="320" y="97"/>
                  </a:cubicBezTo>
                  <a:cubicBezTo>
                    <a:pt x="319" y="97"/>
                    <a:pt x="319" y="97"/>
                    <a:pt x="319" y="97"/>
                  </a:cubicBezTo>
                  <a:cubicBezTo>
                    <a:pt x="318" y="97"/>
                    <a:pt x="318" y="97"/>
                    <a:pt x="318" y="97"/>
                  </a:cubicBezTo>
                  <a:cubicBezTo>
                    <a:pt x="319" y="98"/>
                    <a:pt x="319" y="98"/>
                    <a:pt x="319" y="98"/>
                  </a:cubicBezTo>
                  <a:cubicBezTo>
                    <a:pt x="319" y="100"/>
                    <a:pt x="319" y="100"/>
                    <a:pt x="319" y="100"/>
                  </a:cubicBezTo>
                  <a:cubicBezTo>
                    <a:pt x="319" y="101"/>
                    <a:pt x="319" y="101"/>
                    <a:pt x="319" y="101"/>
                  </a:cubicBezTo>
                  <a:cubicBezTo>
                    <a:pt x="318" y="102"/>
                    <a:pt x="318" y="102"/>
                    <a:pt x="318" y="102"/>
                  </a:cubicBezTo>
                  <a:cubicBezTo>
                    <a:pt x="317" y="103"/>
                    <a:pt x="317" y="103"/>
                    <a:pt x="317" y="103"/>
                  </a:cubicBezTo>
                  <a:cubicBezTo>
                    <a:pt x="318" y="104"/>
                    <a:pt x="318" y="104"/>
                    <a:pt x="318" y="104"/>
                  </a:cubicBezTo>
                  <a:cubicBezTo>
                    <a:pt x="318" y="106"/>
                    <a:pt x="318" y="106"/>
                    <a:pt x="318" y="106"/>
                  </a:cubicBezTo>
                  <a:cubicBezTo>
                    <a:pt x="317" y="106"/>
                    <a:pt x="317" y="106"/>
                    <a:pt x="317" y="106"/>
                  </a:cubicBezTo>
                  <a:cubicBezTo>
                    <a:pt x="318" y="107"/>
                    <a:pt x="318" y="107"/>
                    <a:pt x="318" y="107"/>
                  </a:cubicBezTo>
                  <a:cubicBezTo>
                    <a:pt x="318" y="107"/>
                    <a:pt x="318" y="107"/>
                    <a:pt x="318" y="107"/>
                  </a:cubicBezTo>
                  <a:cubicBezTo>
                    <a:pt x="318" y="110"/>
                    <a:pt x="318" y="110"/>
                    <a:pt x="318" y="110"/>
                  </a:cubicBezTo>
                  <a:cubicBezTo>
                    <a:pt x="317" y="111"/>
                    <a:pt x="317" y="111"/>
                    <a:pt x="317" y="111"/>
                  </a:cubicBezTo>
                  <a:cubicBezTo>
                    <a:pt x="316" y="112"/>
                    <a:pt x="316" y="112"/>
                    <a:pt x="316" y="112"/>
                  </a:cubicBezTo>
                  <a:cubicBezTo>
                    <a:pt x="317" y="111"/>
                    <a:pt x="317" y="111"/>
                    <a:pt x="317" y="111"/>
                  </a:cubicBezTo>
                  <a:cubicBezTo>
                    <a:pt x="318" y="111"/>
                    <a:pt x="318" y="111"/>
                    <a:pt x="318" y="111"/>
                  </a:cubicBezTo>
                  <a:cubicBezTo>
                    <a:pt x="319" y="110"/>
                    <a:pt x="319" y="110"/>
                    <a:pt x="319" y="110"/>
                  </a:cubicBezTo>
                  <a:cubicBezTo>
                    <a:pt x="319" y="109"/>
                    <a:pt x="319" y="109"/>
                    <a:pt x="319" y="109"/>
                  </a:cubicBezTo>
                  <a:cubicBezTo>
                    <a:pt x="319" y="109"/>
                    <a:pt x="319" y="109"/>
                    <a:pt x="319" y="109"/>
                  </a:cubicBezTo>
                  <a:cubicBezTo>
                    <a:pt x="320" y="108"/>
                    <a:pt x="320" y="108"/>
                    <a:pt x="320" y="108"/>
                  </a:cubicBezTo>
                  <a:cubicBezTo>
                    <a:pt x="321" y="108"/>
                    <a:pt x="321" y="108"/>
                    <a:pt x="321" y="108"/>
                  </a:cubicBezTo>
                  <a:cubicBezTo>
                    <a:pt x="322" y="108"/>
                    <a:pt x="322" y="108"/>
                    <a:pt x="322" y="108"/>
                  </a:cubicBezTo>
                  <a:cubicBezTo>
                    <a:pt x="321" y="107"/>
                    <a:pt x="321" y="107"/>
                    <a:pt x="321" y="107"/>
                  </a:cubicBezTo>
                  <a:cubicBezTo>
                    <a:pt x="319" y="106"/>
                    <a:pt x="319" y="106"/>
                    <a:pt x="319" y="106"/>
                  </a:cubicBezTo>
                  <a:cubicBezTo>
                    <a:pt x="319" y="104"/>
                    <a:pt x="319" y="104"/>
                    <a:pt x="319" y="104"/>
                  </a:cubicBezTo>
                  <a:cubicBezTo>
                    <a:pt x="319" y="103"/>
                    <a:pt x="319" y="103"/>
                    <a:pt x="319" y="103"/>
                  </a:cubicBezTo>
                  <a:cubicBezTo>
                    <a:pt x="321" y="103"/>
                    <a:pt x="321" y="103"/>
                    <a:pt x="321" y="103"/>
                  </a:cubicBezTo>
                  <a:cubicBezTo>
                    <a:pt x="323" y="103"/>
                    <a:pt x="323" y="103"/>
                    <a:pt x="323" y="103"/>
                  </a:cubicBezTo>
                  <a:cubicBezTo>
                    <a:pt x="325" y="102"/>
                    <a:pt x="325" y="102"/>
                    <a:pt x="325" y="102"/>
                  </a:cubicBezTo>
                  <a:cubicBezTo>
                    <a:pt x="326" y="101"/>
                    <a:pt x="326" y="101"/>
                    <a:pt x="326" y="101"/>
                  </a:cubicBezTo>
                  <a:cubicBezTo>
                    <a:pt x="326" y="101"/>
                    <a:pt x="326" y="101"/>
                    <a:pt x="326" y="101"/>
                  </a:cubicBezTo>
                  <a:cubicBezTo>
                    <a:pt x="326" y="100"/>
                    <a:pt x="326" y="100"/>
                    <a:pt x="326" y="100"/>
                  </a:cubicBezTo>
                  <a:cubicBezTo>
                    <a:pt x="327" y="99"/>
                    <a:pt x="327" y="99"/>
                    <a:pt x="327" y="99"/>
                  </a:cubicBezTo>
                  <a:cubicBezTo>
                    <a:pt x="328" y="98"/>
                    <a:pt x="328" y="98"/>
                    <a:pt x="328" y="98"/>
                  </a:cubicBezTo>
                  <a:cubicBezTo>
                    <a:pt x="327" y="97"/>
                    <a:pt x="327" y="97"/>
                    <a:pt x="327" y="97"/>
                  </a:cubicBezTo>
                  <a:cubicBezTo>
                    <a:pt x="327" y="96"/>
                    <a:pt x="327" y="96"/>
                    <a:pt x="327" y="96"/>
                  </a:cubicBezTo>
                  <a:cubicBezTo>
                    <a:pt x="329" y="97"/>
                    <a:pt x="329" y="97"/>
                    <a:pt x="329" y="97"/>
                  </a:cubicBezTo>
                  <a:cubicBezTo>
                    <a:pt x="330" y="97"/>
                    <a:pt x="330" y="97"/>
                    <a:pt x="330" y="97"/>
                  </a:cubicBezTo>
                  <a:cubicBezTo>
                    <a:pt x="331" y="95"/>
                    <a:pt x="331" y="95"/>
                    <a:pt x="331" y="95"/>
                  </a:cubicBezTo>
                  <a:cubicBezTo>
                    <a:pt x="330" y="95"/>
                    <a:pt x="330" y="95"/>
                    <a:pt x="330" y="95"/>
                  </a:cubicBezTo>
                  <a:cubicBezTo>
                    <a:pt x="332" y="93"/>
                    <a:pt x="332" y="93"/>
                    <a:pt x="332" y="93"/>
                  </a:cubicBezTo>
                  <a:cubicBezTo>
                    <a:pt x="332" y="92"/>
                    <a:pt x="332" y="92"/>
                    <a:pt x="332" y="92"/>
                  </a:cubicBezTo>
                  <a:cubicBezTo>
                    <a:pt x="332" y="91"/>
                    <a:pt x="332" y="91"/>
                    <a:pt x="332" y="91"/>
                  </a:cubicBezTo>
                  <a:cubicBezTo>
                    <a:pt x="330" y="92"/>
                    <a:pt x="330" y="92"/>
                    <a:pt x="330" y="92"/>
                  </a:cubicBezTo>
                  <a:cubicBezTo>
                    <a:pt x="330" y="93"/>
                    <a:pt x="330" y="93"/>
                    <a:pt x="330" y="93"/>
                  </a:cubicBezTo>
                  <a:cubicBezTo>
                    <a:pt x="328" y="94"/>
                    <a:pt x="328" y="94"/>
                    <a:pt x="328" y="94"/>
                  </a:cubicBezTo>
                  <a:cubicBezTo>
                    <a:pt x="327" y="94"/>
                    <a:pt x="327" y="94"/>
                    <a:pt x="327" y="94"/>
                  </a:cubicBezTo>
                  <a:cubicBezTo>
                    <a:pt x="326" y="92"/>
                    <a:pt x="326" y="92"/>
                    <a:pt x="326" y="92"/>
                  </a:cubicBezTo>
                  <a:cubicBezTo>
                    <a:pt x="327" y="91"/>
                    <a:pt x="327" y="91"/>
                    <a:pt x="327" y="91"/>
                  </a:cubicBezTo>
                  <a:cubicBezTo>
                    <a:pt x="327" y="90"/>
                    <a:pt x="327" y="90"/>
                    <a:pt x="327" y="90"/>
                  </a:cubicBezTo>
                  <a:cubicBezTo>
                    <a:pt x="328" y="89"/>
                    <a:pt x="328" y="89"/>
                    <a:pt x="328" y="89"/>
                  </a:cubicBezTo>
                  <a:cubicBezTo>
                    <a:pt x="329" y="89"/>
                    <a:pt x="329" y="89"/>
                    <a:pt x="329" y="89"/>
                  </a:cubicBezTo>
                  <a:cubicBezTo>
                    <a:pt x="331" y="90"/>
                    <a:pt x="331" y="90"/>
                    <a:pt x="331" y="90"/>
                  </a:cubicBezTo>
                  <a:cubicBezTo>
                    <a:pt x="332" y="89"/>
                    <a:pt x="332" y="89"/>
                    <a:pt x="332" y="89"/>
                  </a:cubicBezTo>
                  <a:cubicBezTo>
                    <a:pt x="332" y="88"/>
                    <a:pt x="332" y="88"/>
                    <a:pt x="332" y="88"/>
                  </a:cubicBezTo>
                  <a:cubicBezTo>
                    <a:pt x="333" y="87"/>
                    <a:pt x="333" y="87"/>
                    <a:pt x="333" y="87"/>
                  </a:cubicBezTo>
                  <a:cubicBezTo>
                    <a:pt x="334" y="88"/>
                    <a:pt x="334" y="88"/>
                    <a:pt x="334" y="88"/>
                  </a:cubicBezTo>
                  <a:cubicBezTo>
                    <a:pt x="333" y="89"/>
                    <a:pt x="333" y="89"/>
                    <a:pt x="333" y="89"/>
                  </a:cubicBezTo>
                  <a:cubicBezTo>
                    <a:pt x="333" y="90"/>
                    <a:pt x="333" y="90"/>
                    <a:pt x="333" y="90"/>
                  </a:cubicBezTo>
                  <a:cubicBezTo>
                    <a:pt x="336" y="92"/>
                    <a:pt x="336" y="92"/>
                    <a:pt x="336" y="92"/>
                  </a:cubicBezTo>
                  <a:cubicBezTo>
                    <a:pt x="338" y="92"/>
                    <a:pt x="338" y="92"/>
                    <a:pt x="338" y="92"/>
                  </a:cubicBezTo>
                  <a:cubicBezTo>
                    <a:pt x="338" y="92"/>
                    <a:pt x="338" y="92"/>
                    <a:pt x="338" y="92"/>
                  </a:cubicBezTo>
                  <a:cubicBezTo>
                    <a:pt x="340" y="91"/>
                    <a:pt x="340" y="91"/>
                    <a:pt x="340" y="91"/>
                  </a:cubicBezTo>
                  <a:cubicBezTo>
                    <a:pt x="341" y="90"/>
                    <a:pt x="341" y="90"/>
                    <a:pt x="341" y="90"/>
                  </a:cubicBezTo>
                  <a:cubicBezTo>
                    <a:pt x="341" y="89"/>
                    <a:pt x="341" y="89"/>
                    <a:pt x="341" y="89"/>
                  </a:cubicBezTo>
                  <a:cubicBezTo>
                    <a:pt x="340" y="87"/>
                    <a:pt x="340" y="87"/>
                    <a:pt x="340" y="87"/>
                  </a:cubicBezTo>
                  <a:cubicBezTo>
                    <a:pt x="339" y="87"/>
                    <a:pt x="339" y="87"/>
                    <a:pt x="339" y="87"/>
                  </a:cubicBezTo>
                  <a:cubicBezTo>
                    <a:pt x="340" y="87"/>
                    <a:pt x="340" y="87"/>
                    <a:pt x="340" y="87"/>
                  </a:cubicBezTo>
                  <a:cubicBezTo>
                    <a:pt x="342" y="89"/>
                    <a:pt x="342" y="89"/>
                    <a:pt x="342" y="89"/>
                  </a:cubicBezTo>
                  <a:cubicBezTo>
                    <a:pt x="343" y="89"/>
                    <a:pt x="343" y="89"/>
                    <a:pt x="343" y="89"/>
                  </a:cubicBezTo>
                  <a:cubicBezTo>
                    <a:pt x="344" y="90"/>
                    <a:pt x="344" y="90"/>
                    <a:pt x="344" y="90"/>
                  </a:cubicBezTo>
                  <a:cubicBezTo>
                    <a:pt x="344" y="91"/>
                    <a:pt x="344" y="91"/>
                    <a:pt x="344" y="91"/>
                  </a:cubicBezTo>
                  <a:cubicBezTo>
                    <a:pt x="344" y="91"/>
                    <a:pt x="344" y="91"/>
                    <a:pt x="344" y="91"/>
                  </a:cubicBezTo>
                  <a:cubicBezTo>
                    <a:pt x="346" y="93"/>
                    <a:pt x="346" y="93"/>
                    <a:pt x="346" y="93"/>
                  </a:cubicBezTo>
                  <a:cubicBezTo>
                    <a:pt x="346" y="94"/>
                    <a:pt x="346" y="94"/>
                    <a:pt x="346" y="94"/>
                  </a:cubicBezTo>
                  <a:cubicBezTo>
                    <a:pt x="346" y="95"/>
                    <a:pt x="346" y="95"/>
                    <a:pt x="346" y="95"/>
                  </a:cubicBezTo>
                  <a:cubicBezTo>
                    <a:pt x="346" y="94"/>
                    <a:pt x="346" y="94"/>
                    <a:pt x="346" y="94"/>
                  </a:cubicBezTo>
                  <a:cubicBezTo>
                    <a:pt x="347" y="93"/>
                    <a:pt x="347" y="93"/>
                    <a:pt x="347" y="93"/>
                  </a:cubicBezTo>
                  <a:cubicBezTo>
                    <a:pt x="348" y="93"/>
                    <a:pt x="348" y="93"/>
                    <a:pt x="348" y="93"/>
                  </a:cubicBezTo>
                  <a:cubicBezTo>
                    <a:pt x="348" y="92"/>
                    <a:pt x="348" y="92"/>
                    <a:pt x="348" y="92"/>
                  </a:cubicBezTo>
                  <a:cubicBezTo>
                    <a:pt x="348" y="92"/>
                    <a:pt x="348" y="92"/>
                    <a:pt x="348" y="92"/>
                  </a:cubicBezTo>
                  <a:cubicBezTo>
                    <a:pt x="347" y="92"/>
                    <a:pt x="347" y="92"/>
                    <a:pt x="347" y="92"/>
                  </a:cubicBezTo>
                  <a:cubicBezTo>
                    <a:pt x="346" y="92"/>
                    <a:pt x="346" y="92"/>
                    <a:pt x="346" y="92"/>
                  </a:cubicBezTo>
                  <a:cubicBezTo>
                    <a:pt x="346" y="91"/>
                    <a:pt x="346" y="91"/>
                    <a:pt x="346" y="91"/>
                  </a:cubicBezTo>
                  <a:cubicBezTo>
                    <a:pt x="347" y="90"/>
                    <a:pt x="347" y="90"/>
                    <a:pt x="347" y="90"/>
                  </a:cubicBezTo>
                  <a:cubicBezTo>
                    <a:pt x="348" y="89"/>
                    <a:pt x="348" y="89"/>
                    <a:pt x="348" y="89"/>
                  </a:cubicBezTo>
                  <a:cubicBezTo>
                    <a:pt x="349" y="88"/>
                    <a:pt x="349" y="88"/>
                    <a:pt x="349" y="88"/>
                  </a:cubicBezTo>
                  <a:cubicBezTo>
                    <a:pt x="349" y="88"/>
                    <a:pt x="349" y="88"/>
                    <a:pt x="349" y="88"/>
                  </a:cubicBezTo>
                  <a:cubicBezTo>
                    <a:pt x="350" y="88"/>
                    <a:pt x="350" y="88"/>
                    <a:pt x="350" y="88"/>
                  </a:cubicBezTo>
                  <a:cubicBezTo>
                    <a:pt x="352" y="87"/>
                    <a:pt x="352" y="87"/>
                    <a:pt x="352" y="87"/>
                  </a:cubicBezTo>
                  <a:cubicBezTo>
                    <a:pt x="356" y="86"/>
                    <a:pt x="356" y="86"/>
                    <a:pt x="356" y="86"/>
                  </a:cubicBezTo>
                  <a:cubicBezTo>
                    <a:pt x="360" y="86"/>
                    <a:pt x="360" y="86"/>
                    <a:pt x="360" y="86"/>
                  </a:cubicBezTo>
                  <a:cubicBezTo>
                    <a:pt x="364" y="85"/>
                    <a:pt x="364" y="85"/>
                    <a:pt x="364" y="85"/>
                  </a:cubicBezTo>
                  <a:cubicBezTo>
                    <a:pt x="366" y="85"/>
                    <a:pt x="366" y="85"/>
                    <a:pt x="366" y="85"/>
                  </a:cubicBezTo>
                  <a:cubicBezTo>
                    <a:pt x="367" y="85"/>
                    <a:pt x="367" y="85"/>
                    <a:pt x="367" y="85"/>
                  </a:cubicBezTo>
                  <a:cubicBezTo>
                    <a:pt x="367" y="86"/>
                    <a:pt x="367" y="86"/>
                    <a:pt x="367" y="86"/>
                  </a:cubicBezTo>
                  <a:cubicBezTo>
                    <a:pt x="367" y="86"/>
                    <a:pt x="367" y="86"/>
                    <a:pt x="367" y="86"/>
                  </a:cubicBezTo>
                  <a:cubicBezTo>
                    <a:pt x="366" y="88"/>
                    <a:pt x="366" y="88"/>
                    <a:pt x="366" y="88"/>
                  </a:cubicBezTo>
                  <a:cubicBezTo>
                    <a:pt x="367" y="89"/>
                    <a:pt x="367" y="89"/>
                    <a:pt x="367" y="89"/>
                  </a:cubicBezTo>
                  <a:cubicBezTo>
                    <a:pt x="368" y="91"/>
                    <a:pt x="368" y="91"/>
                    <a:pt x="368" y="91"/>
                  </a:cubicBezTo>
                  <a:cubicBezTo>
                    <a:pt x="373" y="91"/>
                    <a:pt x="373" y="91"/>
                    <a:pt x="373" y="91"/>
                  </a:cubicBezTo>
                  <a:cubicBezTo>
                    <a:pt x="374" y="91"/>
                    <a:pt x="374" y="91"/>
                    <a:pt x="374" y="91"/>
                  </a:cubicBezTo>
                  <a:cubicBezTo>
                    <a:pt x="374" y="91"/>
                    <a:pt x="374" y="91"/>
                    <a:pt x="374" y="91"/>
                  </a:cubicBezTo>
                  <a:cubicBezTo>
                    <a:pt x="376" y="91"/>
                    <a:pt x="376" y="91"/>
                    <a:pt x="376" y="91"/>
                  </a:cubicBezTo>
                  <a:cubicBezTo>
                    <a:pt x="378" y="91"/>
                    <a:pt x="378" y="91"/>
                    <a:pt x="378" y="91"/>
                  </a:cubicBezTo>
                  <a:cubicBezTo>
                    <a:pt x="381" y="91"/>
                    <a:pt x="381" y="91"/>
                    <a:pt x="381" y="91"/>
                  </a:cubicBezTo>
                  <a:cubicBezTo>
                    <a:pt x="383" y="90"/>
                    <a:pt x="383" y="90"/>
                    <a:pt x="383" y="90"/>
                  </a:cubicBezTo>
                  <a:cubicBezTo>
                    <a:pt x="384" y="90"/>
                    <a:pt x="384" y="90"/>
                    <a:pt x="384" y="90"/>
                  </a:cubicBezTo>
                  <a:cubicBezTo>
                    <a:pt x="386" y="90"/>
                    <a:pt x="386" y="90"/>
                    <a:pt x="386" y="90"/>
                  </a:cubicBezTo>
                  <a:cubicBezTo>
                    <a:pt x="386" y="89"/>
                    <a:pt x="386" y="89"/>
                    <a:pt x="386" y="89"/>
                  </a:cubicBezTo>
                  <a:cubicBezTo>
                    <a:pt x="386" y="88"/>
                    <a:pt x="386" y="88"/>
                    <a:pt x="386" y="88"/>
                  </a:cubicBezTo>
                  <a:cubicBezTo>
                    <a:pt x="387" y="88"/>
                    <a:pt x="387" y="88"/>
                    <a:pt x="387" y="88"/>
                  </a:cubicBezTo>
                  <a:cubicBezTo>
                    <a:pt x="388" y="88"/>
                    <a:pt x="388" y="88"/>
                    <a:pt x="388" y="88"/>
                  </a:cubicBezTo>
                  <a:cubicBezTo>
                    <a:pt x="389" y="88"/>
                    <a:pt x="389" y="88"/>
                    <a:pt x="389" y="88"/>
                  </a:cubicBezTo>
                  <a:cubicBezTo>
                    <a:pt x="390" y="88"/>
                    <a:pt x="390" y="88"/>
                    <a:pt x="390" y="88"/>
                  </a:cubicBezTo>
                  <a:cubicBezTo>
                    <a:pt x="390" y="89"/>
                    <a:pt x="390" y="89"/>
                    <a:pt x="390" y="89"/>
                  </a:cubicBezTo>
                  <a:cubicBezTo>
                    <a:pt x="391" y="88"/>
                    <a:pt x="391" y="88"/>
                    <a:pt x="391" y="88"/>
                  </a:cubicBezTo>
                  <a:cubicBezTo>
                    <a:pt x="391" y="87"/>
                    <a:pt x="391" y="87"/>
                    <a:pt x="391" y="87"/>
                  </a:cubicBezTo>
                  <a:cubicBezTo>
                    <a:pt x="390" y="86"/>
                    <a:pt x="390" y="86"/>
                    <a:pt x="390" y="86"/>
                  </a:cubicBezTo>
                  <a:cubicBezTo>
                    <a:pt x="390" y="85"/>
                    <a:pt x="390" y="85"/>
                    <a:pt x="390" y="85"/>
                  </a:cubicBezTo>
                  <a:cubicBezTo>
                    <a:pt x="389" y="84"/>
                    <a:pt x="389" y="84"/>
                    <a:pt x="389" y="84"/>
                  </a:cubicBezTo>
                  <a:cubicBezTo>
                    <a:pt x="388" y="84"/>
                    <a:pt x="388" y="84"/>
                    <a:pt x="388" y="84"/>
                  </a:cubicBezTo>
                  <a:cubicBezTo>
                    <a:pt x="388" y="83"/>
                    <a:pt x="388" y="83"/>
                    <a:pt x="388" y="83"/>
                  </a:cubicBezTo>
                  <a:cubicBezTo>
                    <a:pt x="387" y="82"/>
                    <a:pt x="387" y="82"/>
                    <a:pt x="387" y="82"/>
                  </a:cubicBezTo>
                  <a:cubicBezTo>
                    <a:pt x="387" y="81"/>
                    <a:pt x="387" y="81"/>
                    <a:pt x="387" y="81"/>
                  </a:cubicBezTo>
                  <a:cubicBezTo>
                    <a:pt x="386" y="81"/>
                    <a:pt x="386" y="81"/>
                    <a:pt x="386" y="81"/>
                  </a:cubicBezTo>
                  <a:cubicBezTo>
                    <a:pt x="386" y="79"/>
                    <a:pt x="386" y="79"/>
                    <a:pt x="386" y="79"/>
                  </a:cubicBezTo>
                  <a:cubicBezTo>
                    <a:pt x="387" y="78"/>
                    <a:pt x="387" y="78"/>
                    <a:pt x="387" y="78"/>
                  </a:cubicBezTo>
                  <a:cubicBezTo>
                    <a:pt x="387" y="79"/>
                    <a:pt x="387" y="79"/>
                    <a:pt x="387" y="79"/>
                  </a:cubicBezTo>
                  <a:cubicBezTo>
                    <a:pt x="387" y="79"/>
                    <a:pt x="387" y="79"/>
                    <a:pt x="387" y="79"/>
                  </a:cubicBezTo>
                  <a:cubicBezTo>
                    <a:pt x="389" y="78"/>
                    <a:pt x="389" y="78"/>
                    <a:pt x="389" y="78"/>
                  </a:cubicBezTo>
                  <a:cubicBezTo>
                    <a:pt x="388" y="78"/>
                    <a:pt x="388" y="78"/>
                    <a:pt x="388" y="78"/>
                  </a:cubicBezTo>
                  <a:cubicBezTo>
                    <a:pt x="388" y="77"/>
                    <a:pt x="388" y="77"/>
                    <a:pt x="388" y="77"/>
                  </a:cubicBezTo>
                  <a:cubicBezTo>
                    <a:pt x="389" y="77"/>
                    <a:pt x="389" y="77"/>
                    <a:pt x="389" y="77"/>
                  </a:cubicBezTo>
                  <a:cubicBezTo>
                    <a:pt x="390" y="78"/>
                    <a:pt x="390" y="78"/>
                    <a:pt x="390" y="78"/>
                  </a:cubicBezTo>
                  <a:cubicBezTo>
                    <a:pt x="391" y="78"/>
                    <a:pt x="391" y="78"/>
                    <a:pt x="391" y="78"/>
                  </a:cubicBezTo>
                  <a:cubicBezTo>
                    <a:pt x="391" y="77"/>
                    <a:pt x="391" y="77"/>
                    <a:pt x="391" y="77"/>
                  </a:cubicBezTo>
                  <a:cubicBezTo>
                    <a:pt x="392" y="77"/>
                    <a:pt x="392" y="77"/>
                    <a:pt x="392" y="77"/>
                  </a:cubicBezTo>
                  <a:cubicBezTo>
                    <a:pt x="393" y="77"/>
                    <a:pt x="393" y="77"/>
                    <a:pt x="393" y="77"/>
                  </a:cubicBezTo>
                  <a:cubicBezTo>
                    <a:pt x="394" y="77"/>
                    <a:pt x="394" y="77"/>
                    <a:pt x="394" y="77"/>
                  </a:cubicBezTo>
                  <a:cubicBezTo>
                    <a:pt x="394" y="76"/>
                    <a:pt x="394" y="76"/>
                    <a:pt x="394" y="76"/>
                  </a:cubicBezTo>
                  <a:cubicBezTo>
                    <a:pt x="395" y="77"/>
                    <a:pt x="395" y="77"/>
                    <a:pt x="395" y="77"/>
                  </a:cubicBezTo>
                  <a:cubicBezTo>
                    <a:pt x="396" y="78"/>
                    <a:pt x="396" y="78"/>
                    <a:pt x="396" y="78"/>
                  </a:cubicBezTo>
                  <a:cubicBezTo>
                    <a:pt x="397" y="79"/>
                    <a:pt x="397" y="79"/>
                    <a:pt x="397" y="79"/>
                  </a:cubicBezTo>
                  <a:cubicBezTo>
                    <a:pt x="398" y="78"/>
                    <a:pt x="398" y="78"/>
                    <a:pt x="398" y="78"/>
                  </a:cubicBezTo>
                  <a:cubicBezTo>
                    <a:pt x="398" y="77"/>
                    <a:pt x="398" y="77"/>
                    <a:pt x="398" y="77"/>
                  </a:cubicBezTo>
                  <a:cubicBezTo>
                    <a:pt x="399" y="77"/>
                    <a:pt x="399" y="77"/>
                    <a:pt x="399" y="77"/>
                  </a:cubicBezTo>
                  <a:cubicBezTo>
                    <a:pt x="399" y="78"/>
                    <a:pt x="399" y="78"/>
                    <a:pt x="399" y="78"/>
                  </a:cubicBezTo>
                  <a:cubicBezTo>
                    <a:pt x="398" y="79"/>
                    <a:pt x="398" y="79"/>
                    <a:pt x="398" y="79"/>
                  </a:cubicBezTo>
                  <a:cubicBezTo>
                    <a:pt x="398" y="80"/>
                    <a:pt x="398" y="80"/>
                    <a:pt x="398" y="80"/>
                  </a:cubicBezTo>
                  <a:cubicBezTo>
                    <a:pt x="398" y="80"/>
                    <a:pt x="398" y="80"/>
                    <a:pt x="398" y="80"/>
                  </a:cubicBezTo>
                  <a:cubicBezTo>
                    <a:pt x="400" y="80"/>
                    <a:pt x="400" y="80"/>
                    <a:pt x="400" y="80"/>
                  </a:cubicBezTo>
                  <a:cubicBezTo>
                    <a:pt x="400" y="80"/>
                    <a:pt x="400" y="80"/>
                    <a:pt x="400" y="80"/>
                  </a:cubicBezTo>
                  <a:cubicBezTo>
                    <a:pt x="400" y="79"/>
                    <a:pt x="400" y="79"/>
                    <a:pt x="400" y="79"/>
                  </a:cubicBezTo>
                  <a:cubicBezTo>
                    <a:pt x="400" y="79"/>
                    <a:pt x="400" y="79"/>
                    <a:pt x="400" y="79"/>
                  </a:cubicBezTo>
                  <a:cubicBezTo>
                    <a:pt x="401" y="79"/>
                    <a:pt x="401" y="79"/>
                    <a:pt x="401" y="79"/>
                  </a:cubicBezTo>
                  <a:cubicBezTo>
                    <a:pt x="401" y="78"/>
                    <a:pt x="401" y="78"/>
                    <a:pt x="401" y="78"/>
                  </a:cubicBezTo>
                  <a:cubicBezTo>
                    <a:pt x="400" y="78"/>
                    <a:pt x="400" y="78"/>
                    <a:pt x="400" y="78"/>
                  </a:cubicBezTo>
                  <a:cubicBezTo>
                    <a:pt x="400" y="77"/>
                    <a:pt x="400" y="77"/>
                    <a:pt x="400" y="77"/>
                  </a:cubicBezTo>
                  <a:cubicBezTo>
                    <a:pt x="401" y="77"/>
                    <a:pt x="401" y="77"/>
                    <a:pt x="401" y="77"/>
                  </a:cubicBezTo>
                  <a:cubicBezTo>
                    <a:pt x="403" y="77"/>
                    <a:pt x="403" y="77"/>
                    <a:pt x="403" y="77"/>
                  </a:cubicBezTo>
                  <a:cubicBezTo>
                    <a:pt x="404" y="77"/>
                    <a:pt x="404" y="77"/>
                    <a:pt x="404" y="77"/>
                  </a:cubicBezTo>
                  <a:cubicBezTo>
                    <a:pt x="404" y="77"/>
                    <a:pt x="404" y="77"/>
                    <a:pt x="404" y="77"/>
                  </a:cubicBezTo>
                  <a:cubicBezTo>
                    <a:pt x="406" y="77"/>
                    <a:pt x="406" y="77"/>
                    <a:pt x="406" y="77"/>
                  </a:cubicBezTo>
                  <a:cubicBezTo>
                    <a:pt x="406" y="77"/>
                    <a:pt x="406" y="77"/>
                    <a:pt x="406" y="77"/>
                  </a:cubicBezTo>
                  <a:cubicBezTo>
                    <a:pt x="406" y="79"/>
                    <a:pt x="406" y="79"/>
                    <a:pt x="406" y="79"/>
                  </a:cubicBezTo>
                  <a:cubicBezTo>
                    <a:pt x="407" y="78"/>
                    <a:pt x="407" y="78"/>
                    <a:pt x="407" y="78"/>
                  </a:cubicBezTo>
                  <a:cubicBezTo>
                    <a:pt x="407" y="78"/>
                    <a:pt x="407" y="78"/>
                    <a:pt x="407" y="78"/>
                  </a:cubicBezTo>
                  <a:cubicBezTo>
                    <a:pt x="408" y="77"/>
                    <a:pt x="408" y="77"/>
                    <a:pt x="408" y="77"/>
                  </a:cubicBezTo>
                  <a:cubicBezTo>
                    <a:pt x="408" y="79"/>
                    <a:pt x="408" y="79"/>
                    <a:pt x="408" y="79"/>
                  </a:cubicBezTo>
                  <a:cubicBezTo>
                    <a:pt x="409" y="79"/>
                    <a:pt x="409" y="79"/>
                    <a:pt x="409" y="79"/>
                  </a:cubicBezTo>
                  <a:cubicBezTo>
                    <a:pt x="410" y="78"/>
                    <a:pt x="410" y="78"/>
                    <a:pt x="410" y="78"/>
                  </a:cubicBezTo>
                  <a:cubicBezTo>
                    <a:pt x="411" y="79"/>
                    <a:pt x="411" y="79"/>
                    <a:pt x="411" y="79"/>
                  </a:cubicBezTo>
                  <a:cubicBezTo>
                    <a:pt x="412" y="81"/>
                    <a:pt x="412" y="81"/>
                    <a:pt x="412" y="81"/>
                  </a:cubicBezTo>
                  <a:cubicBezTo>
                    <a:pt x="412" y="80"/>
                    <a:pt x="412" y="80"/>
                    <a:pt x="412" y="80"/>
                  </a:cubicBezTo>
                  <a:cubicBezTo>
                    <a:pt x="413" y="79"/>
                    <a:pt x="413" y="79"/>
                    <a:pt x="413" y="79"/>
                  </a:cubicBezTo>
                  <a:cubicBezTo>
                    <a:pt x="414" y="80"/>
                    <a:pt x="414" y="80"/>
                    <a:pt x="414" y="80"/>
                  </a:cubicBezTo>
                  <a:cubicBezTo>
                    <a:pt x="413" y="81"/>
                    <a:pt x="413" y="81"/>
                    <a:pt x="413" y="81"/>
                  </a:cubicBezTo>
                  <a:cubicBezTo>
                    <a:pt x="414" y="81"/>
                    <a:pt x="414" y="81"/>
                    <a:pt x="414" y="81"/>
                  </a:cubicBezTo>
                  <a:cubicBezTo>
                    <a:pt x="414" y="82"/>
                    <a:pt x="414" y="82"/>
                    <a:pt x="414" y="82"/>
                  </a:cubicBezTo>
                  <a:cubicBezTo>
                    <a:pt x="415" y="82"/>
                    <a:pt x="415" y="82"/>
                    <a:pt x="415" y="82"/>
                  </a:cubicBezTo>
                  <a:cubicBezTo>
                    <a:pt x="415" y="83"/>
                    <a:pt x="415" y="83"/>
                    <a:pt x="415" y="83"/>
                  </a:cubicBezTo>
                  <a:cubicBezTo>
                    <a:pt x="416" y="82"/>
                    <a:pt x="416" y="82"/>
                    <a:pt x="416" y="82"/>
                  </a:cubicBezTo>
                  <a:cubicBezTo>
                    <a:pt x="416" y="82"/>
                    <a:pt x="416" y="82"/>
                    <a:pt x="416" y="82"/>
                  </a:cubicBezTo>
                  <a:cubicBezTo>
                    <a:pt x="417" y="83"/>
                    <a:pt x="417" y="83"/>
                    <a:pt x="417" y="83"/>
                  </a:cubicBezTo>
                  <a:cubicBezTo>
                    <a:pt x="416" y="84"/>
                    <a:pt x="416" y="84"/>
                    <a:pt x="416" y="84"/>
                  </a:cubicBezTo>
                  <a:cubicBezTo>
                    <a:pt x="416" y="86"/>
                    <a:pt x="416" y="86"/>
                    <a:pt x="416" y="86"/>
                  </a:cubicBezTo>
                  <a:cubicBezTo>
                    <a:pt x="418" y="84"/>
                    <a:pt x="418" y="84"/>
                    <a:pt x="418" y="84"/>
                  </a:cubicBezTo>
                  <a:cubicBezTo>
                    <a:pt x="419" y="84"/>
                    <a:pt x="419" y="84"/>
                    <a:pt x="419" y="84"/>
                  </a:cubicBezTo>
                  <a:cubicBezTo>
                    <a:pt x="419" y="85"/>
                    <a:pt x="419" y="85"/>
                    <a:pt x="419" y="85"/>
                  </a:cubicBezTo>
                  <a:cubicBezTo>
                    <a:pt x="417" y="87"/>
                    <a:pt x="417" y="87"/>
                    <a:pt x="417" y="87"/>
                  </a:cubicBezTo>
                  <a:cubicBezTo>
                    <a:pt x="417" y="88"/>
                    <a:pt x="417" y="88"/>
                    <a:pt x="417" y="88"/>
                  </a:cubicBezTo>
                  <a:cubicBezTo>
                    <a:pt x="419" y="88"/>
                    <a:pt x="419" y="88"/>
                    <a:pt x="419" y="88"/>
                  </a:cubicBezTo>
                  <a:cubicBezTo>
                    <a:pt x="419" y="88"/>
                    <a:pt x="419" y="88"/>
                    <a:pt x="419" y="88"/>
                  </a:cubicBezTo>
                  <a:cubicBezTo>
                    <a:pt x="420" y="87"/>
                    <a:pt x="420" y="87"/>
                    <a:pt x="420" y="87"/>
                  </a:cubicBezTo>
                  <a:cubicBezTo>
                    <a:pt x="420" y="88"/>
                    <a:pt x="420" y="88"/>
                    <a:pt x="420" y="88"/>
                  </a:cubicBezTo>
                  <a:cubicBezTo>
                    <a:pt x="421" y="88"/>
                    <a:pt x="421" y="88"/>
                    <a:pt x="421" y="88"/>
                  </a:cubicBezTo>
                  <a:cubicBezTo>
                    <a:pt x="421" y="88"/>
                    <a:pt x="421" y="88"/>
                    <a:pt x="421" y="88"/>
                  </a:cubicBezTo>
                  <a:cubicBezTo>
                    <a:pt x="423" y="89"/>
                    <a:pt x="423" y="89"/>
                    <a:pt x="423" y="89"/>
                  </a:cubicBezTo>
                  <a:cubicBezTo>
                    <a:pt x="422" y="91"/>
                    <a:pt x="422" y="91"/>
                    <a:pt x="422" y="91"/>
                  </a:cubicBezTo>
                  <a:cubicBezTo>
                    <a:pt x="423" y="91"/>
                    <a:pt x="423" y="91"/>
                    <a:pt x="423" y="91"/>
                  </a:cubicBezTo>
                  <a:cubicBezTo>
                    <a:pt x="424" y="91"/>
                    <a:pt x="424" y="91"/>
                    <a:pt x="424" y="91"/>
                  </a:cubicBezTo>
                  <a:cubicBezTo>
                    <a:pt x="425" y="91"/>
                    <a:pt x="425" y="91"/>
                    <a:pt x="425" y="91"/>
                  </a:cubicBezTo>
                  <a:cubicBezTo>
                    <a:pt x="425" y="92"/>
                    <a:pt x="425" y="92"/>
                    <a:pt x="425" y="92"/>
                  </a:cubicBezTo>
                  <a:cubicBezTo>
                    <a:pt x="424" y="93"/>
                    <a:pt x="424" y="93"/>
                    <a:pt x="424" y="93"/>
                  </a:cubicBezTo>
                  <a:cubicBezTo>
                    <a:pt x="422" y="94"/>
                    <a:pt x="422" y="94"/>
                    <a:pt x="422" y="94"/>
                  </a:cubicBezTo>
                  <a:cubicBezTo>
                    <a:pt x="421" y="93"/>
                    <a:pt x="421" y="93"/>
                    <a:pt x="421" y="93"/>
                  </a:cubicBezTo>
                  <a:cubicBezTo>
                    <a:pt x="419" y="93"/>
                    <a:pt x="419" y="93"/>
                    <a:pt x="419" y="93"/>
                  </a:cubicBezTo>
                  <a:cubicBezTo>
                    <a:pt x="417" y="93"/>
                    <a:pt x="417" y="93"/>
                    <a:pt x="417" y="93"/>
                  </a:cubicBezTo>
                  <a:cubicBezTo>
                    <a:pt x="418" y="93"/>
                    <a:pt x="418" y="93"/>
                    <a:pt x="418" y="93"/>
                  </a:cubicBezTo>
                  <a:cubicBezTo>
                    <a:pt x="418" y="94"/>
                    <a:pt x="418" y="94"/>
                    <a:pt x="418" y="94"/>
                  </a:cubicBezTo>
                  <a:cubicBezTo>
                    <a:pt x="420" y="95"/>
                    <a:pt x="420" y="95"/>
                    <a:pt x="420" y="95"/>
                  </a:cubicBezTo>
                  <a:cubicBezTo>
                    <a:pt x="421" y="95"/>
                    <a:pt x="421" y="95"/>
                    <a:pt x="421" y="95"/>
                  </a:cubicBezTo>
                  <a:cubicBezTo>
                    <a:pt x="423" y="97"/>
                    <a:pt x="423" y="97"/>
                    <a:pt x="423" y="97"/>
                  </a:cubicBezTo>
                  <a:cubicBezTo>
                    <a:pt x="425" y="97"/>
                    <a:pt x="425" y="97"/>
                    <a:pt x="425" y="97"/>
                  </a:cubicBezTo>
                  <a:cubicBezTo>
                    <a:pt x="426" y="96"/>
                    <a:pt x="426" y="96"/>
                    <a:pt x="426" y="96"/>
                  </a:cubicBezTo>
                  <a:cubicBezTo>
                    <a:pt x="426" y="95"/>
                    <a:pt x="426" y="95"/>
                    <a:pt x="426" y="95"/>
                  </a:cubicBezTo>
                  <a:cubicBezTo>
                    <a:pt x="425" y="94"/>
                    <a:pt x="425" y="94"/>
                    <a:pt x="425" y="94"/>
                  </a:cubicBezTo>
                  <a:cubicBezTo>
                    <a:pt x="425" y="94"/>
                    <a:pt x="425" y="94"/>
                    <a:pt x="425" y="94"/>
                  </a:cubicBezTo>
                  <a:cubicBezTo>
                    <a:pt x="425" y="94"/>
                    <a:pt x="425" y="94"/>
                    <a:pt x="425" y="94"/>
                  </a:cubicBezTo>
                  <a:cubicBezTo>
                    <a:pt x="427" y="95"/>
                    <a:pt x="427" y="95"/>
                    <a:pt x="427" y="95"/>
                  </a:cubicBezTo>
                  <a:cubicBezTo>
                    <a:pt x="428" y="96"/>
                    <a:pt x="428" y="96"/>
                    <a:pt x="428" y="96"/>
                  </a:cubicBezTo>
                  <a:cubicBezTo>
                    <a:pt x="429" y="96"/>
                    <a:pt x="429" y="96"/>
                    <a:pt x="429" y="96"/>
                  </a:cubicBezTo>
                  <a:cubicBezTo>
                    <a:pt x="428" y="96"/>
                    <a:pt x="428" y="96"/>
                    <a:pt x="428" y="96"/>
                  </a:cubicBezTo>
                  <a:cubicBezTo>
                    <a:pt x="425" y="98"/>
                    <a:pt x="425" y="98"/>
                    <a:pt x="425" y="98"/>
                  </a:cubicBezTo>
                  <a:cubicBezTo>
                    <a:pt x="426" y="98"/>
                    <a:pt x="426" y="98"/>
                    <a:pt x="426" y="98"/>
                  </a:cubicBezTo>
                  <a:cubicBezTo>
                    <a:pt x="427" y="99"/>
                    <a:pt x="427" y="99"/>
                    <a:pt x="427" y="99"/>
                  </a:cubicBezTo>
                  <a:cubicBezTo>
                    <a:pt x="428" y="98"/>
                    <a:pt x="428" y="98"/>
                    <a:pt x="428" y="98"/>
                  </a:cubicBezTo>
                  <a:cubicBezTo>
                    <a:pt x="428" y="98"/>
                    <a:pt x="428" y="98"/>
                    <a:pt x="428" y="98"/>
                  </a:cubicBezTo>
                  <a:cubicBezTo>
                    <a:pt x="432" y="101"/>
                    <a:pt x="432" y="101"/>
                    <a:pt x="432" y="101"/>
                  </a:cubicBezTo>
                  <a:cubicBezTo>
                    <a:pt x="433" y="101"/>
                    <a:pt x="433" y="101"/>
                    <a:pt x="433" y="101"/>
                  </a:cubicBezTo>
                  <a:cubicBezTo>
                    <a:pt x="434" y="103"/>
                    <a:pt x="434" y="103"/>
                    <a:pt x="434" y="103"/>
                  </a:cubicBezTo>
                  <a:cubicBezTo>
                    <a:pt x="437" y="103"/>
                    <a:pt x="437" y="103"/>
                    <a:pt x="437" y="103"/>
                  </a:cubicBezTo>
                  <a:cubicBezTo>
                    <a:pt x="438" y="105"/>
                    <a:pt x="438" y="105"/>
                    <a:pt x="438" y="105"/>
                  </a:cubicBezTo>
                  <a:cubicBezTo>
                    <a:pt x="440" y="105"/>
                    <a:pt x="440" y="105"/>
                    <a:pt x="440" y="105"/>
                  </a:cubicBezTo>
                  <a:cubicBezTo>
                    <a:pt x="440" y="104"/>
                    <a:pt x="440" y="104"/>
                    <a:pt x="440" y="104"/>
                  </a:cubicBezTo>
                  <a:cubicBezTo>
                    <a:pt x="440" y="104"/>
                    <a:pt x="440" y="104"/>
                    <a:pt x="440" y="104"/>
                  </a:cubicBezTo>
                  <a:cubicBezTo>
                    <a:pt x="441" y="103"/>
                    <a:pt x="441" y="103"/>
                    <a:pt x="441" y="103"/>
                  </a:cubicBezTo>
                  <a:cubicBezTo>
                    <a:pt x="442" y="104"/>
                    <a:pt x="442" y="104"/>
                    <a:pt x="442" y="104"/>
                  </a:cubicBezTo>
                  <a:cubicBezTo>
                    <a:pt x="442" y="105"/>
                    <a:pt x="442" y="105"/>
                    <a:pt x="442" y="105"/>
                  </a:cubicBezTo>
                  <a:cubicBezTo>
                    <a:pt x="443" y="106"/>
                    <a:pt x="443" y="106"/>
                    <a:pt x="443" y="106"/>
                  </a:cubicBezTo>
                  <a:cubicBezTo>
                    <a:pt x="443" y="106"/>
                    <a:pt x="443" y="106"/>
                    <a:pt x="443" y="106"/>
                  </a:cubicBezTo>
                  <a:cubicBezTo>
                    <a:pt x="444" y="105"/>
                    <a:pt x="444" y="105"/>
                    <a:pt x="444" y="105"/>
                  </a:cubicBezTo>
                  <a:cubicBezTo>
                    <a:pt x="442" y="99"/>
                    <a:pt x="442" y="99"/>
                    <a:pt x="442" y="99"/>
                  </a:cubicBezTo>
                  <a:cubicBezTo>
                    <a:pt x="441" y="97"/>
                    <a:pt x="441" y="97"/>
                    <a:pt x="441" y="97"/>
                  </a:cubicBezTo>
                  <a:cubicBezTo>
                    <a:pt x="440" y="94"/>
                    <a:pt x="440" y="94"/>
                    <a:pt x="440" y="94"/>
                  </a:cubicBezTo>
                  <a:cubicBezTo>
                    <a:pt x="439" y="91"/>
                    <a:pt x="439" y="91"/>
                    <a:pt x="439" y="91"/>
                  </a:cubicBezTo>
                  <a:cubicBezTo>
                    <a:pt x="438" y="90"/>
                    <a:pt x="438" y="90"/>
                    <a:pt x="438" y="90"/>
                  </a:cubicBezTo>
                  <a:cubicBezTo>
                    <a:pt x="438" y="89"/>
                    <a:pt x="438" y="89"/>
                    <a:pt x="438" y="89"/>
                  </a:cubicBezTo>
                  <a:cubicBezTo>
                    <a:pt x="439" y="89"/>
                    <a:pt x="439" y="89"/>
                    <a:pt x="439" y="89"/>
                  </a:cubicBezTo>
                  <a:cubicBezTo>
                    <a:pt x="440" y="91"/>
                    <a:pt x="440" y="91"/>
                    <a:pt x="440" y="91"/>
                  </a:cubicBezTo>
                  <a:cubicBezTo>
                    <a:pt x="441" y="92"/>
                    <a:pt x="441" y="92"/>
                    <a:pt x="441" y="92"/>
                  </a:cubicBezTo>
                  <a:cubicBezTo>
                    <a:pt x="443" y="92"/>
                    <a:pt x="443" y="92"/>
                    <a:pt x="443" y="92"/>
                  </a:cubicBezTo>
                  <a:cubicBezTo>
                    <a:pt x="444" y="93"/>
                    <a:pt x="444" y="93"/>
                    <a:pt x="444" y="93"/>
                  </a:cubicBezTo>
                  <a:cubicBezTo>
                    <a:pt x="446" y="93"/>
                    <a:pt x="446" y="93"/>
                    <a:pt x="446" y="93"/>
                  </a:cubicBezTo>
                  <a:cubicBezTo>
                    <a:pt x="450" y="93"/>
                    <a:pt x="450" y="93"/>
                    <a:pt x="450" y="93"/>
                  </a:cubicBezTo>
                  <a:cubicBezTo>
                    <a:pt x="451" y="93"/>
                    <a:pt x="451" y="93"/>
                    <a:pt x="451" y="93"/>
                  </a:cubicBezTo>
                  <a:cubicBezTo>
                    <a:pt x="452" y="93"/>
                    <a:pt x="452" y="93"/>
                    <a:pt x="452" y="93"/>
                  </a:cubicBezTo>
                  <a:cubicBezTo>
                    <a:pt x="453" y="94"/>
                    <a:pt x="453" y="94"/>
                    <a:pt x="453" y="94"/>
                  </a:cubicBezTo>
                  <a:cubicBezTo>
                    <a:pt x="453" y="94"/>
                    <a:pt x="453" y="94"/>
                    <a:pt x="453" y="94"/>
                  </a:cubicBezTo>
                  <a:cubicBezTo>
                    <a:pt x="453" y="92"/>
                    <a:pt x="453" y="92"/>
                    <a:pt x="453" y="92"/>
                  </a:cubicBezTo>
                  <a:cubicBezTo>
                    <a:pt x="453" y="92"/>
                    <a:pt x="453" y="92"/>
                    <a:pt x="453" y="92"/>
                  </a:cubicBezTo>
                  <a:cubicBezTo>
                    <a:pt x="452" y="91"/>
                    <a:pt x="452" y="91"/>
                    <a:pt x="452" y="91"/>
                  </a:cubicBezTo>
                  <a:cubicBezTo>
                    <a:pt x="453" y="90"/>
                    <a:pt x="453" y="90"/>
                    <a:pt x="453" y="90"/>
                  </a:cubicBezTo>
                  <a:cubicBezTo>
                    <a:pt x="453" y="90"/>
                    <a:pt x="453" y="90"/>
                    <a:pt x="453" y="90"/>
                  </a:cubicBezTo>
                  <a:cubicBezTo>
                    <a:pt x="456" y="88"/>
                    <a:pt x="456" y="88"/>
                    <a:pt x="456" y="88"/>
                  </a:cubicBezTo>
                  <a:cubicBezTo>
                    <a:pt x="457" y="88"/>
                    <a:pt x="457" y="88"/>
                    <a:pt x="457" y="88"/>
                  </a:cubicBezTo>
                  <a:cubicBezTo>
                    <a:pt x="458" y="88"/>
                    <a:pt x="458" y="88"/>
                    <a:pt x="458" y="88"/>
                  </a:cubicBezTo>
                  <a:cubicBezTo>
                    <a:pt x="459" y="89"/>
                    <a:pt x="459" y="89"/>
                    <a:pt x="459" y="89"/>
                  </a:cubicBezTo>
                  <a:cubicBezTo>
                    <a:pt x="461" y="89"/>
                    <a:pt x="461" y="89"/>
                    <a:pt x="461" y="89"/>
                  </a:cubicBezTo>
                  <a:cubicBezTo>
                    <a:pt x="462" y="90"/>
                    <a:pt x="462" y="90"/>
                    <a:pt x="462" y="90"/>
                  </a:cubicBezTo>
                  <a:cubicBezTo>
                    <a:pt x="464" y="90"/>
                    <a:pt x="464" y="90"/>
                    <a:pt x="464" y="90"/>
                  </a:cubicBezTo>
                  <a:cubicBezTo>
                    <a:pt x="464" y="91"/>
                    <a:pt x="464" y="91"/>
                    <a:pt x="464" y="91"/>
                  </a:cubicBezTo>
                  <a:cubicBezTo>
                    <a:pt x="466" y="91"/>
                    <a:pt x="466" y="91"/>
                    <a:pt x="466" y="91"/>
                  </a:cubicBezTo>
                  <a:cubicBezTo>
                    <a:pt x="467" y="92"/>
                    <a:pt x="467" y="92"/>
                    <a:pt x="467" y="92"/>
                  </a:cubicBezTo>
                  <a:cubicBezTo>
                    <a:pt x="469" y="92"/>
                    <a:pt x="469" y="92"/>
                    <a:pt x="469" y="92"/>
                  </a:cubicBezTo>
                  <a:cubicBezTo>
                    <a:pt x="468" y="92"/>
                    <a:pt x="468" y="92"/>
                    <a:pt x="468" y="92"/>
                  </a:cubicBezTo>
                  <a:cubicBezTo>
                    <a:pt x="468" y="91"/>
                    <a:pt x="468" y="91"/>
                    <a:pt x="468" y="91"/>
                  </a:cubicBezTo>
                  <a:cubicBezTo>
                    <a:pt x="469" y="92"/>
                    <a:pt x="469" y="92"/>
                    <a:pt x="469" y="92"/>
                  </a:cubicBezTo>
                  <a:cubicBezTo>
                    <a:pt x="470" y="91"/>
                    <a:pt x="470" y="91"/>
                    <a:pt x="470" y="91"/>
                  </a:cubicBezTo>
                  <a:cubicBezTo>
                    <a:pt x="469" y="90"/>
                    <a:pt x="469" y="90"/>
                    <a:pt x="469" y="90"/>
                  </a:cubicBezTo>
                  <a:cubicBezTo>
                    <a:pt x="470" y="90"/>
                    <a:pt x="470" y="90"/>
                    <a:pt x="470" y="90"/>
                  </a:cubicBezTo>
                  <a:cubicBezTo>
                    <a:pt x="469" y="89"/>
                    <a:pt x="469" y="89"/>
                    <a:pt x="469" y="89"/>
                  </a:cubicBezTo>
                  <a:cubicBezTo>
                    <a:pt x="467" y="89"/>
                    <a:pt x="467" y="89"/>
                    <a:pt x="467" y="89"/>
                  </a:cubicBezTo>
                  <a:cubicBezTo>
                    <a:pt x="466" y="89"/>
                    <a:pt x="466" y="89"/>
                    <a:pt x="466" y="89"/>
                  </a:cubicBezTo>
                  <a:cubicBezTo>
                    <a:pt x="466" y="87"/>
                    <a:pt x="466" y="87"/>
                    <a:pt x="466" y="87"/>
                  </a:cubicBezTo>
                  <a:cubicBezTo>
                    <a:pt x="465" y="86"/>
                    <a:pt x="465" y="86"/>
                    <a:pt x="465" y="86"/>
                  </a:cubicBezTo>
                  <a:cubicBezTo>
                    <a:pt x="466" y="86"/>
                    <a:pt x="466" y="86"/>
                    <a:pt x="466" y="86"/>
                  </a:cubicBezTo>
                  <a:cubicBezTo>
                    <a:pt x="467" y="86"/>
                    <a:pt x="467" y="86"/>
                    <a:pt x="467" y="86"/>
                  </a:cubicBezTo>
                  <a:cubicBezTo>
                    <a:pt x="468" y="86"/>
                    <a:pt x="468" y="86"/>
                    <a:pt x="468" y="86"/>
                  </a:cubicBezTo>
                  <a:cubicBezTo>
                    <a:pt x="467" y="85"/>
                    <a:pt x="467" y="85"/>
                    <a:pt x="467" y="85"/>
                  </a:cubicBezTo>
                  <a:cubicBezTo>
                    <a:pt x="468" y="85"/>
                    <a:pt x="468" y="85"/>
                    <a:pt x="468" y="85"/>
                  </a:cubicBezTo>
                  <a:cubicBezTo>
                    <a:pt x="470" y="86"/>
                    <a:pt x="470" y="86"/>
                    <a:pt x="470" y="86"/>
                  </a:cubicBezTo>
                  <a:cubicBezTo>
                    <a:pt x="470" y="87"/>
                    <a:pt x="470" y="87"/>
                    <a:pt x="470" y="87"/>
                  </a:cubicBezTo>
                  <a:cubicBezTo>
                    <a:pt x="471" y="87"/>
                    <a:pt x="471" y="87"/>
                    <a:pt x="471" y="87"/>
                  </a:cubicBezTo>
                  <a:cubicBezTo>
                    <a:pt x="472" y="87"/>
                    <a:pt x="472" y="87"/>
                    <a:pt x="472" y="87"/>
                  </a:cubicBezTo>
                  <a:cubicBezTo>
                    <a:pt x="472" y="87"/>
                    <a:pt x="472" y="87"/>
                    <a:pt x="472" y="87"/>
                  </a:cubicBezTo>
                  <a:cubicBezTo>
                    <a:pt x="472" y="86"/>
                    <a:pt x="472" y="86"/>
                    <a:pt x="472" y="86"/>
                  </a:cubicBezTo>
                  <a:cubicBezTo>
                    <a:pt x="473" y="85"/>
                    <a:pt x="473" y="85"/>
                    <a:pt x="473" y="85"/>
                  </a:cubicBezTo>
                  <a:cubicBezTo>
                    <a:pt x="474" y="86"/>
                    <a:pt x="474" y="86"/>
                    <a:pt x="474" y="86"/>
                  </a:cubicBezTo>
                  <a:cubicBezTo>
                    <a:pt x="474" y="85"/>
                    <a:pt x="474" y="85"/>
                    <a:pt x="474" y="85"/>
                  </a:cubicBezTo>
                  <a:cubicBezTo>
                    <a:pt x="473" y="83"/>
                    <a:pt x="473" y="83"/>
                    <a:pt x="473" y="83"/>
                  </a:cubicBezTo>
                  <a:cubicBezTo>
                    <a:pt x="471" y="83"/>
                    <a:pt x="471" y="83"/>
                    <a:pt x="471" y="83"/>
                  </a:cubicBezTo>
                  <a:cubicBezTo>
                    <a:pt x="470" y="82"/>
                    <a:pt x="470" y="82"/>
                    <a:pt x="470" y="82"/>
                  </a:cubicBezTo>
                  <a:cubicBezTo>
                    <a:pt x="470" y="80"/>
                    <a:pt x="470" y="80"/>
                    <a:pt x="470" y="80"/>
                  </a:cubicBezTo>
                  <a:cubicBezTo>
                    <a:pt x="469" y="80"/>
                    <a:pt x="469" y="80"/>
                    <a:pt x="469" y="80"/>
                  </a:cubicBezTo>
                  <a:cubicBezTo>
                    <a:pt x="468" y="80"/>
                    <a:pt x="468" y="80"/>
                    <a:pt x="468" y="80"/>
                  </a:cubicBezTo>
                  <a:cubicBezTo>
                    <a:pt x="467" y="80"/>
                    <a:pt x="467" y="80"/>
                    <a:pt x="467" y="80"/>
                  </a:cubicBezTo>
                  <a:cubicBezTo>
                    <a:pt x="469" y="79"/>
                    <a:pt x="469" y="79"/>
                    <a:pt x="469" y="79"/>
                  </a:cubicBezTo>
                  <a:cubicBezTo>
                    <a:pt x="468" y="78"/>
                    <a:pt x="468" y="78"/>
                    <a:pt x="468" y="78"/>
                  </a:cubicBezTo>
                  <a:cubicBezTo>
                    <a:pt x="468" y="78"/>
                    <a:pt x="468" y="78"/>
                    <a:pt x="468" y="78"/>
                  </a:cubicBezTo>
                  <a:cubicBezTo>
                    <a:pt x="467" y="77"/>
                    <a:pt x="467" y="77"/>
                    <a:pt x="467" y="77"/>
                  </a:cubicBezTo>
                  <a:cubicBezTo>
                    <a:pt x="469" y="77"/>
                    <a:pt x="469" y="77"/>
                    <a:pt x="469" y="77"/>
                  </a:cubicBezTo>
                  <a:cubicBezTo>
                    <a:pt x="470" y="75"/>
                    <a:pt x="470" y="75"/>
                    <a:pt x="470" y="75"/>
                  </a:cubicBezTo>
                  <a:cubicBezTo>
                    <a:pt x="468" y="75"/>
                    <a:pt x="468" y="75"/>
                    <a:pt x="468" y="75"/>
                  </a:cubicBezTo>
                  <a:cubicBezTo>
                    <a:pt x="466" y="77"/>
                    <a:pt x="466" y="77"/>
                    <a:pt x="466" y="77"/>
                  </a:cubicBezTo>
                  <a:cubicBezTo>
                    <a:pt x="466" y="78"/>
                    <a:pt x="466" y="78"/>
                    <a:pt x="466" y="78"/>
                  </a:cubicBezTo>
                  <a:cubicBezTo>
                    <a:pt x="464" y="77"/>
                    <a:pt x="464" y="77"/>
                    <a:pt x="464" y="77"/>
                  </a:cubicBezTo>
                  <a:cubicBezTo>
                    <a:pt x="463" y="75"/>
                    <a:pt x="463" y="75"/>
                    <a:pt x="463" y="75"/>
                  </a:cubicBezTo>
                  <a:cubicBezTo>
                    <a:pt x="464" y="74"/>
                    <a:pt x="464" y="74"/>
                    <a:pt x="464" y="74"/>
                  </a:cubicBezTo>
                  <a:cubicBezTo>
                    <a:pt x="464" y="73"/>
                    <a:pt x="464" y="73"/>
                    <a:pt x="464" y="73"/>
                  </a:cubicBezTo>
                  <a:cubicBezTo>
                    <a:pt x="466" y="72"/>
                    <a:pt x="466" y="72"/>
                    <a:pt x="466" y="72"/>
                  </a:cubicBezTo>
                  <a:cubicBezTo>
                    <a:pt x="467" y="72"/>
                    <a:pt x="467" y="72"/>
                    <a:pt x="467" y="72"/>
                  </a:cubicBezTo>
                  <a:cubicBezTo>
                    <a:pt x="469" y="71"/>
                    <a:pt x="469" y="71"/>
                    <a:pt x="469" y="71"/>
                  </a:cubicBezTo>
                  <a:cubicBezTo>
                    <a:pt x="469" y="70"/>
                    <a:pt x="469" y="70"/>
                    <a:pt x="469" y="70"/>
                  </a:cubicBezTo>
                  <a:cubicBezTo>
                    <a:pt x="468" y="69"/>
                    <a:pt x="468" y="69"/>
                    <a:pt x="468" y="69"/>
                  </a:cubicBezTo>
                  <a:cubicBezTo>
                    <a:pt x="467" y="69"/>
                    <a:pt x="467" y="69"/>
                    <a:pt x="467" y="69"/>
                  </a:cubicBezTo>
                  <a:cubicBezTo>
                    <a:pt x="466" y="68"/>
                    <a:pt x="466" y="68"/>
                    <a:pt x="466" y="68"/>
                  </a:cubicBezTo>
                  <a:cubicBezTo>
                    <a:pt x="464" y="68"/>
                    <a:pt x="464" y="68"/>
                    <a:pt x="464" y="68"/>
                  </a:cubicBezTo>
                  <a:cubicBezTo>
                    <a:pt x="463" y="67"/>
                    <a:pt x="463" y="67"/>
                    <a:pt x="463" y="67"/>
                  </a:cubicBezTo>
                  <a:cubicBezTo>
                    <a:pt x="464" y="66"/>
                    <a:pt x="464" y="66"/>
                    <a:pt x="464" y="66"/>
                  </a:cubicBezTo>
                  <a:cubicBezTo>
                    <a:pt x="466" y="66"/>
                    <a:pt x="466" y="66"/>
                    <a:pt x="466" y="66"/>
                  </a:cubicBezTo>
                  <a:cubicBezTo>
                    <a:pt x="469" y="67"/>
                    <a:pt x="469" y="67"/>
                    <a:pt x="469" y="67"/>
                  </a:cubicBezTo>
                  <a:cubicBezTo>
                    <a:pt x="471" y="67"/>
                    <a:pt x="471" y="67"/>
                    <a:pt x="471" y="67"/>
                  </a:cubicBezTo>
                  <a:cubicBezTo>
                    <a:pt x="475" y="67"/>
                    <a:pt x="475" y="67"/>
                    <a:pt x="475" y="67"/>
                  </a:cubicBezTo>
                  <a:cubicBezTo>
                    <a:pt x="482" y="66"/>
                    <a:pt x="482" y="66"/>
                    <a:pt x="482" y="66"/>
                  </a:cubicBezTo>
                  <a:cubicBezTo>
                    <a:pt x="483" y="66"/>
                    <a:pt x="483" y="66"/>
                    <a:pt x="483" y="66"/>
                  </a:cubicBezTo>
                  <a:cubicBezTo>
                    <a:pt x="487" y="66"/>
                    <a:pt x="487" y="66"/>
                    <a:pt x="487" y="66"/>
                  </a:cubicBezTo>
                  <a:cubicBezTo>
                    <a:pt x="490" y="66"/>
                    <a:pt x="490" y="66"/>
                    <a:pt x="490" y="66"/>
                  </a:cubicBezTo>
                  <a:cubicBezTo>
                    <a:pt x="491" y="66"/>
                    <a:pt x="491" y="66"/>
                    <a:pt x="491" y="66"/>
                  </a:cubicBezTo>
                  <a:cubicBezTo>
                    <a:pt x="494" y="66"/>
                    <a:pt x="494" y="66"/>
                    <a:pt x="494" y="66"/>
                  </a:cubicBezTo>
                  <a:cubicBezTo>
                    <a:pt x="493" y="66"/>
                    <a:pt x="493" y="66"/>
                    <a:pt x="493" y="66"/>
                  </a:cubicBezTo>
                  <a:cubicBezTo>
                    <a:pt x="489" y="68"/>
                    <a:pt x="489" y="68"/>
                    <a:pt x="489" y="68"/>
                  </a:cubicBezTo>
                  <a:cubicBezTo>
                    <a:pt x="488" y="67"/>
                    <a:pt x="488" y="67"/>
                    <a:pt x="488" y="67"/>
                  </a:cubicBezTo>
                  <a:cubicBezTo>
                    <a:pt x="487" y="67"/>
                    <a:pt x="487" y="67"/>
                    <a:pt x="487" y="67"/>
                  </a:cubicBezTo>
                  <a:cubicBezTo>
                    <a:pt x="486" y="67"/>
                    <a:pt x="486" y="67"/>
                    <a:pt x="486" y="67"/>
                  </a:cubicBezTo>
                  <a:cubicBezTo>
                    <a:pt x="485" y="69"/>
                    <a:pt x="485" y="69"/>
                    <a:pt x="485" y="69"/>
                  </a:cubicBezTo>
                  <a:cubicBezTo>
                    <a:pt x="486" y="70"/>
                    <a:pt x="486" y="70"/>
                    <a:pt x="486" y="70"/>
                  </a:cubicBezTo>
                  <a:cubicBezTo>
                    <a:pt x="485" y="70"/>
                    <a:pt x="485" y="70"/>
                    <a:pt x="485" y="70"/>
                  </a:cubicBezTo>
                  <a:cubicBezTo>
                    <a:pt x="485" y="71"/>
                    <a:pt x="485" y="71"/>
                    <a:pt x="485" y="71"/>
                  </a:cubicBezTo>
                  <a:cubicBezTo>
                    <a:pt x="486" y="72"/>
                    <a:pt x="486" y="72"/>
                    <a:pt x="486" y="72"/>
                  </a:cubicBezTo>
                  <a:cubicBezTo>
                    <a:pt x="488" y="71"/>
                    <a:pt x="488" y="71"/>
                    <a:pt x="488" y="71"/>
                  </a:cubicBezTo>
                  <a:cubicBezTo>
                    <a:pt x="488" y="70"/>
                    <a:pt x="488" y="70"/>
                    <a:pt x="488" y="70"/>
                  </a:cubicBezTo>
                  <a:cubicBezTo>
                    <a:pt x="491" y="68"/>
                    <a:pt x="491" y="68"/>
                    <a:pt x="491" y="68"/>
                  </a:cubicBezTo>
                  <a:cubicBezTo>
                    <a:pt x="495" y="66"/>
                    <a:pt x="495" y="66"/>
                    <a:pt x="495" y="66"/>
                  </a:cubicBezTo>
                  <a:cubicBezTo>
                    <a:pt x="495" y="68"/>
                    <a:pt x="495" y="68"/>
                    <a:pt x="495" y="68"/>
                  </a:cubicBezTo>
                  <a:cubicBezTo>
                    <a:pt x="495" y="71"/>
                    <a:pt x="495" y="71"/>
                    <a:pt x="495" y="71"/>
                  </a:cubicBezTo>
                  <a:cubicBezTo>
                    <a:pt x="495" y="72"/>
                    <a:pt x="495" y="72"/>
                    <a:pt x="495" y="72"/>
                  </a:cubicBezTo>
                  <a:cubicBezTo>
                    <a:pt x="494" y="70"/>
                    <a:pt x="494" y="70"/>
                    <a:pt x="494" y="70"/>
                  </a:cubicBezTo>
                  <a:cubicBezTo>
                    <a:pt x="493" y="69"/>
                    <a:pt x="493" y="69"/>
                    <a:pt x="493" y="69"/>
                  </a:cubicBezTo>
                  <a:cubicBezTo>
                    <a:pt x="493" y="68"/>
                    <a:pt x="493" y="68"/>
                    <a:pt x="493" y="68"/>
                  </a:cubicBezTo>
                  <a:cubicBezTo>
                    <a:pt x="492" y="69"/>
                    <a:pt x="492" y="69"/>
                    <a:pt x="492" y="69"/>
                  </a:cubicBezTo>
                  <a:cubicBezTo>
                    <a:pt x="491" y="68"/>
                    <a:pt x="491" y="68"/>
                    <a:pt x="491" y="68"/>
                  </a:cubicBezTo>
                  <a:cubicBezTo>
                    <a:pt x="492" y="70"/>
                    <a:pt x="492" y="70"/>
                    <a:pt x="492" y="70"/>
                  </a:cubicBezTo>
                  <a:cubicBezTo>
                    <a:pt x="493" y="71"/>
                    <a:pt x="493" y="71"/>
                    <a:pt x="493" y="71"/>
                  </a:cubicBezTo>
                  <a:cubicBezTo>
                    <a:pt x="493" y="73"/>
                    <a:pt x="493" y="73"/>
                    <a:pt x="493" y="73"/>
                  </a:cubicBezTo>
                  <a:cubicBezTo>
                    <a:pt x="493" y="74"/>
                    <a:pt x="493" y="74"/>
                    <a:pt x="493" y="74"/>
                  </a:cubicBezTo>
                  <a:cubicBezTo>
                    <a:pt x="492" y="74"/>
                    <a:pt x="492" y="74"/>
                    <a:pt x="492" y="74"/>
                  </a:cubicBezTo>
                  <a:cubicBezTo>
                    <a:pt x="491" y="75"/>
                    <a:pt x="491" y="75"/>
                    <a:pt x="491" y="75"/>
                  </a:cubicBezTo>
                  <a:cubicBezTo>
                    <a:pt x="492" y="76"/>
                    <a:pt x="492" y="76"/>
                    <a:pt x="492" y="76"/>
                  </a:cubicBezTo>
                  <a:cubicBezTo>
                    <a:pt x="492" y="76"/>
                    <a:pt x="492" y="76"/>
                    <a:pt x="492" y="76"/>
                  </a:cubicBezTo>
                  <a:cubicBezTo>
                    <a:pt x="493" y="77"/>
                    <a:pt x="493" y="77"/>
                    <a:pt x="493" y="77"/>
                  </a:cubicBezTo>
                  <a:cubicBezTo>
                    <a:pt x="494" y="77"/>
                    <a:pt x="494" y="77"/>
                    <a:pt x="494" y="77"/>
                  </a:cubicBezTo>
                  <a:cubicBezTo>
                    <a:pt x="495" y="76"/>
                    <a:pt x="495" y="76"/>
                    <a:pt x="495" y="76"/>
                  </a:cubicBezTo>
                  <a:cubicBezTo>
                    <a:pt x="495" y="74"/>
                    <a:pt x="495" y="74"/>
                    <a:pt x="495" y="74"/>
                  </a:cubicBezTo>
                  <a:cubicBezTo>
                    <a:pt x="496" y="73"/>
                    <a:pt x="496" y="73"/>
                    <a:pt x="496" y="73"/>
                  </a:cubicBezTo>
                  <a:cubicBezTo>
                    <a:pt x="496" y="72"/>
                    <a:pt x="496" y="72"/>
                    <a:pt x="496" y="72"/>
                  </a:cubicBezTo>
                  <a:cubicBezTo>
                    <a:pt x="496" y="70"/>
                    <a:pt x="496" y="70"/>
                    <a:pt x="496" y="70"/>
                  </a:cubicBezTo>
                  <a:cubicBezTo>
                    <a:pt x="496" y="65"/>
                    <a:pt x="496" y="65"/>
                    <a:pt x="496" y="65"/>
                  </a:cubicBezTo>
                  <a:cubicBezTo>
                    <a:pt x="498" y="64"/>
                    <a:pt x="498" y="64"/>
                    <a:pt x="498" y="64"/>
                  </a:cubicBezTo>
                  <a:cubicBezTo>
                    <a:pt x="501" y="63"/>
                    <a:pt x="501" y="63"/>
                    <a:pt x="501" y="63"/>
                  </a:cubicBezTo>
                  <a:cubicBezTo>
                    <a:pt x="504" y="62"/>
                    <a:pt x="504" y="62"/>
                    <a:pt x="504" y="62"/>
                  </a:cubicBezTo>
                  <a:cubicBezTo>
                    <a:pt x="507" y="63"/>
                    <a:pt x="507" y="63"/>
                    <a:pt x="507" y="63"/>
                  </a:cubicBezTo>
                  <a:cubicBezTo>
                    <a:pt x="511" y="64"/>
                    <a:pt x="511" y="64"/>
                    <a:pt x="511" y="64"/>
                  </a:cubicBezTo>
                  <a:cubicBezTo>
                    <a:pt x="512" y="66"/>
                    <a:pt x="512" y="66"/>
                    <a:pt x="512" y="66"/>
                  </a:cubicBezTo>
                  <a:cubicBezTo>
                    <a:pt x="512" y="67"/>
                    <a:pt x="512" y="67"/>
                    <a:pt x="512" y="67"/>
                  </a:cubicBezTo>
                  <a:cubicBezTo>
                    <a:pt x="511" y="68"/>
                    <a:pt x="511" y="68"/>
                    <a:pt x="511" y="68"/>
                  </a:cubicBezTo>
                  <a:cubicBezTo>
                    <a:pt x="509" y="67"/>
                    <a:pt x="509" y="67"/>
                    <a:pt x="509" y="67"/>
                  </a:cubicBezTo>
                  <a:cubicBezTo>
                    <a:pt x="509" y="67"/>
                    <a:pt x="509" y="67"/>
                    <a:pt x="509" y="67"/>
                  </a:cubicBezTo>
                  <a:cubicBezTo>
                    <a:pt x="509" y="68"/>
                    <a:pt x="509" y="68"/>
                    <a:pt x="509" y="68"/>
                  </a:cubicBezTo>
                  <a:cubicBezTo>
                    <a:pt x="509" y="69"/>
                    <a:pt x="509" y="69"/>
                    <a:pt x="509" y="69"/>
                  </a:cubicBezTo>
                  <a:cubicBezTo>
                    <a:pt x="510" y="70"/>
                    <a:pt x="510" y="70"/>
                    <a:pt x="510" y="70"/>
                  </a:cubicBezTo>
                  <a:cubicBezTo>
                    <a:pt x="509" y="71"/>
                    <a:pt x="509" y="71"/>
                    <a:pt x="509" y="71"/>
                  </a:cubicBezTo>
                  <a:cubicBezTo>
                    <a:pt x="509" y="71"/>
                    <a:pt x="509" y="71"/>
                    <a:pt x="509" y="71"/>
                  </a:cubicBezTo>
                  <a:cubicBezTo>
                    <a:pt x="511" y="70"/>
                    <a:pt x="511" y="70"/>
                    <a:pt x="511" y="70"/>
                  </a:cubicBezTo>
                  <a:cubicBezTo>
                    <a:pt x="513" y="70"/>
                    <a:pt x="513" y="70"/>
                    <a:pt x="513" y="70"/>
                  </a:cubicBezTo>
                  <a:cubicBezTo>
                    <a:pt x="514" y="69"/>
                    <a:pt x="514" y="69"/>
                    <a:pt x="514" y="69"/>
                  </a:cubicBezTo>
                  <a:cubicBezTo>
                    <a:pt x="514" y="71"/>
                    <a:pt x="514" y="71"/>
                    <a:pt x="514" y="71"/>
                  </a:cubicBezTo>
                  <a:cubicBezTo>
                    <a:pt x="515" y="72"/>
                    <a:pt x="515" y="72"/>
                    <a:pt x="515" y="72"/>
                  </a:cubicBezTo>
                  <a:cubicBezTo>
                    <a:pt x="515" y="73"/>
                    <a:pt x="515" y="73"/>
                    <a:pt x="515" y="73"/>
                  </a:cubicBezTo>
                  <a:cubicBezTo>
                    <a:pt x="516" y="74"/>
                    <a:pt x="516" y="74"/>
                    <a:pt x="516" y="74"/>
                  </a:cubicBezTo>
                  <a:cubicBezTo>
                    <a:pt x="517" y="73"/>
                    <a:pt x="517" y="73"/>
                    <a:pt x="517" y="73"/>
                  </a:cubicBezTo>
                  <a:cubicBezTo>
                    <a:pt x="516" y="72"/>
                    <a:pt x="516" y="72"/>
                    <a:pt x="516" y="72"/>
                  </a:cubicBezTo>
                  <a:cubicBezTo>
                    <a:pt x="518" y="71"/>
                    <a:pt x="518" y="71"/>
                    <a:pt x="518" y="71"/>
                  </a:cubicBezTo>
                  <a:cubicBezTo>
                    <a:pt x="519" y="71"/>
                    <a:pt x="519" y="71"/>
                    <a:pt x="519" y="71"/>
                  </a:cubicBezTo>
                  <a:cubicBezTo>
                    <a:pt x="520" y="73"/>
                    <a:pt x="520" y="73"/>
                    <a:pt x="520" y="73"/>
                  </a:cubicBezTo>
                  <a:cubicBezTo>
                    <a:pt x="519" y="73"/>
                    <a:pt x="519" y="73"/>
                    <a:pt x="519" y="73"/>
                  </a:cubicBezTo>
                  <a:cubicBezTo>
                    <a:pt x="519" y="75"/>
                    <a:pt x="519" y="75"/>
                    <a:pt x="519" y="75"/>
                  </a:cubicBezTo>
                  <a:cubicBezTo>
                    <a:pt x="519" y="75"/>
                    <a:pt x="519" y="75"/>
                    <a:pt x="519" y="75"/>
                  </a:cubicBezTo>
                  <a:cubicBezTo>
                    <a:pt x="520" y="75"/>
                    <a:pt x="520" y="75"/>
                    <a:pt x="520" y="75"/>
                  </a:cubicBezTo>
                  <a:cubicBezTo>
                    <a:pt x="520" y="74"/>
                    <a:pt x="520" y="74"/>
                    <a:pt x="520" y="74"/>
                  </a:cubicBezTo>
                  <a:cubicBezTo>
                    <a:pt x="521" y="73"/>
                    <a:pt x="521" y="73"/>
                    <a:pt x="521" y="73"/>
                  </a:cubicBezTo>
                  <a:cubicBezTo>
                    <a:pt x="521" y="74"/>
                    <a:pt x="521" y="74"/>
                    <a:pt x="521" y="74"/>
                  </a:cubicBezTo>
                  <a:cubicBezTo>
                    <a:pt x="521" y="73"/>
                    <a:pt x="521" y="73"/>
                    <a:pt x="521" y="73"/>
                  </a:cubicBezTo>
                  <a:cubicBezTo>
                    <a:pt x="522" y="71"/>
                    <a:pt x="522" y="71"/>
                    <a:pt x="522" y="71"/>
                  </a:cubicBezTo>
                  <a:cubicBezTo>
                    <a:pt x="523" y="71"/>
                    <a:pt x="523" y="71"/>
                    <a:pt x="523" y="71"/>
                  </a:cubicBezTo>
                  <a:cubicBezTo>
                    <a:pt x="524" y="71"/>
                    <a:pt x="524" y="71"/>
                    <a:pt x="524" y="71"/>
                  </a:cubicBezTo>
                  <a:cubicBezTo>
                    <a:pt x="526" y="73"/>
                    <a:pt x="526" y="73"/>
                    <a:pt x="526" y="73"/>
                  </a:cubicBezTo>
                  <a:cubicBezTo>
                    <a:pt x="529" y="73"/>
                    <a:pt x="529" y="73"/>
                    <a:pt x="529" y="73"/>
                  </a:cubicBezTo>
                  <a:cubicBezTo>
                    <a:pt x="531" y="75"/>
                    <a:pt x="531" y="75"/>
                    <a:pt x="531" y="75"/>
                  </a:cubicBezTo>
                  <a:cubicBezTo>
                    <a:pt x="531" y="76"/>
                    <a:pt x="531" y="76"/>
                    <a:pt x="531" y="76"/>
                  </a:cubicBezTo>
                  <a:cubicBezTo>
                    <a:pt x="529" y="77"/>
                    <a:pt x="529" y="77"/>
                    <a:pt x="529" y="77"/>
                  </a:cubicBezTo>
                  <a:cubicBezTo>
                    <a:pt x="528" y="78"/>
                    <a:pt x="528" y="78"/>
                    <a:pt x="528" y="78"/>
                  </a:cubicBezTo>
                  <a:cubicBezTo>
                    <a:pt x="529" y="77"/>
                    <a:pt x="529" y="77"/>
                    <a:pt x="529" y="77"/>
                  </a:cubicBezTo>
                  <a:cubicBezTo>
                    <a:pt x="532" y="77"/>
                    <a:pt x="532" y="77"/>
                    <a:pt x="532" y="77"/>
                  </a:cubicBezTo>
                  <a:cubicBezTo>
                    <a:pt x="533" y="77"/>
                    <a:pt x="533" y="77"/>
                    <a:pt x="533" y="77"/>
                  </a:cubicBezTo>
                  <a:cubicBezTo>
                    <a:pt x="535" y="77"/>
                    <a:pt x="535" y="77"/>
                    <a:pt x="535" y="77"/>
                  </a:cubicBezTo>
                  <a:cubicBezTo>
                    <a:pt x="536" y="76"/>
                    <a:pt x="536" y="76"/>
                    <a:pt x="536" y="76"/>
                  </a:cubicBezTo>
                  <a:cubicBezTo>
                    <a:pt x="538" y="75"/>
                    <a:pt x="538" y="75"/>
                    <a:pt x="538" y="75"/>
                  </a:cubicBezTo>
                  <a:cubicBezTo>
                    <a:pt x="540" y="73"/>
                    <a:pt x="540" y="73"/>
                    <a:pt x="540" y="73"/>
                  </a:cubicBezTo>
                  <a:cubicBezTo>
                    <a:pt x="541" y="73"/>
                    <a:pt x="541" y="73"/>
                    <a:pt x="541" y="73"/>
                  </a:cubicBezTo>
                  <a:cubicBezTo>
                    <a:pt x="543" y="71"/>
                    <a:pt x="543" y="71"/>
                    <a:pt x="543" y="71"/>
                  </a:cubicBezTo>
                  <a:cubicBezTo>
                    <a:pt x="544" y="71"/>
                    <a:pt x="544" y="71"/>
                    <a:pt x="544" y="71"/>
                  </a:cubicBezTo>
                  <a:cubicBezTo>
                    <a:pt x="549" y="69"/>
                    <a:pt x="549" y="69"/>
                    <a:pt x="549" y="69"/>
                  </a:cubicBezTo>
                  <a:cubicBezTo>
                    <a:pt x="551" y="68"/>
                    <a:pt x="551" y="68"/>
                    <a:pt x="551" y="68"/>
                  </a:cubicBezTo>
                  <a:cubicBezTo>
                    <a:pt x="552" y="69"/>
                    <a:pt x="552" y="69"/>
                    <a:pt x="552" y="69"/>
                  </a:cubicBezTo>
                  <a:cubicBezTo>
                    <a:pt x="552" y="68"/>
                    <a:pt x="552" y="68"/>
                    <a:pt x="552" y="68"/>
                  </a:cubicBezTo>
                  <a:cubicBezTo>
                    <a:pt x="554" y="67"/>
                    <a:pt x="554" y="67"/>
                    <a:pt x="554" y="67"/>
                  </a:cubicBezTo>
                  <a:cubicBezTo>
                    <a:pt x="556" y="67"/>
                    <a:pt x="556" y="67"/>
                    <a:pt x="556" y="67"/>
                  </a:cubicBezTo>
                  <a:cubicBezTo>
                    <a:pt x="559" y="67"/>
                    <a:pt x="559" y="67"/>
                    <a:pt x="559" y="67"/>
                  </a:cubicBezTo>
                  <a:cubicBezTo>
                    <a:pt x="564" y="68"/>
                    <a:pt x="564" y="68"/>
                    <a:pt x="564" y="68"/>
                  </a:cubicBezTo>
                  <a:cubicBezTo>
                    <a:pt x="566" y="71"/>
                    <a:pt x="566" y="71"/>
                    <a:pt x="566" y="71"/>
                  </a:cubicBezTo>
                  <a:cubicBezTo>
                    <a:pt x="569" y="72"/>
                    <a:pt x="569" y="72"/>
                    <a:pt x="569" y="72"/>
                  </a:cubicBezTo>
                  <a:cubicBezTo>
                    <a:pt x="571" y="74"/>
                    <a:pt x="571" y="74"/>
                    <a:pt x="571" y="74"/>
                  </a:cubicBezTo>
                  <a:cubicBezTo>
                    <a:pt x="572" y="76"/>
                    <a:pt x="572" y="76"/>
                    <a:pt x="572" y="76"/>
                  </a:cubicBezTo>
                  <a:cubicBezTo>
                    <a:pt x="572" y="77"/>
                    <a:pt x="572" y="77"/>
                    <a:pt x="572" y="77"/>
                  </a:cubicBezTo>
                  <a:cubicBezTo>
                    <a:pt x="573" y="77"/>
                    <a:pt x="573" y="77"/>
                    <a:pt x="573" y="77"/>
                  </a:cubicBezTo>
                  <a:cubicBezTo>
                    <a:pt x="572" y="79"/>
                    <a:pt x="572" y="79"/>
                    <a:pt x="572" y="79"/>
                  </a:cubicBezTo>
                  <a:cubicBezTo>
                    <a:pt x="574" y="81"/>
                    <a:pt x="574" y="81"/>
                    <a:pt x="574" y="81"/>
                  </a:cubicBezTo>
                  <a:cubicBezTo>
                    <a:pt x="574" y="81"/>
                    <a:pt x="574" y="81"/>
                    <a:pt x="574" y="81"/>
                  </a:cubicBezTo>
                  <a:cubicBezTo>
                    <a:pt x="573" y="83"/>
                    <a:pt x="573" y="83"/>
                    <a:pt x="573" y="83"/>
                  </a:cubicBezTo>
                  <a:cubicBezTo>
                    <a:pt x="574" y="82"/>
                    <a:pt x="574" y="82"/>
                    <a:pt x="574" y="82"/>
                  </a:cubicBezTo>
                  <a:cubicBezTo>
                    <a:pt x="576" y="81"/>
                    <a:pt x="576" y="81"/>
                    <a:pt x="576" y="81"/>
                  </a:cubicBezTo>
                  <a:cubicBezTo>
                    <a:pt x="577" y="81"/>
                    <a:pt x="577" y="81"/>
                    <a:pt x="577" y="81"/>
                  </a:cubicBezTo>
                  <a:cubicBezTo>
                    <a:pt x="578" y="82"/>
                    <a:pt x="578" y="82"/>
                    <a:pt x="578" y="82"/>
                  </a:cubicBezTo>
                  <a:cubicBezTo>
                    <a:pt x="578" y="81"/>
                    <a:pt x="578" y="81"/>
                    <a:pt x="578" y="81"/>
                  </a:cubicBezTo>
                  <a:cubicBezTo>
                    <a:pt x="579" y="81"/>
                    <a:pt x="579" y="81"/>
                    <a:pt x="579" y="81"/>
                  </a:cubicBezTo>
                  <a:cubicBezTo>
                    <a:pt x="581" y="81"/>
                    <a:pt x="581" y="81"/>
                    <a:pt x="581" y="81"/>
                  </a:cubicBezTo>
                  <a:cubicBezTo>
                    <a:pt x="581" y="82"/>
                    <a:pt x="581" y="82"/>
                    <a:pt x="581" y="82"/>
                  </a:cubicBezTo>
                  <a:cubicBezTo>
                    <a:pt x="581" y="82"/>
                    <a:pt x="581" y="82"/>
                    <a:pt x="581" y="82"/>
                  </a:cubicBezTo>
                  <a:cubicBezTo>
                    <a:pt x="581" y="80"/>
                    <a:pt x="581" y="80"/>
                    <a:pt x="581" y="80"/>
                  </a:cubicBezTo>
                  <a:cubicBezTo>
                    <a:pt x="582" y="80"/>
                    <a:pt x="582" y="80"/>
                    <a:pt x="582" y="80"/>
                  </a:cubicBezTo>
                  <a:cubicBezTo>
                    <a:pt x="583" y="81"/>
                    <a:pt x="583" y="81"/>
                    <a:pt x="583" y="81"/>
                  </a:cubicBezTo>
                  <a:cubicBezTo>
                    <a:pt x="585" y="83"/>
                    <a:pt x="585" y="83"/>
                    <a:pt x="585" y="83"/>
                  </a:cubicBezTo>
                  <a:cubicBezTo>
                    <a:pt x="585" y="85"/>
                    <a:pt x="585" y="85"/>
                    <a:pt x="585" y="85"/>
                  </a:cubicBezTo>
                  <a:cubicBezTo>
                    <a:pt x="586" y="85"/>
                    <a:pt x="586" y="85"/>
                    <a:pt x="586" y="85"/>
                  </a:cubicBezTo>
                  <a:cubicBezTo>
                    <a:pt x="588" y="87"/>
                    <a:pt x="588" y="87"/>
                    <a:pt x="588" y="87"/>
                  </a:cubicBezTo>
                  <a:cubicBezTo>
                    <a:pt x="588" y="86"/>
                    <a:pt x="588" y="86"/>
                    <a:pt x="588" y="86"/>
                  </a:cubicBezTo>
                  <a:cubicBezTo>
                    <a:pt x="587" y="84"/>
                    <a:pt x="587" y="84"/>
                    <a:pt x="587" y="84"/>
                  </a:cubicBezTo>
                  <a:cubicBezTo>
                    <a:pt x="586" y="84"/>
                    <a:pt x="586" y="84"/>
                    <a:pt x="586" y="84"/>
                  </a:cubicBezTo>
                  <a:cubicBezTo>
                    <a:pt x="586" y="83"/>
                    <a:pt x="586" y="83"/>
                    <a:pt x="586" y="83"/>
                  </a:cubicBezTo>
                  <a:cubicBezTo>
                    <a:pt x="587" y="84"/>
                    <a:pt x="587" y="84"/>
                    <a:pt x="587" y="84"/>
                  </a:cubicBezTo>
                  <a:cubicBezTo>
                    <a:pt x="588" y="83"/>
                    <a:pt x="588" y="83"/>
                    <a:pt x="588" y="83"/>
                  </a:cubicBezTo>
                  <a:cubicBezTo>
                    <a:pt x="589" y="84"/>
                    <a:pt x="589" y="84"/>
                    <a:pt x="589" y="84"/>
                  </a:cubicBezTo>
                  <a:cubicBezTo>
                    <a:pt x="591" y="86"/>
                    <a:pt x="591" y="86"/>
                    <a:pt x="591" y="86"/>
                  </a:cubicBezTo>
                  <a:cubicBezTo>
                    <a:pt x="590" y="85"/>
                    <a:pt x="590" y="85"/>
                    <a:pt x="590" y="85"/>
                  </a:cubicBezTo>
                  <a:cubicBezTo>
                    <a:pt x="588" y="82"/>
                    <a:pt x="588" y="82"/>
                    <a:pt x="588" y="82"/>
                  </a:cubicBezTo>
                  <a:cubicBezTo>
                    <a:pt x="588" y="80"/>
                    <a:pt x="588" y="80"/>
                    <a:pt x="588" y="80"/>
                  </a:cubicBezTo>
                  <a:cubicBezTo>
                    <a:pt x="588" y="78"/>
                    <a:pt x="588" y="78"/>
                    <a:pt x="588" y="78"/>
                  </a:cubicBezTo>
                  <a:cubicBezTo>
                    <a:pt x="590" y="76"/>
                    <a:pt x="590" y="76"/>
                    <a:pt x="590" y="76"/>
                  </a:cubicBezTo>
                  <a:cubicBezTo>
                    <a:pt x="592" y="76"/>
                    <a:pt x="592" y="76"/>
                    <a:pt x="592" y="76"/>
                  </a:cubicBezTo>
                  <a:cubicBezTo>
                    <a:pt x="593" y="75"/>
                    <a:pt x="593" y="75"/>
                    <a:pt x="593" y="75"/>
                  </a:cubicBezTo>
                  <a:cubicBezTo>
                    <a:pt x="595" y="75"/>
                    <a:pt x="595" y="75"/>
                    <a:pt x="595" y="75"/>
                  </a:cubicBezTo>
                  <a:cubicBezTo>
                    <a:pt x="595" y="74"/>
                    <a:pt x="595" y="74"/>
                    <a:pt x="595" y="74"/>
                  </a:cubicBezTo>
                  <a:cubicBezTo>
                    <a:pt x="595" y="74"/>
                    <a:pt x="595" y="74"/>
                    <a:pt x="595" y="74"/>
                  </a:cubicBezTo>
                  <a:cubicBezTo>
                    <a:pt x="596" y="74"/>
                    <a:pt x="596" y="74"/>
                    <a:pt x="596" y="74"/>
                  </a:cubicBezTo>
                  <a:cubicBezTo>
                    <a:pt x="597" y="75"/>
                    <a:pt x="597" y="75"/>
                    <a:pt x="597" y="75"/>
                  </a:cubicBezTo>
                  <a:cubicBezTo>
                    <a:pt x="598" y="75"/>
                    <a:pt x="598" y="75"/>
                    <a:pt x="598" y="75"/>
                  </a:cubicBezTo>
                  <a:cubicBezTo>
                    <a:pt x="600" y="75"/>
                    <a:pt x="600" y="75"/>
                    <a:pt x="600" y="75"/>
                  </a:cubicBezTo>
                  <a:cubicBezTo>
                    <a:pt x="601" y="74"/>
                    <a:pt x="601" y="74"/>
                    <a:pt x="601" y="74"/>
                  </a:cubicBezTo>
                  <a:cubicBezTo>
                    <a:pt x="602" y="74"/>
                    <a:pt x="602" y="74"/>
                    <a:pt x="602" y="74"/>
                  </a:cubicBezTo>
                  <a:cubicBezTo>
                    <a:pt x="604" y="73"/>
                    <a:pt x="604" y="73"/>
                    <a:pt x="604" y="73"/>
                  </a:cubicBezTo>
                  <a:cubicBezTo>
                    <a:pt x="606" y="73"/>
                    <a:pt x="606" y="73"/>
                    <a:pt x="606" y="73"/>
                  </a:cubicBezTo>
                  <a:cubicBezTo>
                    <a:pt x="607" y="73"/>
                    <a:pt x="607" y="73"/>
                    <a:pt x="607" y="73"/>
                  </a:cubicBezTo>
                  <a:cubicBezTo>
                    <a:pt x="608" y="73"/>
                    <a:pt x="608" y="73"/>
                    <a:pt x="608" y="73"/>
                  </a:cubicBezTo>
                  <a:cubicBezTo>
                    <a:pt x="608" y="73"/>
                    <a:pt x="608" y="73"/>
                    <a:pt x="608" y="73"/>
                  </a:cubicBezTo>
                  <a:cubicBezTo>
                    <a:pt x="609" y="74"/>
                    <a:pt x="609" y="74"/>
                    <a:pt x="609" y="74"/>
                  </a:cubicBezTo>
                  <a:cubicBezTo>
                    <a:pt x="609" y="73"/>
                    <a:pt x="609" y="73"/>
                    <a:pt x="609" y="73"/>
                  </a:cubicBezTo>
                  <a:cubicBezTo>
                    <a:pt x="611" y="71"/>
                    <a:pt x="611" y="71"/>
                    <a:pt x="611" y="71"/>
                  </a:cubicBezTo>
                  <a:cubicBezTo>
                    <a:pt x="610" y="70"/>
                    <a:pt x="610" y="70"/>
                    <a:pt x="610" y="70"/>
                  </a:cubicBezTo>
                  <a:cubicBezTo>
                    <a:pt x="610" y="69"/>
                    <a:pt x="610" y="69"/>
                    <a:pt x="610" y="69"/>
                  </a:cubicBezTo>
                  <a:cubicBezTo>
                    <a:pt x="610" y="68"/>
                    <a:pt x="610" y="68"/>
                    <a:pt x="610" y="68"/>
                  </a:cubicBezTo>
                  <a:cubicBezTo>
                    <a:pt x="611" y="67"/>
                    <a:pt x="611" y="67"/>
                    <a:pt x="611" y="67"/>
                  </a:cubicBezTo>
                  <a:cubicBezTo>
                    <a:pt x="613" y="68"/>
                    <a:pt x="613" y="68"/>
                    <a:pt x="613" y="68"/>
                  </a:cubicBezTo>
                  <a:cubicBezTo>
                    <a:pt x="613" y="69"/>
                    <a:pt x="613" y="69"/>
                    <a:pt x="613" y="69"/>
                  </a:cubicBezTo>
                  <a:cubicBezTo>
                    <a:pt x="614" y="70"/>
                    <a:pt x="614" y="70"/>
                    <a:pt x="614" y="70"/>
                  </a:cubicBezTo>
                  <a:cubicBezTo>
                    <a:pt x="615" y="70"/>
                    <a:pt x="615" y="70"/>
                    <a:pt x="615" y="70"/>
                  </a:cubicBezTo>
                  <a:cubicBezTo>
                    <a:pt x="616" y="71"/>
                    <a:pt x="616" y="71"/>
                    <a:pt x="616" y="71"/>
                  </a:cubicBezTo>
                  <a:cubicBezTo>
                    <a:pt x="616" y="72"/>
                    <a:pt x="616" y="72"/>
                    <a:pt x="616" y="72"/>
                  </a:cubicBezTo>
                  <a:cubicBezTo>
                    <a:pt x="618" y="73"/>
                    <a:pt x="618" y="73"/>
                    <a:pt x="618" y="73"/>
                  </a:cubicBezTo>
                  <a:cubicBezTo>
                    <a:pt x="618" y="74"/>
                    <a:pt x="618" y="74"/>
                    <a:pt x="618" y="74"/>
                  </a:cubicBezTo>
                  <a:cubicBezTo>
                    <a:pt x="620" y="74"/>
                    <a:pt x="620" y="74"/>
                    <a:pt x="620" y="74"/>
                  </a:cubicBezTo>
                  <a:cubicBezTo>
                    <a:pt x="623" y="74"/>
                    <a:pt x="623" y="74"/>
                    <a:pt x="623" y="74"/>
                  </a:cubicBezTo>
                  <a:cubicBezTo>
                    <a:pt x="623" y="74"/>
                    <a:pt x="623" y="74"/>
                    <a:pt x="623" y="74"/>
                  </a:cubicBezTo>
                  <a:cubicBezTo>
                    <a:pt x="624" y="74"/>
                    <a:pt x="624" y="74"/>
                    <a:pt x="624" y="74"/>
                  </a:cubicBezTo>
                  <a:cubicBezTo>
                    <a:pt x="626" y="76"/>
                    <a:pt x="626" y="76"/>
                    <a:pt x="626" y="76"/>
                  </a:cubicBezTo>
                  <a:cubicBezTo>
                    <a:pt x="626" y="77"/>
                    <a:pt x="626" y="77"/>
                    <a:pt x="626" y="77"/>
                  </a:cubicBezTo>
                  <a:cubicBezTo>
                    <a:pt x="627" y="78"/>
                    <a:pt x="627" y="78"/>
                    <a:pt x="627" y="78"/>
                  </a:cubicBezTo>
                  <a:cubicBezTo>
                    <a:pt x="629" y="78"/>
                    <a:pt x="629" y="78"/>
                    <a:pt x="629" y="78"/>
                  </a:cubicBezTo>
                  <a:cubicBezTo>
                    <a:pt x="629" y="78"/>
                    <a:pt x="629" y="78"/>
                    <a:pt x="629" y="78"/>
                  </a:cubicBezTo>
                  <a:cubicBezTo>
                    <a:pt x="631" y="78"/>
                    <a:pt x="631" y="78"/>
                    <a:pt x="631" y="78"/>
                  </a:cubicBezTo>
                  <a:cubicBezTo>
                    <a:pt x="631" y="77"/>
                    <a:pt x="631" y="77"/>
                    <a:pt x="631" y="77"/>
                  </a:cubicBezTo>
                  <a:cubicBezTo>
                    <a:pt x="632" y="76"/>
                    <a:pt x="632" y="76"/>
                    <a:pt x="632" y="76"/>
                  </a:cubicBezTo>
                  <a:cubicBezTo>
                    <a:pt x="633" y="76"/>
                    <a:pt x="633" y="76"/>
                    <a:pt x="633" y="76"/>
                  </a:cubicBezTo>
                  <a:cubicBezTo>
                    <a:pt x="633" y="76"/>
                    <a:pt x="633" y="76"/>
                    <a:pt x="633" y="76"/>
                  </a:cubicBezTo>
                  <a:cubicBezTo>
                    <a:pt x="632" y="75"/>
                    <a:pt x="632" y="75"/>
                    <a:pt x="632" y="75"/>
                  </a:cubicBezTo>
                  <a:cubicBezTo>
                    <a:pt x="633" y="74"/>
                    <a:pt x="633" y="74"/>
                    <a:pt x="633" y="74"/>
                  </a:cubicBezTo>
                  <a:cubicBezTo>
                    <a:pt x="633" y="74"/>
                    <a:pt x="633" y="74"/>
                    <a:pt x="633" y="74"/>
                  </a:cubicBezTo>
                  <a:cubicBezTo>
                    <a:pt x="633" y="73"/>
                    <a:pt x="633" y="73"/>
                    <a:pt x="633" y="73"/>
                  </a:cubicBezTo>
                  <a:cubicBezTo>
                    <a:pt x="632" y="72"/>
                    <a:pt x="632" y="72"/>
                    <a:pt x="632" y="72"/>
                  </a:cubicBezTo>
                  <a:cubicBezTo>
                    <a:pt x="630" y="71"/>
                    <a:pt x="630" y="71"/>
                    <a:pt x="630" y="71"/>
                  </a:cubicBezTo>
                  <a:cubicBezTo>
                    <a:pt x="630" y="70"/>
                    <a:pt x="630" y="70"/>
                    <a:pt x="630" y="70"/>
                  </a:cubicBezTo>
                  <a:cubicBezTo>
                    <a:pt x="628" y="68"/>
                    <a:pt x="628" y="68"/>
                    <a:pt x="628" y="68"/>
                  </a:cubicBezTo>
                  <a:cubicBezTo>
                    <a:pt x="627" y="68"/>
                    <a:pt x="627" y="68"/>
                    <a:pt x="627" y="68"/>
                  </a:cubicBezTo>
                  <a:cubicBezTo>
                    <a:pt x="626" y="67"/>
                    <a:pt x="626" y="67"/>
                    <a:pt x="626" y="67"/>
                  </a:cubicBezTo>
                  <a:cubicBezTo>
                    <a:pt x="624" y="66"/>
                    <a:pt x="624" y="66"/>
                    <a:pt x="624" y="66"/>
                  </a:cubicBezTo>
                  <a:cubicBezTo>
                    <a:pt x="623" y="67"/>
                    <a:pt x="623" y="67"/>
                    <a:pt x="623" y="67"/>
                  </a:cubicBezTo>
                  <a:cubicBezTo>
                    <a:pt x="623" y="67"/>
                    <a:pt x="623" y="67"/>
                    <a:pt x="623" y="67"/>
                  </a:cubicBezTo>
                  <a:cubicBezTo>
                    <a:pt x="623" y="66"/>
                    <a:pt x="623" y="66"/>
                    <a:pt x="623" y="66"/>
                  </a:cubicBezTo>
                  <a:cubicBezTo>
                    <a:pt x="623" y="65"/>
                    <a:pt x="623" y="65"/>
                    <a:pt x="623" y="65"/>
                  </a:cubicBezTo>
                  <a:cubicBezTo>
                    <a:pt x="622" y="63"/>
                    <a:pt x="622" y="63"/>
                    <a:pt x="622" y="63"/>
                  </a:cubicBezTo>
                  <a:cubicBezTo>
                    <a:pt x="622" y="62"/>
                    <a:pt x="622" y="62"/>
                    <a:pt x="622" y="62"/>
                  </a:cubicBezTo>
                  <a:cubicBezTo>
                    <a:pt x="621" y="62"/>
                    <a:pt x="621" y="62"/>
                    <a:pt x="621" y="62"/>
                  </a:cubicBezTo>
                  <a:cubicBezTo>
                    <a:pt x="620" y="60"/>
                    <a:pt x="620" y="60"/>
                    <a:pt x="620" y="60"/>
                  </a:cubicBezTo>
                  <a:cubicBezTo>
                    <a:pt x="619" y="59"/>
                    <a:pt x="619" y="59"/>
                    <a:pt x="619" y="59"/>
                  </a:cubicBezTo>
                  <a:cubicBezTo>
                    <a:pt x="619" y="59"/>
                    <a:pt x="619" y="59"/>
                    <a:pt x="619" y="59"/>
                  </a:cubicBezTo>
                  <a:cubicBezTo>
                    <a:pt x="622" y="59"/>
                    <a:pt x="622" y="59"/>
                    <a:pt x="622" y="59"/>
                  </a:cubicBezTo>
                  <a:cubicBezTo>
                    <a:pt x="622" y="59"/>
                    <a:pt x="622" y="59"/>
                    <a:pt x="622" y="59"/>
                  </a:cubicBezTo>
                  <a:cubicBezTo>
                    <a:pt x="625" y="59"/>
                    <a:pt x="625" y="59"/>
                    <a:pt x="625" y="59"/>
                  </a:cubicBezTo>
                  <a:cubicBezTo>
                    <a:pt x="628" y="59"/>
                    <a:pt x="628" y="59"/>
                    <a:pt x="628" y="59"/>
                  </a:cubicBezTo>
                  <a:cubicBezTo>
                    <a:pt x="628" y="58"/>
                    <a:pt x="628" y="58"/>
                    <a:pt x="628" y="58"/>
                  </a:cubicBezTo>
                  <a:cubicBezTo>
                    <a:pt x="629" y="58"/>
                    <a:pt x="629" y="58"/>
                    <a:pt x="629" y="58"/>
                  </a:cubicBezTo>
                  <a:cubicBezTo>
                    <a:pt x="631" y="58"/>
                    <a:pt x="631" y="58"/>
                    <a:pt x="631" y="58"/>
                  </a:cubicBezTo>
                  <a:cubicBezTo>
                    <a:pt x="632" y="58"/>
                    <a:pt x="632" y="58"/>
                    <a:pt x="632" y="58"/>
                  </a:cubicBezTo>
                  <a:cubicBezTo>
                    <a:pt x="633" y="58"/>
                    <a:pt x="633" y="58"/>
                    <a:pt x="633" y="58"/>
                  </a:cubicBezTo>
                  <a:cubicBezTo>
                    <a:pt x="633" y="57"/>
                    <a:pt x="633" y="57"/>
                    <a:pt x="633" y="57"/>
                  </a:cubicBezTo>
                  <a:cubicBezTo>
                    <a:pt x="634" y="57"/>
                    <a:pt x="634" y="57"/>
                    <a:pt x="634" y="57"/>
                  </a:cubicBezTo>
                  <a:cubicBezTo>
                    <a:pt x="635" y="58"/>
                    <a:pt x="635" y="58"/>
                    <a:pt x="635" y="58"/>
                  </a:cubicBezTo>
                  <a:cubicBezTo>
                    <a:pt x="635" y="58"/>
                    <a:pt x="635" y="58"/>
                    <a:pt x="635" y="58"/>
                  </a:cubicBezTo>
                  <a:cubicBezTo>
                    <a:pt x="636" y="56"/>
                    <a:pt x="636" y="56"/>
                    <a:pt x="636" y="56"/>
                  </a:cubicBezTo>
                  <a:cubicBezTo>
                    <a:pt x="637" y="57"/>
                    <a:pt x="637" y="57"/>
                    <a:pt x="637" y="57"/>
                  </a:cubicBezTo>
                  <a:cubicBezTo>
                    <a:pt x="637" y="56"/>
                    <a:pt x="637" y="56"/>
                    <a:pt x="637" y="56"/>
                  </a:cubicBezTo>
                  <a:cubicBezTo>
                    <a:pt x="641" y="55"/>
                    <a:pt x="641" y="55"/>
                    <a:pt x="641" y="55"/>
                  </a:cubicBezTo>
                  <a:cubicBezTo>
                    <a:pt x="642" y="56"/>
                    <a:pt x="642" y="56"/>
                    <a:pt x="642" y="56"/>
                  </a:cubicBezTo>
                  <a:cubicBezTo>
                    <a:pt x="642" y="55"/>
                    <a:pt x="642" y="55"/>
                    <a:pt x="642" y="55"/>
                  </a:cubicBezTo>
                  <a:cubicBezTo>
                    <a:pt x="643" y="54"/>
                    <a:pt x="643" y="54"/>
                    <a:pt x="643" y="54"/>
                  </a:cubicBezTo>
                  <a:cubicBezTo>
                    <a:pt x="643" y="54"/>
                    <a:pt x="643" y="54"/>
                    <a:pt x="643" y="54"/>
                  </a:cubicBezTo>
                  <a:cubicBezTo>
                    <a:pt x="645" y="54"/>
                    <a:pt x="645" y="54"/>
                    <a:pt x="645" y="54"/>
                  </a:cubicBezTo>
                  <a:cubicBezTo>
                    <a:pt x="646" y="54"/>
                    <a:pt x="646" y="54"/>
                    <a:pt x="646" y="54"/>
                  </a:cubicBezTo>
                  <a:cubicBezTo>
                    <a:pt x="647" y="55"/>
                    <a:pt x="647" y="55"/>
                    <a:pt x="647" y="55"/>
                  </a:cubicBezTo>
                  <a:cubicBezTo>
                    <a:pt x="649" y="55"/>
                    <a:pt x="649" y="55"/>
                    <a:pt x="649" y="55"/>
                  </a:cubicBezTo>
                  <a:cubicBezTo>
                    <a:pt x="650" y="54"/>
                    <a:pt x="650" y="54"/>
                    <a:pt x="650" y="54"/>
                  </a:cubicBezTo>
                  <a:cubicBezTo>
                    <a:pt x="650" y="55"/>
                    <a:pt x="650" y="55"/>
                    <a:pt x="650" y="55"/>
                  </a:cubicBezTo>
                  <a:cubicBezTo>
                    <a:pt x="651" y="55"/>
                    <a:pt x="651" y="55"/>
                    <a:pt x="651" y="55"/>
                  </a:cubicBezTo>
                  <a:cubicBezTo>
                    <a:pt x="652" y="55"/>
                    <a:pt x="652" y="55"/>
                    <a:pt x="652" y="55"/>
                  </a:cubicBezTo>
                  <a:cubicBezTo>
                    <a:pt x="654" y="54"/>
                    <a:pt x="654" y="54"/>
                    <a:pt x="654" y="54"/>
                  </a:cubicBezTo>
                  <a:cubicBezTo>
                    <a:pt x="657" y="55"/>
                    <a:pt x="657" y="55"/>
                    <a:pt x="657" y="55"/>
                  </a:cubicBezTo>
                  <a:cubicBezTo>
                    <a:pt x="658" y="56"/>
                    <a:pt x="658" y="56"/>
                    <a:pt x="658" y="56"/>
                  </a:cubicBezTo>
                  <a:cubicBezTo>
                    <a:pt x="659" y="56"/>
                    <a:pt x="659" y="56"/>
                    <a:pt x="659" y="56"/>
                  </a:cubicBezTo>
                  <a:cubicBezTo>
                    <a:pt x="659" y="55"/>
                    <a:pt x="659" y="55"/>
                    <a:pt x="659" y="55"/>
                  </a:cubicBezTo>
                  <a:cubicBezTo>
                    <a:pt x="660" y="55"/>
                    <a:pt x="660" y="55"/>
                    <a:pt x="660" y="55"/>
                  </a:cubicBezTo>
                  <a:cubicBezTo>
                    <a:pt x="661" y="56"/>
                    <a:pt x="661" y="56"/>
                    <a:pt x="661" y="56"/>
                  </a:cubicBezTo>
                  <a:cubicBezTo>
                    <a:pt x="660" y="56"/>
                    <a:pt x="660" y="56"/>
                    <a:pt x="660" y="56"/>
                  </a:cubicBezTo>
                  <a:cubicBezTo>
                    <a:pt x="661" y="57"/>
                    <a:pt x="661" y="57"/>
                    <a:pt x="661" y="57"/>
                  </a:cubicBezTo>
                  <a:cubicBezTo>
                    <a:pt x="662" y="56"/>
                    <a:pt x="662" y="56"/>
                    <a:pt x="662" y="56"/>
                  </a:cubicBezTo>
                  <a:cubicBezTo>
                    <a:pt x="666" y="57"/>
                    <a:pt x="666" y="57"/>
                    <a:pt x="666" y="57"/>
                  </a:cubicBezTo>
                  <a:cubicBezTo>
                    <a:pt x="670" y="59"/>
                    <a:pt x="670" y="59"/>
                    <a:pt x="670" y="59"/>
                  </a:cubicBezTo>
                  <a:cubicBezTo>
                    <a:pt x="669" y="59"/>
                    <a:pt x="669" y="59"/>
                    <a:pt x="669" y="59"/>
                  </a:cubicBezTo>
                  <a:cubicBezTo>
                    <a:pt x="668" y="59"/>
                    <a:pt x="668" y="59"/>
                    <a:pt x="668" y="59"/>
                  </a:cubicBezTo>
                  <a:cubicBezTo>
                    <a:pt x="666" y="58"/>
                    <a:pt x="666" y="58"/>
                    <a:pt x="666" y="58"/>
                  </a:cubicBezTo>
                  <a:cubicBezTo>
                    <a:pt x="666" y="58"/>
                    <a:pt x="666" y="58"/>
                    <a:pt x="666" y="58"/>
                  </a:cubicBezTo>
                  <a:cubicBezTo>
                    <a:pt x="670" y="59"/>
                    <a:pt x="670" y="59"/>
                    <a:pt x="670" y="59"/>
                  </a:cubicBezTo>
                  <a:cubicBezTo>
                    <a:pt x="671" y="60"/>
                    <a:pt x="671" y="60"/>
                    <a:pt x="671" y="60"/>
                  </a:cubicBezTo>
                  <a:cubicBezTo>
                    <a:pt x="672" y="59"/>
                    <a:pt x="672" y="59"/>
                    <a:pt x="672" y="59"/>
                  </a:cubicBezTo>
                  <a:cubicBezTo>
                    <a:pt x="673" y="59"/>
                    <a:pt x="673" y="59"/>
                    <a:pt x="673" y="59"/>
                  </a:cubicBezTo>
                  <a:cubicBezTo>
                    <a:pt x="675" y="59"/>
                    <a:pt x="675" y="59"/>
                    <a:pt x="675" y="59"/>
                  </a:cubicBezTo>
                  <a:cubicBezTo>
                    <a:pt x="674" y="58"/>
                    <a:pt x="674" y="58"/>
                    <a:pt x="674" y="58"/>
                  </a:cubicBezTo>
                  <a:cubicBezTo>
                    <a:pt x="675" y="58"/>
                    <a:pt x="675" y="58"/>
                    <a:pt x="675" y="58"/>
                  </a:cubicBezTo>
                  <a:cubicBezTo>
                    <a:pt x="676" y="58"/>
                    <a:pt x="676" y="58"/>
                    <a:pt x="676" y="58"/>
                  </a:cubicBezTo>
                  <a:cubicBezTo>
                    <a:pt x="677" y="59"/>
                    <a:pt x="677" y="59"/>
                    <a:pt x="677" y="59"/>
                  </a:cubicBezTo>
                  <a:cubicBezTo>
                    <a:pt x="678" y="59"/>
                    <a:pt x="678" y="59"/>
                    <a:pt x="678" y="59"/>
                  </a:cubicBezTo>
                  <a:cubicBezTo>
                    <a:pt x="678" y="58"/>
                    <a:pt x="678" y="58"/>
                    <a:pt x="678" y="58"/>
                  </a:cubicBezTo>
                  <a:cubicBezTo>
                    <a:pt x="678" y="58"/>
                    <a:pt x="678" y="58"/>
                    <a:pt x="678" y="58"/>
                  </a:cubicBezTo>
                  <a:cubicBezTo>
                    <a:pt x="680" y="58"/>
                    <a:pt x="680" y="58"/>
                    <a:pt x="680" y="58"/>
                  </a:cubicBezTo>
                  <a:cubicBezTo>
                    <a:pt x="680" y="59"/>
                    <a:pt x="680" y="59"/>
                    <a:pt x="680" y="59"/>
                  </a:cubicBezTo>
                  <a:cubicBezTo>
                    <a:pt x="682" y="60"/>
                    <a:pt x="682" y="60"/>
                    <a:pt x="682" y="60"/>
                  </a:cubicBezTo>
                  <a:cubicBezTo>
                    <a:pt x="683" y="59"/>
                    <a:pt x="683" y="59"/>
                    <a:pt x="683" y="59"/>
                  </a:cubicBezTo>
                  <a:cubicBezTo>
                    <a:pt x="688" y="60"/>
                    <a:pt x="688" y="60"/>
                    <a:pt x="688" y="60"/>
                  </a:cubicBezTo>
                  <a:cubicBezTo>
                    <a:pt x="687" y="59"/>
                    <a:pt x="687" y="59"/>
                    <a:pt x="687" y="59"/>
                  </a:cubicBezTo>
                  <a:cubicBezTo>
                    <a:pt x="689" y="59"/>
                    <a:pt x="689" y="59"/>
                    <a:pt x="689" y="59"/>
                  </a:cubicBezTo>
                  <a:cubicBezTo>
                    <a:pt x="689" y="60"/>
                    <a:pt x="689" y="60"/>
                    <a:pt x="689" y="60"/>
                  </a:cubicBezTo>
                  <a:cubicBezTo>
                    <a:pt x="690" y="60"/>
                    <a:pt x="690" y="60"/>
                    <a:pt x="690" y="60"/>
                  </a:cubicBezTo>
                  <a:cubicBezTo>
                    <a:pt x="690" y="59"/>
                    <a:pt x="690" y="59"/>
                    <a:pt x="690" y="59"/>
                  </a:cubicBezTo>
                  <a:cubicBezTo>
                    <a:pt x="690" y="59"/>
                    <a:pt x="690" y="59"/>
                    <a:pt x="690" y="59"/>
                  </a:cubicBezTo>
                  <a:cubicBezTo>
                    <a:pt x="692" y="60"/>
                    <a:pt x="692" y="60"/>
                    <a:pt x="692" y="60"/>
                  </a:cubicBezTo>
                  <a:cubicBezTo>
                    <a:pt x="692" y="60"/>
                    <a:pt x="692" y="60"/>
                    <a:pt x="692" y="60"/>
                  </a:cubicBezTo>
                  <a:cubicBezTo>
                    <a:pt x="693" y="61"/>
                    <a:pt x="693" y="61"/>
                    <a:pt x="693" y="61"/>
                  </a:cubicBezTo>
                  <a:cubicBezTo>
                    <a:pt x="694" y="61"/>
                    <a:pt x="694" y="61"/>
                    <a:pt x="694" y="61"/>
                  </a:cubicBezTo>
                  <a:cubicBezTo>
                    <a:pt x="694" y="60"/>
                    <a:pt x="694" y="60"/>
                    <a:pt x="694" y="60"/>
                  </a:cubicBezTo>
                  <a:cubicBezTo>
                    <a:pt x="694" y="60"/>
                    <a:pt x="694" y="60"/>
                    <a:pt x="694" y="60"/>
                  </a:cubicBezTo>
                  <a:cubicBezTo>
                    <a:pt x="696" y="60"/>
                    <a:pt x="696" y="60"/>
                    <a:pt x="696" y="60"/>
                  </a:cubicBezTo>
                  <a:cubicBezTo>
                    <a:pt x="696" y="60"/>
                    <a:pt x="696" y="60"/>
                    <a:pt x="696" y="60"/>
                  </a:cubicBezTo>
                  <a:cubicBezTo>
                    <a:pt x="696" y="61"/>
                    <a:pt x="696" y="61"/>
                    <a:pt x="696" y="61"/>
                  </a:cubicBezTo>
                  <a:cubicBezTo>
                    <a:pt x="697" y="62"/>
                    <a:pt x="697" y="62"/>
                    <a:pt x="697" y="62"/>
                  </a:cubicBezTo>
                  <a:cubicBezTo>
                    <a:pt x="699" y="63"/>
                    <a:pt x="699" y="63"/>
                    <a:pt x="699" y="63"/>
                  </a:cubicBezTo>
                  <a:cubicBezTo>
                    <a:pt x="700" y="62"/>
                    <a:pt x="700" y="62"/>
                    <a:pt x="700" y="62"/>
                  </a:cubicBezTo>
                  <a:cubicBezTo>
                    <a:pt x="698" y="61"/>
                    <a:pt x="698" y="61"/>
                    <a:pt x="698" y="61"/>
                  </a:cubicBezTo>
                  <a:cubicBezTo>
                    <a:pt x="697" y="61"/>
                    <a:pt x="697" y="61"/>
                    <a:pt x="697" y="61"/>
                  </a:cubicBezTo>
                  <a:cubicBezTo>
                    <a:pt x="697" y="60"/>
                    <a:pt x="697" y="60"/>
                    <a:pt x="697" y="60"/>
                  </a:cubicBezTo>
                  <a:cubicBezTo>
                    <a:pt x="698" y="60"/>
                    <a:pt x="698" y="60"/>
                    <a:pt x="698" y="60"/>
                  </a:cubicBezTo>
                  <a:cubicBezTo>
                    <a:pt x="700" y="60"/>
                    <a:pt x="700" y="60"/>
                    <a:pt x="700" y="60"/>
                  </a:cubicBezTo>
                  <a:cubicBezTo>
                    <a:pt x="702" y="61"/>
                    <a:pt x="702" y="61"/>
                    <a:pt x="702" y="61"/>
                  </a:cubicBezTo>
                  <a:cubicBezTo>
                    <a:pt x="702" y="62"/>
                    <a:pt x="702" y="62"/>
                    <a:pt x="702" y="62"/>
                  </a:cubicBezTo>
                  <a:cubicBezTo>
                    <a:pt x="703" y="63"/>
                    <a:pt x="703" y="63"/>
                    <a:pt x="703" y="63"/>
                  </a:cubicBezTo>
                  <a:cubicBezTo>
                    <a:pt x="703" y="62"/>
                    <a:pt x="703" y="62"/>
                    <a:pt x="703" y="62"/>
                  </a:cubicBezTo>
                  <a:cubicBezTo>
                    <a:pt x="703" y="61"/>
                    <a:pt x="703" y="61"/>
                    <a:pt x="703" y="61"/>
                  </a:cubicBezTo>
                  <a:cubicBezTo>
                    <a:pt x="704" y="62"/>
                    <a:pt x="704" y="62"/>
                    <a:pt x="704" y="62"/>
                  </a:cubicBezTo>
                  <a:cubicBezTo>
                    <a:pt x="704" y="62"/>
                    <a:pt x="704" y="62"/>
                    <a:pt x="704" y="62"/>
                  </a:cubicBezTo>
                  <a:cubicBezTo>
                    <a:pt x="704" y="63"/>
                    <a:pt x="704" y="63"/>
                    <a:pt x="704" y="63"/>
                  </a:cubicBezTo>
                  <a:cubicBezTo>
                    <a:pt x="705" y="64"/>
                    <a:pt x="705" y="64"/>
                    <a:pt x="705" y="64"/>
                  </a:cubicBezTo>
                  <a:cubicBezTo>
                    <a:pt x="707" y="67"/>
                    <a:pt x="707" y="67"/>
                    <a:pt x="707" y="67"/>
                  </a:cubicBezTo>
                  <a:cubicBezTo>
                    <a:pt x="709" y="67"/>
                    <a:pt x="709" y="67"/>
                    <a:pt x="709" y="67"/>
                  </a:cubicBezTo>
                  <a:cubicBezTo>
                    <a:pt x="709" y="68"/>
                    <a:pt x="709" y="68"/>
                    <a:pt x="709" y="68"/>
                  </a:cubicBezTo>
                  <a:cubicBezTo>
                    <a:pt x="710" y="69"/>
                    <a:pt x="710" y="69"/>
                    <a:pt x="710" y="69"/>
                  </a:cubicBezTo>
                  <a:cubicBezTo>
                    <a:pt x="711" y="70"/>
                    <a:pt x="711" y="70"/>
                    <a:pt x="711" y="70"/>
                  </a:cubicBezTo>
                  <a:cubicBezTo>
                    <a:pt x="711" y="71"/>
                    <a:pt x="711" y="71"/>
                    <a:pt x="711" y="71"/>
                  </a:cubicBezTo>
                  <a:cubicBezTo>
                    <a:pt x="711" y="72"/>
                    <a:pt x="711" y="72"/>
                    <a:pt x="711" y="72"/>
                  </a:cubicBezTo>
                  <a:cubicBezTo>
                    <a:pt x="712" y="72"/>
                    <a:pt x="712" y="72"/>
                    <a:pt x="712" y="72"/>
                  </a:cubicBezTo>
                  <a:cubicBezTo>
                    <a:pt x="713" y="71"/>
                    <a:pt x="713" y="71"/>
                    <a:pt x="713" y="71"/>
                  </a:cubicBezTo>
                  <a:cubicBezTo>
                    <a:pt x="714" y="72"/>
                    <a:pt x="714" y="72"/>
                    <a:pt x="714" y="72"/>
                  </a:cubicBezTo>
                  <a:cubicBezTo>
                    <a:pt x="715" y="73"/>
                    <a:pt x="715" y="73"/>
                    <a:pt x="715" y="73"/>
                  </a:cubicBezTo>
                  <a:cubicBezTo>
                    <a:pt x="716" y="73"/>
                    <a:pt x="716" y="73"/>
                    <a:pt x="716" y="73"/>
                  </a:cubicBezTo>
                  <a:cubicBezTo>
                    <a:pt x="717" y="73"/>
                    <a:pt x="717" y="73"/>
                    <a:pt x="717" y="73"/>
                  </a:cubicBezTo>
                  <a:cubicBezTo>
                    <a:pt x="716" y="73"/>
                    <a:pt x="716" y="73"/>
                    <a:pt x="716" y="73"/>
                  </a:cubicBezTo>
                  <a:cubicBezTo>
                    <a:pt x="716" y="72"/>
                    <a:pt x="716" y="72"/>
                    <a:pt x="716" y="72"/>
                  </a:cubicBezTo>
                  <a:cubicBezTo>
                    <a:pt x="716" y="71"/>
                    <a:pt x="716" y="71"/>
                    <a:pt x="716" y="71"/>
                  </a:cubicBezTo>
                  <a:cubicBezTo>
                    <a:pt x="717" y="71"/>
                    <a:pt x="717" y="71"/>
                    <a:pt x="717" y="71"/>
                  </a:cubicBezTo>
                  <a:cubicBezTo>
                    <a:pt x="718" y="72"/>
                    <a:pt x="718" y="72"/>
                    <a:pt x="718" y="72"/>
                  </a:cubicBezTo>
                  <a:cubicBezTo>
                    <a:pt x="719" y="73"/>
                    <a:pt x="719" y="73"/>
                    <a:pt x="719" y="73"/>
                  </a:cubicBezTo>
                  <a:cubicBezTo>
                    <a:pt x="719" y="73"/>
                    <a:pt x="719" y="73"/>
                    <a:pt x="719" y="73"/>
                  </a:cubicBezTo>
                  <a:cubicBezTo>
                    <a:pt x="718" y="71"/>
                    <a:pt x="718" y="71"/>
                    <a:pt x="718" y="71"/>
                  </a:cubicBezTo>
                  <a:cubicBezTo>
                    <a:pt x="718" y="70"/>
                    <a:pt x="718" y="70"/>
                    <a:pt x="718" y="70"/>
                  </a:cubicBezTo>
                  <a:cubicBezTo>
                    <a:pt x="717" y="69"/>
                    <a:pt x="717" y="69"/>
                    <a:pt x="717" y="69"/>
                  </a:cubicBezTo>
                  <a:cubicBezTo>
                    <a:pt x="716" y="70"/>
                    <a:pt x="716" y="70"/>
                    <a:pt x="716" y="70"/>
                  </a:cubicBezTo>
                  <a:cubicBezTo>
                    <a:pt x="714" y="70"/>
                    <a:pt x="714" y="70"/>
                    <a:pt x="714" y="70"/>
                  </a:cubicBezTo>
                  <a:cubicBezTo>
                    <a:pt x="714" y="70"/>
                    <a:pt x="714" y="70"/>
                    <a:pt x="714" y="70"/>
                  </a:cubicBezTo>
                  <a:cubicBezTo>
                    <a:pt x="715" y="69"/>
                    <a:pt x="715" y="69"/>
                    <a:pt x="715" y="69"/>
                  </a:cubicBezTo>
                  <a:cubicBezTo>
                    <a:pt x="714" y="68"/>
                    <a:pt x="714" y="68"/>
                    <a:pt x="714" y="68"/>
                  </a:cubicBezTo>
                  <a:cubicBezTo>
                    <a:pt x="712" y="66"/>
                    <a:pt x="712" y="66"/>
                    <a:pt x="712" y="66"/>
                  </a:cubicBezTo>
                  <a:cubicBezTo>
                    <a:pt x="711" y="65"/>
                    <a:pt x="711" y="65"/>
                    <a:pt x="711" y="65"/>
                  </a:cubicBezTo>
                  <a:cubicBezTo>
                    <a:pt x="711" y="64"/>
                    <a:pt x="711" y="64"/>
                    <a:pt x="711" y="64"/>
                  </a:cubicBezTo>
                  <a:cubicBezTo>
                    <a:pt x="710" y="64"/>
                    <a:pt x="710" y="64"/>
                    <a:pt x="710" y="64"/>
                  </a:cubicBezTo>
                  <a:cubicBezTo>
                    <a:pt x="709" y="65"/>
                    <a:pt x="709" y="65"/>
                    <a:pt x="709" y="65"/>
                  </a:cubicBezTo>
                  <a:cubicBezTo>
                    <a:pt x="708" y="65"/>
                    <a:pt x="708" y="65"/>
                    <a:pt x="708" y="65"/>
                  </a:cubicBezTo>
                  <a:cubicBezTo>
                    <a:pt x="709" y="64"/>
                    <a:pt x="709" y="64"/>
                    <a:pt x="709" y="64"/>
                  </a:cubicBezTo>
                  <a:cubicBezTo>
                    <a:pt x="710" y="63"/>
                    <a:pt x="710" y="63"/>
                    <a:pt x="710" y="63"/>
                  </a:cubicBezTo>
                  <a:cubicBezTo>
                    <a:pt x="712" y="61"/>
                    <a:pt x="712" y="61"/>
                    <a:pt x="712" y="61"/>
                  </a:cubicBezTo>
                  <a:cubicBezTo>
                    <a:pt x="712" y="60"/>
                    <a:pt x="712" y="60"/>
                    <a:pt x="712" y="60"/>
                  </a:cubicBezTo>
                  <a:cubicBezTo>
                    <a:pt x="712" y="61"/>
                    <a:pt x="712" y="61"/>
                    <a:pt x="712" y="61"/>
                  </a:cubicBezTo>
                  <a:cubicBezTo>
                    <a:pt x="713" y="63"/>
                    <a:pt x="713" y="63"/>
                    <a:pt x="713" y="63"/>
                  </a:cubicBezTo>
                  <a:cubicBezTo>
                    <a:pt x="714" y="63"/>
                    <a:pt x="714" y="63"/>
                    <a:pt x="714" y="63"/>
                  </a:cubicBezTo>
                  <a:cubicBezTo>
                    <a:pt x="715" y="63"/>
                    <a:pt x="715" y="63"/>
                    <a:pt x="715" y="63"/>
                  </a:cubicBezTo>
                  <a:cubicBezTo>
                    <a:pt x="714" y="62"/>
                    <a:pt x="714" y="62"/>
                    <a:pt x="714" y="62"/>
                  </a:cubicBezTo>
                  <a:cubicBezTo>
                    <a:pt x="713" y="61"/>
                    <a:pt x="713" y="61"/>
                    <a:pt x="713" y="61"/>
                  </a:cubicBezTo>
                  <a:cubicBezTo>
                    <a:pt x="714" y="61"/>
                    <a:pt x="714" y="61"/>
                    <a:pt x="714" y="61"/>
                  </a:cubicBezTo>
                  <a:cubicBezTo>
                    <a:pt x="715" y="60"/>
                    <a:pt x="715" y="60"/>
                    <a:pt x="715" y="60"/>
                  </a:cubicBezTo>
                  <a:cubicBezTo>
                    <a:pt x="716" y="60"/>
                    <a:pt x="716" y="60"/>
                    <a:pt x="716" y="60"/>
                  </a:cubicBezTo>
                  <a:cubicBezTo>
                    <a:pt x="714" y="60"/>
                    <a:pt x="714" y="60"/>
                    <a:pt x="714" y="60"/>
                  </a:cubicBezTo>
                  <a:cubicBezTo>
                    <a:pt x="715" y="59"/>
                    <a:pt x="715" y="59"/>
                    <a:pt x="715" y="59"/>
                  </a:cubicBezTo>
                  <a:cubicBezTo>
                    <a:pt x="715" y="59"/>
                    <a:pt x="715" y="59"/>
                    <a:pt x="715" y="59"/>
                  </a:cubicBezTo>
                  <a:cubicBezTo>
                    <a:pt x="716" y="59"/>
                    <a:pt x="716" y="59"/>
                    <a:pt x="716" y="59"/>
                  </a:cubicBezTo>
                  <a:cubicBezTo>
                    <a:pt x="717" y="57"/>
                    <a:pt x="717" y="57"/>
                    <a:pt x="717" y="57"/>
                  </a:cubicBezTo>
                  <a:cubicBezTo>
                    <a:pt x="718" y="57"/>
                    <a:pt x="718" y="57"/>
                    <a:pt x="718" y="57"/>
                  </a:cubicBezTo>
                  <a:cubicBezTo>
                    <a:pt x="719" y="58"/>
                    <a:pt x="719" y="58"/>
                    <a:pt x="719" y="58"/>
                  </a:cubicBezTo>
                  <a:cubicBezTo>
                    <a:pt x="719" y="58"/>
                    <a:pt x="719" y="58"/>
                    <a:pt x="719" y="58"/>
                  </a:cubicBezTo>
                  <a:cubicBezTo>
                    <a:pt x="720" y="58"/>
                    <a:pt x="720" y="58"/>
                    <a:pt x="720" y="58"/>
                  </a:cubicBezTo>
                  <a:cubicBezTo>
                    <a:pt x="720" y="58"/>
                    <a:pt x="720" y="58"/>
                    <a:pt x="720" y="58"/>
                  </a:cubicBezTo>
                  <a:cubicBezTo>
                    <a:pt x="721" y="59"/>
                    <a:pt x="721" y="59"/>
                    <a:pt x="721" y="59"/>
                  </a:cubicBezTo>
                  <a:cubicBezTo>
                    <a:pt x="723" y="60"/>
                    <a:pt x="723" y="60"/>
                    <a:pt x="723" y="60"/>
                  </a:cubicBezTo>
                  <a:cubicBezTo>
                    <a:pt x="724" y="59"/>
                    <a:pt x="724" y="59"/>
                    <a:pt x="724" y="59"/>
                  </a:cubicBezTo>
                  <a:cubicBezTo>
                    <a:pt x="727" y="60"/>
                    <a:pt x="727" y="60"/>
                    <a:pt x="727" y="60"/>
                  </a:cubicBezTo>
                  <a:cubicBezTo>
                    <a:pt x="727" y="61"/>
                    <a:pt x="727" y="61"/>
                    <a:pt x="727" y="61"/>
                  </a:cubicBezTo>
                  <a:cubicBezTo>
                    <a:pt x="727" y="61"/>
                    <a:pt x="727" y="61"/>
                    <a:pt x="727" y="61"/>
                  </a:cubicBezTo>
                  <a:cubicBezTo>
                    <a:pt x="728" y="61"/>
                    <a:pt x="728" y="61"/>
                    <a:pt x="728" y="61"/>
                  </a:cubicBezTo>
                  <a:cubicBezTo>
                    <a:pt x="728" y="60"/>
                    <a:pt x="728" y="60"/>
                    <a:pt x="728" y="60"/>
                  </a:cubicBezTo>
                  <a:cubicBezTo>
                    <a:pt x="729" y="60"/>
                    <a:pt x="729" y="60"/>
                    <a:pt x="729" y="60"/>
                  </a:cubicBezTo>
                  <a:cubicBezTo>
                    <a:pt x="729" y="62"/>
                    <a:pt x="729" y="62"/>
                    <a:pt x="729" y="62"/>
                  </a:cubicBezTo>
                  <a:cubicBezTo>
                    <a:pt x="730" y="61"/>
                    <a:pt x="730" y="61"/>
                    <a:pt x="730" y="61"/>
                  </a:cubicBezTo>
                  <a:cubicBezTo>
                    <a:pt x="731" y="60"/>
                    <a:pt x="731" y="60"/>
                    <a:pt x="731" y="60"/>
                  </a:cubicBezTo>
                  <a:cubicBezTo>
                    <a:pt x="732" y="60"/>
                    <a:pt x="732" y="60"/>
                    <a:pt x="732" y="60"/>
                  </a:cubicBezTo>
                  <a:cubicBezTo>
                    <a:pt x="732" y="61"/>
                    <a:pt x="732" y="61"/>
                    <a:pt x="732" y="61"/>
                  </a:cubicBezTo>
                  <a:cubicBezTo>
                    <a:pt x="732" y="62"/>
                    <a:pt x="732" y="62"/>
                    <a:pt x="732" y="62"/>
                  </a:cubicBezTo>
                  <a:cubicBezTo>
                    <a:pt x="731" y="62"/>
                    <a:pt x="731" y="62"/>
                    <a:pt x="731" y="62"/>
                  </a:cubicBezTo>
                  <a:cubicBezTo>
                    <a:pt x="732" y="65"/>
                    <a:pt x="732" y="65"/>
                    <a:pt x="732" y="65"/>
                  </a:cubicBezTo>
                  <a:cubicBezTo>
                    <a:pt x="732" y="66"/>
                    <a:pt x="732" y="66"/>
                    <a:pt x="732" y="66"/>
                  </a:cubicBezTo>
                  <a:cubicBezTo>
                    <a:pt x="732" y="67"/>
                    <a:pt x="732" y="67"/>
                    <a:pt x="732" y="67"/>
                  </a:cubicBezTo>
                  <a:cubicBezTo>
                    <a:pt x="733" y="67"/>
                    <a:pt x="733" y="67"/>
                    <a:pt x="733" y="67"/>
                  </a:cubicBezTo>
                  <a:cubicBezTo>
                    <a:pt x="734" y="68"/>
                    <a:pt x="734" y="68"/>
                    <a:pt x="734" y="68"/>
                  </a:cubicBezTo>
                  <a:cubicBezTo>
                    <a:pt x="735" y="68"/>
                    <a:pt x="735" y="68"/>
                    <a:pt x="735" y="68"/>
                  </a:cubicBezTo>
                  <a:cubicBezTo>
                    <a:pt x="735" y="69"/>
                    <a:pt x="735" y="69"/>
                    <a:pt x="735" y="69"/>
                  </a:cubicBezTo>
                  <a:cubicBezTo>
                    <a:pt x="735" y="70"/>
                    <a:pt x="735" y="70"/>
                    <a:pt x="735" y="70"/>
                  </a:cubicBezTo>
                  <a:cubicBezTo>
                    <a:pt x="733" y="70"/>
                    <a:pt x="733" y="70"/>
                    <a:pt x="733" y="70"/>
                  </a:cubicBezTo>
                  <a:cubicBezTo>
                    <a:pt x="731" y="70"/>
                    <a:pt x="731" y="70"/>
                    <a:pt x="731" y="70"/>
                  </a:cubicBezTo>
                  <a:cubicBezTo>
                    <a:pt x="734" y="71"/>
                    <a:pt x="734" y="71"/>
                    <a:pt x="734" y="71"/>
                  </a:cubicBezTo>
                  <a:cubicBezTo>
                    <a:pt x="734" y="72"/>
                    <a:pt x="734" y="72"/>
                    <a:pt x="734" y="72"/>
                  </a:cubicBezTo>
                  <a:cubicBezTo>
                    <a:pt x="734" y="73"/>
                    <a:pt x="734" y="73"/>
                    <a:pt x="734" y="73"/>
                  </a:cubicBezTo>
                  <a:cubicBezTo>
                    <a:pt x="733" y="73"/>
                    <a:pt x="733" y="73"/>
                    <a:pt x="733" y="73"/>
                  </a:cubicBezTo>
                  <a:cubicBezTo>
                    <a:pt x="732" y="75"/>
                    <a:pt x="732" y="75"/>
                    <a:pt x="732" y="75"/>
                  </a:cubicBezTo>
                  <a:cubicBezTo>
                    <a:pt x="731" y="74"/>
                    <a:pt x="731" y="74"/>
                    <a:pt x="731" y="74"/>
                  </a:cubicBezTo>
                  <a:cubicBezTo>
                    <a:pt x="730" y="75"/>
                    <a:pt x="730" y="75"/>
                    <a:pt x="730" y="75"/>
                  </a:cubicBezTo>
                  <a:cubicBezTo>
                    <a:pt x="729" y="75"/>
                    <a:pt x="729" y="75"/>
                    <a:pt x="729" y="75"/>
                  </a:cubicBezTo>
                  <a:cubicBezTo>
                    <a:pt x="727" y="76"/>
                    <a:pt x="727" y="76"/>
                    <a:pt x="727" y="76"/>
                  </a:cubicBezTo>
                  <a:cubicBezTo>
                    <a:pt x="729" y="76"/>
                    <a:pt x="729" y="76"/>
                    <a:pt x="729" y="76"/>
                  </a:cubicBezTo>
                  <a:cubicBezTo>
                    <a:pt x="730" y="76"/>
                    <a:pt x="730" y="76"/>
                    <a:pt x="730" y="76"/>
                  </a:cubicBezTo>
                  <a:cubicBezTo>
                    <a:pt x="730" y="77"/>
                    <a:pt x="730" y="77"/>
                    <a:pt x="730" y="77"/>
                  </a:cubicBezTo>
                  <a:cubicBezTo>
                    <a:pt x="731" y="76"/>
                    <a:pt x="731" y="76"/>
                    <a:pt x="731" y="76"/>
                  </a:cubicBezTo>
                  <a:cubicBezTo>
                    <a:pt x="732" y="76"/>
                    <a:pt x="732" y="76"/>
                    <a:pt x="732" y="76"/>
                  </a:cubicBezTo>
                  <a:cubicBezTo>
                    <a:pt x="732" y="77"/>
                    <a:pt x="732" y="77"/>
                    <a:pt x="732" y="77"/>
                  </a:cubicBezTo>
                  <a:cubicBezTo>
                    <a:pt x="733" y="78"/>
                    <a:pt x="733" y="78"/>
                    <a:pt x="733" y="78"/>
                  </a:cubicBezTo>
                  <a:cubicBezTo>
                    <a:pt x="732" y="79"/>
                    <a:pt x="732" y="79"/>
                    <a:pt x="732" y="79"/>
                  </a:cubicBezTo>
                  <a:cubicBezTo>
                    <a:pt x="732" y="80"/>
                    <a:pt x="732" y="80"/>
                    <a:pt x="732" y="80"/>
                  </a:cubicBezTo>
                  <a:cubicBezTo>
                    <a:pt x="733" y="79"/>
                    <a:pt x="733" y="79"/>
                    <a:pt x="733" y="79"/>
                  </a:cubicBezTo>
                  <a:cubicBezTo>
                    <a:pt x="734" y="79"/>
                    <a:pt x="734" y="79"/>
                    <a:pt x="734" y="79"/>
                  </a:cubicBezTo>
                  <a:cubicBezTo>
                    <a:pt x="736" y="80"/>
                    <a:pt x="736" y="80"/>
                    <a:pt x="736" y="80"/>
                  </a:cubicBezTo>
                  <a:cubicBezTo>
                    <a:pt x="736" y="81"/>
                    <a:pt x="736" y="81"/>
                    <a:pt x="736" y="81"/>
                  </a:cubicBezTo>
                  <a:cubicBezTo>
                    <a:pt x="737" y="82"/>
                    <a:pt x="737" y="82"/>
                    <a:pt x="737" y="82"/>
                  </a:cubicBezTo>
                  <a:cubicBezTo>
                    <a:pt x="735" y="83"/>
                    <a:pt x="735" y="83"/>
                    <a:pt x="735" y="83"/>
                  </a:cubicBezTo>
                  <a:cubicBezTo>
                    <a:pt x="736" y="83"/>
                    <a:pt x="736" y="83"/>
                    <a:pt x="736" y="83"/>
                  </a:cubicBezTo>
                  <a:cubicBezTo>
                    <a:pt x="736" y="85"/>
                    <a:pt x="736" y="85"/>
                    <a:pt x="736" y="85"/>
                  </a:cubicBezTo>
                  <a:cubicBezTo>
                    <a:pt x="735" y="85"/>
                    <a:pt x="735" y="85"/>
                    <a:pt x="735" y="85"/>
                  </a:cubicBezTo>
                  <a:cubicBezTo>
                    <a:pt x="735" y="86"/>
                    <a:pt x="735" y="86"/>
                    <a:pt x="735" y="86"/>
                  </a:cubicBezTo>
                  <a:cubicBezTo>
                    <a:pt x="735" y="87"/>
                    <a:pt x="735" y="87"/>
                    <a:pt x="735" y="87"/>
                  </a:cubicBezTo>
                  <a:cubicBezTo>
                    <a:pt x="736" y="86"/>
                    <a:pt x="736" y="86"/>
                    <a:pt x="736" y="86"/>
                  </a:cubicBezTo>
                  <a:cubicBezTo>
                    <a:pt x="736" y="86"/>
                    <a:pt x="736" y="86"/>
                    <a:pt x="736" y="86"/>
                  </a:cubicBezTo>
                  <a:cubicBezTo>
                    <a:pt x="737" y="86"/>
                    <a:pt x="737" y="86"/>
                    <a:pt x="737" y="86"/>
                  </a:cubicBezTo>
                  <a:cubicBezTo>
                    <a:pt x="737" y="88"/>
                    <a:pt x="737" y="88"/>
                    <a:pt x="737" y="88"/>
                  </a:cubicBezTo>
                  <a:cubicBezTo>
                    <a:pt x="738" y="88"/>
                    <a:pt x="738" y="88"/>
                    <a:pt x="738" y="88"/>
                  </a:cubicBezTo>
                  <a:cubicBezTo>
                    <a:pt x="739" y="88"/>
                    <a:pt x="739" y="88"/>
                    <a:pt x="739" y="88"/>
                  </a:cubicBezTo>
                  <a:cubicBezTo>
                    <a:pt x="739" y="87"/>
                    <a:pt x="739" y="87"/>
                    <a:pt x="739" y="87"/>
                  </a:cubicBezTo>
                  <a:cubicBezTo>
                    <a:pt x="739" y="87"/>
                    <a:pt x="739" y="87"/>
                    <a:pt x="739" y="87"/>
                  </a:cubicBezTo>
                  <a:cubicBezTo>
                    <a:pt x="740" y="87"/>
                    <a:pt x="740" y="87"/>
                    <a:pt x="740" y="87"/>
                  </a:cubicBezTo>
                  <a:cubicBezTo>
                    <a:pt x="741" y="87"/>
                    <a:pt x="741" y="87"/>
                    <a:pt x="741" y="87"/>
                  </a:cubicBezTo>
                  <a:cubicBezTo>
                    <a:pt x="741" y="89"/>
                    <a:pt x="741" y="89"/>
                    <a:pt x="741" y="89"/>
                  </a:cubicBezTo>
                  <a:cubicBezTo>
                    <a:pt x="741" y="89"/>
                    <a:pt x="741" y="89"/>
                    <a:pt x="741" y="89"/>
                  </a:cubicBezTo>
                  <a:cubicBezTo>
                    <a:pt x="740" y="88"/>
                    <a:pt x="740" y="88"/>
                    <a:pt x="740" y="88"/>
                  </a:cubicBezTo>
                  <a:cubicBezTo>
                    <a:pt x="739" y="89"/>
                    <a:pt x="739" y="89"/>
                    <a:pt x="739" y="89"/>
                  </a:cubicBezTo>
                  <a:cubicBezTo>
                    <a:pt x="740" y="90"/>
                    <a:pt x="740" y="90"/>
                    <a:pt x="740" y="90"/>
                  </a:cubicBezTo>
                  <a:cubicBezTo>
                    <a:pt x="741" y="90"/>
                    <a:pt x="741" y="90"/>
                    <a:pt x="741" y="90"/>
                  </a:cubicBezTo>
                  <a:cubicBezTo>
                    <a:pt x="742" y="91"/>
                    <a:pt x="742" y="91"/>
                    <a:pt x="742" y="91"/>
                  </a:cubicBezTo>
                  <a:cubicBezTo>
                    <a:pt x="742" y="92"/>
                    <a:pt x="742" y="92"/>
                    <a:pt x="742" y="92"/>
                  </a:cubicBezTo>
                  <a:cubicBezTo>
                    <a:pt x="740" y="93"/>
                    <a:pt x="740" y="93"/>
                    <a:pt x="740" y="93"/>
                  </a:cubicBezTo>
                  <a:cubicBezTo>
                    <a:pt x="739" y="91"/>
                    <a:pt x="739" y="91"/>
                    <a:pt x="739" y="91"/>
                  </a:cubicBezTo>
                  <a:cubicBezTo>
                    <a:pt x="739" y="91"/>
                    <a:pt x="739" y="91"/>
                    <a:pt x="739" y="91"/>
                  </a:cubicBezTo>
                  <a:cubicBezTo>
                    <a:pt x="739" y="93"/>
                    <a:pt x="739" y="93"/>
                    <a:pt x="739" y="93"/>
                  </a:cubicBezTo>
                  <a:cubicBezTo>
                    <a:pt x="738" y="93"/>
                    <a:pt x="738" y="93"/>
                    <a:pt x="738" y="93"/>
                  </a:cubicBezTo>
                  <a:cubicBezTo>
                    <a:pt x="738" y="93"/>
                    <a:pt x="738" y="93"/>
                    <a:pt x="738" y="93"/>
                  </a:cubicBezTo>
                  <a:cubicBezTo>
                    <a:pt x="737" y="93"/>
                    <a:pt x="737" y="93"/>
                    <a:pt x="737" y="93"/>
                  </a:cubicBezTo>
                  <a:cubicBezTo>
                    <a:pt x="737" y="93"/>
                    <a:pt x="737" y="93"/>
                    <a:pt x="737" y="93"/>
                  </a:cubicBezTo>
                  <a:cubicBezTo>
                    <a:pt x="736" y="92"/>
                    <a:pt x="736" y="92"/>
                    <a:pt x="736" y="92"/>
                  </a:cubicBezTo>
                  <a:cubicBezTo>
                    <a:pt x="733" y="92"/>
                    <a:pt x="733" y="92"/>
                    <a:pt x="733" y="92"/>
                  </a:cubicBezTo>
                  <a:cubicBezTo>
                    <a:pt x="732" y="93"/>
                    <a:pt x="732" y="93"/>
                    <a:pt x="732" y="93"/>
                  </a:cubicBezTo>
                  <a:cubicBezTo>
                    <a:pt x="731" y="93"/>
                    <a:pt x="731" y="93"/>
                    <a:pt x="731" y="93"/>
                  </a:cubicBezTo>
                  <a:cubicBezTo>
                    <a:pt x="731" y="92"/>
                    <a:pt x="731" y="92"/>
                    <a:pt x="731" y="92"/>
                  </a:cubicBezTo>
                  <a:cubicBezTo>
                    <a:pt x="731" y="91"/>
                    <a:pt x="731" y="91"/>
                    <a:pt x="731" y="91"/>
                  </a:cubicBezTo>
                  <a:cubicBezTo>
                    <a:pt x="730" y="91"/>
                    <a:pt x="730" y="91"/>
                    <a:pt x="730" y="91"/>
                  </a:cubicBezTo>
                  <a:cubicBezTo>
                    <a:pt x="730" y="93"/>
                    <a:pt x="730" y="93"/>
                    <a:pt x="730" y="93"/>
                  </a:cubicBezTo>
                  <a:cubicBezTo>
                    <a:pt x="730" y="93"/>
                    <a:pt x="730" y="93"/>
                    <a:pt x="730" y="93"/>
                  </a:cubicBezTo>
                  <a:cubicBezTo>
                    <a:pt x="730" y="93"/>
                    <a:pt x="730" y="93"/>
                    <a:pt x="730" y="93"/>
                  </a:cubicBezTo>
                  <a:cubicBezTo>
                    <a:pt x="730" y="94"/>
                    <a:pt x="730" y="94"/>
                    <a:pt x="730" y="94"/>
                  </a:cubicBezTo>
                  <a:cubicBezTo>
                    <a:pt x="729" y="95"/>
                    <a:pt x="729" y="95"/>
                    <a:pt x="729" y="95"/>
                  </a:cubicBezTo>
                  <a:cubicBezTo>
                    <a:pt x="729" y="95"/>
                    <a:pt x="729" y="95"/>
                    <a:pt x="729" y="95"/>
                  </a:cubicBezTo>
                  <a:cubicBezTo>
                    <a:pt x="729" y="94"/>
                    <a:pt x="729" y="94"/>
                    <a:pt x="729" y="94"/>
                  </a:cubicBezTo>
                  <a:cubicBezTo>
                    <a:pt x="728" y="94"/>
                    <a:pt x="728" y="94"/>
                    <a:pt x="728" y="94"/>
                  </a:cubicBezTo>
                  <a:cubicBezTo>
                    <a:pt x="726" y="94"/>
                    <a:pt x="726" y="94"/>
                    <a:pt x="726" y="94"/>
                  </a:cubicBezTo>
                  <a:cubicBezTo>
                    <a:pt x="725" y="94"/>
                    <a:pt x="725" y="94"/>
                    <a:pt x="725" y="94"/>
                  </a:cubicBezTo>
                  <a:cubicBezTo>
                    <a:pt x="726" y="94"/>
                    <a:pt x="726" y="94"/>
                    <a:pt x="726" y="94"/>
                  </a:cubicBezTo>
                  <a:cubicBezTo>
                    <a:pt x="725" y="92"/>
                    <a:pt x="725" y="92"/>
                    <a:pt x="725" y="92"/>
                  </a:cubicBezTo>
                  <a:cubicBezTo>
                    <a:pt x="725" y="92"/>
                    <a:pt x="725" y="92"/>
                    <a:pt x="725" y="92"/>
                  </a:cubicBezTo>
                  <a:cubicBezTo>
                    <a:pt x="722" y="90"/>
                    <a:pt x="722" y="90"/>
                    <a:pt x="722" y="90"/>
                  </a:cubicBezTo>
                  <a:cubicBezTo>
                    <a:pt x="722" y="90"/>
                    <a:pt x="722" y="90"/>
                    <a:pt x="722" y="90"/>
                  </a:cubicBezTo>
                  <a:cubicBezTo>
                    <a:pt x="722" y="89"/>
                    <a:pt x="722" y="89"/>
                    <a:pt x="722" y="89"/>
                  </a:cubicBezTo>
                  <a:cubicBezTo>
                    <a:pt x="720" y="89"/>
                    <a:pt x="720" y="89"/>
                    <a:pt x="720" y="89"/>
                  </a:cubicBezTo>
                  <a:cubicBezTo>
                    <a:pt x="720" y="90"/>
                    <a:pt x="720" y="90"/>
                    <a:pt x="720" y="90"/>
                  </a:cubicBezTo>
                  <a:cubicBezTo>
                    <a:pt x="718" y="90"/>
                    <a:pt x="718" y="90"/>
                    <a:pt x="718" y="90"/>
                  </a:cubicBezTo>
                  <a:cubicBezTo>
                    <a:pt x="717" y="91"/>
                    <a:pt x="717" y="91"/>
                    <a:pt x="717" y="91"/>
                  </a:cubicBezTo>
                  <a:cubicBezTo>
                    <a:pt x="716" y="91"/>
                    <a:pt x="716" y="91"/>
                    <a:pt x="716" y="91"/>
                  </a:cubicBezTo>
                  <a:cubicBezTo>
                    <a:pt x="716" y="90"/>
                    <a:pt x="716" y="90"/>
                    <a:pt x="716" y="90"/>
                  </a:cubicBezTo>
                  <a:cubicBezTo>
                    <a:pt x="715" y="89"/>
                    <a:pt x="715" y="89"/>
                    <a:pt x="715" y="89"/>
                  </a:cubicBezTo>
                  <a:cubicBezTo>
                    <a:pt x="716" y="90"/>
                    <a:pt x="716" y="90"/>
                    <a:pt x="716" y="90"/>
                  </a:cubicBezTo>
                  <a:cubicBezTo>
                    <a:pt x="716" y="92"/>
                    <a:pt x="716" y="92"/>
                    <a:pt x="716" y="92"/>
                  </a:cubicBezTo>
                  <a:cubicBezTo>
                    <a:pt x="716" y="93"/>
                    <a:pt x="716" y="93"/>
                    <a:pt x="716" y="93"/>
                  </a:cubicBezTo>
                  <a:cubicBezTo>
                    <a:pt x="716" y="94"/>
                    <a:pt x="716" y="94"/>
                    <a:pt x="716" y="94"/>
                  </a:cubicBezTo>
                  <a:cubicBezTo>
                    <a:pt x="714" y="97"/>
                    <a:pt x="714" y="97"/>
                    <a:pt x="714" y="97"/>
                  </a:cubicBezTo>
                  <a:cubicBezTo>
                    <a:pt x="713" y="97"/>
                    <a:pt x="713" y="97"/>
                    <a:pt x="713" y="97"/>
                  </a:cubicBezTo>
                  <a:cubicBezTo>
                    <a:pt x="712" y="95"/>
                    <a:pt x="712" y="95"/>
                    <a:pt x="712" y="95"/>
                  </a:cubicBezTo>
                  <a:cubicBezTo>
                    <a:pt x="711" y="95"/>
                    <a:pt x="711" y="95"/>
                    <a:pt x="711" y="95"/>
                  </a:cubicBezTo>
                  <a:cubicBezTo>
                    <a:pt x="710" y="95"/>
                    <a:pt x="710" y="95"/>
                    <a:pt x="710" y="95"/>
                  </a:cubicBezTo>
                  <a:cubicBezTo>
                    <a:pt x="707" y="93"/>
                    <a:pt x="707" y="93"/>
                    <a:pt x="707" y="93"/>
                  </a:cubicBezTo>
                  <a:cubicBezTo>
                    <a:pt x="708" y="93"/>
                    <a:pt x="708" y="93"/>
                    <a:pt x="708" y="93"/>
                  </a:cubicBezTo>
                  <a:cubicBezTo>
                    <a:pt x="707" y="90"/>
                    <a:pt x="707" y="90"/>
                    <a:pt x="707" y="90"/>
                  </a:cubicBezTo>
                  <a:cubicBezTo>
                    <a:pt x="706" y="90"/>
                    <a:pt x="706" y="90"/>
                    <a:pt x="706" y="90"/>
                  </a:cubicBezTo>
                  <a:cubicBezTo>
                    <a:pt x="706" y="89"/>
                    <a:pt x="706" y="89"/>
                    <a:pt x="706" y="89"/>
                  </a:cubicBezTo>
                  <a:cubicBezTo>
                    <a:pt x="705" y="88"/>
                    <a:pt x="705" y="88"/>
                    <a:pt x="705" y="88"/>
                  </a:cubicBezTo>
                  <a:cubicBezTo>
                    <a:pt x="705" y="89"/>
                    <a:pt x="705" y="89"/>
                    <a:pt x="705" y="89"/>
                  </a:cubicBezTo>
                  <a:cubicBezTo>
                    <a:pt x="705" y="90"/>
                    <a:pt x="705" y="90"/>
                    <a:pt x="705" y="90"/>
                  </a:cubicBezTo>
                  <a:cubicBezTo>
                    <a:pt x="705" y="91"/>
                    <a:pt x="705" y="91"/>
                    <a:pt x="705" y="91"/>
                  </a:cubicBezTo>
                  <a:cubicBezTo>
                    <a:pt x="706" y="91"/>
                    <a:pt x="706" y="91"/>
                    <a:pt x="706" y="91"/>
                  </a:cubicBezTo>
                  <a:cubicBezTo>
                    <a:pt x="705" y="92"/>
                    <a:pt x="705" y="92"/>
                    <a:pt x="705" y="92"/>
                  </a:cubicBezTo>
                  <a:cubicBezTo>
                    <a:pt x="704" y="91"/>
                    <a:pt x="704" y="91"/>
                    <a:pt x="704" y="91"/>
                  </a:cubicBezTo>
                  <a:cubicBezTo>
                    <a:pt x="702" y="90"/>
                    <a:pt x="702" y="90"/>
                    <a:pt x="702" y="90"/>
                  </a:cubicBezTo>
                  <a:cubicBezTo>
                    <a:pt x="702" y="90"/>
                    <a:pt x="702" y="90"/>
                    <a:pt x="702" y="90"/>
                  </a:cubicBezTo>
                  <a:cubicBezTo>
                    <a:pt x="703" y="91"/>
                    <a:pt x="703" y="91"/>
                    <a:pt x="703" y="91"/>
                  </a:cubicBezTo>
                  <a:cubicBezTo>
                    <a:pt x="702" y="92"/>
                    <a:pt x="702" y="92"/>
                    <a:pt x="702" y="92"/>
                  </a:cubicBezTo>
                  <a:cubicBezTo>
                    <a:pt x="702" y="92"/>
                    <a:pt x="702" y="92"/>
                    <a:pt x="702" y="92"/>
                  </a:cubicBezTo>
                  <a:cubicBezTo>
                    <a:pt x="704" y="92"/>
                    <a:pt x="704" y="92"/>
                    <a:pt x="704" y="92"/>
                  </a:cubicBezTo>
                  <a:cubicBezTo>
                    <a:pt x="705" y="93"/>
                    <a:pt x="705" y="93"/>
                    <a:pt x="705" y="93"/>
                  </a:cubicBezTo>
                  <a:cubicBezTo>
                    <a:pt x="704" y="94"/>
                    <a:pt x="704" y="94"/>
                    <a:pt x="704" y="94"/>
                  </a:cubicBezTo>
                  <a:cubicBezTo>
                    <a:pt x="702" y="94"/>
                    <a:pt x="702" y="94"/>
                    <a:pt x="702" y="94"/>
                  </a:cubicBezTo>
                  <a:cubicBezTo>
                    <a:pt x="702" y="95"/>
                    <a:pt x="702" y="95"/>
                    <a:pt x="702" y="95"/>
                  </a:cubicBezTo>
                  <a:cubicBezTo>
                    <a:pt x="703" y="95"/>
                    <a:pt x="703" y="95"/>
                    <a:pt x="703" y="95"/>
                  </a:cubicBezTo>
                  <a:cubicBezTo>
                    <a:pt x="706" y="98"/>
                    <a:pt x="706" y="98"/>
                    <a:pt x="706" y="98"/>
                  </a:cubicBezTo>
                  <a:cubicBezTo>
                    <a:pt x="708" y="99"/>
                    <a:pt x="708" y="99"/>
                    <a:pt x="708" y="99"/>
                  </a:cubicBezTo>
                  <a:cubicBezTo>
                    <a:pt x="710" y="99"/>
                    <a:pt x="710" y="99"/>
                    <a:pt x="710" y="99"/>
                  </a:cubicBezTo>
                  <a:cubicBezTo>
                    <a:pt x="711" y="99"/>
                    <a:pt x="711" y="99"/>
                    <a:pt x="711" y="99"/>
                  </a:cubicBezTo>
                  <a:cubicBezTo>
                    <a:pt x="712" y="101"/>
                    <a:pt x="712" y="101"/>
                    <a:pt x="712" y="101"/>
                  </a:cubicBezTo>
                  <a:cubicBezTo>
                    <a:pt x="711" y="101"/>
                    <a:pt x="711" y="101"/>
                    <a:pt x="711" y="101"/>
                  </a:cubicBezTo>
                  <a:cubicBezTo>
                    <a:pt x="710" y="99"/>
                    <a:pt x="710" y="99"/>
                    <a:pt x="710" y="99"/>
                  </a:cubicBezTo>
                  <a:cubicBezTo>
                    <a:pt x="710" y="99"/>
                    <a:pt x="710" y="99"/>
                    <a:pt x="710" y="99"/>
                  </a:cubicBezTo>
                  <a:cubicBezTo>
                    <a:pt x="710" y="101"/>
                    <a:pt x="710" y="101"/>
                    <a:pt x="710" y="101"/>
                  </a:cubicBezTo>
                  <a:cubicBezTo>
                    <a:pt x="712" y="102"/>
                    <a:pt x="712" y="102"/>
                    <a:pt x="712" y="102"/>
                  </a:cubicBezTo>
                  <a:cubicBezTo>
                    <a:pt x="713" y="103"/>
                    <a:pt x="713" y="103"/>
                    <a:pt x="713" y="103"/>
                  </a:cubicBezTo>
                  <a:cubicBezTo>
                    <a:pt x="714" y="104"/>
                    <a:pt x="714" y="104"/>
                    <a:pt x="714" y="104"/>
                  </a:cubicBezTo>
                  <a:cubicBezTo>
                    <a:pt x="714" y="107"/>
                    <a:pt x="714" y="107"/>
                    <a:pt x="714" y="107"/>
                  </a:cubicBezTo>
                  <a:cubicBezTo>
                    <a:pt x="713" y="110"/>
                    <a:pt x="713" y="110"/>
                    <a:pt x="713" y="110"/>
                  </a:cubicBezTo>
                  <a:cubicBezTo>
                    <a:pt x="713" y="112"/>
                    <a:pt x="713" y="112"/>
                    <a:pt x="713" y="112"/>
                  </a:cubicBezTo>
                  <a:cubicBezTo>
                    <a:pt x="713" y="113"/>
                    <a:pt x="713" y="113"/>
                    <a:pt x="713" y="113"/>
                  </a:cubicBezTo>
                  <a:cubicBezTo>
                    <a:pt x="714" y="114"/>
                    <a:pt x="714" y="114"/>
                    <a:pt x="714" y="114"/>
                  </a:cubicBezTo>
                  <a:cubicBezTo>
                    <a:pt x="712" y="116"/>
                    <a:pt x="712" y="116"/>
                    <a:pt x="712" y="116"/>
                  </a:cubicBezTo>
                  <a:cubicBezTo>
                    <a:pt x="712" y="117"/>
                    <a:pt x="712" y="117"/>
                    <a:pt x="712" y="117"/>
                  </a:cubicBezTo>
                  <a:cubicBezTo>
                    <a:pt x="711" y="118"/>
                    <a:pt x="711" y="118"/>
                    <a:pt x="711" y="118"/>
                  </a:cubicBezTo>
                  <a:cubicBezTo>
                    <a:pt x="711" y="117"/>
                    <a:pt x="711" y="117"/>
                    <a:pt x="711" y="117"/>
                  </a:cubicBezTo>
                  <a:cubicBezTo>
                    <a:pt x="711" y="116"/>
                    <a:pt x="711" y="116"/>
                    <a:pt x="711" y="116"/>
                  </a:cubicBezTo>
                  <a:cubicBezTo>
                    <a:pt x="709" y="118"/>
                    <a:pt x="709" y="118"/>
                    <a:pt x="709" y="118"/>
                  </a:cubicBezTo>
                  <a:cubicBezTo>
                    <a:pt x="708" y="117"/>
                    <a:pt x="708" y="117"/>
                    <a:pt x="708" y="117"/>
                  </a:cubicBezTo>
                  <a:cubicBezTo>
                    <a:pt x="707" y="118"/>
                    <a:pt x="707" y="118"/>
                    <a:pt x="707" y="118"/>
                  </a:cubicBezTo>
                  <a:cubicBezTo>
                    <a:pt x="706" y="118"/>
                    <a:pt x="706" y="118"/>
                    <a:pt x="706" y="118"/>
                  </a:cubicBezTo>
                  <a:cubicBezTo>
                    <a:pt x="705" y="117"/>
                    <a:pt x="705" y="117"/>
                    <a:pt x="705" y="117"/>
                  </a:cubicBezTo>
                  <a:cubicBezTo>
                    <a:pt x="704" y="117"/>
                    <a:pt x="704" y="117"/>
                    <a:pt x="704" y="117"/>
                  </a:cubicBezTo>
                  <a:cubicBezTo>
                    <a:pt x="702" y="115"/>
                    <a:pt x="702" y="115"/>
                    <a:pt x="702" y="115"/>
                  </a:cubicBezTo>
                  <a:cubicBezTo>
                    <a:pt x="701" y="115"/>
                    <a:pt x="701" y="115"/>
                    <a:pt x="701" y="115"/>
                  </a:cubicBezTo>
                  <a:cubicBezTo>
                    <a:pt x="700" y="114"/>
                    <a:pt x="700" y="114"/>
                    <a:pt x="700" y="114"/>
                  </a:cubicBezTo>
                  <a:cubicBezTo>
                    <a:pt x="699" y="114"/>
                    <a:pt x="699" y="114"/>
                    <a:pt x="699" y="114"/>
                  </a:cubicBezTo>
                  <a:cubicBezTo>
                    <a:pt x="698" y="114"/>
                    <a:pt x="698" y="114"/>
                    <a:pt x="698" y="114"/>
                  </a:cubicBezTo>
                  <a:cubicBezTo>
                    <a:pt x="697" y="115"/>
                    <a:pt x="697" y="115"/>
                    <a:pt x="697" y="115"/>
                  </a:cubicBezTo>
                  <a:cubicBezTo>
                    <a:pt x="696" y="115"/>
                    <a:pt x="696" y="115"/>
                    <a:pt x="696" y="115"/>
                  </a:cubicBezTo>
                  <a:cubicBezTo>
                    <a:pt x="697" y="116"/>
                    <a:pt x="697" y="116"/>
                    <a:pt x="697" y="116"/>
                  </a:cubicBezTo>
                  <a:cubicBezTo>
                    <a:pt x="698" y="116"/>
                    <a:pt x="698" y="116"/>
                    <a:pt x="698" y="116"/>
                  </a:cubicBezTo>
                  <a:cubicBezTo>
                    <a:pt x="699" y="115"/>
                    <a:pt x="699" y="115"/>
                    <a:pt x="699" y="115"/>
                  </a:cubicBezTo>
                  <a:cubicBezTo>
                    <a:pt x="702" y="116"/>
                    <a:pt x="702" y="116"/>
                    <a:pt x="702" y="116"/>
                  </a:cubicBezTo>
                  <a:cubicBezTo>
                    <a:pt x="703" y="117"/>
                    <a:pt x="703" y="117"/>
                    <a:pt x="703" y="117"/>
                  </a:cubicBezTo>
                  <a:cubicBezTo>
                    <a:pt x="701" y="118"/>
                    <a:pt x="701" y="118"/>
                    <a:pt x="701" y="118"/>
                  </a:cubicBezTo>
                  <a:cubicBezTo>
                    <a:pt x="700" y="117"/>
                    <a:pt x="700" y="117"/>
                    <a:pt x="700" y="117"/>
                  </a:cubicBezTo>
                  <a:cubicBezTo>
                    <a:pt x="699" y="117"/>
                    <a:pt x="699" y="117"/>
                    <a:pt x="699" y="117"/>
                  </a:cubicBezTo>
                  <a:cubicBezTo>
                    <a:pt x="699" y="118"/>
                    <a:pt x="699" y="118"/>
                    <a:pt x="699" y="118"/>
                  </a:cubicBezTo>
                  <a:cubicBezTo>
                    <a:pt x="698" y="117"/>
                    <a:pt x="698" y="117"/>
                    <a:pt x="698" y="117"/>
                  </a:cubicBezTo>
                  <a:cubicBezTo>
                    <a:pt x="697" y="117"/>
                    <a:pt x="697" y="117"/>
                    <a:pt x="697" y="117"/>
                  </a:cubicBezTo>
                  <a:cubicBezTo>
                    <a:pt x="697" y="117"/>
                    <a:pt x="697" y="117"/>
                    <a:pt x="697" y="117"/>
                  </a:cubicBezTo>
                  <a:cubicBezTo>
                    <a:pt x="698" y="119"/>
                    <a:pt x="698" y="119"/>
                    <a:pt x="698" y="119"/>
                  </a:cubicBezTo>
                  <a:cubicBezTo>
                    <a:pt x="700" y="120"/>
                    <a:pt x="700" y="120"/>
                    <a:pt x="700" y="120"/>
                  </a:cubicBezTo>
                  <a:cubicBezTo>
                    <a:pt x="699" y="121"/>
                    <a:pt x="699" y="121"/>
                    <a:pt x="699" y="121"/>
                  </a:cubicBezTo>
                  <a:cubicBezTo>
                    <a:pt x="700" y="123"/>
                    <a:pt x="700" y="123"/>
                    <a:pt x="700" y="123"/>
                  </a:cubicBezTo>
                  <a:cubicBezTo>
                    <a:pt x="701" y="123"/>
                    <a:pt x="701" y="123"/>
                    <a:pt x="701" y="123"/>
                  </a:cubicBezTo>
                  <a:cubicBezTo>
                    <a:pt x="700" y="123"/>
                    <a:pt x="700" y="123"/>
                    <a:pt x="700" y="123"/>
                  </a:cubicBezTo>
                  <a:cubicBezTo>
                    <a:pt x="700" y="121"/>
                    <a:pt x="700" y="121"/>
                    <a:pt x="700" y="121"/>
                  </a:cubicBezTo>
                  <a:cubicBezTo>
                    <a:pt x="701" y="120"/>
                    <a:pt x="701" y="120"/>
                    <a:pt x="701" y="120"/>
                  </a:cubicBezTo>
                  <a:cubicBezTo>
                    <a:pt x="702" y="120"/>
                    <a:pt x="702" y="120"/>
                    <a:pt x="702" y="120"/>
                  </a:cubicBezTo>
                  <a:cubicBezTo>
                    <a:pt x="702" y="120"/>
                    <a:pt x="702" y="120"/>
                    <a:pt x="702" y="120"/>
                  </a:cubicBezTo>
                  <a:cubicBezTo>
                    <a:pt x="704" y="118"/>
                    <a:pt x="704" y="118"/>
                    <a:pt x="704" y="118"/>
                  </a:cubicBezTo>
                  <a:cubicBezTo>
                    <a:pt x="705" y="118"/>
                    <a:pt x="705" y="118"/>
                    <a:pt x="705" y="118"/>
                  </a:cubicBezTo>
                  <a:cubicBezTo>
                    <a:pt x="706" y="119"/>
                    <a:pt x="706" y="119"/>
                    <a:pt x="706" y="119"/>
                  </a:cubicBezTo>
                  <a:cubicBezTo>
                    <a:pt x="706" y="119"/>
                    <a:pt x="706" y="119"/>
                    <a:pt x="706" y="119"/>
                  </a:cubicBezTo>
                  <a:cubicBezTo>
                    <a:pt x="707" y="121"/>
                    <a:pt x="707" y="121"/>
                    <a:pt x="707" y="121"/>
                  </a:cubicBezTo>
                  <a:cubicBezTo>
                    <a:pt x="708" y="122"/>
                    <a:pt x="708" y="122"/>
                    <a:pt x="708" y="122"/>
                  </a:cubicBezTo>
                  <a:cubicBezTo>
                    <a:pt x="710" y="123"/>
                    <a:pt x="710" y="123"/>
                    <a:pt x="710" y="123"/>
                  </a:cubicBezTo>
                  <a:cubicBezTo>
                    <a:pt x="711" y="123"/>
                    <a:pt x="711" y="123"/>
                    <a:pt x="711" y="123"/>
                  </a:cubicBezTo>
                  <a:cubicBezTo>
                    <a:pt x="712" y="122"/>
                    <a:pt x="712" y="122"/>
                    <a:pt x="712" y="122"/>
                  </a:cubicBezTo>
                  <a:cubicBezTo>
                    <a:pt x="711" y="121"/>
                    <a:pt x="711" y="121"/>
                    <a:pt x="711" y="121"/>
                  </a:cubicBezTo>
                  <a:cubicBezTo>
                    <a:pt x="712" y="121"/>
                    <a:pt x="712" y="121"/>
                    <a:pt x="712" y="121"/>
                  </a:cubicBezTo>
                  <a:cubicBezTo>
                    <a:pt x="715" y="123"/>
                    <a:pt x="715" y="123"/>
                    <a:pt x="715" y="123"/>
                  </a:cubicBezTo>
                  <a:cubicBezTo>
                    <a:pt x="715" y="124"/>
                    <a:pt x="715" y="124"/>
                    <a:pt x="715" y="124"/>
                  </a:cubicBezTo>
                  <a:cubicBezTo>
                    <a:pt x="714" y="124"/>
                    <a:pt x="714" y="124"/>
                    <a:pt x="714" y="124"/>
                  </a:cubicBezTo>
                  <a:cubicBezTo>
                    <a:pt x="714" y="125"/>
                    <a:pt x="714" y="125"/>
                    <a:pt x="714" y="125"/>
                  </a:cubicBezTo>
                  <a:cubicBezTo>
                    <a:pt x="716" y="127"/>
                    <a:pt x="716" y="127"/>
                    <a:pt x="716" y="127"/>
                  </a:cubicBezTo>
                  <a:cubicBezTo>
                    <a:pt x="717" y="127"/>
                    <a:pt x="717" y="127"/>
                    <a:pt x="717" y="127"/>
                  </a:cubicBezTo>
                  <a:cubicBezTo>
                    <a:pt x="717" y="126"/>
                    <a:pt x="717" y="126"/>
                    <a:pt x="717" y="126"/>
                  </a:cubicBezTo>
                  <a:cubicBezTo>
                    <a:pt x="717" y="125"/>
                    <a:pt x="717" y="125"/>
                    <a:pt x="717" y="125"/>
                  </a:cubicBezTo>
                  <a:cubicBezTo>
                    <a:pt x="719" y="126"/>
                    <a:pt x="719" y="126"/>
                    <a:pt x="719" y="126"/>
                  </a:cubicBezTo>
                  <a:cubicBezTo>
                    <a:pt x="721" y="129"/>
                    <a:pt x="721" y="129"/>
                    <a:pt x="721" y="129"/>
                  </a:cubicBezTo>
                  <a:cubicBezTo>
                    <a:pt x="720" y="128"/>
                    <a:pt x="720" y="128"/>
                    <a:pt x="720" y="128"/>
                  </a:cubicBezTo>
                  <a:cubicBezTo>
                    <a:pt x="719" y="128"/>
                    <a:pt x="719" y="128"/>
                    <a:pt x="719" y="128"/>
                  </a:cubicBezTo>
                  <a:cubicBezTo>
                    <a:pt x="719" y="129"/>
                    <a:pt x="719" y="129"/>
                    <a:pt x="719" y="129"/>
                  </a:cubicBezTo>
                  <a:cubicBezTo>
                    <a:pt x="720" y="130"/>
                    <a:pt x="720" y="130"/>
                    <a:pt x="720" y="130"/>
                  </a:cubicBezTo>
                  <a:cubicBezTo>
                    <a:pt x="719" y="131"/>
                    <a:pt x="719" y="131"/>
                    <a:pt x="719" y="131"/>
                  </a:cubicBezTo>
                  <a:cubicBezTo>
                    <a:pt x="719" y="132"/>
                    <a:pt x="719" y="132"/>
                    <a:pt x="719" y="132"/>
                  </a:cubicBezTo>
                  <a:cubicBezTo>
                    <a:pt x="719" y="132"/>
                    <a:pt x="719" y="132"/>
                    <a:pt x="719" y="132"/>
                  </a:cubicBezTo>
                  <a:cubicBezTo>
                    <a:pt x="720" y="132"/>
                    <a:pt x="720" y="132"/>
                    <a:pt x="720" y="132"/>
                  </a:cubicBezTo>
                  <a:cubicBezTo>
                    <a:pt x="720" y="131"/>
                    <a:pt x="720" y="131"/>
                    <a:pt x="720" y="131"/>
                  </a:cubicBezTo>
                  <a:cubicBezTo>
                    <a:pt x="721" y="131"/>
                    <a:pt x="721" y="131"/>
                    <a:pt x="721" y="131"/>
                  </a:cubicBezTo>
                  <a:cubicBezTo>
                    <a:pt x="722" y="131"/>
                    <a:pt x="722" y="131"/>
                    <a:pt x="722" y="131"/>
                  </a:cubicBezTo>
                  <a:cubicBezTo>
                    <a:pt x="722" y="130"/>
                    <a:pt x="722" y="130"/>
                    <a:pt x="722" y="130"/>
                  </a:cubicBezTo>
                  <a:cubicBezTo>
                    <a:pt x="723" y="131"/>
                    <a:pt x="723" y="131"/>
                    <a:pt x="723" y="131"/>
                  </a:cubicBezTo>
                  <a:cubicBezTo>
                    <a:pt x="725" y="133"/>
                    <a:pt x="725" y="133"/>
                    <a:pt x="725" y="133"/>
                  </a:cubicBezTo>
                  <a:cubicBezTo>
                    <a:pt x="728" y="133"/>
                    <a:pt x="728" y="133"/>
                    <a:pt x="728" y="133"/>
                  </a:cubicBezTo>
                  <a:cubicBezTo>
                    <a:pt x="729" y="135"/>
                    <a:pt x="729" y="135"/>
                    <a:pt x="729" y="135"/>
                  </a:cubicBezTo>
                  <a:cubicBezTo>
                    <a:pt x="729" y="135"/>
                    <a:pt x="729" y="135"/>
                    <a:pt x="729" y="135"/>
                  </a:cubicBezTo>
                  <a:cubicBezTo>
                    <a:pt x="730" y="137"/>
                    <a:pt x="730" y="137"/>
                    <a:pt x="730" y="137"/>
                  </a:cubicBezTo>
                  <a:cubicBezTo>
                    <a:pt x="731" y="137"/>
                    <a:pt x="731" y="137"/>
                    <a:pt x="731" y="137"/>
                  </a:cubicBezTo>
                  <a:cubicBezTo>
                    <a:pt x="733" y="140"/>
                    <a:pt x="733" y="140"/>
                    <a:pt x="733" y="140"/>
                  </a:cubicBezTo>
                  <a:cubicBezTo>
                    <a:pt x="733" y="143"/>
                    <a:pt x="733" y="143"/>
                    <a:pt x="733" y="143"/>
                  </a:cubicBezTo>
                  <a:cubicBezTo>
                    <a:pt x="732" y="143"/>
                    <a:pt x="732" y="143"/>
                    <a:pt x="732" y="143"/>
                  </a:cubicBezTo>
                  <a:cubicBezTo>
                    <a:pt x="732" y="143"/>
                    <a:pt x="732" y="143"/>
                    <a:pt x="732" y="143"/>
                  </a:cubicBezTo>
                  <a:cubicBezTo>
                    <a:pt x="733" y="144"/>
                    <a:pt x="733" y="144"/>
                    <a:pt x="733" y="144"/>
                  </a:cubicBezTo>
                  <a:cubicBezTo>
                    <a:pt x="734" y="145"/>
                    <a:pt x="734" y="145"/>
                    <a:pt x="734" y="145"/>
                  </a:cubicBezTo>
                  <a:cubicBezTo>
                    <a:pt x="733" y="145"/>
                    <a:pt x="733" y="145"/>
                    <a:pt x="733" y="145"/>
                  </a:cubicBezTo>
                  <a:cubicBezTo>
                    <a:pt x="733" y="145"/>
                    <a:pt x="733" y="145"/>
                    <a:pt x="733" y="145"/>
                  </a:cubicBezTo>
                  <a:cubicBezTo>
                    <a:pt x="728" y="145"/>
                    <a:pt x="728" y="145"/>
                    <a:pt x="728" y="145"/>
                  </a:cubicBezTo>
                  <a:cubicBezTo>
                    <a:pt x="727" y="144"/>
                    <a:pt x="727" y="144"/>
                    <a:pt x="727" y="144"/>
                  </a:cubicBezTo>
                  <a:cubicBezTo>
                    <a:pt x="726" y="145"/>
                    <a:pt x="726" y="145"/>
                    <a:pt x="726" y="145"/>
                  </a:cubicBezTo>
                  <a:cubicBezTo>
                    <a:pt x="725" y="144"/>
                    <a:pt x="725" y="144"/>
                    <a:pt x="725" y="144"/>
                  </a:cubicBezTo>
                  <a:cubicBezTo>
                    <a:pt x="725" y="143"/>
                    <a:pt x="725" y="143"/>
                    <a:pt x="725" y="143"/>
                  </a:cubicBezTo>
                  <a:cubicBezTo>
                    <a:pt x="725" y="143"/>
                    <a:pt x="725" y="143"/>
                    <a:pt x="725" y="143"/>
                  </a:cubicBezTo>
                  <a:cubicBezTo>
                    <a:pt x="724" y="144"/>
                    <a:pt x="724" y="144"/>
                    <a:pt x="724" y="144"/>
                  </a:cubicBezTo>
                  <a:cubicBezTo>
                    <a:pt x="725" y="144"/>
                    <a:pt x="725" y="144"/>
                    <a:pt x="725" y="144"/>
                  </a:cubicBezTo>
                  <a:cubicBezTo>
                    <a:pt x="723" y="145"/>
                    <a:pt x="723" y="145"/>
                    <a:pt x="723" y="145"/>
                  </a:cubicBezTo>
                  <a:cubicBezTo>
                    <a:pt x="722" y="145"/>
                    <a:pt x="722" y="145"/>
                    <a:pt x="722" y="145"/>
                  </a:cubicBezTo>
                  <a:cubicBezTo>
                    <a:pt x="721" y="146"/>
                    <a:pt x="721" y="146"/>
                    <a:pt x="721" y="146"/>
                  </a:cubicBezTo>
                  <a:cubicBezTo>
                    <a:pt x="722" y="146"/>
                    <a:pt x="722" y="146"/>
                    <a:pt x="722" y="146"/>
                  </a:cubicBezTo>
                  <a:cubicBezTo>
                    <a:pt x="720" y="148"/>
                    <a:pt x="720" y="148"/>
                    <a:pt x="720" y="148"/>
                  </a:cubicBezTo>
                  <a:cubicBezTo>
                    <a:pt x="719" y="148"/>
                    <a:pt x="719" y="148"/>
                    <a:pt x="719" y="148"/>
                  </a:cubicBezTo>
                  <a:cubicBezTo>
                    <a:pt x="719" y="149"/>
                    <a:pt x="719" y="149"/>
                    <a:pt x="719" y="149"/>
                  </a:cubicBezTo>
                  <a:cubicBezTo>
                    <a:pt x="720" y="149"/>
                    <a:pt x="720" y="149"/>
                    <a:pt x="720" y="149"/>
                  </a:cubicBezTo>
                  <a:cubicBezTo>
                    <a:pt x="718" y="151"/>
                    <a:pt x="718" y="151"/>
                    <a:pt x="718" y="151"/>
                  </a:cubicBezTo>
                  <a:cubicBezTo>
                    <a:pt x="717" y="151"/>
                    <a:pt x="717" y="151"/>
                    <a:pt x="717" y="151"/>
                  </a:cubicBezTo>
                  <a:cubicBezTo>
                    <a:pt x="717" y="151"/>
                    <a:pt x="717" y="151"/>
                    <a:pt x="717" y="151"/>
                  </a:cubicBezTo>
                  <a:cubicBezTo>
                    <a:pt x="716" y="151"/>
                    <a:pt x="716" y="151"/>
                    <a:pt x="716" y="151"/>
                  </a:cubicBezTo>
                  <a:cubicBezTo>
                    <a:pt x="716" y="153"/>
                    <a:pt x="716" y="153"/>
                    <a:pt x="716" y="153"/>
                  </a:cubicBezTo>
                  <a:cubicBezTo>
                    <a:pt x="717" y="154"/>
                    <a:pt x="717" y="154"/>
                    <a:pt x="717" y="154"/>
                  </a:cubicBezTo>
                  <a:cubicBezTo>
                    <a:pt x="716" y="155"/>
                    <a:pt x="716" y="155"/>
                    <a:pt x="716" y="155"/>
                  </a:cubicBezTo>
                  <a:cubicBezTo>
                    <a:pt x="715" y="154"/>
                    <a:pt x="715" y="154"/>
                    <a:pt x="715" y="154"/>
                  </a:cubicBezTo>
                  <a:cubicBezTo>
                    <a:pt x="715" y="155"/>
                    <a:pt x="715" y="155"/>
                    <a:pt x="715" y="155"/>
                  </a:cubicBezTo>
                  <a:cubicBezTo>
                    <a:pt x="715" y="156"/>
                    <a:pt x="715" y="156"/>
                    <a:pt x="715" y="156"/>
                  </a:cubicBezTo>
                  <a:cubicBezTo>
                    <a:pt x="714" y="157"/>
                    <a:pt x="714" y="157"/>
                    <a:pt x="714" y="157"/>
                  </a:cubicBezTo>
                  <a:cubicBezTo>
                    <a:pt x="713" y="158"/>
                    <a:pt x="713" y="158"/>
                    <a:pt x="713" y="158"/>
                  </a:cubicBezTo>
                  <a:cubicBezTo>
                    <a:pt x="714" y="158"/>
                    <a:pt x="714" y="158"/>
                    <a:pt x="714" y="158"/>
                  </a:cubicBezTo>
                  <a:cubicBezTo>
                    <a:pt x="714" y="159"/>
                    <a:pt x="714" y="159"/>
                    <a:pt x="714" y="159"/>
                  </a:cubicBezTo>
                  <a:cubicBezTo>
                    <a:pt x="713" y="160"/>
                    <a:pt x="713" y="160"/>
                    <a:pt x="713" y="160"/>
                  </a:cubicBezTo>
                  <a:cubicBezTo>
                    <a:pt x="712" y="159"/>
                    <a:pt x="712" y="159"/>
                    <a:pt x="712" y="159"/>
                  </a:cubicBezTo>
                  <a:cubicBezTo>
                    <a:pt x="712" y="160"/>
                    <a:pt x="712" y="160"/>
                    <a:pt x="712" y="160"/>
                  </a:cubicBezTo>
                  <a:cubicBezTo>
                    <a:pt x="712" y="160"/>
                    <a:pt x="712" y="160"/>
                    <a:pt x="712" y="160"/>
                  </a:cubicBezTo>
                  <a:cubicBezTo>
                    <a:pt x="712" y="161"/>
                    <a:pt x="712" y="161"/>
                    <a:pt x="712" y="161"/>
                  </a:cubicBezTo>
                  <a:cubicBezTo>
                    <a:pt x="711" y="162"/>
                    <a:pt x="711" y="162"/>
                    <a:pt x="711" y="162"/>
                  </a:cubicBezTo>
                  <a:cubicBezTo>
                    <a:pt x="712" y="163"/>
                    <a:pt x="712" y="163"/>
                    <a:pt x="712" y="163"/>
                  </a:cubicBezTo>
                  <a:cubicBezTo>
                    <a:pt x="712" y="164"/>
                    <a:pt x="712" y="164"/>
                    <a:pt x="712" y="164"/>
                  </a:cubicBezTo>
                  <a:cubicBezTo>
                    <a:pt x="711" y="164"/>
                    <a:pt x="711" y="164"/>
                    <a:pt x="711" y="164"/>
                  </a:cubicBezTo>
                  <a:cubicBezTo>
                    <a:pt x="710" y="163"/>
                    <a:pt x="710" y="163"/>
                    <a:pt x="710" y="163"/>
                  </a:cubicBezTo>
                  <a:cubicBezTo>
                    <a:pt x="709" y="163"/>
                    <a:pt x="709" y="163"/>
                    <a:pt x="709" y="163"/>
                  </a:cubicBezTo>
                  <a:cubicBezTo>
                    <a:pt x="710" y="164"/>
                    <a:pt x="710" y="164"/>
                    <a:pt x="710" y="164"/>
                  </a:cubicBezTo>
                  <a:cubicBezTo>
                    <a:pt x="712" y="165"/>
                    <a:pt x="712" y="165"/>
                    <a:pt x="712" y="165"/>
                  </a:cubicBezTo>
                  <a:cubicBezTo>
                    <a:pt x="711" y="166"/>
                    <a:pt x="711" y="166"/>
                    <a:pt x="711" y="166"/>
                  </a:cubicBezTo>
                  <a:cubicBezTo>
                    <a:pt x="710" y="166"/>
                    <a:pt x="710" y="166"/>
                    <a:pt x="710" y="166"/>
                  </a:cubicBezTo>
                  <a:cubicBezTo>
                    <a:pt x="710" y="167"/>
                    <a:pt x="710" y="167"/>
                    <a:pt x="710" y="167"/>
                  </a:cubicBezTo>
                  <a:cubicBezTo>
                    <a:pt x="710" y="167"/>
                    <a:pt x="710" y="167"/>
                    <a:pt x="710" y="167"/>
                  </a:cubicBezTo>
                  <a:cubicBezTo>
                    <a:pt x="711" y="169"/>
                    <a:pt x="711" y="169"/>
                    <a:pt x="711" y="169"/>
                  </a:cubicBezTo>
                  <a:cubicBezTo>
                    <a:pt x="710" y="169"/>
                    <a:pt x="710" y="169"/>
                    <a:pt x="710" y="169"/>
                  </a:cubicBezTo>
                  <a:cubicBezTo>
                    <a:pt x="711" y="170"/>
                    <a:pt x="711" y="170"/>
                    <a:pt x="711" y="170"/>
                  </a:cubicBezTo>
                  <a:cubicBezTo>
                    <a:pt x="710" y="171"/>
                    <a:pt x="710" y="171"/>
                    <a:pt x="710" y="171"/>
                  </a:cubicBezTo>
                  <a:cubicBezTo>
                    <a:pt x="710" y="172"/>
                    <a:pt x="710" y="172"/>
                    <a:pt x="710" y="172"/>
                  </a:cubicBezTo>
                  <a:cubicBezTo>
                    <a:pt x="709" y="174"/>
                    <a:pt x="709" y="174"/>
                    <a:pt x="709" y="174"/>
                  </a:cubicBezTo>
                  <a:cubicBezTo>
                    <a:pt x="709" y="176"/>
                    <a:pt x="709" y="176"/>
                    <a:pt x="709" y="176"/>
                  </a:cubicBezTo>
                  <a:cubicBezTo>
                    <a:pt x="708" y="177"/>
                    <a:pt x="708" y="177"/>
                    <a:pt x="708" y="177"/>
                  </a:cubicBezTo>
                  <a:cubicBezTo>
                    <a:pt x="708" y="178"/>
                    <a:pt x="708" y="178"/>
                    <a:pt x="708" y="178"/>
                  </a:cubicBezTo>
                  <a:cubicBezTo>
                    <a:pt x="709" y="178"/>
                    <a:pt x="709" y="178"/>
                    <a:pt x="709" y="178"/>
                  </a:cubicBezTo>
                  <a:cubicBezTo>
                    <a:pt x="709" y="179"/>
                    <a:pt x="709" y="179"/>
                    <a:pt x="709" y="179"/>
                  </a:cubicBezTo>
                  <a:cubicBezTo>
                    <a:pt x="709" y="180"/>
                    <a:pt x="709" y="180"/>
                    <a:pt x="709" y="180"/>
                  </a:cubicBezTo>
                  <a:cubicBezTo>
                    <a:pt x="710" y="182"/>
                    <a:pt x="710" y="182"/>
                    <a:pt x="710" y="182"/>
                  </a:cubicBezTo>
                  <a:cubicBezTo>
                    <a:pt x="710" y="182"/>
                    <a:pt x="710" y="182"/>
                    <a:pt x="710" y="182"/>
                  </a:cubicBezTo>
                  <a:cubicBezTo>
                    <a:pt x="709" y="182"/>
                    <a:pt x="709" y="182"/>
                    <a:pt x="709" y="182"/>
                  </a:cubicBezTo>
                  <a:cubicBezTo>
                    <a:pt x="708" y="182"/>
                    <a:pt x="708" y="182"/>
                    <a:pt x="708" y="182"/>
                  </a:cubicBezTo>
                  <a:cubicBezTo>
                    <a:pt x="707" y="181"/>
                    <a:pt x="707" y="181"/>
                    <a:pt x="707" y="181"/>
                  </a:cubicBezTo>
                  <a:cubicBezTo>
                    <a:pt x="707" y="182"/>
                    <a:pt x="707" y="182"/>
                    <a:pt x="707" y="182"/>
                  </a:cubicBezTo>
                  <a:cubicBezTo>
                    <a:pt x="705" y="180"/>
                    <a:pt x="705" y="180"/>
                    <a:pt x="705" y="180"/>
                  </a:cubicBezTo>
                  <a:cubicBezTo>
                    <a:pt x="705" y="180"/>
                    <a:pt x="705" y="180"/>
                    <a:pt x="705" y="180"/>
                  </a:cubicBezTo>
                  <a:cubicBezTo>
                    <a:pt x="705" y="180"/>
                    <a:pt x="705" y="180"/>
                    <a:pt x="705" y="180"/>
                  </a:cubicBezTo>
                  <a:cubicBezTo>
                    <a:pt x="704" y="180"/>
                    <a:pt x="704" y="180"/>
                    <a:pt x="704" y="180"/>
                  </a:cubicBezTo>
                  <a:cubicBezTo>
                    <a:pt x="703" y="180"/>
                    <a:pt x="703" y="180"/>
                    <a:pt x="703" y="180"/>
                  </a:cubicBezTo>
                  <a:cubicBezTo>
                    <a:pt x="703" y="179"/>
                    <a:pt x="703" y="179"/>
                    <a:pt x="703" y="179"/>
                  </a:cubicBezTo>
                  <a:cubicBezTo>
                    <a:pt x="700" y="177"/>
                    <a:pt x="700" y="177"/>
                    <a:pt x="700" y="177"/>
                  </a:cubicBezTo>
                  <a:cubicBezTo>
                    <a:pt x="698" y="177"/>
                    <a:pt x="698" y="177"/>
                    <a:pt x="698" y="177"/>
                  </a:cubicBezTo>
                  <a:cubicBezTo>
                    <a:pt x="696" y="178"/>
                    <a:pt x="696" y="178"/>
                    <a:pt x="696" y="178"/>
                  </a:cubicBezTo>
                  <a:cubicBezTo>
                    <a:pt x="696" y="178"/>
                    <a:pt x="696" y="178"/>
                    <a:pt x="696" y="178"/>
                  </a:cubicBezTo>
                  <a:cubicBezTo>
                    <a:pt x="695" y="178"/>
                    <a:pt x="695" y="178"/>
                    <a:pt x="695" y="178"/>
                  </a:cubicBezTo>
                  <a:cubicBezTo>
                    <a:pt x="693" y="179"/>
                    <a:pt x="693" y="179"/>
                    <a:pt x="693" y="179"/>
                  </a:cubicBezTo>
                  <a:cubicBezTo>
                    <a:pt x="692" y="179"/>
                    <a:pt x="692" y="179"/>
                    <a:pt x="692" y="179"/>
                  </a:cubicBezTo>
                  <a:cubicBezTo>
                    <a:pt x="692" y="181"/>
                    <a:pt x="692" y="181"/>
                    <a:pt x="692" y="181"/>
                  </a:cubicBezTo>
                  <a:cubicBezTo>
                    <a:pt x="691" y="182"/>
                    <a:pt x="691" y="182"/>
                    <a:pt x="691" y="182"/>
                  </a:cubicBezTo>
                  <a:cubicBezTo>
                    <a:pt x="690" y="181"/>
                    <a:pt x="690" y="181"/>
                    <a:pt x="690" y="181"/>
                  </a:cubicBezTo>
                  <a:cubicBezTo>
                    <a:pt x="691" y="183"/>
                    <a:pt x="691" y="183"/>
                    <a:pt x="691" y="183"/>
                  </a:cubicBezTo>
                  <a:cubicBezTo>
                    <a:pt x="690" y="184"/>
                    <a:pt x="690" y="184"/>
                    <a:pt x="690" y="184"/>
                  </a:cubicBezTo>
                  <a:cubicBezTo>
                    <a:pt x="690" y="185"/>
                    <a:pt x="690" y="185"/>
                    <a:pt x="690" y="185"/>
                  </a:cubicBezTo>
                  <a:cubicBezTo>
                    <a:pt x="690" y="186"/>
                    <a:pt x="690" y="186"/>
                    <a:pt x="690" y="186"/>
                  </a:cubicBezTo>
                  <a:cubicBezTo>
                    <a:pt x="690" y="188"/>
                    <a:pt x="690" y="188"/>
                    <a:pt x="690" y="188"/>
                  </a:cubicBezTo>
                  <a:cubicBezTo>
                    <a:pt x="689" y="189"/>
                    <a:pt x="689" y="189"/>
                    <a:pt x="689" y="189"/>
                  </a:cubicBezTo>
                  <a:cubicBezTo>
                    <a:pt x="688" y="188"/>
                    <a:pt x="688" y="188"/>
                    <a:pt x="688" y="188"/>
                  </a:cubicBezTo>
                  <a:cubicBezTo>
                    <a:pt x="687" y="185"/>
                    <a:pt x="687" y="185"/>
                    <a:pt x="687" y="185"/>
                  </a:cubicBezTo>
                  <a:cubicBezTo>
                    <a:pt x="687" y="184"/>
                    <a:pt x="687" y="184"/>
                    <a:pt x="687" y="184"/>
                  </a:cubicBezTo>
                  <a:cubicBezTo>
                    <a:pt x="686" y="183"/>
                    <a:pt x="686" y="183"/>
                    <a:pt x="686" y="183"/>
                  </a:cubicBezTo>
                  <a:cubicBezTo>
                    <a:pt x="685" y="182"/>
                    <a:pt x="685" y="182"/>
                    <a:pt x="685" y="182"/>
                  </a:cubicBezTo>
                  <a:cubicBezTo>
                    <a:pt x="685" y="183"/>
                    <a:pt x="685" y="183"/>
                    <a:pt x="685" y="183"/>
                  </a:cubicBezTo>
                  <a:cubicBezTo>
                    <a:pt x="684" y="185"/>
                    <a:pt x="684" y="185"/>
                    <a:pt x="684" y="185"/>
                  </a:cubicBezTo>
                  <a:cubicBezTo>
                    <a:pt x="683" y="186"/>
                    <a:pt x="683" y="186"/>
                    <a:pt x="683" y="186"/>
                  </a:cubicBezTo>
                  <a:cubicBezTo>
                    <a:pt x="682" y="187"/>
                    <a:pt x="682" y="187"/>
                    <a:pt x="682" y="187"/>
                  </a:cubicBezTo>
                  <a:cubicBezTo>
                    <a:pt x="684" y="187"/>
                    <a:pt x="684" y="187"/>
                    <a:pt x="684" y="187"/>
                  </a:cubicBezTo>
                  <a:cubicBezTo>
                    <a:pt x="682" y="190"/>
                    <a:pt x="682" y="190"/>
                    <a:pt x="682" y="190"/>
                  </a:cubicBezTo>
                  <a:cubicBezTo>
                    <a:pt x="682" y="189"/>
                    <a:pt x="682" y="189"/>
                    <a:pt x="682" y="189"/>
                  </a:cubicBezTo>
                  <a:cubicBezTo>
                    <a:pt x="681" y="189"/>
                    <a:pt x="681" y="189"/>
                    <a:pt x="681" y="189"/>
                  </a:cubicBezTo>
                  <a:cubicBezTo>
                    <a:pt x="680" y="188"/>
                    <a:pt x="680" y="188"/>
                    <a:pt x="680" y="188"/>
                  </a:cubicBezTo>
                  <a:cubicBezTo>
                    <a:pt x="680" y="188"/>
                    <a:pt x="680" y="188"/>
                    <a:pt x="680" y="188"/>
                  </a:cubicBezTo>
                  <a:cubicBezTo>
                    <a:pt x="679" y="189"/>
                    <a:pt x="679" y="189"/>
                    <a:pt x="679" y="189"/>
                  </a:cubicBezTo>
                  <a:cubicBezTo>
                    <a:pt x="679" y="190"/>
                    <a:pt x="679" y="190"/>
                    <a:pt x="679" y="190"/>
                  </a:cubicBezTo>
                  <a:cubicBezTo>
                    <a:pt x="677" y="189"/>
                    <a:pt x="677" y="189"/>
                    <a:pt x="677" y="189"/>
                  </a:cubicBezTo>
                  <a:cubicBezTo>
                    <a:pt x="677" y="189"/>
                    <a:pt x="677" y="189"/>
                    <a:pt x="677" y="189"/>
                  </a:cubicBezTo>
                  <a:cubicBezTo>
                    <a:pt x="676" y="190"/>
                    <a:pt x="676" y="190"/>
                    <a:pt x="676" y="190"/>
                  </a:cubicBezTo>
                  <a:cubicBezTo>
                    <a:pt x="677" y="191"/>
                    <a:pt x="677" y="191"/>
                    <a:pt x="677" y="191"/>
                  </a:cubicBezTo>
                  <a:cubicBezTo>
                    <a:pt x="677" y="191"/>
                    <a:pt x="677" y="191"/>
                    <a:pt x="677" y="191"/>
                  </a:cubicBezTo>
                  <a:cubicBezTo>
                    <a:pt x="676" y="192"/>
                    <a:pt x="676" y="192"/>
                    <a:pt x="676" y="192"/>
                  </a:cubicBezTo>
                  <a:cubicBezTo>
                    <a:pt x="676" y="193"/>
                    <a:pt x="676" y="193"/>
                    <a:pt x="676" y="193"/>
                  </a:cubicBezTo>
                  <a:cubicBezTo>
                    <a:pt x="677" y="194"/>
                    <a:pt x="677" y="194"/>
                    <a:pt x="677" y="194"/>
                  </a:cubicBezTo>
                  <a:cubicBezTo>
                    <a:pt x="677" y="195"/>
                    <a:pt x="677" y="195"/>
                    <a:pt x="677" y="195"/>
                  </a:cubicBezTo>
                  <a:cubicBezTo>
                    <a:pt x="677" y="195"/>
                    <a:pt x="677" y="195"/>
                    <a:pt x="677" y="195"/>
                  </a:cubicBezTo>
                  <a:cubicBezTo>
                    <a:pt x="677" y="196"/>
                    <a:pt x="677" y="196"/>
                    <a:pt x="677" y="196"/>
                  </a:cubicBezTo>
                  <a:cubicBezTo>
                    <a:pt x="678" y="196"/>
                    <a:pt x="678" y="196"/>
                    <a:pt x="678" y="196"/>
                  </a:cubicBezTo>
                  <a:cubicBezTo>
                    <a:pt x="679" y="197"/>
                    <a:pt x="679" y="197"/>
                    <a:pt x="679" y="197"/>
                  </a:cubicBezTo>
                  <a:cubicBezTo>
                    <a:pt x="679" y="198"/>
                    <a:pt x="679" y="198"/>
                    <a:pt x="679" y="198"/>
                  </a:cubicBezTo>
                  <a:cubicBezTo>
                    <a:pt x="679" y="198"/>
                    <a:pt x="679" y="198"/>
                    <a:pt x="679" y="198"/>
                  </a:cubicBezTo>
                  <a:cubicBezTo>
                    <a:pt x="679" y="198"/>
                    <a:pt x="679" y="198"/>
                    <a:pt x="679" y="198"/>
                  </a:cubicBezTo>
                  <a:cubicBezTo>
                    <a:pt x="679" y="199"/>
                    <a:pt x="679" y="199"/>
                    <a:pt x="679" y="199"/>
                  </a:cubicBezTo>
                  <a:cubicBezTo>
                    <a:pt x="680" y="200"/>
                    <a:pt x="680" y="200"/>
                    <a:pt x="680" y="200"/>
                  </a:cubicBezTo>
                  <a:cubicBezTo>
                    <a:pt x="680" y="200"/>
                    <a:pt x="680" y="200"/>
                    <a:pt x="680" y="200"/>
                  </a:cubicBezTo>
                  <a:cubicBezTo>
                    <a:pt x="679" y="200"/>
                    <a:pt x="679" y="200"/>
                    <a:pt x="679" y="200"/>
                  </a:cubicBezTo>
                  <a:cubicBezTo>
                    <a:pt x="678" y="200"/>
                    <a:pt x="678" y="200"/>
                    <a:pt x="678" y="200"/>
                  </a:cubicBezTo>
                  <a:cubicBezTo>
                    <a:pt x="678" y="200"/>
                    <a:pt x="678" y="200"/>
                    <a:pt x="678" y="200"/>
                  </a:cubicBezTo>
                  <a:cubicBezTo>
                    <a:pt x="679" y="201"/>
                    <a:pt x="679" y="201"/>
                    <a:pt x="679" y="201"/>
                  </a:cubicBezTo>
                  <a:cubicBezTo>
                    <a:pt x="680" y="201"/>
                    <a:pt x="680" y="201"/>
                    <a:pt x="680" y="201"/>
                  </a:cubicBezTo>
                  <a:cubicBezTo>
                    <a:pt x="680" y="202"/>
                    <a:pt x="680" y="202"/>
                    <a:pt x="680" y="202"/>
                  </a:cubicBezTo>
                  <a:cubicBezTo>
                    <a:pt x="680" y="203"/>
                    <a:pt x="680" y="203"/>
                    <a:pt x="680" y="203"/>
                  </a:cubicBezTo>
                  <a:cubicBezTo>
                    <a:pt x="680" y="204"/>
                    <a:pt x="680" y="204"/>
                    <a:pt x="680" y="204"/>
                  </a:cubicBezTo>
                  <a:cubicBezTo>
                    <a:pt x="679" y="205"/>
                    <a:pt x="679" y="205"/>
                    <a:pt x="679" y="205"/>
                  </a:cubicBezTo>
                  <a:cubicBezTo>
                    <a:pt x="680" y="206"/>
                    <a:pt x="680" y="206"/>
                    <a:pt x="680" y="206"/>
                  </a:cubicBezTo>
                  <a:cubicBezTo>
                    <a:pt x="679" y="207"/>
                    <a:pt x="679" y="207"/>
                    <a:pt x="679" y="207"/>
                  </a:cubicBezTo>
                  <a:cubicBezTo>
                    <a:pt x="680" y="208"/>
                    <a:pt x="680" y="208"/>
                    <a:pt x="680" y="208"/>
                  </a:cubicBezTo>
                  <a:cubicBezTo>
                    <a:pt x="680" y="209"/>
                    <a:pt x="680" y="209"/>
                    <a:pt x="680" y="209"/>
                  </a:cubicBezTo>
                  <a:cubicBezTo>
                    <a:pt x="680" y="210"/>
                    <a:pt x="680" y="210"/>
                    <a:pt x="680" y="210"/>
                  </a:cubicBezTo>
                  <a:cubicBezTo>
                    <a:pt x="681" y="212"/>
                    <a:pt x="681" y="212"/>
                    <a:pt x="681" y="212"/>
                  </a:cubicBezTo>
                  <a:cubicBezTo>
                    <a:pt x="680" y="212"/>
                    <a:pt x="680" y="212"/>
                    <a:pt x="680" y="212"/>
                  </a:cubicBezTo>
                  <a:cubicBezTo>
                    <a:pt x="681" y="213"/>
                    <a:pt x="681" y="213"/>
                    <a:pt x="681" y="213"/>
                  </a:cubicBezTo>
                  <a:cubicBezTo>
                    <a:pt x="682" y="214"/>
                    <a:pt x="682" y="214"/>
                    <a:pt x="682" y="214"/>
                  </a:cubicBezTo>
                  <a:cubicBezTo>
                    <a:pt x="684" y="215"/>
                    <a:pt x="684" y="215"/>
                    <a:pt x="684" y="215"/>
                  </a:cubicBezTo>
                  <a:cubicBezTo>
                    <a:pt x="685" y="216"/>
                    <a:pt x="685" y="216"/>
                    <a:pt x="685" y="216"/>
                  </a:cubicBezTo>
                  <a:cubicBezTo>
                    <a:pt x="685" y="216"/>
                    <a:pt x="685" y="216"/>
                    <a:pt x="685" y="216"/>
                  </a:cubicBezTo>
                  <a:cubicBezTo>
                    <a:pt x="686" y="215"/>
                    <a:pt x="686" y="215"/>
                    <a:pt x="686" y="215"/>
                  </a:cubicBezTo>
                  <a:cubicBezTo>
                    <a:pt x="684" y="213"/>
                    <a:pt x="684" y="213"/>
                    <a:pt x="684" y="213"/>
                  </a:cubicBezTo>
                  <a:cubicBezTo>
                    <a:pt x="684" y="213"/>
                    <a:pt x="684" y="213"/>
                    <a:pt x="684" y="213"/>
                  </a:cubicBezTo>
                  <a:cubicBezTo>
                    <a:pt x="685" y="212"/>
                    <a:pt x="685" y="212"/>
                    <a:pt x="685" y="212"/>
                  </a:cubicBezTo>
                  <a:cubicBezTo>
                    <a:pt x="686" y="212"/>
                    <a:pt x="686" y="212"/>
                    <a:pt x="686" y="212"/>
                  </a:cubicBezTo>
                  <a:cubicBezTo>
                    <a:pt x="688" y="213"/>
                    <a:pt x="688" y="213"/>
                    <a:pt x="688" y="213"/>
                  </a:cubicBezTo>
                  <a:cubicBezTo>
                    <a:pt x="689" y="213"/>
                    <a:pt x="689" y="213"/>
                    <a:pt x="689" y="213"/>
                  </a:cubicBezTo>
                  <a:cubicBezTo>
                    <a:pt x="690" y="214"/>
                    <a:pt x="690" y="214"/>
                    <a:pt x="690" y="214"/>
                  </a:cubicBezTo>
                  <a:cubicBezTo>
                    <a:pt x="690" y="214"/>
                    <a:pt x="690" y="214"/>
                    <a:pt x="690" y="214"/>
                  </a:cubicBezTo>
                  <a:cubicBezTo>
                    <a:pt x="690" y="215"/>
                    <a:pt x="690" y="215"/>
                    <a:pt x="690" y="215"/>
                  </a:cubicBezTo>
                  <a:cubicBezTo>
                    <a:pt x="690" y="216"/>
                    <a:pt x="690" y="216"/>
                    <a:pt x="690" y="216"/>
                  </a:cubicBezTo>
                  <a:cubicBezTo>
                    <a:pt x="690" y="217"/>
                    <a:pt x="690" y="217"/>
                    <a:pt x="690" y="217"/>
                  </a:cubicBezTo>
                  <a:cubicBezTo>
                    <a:pt x="690" y="218"/>
                    <a:pt x="690" y="218"/>
                    <a:pt x="690" y="218"/>
                  </a:cubicBezTo>
                  <a:cubicBezTo>
                    <a:pt x="689" y="218"/>
                    <a:pt x="689" y="218"/>
                    <a:pt x="689" y="218"/>
                  </a:cubicBezTo>
                  <a:cubicBezTo>
                    <a:pt x="689" y="219"/>
                    <a:pt x="689" y="219"/>
                    <a:pt x="689" y="219"/>
                  </a:cubicBezTo>
                  <a:cubicBezTo>
                    <a:pt x="690" y="221"/>
                    <a:pt x="690" y="221"/>
                    <a:pt x="690" y="221"/>
                  </a:cubicBezTo>
                  <a:cubicBezTo>
                    <a:pt x="691" y="222"/>
                    <a:pt x="691" y="222"/>
                    <a:pt x="691" y="222"/>
                  </a:cubicBezTo>
                  <a:cubicBezTo>
                    <a:pt x="690" y="224"/>
                    <a:pt x="690" y="224"/>
                    <a:pt x="690" y="224"/>
                  </a:cubicBezTo>
                  <a:cubicBezTo>
                    <a:pt x="692" y="224"/>
                    <a:pt x="692" y="224"/>
                    <a:pt x="692" y="224"/>
                  </a:cubicBezTo>
                  <a:cubicBezTo>
                    <a:pt x="692" y="224"/>
                    <a:pt x="692" y="224"/>
                    <a:pt x="692" y="224"/>
                  </a:cubicBezTo>
                  <a:cubicBezTo>
                    <a:pt x="692" y="223"/>
                    <a:pt x="692" y="223"/>
                    <a:pt x="692" y="223"/>
                  </a:cubicBezTo>
                  <a:cubicBezTo>
                    <a:pt x="693" y="223"/>
                    <a:pt x="693" y="223"/>
                    <a:pt x="693" y="223"/>
                  </a:cubicBezTo>
                  <a:cubicBezTo>
                    <a:pt x="693" y="222"/>
                    <a:pt x="693" y="222"/>
                    <a:pt x="693" y="222"/>
                  </a:cubicBezTo>
                  <a:cubicBezTo>
                    <a:pt x="694" y="223"/>
                    <a:pt x="694" y="223"/>
                    <a:pt x="694" y="223"/>
                  </a:cubicBezTo>
                  <a:cubicBezTo>
                    <a:pt x="695" y="223"/>
                    <a:pt x="695" y="223"/>
                    <a:pt x="695" y="223"/>
                  </a:cubicBezTo>
                  <a:cubicBezTo>
                    <a:pt x="695" y="226"/>
                    <a:pt x="695" y="226"/>
                    <a:pt x="695" y="226"/>
                  </a:cubicBezTo>
                  <a:cubicBezTo>
                    <a:pt x="697" y="228"/>
                    <a:pt x="697" y="228"/>
                    <a:pt x="697" y="228"/>
                  </a:cubicBezTo>
                  <a:cubicBezTo>
                    <a:pt x="698" y="229"/>
                    <a:pt x="698" y="229"/>
                    <a:pt x="698" y="229"/>
                  </a:cubicBezTo>
                  <a:cubicBezTo>
                    <a:pt x="698" y="230"/>
                    <a:pt x="698" y="230"/>
                    <a:pt x="698" y="230"/>
                  </a:cubicBezTo>
                  <a:cubicBezTo>
                    <a:pt x="698" y="231"/>
                    <a:pt x="698" y="231"/>
                    <a:pt x="698" y="231"/>
                  </a:cubicBezTo>
                  <a:cubicBezTo>
                    <a:pt x="697" y="232"/>
                    <a:pt x="697" y="232"/>
                    <a:pt x="697" y="232"/>
                  </a:cubicBezTo>
                  <a:cubicBezTo>
                    <a:pt x="695" y="231"/>
                    <a:pt x="695" y="231"/>
                    <a:pt x="695" y="231"/>
                  </a:cubicBezTo>
                  <a:cubicBezTo>
                    <a:pt x="694" y="230"/>
                    <a:pt x="694" y="230"/>
                    <a:pt x="694" y="230"/>
                  </a:cubicBezTo>
                  <a:cubicBezTo>
                    <a:pt x="694" y="229"/>
                    <a:pt x="694" y="229"/>
                    <a:pt x="694" y="229"/>
                  </a:cubicBezTo>
                  <a:cubicBezTo>
                    <a:pt x="694" y="227"/>
                    <a:pt x="694" y="227"/>
                    <a:pt x="694" y="227"/>
                  </a:cubicBezTo>
                  <a:cubicBezTo>
                    <a:pt x="694" y="226"/>
                    <a:pt x="694" y="226"/>
                    <a:pt x="694" y="226"/>
                  </a:cubicBezTo>
                  <a:cubicBezTo>
                    <a:pt x="694" y="225"/>
                    <a:pt x="694" y="225"/>
                    <a:pt x="694" y="225"/>
                  </a:cubicBezTo>
                  <a:cubicBezTo>
                    <a:pt x="693" y="226"/>
                    <a:pt x="693" y="226"/>
                    <a:pt x="693" y="226"/>
                  </a:cubicBezTo>
                  <a:cubicBezTo>
                    <a:pt x="694" y="226"/>
                    <a:pt x="694" y="226"/>
                    <a:pt x="694" y="226"/>
                  </a:cubicBezTo>
                  <a:cubicBezTo>
                    <a:pt x="694" y="227"/>
                    <a:pt x="694" y="227"/>
                    <a:pt x="694" y="227"/>
                  </a:cubicBezTo>
                  <a:cubicBezTo>
                    <a:pt x="693" y="227"/>
                    <a:pt x="693" y="227"/>
                    <a:pt x="693" y="227"/>
                  </a:cubicBezTo>
                  <a:cubicBezTo>
                    <a:pt x="691" y="229"/>
                    <a:pt x="691" y="229"/>
                    <a:pt x="691" y="229"/>
                  </a:cubicBezTo>
                  <a:cubicBezTo>
                    <a:pt x="692" y="229"/>
                    <a:pt x="692" y="229"/>
                    <a:pt x="692" y="229"/>
                  </a:cubicBezTo>
                  <a:cubicBezTo>
                    <a:pt x="693" y="229"/>
                    <a:pt x="693" y="229"/>
                    <a:pt x="693" y="229"/>
                  </a:cubicBezTo>
                  <a:cubicBezTo>
                    <a:pt x="693" y="230"/>
                    <a:pt x="693" y="230"/>
                    <a:pt x="693" y="230"/>
                  </a:cubicBezTo>
                  <a:cubicBezTo>
                    <a:pt x="692" y="231"/>
                    <a:pt x="692" y="231"/>
                    <a:pt x="692" y="231"/>
                  </a:cubicBezTo>
                  <a:cubicBezTo>
                    <a:pt x="693" y="233"/>
                    <a:pt x="693" y="233"/>
                    <a:pt x="693" y="233"/>
                  </a:cubicBezTo>
                  <a:cubicBezTo>
                    <a:pt x="692" y="233"/>
                    <a:pt x="692" y="233"/>
                    <a:pt x="692" y="233"/>
                  </a:cubicBezTo>
                  <a:cubicBezTo>
                    <a:pt x="693" y="237"/>
                    <a:pt x="693" y="237"/>
                    <a:pt x="693" y="237"/>
                  </a:cubicBezTo>
                  <a:cubicBezTo>
                    <a:pt x="693" y="238"/>
                    <a:pt x="693" y="238"/>
                    <a:pt x="693" y="238"/>
                  </a:cubicBezTo>
                  <a:cubicBezTo>
                    <a:pt x="693" y="238"/>
                    <a:pt x="693" y="238"/>
                    <a:pt x="693" y="238"/>
                  </a:cubicBezTo>
                  <a:cubicBezTo>
                    <a:pt x="696" y="242"/>
                    <a:pt x="696" y="242"/>
                    <a:pt x="696" y="242"/>
                  </a:cubicBezTo>
                  <a:cubicBezTo>
                    <a:pt x="697" y="242"/>
                    <a:pt x="697" y="242"/>
                    <a:pt x="697" y="242"/>
                  </a:cubicBezTo>
                  <a:cubicBezTo>
                    <a:pt x="699" y="245"/>
                    <a:pt x="699" y="245"/>
                    <a:pt x="699" y="245"/>
                  </a:cubicBezTo>
                  <a:cubicBezTo>
                    <a:pt x="700" y="245"/>
                    <a:pt x="700" y="245"/>
                    <a:pt x="700" y="245"/>
                  </a:cubicBezTo>
                  <a:cubicBezTo>
                    <a:pt x="700" y="246"/>
                    <a:pt x="700" y="246"/>
                    <a:pt x="700" y="246"/>
                  </a:cubicBezTo>
                  <a:cubicBezTo>
                    <a:pt x="700" y="247"/>
                    <a:pt x="700" y="247"/>
                    <a:pt x="700" y="247"/>
                  </a:cubicBezTo>
                  <a:cubicBezTo>
                    <a:pt x="696" y="249"/>
                    <a:pt x="696" y="249"/>
                    <a:pt x="696" y="249"/>
                  </a:cubicBezTo>
                  <a:cubicBezTo>
                    <a:pt x="696" y="248"/>
                    <a:pt x="696" y="248"/>
                    <a:pt x="696" y="248"/>
                  </a:cubicBezTo>
                  <a:cubicBezTo>
                    <a:pt x="694" y="249"/>
                    <a:pt x="694" y="249"/>
                    <a:pt x="694" y="249"/>
                  </a:cubicBezTo>
                  <a:cubicBezTo>
                    <a:pt x="693" y="249"/>
                    <a:pt x="693" y="249"/>
                    <a:pt x="693" y="249"/>
                  </a:cubicBezTo>
                  <a:cubicBezTo>
                    <a:pt x="694" y="249"/>
                    <a:pt x="694" y="249"/>
                    <a:pt x="694" y="249"/>
                  </a:cubicBezTo>
                  <a:cubicBezTo>
                    <a:pt x="693" y="251"/>
                    <a:pt x="693" y="251"/>
                    <a:pt x="693" y="251"/>
                  </a:cubicBezTo>
                  <a:cubicBezTo>
                    <a:pt x="693" y="253"/>
                    <a:pt x="693" y="253"/>
                    <a:pt x="693" y="253"/>
                  </a:cubicBezTo>
                  <a:cubicBezTo>
                    <a:pt x="692" y="253"/>
                    <a:pt x="692" y="253"/>
                    <a:pt x="692" y="253"/>
                  </a:cubicBezTo>
                  <a:cubicBezTo>
                    <a:pt x="693" y="254"/>
                    <a:pt x="693" y="254"/>
                    <a:pt x="693" y="254"/>
                  </a:cubicBezTo>
                  <a:cubicBezTo>
                    <a:pt x="692" y="257"/>
                    <a:pt x="692" y="257"/>
                    <a:pt x="692" y="257"/>
                  </a:cubicBezTo>
                  <a:cubicBezTo>
                    <a:pt x="693" y="260"/>
                    <a:pt x="693" y="260"/>
                    <a:pt x="693" y="260"/>
                  </a:cubicBezTo>
                  <a:cubicBezTo>
                    <a:pt x="695" y="261"/>
                    <a:pt x="695" y="261"/>
                    <a:pt x="695" y="261"/>
                  </a:cubicBezTo>
                  <a:cubicBezTo>
                    <a:pt x="695" y="262"/>
                    <a:pt x="695" y="262"/>
                    <a:pt x="695" y="262"/>
                  </a:cubicBezTo>
                  <a:cubicBezTo>
                    <a:pt x="696" y="263"/>
                    <a:pt x="696" y="263"/>
                    <a:pt x="696" y="263"/>
                  </a:cubicBezTo>
                  <a:cubicBezTo>
                    <a:pt x="697" y="264"/>
                    <a:pt x="697" y="264"/>
                    <a:pt x="697" y="264"/>
                  </a:cubicBezTo>
                  <a:cubicBezTo>
                    <a:pt x="696" y="263"/>
                    <a:pt x="696" y="263"/>
                    <a:pt x="696" y="263"/>
                  </a:cubicBezTo>
                  <a:cubicBezTo>
                    <a:pt x="695" y="263"/>
                    <a:pt x="695" y="263"/>
                    <a:pt x="695" y="263"/>
                  </a:cubicBezTo>
                  <a:cubicBezTo>
                    <a:pt x="694" y="264"/>
                    <a:pt x="694" y="264"/>
                    <a:pt x="694" y="264"/>
                  </a:cubicBezTo>
                  <a:cubicBezTo>
                    <a:pt x="693" y="264"/>
                    <a:pt x="693" y="264"/>
                    <a:pt x="693" y="264"/>
                  </a:cubicBezTo>
                  <a:cubicBezTo>
                    <a:pt x="693" y="264"/>
                    <a:pt x="693" y="264"/>
                    <a:pt x="693" y="264"/>
                  </a:cubicBezTo>
                  <a:cubicBezTo>
                    <a:pt x="691" y="266"/>
                    <a:pt x="691" y="266"/>
                    <a:pt x="691" y="266"/>
                  </a:cubicBezTo>
                  <a:cubicBezTo>
                    <a:pt x="690" y="265"/>
                    <a:pt x="690" y="265"/>
                    <a:pt x="690" y="265"/>
                  </a:cubicBezTo>
                  <a:cubicBezTo>
                    <a:pt x="689" y="266"/>
                    <a:pt x="689" y="266"/>
                    <a:pt x="689" y="266"/>
                  </a:cubicBezTo>
                  <a:cubicBezTo>
                    <a:pt x="690" y="266"/>
                    <a:pt x="690" y="266"/>
                    <a:pt x="690" y="266"/>
                  </a:cubicBezTo>
                  <a:cubicBezTo>
                    <a:pt x="691" y="266"/>
                    <a:pt x="691" y="266"/>
                    <a:pt x="691" y="266"/>
                  </a:cubicBezTo>
                  <a:cubicBezTo>
                    <a:pt x="691" y="267"/>
                    <a:pt x="691" y="267"/>
                    <a:pt x="691" y="267"/>
                  </a:cubicBezTo>
                  <a:cubicBezTo>
                    <a:pt x="691" y="268"/>
                    <a:pt x="691" y="268"/>
                    <a:pt x="691" y="268"/>
                  </a:cubicBezTo>
                  <a:cubicBezTo>
                    <a:pt x="692" y="269"/>
                    <a:pt x="692" y="269"/>
                    <a:pt x="692" y="269"/>
                  </a:cubicBezTo>
                  <a:cubicBezTo>
                    <a:pt x="691" y="270"/>
                    <a:pt x="691" y="270"/>
                    <a:pt x="691" y="270"/>
                  </a:cubicBezTo>
                  <a:cubicBezTo>
                    <a:pt x="691" y="269"/>
                    <a:pt x="691" y="269"/>
                    <a:pt x="691" y="269"/>
                  </a:cubicBezTo>
                  <a:cubicBezTo>
                    <a:pt x="691" y="271"/>
                    <a:pt x="691" y="271"/>
                    <a:pt x="691" y="271"/>
                  </a:cubicBezTo>
                  <a:cubicBezTo>
                    <a:pt x="691" y="272"/>
                    <a:pt x="691" y="272"/>
                    <a:pt x="691" y="272"/>
                  </a:cubicBezTo>
                  <a:cubicBezTo>
                    <a:pt x="692" y="272"/>
                    <a:pt x="692" y="272"/>
                    <a:pt x="692" y="272"/>
                  </a:cubicBezTo>
                  <a:cubicBezTo>
                    <a:pt x="692" y="272"/>
                    <a:pt x="692" y="272"/>
                    <a:pt x="692" y="272"/>
                  </a:cubicBezTo>
                  <a:cubicBezTo>
                    <a:pt x="693" y="272"/>
                    <a:pt x="693" y="272"/>
                    <a:pt x="693" y="272"/>
                  </a:cubicBezTo>
                  <a:cubicBezTo>
                    <a:pt x="692" y="273"/>
                    <a:pt x="692" y="273"/>
                    <a:pt x="692" y="273"/>
                  </a:cubicBezTo>
                  <a:cubicBezTo>
                    <a:pt x="692" y="275"/>
                    <a:pt x="692" y="275"/>
                    <a:pt x="692" y="275"/>
                  </a:cubicBezTo>
                  <a:cubicBezTo>
                    <a:pt x="693" y="276"/>
                    <a:pt x="693" y="276"/>
                    <a:pt x="693" y="276"/>
                  </a:cubicBezTo>
                  <a:cubicBezTo>
                    <a:pt x="693" y="278"/>
                    <a:pt x="693" y="278"/>
                    <a:pt x="693" y="278"/>
                  </a:cubicBezTo>
                  <a:cubicBezTo>
                    <a:pt x="692" y="279"/>
                    <a:pt x="692" y="279"/>
                    <a:pt x="692" y="279"/>
                  </a:cubicBezTo>
                  <a:cubicBezTo>
                    <a:pt x="692" y="279"/>
                    <a:pt x="692" y="279"/>
                    <a:pt x="692" y="279"/>
                  </a:cubicBezTo>
                  <a:cubicBezTo>
                    <a:pt x="692" y="280"/>
                    <a:pt x="692" y="280"/>
                    <a:pt x="692" y="280"/>
                  </a:cubicBezTo>
                  <a:cubicBezTo>
                    <a:pt x="691" y="281"/>
                    <a:pt x="691" y="281"/>
                    <a:pt x="691" y="281"/>
                  </a:cubicBezTo>
                  <a:cubicBezTo>
                    <a:pt x="691" y="282"/>
                    <a:pt x="691" y="282"/>
                    <a:pt x="691" y="282"/>
                  </a:cubicBezTo>
                  <a:cubicBezTo>
                    <a:pt x="690" y="282"/>
                    <a:pt x="690" y="282"/>
                    <a:pt x="690" y="282"/>
                  </a:cubicBezTo>
                  <a:cubicBezTo>
                    <a:pt x="690" y="285"/>
                    <a:pt x="690" y="285"/>
                    <a:pt x="690" y="285"/>
                  </a:cubicBezTo>
                  <a:cubicBezTo>
                    <a:pt x="688" y="287"/>
                    <a:pt x="688" y="287"/>
                    <a:pt x="688" y="287"/>
                  </a:cubicBezTo>
                  <a:cubicBezTo>
                    <a:pt x="689" y="286"/>
                    <a:pt x="689" y="286"/>
                    <a:pt x="689" y="286"/>
                  </a:cubicBezTo>
                  <a:cubicBezTo>
                    <a:pt x="688" y="285"/>
                    <a:pt x="688" y="285"/>
                    <a:pt x="688" y="285"/>
                  </a:cubicBezTo>
                  <a:cubicBezTo>
                    <a:pt x="688" y="284"/>
                    <a:pt x="688" y="284"/>
                    <a:pt x="688" y="284"/>
                  </a:cubicBezTo>
                  <a:cubicBezTo>
                    <a:pt x="688" y="283"/>
                    <a:pt x="688" y="283"/>
                    <a:pt x="688" y="283"/>
                  </a:cubicBezTo>
                  <a:cubicBezTo>
                    <a:pt x="686" y="283"/>
                    <a:pt x="686" y="283"/>
                    <a:pt x="686" y="283"/>
                  </a:cubicBezTo>
                  <a:cubicBezTo>
                    <a:pt x="685" y="282"/>
                    <a:pt x="685" y="282"/>
                    <a:pt x="685" y="282"/>
                  </a:cubicBezTo>
                  <a:cubicBezTo>
                    <a:pt x="684" y="280"/>
                    <a:pt x="684" y="280"/>
                    <a:pt x="684" y="280"/>
                  </a:cubicBezTo>
                  <a:cubicBezTo>
                    <a:pt x="682" y="275"/>
                    <a:pt x="682" y="275"/>
                    <a:pt x="682" y="275"/>
                  </a:cubicBezTo>
                  <a:cubicBezTo>
                    <a:pt x="681" y="273"/>
                    <a:pt x="681" y="273"/>
                    <a:pt x="681" y="273"/>
                  </a:cubicBezTo>
                  <a:cubicBezTo>
                    <a:pt x="682" y="273"/>
                    <a:pt x="682" y="273"/>
                    <a:pt x="682" y="273"/>
                  </a:cubicBezTo>
                  <a:cubicBezTo>
                    <a:pt x="683" y="273"/>
                    <a:pt x="683" y="273"/>
                    <a:pt x="683" y="273"/>
                  </a:cubicBezTo>
                  <a:cubicBezTo>
                    <a:pt x="683" y="272"/>
                    <a:pt x="683" y="272"/>
                    <a:pt x="683" y="272"/>
                  </a:cubicBezTo>
                  <a:cubicBezTo>
                    <a:pt x="682" y="273"/>
                    <a:pt x="682" y="273"/>
                    <a:pt x="682" y="273"/>
                  </a:cubicBezTo>
                  <a:cubicBezTo>
                    <a:pt x="681" y="272"/>
                    <a:pt x="681" y="272"/>
                    <a:pt x="681" y="272"/>
                  </a:cubicBezTo>
                  <a:cubicBezTo>
                    <a:pt x="679" y="272"/>
                    <a:pt x="679" y="272"/>
                    <a:pt x="679" y="272"/>
                  </a:cubicBezTo>
                  <a:cubicBezTo>
                    <a:pt x="674" y="264"/>
                    <a:pt x="674" y="264"/>
                    <a:pt x="674" y="264"/>
                  </a:cubicBezTo>
                  <a:cubicBezTo>
                    <a:pt x="670" y="260"/>
                    <a:pt x="670" y="260"/>
                    <a:pt x="670" y="260"/>
                  </a:cubicBezTo>
                  <a:cubicBezTo>
                    <a:pt x="670" y="259"/>
                    <a:pt x="670" y="259"/>
                    <a:pt x="670" y="259"/>
                  </a:cubicBezTo>
                  <a:cubicBezTo>
                    <a:pt x="669" y="257"/>
                    <a:pt x="669" y="257"/>
                    <a:pt x="669" y="257"/>
                  </a:cubicBezTo>
                  <a:cubicBezTo>
                    <a:pt x="666" y="253"/>
                    <a:pt x="666" y="253"/>
                    <a:pt x="666" y="253"/>
                  </a:cubicBezTo>
                  <a:cubicBezTo>
                    <a:pt x="663" y="247"/>
                    <a:pt x="663" y="247"/>
                    <a:pt x="663" y="247"/>
                  </a:cubicBezTo>
                  <a:cubicBezTo>
                    <a:pt x="660" y="242"/>
                    <a:pt x="660" y="242"/>
                    <a:pt x="660" y="242"/>
                  </a:cubicBezTo>
                  <a:cubicBezTo>
                    <a:pt x="660" y="241"/>
                    <a:pt x="660" y="241"/>
                    <a:pt x="660" y="241"/>
                  </a:cubicBezTo>
                  <a:cubicBezTo>
                    <a:pt x="659" y="238"/>
                    <a:pt x="659" y="238"/>
                    <a:pt x="659" y="238"/>
                  </a:cubicBezTo>
                  <a:cubicBezTo>
                    <a:pt x="658" y="235"/>
                    <a:pt x="658" y="235"/>
                    <a:pt x="658" y="235"/>
                  </a:cubicBezTo>
                  <a:cubicBezTo>
                    <a:pt x="657" y="233"/>
                    <a:pt x="657" y="233"/>
                    <a:pt x="657" y="233"/>
                  </a:cubicBezTo>
                  <a:cubicBezTo>
                    <a:pt x="657" y="231"/>
                    <a:pt x="657" y="231"/>
                    <a:pt x="657" y="231"/>
                  </a:cubicBezTo>
                  <a:cubicBezTo>
                    <a:pt x="659" y="230"/>
                    <a:pt x="659" y="230"/>
                    <a:pt x="659" y="230"/>
                  </a:cubicBezTo>
                  <a:cubicBezTo>
                    <a:pt x="659" y="228"/>
                    <a:pt x="659" y="228"/>
                    <a:pt x="659" y="228"/>
                  </a:cubicBezTo>
                  <a:cubicBezTo>
                    <a:pt x="660" y="228"/>
                    <a:pt x="660" y="228"/>
                    <a:pt x="660" y="228"/>
                  </a:cubicBezTo>
                  <a:cubicBezTo>
                    <a:pt x="659" y="227"/>
                    <a:pt x="659" y="227"/>
                    <a:pt x="659" y="227"/>
                  </a:cubicBezTo>
                  <a:cubicBezTo>
                    <a:pt x="660" y="226"/>
                    <a:pt x="660" y="226"/>
                    <a:pt x="660" y="226"/>
                  </a:cubicBezTo>
                  <a:cubicBezTo>
                    <a:pt x="660" y="224"/>
                    <a:pt x="660" y="224"/>
                    <a:pt x="660" y="224"/>
                  </a:cubicBezTo>
                  <a:cubicBezTo>
                    <a:pt x="658" y="221"/>
                    <a:pt x="658" y="221"/>
                    <a:pt x="658" y="221"/>
                  </a:cubicBezTo>
                  <a:cubicBezTo>
                    <a:pt x="656" y="221"/>
                    <a:pt x="656" y="221"/>
                    <a:pt x="656" y="221"/>
                  </a:cubicBezTo>
                  <a:cubicBezTo>
                    <a:pt x="656" y="220"/>
                    <a:pt x="656" y="220"/>
                    <a:pt x="656" y="220"/>
                  </a:cubicBezTo>
                  <a:cubicBezTo>
                    <a:pt x="657" y="219"/>
                    <a:pt x="657" y="219"/>
                    <a:pt x="657" y="219"/>
                  </a:cubicBezTo>
                  <a:cubicBezTo>
                    <a:pt x="660" y="220"/>
                    <a:pt x="660" y="220"/>
                    <a:pt x="660" y="220"/>
                  </a:cubicBezTo>
                  <a:cubicBezTo>
                    <a:pt x="661" y="219"/>
                    <a:pt x="661" y="219"/>
                    <a:pt x="661" y="219"/>
                  </a:cubicBezTo>
                  <a:cubicBezTo>
                    <a:pt x="660" y="218"/>
                    <a:pt x="660" y="218"/>
                    <a:pt x="660" y="218"/>
                  </a:cubicBezTo>
                  <a:cubicBezTo>
                    <a:pt x="660" y="216"/>
                    <a:pt x="660" y="216"/>
                    <a:pt x="660" y="216"/>
                  </a:cubicBezTo>
                  <a:cubicBezTo>
                    <a:pt x="662" y="216"/>
                    <a:pt x="662" y="216"/>
                    <a:pt x="662" y="216"/>
                  </a:cubicBezTo>
                  <a:cubicBezTo>
                    <a:pt x="663" y="216"/>
                    <a:pt x="663" y="216"/>
                    <a:pt x="663" y="216"/>
                  </a:cubicBezTo>
                  <a:cubicBezTo>
                    <a:pt x="662" y="215"/>
                    <a:pt x="662" y="215"/>
                    <a:pt x="662" y="215"/>
                  </a:cubicBezTo>
                  <a:cubicBezTo>
                    <a:pt x="664" y="212"/>
                    <a:pt x="664" y="212"/>
                    <a:pt x="664" y="212"/>
                  </a:cubicBezTo>
                  <a:cubicBezTo>
                    <a:pt x="663" y="210"/>
                    <a:pt x="663" y="210"/>
                    <a:pt x="663" y="210"/>
                  </a:cubicBezTo>
                  <a:cubicBezTo>
                    <a:pt x="664" y="208"/>
                    <a:pt x="664" y="208"/>
                    <a:pt x="664" y="208"/>
                  </a:cubicBezTo>
                  <a:cubicBezTo>
                    <a:pt x="663" y="207"/>
                    <a:pt x="663" y="207"/>
                    <a:pt x="663" y="207"/>
                  </a:cubicBezTo>
                  <a:cubicBezTo>
                    <a:pt x="664" y="206"/>
                    <a:pt x="664" y="206"/>
                    <a:pt x="664" y="206"/>
                  </a:cubicBezTo>
                  <a:cubicBezTo>
                    <a:pt x="664" y="205"/>
                    <a:pt x="664" y="205"/>
                    <a:pt x="664" y="205"/>
                  </a:cubicBezTo>
                  <a:cubicBezTo>
                    <a:pt x="663" y="204"/>
                    <a:pt x="663" y="204"/>
                    <a:pt x="663" y="204"/>
                  </a:cubicBezTo>
                  <a:cubicBezTo>
                    <a:pt x="664" y="203"/>
                    <a:pt x="664" y="203"/>
                    <a:pt x="664" y="203"/>
                  </a:cubicBezTo>
                  <a:cubicBezTo>
                    <a:pt x="665" y="203"/>
                    <a:pt x="665" y="203"/>
                    <a:pt x="665" y="203"/>
                  </a:cubicBezTo>
                  <a:cubicBezTo>
                    <a:pt x="664" y="202"/>
                    <a:pt x="664" y="202"/>
                    <a:pt x="664" y="202"/>
                  </a:cubicBezTo>
                  <a:cubicBezTo>
                    <a:pt x="663" y="201"/>
                    <a:pt x="663" y="201"/>
                    <a:pt x="663" y="201"/>
                  </a:cubicBezTo>
                  <a:cubicBezTo>
                    <a:pt x="664" y="201"/>
                    <a:pt x="664" y="201"/>
                    <a:pt x="664" y="201"/>
                  </a:cubicBezTo>
                  <a:cubicBezTo>
                    <a:pt x="664" y="199"/>
                    <a:pt x="664" y="199"/>
                    <a:pt x="664" y="199"/>
                  </a:cubicBezTo>
                  <a:cubicBezTo>
                    <a:pt x="664" y="198"/>
                    <a:pt x="664" y="198"/>
                    <a:pt x="664" y="198"/>
                  </a:cubicBezTo>
                  <a:cubicBezTo>
                    <a:pt x="664" y="197"/>
                    <a:pt x="664" y="197"/>
                    <a:pt x="664" y="197"/>
                  </a:cubicBezTo>
                  <a:cubicBezTo>
                    <a:pt x="665" y="197"/>
                    <a:pt x="665" y="197"/>
                    <a:pt x="665" y="197"/>
                  </a:cubicBezTo>
                  <a:cubicBezTo>
                    <a:pt x="666" y="196"/>
                    <a:pt x="666" y="196"/>
                    <a:pt x="666" y="196"/>
                  </a:cubicBezTo>
                  <a:cubicBezTo>
                    <a:pt x="665" y="194"/>
                    <a:pt x="665" y="194"/>
                    <a:pt x="665" y="194"/>
                  </a:cubicBezTo>
                  <a:cubicBezTo>
                    <a:pt x="666" y="192"/>
                    <a:pt x="666" y="192"/>
                    <a:pt x="666" y="192"/>
                  </a:cubicBezTo>
                  <a:cubicBezTo>
                    <a:pt x="665" y="192"/>
                    <a:pt x="665" y="192"/>
                    <a:pt x="665" y="192"/>
                  </a:cubicBezTo>
                  <a:cubicBezTo>
                    <a:pt x="665" y="191"/>
                    <a:pt x="665" y="191"/>
                    <a:pt x="665" y="191"/>
                  </a:cubicBezTo>
                  <a:cubicBezTo>
                    <a:pt x="666" y="190"/>
                    <a:pt x="666" y="190"/>
                    <a:pt x="666" y="190"/>
                  </a:cubicBezTo>
                  <a:cubicBezTo>
                    <a:pt x="666" y="188"/>
                    <a:pt x="666" y="188"/>
                    <a:pt x="666" y="188"/>
                  </a:cubicBezTo>
                  <a:cubicBezTo>
                    <a:pt x="665" y="188"/>
                    <a:pt x="665" y="188"/>
                    <a:pt x="665" y="188"/>
                  </a:cubicBezTo>
                  <a:cubicBezTo>
                    <a:pt x="665" y="187"/>
                    <a:pt x="665" y="187"/>
                    <a:pt x="665" y="187"/>
                  </a:cubicBezTo>
                  <a:cubicBezTo>
                    <a:pt x="665" y="186"/>
                    <a:pt x="665" y="186"/>
                    <a:pt x="665" y="186"/>
                  </a:cubicBezTo>
                  <a:cubicBezTo>
                    <a:pt x="665" y="185"/>
                    <a:pt x="665" y="185"/>
                    <a:pt x="665" y="185"/>
                  </a:cubicBezTo>
                  <a:cubicBezTo>
                    <a:pt x="666" y="185"/>
                    <a:pt x="666" y="185"/>
                    <a:pt x="666" y="185"/>
                  </a:cubicBezTo>
                  <a:cubicBezTo>
                    <a:pt x="666" y="185"/>
                    <a:pt x="666" y="185"/>
                    <a:pt x="666" y="185"/>
                  </a:cubicBezTo>
                  <a:cubicBezTo>
                    <a:pt x="668" y="184"/>
                    <a:pt x="668" y="184"/>
                    <a:pt x="668" y="184"/>
                  </a:cubicBezTo>
                  <a:cubicBezTo>
                    <a:pt x="668" y="183"/>
                    <a:pt x="668" y="183"/>
                    <a:pt x="668" y="183"/>
                  </a:cubicBezTo>
                  <a:cubicBezTo>
                    <a:pt x="669" y="182"/>
                    <a:pt x="669" y="182"/>
                    <a:pt x="669" y="182"/>
                  </a:cubicBezTo>
                  <a:cubicBezTo>
                    <a:pt x="670" y="182"/>
                    <a:pt x="670" y="182"/>
                    <a:pt x="670" y="182"/>
                  </a:cubicBezTo>
                  <a:cubicBezTo>
                    <a:pt x="671" y="181"/>
                    <a:pt x="671" y="181"/>
                    <a:pt x="671" y="181"/>
                  </a:cubicBezTo>
                  <a:cubicBezTo>
                    <a:pt x="671" y="181"/>
                    <a:pt x="671" y="181"/>
                    <a:pt x="671" y="181"/>
                  </a:cubicBezTo>
                  <a:cubicBezTo>
                    <a:pt x="671" y="180"/>
                    <a:pt x="671" y="180"/>
                    <a:pt x="671" y="180"/>
                  </a:cubicBezTo>
                  <a:cubicBezTo>
                    <a:pt x="671" y="180"/>
                    <a:pt x="671" y="180"/>
                    <a:pt x="671" y="180"/>
                  </a:cubicBezTo>
                  <a:cubicBezTo>
                    <a:pt x="670" y="180"/>
                    <a:pt x="670" y="180"/>
                    <a:pt x="670" y="180"/>
                  </a:cubicBezTo>
                  <a:cubicBezTo>
                    <a:pt x="669" y="180"/>
                    <a:pt x="669" y="180"/>
                    <a:pt x="669" y="180"/>
                  </a:cubicBezTo>
                  <a:cubicBezTo>
                    <a:pt x="669" y="180"/>
                    <a:pt x="669" y="180"/>
                    <a:pt x="669" y="180"/>
                  </a:cubicBezTo>
                  <a:cubicBezTo>
                    <a:pt x="669" y="178"/>
                    <a:pt x="669" y="178"/>
                    <a:pt x="669" y="178"/>
                  </a:cubicBezTo>
                  <a:cubicBezTo>
                    <a:pt x="669" y="176"/>
                    <a:pt x="669" y="176"/>
                    <a:pt x="669" y="176"/>
                  </a:cubicBezTo>
                  <a:cubicBezTo>
                    <a:pt x="669" y="176"/>
                    <a:pt x="669" y="176"/>
                    <a:pt x="669" y="176"/>
                  </a:cubicBezTo>
                  <a:cubicBezTo>
                    <a:pt x="668" y="175"/>
                    <a:pt x="668" y="175"/>
                    <a:pt x="668" y="175"/>
                  </a:cubicBezTo>
                  <a:cubicBezTo>
                    <a:pt x="668" y="174"/>
                    <a:pt x="668" y="174"/>
                    <a:pt x="668" y="174"/>
                  </a:cubicBezTo>
                  <a:cubicBezTo>
                    <a:pt x="667" y="175"/>
                    <a:pt x="667" y="175"/>
                    <a:pt x="667" y="175"/>
                  </a:cubicBezTo>
                  <a:cubicBezTo>
                    <a:pt x="667" y="175"/>
                    <a:pt x="667" y="175"/>
                    <a:pt x="667" y="175"/>
                  </a:cubicBezTo>
                  <a:cubicBezTo>
                    <a:pt x="667" y="173"/>
                    <a:pt x="667" y="173"/>
                    <a:pt x="667" y="173"/>
                  </a:cubicBezTo>
                  <a:cubicBezTo>
                    <a:pt x="667" y="172"/>
                    <a:pt x="667" y="172"/>
                    <a:pt x="667" y="172"/>
                  </a:cubicBezTo>
                  <a:cubicBezTo>
                    <a:pt x="667" y="172"/>
                    <a:pt x="667" y="172"/>
                    <a:pt x="667" y="172"/>
                  </a:cubicBezTo>
                  <a:cubicBezTo>
                    <a:pt x="667" y="170"/>
                    <a:pt x="667" y="170"/>
                    <a:pt x="667" y="170"/>
                  </a:cubicBezTo>
                  <a:cubicBezTo>
                    <a:pt x="666" y="170"/>
                    <a:pt x="666" y="170"/>
                    <a:pt x="666" y="170"/>
                  </a:cubicBezTo>
                  <a:cubicBezTo>
                    <a:pt x="666" y="169"/>
                    <a:pt x="666" y="169"/>
                    <a:pt x="666" y="169"/>
                  </a:cubicBezTo>
                  <a:cubicBezTo>
                    <a:pt x="666" y="169"/>
                    <a:pt x="666" y="169"/>
                    <a:pt x="666" y="169"/>
                  </a:cubicBezTo>
                  <a:cubicBezTo>
                    <a:pt x="666" y="169"/>
                    <a:pt x="666" y="169"/>
                    <a:pt x="666" y="169"/>
                  </a:cubicBezTo>
                  <a:cubicBezTo>
                    <a:pt x="665" y="167"/>
                    <a:pt x="665" y="167"/>
                    <a:pt x="665" y="167"/>
                  </a:cubicBezTo>
                  <a:cubicBezTo>
                    <a:pt x="664" y="167"/>
                    <a:pt x="664" y="167"/>
                    <a:pt x="664" y="167"/>
                  </a:cubicBezTo>
                  <a:cubicBezTo>
                    <a:pt x="664" y="166"/>
                    <a:pt x="664" y="166"/>
                    <a:pt x="664" y="166"/>
                  </a:cubicBezTo>
                  <a:cubicBezTo>
                    <a:pt x="664" y="165"/>
                    <a:pt x="664" y="165"/>
                    <a:pt x="664" y="165"/>
                  </a:cubicBezTo>
                  <a:cubicBezTo>
                    <a:pt x="663" y="164"/>
                    <a:pt x="663" y="164"/>
                    <a:pt x="663" y="164"/>
                  </a:cubicBezTo>
                  <a:cubicBezTo>
                    <a:pt x="663" y="163"/>
                    <a:pt x="663" y="163"/>
                    <a:pt x="663" y="163"/>
                  </a:cubicBezTo>
                  <a:cubicBezTo>
                    <a:pt x="665" y="162"/>
                    <a:pt x="665" y="162"/>
                    <a:pt x="665" y="162"/>
                  </a:cubicBezTo>
                  <a:cubicBezTo>
                    <a:pt x="666" y="162"/>
                    <a:pt x="666" y="162"/>
                    <a:pt x="666" y="162"/>
                  </a:cubicBezTo>
                  <a:cubicBezTo>
                    <a:pt x="667" y="162"/>
                    <a:pt x="667" y="162"/>
                    <a:pt x="667" y="162"/>
                  </a:cubicBezTo>
                  <a:cubicBezTo>
                    <a:pt x="666" y="161"/>
                    <a:pt x="666" y="161"/>
                    <a:pt x="666" y="161"/>
                  </a:cubicBezTo>
                  <a:cubicBezTo>
                    <a:pt x="668" y="160"/>
                    <a:pt x="668" y="160"/>
                    <a:pt x="668" y="160"/>
                  </a:cubicBezTo>
                  <a:cubicBezTo>
                    <a:pt x="667" y="160"/>
                    <a:pt x="667" y="160"/>
                    <a:pt x="667" y="160"/>
                  </a:cubicBezTo>
                  <a:cubicBezTo>
                    <a:pt x="666" y="160"/>
                    <a:pt x="666" y="160"/>
                    <a:pt x="666" y="160"/>
                  </a:cubicBezTo>
                  <a:cubicBezTo>
                    <a:pt x="665" y="160"/>
                    <a:pt x="665" y="160"/>
                    <a:pt x="665" y="160"/>
                  </a:cubicBezTo>
                  <a:cubicBezTo>
                    <a:pt x="664" y="160"/>
                    <a:pt x="664" y="160"/>
                    <a:pt x="664" y="160"/>
                  </a:cubicBezTo>
                  <a:cubicBezTo>
                    <a:pt x="662" y="159"/>
                    <a:pt x="662" y="159"/>
                    <a:pt x="662" y="159"/>
                  </a:cubicBezTo>
                  <a:cubicBezTo>
                    <a:pt x="662" y="159"/>
                    <a:pt x="662" y="159"/>
                    <a:pt x="662" y="159"/>
                  </a:cubicBezTo>
                  <a:cubicBezTo>
                    <a:pt x="660" y="159"/>
                    <a:pt x="660" y="159"/>
                    <a:pt x="660" y="159"/>
                  </a:cubicBezTo>
                  <a:cubicBezTo>
                    <a:pt x="659" y="160"/>
                    <a:pt x="659" y="160"/>
                    <a:pt x="659" y="160"/>
                  </a:cubicBezTo>
                  <a:cubicBezTo>
                    <a:pt x="658" y="160"/>
                    <a:pt x="658" y="160"/>
                    <a:pt x="658" y="160"/>
                  </a:cubicBezTo>
                  <a:cubicBezTo>
                    <a:pt x="657" y="162"/>
                    <a:pt x="657" y="162"/>
                    <a:pt x="657" y="162"/>
                  </a:cubicBezTo>
                  <a:cubicBezTo>
                    <a:pt x="657" y="162"/>
                    <a:pt x="657" y="162"/>
                    <a:pt x="657" y="162"/>
                  </a:cubicBezTo>
                  <a:cubicBezTo>
                    <a:pt x="657" y="163"/>
                    <a:pt x="657" y="163"/>
                    <a:pt x="657" y="163"/>
                  </a:cubicBezTo>
                  <a:cubicBezTo>
                    <a:pt x="658" y="164"/>
                    <a:pt x="658" y="164"/>
                    <a:pt x="658" y="164"/>
                  </a:cubicBezTo>
                  <a:cubicBezTo>
                    <a:pt x="658" y="165"/>
                    <a:pt x="658" y="165"/>
                    <a:pt x="658" y="165"/>
                  </a:cubicBezTo>
                  <a:cubicBezTo>
                    <a:pt x="658" y="165"/>
                    <a:pt x="658" y="165"/>
                    <a:pt x="658" y="165"/>
                  </a:cubicBezTo>
                  <a:cubicBezTo>
                    <a:pt x="658" y="167"/>
                    <a:pt x="658" y="167"/>
                    <a:pt x="658" y="167"/>
                  </a:cubicBezTo>
                  <a:cubicBezTo>
                    <a:pt x="659" y="168"/>
                    <a:pt x="659" y="168"/>
                    <a:pt x="659" y="168"/>
                  </a:cubicBezTo>
                  <a:cubicBezTo>
                    <a:pt x="660" y="168"/>
                    <a:pt x="660" y="168"/>
                    <a:pt x="660" y="168"/>
                  </a:cubicBezTo>
                  <a:cubicBezTo>
                    <a:pt x="660" y="169"/>
                    <a:pt x="660" y="169"/>
                    <a:pt x="660" y="169"/>
                  </a:cubicBezTo>
                  <a:cubicBezTo>
                    <a:pt x="661" y="171"/>
                    <a:pt x="661" y="171"/>
                    <a:pt x="661" y="171"/>
                  </a:cubicBezTo>
                  <a:cubicBezTo>
                    <a:pt x="663" y="171"/>
                    <a:pt x="663" y="171"/>
                    <a:pt x="663" y="171"/>
                  </a:cubicBezTo>
                  <a:cubicBezTo>
                    <a:pt x="662" y="172"/>
                    <a:pt x="662" y="172"/>
                    <a:pt x="662" y="172"/>
                  </a:cubicBezTo>
                  <a:cubicBezTo>
                    <a:pt x="663" y="173"/>
                    <a:pt x="663" y="173"/>
                    <a:pt x="663" y="173"/>
                  </a:cubicBezTo>
                  <a:cubicBezTo>
                    <a:pt x="663" y="174"/>
                    <a:pt x="663" y="174"/>
                    <a:pt x="663" y="174"/>
                  </a:cubicBezTo>
                  <a:cubicBezTo>
                    <a:pt x="662" y="173"/>
                    <a:pt x="662" y="173"/>
                    <a:pt x="662" y="173"/>
                  </a:cubicBezTo>
                  <a:cubicBezTo>
                    <a:pt x="661" y="172"/>
                    <a:pt x="661" y="172"/>
                    <a:pt x="661" y="172"/>
                  </a:cubicBezTo>
                  <a:cubicBezTo>
                    <a:pt x="660" y="173"/>
                    <a:pt x="660" y="173"/>
                    <a:pt x="660" y="173"/>
                  </a:cubicBezTo>
                  <a:cubicBezTo>
                    <a:pt x="659" y="173"/>
                    <a:pt x="659" y="173"/>
                    <a:pt x="659" y="173"/>
                  </a:cubicBezTo>
                  <a:cubicBezTo>
                    <a:pt x="658" y="175"/>
                    <a:pt x="658" y="175"/>
                    <a:pt x="658" y="175"/>
                  </a:cubicBezTo>
                  <a:cubicBezTo>
                    <a:pt x="659" y="175"/>
                    <a:pt x="659" y="175"/>
                    <a:pt x="659" y="175"/>
                  </a:cubicBezTo>
                  <a:cubicBezTo>
                    <a:pt x="659" y="177"/>
                    <a:pt x="659" y="177"/>
                    <a:pt x="659" y="177"/>
                  </a:cubicBezTo>
                  <a:cubicBezTo>
                    <a:pt x="658" y="177"/>
                    <a:pt x="658" y="177"/>
                    <a:pt x="658" y="177"/>
                  </a:cubicBezTo>
                  <a:cubicBezTo>
                    <a:pt x="658" y="178"/>
                    <a:pt x="658" y="178"/>
                    <a:pt x="658" y="178"/>
                  </a:cubicBezTo>
                  <a:cubicBezTo>
                    <a:pt x="659" y="178"/>
                    <a:pt x="659" y="178"/>
                    <a:pt x="659" y="178"/>
                  </a:cubicBezTo>
                  <a:cubicBezTo>
                    <a:pt x="659" y="179"/>
                    <a:pt x="659" y="179"/>
                    <a:pt x="659" y="179"/>
                  </a:cubicBezTo>
                  <a:cubicBezTo>
                    <a:pt x="658" y="179"/>
                    <a:pt x="658" y="179"/>
                    <a:pt x="658" y="179"/>
                  </a:cubicBezTo>
                  <a:cubicBezTo>
                    <a:pt x="658" y="180"/>
                    <a:pt x="658" y="180"/>
                    <a:pt x="658" y="180"/>
                  </a:cubicBezTo>
                  <a:cubicBezTo>
                    <a:pt x="658" y="181"/>
                    <a:pt x="658" y="181"/>
                    <a:pt x="658" y="181"/>
                  </a:cubicBezTo>
                  <a:cubicBezTo>
                    <a:pt x="658" y="183"/>
                    <a:pt x="658" y="183"/>
                    <a:pt x="658" y="183"/>
                  </a:cubicBezTo>
                  <a:cubicBezTo>
                    <a:pt x="657" y="184"/>
                    <a:pt x="657" y="184"/>
                    <a:pt x="657" y="184"/>
                  </a:cubicBezTo>
                  <a:cubicBezTo>
                    <a:pt x="657" y="185"/>
                    <a:pt x="657" y="185"/>
                    <a:pt x="657" y="185"/>
                  </a:cubicBezTo>
                  <a:cubicBezTo>
                    <a:pt x="656" y="185"/>
                    <a:pt x="656" y="185"/>
                    <a:pt x="656" y="185"/>
                  </a:cubicBezTo>
                  <a:cubicBezTo>
                    <a:pt x="656" y="187"/>
                    <a:pt x="656" y="187"/>
                    <a:pt x="656" y="187"/>
                  </a:cubicBezTo>
                  <a:cubicBezTo>
                    <a:pt x="655" y="185"/>
                    <a:pt x="655" y="185"/>
                    <a:pt x="655" y="185"/>
                  </a:cubicBezTo>
                  <a:cubicBezTo>
                    <a:pt x="654" y="185"/>
                    <a:pt x="654" y="185"/>
                    <a:pt x="654" y="185"/>
                  </a:cubicBezTo>
                  <a:cubicBezTo>
                    <a:pt x="655" y="183"/>
                    <a:pt x="655" y="183"/>
                    <a:pt x="655" y="183"/>
                  </a:cubicBezTo>
                  <a:cubicBezTo>
                    <a:pt x="655" y="183"/>
                    <a:pt x="655" y="183"/>
                    <a:pt x="655" y="183"/>
                  </a:cubicBezTo>
                  <a:cubicBezTo>
                    <a:pt x="654" y="182"/>
                    <a:pt x="654" y="182"/>
                    <a:pt x="654" y="182"/>
                  </a:cubicBezTo>
                  <a:cubicBezTo>
                    <a:pt x="653" y="183"/>
                    <a:pt x="653" y="183"/>
                    <a:pt x="653" y="183"/>
                  </a:cubicBezTo>
                  <a:cubicBezTo>
                    <a:pt x="653" y="184"/>
                    <a:pt x="653" y="184"/>
                    <a:pt x="653" y="184"/>
                  </a:cubicBezTo>
                  <a:cubicBezTo>
                    <a:pt x="652" y="184"/>
                    <a:pt x="652" y="184"/>
                    <a:pt x="652" y="184"/>
                  </a:cubicBezTo>
                  <a:cubicBezTo>
                    <a:pt x="652" y="183"/>
                    <a:pt x="652" y="183"/>
                    <a:pt x="652" y="183"/>
                  </a:cubicBezTo>
                  <a:cubicBezTo>
                    <a:pt x="651" y="182"/>
                    <a:pt x="651" y="182"/>
                    <a:pt x="651" y="182"/>
                  </a:cubicBezTo>
                  <a:cubicBezTo>
                    <a:pt x="651" y="182"/>
                    <a:pt x="651" y="182"/>
                    <a:pt x="651" y="182"/>
                  </a:cubicBezTo>
                  <a:cubicBezTo>
                    <a:pt x="650" y="183"/>
                    <a:pt x="650" y="183"/>
                    <a:pt x="650" y="183"/>
                  </a:cubicBezTo>
                  <a:cubicBezTo>
                    <a:pt x="649" y="182"/>
                    <a:pt x="649" y="182"/>
                    <a:pt x="649" y="182"/>
                  </a:cubicBezTo>
                  <a:cubicBezTo>
                    <a:pt x="650" y="182"/>
                    <a:pt x="650" y="182"/>
                    <a:pt x="650" y="182"/>
                  </a:cubicBezTo>
                  <a:cubicBezTo>
                    <a:pt x="650" y="181"/>
                    <a:pt x="650" y="181"/>
                    <a:pt x="650" y="181"/>
                  </a:cubicBezTo>
                  <a:cubicBezTo>
                    <a:pt x="650" y="181"/>
                    <a:pt x="650" y="181"/>
                    <a:pt x="650" y="181"/>
                  </a:cubicBezTo>
                  <a:cubicBezTo>
                    <a:pt x="650" y="180"/>
                    <a:pt x="650" y="180"/>
                    <a:pt x="650" y="180"/>
                  </a:cubicBezTo>
                  <a:cubicBezTo>
                    <a:pt x="650" y="180"/>
                    <a:pt x="650" y="180"/>
                    <a:pt x="650" y="180"/>
                  </a:cubicBezTo>
                  <a:cubicBezTo>
                    <a:pt x="650" y="179"/>
                    <a:pt x="650" y="179"/>
                    <a:pt x="650" y="179"/>
                  </a:cubicBezTo>
                  <a:cubicBezTo>
                    <a:pt x="649" y="178"/>
                    <a:pt x="649" y="178"/>
                    <a:pt x="649" y="178"/>
                  </a:cubicBezTo>
                  <a:cubicBezTo>
                    <a:pt x="650" y="178"/>
                    <a:pt x="650" y="178"/>
                    <a:pt x="650" y="178"/>
                  </a:cubicBezTo>
                  <a:cubicBezTo>
                    <a:pt x="650" y="177"/>
                    <a:pt x="650" y="177"/>
                    <a:pt x="650" y="177"/>
                  </a:cubicBezTo>
                  <a:cubicBezTo>
                    <a:pt x="649" y="176"/>
                    <a:pt x="649" y="176"/>
                    <a:pt x="649" y="176"/>
                  </a:cubicBezTo>
                  <a:cubicBezTo>
                    <a:pt x="650" y="176"/>
                    <a:pt x="650" y="176"/>
                    <a:pt x="650" y="176"/>
                  </a:cubicBezTo>
                  <a:cubicBezTo>
                    <a:pt x="650" y="174"/>
                    <a:pt x="650" y="174"/>
                    <a:pt x="650" y="174"/>
                  </a:cubicBezTo>
                  <a:cubicBezTo>
                    <a:pt x="648" y="174"/>
                    <a:pt x="648" y="174"/>
                    <a:pt x="648" y="174"/>
                  </a:cubicBezTo>
                  <a:cubicBezTo>
                    <a:pt x="648" y="173"/>
                    <a:pt x="648" y="173"/>
                    <a:pt x="648" y="173"/>
                  </a:cubicBezTo>
                  <a:cubicBezTo>
                    <a:pt x="648" y="173"/>
                    <a:pt x="648" y="173"/>
                    <a:pt x="648" y="173"/>
                  </a:cubicBezTo>
                  <a:cubicBezTo>
                    <a:pt x="647" y="174"/>
                    <a:pt x="647" y="174"/>
                    <a:pt x="647" y="174"/>
                  </a:cubicBezTo>
                  <a:cubicBezTo>
                    <a:pt x="647" y="174"/>
                    <a:pt x="647" y="174"/>
                    <a:pt x="647" y="174"/>
                  </a:cubicBezTo>
                  <a:cubicBezTo>
                    <a:pt x="647" y="176"/>
                    <a:pt x="647" y="176"/>
                    <a:pt x="647" y="176"/>
                  </a:cubicBezTo>
                  <a:cubicBezTo>
                    <a:pt x="646" y="177"/>
                    <a:pt x="646" y="177"/>
                    <a:pt x="646" y="177"/>
                  </a:cubicBezTo>
                  <a:cubicBezTo>
                    <a:pt x="645" y="177"/>
                    <a:pt x="645" y="177"/>
                    <a:pt x="645" y="177"/>
                  </a:cubicBezTo>
                  <a:cubicBezTo>
                    <a:pt x="645" y="175"/>
                    <a:pt x="645" y="175"/>
                    <a:pt x="645" y="175"/>
                  </a:cubicBezTo>
                  <a:cubicBezTo>
                    <a:pt x="644" y="175"/>
                    <a:pt x="644" y="175"/>
                    <a:pt x="644" y="175"/>
                  </a:cubicBezTo>
                  <a:cubicBezTo>
                    <a:pt x="644" y="176"/>
                    <a:pt x="644" y="176"/>
                    <a:pt x="644" y="176"/>
                  </a:cubicBezTo>
                  <a:cubicBezTo>
                    <a:pt x="643" y="175"/>
                    <a:pt x="643" y="175"/>
                    <a:pt x="643" y="175"/>
                  </a:cubicBezTo>
                  <a:cubicBezTo>
                    <a:pt x="642" y="175"/>
                    <a:pt x="642" y="175"/>
                    <a:pt x="642" y="175"/>
                  </a:cubicBezTo>
                  <a:cubicBezTo>
                    <a:pt x="642" y="175"/>
                    <a:pt x="642" y="175"/>
                    <a:pt x="642" y="175"/>
                  </a:cubicBezTo>
                  <a:cubicBezTo>
                    <a:pt x="641" y="175"/>
                    <a:pt x="641" y="175"/>
                    <a:pt x="641" y="175"/>
                  </a:cubicBezTo>
                  <a:cubicBezTo>
                    <a:pt x="641" y="176"/>
                    <a:pt x="641" y="176"/>
                    <a:pt x="641" y="176"/>
                  </a:cubicBezTo>
                  <a:cubicBezTo>
                    <a:pt x="640" y="176"/>
                    <a:pt x="640" y="176"/>
                    <a:pt x="640" y="176"/>
                  </a:cubicBezTo>
                  <a:cubicBezTo>
                    <a:pt x="640" y="177"/>
                    <a:pt x="640" y="177"/>
                    <a:pt x="640" y="177"/>
                  </a:cubicBezTo>
                  <a:cubicBezTo>
                    <a:pt x="638" y="177"/>
                    <a:pt x="638" y="177"/>
                    <a:pt x="638" y="177"/>
                  </a:cubicBezTo>
                  <a:cubicBezTo>
                    <a:pt x="637" y="178"/>
                    <a:pt x="637" y="178"/>
                    <a:pt x="637" y="178"/>
                  </a:cubicBezTo>
                  <a:cubicBezTo>
                    <a:pt x="637" y="177"/>
                    <a:pt x="637" y="177"/>
                    <a:pt x="637" y="177"/>
                  </a:cubicBezTo>
                  <a:cubicBezTo>
                    <a:pt x="636" y="178"/>
                    <a:pt x="636" y="178"/>
                    <a:pt x="636" y="178"/>
                  </a:cubicBezTo>
                  <a:cubicBezTo>
                    <a:pt x="635" y="178"/>
                    <a:pt x="635" y="178"/>
                    <a:pt x="635" y="178"/>
                  </a:cubicBezTo>
                  <a:cubicBezTo>
                    <a:pt x="633" y="179"/>
                    <a:pt x="633" y="179"/>
                    <a:pt x="633" y="179"/>
                  </a:cubicBezTo>
                  <a:cubicBezTo>
                    <a:pt x="633" y="180"/>
                    <a:pt x="633" y="180"/>
                    <a:pt x="633" y="180"/>
                  </a:cubicBezTo>
                  <a:cubicBezTo>
                    <a:pt x="633" y="181"/>
                    <a:pt x="633" y="181"/>
                    <a:pt x="633" y="181"/>
                  </a:cubicBezTo>
                  <a:cubicBezTo>
                    <a:pt x="632" y="182"/>
                    <a:pt x="632" y="182"/>
                    <a:pt x="632" y="182"/>
                  </a:cubicBezTo>
                  <a:cubicBezTo>
                    <a:pt x="632" y="182"/>
                    <a:pt x="632" y="182"/>
                    <a:pt x="632" y="182"/>
                  </a:cubicBezTo>
                  <a:cubicBezTo>
                    <a:pt x="633" y="183"/>
                    <a:pt x="633" y="183"/>
                    <a:pt x="633" y="183"/>
                  </a:cubicBezTo>
                  <a:cubicBezTo>
                    <a:pt x="633" y="184"/>
                    <a:pt x="633" y="184"/>
                    <a:pt x="633" y="184"/>
                  </a:cubicBezTo>
                  <a:cubicBezTo>
                    <a:pt x="634" y="186"/>
                    <a:pt x="634" y="186"/>
                    <a:pt x="634" y="186"/>
                  </a:cubicBezTo>
                  <a:cubicBezTo>
                    <a:pt x="633" y="186"/>
                    <a:pt x="633" y="186"/>
                    <a:pt x="633" y="186"/>
                  </a:cubicBezTo>
                  <a:cubicBezTo>
                    <a:pt x="632" y="190"/>
                    <a:pt x="632" y="190"/>
                    <a:pt x="632" y="190"/>
                  </a:cubicBezTo>
                  <a:cubicBezTo>
                    <a:pt x="634" y="191"/>
                    <a:pt x="634" y="191"/>
                    <a:pt x="634" y="191"/>
                  </a:cubicBezTo>
                  <a:cubicBezTo>
                    <a:pt x="633" y="192"/>
                    <a:pt x="633" y="192"/>
                    <a:pt x="633" y="192"/>
                  </a:cubicBezTo>
                  <a:cubicBezTo>
                    <a:pt x="633" y="192"/>
                    <a:pt x="633" y="192"/>
                    <a:pt x="633" y="192"/>
                  </a:cubicBezTo>
                  <a:cubicBezTo>
                    <a:pt x="633" y="193"/>
                    <a:pt x="633" y="193"/>
                    <a:pt x="633" y="193"/>
                  </a:cubicBezTo>
                  <a:cubicBezTo>
                    <a:pt x="632" y="194"/>
                    <a:pt x="632" y="194"/>
                    <a:pt x="632" y="194"/>
                  </a:cubicBezTo>
                  <a:cubicBezTo>
                    <a:pt x="632" y="196"/>
                    <a:pt x="632" y="196"/>
                    <a:pt x="632" y="196"/>
                  </a:cubicBezTo>
                  <a:cubicBezTo>
                    <a:pt x="631" y="197"/>
                    <a:pt x="631" y="197"/>
                    <a:pt x="631" y="197"/>
                  </a:cubicBezTo>
                  <a:cubicBezTo>
                    <a:pt x="631" y="198"/>
                    <a:pt x="631" y="198"/>
                    <a:pt x="631" y="198"/>
                  </a:cubicBezTo>
                  <a:cubicBezTo>
                    <a:pt x="630" y="199"/>
                    <a:pt x="630" y="199"/>
                    <a:pt x="630" y="199"/>
                  </a:cubicBezTo>
                  <a:cubicBezTo>
                    <a:pt x="631" y="201"/>
                    <a:pt x="631" y="201"/>
                    <a:pt x="631" y="201"/>
                  </a:cubicBezTo>
                  <a:cubicBezTo>
                    <a:pt x="631" y="201"/>
                    <a:pt x="631" y="201"/>
                    <a:pt x="631" y="201"/>
                  </a:cubicBezTo>
                  <a:cubicBezTo>
                    <a:pt x="632" y="203"/>
                    <a:pt x="632" y="203"/>
                    <a:pt x="632" y="203"/>
                  </a:cubicBezTo>
                  <a:cubicBezTo>
                    <a:pt x="632" y="204"/>
                    <a:pt x="632" y="204"/>
                    <a:pt x="632" y="204"/>
                  </a:cubicBezTo>
                  <a:cubicBezTo>
                    <a:pt x="631" y="204"/>
                    <a:pt x="631" y="204"/>
                    <a:pt x="631" y="204"/>
                  </a:cubicBezTo>
                  <a:cubicBezTo>
                    <a:pt x="632" y="205"/>
                    <a:pt x="632" y="205"/>
                    <a:pt x="632" y="205"/>
                  </a:cubicBezTo>
                  <a:cubicBezTo>
                    <a:pt x="633" y="204"/>
                    <a:pt x="633" y="204"/>
                    <a:pt x="633" y="204"/>
                  </a:cubicBezTo>
                  <a:cubicBezTo>
                    <a:pt x="634" y="205"/>
                    <a:pt x="634" y="205"/>
                    <a:pt x="634" y="205"/>
                  </a:cubicBezTo>
                  <a:cubicBezTo>
                    <a:pt x="634" y="204"/>
                    <a:pt x="634" y="204"/>
                    <a:pt x="634" y="204"/>
                  </a:cubicBezTo>
                  <a:cubicBezTo>
                    <a:pt x="634" y="204"/>
                    <a:pt x="634" y="204"/>
                    <a:pt x="634" y="204"/>
                  </a:cubicBezTo>
                  <a:cubicBezTo>
                    <a:pt x="635" y="204"/>
                    <a:pt x="635" y="204"/>
                    <a:pt x="635" y="204"/>
                  </a:cubicBezTo>
                  <a:cubicBezTo>
                    <a:pt x="635" y="204"/>
                    <a:pt x="635" y="204"/>
                    <a:pt x="635" y="204"/>
                  </a:cubicBezTo>
                  <a:cubicBezTo>
                    <a:pt x="635" y="204"/>
                    <a:pt x="635" y="204"/>
                    <a:pt x="635" y="204"/>
                  </a:cubicBezTo>
                  <a:cubicBezTo>
                    <a:pt x="636" y="204"/>
                    <a:pt x="636" y="204"/>
                    <a:pt x="636" y="204"/>
                  </a:cubicBezTo>
                  <a:cubicBezTo>
                    <a:pt x="636" y="204"/>
                    <a:pt x="636" y="204"/>
                    <a:pt x="636" y="204"/>
                  </a:cubicBezTo>
                  <a:cubicBezTo>
                    <a:pt x="637" y="204"/>
                    <a:pt x="637" y="204"/>
                    <a:pt x="637" y="204"/>
                  </a:cubicBezTo>
                  <a:cubicBezTo>
                    <a:pt x="637" y="205"/>
                    <a:pt x="637" y="205"/>
                    <a:pt x="637" y="205"/>
                  </a:cubicBezTo>
                  <a:cubicBezTo>
                    <a:pt x="637" y="205"/>
                    <a:pt x="637" y="205"/>
                    <a:pt x="637" y="205"/>
                  </a:cubicBezTo>
                  <a:cubicBezTo>
                    <a:pt x="638" y="206"/>
                    <a:pt x="638" y="206"/>
                    <a:pt x="638" y="206"/>
                  </a:cubicBezTo>
                  <a:cubicBezTo>
                    <a:pt x="638" y="207"/>
                    <a:pt x="638" y="207"/>
                    <a:pt x="638" y="207"/>
                  </a:cubicBezTo>
                  <a:cubicBezTo>
                    <a:pt x="637" y="207"/>
                    <a:pt x="637" y="207"/>
                    <a:pt x="637" y="207"/>
                  </a:cubicBezTo>
                  <a:cubicBezTo>
                    <a:pt x="636" y="207"/>
                    <a:pt x="636" y="207"/>
                    <a:pt x="636" y="207"/>
                  </a:cubicBezTo>
                  <a:cubicBezTo>
                    <a:pt x="636" y="207"/>
                    <a:pt x="636" y="207"/>
                    <a:pt x="636" y="207"/>
                  </a:cubicBezTo>
                  <a:cubicBezTo>
                    <a:pt x="635" y="207"/>
                    <a:pt x="635" y="207"/>
                    <a:pt x="635" y="207"/>
                  </a:cubicBezTo>
                  <a:cubicBezTo>
                    <a:pt x="635" y="208"/>
                    <a:pt x="635" y="208"/>
                    <a:pt x="635" y="208"/>
                  </a:cubicBezTo>
                  <a:cubicBezTo>
                    <a:pt x="635" y="208"/>
                    <a:pt x="635" y="208"/>
                    <a:pt x="635" y="208"/>
                  </a:cubicBezTo>
                  <a:cubicBezTo>
                    <a:pt x="634" y="210"/>
                    <a:pt x="634" y="210"/>
                    <a:pt x="634" y="210"/>
                  </a:cubicBezTo>
                  <a:cubicBezTo>
                    <a:pt x="633" y="209"/>
                    <a:pt x="633" y="209"/>
                    <a:pt x="633" y="209"/>
                  </a:cubicBezTo>
                  <a:cubicBezTo>
                    <a:pt x="633" y="208"/>
                    <a:pt x="633" y="208"/>
                    <a:pt x="633" y="208"/>
                  </a:cubicBezTo>
                  <a:cubicBezTo>
                    <a:pt x="632" y="208"/>
                    <a:pt x="632" y="208"/>
                    <a:pt x="632" y="208"/>
                  </a:cubicBezTo>
                  <a:cubicBezTo>
                    <a:pt x="632" y="208"/>
                    <a:pt x="632" y="208"/>
                    <a:pt x="632" y="208"/>
                  </a:cubicBezTo>
                  <a:cubicBezTo>
                    <a:pt x="631" y="208"/>
                    <a:pt x="631" y="208"/>
                    <a:pt x="631" y="208"/>
                  </a:cubicBezTo>
                  <a:cubicBezTo>
                    <a:pt x="630" y="208"/>
                    <a:pt x="630" y="208"/>
                    <a:pt x="630" y="208"/>
                  </a:cubicBezTo>
                  <a:cubicBezTo>
                    <a:pt x="630" y="209"/>
                    <a:pt x="630" y="209"/>
                    <a:pt x="630" y="209"/>
                  </a:cubicBezTo>
                  <a:cubicBezTo>
                    <a:pt x="630" y="210"/>
                    <a:pt x="630" y="210"/>
                    <a:pt x="630" y="210"/>
                  </a:cubicBezTo>
                  <a:cubicBezTo>
                    <a:pt x="630" y="210"/>
                    <a:pt x="630" y="210"/>
                    <a:pt x="630" y="210"/>
                  </a:cubicBezTo>
                  <a:cubicBezTo>
                    <a:pt x="629" y="210"/>
                    <a:pt x="629" y="210"/>
                    <a:pt x="629" y="210"/>
                  </a:cubicBezTo>
                  <a:cubicBezTo>
                    <a:pt x="629" y="211"/>
                    <a:pt x="629" y="211"/>
                    <a:pt x="629" y="211"/>
                  </a:cubicBezTo>
                  <a:cubicBezTo>
                    <a:pt x="629" y="211"/>
                    <a:pt x="629" y="211"/>
                    <a:pt x="629" y="211"/>
                  </a:cubicBezTo>
                  <a:cubicBezTo>
                    <a:pt x="629" y="212"/>
                    <a:pt x="629" y="212"/>
                    <a:pt x="629" y="212"/>
                  </a:cubicBezTo>
                  <a:cubicBezTo>
                    <a:pt x="628" y="212"/>
                    <a:pt x="628" y="212"/>
                    <a:pt x="628" y="212"/>
                  </a:cubicBezTo>
                  <a:cubicBezTo>
                    <a:pt x="626" y="211"/>
                    <a:pt x="626" y="211"/>
                    <a:pt x="626" y="211"/>
                  </a:cubicBezTo>
                  <a:cubicBezTo>
                    <a:pt x="626" y="211"/>
                    <a:pt x="626" y="211"/>
                    <a:pt x="626" y="211"/>
                  </a:cubicBezTo>
                  <a:cubicBezTo>
                    <a:pt x="627" y="212"/>
                    <a:pt x="627" y="212"/>
                    <a:pt x="627" y="212"/>
                  </a:cubicBezTo>
                  <a:cubicBezTo>
                    <a:pt x="626" y="212"/>
                    <a:pt x="626" y="212"/>
                    <a:pt x="626" y="212"/>
                  </a:cubicBezTo>
                  <a:cubicBezTo>
                    <a:pt x="626" y="213"/>
                    <a:pt x="626" y="213"/>
                    <a:pt x="626" y="213"/>
                  </a:cubicBezTo>
                  <a:cubicBezTo>
                    <a:pt x="625" y="213"/>
                    <a:pt x="625" y="213"/>
                    <a:pt x="625" y="213"/>
                  </a:cubicBezTo>
                  <a:cubicBezTo>
                    <a:pt x="623" y="214"/>
                    <a:pt x="623" y="214"/>
                    <a:pt x="623" y="214"/>
                  </a:cubicBezTo>
                  <a:cubicBezTo>
                    <a:pt x="623" y="214"/>
                    <a:pt x="623" y="214"/>
                    <a:pt x="623" y="214"/>
                  </a:cubicBezTo>
                  <a:cubicBezTo>
                    <a:pt x="621" y="213"/>
                    <a:pt x="621" y="213"/>
                    <a:pt x="621" y="213"/>
                  </a:cubicBezTo>
                  <a:cubicBezTo>
                    <a:pt x="620" y="213"/>
                    <a:pt x="620" y="213"/>
                    <a:pt x="620" y="213"/>
                  </a:cubicBezTo>
                  <a:cubicBezTo>
                    <a:pt x="620" y="212"/>
                    <a:pt x="620" y="212"/>
                    <a:pt x="620" y="212"/>
                  </a:cubicBezTo>
                  <a:cubicBezTo>
                    <a:pt x="620" y="212"/>
                    <a:pt x="620" y="212"/>
                    <a:pt x="620" y="212"/>
                  </a:cubicBezTo>
                  <a:cubicBezTo>
                    <a:pt x="621" y="212"/>
                    <a:pt x="621" y="212"/>
                    <a:pt x="621" y="212"/>
                  </a:cubicBezTo>
                  <a:cubicBezTo>
                    <a:pt x="621" y="211"/>
                    <a:pt x="621" y="211"/>
                    <a:pt x="621" y="211"/>
                  </a:cubicBezTo>
                  <a:cubicBezTo>
                    <a:pt x="622" y="210"/>
                    <a:pt x="622" y="210"/>
                    <a:pt x="622" y="210"/>
                  </a:cubicBezTo>
                  <a:cubicBezTo>
                    <a:pt x="623" y="210"/>
                    <a:pt x="623" y="210"/>
                    <a:pt x="623" y="210"/>
                  </a:cubicBezTo>
                  <a:cubicBezTo>
                    <a:pt x="625" y="209"/>
                    <a:pt x="625" y="209"/>
                    <a:pt x="625" y="209"/>
                  </a:cubicBezTo>
                  <a:cubicBezTo>
                    <a:pt x="625" y="208"/>
                    <a:pt x="625" y="208"/>
                    <a:pt x="625" y="208"/>
                  </a:cubicBezTo>
                  <a:cubicBezTo>
                    <a:pt x="624" y="208"/>
                    <a:pt x="624" y="208"/>
                    <a:pt x="624" y="208"/>
                  </a:cubicBezTo>
                  <a:cubicBezTo>
                    <a:pt x="623" y="209"/>
                    <a:pt x="623" y="209"/>
                    <a:pt x="623" y="209"/>
                  </a:cubicBezTo>
                  <a:cubicBezTo>
                    <a:pt x="622" y="209"/>
                    <a:pt x="622" y="209"/>
                    <a:pt x="622" y="209"/>
                  </a:cubicBezTo>
                  <a:cubicBezTo>
                    <a:pt x="622" y="208"/>
                    <a:pt x="622" y="208"/>
                    <a:pt x="622" y="208"/>
                  </a:cubicBezTo>
                  <a:cubicBezTo>
                    <a:pt x="621" y="208"/>
                    <a:pt x="621" y="208"/>
                    <a:pt x="621" y="208"/>
                  </a:cubicBezTo>
                  <a:cubicBezTo>
                    <a:pt x="620" y="207"/>
                    <a:pt x="620" y="207"/>
                    <a:pt x="620" y="207"/>
                  </a:cubicBezTo>
                  <a:cubicBezTo>
                    <a:pt x="618" y="207"/>
                    <a:pt x="618" y="207"/>
                    <a:pt x="618" y="207"/>
                  </a:cubicBezTo>
                  <a:cubicBezTo>
                    <a:pt x="616" y="207"/>
                    <a:pt x="616" y="207"/>
                    <a:pt x="616" y="207"/>
                  </a:cubicBezTo>
                  <a:cubicBezTo>
                    <a:pt x="617" y="208"/>
                    <a:pt x="617" y="208"/>
                    <a:pt x="617" y="208"/>
                  </a:cubicBezTo>
                  <a:cubicBezTo>
                    <a:pt x="616" y="208"/>
                    <a:pt x="616" y="208"/>
                    <a:pt x="616" y="208"/>
                  </a:cubicBezTo>
                  <a:cubicBezTo>
                    <a:pt x="615" y="208"/>
                    <a:pt x="615" y="208"/>
                    <a:pt x="615" y="208"/>
                  </a:cubicBezTo>
                  <a:cubicBezTo>
                    <a:pt x="615" y="207"/>
                    <a:pt x="615" y="207"/>
                    <a:pt x="615" y="207"/>
                  </a:cubicBezTo>
                  <a:cubicBezTo>
                    <a:pt x="614" y="207"/>
                    <a:pt x="614" y="207"/>
                    <a:pt x="614" y="207"/>
                  </a:cubicBezTo>
                  <a:cubicBezTo>
                    <a:pt x="612" y="207"/>
                    <a:pt x="612" y="207"/>
                    <a:pt x="612" y="207"/>
                  </a:cubicBezTo>
                  <a:cubicBezTo>
                    <a:pt x="611" y="207"/>
                    <a:pt x="611" y="207"/>
                    <a:pt x="611" y="207"/>
                  </a:cubicBezTo>
                  <a:cubicBezTo>
                    <a:pt x="610" y="207"/>
                    <a:pt x="610" y="207"/>
                    <a:pt x="610" y="207"/>
                  </a:cubicBezTo>
                  <a:cubicBezTo>
                    <a:pt x="609" y="207"/>
                    <a:pt x="609" y="207"/>
                    <a:pt x="609" y="207"/>
                  </a:cubicBezTo>
                  <a:cubicBezTo>
                    <a:pt x="607" y="208"/>
                    <a:pt x="607" y="208"/>
                    <a:pt x="607" y="208"/>
                  </a:cubicBezTo>
                  <a:cubicBezTo>
                    <a:pt x="606" y="208"/>
                    <a:pt x="606" y="208"/>
                    <a:pt x="606" y="208"/>
                  </a:cubicBezTo>
                  <a:cubicBezTo>
                    <a:pt x="606" y="209"/>
                    <a:pt x="606" y="209"/>
                    <a:pt x="606" y="209"/>
                  </a:cubicBezTo>
                  <a:cubicBezTo>
                    <a:pt x="608" y="210"/>
                    <a:pt x="608" y="210"/>
                    <a:pt x="608" y="210"/>
                  </a:cubicBezTo>
                  <a:cubicBezTo>
                    <a:pt x="606" y="210"/>
                    <a:pt x="606" y="210"/>
                    <a:pt x="606" y="210"/>
                  </a:cubicBezTo>
                  <a:cubicBezTo>
                    <a:pt x="606" y="210"/>
                    <a:pt x="606" y="210"/>
                    <a:pt x="606" y="210"/>
                  </a:cubicBezTo>
                  <a:cubicBezTo>
                    <a:pt x="605" y="211"/>
                    <a:pt x="605" y="211"/>
                    <a:pt x="605" y="211"/>
                  </a:cubicBezTo>
                  <a:cubicBezTo>
                    <a:pt x="606" y="211"/>
                    <a:pt x="606" y="211"/>
                    <a:pt x="606" y="211"/>
                  </a:cubicBezTo>
                  <a:cubicBezTo>
                    <a:pt x="607" y="211"/>
                    <a:pt x="607" y="211"/>
                    <a:pt x="607" y="211"/>
                  </a:cubicBezTo>
                  <a:cubicBezTo>
                    <a:pt x="608" y="211"/>
                    <a:pt x="608" y="211"/>
                    <a:pt x="608" y="211"/>
                  </a:cubicBezTo>
                  <a:cubicBezTo>
                    <a:pt x="608" y="212"/>
                    <a:pt x="608" y="212"/>
                    <a:pt x="608" y="212"/>
                  </a:cubicBezTo>
                  <a:cubicBezTo>
                    <a:pt x="605" y="213"/>
                    <a:pt x="605" y="213"/>
                    <a:pt x="605" y="213"/>
                  </a:cubicBezTo>
                  <a:cubicBezTo>
                    <a:pt x="605" y="212"/>
                    <a:pt x="605" y="212"/>
                    <a:pt x="605" y="212"/>
                  </a:cubicBezTo>
                  <a:cubicBezTo>
                    <a:pt x="603" y="212"/>
                    <a:pt x="603" y="212"/>
                    <a:pt x="603" y="212"/>
                  </a:cubicBezTo>
                  <a:cubicBezTo>
                    <a:pt x="602" y="213"/>
                    <a:pt x="602" y="213"/>
                    <a:pt x="602" y="213"/>
                  </a:cubicBezTo>
                  <a:cubicBezTo>
                    <a:pt x="602" y="213"/>
                    <a:pt x="602" y="213"/>
                    <a:pt x="602" y="213"/>
                  </a:cubicBezTo>
                  <a:cubicBezTo>
                    <a:pt x="602" y="213"/>
                    <a:pt x="602" y="213"/>
                    <a:pt x="602" y="213"/>
                  </a:cubicBezTo>
                  <a:cubicBezTo>
                    <a:pt x="601" y="214"/>
                    <a:pt x="601" y="214"/>
                    <a:pt x="601" y="214"/>
                  </a:cubicBezTo>
                  <a:cubicBezTo>
                    <a:pt x="600" y="214"/>
                    <a:pt x="600" y="214"/>
                    <a:pt x="600" y="214"/>
                  </a:cubicBezTo>
                  <a:cubicBezTo>
                    <a:pt x="600" y="213"/>
                    <a:pt x="600" y="213"/>
                    <a:pt x="600" y="213"/>
                  </a:cubicBezTo>
                  <a:cubicBezTo>
                    <a:pt x="598" y="213"/>
                    <a:pt x="598" y="213"/>
                    <a:pt x="598" y="213"/>
                  </a:cubicBezTo>
                  <a:cubicBezTo>
                    <a:pt x="597" y="214"/>
                    <a:pt x="597" y="214"/>
                    <a:pt x="597" y="214"/>
                  </a:cubicBezTo>
                  <a:cubicBezTo>
                    <a:pt x="595" y="213"/>
                    <a:pt x="595" y="213"/>
                    <a:pt x="595" y="213"/>
                  </a:cubicBezTo>
                  <a:cubicBezTo>
                    <a:pt x="593" y="214"/>
                    <a:pt x="593" y="214"/>
                    <a:pt x="593" y="214"/>
                  </a:cubicBezTo>
                  <a:cubicBezTo>
                    <a:pt x="593" y="214"/>
                    <a:pt x="593" y="214"/>
                    <a:pt x="593" y="214"/>
                  </a:cubicBezTo>
                  <a:cubicBezTo>
                    <a:pt x="595" y="215"/>
                    <a:pt x="595" y="215"/>
                    <a:pt x="595" y="215"/>
                  </a:cubicBezTo>
                  <a:cubicBezTo>
                    <a:pt x="594" y="216"/>
                    <a:pt x="594" y="216"/>
                    <a:pt x="594" y="216"/>
                  </a:cubicBezTo>
                  <a:cubicBezTo>
                    <a:pt x="593" y="217"/>
                    <a:pt x="593" y="217"/>
                    <a:pt x="593" y="217"/>
                  </a:cubicBezTo>
                  <a:cubicBezTo>
                    <a:pt x="592" y="216"/>
                    <a:pt x="592" y="216"/>
                    <a:pt x="592" y="216"/>
                  </a:cubicBezTo>
                  <a:cubicBezTo>
                    <a:pt x="592" y="216"/>
                    <a:pt x="592" y="216"/>
                    <a:pt x="592" y="216"/>
                  </a:cubicBezTo>
                  <a:cubicBezTo>
                    <a:pt x="592" y="215"/>
                    <a:pt x="592" y="215"/>
                    <a:pt x="592" y="215"/>
                  </a:cubicBezTo>
                  <a:cubicBezTo>
                    <a:pt x="591" y="214"/>
                    <a:pt x="591" y="214"/>
                    <a:pt x="591" y="214"/>
                  </a:cubicBezTo>
                  <a:cubicBezTo>
                    <a:pt x="591" y="215"/>
                    <a:pt x="591" y="215"/>
                    <a:pt x="591" y="215"/>
                  </a:cubicBezTo>
                  <a:cubicBezTo>
                    <a:pt x="590" y="215"/>
                    <a:pt x="590" y="215"/>
                    <a:pt x="590" y="215"/>
                  </a:cubicBezTo>
                  <a:cubicBezTo>
                    <a:pt x="589" y="215"/>
                    <a:pt x="589" y="215"/>
                    <a:pt x="589" y="215"/>
                  </a:cubicBezTo>
                  <a:cubicBezTo>
                    <a:pt x="587" y="216"/>
                    <a:pt x="587" y="216"/>
                    <a:pt x="587" y="216"/>
                  </a:cubicBezTo>
                  <a:cubicBezTo>
                    <a:pt x="586" y="216"/>
                    <a:pt x="586" y="216"/>
                    <a:pt x="586" y="216"/>
                  </a:cubicBezTo>
                  <a:cubicBezTo>
                    <a:pt x="585" y="217"/>
                    <a:pt x="585" y="217"/>
                    <a:pt x="585" y="217"/>
                  </a:cubicBezTo>
                  <a:cubicBezTo>
                    <a:pt x="583" y="217"/>
                    <a:pt x="583" y="217"/>
                    <a:pt x="583" y="217"/>
                  </a:cubicBezTo>
                  <a:cubicBezTo>
                    <a:pt x="581" y="218"/>
                    <a:pt x="581" y="218"/>
                    <a:pt x="581" y="218"/>
                  </a:cubicBezTo>
                  <a:cubicBezTo>
                    <a:pt x="580" y="218"/>
                    <a:pt x="580" y="218"/>
                    <a:pt x="580" y="218"/>
                  </a:cubicBezTo>
                  <a:cubicBezTo>
                    <a:pt x="579" y="218"/>
                    <a:pt x="579" y="218"/>
                    <a:pt x="579" y="218"/>
                  </a:cubicBezTo>
                  <a:cubicBezTo>
                    <a:pt x="578" y="218"/>
                    <a:pt x="578" y="218"/>
                    <a:pt x="578" y="218"/>
                  </a:cubicBezTo>
                  <a:cubicBezTo>
                    <a:pt x="578" y="219"/>
                    <a:pt x="578" y="219"/>
                    <a:pt x="578" y="219"/>
                  </a:cubicBezTo>
                  <a:cubicBezTo>
                    <a:pt x="576" y="220"/>
                    <a:pt x="576" y="220"/>
                    <a:pt x="576" y="220"/>
                  </a:cubicBezTo>
                  <a:cubicBezTo>
                    <a:pt x="576" y="221"/>
                    <a:pt x="576" y="221"/>
                    <a:pt x="576" y="221"/>
                  </a:cubicBezTo>
                  <a:cubicBezTo>
                    <a:pt x="575" y="222"/>
                    <a:pt x="575" y="222"/>
                    <a:pt x="575" y="222"/>
                  </a:cubicBezTo>
                  <a:cubicBezTo>
                    <a:pt x="574" y="223"/>
                    <a:pt x="574" y="223"/>
                    <a:pt x="574" y="223"/>
                  </a:cubicBezTo>
                  <a:cubicBezTo>
                    <a:pt x="576" y="225"/>
                    <a:pt x="576" y="225"/>
                    <a:pt x="576" y="225"/>
                  </a:cubicBezTo>
                  <a:cubicBezTo>
                    <a:pt x="576" y="227"/>
                    <a:pt x="576" y="227"/>
                    <a:pt x="576" y="227"/>
                  </a:cubicBezTo>
                  <a:cubicBezTo>
                    <a:pt x="574" y="229"/>
                    <a:pt x="574" y="229"/>
                    <a:pt x="574" y="229"/>
                  </a:cubicBezTo>
                  <a:cubicBezTo>
                    <a:pt x="573" y="231"/>
                    <a:pt x="573" y="231"/>
                    <a:pt x="573" y="231"/>
                  </a:cubicBezTo>
                  <a:cubicBezTo>
                    <a:pt x="573" y="232"/>
                    <a:pt x="573" y="232"/>
                    <a:pt x="573" y="232"/>
                  </a:cubicBezTo>
                  <a:cubicBezTo>
                    <a:pt x="573" y="234"/>
                    <a:pt x="573" y="234"/>
                    <a:pt x="573" y="234"/>
                  </a:cubicBezTo>
                  <a:cubicBezTo>
                    <a:pt x="574" y="235"/>
                    <a:pt x="574" y="235"/>
                    <a:pt x="574" y="235"/>
                  </a:cubicBezTo>
                  <a:cubicBezTo>
                    <a:pt x="574" y="236"/>
                    <a:pt x="574" y="236"/>
                    <a:pt x="574" y="236"/>
                  </a:cubicBezTo>
                  <a:cubicBezTo>
                    <a:pt x="573" y="236"/>
                    <a:pt x="573" y="236"/>
                    <a:pt x="573" y="236"/>
                  </a:cubicBezTo>
                  <a:cubicBezTo>
                    <a:pt x="573" y="236"/>
                    <a:pt x="573" y="236"/>
                    <a:pt x="573" y="236"/>
                  </a:cubicBezTo>
                  <a:cubicBezTo>
                    <a:pt x="573" y="237"/>
                    <a:pt x="573" y="237"/>
                    <a:pt x="573" y="237"/>
                  </a:cubicBezTo>
                  <a:cubicBezTo>
                    <a:pt x="572" y="238"/>
                    <a:pt x="572" y="238"/>
                    <a:pt x="572" y="238"/>
                  </a:cubicBezTo>
                  <a:cubicBezTo>
                    <a:pt x="573" y="239"/>
                    <a:pt x="573" y="239"/>
                    <a:pt x="573" y="239"/>
                  </a:cubicBezTo>
                  <a:cubicBezTo>
                    <a:pt x="572" y="240"/>
                    <a:pt x="572" y="240"/>
                    <a:pt x="572" y="240"/>
                  </a:cubicBezTo>
                  <a:cubicBezTo>
                    <a:pt x="571" y="241"/>
                    <a:pt x="571" y="241"/>
                    <a:pt x="571" y="241"/>
                  </a:cubicBezTo>
                  <a:cubicBezTo>
                    <a:pt x="570" y="243"/>
                    <a:pt x="570" y="243"/>
                    <a:pt x="570" y="243"/>
                  </a:cubicBezTo>
                  <a:cubicBezTo>
                    <a:pt x="570" y="244"/>
                    <a:pt x="570" y="244"/>
                    <a:pt x="570" y="244"/>
                  </a:cubicBezTo>
                  <a:cubicBezTo>
                    <a:pt x="569" y="245"/>
                    <a:pt x="569" y="245"/>
                    <a:pt x="569" y="245"/>
                  </a:cubicBezTo>
                  <a:cubicBezTo>
                    <a:pt x="569" y="247"/>
                    <a:pt x="569" y="247"/>
                    <a:pt x="569" y="247"/>
                  </a:cubicBezTo>
                  <a:cubicBezTo>
                    <a:pt x="569" y="247"/>
                    <a:pt x="569" y="247"/>
                    <a:pt x="569" y="247"/>
                  </a:cubicBezTo>
                  <a:cubicBezTo>
                    <a:pt x="568" y="249"/>
                    <a:pt x="568" y="249"/>
                    <a:pt x="568" y="249"/>
                  </a:cubicBezTo>
                  <a:cubicBezTo>
                    <a:pt x="568" y="251"/>
                    <a:pt x="568" y="251"/>
                    <a:pt x="568" y="251"/>
                  </a:cubicBezTo>
                  <a:cubicBezTo>
                    <a:pt x="568" y="251"/>
                    <a:pt x="568" y="251"/>
                    <a:pt x="568" y="251"/>
                  </a:cubicBezTo>
                  <a:cubicBezTo>
                    <a:pt x="568" y="253"/>
                    <a:pt x="568" y="253"/>
                    <a:pt x="568" y="253"/>
                  </a:cubicBezTo>
                  <a:cubicBezTo>
                    <a:pt x="567" y="254"/>
                    <a:pt x="567" y="254"/>
                    <a:pt x="567" y="254"/>
                  </a:cubicBezTo>
                  <a:cubicBezTo>
                    <a:pt x="567" y="255"/>
                    <a:pt x="567" y="255"/>
                    <a:pt x="567" y="255"/>
                  </a:cubicBezTo>
                  <a:cubicBezTo>
                    <a:pt x="566" y="256"/>
                    <a:pt x="566" y="256"/>
                    <a:pt x="566" y="256"/>
                  </a:cubicBezTo>
                  <a:cubicBezTo>
                    <a:pt x="566" y="257"/>
                    <a:pt x="566" y="257"/>
                    <a:pt x="566" y="257"/>
                  </a:cubicBezTo>
                  <a:cubicBezTo>
                    <a:pt x="565" y="257"/>
                    <a:pt x="565" y="257"/>
                    <a:pt x="565" y="257"/>
                  </a:cubicBezTo>
                  <a:cubicBezTo>
                    <a:pt x="565" y="258"/>
                    <a:pt x="565" y="258"/>
                    <a:pt x="565" y="258"/>
                  </a:cubicBezTo>
                  <a:cubicBezTo>
                    <a:pt x="564" y="260"/>
                    <a:pt x="564" y="260"/>
                    <a:pt x="564" y="260"/>
                  </a:cubicBezTo>
                  <a:cubicBezTo>
                    <a:pt x="564" y="261"/>
                    <a:pt x="564" y="261"/>
                    <a:pt x="564" y="261"/>
                  </a:cubicBezTo>
                  <a:cubicBezTo>
                    <a:pt x="562" y="263"/>
                    <a:pt x="562" y="263"/>
                    <a:pt x="562" y="263"/>
                  </a:cubicBezTo>
                  <a:cubicBezTo>
                    <a:pt x="562" y="263"/>
                    <a:pt x="562" y="263"/>
                    <a:pt x="562" y="263"/>
                  </a:cubicBezTo>
                  <a:cubicBezTo>
                    <a:pt x="561" y="265"/>
                    <a:pt x="561" y="265"/>
                    <a:pt x="561" y="265"/>
                  </a:cubicBezTo>
                  <a:cubicBezTo>
                    <a:pt x="561" y="266"/>
                    <a:pt x="561" y="266"/>
                    <a:pt x="561" y="266"/>
                  </a:cubicBezTo>
                  <a:cubicBezTo>
                    <a:pt x="560" y="267"/>
                    <a:pt x="560" y="267"/>
                    <a:pt x="560" y="267"/>
                  </a:cubicBezTo>
                  <a:cubicBezTo>
                    <a:pt x="561" y="268"/>
                    <a:pt x="561" y="268"/>
                    <a:pt x="561" y="268"/>
                  </a:cubicBezTo>
                  <a:cubicBezTo>
                    <a:pt x="562" y="269"/>
                    <a:pt x="562" y="269"/>
                    <a:pt x="562" y="269"/>
                  </a:cubicBezTo>
                  <a:cubicBezTo>
                    <a:pt x="563" y="268"/>
                    <a:pt x="563" y="268"/>
                    <a:pt x="563" y="268"/>
                  </a:cubicBezTo>
                  <a:cubicBezTo>
                    <a:pt x="564" y="269"/>
                    <a:pt x="564" y="269"/>
                    <a:pt x="564" y="269"/>
                  </a:cubicBezTo>
                  <a:cubicBezTo>
                    <a:pt x="565" y="269"/>
                    <a:pt x="565" y="269"/>
                    <a:pt x="565" y="269"/>
                  </a:cubicBezTo>
                  <a:cubicBezTo>
                    <a:pt x="566" y="268"/>
                    <a:pt x="566" y="268"/>
                    <a:pt x="566" y="268"/>
                  </a:cubicBezTo>
                  <a:cubicBezTo>
                    <a:pt x="567" y="268"/>
                    <a:pt x="567" y="268"/>
                    <a:pt x="567" y="268"/>
                  </a:cubicBezTo>
                  <a:cubicBezTo>
                    <a:pt x="568" y="267"/>
                    <a:pt x="568" y="267"/>
                    <a:pt x="568" y="267"/>
                  </a:cubicBezTo>
                  <a:cubicBezTo>
                    <a:pt x="569" y="267"/>
                    <a:pt x="569" y="267"/>
                    <a:pt x="569" y="267"/>
                  </a:cubicBezTo>
                  <a:cubicBezTo>
                    <a:pt x="570" y="267"/>
                    <a:pt x="570" y="267"/>
                    <a:pt x="570" y="267"/>
                  </a:cubicBezTo>
                  <a:cubicBezTo>
                    <a:pt x="570" y="270"/>
                    <a:pt x="570" y="270"/>
                    <a:pt x="570" y="270"/>
                  </a:cubicBezTo>
                  <a:cubicBezTo>
                    <a:pt x="571" y="271"/>
                    <a:pt x="571" y="271"/>
                    <a:pt x="571" y="271"/>
                  </a:cubicBezTo>
                  <a:cubicBezTo>
                    <a:pt x="572" y="273"/>
                    <a:pt x="572" y="273"/>
                    <a:pt x="572" y="273"/>
                  </a:cubicBezTo>
                  <a:cubicBezTo>
                    <a:pt x="571" y="274"/>
                    <a:pt x="571" y="274"/>
                    <a:pt x="571" y="274"/>
                  </a:cubicBezTo>
                  <a:cubicBezTo>
                    <a:pt x="573" y="275"/>
                    <a:pt x="573" y="275"/>
                    <a:pt x="573" y="275"/>
                  </a:cubicBezTo>
                  <a:cubicBezTo>
                    <a:pt x="574" y="274"/>
                    <a:pt x="574" y="274"/>
                    <a:pt x="574" y="274"/>
                  </a:cubicBezTo>
                  <a:cubicBezTo>
                    <a:pt x="574" y="274"/>
                    <a:pt x="574" y="274"/>
                    <a:pt x="574" y="274"/>
                  </a:cubicBezTo>
                  <a:cubicBezTo>
                    <a:pt x="575" y="274"/>
                    <a:pt x="575" y="274"/>
                    <a:pt x="575" y="274"/>
                  </a:cubicBezTo>
                  <a:cubicBezTo>
                    <a:pt x="575" y="273"/>
                    <a:pt x="575" y="273"/>
                    <a:pt x="575" y="273"/>
                  </a:cubicBezTo>
                  <a:cubicBezTo>
                    <a:pt x="576" y="273"/>
                    <a:pt x="576" y="273"/>
                    <a:pt x="576" y="273"/>
                  </a:cubicBezTo>
                  <a:cubicBezTo>
                    <a:pt x="576" y="273"/>
                    <a:pt x="576" y="273"/>
                    <a:pt x="576" y="273"/>
                  </a:cubicBezTo>
                  <a:cubicBezTo>
                    <a:pt x="577" y="273"/>
                    <a:pt x="577" y="273"/>
                    <a:pt x="577" y="273"/>
                  </a:cubicBezTo>
                  <a:cubicBezTo>
                    <a:pt x="578" y="273"/>
                    <a:pt x="578" y="273"/>
                    <a:pt x="578" y="273"/>
                  </a:cubicBezTo>
                  <a:cubicBezTo>
                    <a:pt x="578" y="273"/>
                    <a:pt x="578" y="273"/>
                    <a:pt x="578" y="273"/>
                  </a:cubicBezTo>
                  <a:cubicBezTo>
                    <a:pt x="577" y="274"/>
                    <a:pt x="577" y="274"/>
                    <a:pt x="577" y="274"/>
                  </a:cubicBezTo>
                  <a:cubicBezTo>
                    <a:pt x="577" y="276"/>
                    <a:pt x="577" y="276"/>
                    <a:pt x="577" y="276"/>
                  </a:cubicBezTo>
                  <a:cubicBezTo>
                    <a:pt x="577" y="276"/>
                    <a:pt x="577" y="276"/>
                    <a:pt x="577" y="276"/>
                  </a:cubicBezTo>
                  <a:cubicBezTo>
                    <a:pt x="576" y="276"/>
                    <a:pt x="576" y="276"/>
                    <a:pt x="576" y="276"/>
                  </a:cubicBezTo>
                  <a:cubicBezTo>
                    <a:pt x="576" y="277"/>
                    <a:pt x="576" y="277"/>
                    <a:pt x="576" y="277"/>
                  </a:cubicBezTo>
                  <a:cubicBezTo>
                    <a:pt x="579" y="276"/>
                    <a:pt x="579" y="276"/>
                    <a:pt x="579" y="276"/>
                  </a:cubicBezTo>
                  <a:cubicBezTo>
                    <a:pt x="580" y="276"/>
                    <a:pt x="580" y="276"/>
                    <a:pt x="580" y="276"/>
                  </a:cubicBezTo>
                  <a:cubicBezTo>
                    <a:pt x="580" y="274"/>
                    <a:pt x="580" y="274"/>
                    <a:pt x="580" y="274"/>
                  </a:cubicBezTo>
                  <a:cubicBezTo>
                    <a:pt x="580" y="273"/>
                    <a:pt x="580" y="273"/>
                    <a:pt x="580" y="273"/>
                  </a:cubicBezTo>
                  <a:cubicBezTo>
                    <a:pt x="581" y="272"/>
                    <a:pt x="581" y="272"/>
                    <a:pt x="581" y="272"/>
                  </a:cubicBezTo>
                  <a:cubicBezTo>
                    <a:pt x="581" y="274"/>
                    <a:pt x="581" y="274"/>
                    <a:pt x="581" y="274"/>
                  </a:cubicBezTo>
                  <a:cubicBezTo>
                    <a:pt x="581" y="275"/>
                    <a:pt x="581" y="275"/>
                    <a:pt x="581" y="275"/>
                  </a:cubicBezTo>
                  <a:cubicBezTo>
                    <a:pt x="581" y="276"/>
                    <a:pt x="581" y="276"/>
                    <a:pt x="581" y="276"/>
                  </a:cubicBezTo>
                  <a:cubicBezTo>
                    <a:pt x="582" y="276"/>
                    <a:pt x="582" y="276"/>
                    <a:pt x="582" y="276"/>
                  </a:cubicBezTo>
                  <a:cubicBezTo>
                    <a:pt x="582" y="275"/>
                    <a:pt x="582" y="275"/>
                    <a:pt x="582" y="275"/>
                  </a:cubicBezTo>
                  <a:cubicBezTo>
                    <a:pt x="582" y="273"/>
                    <a:pt x="582" y="273"/>
                    <a:pt x="582" y="273"/>
                  </a:cubicBezTo>
                  <a:cubicBezTo>
                    <a:pt x="582" y="272"/>
                    <a:pt x="582" y="272"/>
                    <a:pt x="582" y="272"/>
                  </a:cubicBezTo>
                  <a:cubicBezTo>
                    <a:pt x="581" y="271"/>
                    <a:pt x="581" y="271"/>
                    <a:pt x="581" y="271"/>
                  </a:cubicBezTo>
                  <a:cubicBezTo>
                    <a:pt x="581" y="269"/>
                    <a:pt x="581" y="269"/>
                    <a:pt x="581" y="269"/>
                  </a:cubicBezTo>
                  <a:cubicBezTo>
                    <a:pt x="582" y="269"/>
                    <a:pt x="582" y="269"/>
                    <a:pt x="582" y="269"/>
                  </a:cubicBezTo>
                  <a:cubicBezTo>
                    <a:pt x="583" y="270"/>
                    <a:pt x="583" y="270"/>
                    <a:pt x="583" y="270"/>
                  </a:cubicBezTo>
                  <a:cubicBezTo>
                    <a:pt x="583" y="270"/>
                    <a:pt x="583" y="270"/>
                    <a:pt x="583" y="270"/>
                  </a:cubicBezTo>
                  <a:cubicBezTo>
                    <a:pt x="583" y="271"/>
                    <a:pt x="583" y="271"/>
                    <a:pt x="583" y="271"/>
                  </a:cubicBezTo>
                  <a:cubicBezTo>
                    <a:pt x="584" y="271"/>
                    <a:pt x="584" y="271"/>
                    <a:pt x="584" y="271"/>
                  </a:cubicBezTo>
                  <a:cubicBezTo>
                    <a:pt x="584" y="270"/>
                    <a:pt x="584" y="270"/>
                    <a:pt x="584" y="270"/>
                  </a:cubicBezTo>
                  <a:cubicBezTo>
                    <a:pt x="585" y="270"/>
                    <a:pt x="585" y="270"/>
                    <a:pt x="585" y="270"/>
                  </a:cubicBezTo>
                  <a:cubicBezTo>
                    <a:pt x="587" y="269"/>
                    <a:pt x="587" y="269"/>
                    <a:pt x="587" y="269"/>
                  </a:cubicBezTo>
                  <a:cubicBezTo>
                    <a:pt x="588" y="270"/>
                    <a:pt x="588" y="270"/>
                    <a:pt x="588" y="270"/>
                  </a:cubicBezTo>
                  <a:cubicBezTo>
                    <a:pt x="589" y="270"/>
                    <a:pt x="589" y="270"/>
                    <a:pt x="589" y="270"/>
                  </a:cubicBezTo>
                  <a:cubicBezTo>
                    <a:pt x="590" y="271"/>
                    <a:pt x="590" y="271"/>
                    <a:pt x="590" y="271"/>
                  </a:cubicBezTo>
                  <a:cubicBezTo>
                    <a:pt x="591" y="272"/>
                    <a:pt x="591" y="272"/>
                    <a:pt x="591" y="272"/>
                  </a:cubicBezTo>
                  <a:cubicBezTo>
                    <a:pt x="591" y="272"/>
                    <a:pt x="591" y="272"/>
                    <a:pt x="591" y="272"/>
                  </a:cubicBezTo>
                  <a:cubicBezTo>
                    <a:pt x="593" y="273"/>
                    <a:pt x="593" y="273"/>
                    <a:pt x="593" y="273"/>
                  </a:cubicBezTo>
                  <a:cubicBezTo>
                    <a:pt x="593" y="273"/>
                    <a:pt x="593" y="273"/>
                    <a:pt x="593" y="273"/>
                  </a:cubicBezTo>
                  <a:cubicBezTo>
                    <a:pt x="596" y="274"/>
                    <a:pt x="596" y="274"/>
                    <a:pt x="596" y="274"/>
                  </a:cubicBezTo>
                  <a:cubicBezTo>
                    <a:pt x="596" y="275"/>
                    <a:pt x="596" y="275"/>
                    <a:pt x="596" y="275"/>
                  </a:cubicBezTo>
                  <a:cubicBezTo>
                    <a:pt x="597" y="275"/>
                    <a:pt x="597" y="275"/>
                    <a:pt x="597" y="275"/>
                  </a:cubicBezTo>
                  <a:cubicBezTo>
                    <a:pt x="598" y="276"/>
                    <a:pt x="598" y="276"/>
                    <a:pt x="598" y="276"/>
                  </a:cubicBezTo>
                  <a:cubicBezTo>
                    <a:pt x="599" y="276"/>
                    <a:pt x="599" y="276"/>
                    <a:pt x="599" y="276"/>
                  </a:cubicBezTo>
                  <a:cubicBezTo>
                    <a:pt x="599" y="277"/>
                    <a:pt x="599" y="277"/>
                    <a:pt x="599" y="277"/>
                  </a:cubicBezTo>
                  <a:cubicBezTo>
                    <a:pt x="599" y="278"/>
                    <a:pt x="599" y="278"/>
                    <a:pt x="599" y="278"/>
                  </a:cubicBezTo>
                  <a:cubicBezTo>
                    <a:pt x="599" y="279"/>
                    <a:pt x="599" y="279"/>
                    <a:pt x="599" y="279"/>
                  </a:cubicBezTo>
                  <a:cubicBezTo>
                    <a:pt x="598" y="279"/>
                    <a:pt x="598" y="279"/>
                    <a:pt x="598" y="279"/>
                  </a:cubicBezTo>
                  <a:cubicBezTo>
                    <a:pt x="599" y="281"/>
                    <a:pt x="599" y="281"/>
                    <a:pt x="599" y="281"/>
                  </a:cubicBezTo>
                  <a:cubicBezTo>
                    <a:pt x="600" y="281"/>
                    <a:pt x="600" y="281"/>
                    <a:pt x="600" y="281"/>
                  </a:cubicBezTo>
                  <a:cubicBezTo>
                    <a:pt x="601" y="282"/>
                    <a:pt x="601" y="282"/>
                    <a:pt x="601" y="282"/>
                  </a:cubicBezTo>
                  <a:cubicBezTo>
                    <a:pt x="601" y="283"/>
                    <a:pt x="601" y="283"/>
                    <a:pt x="601" y="283"/>
                  </a:cubicBezTo>
                  <a:cubicBezTo>
                    <a:pt x="601" y="284"/>
                    <a:pt x="601" y="284"/>
                    <a:pt x="601" y="284"/>
                  </a:cubicBezTo>
                  <a:cubicBezTo>
                    <a:pt x="601" y="285"/>
                    <a:pt x="601" y="285"/>
                    <a:pt x="601" y="285"/>
                  </a:cubicBezTo>
                  <a:cubicBezTo>
                    <a:pt x="602" y="286"/>
                    <a:pt x="602" y="286"/>
                    <a:pt x="602" y="286"/>
                  </a:cubicBezTo>
                  <a:cubicBezTo>
                    <a:pt x="603" y="286"/>
                    <a:pt x="603" y="286"/>
                    <a:pt x="603" y="286"/>
                  </a:cubicBezTo>
                  <a:cubicBezTo>
                    <a:pt x="604" y="286"/>
                    <a:pt x="604" y="286"/>
                    <a:pt x="604" y="286"/>
                  </a:cubicBezTo>
                  <a:cubicBezTo>
                    <a:pt x="604" y="286"/>
                    <a:pt x="604" y="286"/>
                    <a:pt x="604" y="286"/>
                  </a:cubicBezTo>
                  <a:cubicBezTo>
                    <a:pt x="603" y="287"/>
                    <a:pt x="603" y="287"/>
                    <a:pt x="603" y="287"/>
                  </a:cubicBezTo>
                  <a:cubicBezTo>
                    <a:pt x="604" y="288"/>
                    <a:pt x="604" y="288"/>
                    <a:pt x="604" y="288"/>
                  </a:cubicBezTo>
                  <a:cubicBezTo>
                    <a:pt x="604" y="289"/>
                    <a:pt x="604" y="289"/>
                    <a:pt x="604" y="289"/>
                  </a:cubicBezTo>
                  <a:cubicBezTo>
                    <a:pt x="604" y="290"/>
                    <a:pt x="604" y="290"/>
                    <a:pt x="604" y="290"/>
                  </a:cubicBezTo>
                  <a:cubicBezTo>
                    <a:pt x="604" y="290"/>
                    <a:pt x="604" y="290"/>
                    <a:pt x="604" y="290"/>
                  </a:cubicBezTo>
                  <a:cubicBezTo>
                    <a:pt x="604" y="291"/>
                    <a:pt x="604" y="291"/>
                    <a:pt x="604" y="291"/>
                  </a:cubicBezTo>
                  <a:cubicBezTo>
                    <a:pt x="604" y="292"/>
                    <a:pt x="604" y="292"/>
                    <a:pt x="604" y="292"/>
                  </a:cubicBezTo>
                  <a:cubicBezTo>
                    <a:pt x="604" y="293"/>
                    <a:pt x="604" y="293"/>
                    <a:pt x="604" y="293"/>
                  </a:cubicBezTo>
                  <a:cubicBezTo>
                    <a:pt x="604" y="293"/>
                    <a:pt x="604" y="293"/>
                    <a:pt x="604" y="293"/>
                  </a:cubicBezTo>
                  <a:cubicBezTo>
                    <a:pt x="604" y="294"/>
                    <a:pt x="604" y="294"/>
                    <a:pt x="604" y="294"/>
                  </a:cubicBezTo>
                  <a:cubicBezTo>
                    <a:pt x="604" y="294"/>
                    <a:pt x="604" y="294"/>
                    <a:pt x="604" y="294"/>
                  </a:cubicBezTo>
                  <a:cubicBezTo>
                    <a:pt x="604" y="295"/>
                    <a:pt x="604" y="295"/>
                    <a:pt x="604" y="295"/>
                  </a:cubicBezTo>
                  <a:cubicBezTo>
                    <a:pt x="604" y="297"/>
                    <a:pt x="604" y="297"/>
                    <a:pt x="604" y="297"/>
                  </a:cubicBezTo>
                  <a:cubicBezTo>
                    <a:pt x="604" y="298"/>
                    <a:pt x="604" y="298"/>
                    <a:pt x="604" y="298"/>
                  </a:cubicBezTo>
                  <a:cubicBezTo>
                    <a:pt x="604" y="300"/>
                    <a:pt x="604" y="300"/>
                    <a:pt x="604" y="300"/>
                  </a:cubicBezTo>
                  <a:cubicBezTo>
                    <a:pt x="604" y="301"/>
                    <a:pt x="604" y="301"/>
                    <a:pt x="604" y="301"/>
                  </a:cubicBezTo>
                  <a:cubicBezTo>
                    <a:pt x="604" y="301"/>
                    <a:pt x="604" y="301"/>
                    <a:pt x="604" y="301"/>
                  </a:cubicBezTo>
                  <a:cubicBezTo>
                    <a:pt x="606" y="305"/>
                    <a:pt x="606" y="305"/>
                    <a:pt x="606" y="305"/>
                  </a:cubicBezTo>
                  <a:cubicBezTo>
                    <a:pt x="606" y="305"/>
                    <a:pt x="606" y="305"/>
                    <a:pt x="606" y="305"/>
                  </a:cubicBezTo>
                  <a:cubicBezTo>
                    <a:pt x="607" y="304"/>
                    <a:pt x="607" y="304"/>
                    <a:pt x="607" y="304"/>
                  </a:cubicBezTo>
                  <a:cubicBezTo>
                    <a:pt x="608" y="305"/>
                    <a:pt x="608" y="305"/>
                    <a:pt x="608" y="305"/>
                  </a:cubicBezTo>
                  <a:cubicBezTo>
                    <a:pt x="607" y="306"/>
                    <a:pt x="607" y="306"/>
                    <a:pt x="607" y="306"/>
                  </a:cubicBezTo>
                  <a:cubicBezTo>
                    <a:pt x="606" y="306"/>
                    <a:pt x="606" y="306"/>
                    <a:pt x="606" y="306"/>
                  </a:cubicBezTo>
                  <a:cubicBezTo>
                    <a:pt x="607" y="307"/>
                    <a:pt x="607" y="307"/>
                    <a:pt x="607" y="307"/>
                  </a:cubicBezTo>
                  <a:cubicBezTo>
                    <a:pt x="607" y="307"/>
                    <a:pt x="607" y="307"/>
                    <a:pt x="607" y="307"/>
                  </a:cubicBezTo>
                  <a:cubicBezTo>
                    <a:pt x="609" y="309"/>
                    <a:pt x="609" y="309"/>
                    <a:pt x="609" y="309"/>
                  </a:cubicBezTo>
                  <a:cubicBezTo>
                    <a:pt x="609" y="311"/>
                    <a:pt x="609" y="311"/>
                    <a:pt x="609" y="311"/>
                  </a:cubicBezTo>
                  <a:cubicBezTo>
                    <a:pt x="609" y="312"/>
                    <a:pt x="609" y="312"/>
                    <a:pt x="609" y="312"/>
                  </a:cubicBezTo>
                  <a:cubicBezTo>
                    <a:pt x="609" y="312"/>
                    <a:pt x="609" y="312"/>
                    <a:pt x="609" y="312"/>
                  </a:cubicBezTo>
                  <a:cubicBezTo>
                    <a:pt x="609" y="315"/>
                    <a:pt x="609" y="315"/>
                    <a:pt x="609" y="315"/>
                  </a:cubicBezTo>
                  <a:cubicBezTo>
                    <a:pt x="610" y="315"/>
                    <a:pt x="610" y="315"/>
                    <a:pt x="610" y="315"/>
                  </a:cubicBezTo>
                  <a:cubicBezTo>
                    <a:pt x="610" y="316"/>
                    <a:pt x="610" y="316"/>
                    <a:pt x="610" y="316"/>
                  </a:cubicBezTo>
                  <a:cubicBezTo>
                    <a:pt x="610" y="316"/>
                    <a:pt x="610" y="316"/>
                    <a:pt x="610" y="316"/>
                  </a:cubicBezTo>
                  <a:cubicBezTo>
                    <a:pt x="610" y="318"/>
                    <a:pt x="610" y="318"/>
                    <a:pt x="610" y="318"/>
                  </a:cubicBezTo>
                  <a:cubicBezTo>
                    <a:pt x="610" y="319"/>
                    <a:pt x="610" y="319"/>
                    <a:pt x="610" y="319"/>
                  </a:cubicBezTo>
                  <a:cubicBezTo>
                    <a:pt x="611" y="320"/>
                    <a:pt x="611" y="320"/>
                    <a:pt x="611" y="320"/>
                  </a:cubicBezTo>
                  <a:cubicBezTo>
                    <a:pt x="609" y="322"/>
                    <a:pt x="609" y="322"/>
                    <a:pt x="609" y="322"/>
                  </a:cubicBezTo>
                  <a:cubicBezTo>
                    <a:pt x="609" y="323"/>
                    <a:pt x="609" y="323"/>
                    <a:pt x="609" y="323"/>
                  </a:cubicBezTo>
                  <a:cubicBezTo>
                    <a:pt x="608" y="325"/>
                    <a:pt x="608" y="325"/>
                    <a:pt x="608" y="325"/>
                  </a:cubicBezTo>
                  <a:cubicBezTo>
                    <a:pt x="608" y="326"/>
                    <a:pt x="608" y="326"/>
                    <a:pt x="608" y="326"/>
                  </a:cubicBezTo>
                  <a:cubicBezTo>
                    <a:pt x="609" y="326"/>
                    <a:pt x="609" y="326"/>
                    <a:pt x="609" y="326"/>
                  </a:cubicBezTo>
                  <a:cubicBezTo>
                    <a:pt x="608" y="328"/>
                    <a:pt x="608" y="328"/>
                    <a:pt x="608" y="328"/>
                  </a:cubicBezTo>
                  <a:cubicBezTo>
                    <a:pt x="607" y="329"/>
                    <a:pt x="607" y="329"/>
                    <a:pt x="607" y="329"/>
                  </a:cubicBezTo>
                  <a:cubicBezTo>
                    <a:pt x="607" y="330"/>
                    <a:pt x="607" y="330"/>
                    <a:pt x="607" y="330"/>
                  </a:cubicBezTo>
                  <a:cubicBezTo>
                    <a:pt x="607" y="332"/>
                    <a:pt x="607" y="332"/>
                    <a:pt x="607" y="332"/>
                  </a:cubicBezTo>
                  <a:cubicBezTo>
                    <a:pt x="607" y="332"/>
                    <a:pt x="607" y="332"/>
                    <a:pt x="607" y="332"/>
                  </a:cubicBezTo>
                  <a:cubicBezTo>
                    <a:pt x="607" y="333"/>
                    <a:pt x="607" y="333"/>
                    <a:pt x="607" y="333"/>
                  </a:cubicBezTo>
                  <a:cubicBezTo>
                    <a:pt x="606" y="334"/>
                    <a:pt x="606" y="334"/>
                    <a:pt x="606" y="334"/>
                  </a:cubicBezTo>
                  <a:cubicBezTo>
                    <a:pt x="607" y="336"/>
                    <a:pt x="607" y="336"/>
                    <a:pt x="607" y="336"/>
                  </a:cubicBezTo>
                  <a:cubicBezTo>
                    <a:pt x="606" y="337"/>
                    <a:pt x="606" y="337"/>
                    <a:pt x="606" y="337"/>
                  </a:cubicBezTo>
                  <a:cubicBezTo>
                    <a:pt x="606" y="338"/>
                    <a:pt x="606" y="338"/>
                    <a:pt x="606" y="338"/>
                  </a:cubicBezTo>
                  <a:cubicBezTo>
                    <a:pt x="607" y="339"/>
                    <a:pt x="607" y="339"/>
                    <a:pt x="607" y="339"/>
                  </a:cubicBezTo>
                  <a:cubicBezTo>
                    <a:pt x="606" y="340"/>
                    <a:pt x="606" y="340"/>
                    <a:pt x="606" y="340"/>
                  </a:cubicBezTo>
                  <a:cubicBezTo>
                    <a:pt x="605" y="341"/>
                    <a:pt x="605" y="341"/>
                    <a:pt x="605" y="341"/>
                  </a:cubicBezTo>
                  <a:cubicBezTo>
                    <a:pt x="605" y="342"/>
                    <a:pt x="605" y="342"/>
                    <a:pt x="605" y="342"/>
                  </a:cubicBezTo>
                  <a:cubicBezTo>
                    <a:pt x="604" y="343"/>
                    <a:pt x="604" y="343"/>
                    <a:pt x="604" y="343"/>
                  </a:cubicBezTo>
                  <a:cubicBezTo>
                    <a:pt x="604" y="344"/>
                    <a:pt x="604" y="344"/>
                    <a:pt x="604" y="344"/>
                  </a:cubicBezTo>
                  <a:cubicBezTo>
                    <a:pt x="602" y="346"/>
                    <a:pt x="602" y="346"/>
                    <a:pt x="602" y="346"/>
                  </a:cubicBezTo>
                  <a:cubicBezTo>
                    <a:pt x="601" y="350"/>
                    <a:pt x="601" y="350"/>
                    <a:pt x="601" y="350"/>
                  </a:cubicBezTo>
                  <a:cubicBezTo>
                    <a:pt x="601" y="350"/>
                    <a:pt x="601" y="350"/>
                    <a:pt x="601" y="350"/>
                  </a:cubicBezTo>
                  <a:cubicBezTo>
                    <a:pt x="601" y="351"/>
                    <a:pt x="601" y="351"/>
                    <a:pt x="601" y="351"/>
                  </a:cubicBezTo>
                  <a:cubicBezTo>
                    <a:pt x="601" y="352"/>
                    <a:pt x="601" y="352"/>
                    <a:pt x="601" y="352"/>
                  </a:cubicBezTo>
                  <a:cubicBezTo>
                    <a:pt x="601" y="352"/>
                    <a:pt x="601" y="352"/>
                    <a:pt x="601" y="352"/>
                  </a:cubicBezTo>
                  <a:cubicBezTo>
                    <a:pt x="599" y="353"/>
                    <a:pt x="599" y="353"/>
                    <a:pt x="599" y="353"/>
                  </a:cubicBezTo>
                  <a:cubicBezTo>
                    <a:pt x="599" y="354"/>
                    <a:pt x="599" y="354"/>
                    <a:pt x="599" y="354"/>
                  </a:cubicBezTo>
                  <a:cubicBezTo>
                    <a:pt x="598" y="355"/>
                    <a:pt x="598" y="355"/>
                    <a:pt x="598" y="355"/>
                  </a:cubicBezTo>
                  <a:cubicBezTo>
                    <a:pt x="598" y="356"/>
                    <a:pt x="598" y="356"/>
                    <a:pt x="598" y="356"/>
                  </a:cubicBezTo>
                  <a:cubicBezTo>
                    <a:pt x="598" y="357"/>
                    <a:pt x="598" y="357"/>
                    <a:pt x="598" y="357"/>
                  </a:cubicBezTo>
                  <a:cubicBezTo>
                    <a:pt x="598" y="357"/>
                    <a:pt x="598" y="357"/>
                    <a:pt x="598" y="357"/>
                  </a:cubicBezTo>
                  <a:cubicBezTo>
                    <a:pt x="597" y="359"/>
                    <a:pt x="597" y="359"/>
                    <a:pt x="597" y="359"/>
                  </a:cubicBezTo>
                  <a:cubicBezTo>
                    <a:pt x="597" y="359"/>
                    <a:pt x="597" y="359"/>
                    <a:pt x="597" y="359"/>
                  </a:cubicBezTo>
                  <a:cubicBezTo>
                    <a:pt x="596" y="359"/>
                    <a:pt x="596" y="359"/>
                    <a:pt x="596" y="359"/>
                  </a:cubicBezTo>
                  <a:cubicBezTo>
                    <a:pt x="596" y="360"/>
                    <a:pt x="596" y="360"/>
                    <a:pt x="596" y="360"/>
                  </a:cubicBezTo>
                  <a:cubicBezTo>
                    <a:pt x="596" y="361"/>
                    <a:pt x="596" y="361"/>
                    <a:pt x="596" y="361"/>
                  </a:cubicBezTo>
                  <a:cubicBezTo>
                    <a:pt x="595" y="361"/>
                    <a:pt x="595" y="361"/>
                    <a:pt x="595" y="361"/>
                  </a:cubicBezTo>
                  <a:cubicBezTo>
                    <a:pt x="595" y="362"/>
                    <a:pt x="595" y="362"/>
                    <a:pt x="595" y="362"/>
                  </a:cubicBezTo>
                  <a:cubicBezTo>
                    <a:pt x="594" y="364"/>
                    <a:pt x="594" y="364"/>
                    <a:pt x="594" y="364"/>
                  </a:cubicBezTo>
                  <a:cubicBezTo>
                    <a:pt x="593" y="365"/>
                    <a:pt x="593" y="365"/>
                    <a:pt x="593" y="365"/>
                  </a:cubicBezTo>
                  <a:cubicBezTo>
                    <a:pt x="592" y="365"/>
                    <a:pt x="592" y="365"/>
                    <a:pt x="592" y="365"/>
                  </a:cubicBezTo>
                  <a:cubicBezTo>
                    <a:pt x="592" y="366"/>
                    <a:pt x="592" y="366"/>
                    <a:pt x="592" y="366"/>
                  </a:cubicBezTo>
                  <a:cubicBezTo>
                    <a:pt x="590" y="366"/>
                    <a:pt x="590" y="366"/>
                    <a:pt x="590" y="366"/>
                  </a:cubicBezTo>
                  <a:cubicBezTo>
                    <a:pt x="589" y="368"/>
                    <a:pt x="589" y="368"/>
                    <a:pt x="589" y="368"/>
                  </a:cubicBezTo>
                  <a:cubicBezTo>
                    <a:pt x="588" y="367"/>
                    <a:pt x="588" y="367"/>
                    <a:pt x="588" y="367"/>
                  </a:cubicBezTo>
                  <a:cubicBezTo>
                    <a:pt x="588" y="367"/>
                    <a:pt x="588" y="367"/>
                    <a:pt x="588" y="367"/>
                  </a:cubicBezTo>
                  <a:cubicBezTo>
                    <a:pt x="586" y="366"/>
                    <a:pt x="586" y="366"/>
                    <a:pt x="586" y="366"/>
                  </a:cubicBezTo>
                  <a:cubicBezTo>
                    <a:pt x="584" y="366"/>
                    <a:pt x="584" y="366"/>
                    <a:pt x="584" y="366"/>
                  </a:cubicBezTo>
                  <a:cubicBezTo>
                    <a:pt x="584" y="364"/>
                    <a:pt x="584" y="364"/>
                    <a:pt x="584" y="364"/>
                  </a:cubicBezTo>
                  <a:cubicBezTo>
                    <a:pt x="583" y="364"/>
                    <a:pt x="583" y="364"/>
                    <a:pt x="583" y="364"/>
                  </a:cubicBezTo>
                  <a:cubicBezTo>
                    <a:pt x="582" y="364"/>
                    <a:pt x="582" y="364"/>
                    <a:pt x="582" y="364"/>
                  </a:cubicBezTo>
                  <a:cubicBezTo>
                    <a:pt x="581" y="364"/>
                    <a:pt x="581" y="364"/>
                    <a:pt x="581" y="364"/>
                  </a:cubicBezTo>
                  <a:cubicBezTo>
                    <a:pt x="580" y="364"/>
                    <a:pt x="580" y="364"/>
                    <a:pt x="580" y="364"/>
                  </a:cubicBezTo>
                  <a:cubicBezTo>
                    <a:pt x="580" y="365"/>
                    <a:pt x="580" y="365"/>
                    <a:pt x="580" y="365"/>
                  </a:cubicBezTo>
                  <a:cubicBezTo>
                    <a:pt x="579" y="366"/>
                    <a:pt x="579" y="366"/>
                    <a:pt x="579" y="366"/>
                  </a:cubicBezTo>
                  <a:cubicBezTo>
                    <a:pt x="579" y="368"/>
                    <a:pt x="579" y="368"/>
                    <a:pt x="579" y="368"/>
                  </a:cubicBezTo>
                  <a:cubicBezTo>
                    <a:pt x="579" y="368"/>
                    <a:pt x="579" y="368"/>
                    <a:pt x="579" y="368"/>
                  </a:cubicBezTo>
                  <a:cubicBezTo>
                    <a:pt x="578" y="370"/>
                    <a:pt x="578" y="370"/>
                    <a:pt x="578" y="370"/>
                  </a:cubicBezTo>
                  <a:cubicBezTo>
                    <a:pt x="578" y="369"/>
                    <a:pt x="578" y="369"/>
                    <a:pt x="578" y="369"/>
                  </a:cubicBezTo>
                  <a:cubicBezTo>
                    <a:pt x="576" y="370"/>
                    <a:pt x="576" y="370"/>
                    <a:pt x="576" y="370"/>
                  </a:cubicBezTo>
                  <a:cubicBezTo>
                    <a:pt x="576" y="371"/>
                    <a:pt x="576" y="371"/>
                    <a:pt x="576" y="371"/>
                  </a:cubicBezTo>
                  <a:cubicBezTo>
                    <a:pt x="575" y="371"/>
                    <a:pt x="575" y="371"/>
                    <a:pt x="575" y="371"/>
                  </a:cubicBezTo>
                  <a:close/>
                  <a:moveTo>
                    <a:pt x="187" y="375"/>
                  </a:moveTo>
                  <a:cubicBezTo>
                    <a:pt x="186" y="374"/>
                    <a:pt x="186" y="374"/>
                    <a:pt x="186" y="374"/>
                  </a:cubicBezTo>
                  <a:cubicBezTo>
                    <a:pt x="179" y="375"/>
                    <a:pt x="179" y="375"/>
                    <a:pt x="179" y="375"/>
                  </a:cubicBezTo>
                  <a:cubicBezTo>
                    <a:pt x="187" y="375"/>
                    <a:pt x="187" y="375"/>
                    <a:pt x="187" y="375"/>
                  </a:cubicBezTo>
                  <a:close/>
                  <a:moveTo>
                    <a:pt x="658" y="353"/>
                  </a:moveTo>
                  <a:cubicBezTo>
                    <a:pt x="659" y="353"/>
                    <a:pt x="659" y="353"/>
                    <a:pt x="659" y="353"/>
                  </a:cubicBezTo>
                  <a:cubicBezTo>
                    <a:pt x="660" y="353"/>
                    <a:pt x="660" y="353"/>
                    <a:pt x="660" y="353"/>
                  </a:cubicBezTo>
                  <a:cubicBezTo>
                    <a:pt x="660" y="352"/>
                    <a:pt x="660" y="352"/>
                    <a:pt x="660" y="352"/>
                  </a:cubicBezTo>
                  <a:cubicBezTo>
                    <a:pt x="659" y="352"/>
                    <a:pt x="659" y="352"/>
                    <a:pt x="659" y="352"/>
                  </a:cubicBezTo>
                  <a:cubicBezTo>
                    <a:pt x="658" y="353"/>
                    <a:pt x="658" y="353"/>
                    <a:pt x="658" y="353"/>
                  </a:cubicBezTo>
                  <a:close/>
                  <a:moveTo>
                    <a:pt x="37" y="52"/>
                  </a:moveTo>
                  <a:cubicBezTo>
                    <a:pt x="37" y="51"/>
                    <a:pt x="37" y="51"/>
                    <a:pt x="37" y="51"/>
                  </a:cubicBezTo>
                  <a:cubicBezTo>
                    <a:pt x="36" y="49"/>
                    <a:pt x="36" y="49"/>
                    <a:pt x="36" y="49"/>
                  </a:cubicBezTo>
                  <a:cubicBezTo>
                    <a:pt x="36" y="48"/>
                    <a:pt x="36" y="48"/>
                    <a:pt x="36" y="48"/>
                  </a:cubicBezTo>
                  <a:cubicBezTo>
                    <a:pt x="35" y="48"/>
                    <a:pt x="35" y="48"/>
                    <a:pt x="35" y="48"/>
                  </a:cubicBezTo>
                  <a:cubicBezTo>
                    <a:pt x="35" y="47"/>
                    <a:pt x="35" y="47"/>
                    <a:pt x="35" y="47"/>
                  </a:cubicBezTo>
                  <a:cubicBezTo>
                    <a:pt x="36" y="46"/>
                    <a:pt x="36" y="46"/>
                    <a:pt x="36" y="46"/>
                  </a:cubicBezTo>
                  <a:cubicBezTo>
                    <a:pt x="37" y="45"/>
                    <a:pt x="37" y="45"/>
                    <a:pt x="37" y="45"/>
                  </a:cubicBezTo>
                  <a:cubicBezTo>
                    <a:pt x="38" y="45"/>
                    <a:pt x="38" y="45"/>
                    <a:pt x="38" y="45"/>
                  </a:cubicBezTo>
                  <a:cubicBezTo>
                    <a:pt x="39" y="45"/>
                    <a:pt x="39" y="45"/>
                    <a:pt x="39" y="45"/>
                  </a:cubicBezTo>
                  <a:cubicBezTo>
                    <a:pt x="40" y="45"/>
                    <a:pt x="40" y="45"/>
                    <a:pt x="40" y="45"/>
                  </a:cubicBezTo>
                  <a:cubicBezTo>
                    <a:pt x="40" y="46"/>
                    <a:pt x="40" y="46"/>
                    <a:pt x="40" y="46"/>
                  </a:cubicBezTo>
                  <a:cubicBezTo>
                    <a:pt x="42" y="46"/>
                    <a:pt x="42" y="46"/>
                    <a:pt x="42" y="46"/>
                  </a:cubicBezTo>
                  <a:cubicBezTo>
                    <a:pt x="43" y="46"/>
                    <a:pt x="43" y="46"/>
                    <a:pt x="43" y="46"/>
                  </a:cubicBezTo>
                  <a:cubicBezTo>
                    <a:pt x="43" y="46"/>
                    <a:pt x="43" y="46"/>
                    <a:pt x="43" y="46"/>
                  </a:cubicBezTo>
                  <a:cubicBezTo>
                    <a:pt x="44" y="46"/>
                    <a:pt x="44" y="46"/>
                    <a:pt x="44" y="46"/>
                  </a:cubicBezTo>
                  <a:cubicBezTo>
                    <a:pt x="43" y="45"/>
                    <a:pt x="43" y="45"/>
                    <a:pt x="43" y="45"/>
                  </a:cubicBezTo>
                  <a:cubicBezTo>
                    <a:pt x="42" y="45"/>
                    <a:pt x="42" y="45"/>
                    <a:pt x="42" y="45"/>
                  </a:cubicBezTo>
                  <a:cubicBezTo>
                    <a:pt x="39" y="43"/>
                    <a:pt x="39" y="43"/>
                    <a:pt x="39" y="43"/>
                  </a:cubicBezTo>
                  <a:cubicBezTo>
                    <a:pt x="36" y="43"/>
                    <a:pt x="36" y="43"/>
                    <a:pt x="36" y="43"/>
                  </a:cubicBezTo>
                  <a:cubicBezTo>
                    <a:pt x="35" y="43"/>
                    <a:pt x="35" y="43"/>
                    <a:pt x="35" y="43"/>
                  </a:cubicBezTo>
                  <a:cubicBezTo>
                    <a:pt x="33" y="45"/>
                    <a:pt x="33" y="45"/>
                    <a:pt x="33" y="45"/>
                  </a:cubicBezTo>
                  <a:cubicBezTo>
                    <a:pt x="32" y="46"/>
                    <a:pt x="32" y="46"/>
                    <a:pt x="32" y="46"/>
                  </a:cubicBezTo>
                  <a:cubicBezTo>
                    <a:pt x="31" y="46"/>
                    <a:pt x="31" y="46"/>
                    <a:pt x="31" y="46"/>
                  </a:cubicBezTo>
                  <a:cubicBezTo>
                    <a:pt x="29" y="47"/>
                    <a:pt x="29" y="47"/>
                    <a:pt x="29" y="47"/>
                  </a:cubicBezTo>
                  <a:cubicBezTo>
                    <a:pt x="29" y="50"/>
                    <a:pt x="29" y="50"/>
                    <a:pt x="29" y="50"/>
                  </a:cubicBezTo>
                  <a:cubicBezTo>
                    <a:pt x="30" y="51"/>
                    <a:pt x="30" y="51"/>
                    <a:pt x="30" y="51"/>
                  </a:cubicBezTo>
                  <a:cubicBezTo>
                    <a:pt x="32" y="50"/>
                    <a:pt x="32" y="50"/>
                    <a:pt x="32" y="50"/>
                  </a:cubicBezTo>
                  <a:cubicBezTo>
                    <a:pt x="33" y="51"/>
                    <a:pt x="33" y="51"/>
                    <a:pt x="33" y="51"/>
                  </a:cubicBezTo>
                  <a:cubicBezTo>
                    <a:pt x="33" y="51"/>
                    <a:pt x="33" y="51"/>
                    <a:pt x="33" y="51"/>
                  </a:cubicBezTo>
                  <a:cubicBezTo>
                    <a:pt x="34" y="52"/>
                    <a:pt x="34" y="52"/>
                    <a:pt x="34" y="52"/>
                  </a:cubicBezTo>
                  <a:cubicBezTo>
                    <a:pt x="34" y="51"/>
                    <a:pt x="34" y="51"/>
                    <a:pt x="34" y="51"/>
                  </a:cubicBezTo>
                  <a:cubicBezTo>
                    <a:pt x="34" y="50"/>
                    <a:pt x="34" y="50"/>
                    <a:pt x="34" y="50"/>
                  </a:cubicBezTo>
                  <a:cubicBezTo>
                    <a:pt x="35" y="50"/>
                    <a:pt x="35" y="50"/>
                    <a:pt x="35" y="50"/>
                  </a:cubicBezTo>
                  <a:cubicBezTo>
                    <a:pt x="36" y="50"/>
                    <a:pt x="36" y="50"/>
                    <a:pt x="36" y="50"/>
                  </a:cubicBezTo>
                  <a:cubicBezTo>
                    <a:pt x="36" y="52"/>
                    <a:pt x="36" y="52"/>
                    <a:pt x="36" y="52"/>
                  </a:cubicBezTo>
                  <a:cubicBezTo>
                    <a:pt x="37" y="52"/>
                    <a:pt x="37" y="52"/>
                    <a:pt x="37" y="52"/>
                  </a:cubicBezTo>
                  <a:cubicBezTo>
                    <a:pt x="37" y="52"/>
                    <a:pt x="37" y="52"/>
                    <a:pt x="37" y="52"/>
                  </a:cubicBezTo>
                  <a:close/>
                  <a:moveTo>
                    <a:pt x="46" y="37"/>
                  </a:moveTo>
                  <a:cubicBezTo>
                    <a:pt x="46" y="36"/>
                    <a:pt x="46" y="36"/>
                    <a:pt x="46" y="36"/>
                  </a:cubicBezTo>
                  <a:cubicBezTo>
                    <a:pt x="47" y="35"/>
                    <a:pt x="47" y="35"/>
                    <a:pt x="47" y="35"/>
                  </a:cubicBezTo>
                  <a:cubicBezTo>
                    <a:pt x="48" y="35"/>
                    <a:pt x="48" y="35"/>
                    <a:pt x="48" y="35"/>
                  </a:cubicBezTo>
                  <a:cubicBezTo>
                    <a:pt x="48" y="36"/>
                    <a:pt x="48" y="36"/>
                    <a:pt x="48" y="36"/>
                  </a:cubicBezTo>
                  <a:cubicBezTo>
                    <a:pt x="48" y="36"/>
                    <a:pt x="48" y="36"/>
                    <a:pt x="48" y="36"/>
                  </a:cubicBezTo>
                  <a:cubicBezTo>
                    <a:pt x="48" y="37"/>
                    <a:pt x="48" y="37"/>
                    <a:pt x="48" y="37"/>
                  </a:cubicBezTo>
                  <a:cubicBezTo>
                    <a:pt x="46" y="37"/>
                    <a:pt x="46" y="37"/>
                    <a:pt x="46" y="37"/>
                  </a:cubicBezTo>
                  <a:cubicBezTo>
                    <a:pt x="46" y="37"/>
                    <a:pt x="46" y="37"/>
                    <a:pt x="46" y="37"/>
                  </a:cubicBezTo>
                  <a:close/>
                  <a:moveTo>
                    <a:pt x="44" y="57"/>
                  </a:moveTo>
                  <a:cubicBezTo>
                    <a:pt x="44" y="57"/>
                    <a:pt x="44" y="57"/>
                    <a:pt x="44" y="57"/>
                  </a:cubicBezTo>
                  <a:cubicBezTo>
                    <a:pt x="45" y="57"/>
                    <a:pt x="45" y="57"/>
                    <a:pt x="45" y="57"/>
                  </a:cubicBezTo>
                  <a:cubicBezTo>
                    <a:pt x="45" y="56"/>
                    <a:pt x="45" y="56"/>
                    <a:pt x="45" y="56"/>
                  </a:cubicBezTo>
                  <a:cubicBezTo>
                    <a:pt x="45" y="55"/>
                    <a:pt x="45" y="55"/>
                    <a:pt x="45" y="55"/>
                  </a:cubicBezTo>
                  <a:cubicBezTo>
                    <a:pt x="46" y="55"/>
                    <a:pt x="46" y="55"/>
                    <a:pt x="46" y="55"/>
                  </a:cubicBezTo>
                  <a:cubicBezTo>
                    <a:pt x="46" y="55"/>
                    <a:pt x="46" y="55"/>
                    <a:pt x="46" y="55"/>
                  </a:cubicBezTo>
                  <a:cubicBezTo>
                    <a:pt x="47" y="55"/>
                    <a:pt x="47" y="55"/>
                    <a:pt x="47" y="55"/>
                  </a:cubicBezTo>
                  <a:cubicBezTo>
                    <a:pt x="47" y="53"/>
                    <a:pt x="47" y="53"/>
                    <a:pt x="47" y="53"/>
                  </a:cubicBezTo>
                  <a:cubicBezTo>
                    <a:pt x="47" y="52"/>
                    <a:pt x="47" y="52"/>
                    <a:pt x="47" y="52"/>
                  </a:cubicBezTo>
                  <a:cubicBezTo>
                    <a:pt x="46" y="51"/>
                    <a:pt x="46" y="51"/>
                    <a:pt x="46" y="51"/>
                  </a:cubicBezTo>
                  <a:cubicBezTo>
                    <a:pt x="46" y="51"/>
                    <a:pt x="46" y="51"/>
                    <a:pt x="46" y="51"/>
                  </a:cubicBezTo>
                  <a:cubicBezTo>
                    <a:pt x="47" y="50"/>
                    <a:pt x="47" y="50"/>
                    <a:pt x="47" y="50"/>
                  </a:cubicBezTo>
                  <a:cubicBezTo>
                    <a:pt x="48" y="50"/>
                    <a:pt x="48" y="50"/>
                    <a:pt x="48" y="50"/>
                  </a:cubicBezTo>
                  <a:cubicBezTo>
                    <a:pt x="50" y="50"/>
                    <a:pt x="50" y="50"/>
                    <a:pt x="50" y="50"/>
                  </a:cubicBezTo>
                  <a:cubicBezTo>
                    <a:pt x="50" y="50"/>
                    <a:pt x="50" y="50"/>
                    <a:pt x="50" y="50"/>
                  </a:cubicBezTo>
                  <a:cubicBezTo>
                    <a:pt x="50" y="49"/>
                    <a:pt x="50" y="49"/>
                    <a:pt x="50" y="49"/>
                  </a:cubicBezTo>
                  <a:cubicBezTo>
                    <a:pt x="50" y="49"/>
                    <a:pt x="50" y="49"/>
                    <a:pt x="50" y="49"/>
                  </a:cubicBezTo>
                  <a:cubicBezTo>
                    <a:pt x="49" y="48"/>
                    <a:pt x="49" y="48"/>
                    <a:pt x="49" y="48"/>
                  </a:cubicBezTo>
                  <a:cubicBezTo>
                    <a:pt x="49" y="48"/>
                    <a:pt x="49" y="48"/>
                    <a:pt x="49" y="48"/>
                  </a:cubicBezTo>
                  <a:cubicBezTo>
                    <a:pt x="48" y="48"/>
                    <a:pt x="48" y="48"/>
                    <a:pt x="48" y="48"/>
                  </a:cubicBezTo>
                  <a:cubicBezTo>
                    <a:pt x="48" y="47"/>
                    <a:pt x="48" y="47"/>
                    <a:pt x="48" y="47"/>
                  </a:cubicBezTo>
                  <a:cubicBezTo>
                    <a:pt x="49" y="47"/>
                    <a:pt x="49" y="47"/>
                    <a:pt x="49" y="47"/>
                  </a:cubicBezTo>
                  <a:cubicBezTo>
                    <a:pt x="50" y="47"/>
                    <a:pt x="50" y="47"/>
                    <a:pt x="50" y="47"/>
                  </a:cubicBezTo>
                  <a:cubicBezTo>
                    <a:pt x="50" y="47"/>
                    <a:pt x="50" y="47"/>
                    <a:pt x="50" y="47"/>
                  </a:cubicBezTo>
                  <a:cubicBezTo>
                    <a:pt x="50" y="47"/>
                    <a:pt x="50" y="47"/>
                    <a:pt x="50" y="47"/>
                  </a:cubicBezTo>
                  <a:cubicBezTo>
                    <a:pt x="51" y="47"/>
                    <a:pt x="51" y="47"/>
                    <a:pt x="51" y="47"/>
                  </a:cubicBezTo>
                  <a:cubicBezTo>
                    <a:pt x="52" y="46"/>
                    <a:pt x="52" y="46"/>
                    <a:pt x="52" y="46"/>
                  </a:cubicBezTo>
                  <a:cubicBezTo>
                    <a:pt x="53" y="45"/>
                    <a:pt x="53" y="45"/>
                    <a:pt x="53" y="45"/>
                  </a:cubicBezTo>
                  <a:cubicBezTo>
                    <a:pt x="53" y="45"/>
                    <a:pt x="53" y="45"/>
                    <a:pt x="53" y="45"/>
                  </a:cubicBezTo>
                  <a:cubicBezTo>
                    <a:pt x="52" y="44"/>
                    <a:pt x="52" y="44"/>
                    <a:pt x="52" y="44"/>
                  </a:cubicBezTo>
                  <a:cubicBezTo>
                    <a:pt x="52" y="44"/>
                    <a:pt x="52" y="44"/>
                    <a:pt x="52" y="44"/>
                  </a:cubicBezTo>
                  <a:cubicBezTo>
                    <a:pt x="51" y="43"/>
                    <a:pt x="51" y="43"/>
                    <a:pt x="51" y="43"/>
                  </a:cubicBezTo>
                  <a:cubicBezTo>
                    <a:pt x="51" y="42"/>
                    <a:pt x="51" y="42"/>
                    <a:pt x="51" y="42"/>
                  </a:cubicBezTo>
                  <a:cubicBezTo>
                    <a:pt x="50" y="42"/>
                    <a:pt x="50" y="42"/>
                    <a:pt x="50" y="42"/>
                  </a:cubicBezTo>
                  <a:cubicBezTo>
                    <a:pt x="49" y="42"/>
                    <a:pt x="49" y="42"/>
                    <a:pt x="49" y="42"/>
                  </a:cubicBezTo>
                  <a:cubicBezTo>
                    <a:pt x="48" y="44"/>
                    <a:pt x="48" y="44"/>
                    <a:pt x="48" y="44"/>
                  </a:cubicBezTo>
                  <a:cubicBezTo>
                    <a:pt x="48" y="44"/>
                    <a:pt x="48" y="44"/>
                    <a:pt x="48" y="44"/>
                  </a:cubicBezTo>
                  <a:cubicBezTo>
                    <a:pt x="48" y="43"/>
                    <a:pt x="48" y="43"/>
                    <a:pt x="48" y="43"/>
                  </a:cubicBezTo>
                  <a:cubicBezTo>
                    <a:pt x="48" y="42"/>
                    <a:pt x="48" y="42"/>
                    <a:pt x="48" y="42"/>
                  </a:cubicBezTo>
                  <a:cubicBezTo>
                    <a:pt x="49" y="42"/>
                    <a:pt x="49" y="42"/>
                    <a:pt x="49" y="42"/>
                  </a:cubicBezTo>
                  <a:cubicBezTo>
                    <a:pt x="49" y="41"/>
                    <a:pt x="49" y="41"/>
                    <a:pt x="49" y="41"/>
                  </a:cubicBezTo>
                  <a:cubicBezTo>
                    <a:pt x="49" y="39"/>
                    <a:pt x="49" y="39"/>
                    <a:pt x="49" y="39"/>
                  </a:cubicBezTo>
                  <a:cubicBezTo>
                    <a:pt x="49" y="39"/>
                    <a:pt x="49" y="39"/>
                    <a:pt x="49" y="39"/>
                  </a:cubicBezTo>
                  <a:cubicBezTo>
                    <a:pt x="48" y="40"/>
                    <a:pt x="48" y="40"/>
                    <a:pt x="48" y="40"/>
                  </a:cubicBezTo>
                  <a:cubicBezTo>
                    <a:pt x="47" y="42"/>
                    <a:pt x="47" y="42"/>
                    <a:pt x="47" y="42"/>
                  </a:cubicBezTo>
                  <a:cubicBezTo>
                    <a:pt x="47" y="42"/>
                    <a:pt x="47" y="42"/>
                    <a:pt x="47" y="42"/>
                  </a:cubicBezTo>
                  <a:cubicBezTo>
                    <a:pt x="47" y="41"/>
                    <a:pt x="47" y="41"/>
                    <a:pt x="47" y="41"/>
                  </a:cubicBezTo>
                  <a:cubicBezTo>
                    <a:pt x="47" y="40"/>
                    <a:pt x="47" y="40"/>
                    <a:pt x="47" y="40"/>
                  </a:cubicBezTo>
                  <a:cubicBezTo>
                    <a:pt x="47" y="40"/>
                    <a:pt x="47" y="40"/>
                    <a:pt x="47" y="40"/>
                  </a:cubicBezTo>
                  <a:cubicBezTo>
                    <a:pt x="46" y="40"/>
                    <a:pt x="46" y="40"/>
                    <a:pt x="46" y="40"/>
                  </a:cubicBezTo>
                  <a:cubicBezTo>
                    <a:pt x="46" y="41"/>
                    <a:pt x="46" y="41"/>
                    <a:pt x="46" y="41"/>
                  </a:cubicBezTo>
                  <a:cubicBezTo>
                    <a:pt x="45" y="42"/>
                    <a:pt x="45" y="42"/>
                    <a:pt x="45" y="42"/>
                  </a:cubicBezTo>
                  <a:cubicBezTo>
                    <a:pt x="45" y="43"/>
                    <a:pt x="45" y="43"/>
                    <a:pt x="45" y="43"/>
                  </a:cubicBezTo>
                  <a:cubicBezTo>
                    <a:pt x="45" y="43"/>
                    <a:pt x="45" y="43"/>
                    <a:pt x="45" y="43"/>
                  </a:cubicBezTo>
                  <a:cubicBezTo>
                    <a:pt x="46" y="43"/>
                    <a:pt x="46" y="43"/>
                    <a:pt x="46" y="43"/>
                  </a:cubicBezTo>
                  <a:cubicBezTo>
                    <a:pt x="47" y="43"/>
                    <a:pt x="47" y="43"/>
                    <a:pt x="47" y="43"/>
                  </a:cubicBezTo>
                  <a:cubicBezTo>
                    <a:pt x="47" y="43"/>
                    <a:pt x="47" y="43"/>
                    <a:pt x="47" y="43"/>
                  </a:cubicBezTo>
                  <a:cubicBezTo>
                    <a:pt x="46" y="44"/>
                    <a:pt x="46" y="44"/>
                    <a:pt x="46" y="44"/>
                  </a:cubicBezTo>
                  <a:cubicBezTo>
                    <a:pt x="45" y="44"/>
                    <a:pt x="45" y="44"/>
                    <a:pt x="45" y="44"/>
                  </a:cubicBezTo>
                  <a:cubicBezTo>
                    <a:pt x="45" y="46"/>
                    <a:pt x="45" y="46"/>
                    <a:pt x="45" y="46"/>
                  </a:cubicBezTo>
                  <a:cubicBezTo>
                    <a:pt x="45" y="46"/>
                    <a:pt x="45" y="46"/>
                    <a:pt x="45" y="46"/>
                  </a:cubicBezTo>
                  <a:cubicBezTo>
                    <a:pt x="44" y="46"/>
                    <a:pt x="44" y="46"/>
                    <a:pt x="44" y="46"/>
                  </a:cubicBezTo>
                  <a:cubicBezTo>
                    <a:pt x="43" y="48"/>
                    <a:pt x="43" y="48"/>
                    <a:pt x="43" y="48"/>
                  </a:cubicBezTo>
                  <a:cubicBezTo>
                    <a:pt x="42" y="48"/>
                    <a:pt x="42" y="48"/>
                    <a:pt x="42" y="48"/>
                  </a:cubicBezTo>
                  <a:cubicBezTo>
                    <a:pt x="41" y="48"/>
                    <a:pt x="41" y="48"/>
                    <a:pt x="41" y="48"/>
                  </a:cubicBezTo>
                  <a:cubicBezTo>
                    <a:pt x="40" y="48"/>
                    <a:pt x="40" y="48"/>
                    <a:pt x="40" y="48"/>
                  </a:cubicBezTo>
                  <a:cubicBezTo>
                    <a:pt x="39" y="47"/>
                    <a:pt x="39" y="47"/>
                    <a:pt x="39" y="47"/>
                  </a:cubicBezTo>
                  <a:cubicBezTo>
                    <a:pt x="39" y="47"/>
                    <a:pt x="39" y="47"/>
                    <a:pt x="39" y="47"/>
                  </a:cubicBezTo>
                  <a:cubicBezTo>
                    <a:pt x="38" y="47"/>
                    <a:pt x="38" y="47"/>
                    <a:pt x="38" y="47"/>
                  </a:cubicBezTo>
                  <a:cubicBezTo>
                    <a:pt x="38" y="48"/>
                    <a:pt x="38" y="48"/>
                    <a:pt x="38" y="48"/>
                  </a:cubicBezTo>
                  <a:cubicBezTo>
                    <a:pt x="38" y="48"/>
                    <a:pt x="38" y="48"/>
                    <a:pt x="38" y="48"/>
                  </a:cubicBezTo>
                  <a:cubicBezTo>
                    <a:pt x="38" y="49"/>
                    <a:pt x="38" y="49"/>
                    <a:pt x="38" y="49"/>
                  </a:cubicBezTo>
                  <a:cubicBezTo>
                    <a:pt x="39" y="49"/>
                    <a:pt x="39" y="49"/>
                    <a:pt x="39" y="49"/>
                  </a:cubicBezTo>
                  <a:cubicBezTo>
                    <a:pt x="39" y="49"/>
                    <a:pt x="39" y="49"/>
                    <a:pt x="39" y="49"/>
                  </a:cubicBezTo>
                  <a:cubicBezTo>
                    <a:pt x="40" y="49"/>
                    <a:pt x="40" y="49"/>
                    <a:pt x="40" y="49"/>
                  </a:cubicBezTo>
                  <a:cubicBezTo>
                    <a:pt x="41" y="50"/>
                    <a:pt x="41" y="50"/>
                    <a:pt x="41" y="50"/>
                  </a:cubicBezTo>
                  <a:cubicBezTo>
                    <a:pt x="42" y="51"/>
                    <a:pt x="42" y="51"/>
                    <a:pt x="42" y="51"/>
                  </a:cubicBezTo>
                  <a:cubicBezTo>
                    <a:pt x="42" y="51"/>
                    <a:pt x="42" y="51"/>
                    <a:pt x="42" y="51"/>
                  </a:cubicBezTo>
                  <a:cubicBezTo>
                    <a:pt x="41" y="51"/>
                    <a:pt x="41" y="51"/>
                    <a:pt x="41" y="51"/>
                  </a:cubicBezTo>
                  <a:cubicBezTo>
                    <a:pt x="40" y="51"/>
                    <a:pt x="40" y="51"/>
                    <a:pt x="40" y="51"/>
                  </a:cubicBezTo>
                  <a:cubicBezTo>
                    <a:pt x="39" y="52"/>
                    <a:pt x="39" y="52"/>
                    <a:pt x="39" y="52"/>
                  </a:cubicBezTo>
                  <a:cubicBezTo>
                    <a:pt x="39" y="54"/>
                    <a:pt x="39" y="54"/>
                    <a:pt x="39" y="54"/>
                  </a:cubicBezTo>
                  <a:cubicBezTo>
                    <a:pt x="40" y="55"/>
                    <a:pt x="40" y="55"/>
                    <a:pt x="40" y="55"/>
                  </a:cubicBezTo>
                  <a:cubicBezTo>
                    <a:pt x="40" y="56"/>
                    <a:pt x="40" y="56"/>
                    <a:pt x="40" y="56"/>
                  </a:cubicBezTo>
                  <a:cubicBezTo>
                    <a:pt x="40" y="56"/>
                    <a:pt x="40" y="56"/>
                    <a:pt x="40" y="56"/>
                  </a:cubicBezTo>
                  <a:cubicBezTo>
                    <a:pt x="41" y="56"/>
                    <a:pt x="41" y="56"/>
                    <a:pt x="41" y="56"/>
                  </a:cubicBezTo>
                  <a:cubicBezTo>
                    <a:pt x="42" y="56"/>
                    <a:pt x="42" y="56"/>
                    <a:pt x="42" y="56"/>
                  </a:cubicBezTo>
                  <a:cubicBezTo>
                    <a:pt x="42" y="55"/>
                    <a:pt x="42" y="55"/>
                    <a:pt x="42" y="55"/>
                  </a:cubicBezTo>
                  <a:cubicBezTo>
                    <a:pt x="42" y="54"/>
                    <a:pt x="42" y="54"/>
                    <a:pt x="42" y="54"/>
                  </a:cubicBezTo>
                  <a:cubicBezTo>
                    <a:pt x="43" y="54"/>
                    <a:pt x="43" y="54"/>
                    <a:pt x="43" y="54"/>
                  </a:cubicBezTo>
                  <a:cubicBezTo>
                    <a:pt x="44" y="55"/>
                    <a:pt x="44" y="55"/>
                    <a:pt x="44" y="55"/>
                  </a:cubicBezTo>
                  <a:cubicBezTo>
                    <a:pt x="44" y="57"/>
                    <a:pt x="44" y="57"/>
                    <a:pt x="44" y="57"/>
                  </a:cubicBezTo>
                  <a:close/>
                  <a:moveTo>
                    <a:pt x="51" y="55"/>
                  </a:moveTo>
                  <a:cubicBezTo>
                    <a:pt x="51" y="54"/>
                    <a:pt x="51" y="54"/>
                    <a:pt x="51" y="54"/>
                  </a:cubicBezTo>
                  <a:cubicBezTo>
                    <a:pt x="52" y="53"/>
                    <a:pt x="52" y="53"/>
                    <a:pt x="52" y="53"/>
                  </a:cubicBezTo>
                  <a:cubicBezTo>
                    <a:pt x="52" y="53"/>
                    <a:pt x="52" y="53"/>
                    <a:pt x="52" y="53"/>
                  </a:cubicBezTo>
                  <a:cubicBezTo>
                    <a:pt x="51" y="52"/>
                    <a:pt x="51" y="52"/>
                    <a:pt x="51" y="52"/>
                  </a:cubicBezTo>
                  <a:cubicBezTo>
                    <a:pt x="50" y="52"/>
                    <a:pt x="50" y="52"/>
                    <a:pt x="50" y="52"/>
                  </a:cubicBezTo>
                  <a:cubicBezTo>
                    <a:pt x="49" y="53"/>
                    <a:pt x="49" y="53"/>
                    <a:pt x="49" y="53"/>
                  </a:cubicBezTo>
                  <a:cubicBezTo>
                    <a:pt x="49" y="54"/>
                    <a:pt x="49" y="54"/>
                    <a:pt x="49" y="54"/>
                  </a:cubicBezTo>
                  <a:cubicBezTo>
                    <a:pt x="49" y="54"/>
                    <a:pt x="49" y="54"/>
                    <a:pt x="49" y="54"/>
                  </a:cubicBezTo>
                  <a:cubicBezTo>
                    <a:pt x="51" y="55"/>
                    <a:pt x="51" y="55"/>
                    <a:pt x="51" y="55"/>
                  </a:cubicBezTo>
                  <a:close/>
                  <a:moveTo>
                    <a:pt x="53" y="58"/>
                  </a:moveTo>
                  <a:cubicBezTo>
                    <a:pt x="53" y="58"/>
                    <a:pt x="54" y="58"/>
                    <a:pt x="54" y="58"/>
                  </a:cubicBezTo>
                  <a:cubicBezTo>
                    <a:pt x="55" y="57"/>
                    <a:pt x="55" y="57"/>
                    <a:pt x="55" y="57"/>
                  </a:cubicBezTo>
                  <a:cubicBezTo>
                    <a:pt x="56" y="57"/>
                    <a:pt x="56" y="57"/>
                    <a:pt x="56" y="57"/>
                  </a:cubicBezTo>
                  <a:cubicBezTo>
                    <a:pt x="57" y="57"/>
                    <a:pt x="57" y="57"/>
                    <a:pt x="57" y="57"/>
                  </a:cubicBezTo>
                  <a:cubicBezTo>
                    <a:pt x="56" y="56"/>
                    <a:pt x="56" y="56"/>
                    <a:pt x="56" y="56"/>
                  </a:cubicBezTo>
                  <a:cubicBezTo>
                    <a:pt x="55" y="56"/>
                    <a:pt x="55" y="56"/>
                    <a:pt x="55" y="56"/>
                  </a:cubicBezTo>
                  <a:cubicBezTo>
                    <a:pt x="55" y="55"/>
                    <a:pt x="55" y="55"/>
                    <a:pt x="55" y="55"/>
                  </a:cubicBezTo>
                  <a:cubicBezTo>
                    <a:pt x="54" y="53"/>
                    <a:pt x="54" y="53"/>
                    <a:pt x="54" y="53"/>
                  </a:cubicBezTo>
                  <a:cubicBezTo>
                    <a:pt x="54" y="54"/>
                    <a:pt x="54" y="54"/>
                    <a:pt x="54" y="54"/>
                  </a:cubicBezTo>
                  <a:cubicBezTo>
                    <a:pt x="53" y="55"/>
                    <a:pt x="53" y="55"/>
                    <a:pt x="53" y="55"/>
                  </a:cubicBezTo>
                  <a:cubicBezTo>
                    <a:pt x="53" y="56"/>
                    <a:pt x="53" y="56"/>
                    <a:pt x="53" y="56"/>
                  </a:cubicBezTo>
                  <a:cubicBezTo>
                    <a:pt x="52" y="56"/>
                    <a:pt x="52" y="56"/>
                    <a:pt x="52" y="56"/>
                  </a:cubicBezTo>
                  <a:cubicBezTo>
                    <a:pt x="51" y="56"/>
                    <a:pt x="51" y="56"/>
                    <a:pt x="51" y="56"/>
                  </a:cubicBezTo>
                  <a:cubicBezTo>
                    <a:pt x="53" y="57"/>
                    <a:pt x="53" y="57"/>
                    <a:pt x="53" y="57"/>
                  </a:cubicBezTo>
                  <a:cubicBezTo>
                    <a:pt x="53" y="58"/>
                    <a:pt x="53" y="58"/>
                    <a:pt x="53" y="58"/>
                  </a:cubicBezTo>
                  <a:close/>
                  <a:moveTo>
                    <a:pt x="67" y="22"/>
                  </a:moveTo>
                  <a:cubicBezTo>
                    <a:pt x="68" y="21"/>
                    <a:pt x="68" y="21"/>
                    <a:pt x="68" y="21"/>
                  </a:cubicBezTo>
                  <a:cubicBezTo>
                    <a:pt x="69" y="21"/>
                    <a:pt x="69" y="21"/>
                    <a:pt x="69" y="21"/>
                  </a:cubicBezTo>
                  <a:cubicBezTo>
                    <a:pt x="70" y="21"/>
                    <a:pt x="70" y="21"/>
                    <a:pt x="70" y="21"/>
                  </a:cubicBezTo>
                  <a:cubicBezTo>
                    <a:pt x="70" y="20"/>
                    <a:pt x="70" y="20"/>
                    <a:pt x="70" y="20"/>
                  </a:cubicBezTo>
                  <a:cubicBezTo>
                    <a:pt x="70" y="20"/>
                    <a:pt x="70" y="20"/>
                    <a:pt x="70" y="20"/>
                  </a:cubicBezTo>
                  <a:cubicBezTo>
                    <a:pt x="70" y="19"/>
                    <a:pt x="70" y="19"/>
                    <a:pt x="70" y="19"/>
                  </a:cubicBezTo>
                  <a:cubicBezTo>
                    <a:pt x="69" y="18"/>
                    <a:pt x="69" y="18"/>
                    <a:pt x="69" y="18"/>
                  </a:cubicBezTo>
                  <a:cubicBezTo>
                    <a:pt x="68" y="19"/>
                    <a:pt x="68" y="19"/>
                    <a:pt x="68" y="19"/>
                  </a:cubicBezTo>
                  <a:cubicBezTo>
                    <a:pt x="67" y="19"/>
                    <a:pt x="67" y="19"/>
                    <a:pt x="67" y="19"/>
                  </a:cubicBezTo>
                  <a:cubicBezTo>
                    <a:pt x="66" y="20"/>
                    <a:pt x="66" y="20"/>
                    <a:pt x="66" y="20"/>
                  </a:cubicBezTo>
                  <a:cubicBezTo>
                    <a:pt x="66" y="20"/>
                    <a:pt x="66" y="20"/>
                    <a:pt x="66" y="20"/>
                  </a:cubicBezTo>
                  <a:cubicBezTo>
                    <a:pt x="66" y="20"/>
                    <a:pt x="66" y="20"/>
                    <a:pt x="66" y="20"/>
                  </a:cubicBezTo>
                  <a:cubicBezTo>
                    <a:pt x="67" y="21"/>
                    <a:pt x="67" y="21"/>
                    <a:pt x="67" y="21"/>
                  </a:cubicBezTo>
                  <a:cubicBezTo>
                    <a:pt x="67" y="21"/>
                    <a:pt x="67" y="22"/>
                    <a:pt x="67" y="22"/>
                  </a:cubicBezTo>
                  <a:close/>
                  <a:moveTo>
                    <a:pt x="68" y="24"/>
                  </a:moveTo>
                  <a:cubicBezTo>
                    <a:pt x="68" y="23"/>
                    <a:pt x="68" y="23"/>
                    <a:pt x="68" y="23"/>
                  </a:cubicBezTo>
                  <a:cubicBezTo>
                    <a:pt x="69" y="23"/>
                    <a:pt x="69" y="23"/>
                    <a:pt x="69" y="23"/>
                  </a:cubicBezTo>
                  <a:cubicBezTo>
                    <a:pt x="69" y="23"/>
                    <a:pt x="69" y="23"/>
                    <a:pt x="69" y="23"/>
                  </a:cubicBezTo>
                  <a:cubicBezTo>
                    <a:pt x="68" y="24"/>
                    <a:pt x="68" y="24"/>
                    <a:pt x="68" y="24"/>
                  </a:cubicBezTo>
                  <a:close/>
                  <a:moveTo>
                    <a:pt x="69" y="27"/>
                  </a:moveTo>
                  <a:cubicBezTo>
                    <a:pt x="69" y="26"/>
                    <a:pt x="69" y="26"/>
                    <a:pt x="69" y="26"/>
                  </a:cubicBezTo>
                  <a:cubicBezTo>
                    <a:pt x="70" y="26"/>
                    <a:pt x="70" y="26"/>
                    <a:pt x="70" y="26"/>
                  </a:cubicBezTo>
                  <a:cubicBezTo>
                    <a:pt x="70" y="25"/>
                    <a:pt x="70" y="25"/>
                    <a:pt x="70" y="25"/>
                  </a:cubicBezTo>
                  <a:cubicBezTo>
                    <a:pt x="70" y="25"/>
                    <a:pt x="70" y="25"/>
                    <a:pt x="70" y="25"/>
                  </a:cubicBezTo>
                  <a:cubicBezTo>
                    <a:pt x="69" y="25"/>
                    <a:pt x="69" y="25"/>
                    <a:pt x="69" y="25"/>
                  </a:cubicBezTo>
                  <a:cubicBezTo>
                    <a:pt x="68" y="25"/>
                    <a:pt x="68" y="25"/>
                    <a:pt x="68" y="25"/>
                  </a:cubicBezTo>
                  <a:cubicBezTo>
                    <a:pt x="67" y="24"/>
                    <a:pt x="67" y="24"/>
                    <a:pt x="67" y="24"/>
                  </a:cubicBezTo>
                  <a:cubicBezTo>
                    <a:pt x="67" y="24"/>
                    <a:pt x="67" y="24"/>
                    <a:pt x="67" y="24"/>
                  </a:cubicBezTo>
                  <a:cubicBezTo>
                    <a:pt x="66" y="25"/>
                    <a:pt x="66" y="25"/>
                    <a:pt x="66" y="25"/>
                  </a:cubicBezTo>
                  <a:cubicBezTo>
                    <a:pt x="65" y="26"/>
                    <a:pt x="65" y="26"/>
                    <a:pt x="65" y="26"/>
                  </a:cubicBezTo>
                  <a:cubicBezTo>
                    <a:pt x="64" y="26"/>
                    <a:pt x="64" y="26"/>
                    <a:pt x="64" y="26"/>
                  </a:cubicBezTo>
                  <a:cubicBezTo>
                    <a:pt x="65" y="27"/>
                    <a:pt x="65" y="27"/>
                    <a:pt x="65" y="27"/>
                  </a:cubicBezTo>
                  <a:cubicBezTo>
                    <a:pt x="66" y="27"/>
                    <a:pt x="66" y="27"/>
                    <a:pt x="66" y="27"/>
                  </a:cubicBezTo>
                  <a:cubicBezTo>
                    <a:pt x="67" y="27"/>
                    <a:pt x="67" y="27"/>
                    <a:pt x="67" y="27"/>
                  </a:cubicBezTo>
                  <a:cubicBezTo>
                    <a:pt x="67" y="27"/>
                    <a:pt x="67" y="27"/>
                    <a:pt x="67" y="27"/>
                  </a:cubicBezTo>
                  <a:cubicBezTo>
                    <a:pt x="68" y="27"/>
                    <a:pt x="68" y="27"/>
                    <a:pt x="68" y="27"/>
                  </a:cubicBezTo>
                  <a:cubicBezTo>
                    <a:pt x="69" y="27"/>
                    <a:pt x="69" y="27"/>
                    <a:pt x="69" y="27"/>
                  </a:cubicBezTo>
                  <a:close/>
                  <a:moveTo>
                    <a:pt x="71" y="27"/>
                  </a:moveTo>
                  <a:cubicBezTo>
                    <a:pt x="71" y="26"/>
                    <a:pt x="71" y="26"/>
                    <a:pt x="71" y="26"/>
                  </a:cubicBezTo>
                  <a:cubicBezTo>
                    <a:pt x="72" y="25"/>
                    <a:pt x="72" y="25"/>
                    <a:pt x="72" y="25"/>
                  </a:cubicBezTo>
                  <a:cubicBezTo>
                    <a:pt x="72" y="25"/>
                    <a:pt x="72" y="25"/>
                    <a:pt x="72" y="25"/>
                  </a:cubicBezTo>
                  <a:cubicBezTo>
                    <a:pt x="73" y="26"/>
                    <a:pt x="73" y="26"/>
                    <a:pt x="73" y="26"/>
                  </a:cubicBezTo>
                  <a:cubicBezTo>
                    <a:pt x="73" y="26"/>
                    <a:pt x="73" y="26"/>
                    <a:pt x="73" y="26"/>
                  </a:cubicBezTo>
                  <a:cubicBezTo>
                    <a:pt x="73" y="27"/>
                    <a:pt x="73" y="27"/>
                    <a:pt x="73" y="27"/>
                  </a:cubicBezTo>
                  <a:cubicBezTo>
                    <a:pt x="72" y="27"/>
                    <a:pt x="72" y="27"/>
                    <a:pt x="72" y="27"/>
                  </a:cubicBezTo>
                  <a:cubicBezTo>
                    <a:pt x="71" y="27"/>
                    <a:pt x="71" y="27"/>
                    <a:pt x="71" y="27"/>
                  </a:cubicBezTo>
                  <a:close/>
                  <a:moveTo>
                    <a:pt x="67" y="32"/>
                  </a:moveTo>
                  <a:cubicBezTo>
                    <a:pt x="68" y="31"/>
                    <a:pt x="68" y="31"/>
                    <a:pt x="68" y="31"/>
                  </a:cubicBezTo>
                  <a:cubicBezTo>
                    <a:pt x="69" y="30"/>
                    <a:pt x="69" y="30"/>
                    <a:pt x="69" y="30"/>
                  </a:cubicBezTo>
                  <a:cubicBezTo>
                    <a:pt x="70" y="29"/>
                    <a:pt x="70" y="29"/>
                    <a:pt x="70" y="29"/>
                  </a:cubicBezTo>
                  <a:cubicBezTo>
                    <a:pt x="70" y="28"/>
                    <a:pt x="70" y="28"/>
                    <a:pt x="70" y="28"/>
                  </a:cubicBezTo>
                  <a:cubicBezTo>
                    <a:pt x="69" y="28"/>
                    <a:pt x="69" y="28"/>
                    <a:pt x="69" y="28"/>
                  </a:cubicBezTo>
                  <a:cubicBezTo>
                    <a:pt x="67" y="29"/>
                    <a:pt x="67" y="29"/>
                    <a:pt x="67" y="29"/>
                  </a:cubicBezTo>
                  <a:cubicBezTo>
                    <a:pt x="66" y="28"/>
                    <a:pt x="66" y="28"/>
                    <a:pt x="66" y="28"/>
                  </a:cubicBezTo>
                  <a:cubicBezTo>
                    <a:pt x="65" y="28"/>
                    <a:pt x="65" y="28"/>
                    <a:pt x="65" y="28"/>
                  </a:cubicBezTo>
                  <a:cubicBezTo>
                    <a:pt x="65" y="29"/>
                    <a:pt x="65" y="29"/>
                    <a:pt x="65" y="29"/>
                  </a:cubicBezTo>
                  <a:cubicBezTo>
                    <a:pt x="64" y="30"/>
                    <a:pt x="64" y="30"/>
                    <a:pt x="64" y="30"/>
                  </a:cubicBezTo>
                  <a:cubicBezTo>
                    <a:pt x="64" y="30"/>
                    <a:pt x="64" y="30"/>
                    <a:pt x="64" y="30"/>
                  </a:cubicBezTo>
                  <a:cubicBezTo>
                    <a:pt x="65" y="30"/>
                    <a:pt x="65" y="30"/>
                    <a:pt x="65" y="30"/>
                  </a:cubicBezTo>
                  <a:cubicBezTo>
                    <a:pt x="66" y="31"/>
                    <a:pt x="66" y="31"/>
                    <a:pt x="66" y="31"/>
                  </a:cubicBezTo>
                  <a:cubicBezTo>
                    <a:pt x="66" y="31"/>
                    <a:pt x="66" y="31"/>
                    <a:pt x="66" y="31"/>
                  </a:cubicBezTo>
                  <a:cubicBezTo>
                    <a:pt x="65" y="32"/>
                    <a:pt x="65" y="32"/>
                    <a:pt x="65" y="32"/>
                  </a:cubicBezTo>
                  <a:cubicBezTo>
                    <a:pt x="63" y="32"/>
                    <a:pt x="63" y="32"/>
                    <a:pt x="63" y="32"/>
                  </a:cubicBezTo>
                  <a:cubicBezTo>
                    <a:pt x="63" y="33"/>
                    <a:pt x="63" y="33"/>
                    <a:pt x="63" y="33"/>
                  </a:cubicBezTo>
                  <a:cubicBezTo>
                    <a:pt x="63" y="33"/>
                    <a:pt x="63" y="33"/>
                    <a:pt x="63" y="33"/>
                  </a:cubicBezTo>
                  <a:cubicBezTo>
                    <a:pt x="64" y="34"/>
                    <a:pt x="64" y="34"/>
                    <a:pt x="64" y="34"/>
                  </a:cubicBezTo>
                  <a:cubicBezTo>
                    <a:pt x="65" y="33"/>
                    <a:pt x="65" y="33"/>
                    <a:pt x="65" y="33"/>
                  </a:cubicBezTo>
                  <a:cubicBezTo>
                    <a:pt x="65" y="33"/>
                    <a:pt x="67" y="32"/>
                    <a:pt x="67" y="32"/>
                  </a:cubicBezTo>
                  <a:close/>
                  <a:moveTo>
                    <a:pt x="70" y="32"/>
                  </a:moveTo>
                  <a:cubicBezTo>
                    <a:pt x="69" y="32"/>
                    <a:pt x="69" y="32"/>
                    <a:pt x="69" y="32"/>
                  </a:cubicBezTo>
                  <a:cubicBezTo>
                    <a:pt x="68" y="33"/>
                    <a:pt x="68" y="33"/>
                    <a:pt x="68" y="33"/>
                  </a:cubicBezTo>
                  <a:cubicBezTo>
                    <a:pt x="68" y="32"/>
                    <a:pt x="68" y="32"/>
                    <a:pt x="68" y="32"/>
                  </a:cubicBezTo>
                  <a:cubicBezTo>
                    <a:pt x="68" y="32"/>
                    <a:pt x="68" y="32"/>
                    <a:pt x="68" y="32"/>
                  </a:cubicBezTo>
                  <a:cubicBezTo>
                    <a:pt x="69" y="31"/>
                    <a:pt x="69" y="31"/>
                    <a:pt x="69" y="31"/>
                  </a:cubicBezTo>
                  <a:cubicBezTo>
                    <a:pt x="69" y="30"/>
                    <a:pt x="69" y="30"/>
                    <a:pt x="69" y="30"/>
                  </a:cubicBezTo>
                  <a:cubicBezTo>
                    <a:pt x="70" y="31"/>
                    <a:pt x="70" y="31"/>
                    <a:pt x="70" y="31"/>
                  </a:cubicBezTo>
                  <a:cubicBezTo>
                    <a:pt x="70" y="32"/>
                    <a:pt x="70" y="32"/>
                    <a:pt x="70" y="32"/>
                  </a:cubicBezTo>
                  <a:cubicBezTo>
                    <a:pt x="70" y="32"/>
                    <a:pt x="70" y="32"/>
                    <a:pt x="70" y="32"/>
                  </a:cubicBezTo>
                  <a:close/>
                  <a:moveTo>
                    <a:pt x="73" y="34"/>
                  </a:moveTo>
                  <a:cubicBezTo>
                    <a:pt x="72" y="33"/>
                    <a:pt x="72" y="33"/>
                    <a:pt x="72" y="33"/>
                  </a:cubicBezTo>
                  <a:cubicBezTo>
                    <a:pt x="71" y="33"/>
                    <a:pt x="71" y="33"/>
                    <a:pt x="71" y="33"/>
                  </a:cubicBezTo>
                  <a:cubicBezTo>
                    <a:pt x="72" y="32"/>
                    <a:pt x="72" y="32"/>
                    <a:pt x="72" y="32"/>
                  </a:cubicBezTo>
                  <a:cubicBezTo>
                    <a:pt x="72" y="32"/>
                    <a:pt x="72" y="32"/>
                    <a:pt x="72" y="32"/>
                  </a:cubicBezTo>
                  <a:cubicBezTo>
                    <a:pt x="72" y="33"/>
                    <a:pt x="72" y="33"/>
                    <a:pt x="72" y="33"/>
                  </a:cubicBezTo>
                  <a:cubicBezTo>
                    <a:pt x="74" y="33"/>
                    <a:pt x="74" y="33"/>
                    <a:pt x="74" y="33"/>
                  </a:cubicBezTo>
                  <a:cubicBezTo>
                    <a:pt x="75" y="33"/>
                    <a:pt x="75" y="33"/>
                    <a:pt x="75" y="33"/>
                  </a:cubicBezTo>
                  <a:cubicBezTo>
                    <a:pt x="74" y="34"/>
                    <a:pt x="74" y="34"/>
                    <a:pt x="74" y="34"/>
                  </a:cubicBezTo>
                  <a:cubicBezTo>
                    <a:pt x="73" y="34"/>
                    <a:pt x="73" y="34"/>
                    <a:pt x="73" y="34"/>
                  </a:cubicBezTo>
                  <a:close/>
                  <a:moveTo>
                    <a:pt x="72" y="37"/>
                  </a:moveTo>
                  <a:cubicBezTo>
                    <a:pt x="71" y="36"/>
                    <a:pt x="71" y="36"/>
                    <a:pt x="71" y="36"/>
                  </a:cubicBezTo>
                  <a:cubicBezTo>
                    <a:pt x="69" y="35"/>
                    <a:pt x="69" y="35"/>
                    <a:pt x="69" y="35"/>
                  </a:cubicBezTo>
                  <a:cubicBezTo>
                    <a:pt x="67" y="34"/>
                    <a:pt x="67" y="34"/>
                    <a:pt x="67" y="34"/>
                  </a:cubicBezTo>
                  <a:cubicBezTo>
                    <a:pt x="66" y="34"/>
                    <a:pt x="66" y="34"/>
                    <a:pt x="66" y="34"/>
                  </a:cubicBezTo>
                  <a:cubicBezTo>
                    <a:pt x="65" y="34"/>
                    <a:pt x="65" y="34"/>
                    <a:pt x="65" y="34"/>
                  </a:cubicBezTo>
                  <a:cubicBezTo>
                    <a:pt x="65" y="34"/>
                    <a:pt x="65" y="34"/>
                    <a:pt x="65" y="34"/>
                  </a:cubicBezTo>
                  <a:cubicBezTo>
                    <a:pt x="66" y="33"/>
                    <a:pt x="66" y="33"/>
                    <a:pt x="66" y="33"/>
                  </a:cubicBezTo>
                  <a:cubicBezTo>
                    <a:pt x="68" y="33"/>
                    <a:pt x="68" y="33"/>
                    <a:pt x="68" y="33"/>
                  </a:cubicBezTo>
                  <a:cubicBezTo>
                    <a:pt x="70" y="34"/>
                    <a:pt x="70" y="34"/>
                    <a:pt x="70" y="34"/>
                  </a:cubicBezTo>
                  <a:cubicBezTo>
                    <a:pt x="71" y="35"/>
                    <a:pt x="71" y="35"/>
                    <a:pt x="71" y="35"/>
                  </a:cubicBezTo>
                  <a:cubicBezTo>
                    <a:pt x="72" y="35"/>
                    <a:pt x="72" y="35"/>
                    <a:pt x="72" y="35"/>
                  </a:cubicBezTo>
                  <a:cubicBezTo>
                    <a:pt x="73" y="35"/>
                    <a:pt x="73" y="35"/>
                    <a:pt x="73" y="35"/>
                  </a:cubicBezTo>
                  <a:cubicBezTo>
                    <a:pt x="73" y="35"/>
                    <a:pt x="73" y="35"/>
                    <a:pt x="73" y="35"/>
                  </a:cubicBezTo>
                  <a:cubicBezTo>
                    <a:pt x="73" y="36"/>
                    <a:pt x="73" y="36"/>
                    <a:pt x="73" y="36"/>
                  </a:cubicBezTo>
                  <a:cubicBezTo>
                    <a:pt x="73" y="37"/>
                    <a:pt x="73" y="37"/>
                    <a:pt x="73" y="37"/>
                  </a:cubicBezTo>
                  <a:cubicBezTo>
                    <a:pt x="72" y="37"/>
                    <a:pt x="72" y="37"/>
                    <a:pt x="72" y="37"/>
                  </a:cubicBezTo>
                  <a:close/>
                  <a:moveTo>
                    <a:pt x="73" y="40"/>
                  </a:moveTo>
                  <a:cubicBezTo>
                    <a:pt x="73" y="39"/>
                    <a:pt x="73" y="39"/>
                    <a:pt x="73" y="39"/>
                  </a:cubicBezTo>
                  <a:cubicBezTo>
                    <a:pt x="72" y="38"/>
                    <a:pt x="72" y="38"/>
                    <a:pt x="72" y="38"/>
                  </a:cubicBezTo>
                  <a:cubicBezTo>
                    <a:pt x="71" y="38"/>
                    <a:pt x="71" y="38"/>
                    <a:pt x="71" y="38"/>
                  </a:cubicBezTo>
                  <a:cubicBezTo>
                    <a:pt x="69" y="37"/>
                    <a:pt x="69" y="37"/>
                    <a:pt x="69" y="37"/>
                  </a:cubicBezTo>
                  <a:cubicBezTo>
                    <a:pt x="68" y="36"/>
                    <a:pt x="68" y="36"/>
                    <a:pt x="68" y="36"/>
                  </a:cubicBezTo>
                  <a:cubicBezTo>
                    <a:pt x="67" y="36"/>
                    <a:pt x="67" y="36"/>
                    <a:pt x="67" y="36"/>
                  </a:cubicBezTo>
                  <a:cubicBezTo>
                    <a:pt x="66" y="36"/>
                    <a:pt x="66" y="36"/>
                    <a:pt x="66" y="36"/>
                  </a:cubicBezTo>
                  <a:cubicBezTo>
                    <a:pt x="65" y="36"/>
                    <a:pt x="65" y="36"/>
                    <a:pt x="65" y="36"/>
                  </a:cubicBezTo>
                  <a:cubicBezTo>
                    <a:pt x="64" y="35"/>
                    <a:pt x="64" y="35"/>
                    <a:pt x="64" y="35"/>
                  </a:cubicBezTo>
                  <a:cubicBezTo>
                    <a:pt x="61" y="35"/>
                    <a:pt x="61" y="35"/>
                    <a:pt x="61" y="35"/>
                  </a:cubicBezTo>
                  <a:cubicBezTo>
                    <a:pt x="60" y="35"/>
                    <a:pt x="60" y="35"/>
                    <a:pt x="60" y="35"/>
                  </a:cubicBezTo>
                  <a:cubicBezTo>
                    <a:pt x="60" y="36"/>
                    <a:pt x="60" y="36"/>
                    <a:pt x="60" y="36"/>
                  </a:cubicBezTo>
                  <a:cubicBezTo>
                    <a:pt x="60" y="37"/>
                    <a:pt x="60" y="37"/>
                    <a:pt x="60" y="37"/>
                  </a:cubicBezTo>
                  <a:cubicBezTo>
                    <a:pt x="61" y="37"/>
                    <a:pt x="61" y="37"/>
                    <a:pt x="61" y="37"/>
                  </a:cubicBezTo>
                  <a:cubicBezTo>
                    <a:pt x="63" y="38"/>
                    <a:pt x="63" y="38"/>
                    <a:pt x="63" y="38"/>
                  </a:cubicBezTo>
                  <a:cubicBezTo>
                    <a:pt x="63" y="37"/>
                    <a:pt x="63" y="37"/>
                    <a:pt x="63" y="37"/>
                  </a:cubicBezTo>
                  <a:cubicBezTo>
                    <a:pt x="64" y="37"/>
                    <a:pt x="64" y="37"/>
                    <a:pt x="64" y="37"/>
                  </a:cubicBezTo>
                  <a:cubicBezTo>
                    <a:pt x="65" y="38"/>
                    <a:pt x="65" y="38"/>
                    <a:pt x="65" y="38"/>
                  </a:cubicBezTo>
                  <a:cubicBezTo>
                    <a:pt x="65" y="38"/>
                    <a:pt x="65" y="38"/>
                    <a:pt x="65" y="38"/>
                  </a:cubicBezTo>
                  <a:cubicBezTo>
                    <a:pt x="66" y="39"/>
                    <a:pt x="66" y="39"/>
                    <a:pt x="66" y="39"/>
                  </a:cubicBezTo>
                  <a:cubicBezTo>
                    <a:pt x="66" y="38"/>
                    <a:pt x="66" y="38"/>
                    <a:pt x="66" y="38"/>
                  </a:cubicBezTo>
                  <a:cubicBezTo>
                    <a:pt x="67" y="39"/>
                    <a:pt x="67" y="39"/>
                    <a:pt x="67" y="39"/>
                  </a:cubicBezTo>
                  <a:cubicBezTo>
                    <a:pt x="68" y="40"/>
                    <a:pt x="68" y="40"/>
                    <a:pt x="68" y="40"/>
                  </a:cubicBezTo>
                  <a:cubicBezTo>
                    <a:pt x="69" y="39"/>
                    <a:pt x="69" y="39"/>
                    <a:pt x="69" y="39"/>
                  </a:cubicBezTo>
                  <a:cubicBezTo>
                    <a:pt x="71" y="40"/>
                    <a:pt x="71" y="40"/>
                    <a:pt x="71" y="40"/>
                  </a:cubicBezTo>
                  <a:cubicBezTo>
                    <a:pt x="72" y="40"/>
                    <a:pt x="72" y="40"/>
                    <a:pt x="72" y="40"/>
                  </a:cubicBezTo>
                  <a:cubicBezTo>
                    <a:pt x="73" y="40"/>
                    <a:pt x="73" y="40"/>
                    <a:pt x="73" y="40"/>
                  </a:cubicBezTo>
                  <a:close/>
                  <a:moveTo>
                    <a:pt x="64" y="42"/>
                  </a:moveTo>
                  <a:cubicBezTo>
                    <a:pt x="64" y="42"/>
                    <a:pt x="64" y="42"/>
                    <a:pt x="64" y="42"/>
                  </a:cubicBezTo>
                  <a:cubicBezTo>
                    <a:pt x="63" y="41"/>
                    <a:pt x="63" y="41"/>
                    <a:pt x="63" y="41"/>
                  </a:cubicBezTo>
                  <a:cubicBezTo>
                    <a:pt x="62" y="41"/>
                    <a:pt x="62" y="41"/>
                    <a:pt x="62" y="41"/>
                  </a:cubicBezTo>
                  <a:cubicBezTo>
                    <a:pt x="61" y="40"/>
                    <a:pt x="61" y="40"/>
                    <a:pt x="61" y="40"/>
                  </a:cubicBezTo>
                  <a:cubicBezTo>
                    <a:pt x="61" y="40"/>
                    <a:pt x="61" y="40"/>
                    <a:pt x="61" y="40"/>
                  </a:cubicBezTo>
                  <a:cubicBezTo>
                    <a:pt x="62" y="40"/>
                    <a:pt x="62" y="40"/>
                    <a:pt x="62" y="40"/>
                  </a:cubicBezTo>
                  <a:cubicBezTo>
                    <a:pt x="63" y="39"/>
                    <a:pt x="63" y="39"/>
                    <a:pt x="63" y="39"/>
                  </a:cubicBezTo>
                  <a:cubicBezTo>
                    <a:pt x="64" y="39"/>
                    <a:pt x="64" y="39"/>
                    <a:pt x="64" y="39"/>
                  </a:cubicBezTo>
                  <a:cubicBezTo>
                    <a:pt x="64" y="39"/>
                    <a:pt x="64" y="39"/>
                    <a:pt x="64" y="39"/>
                  </a:cubicBezTo>
                  <a:cubicBezTo>
                    <a:pt x="65" y="40"/>
                    <a:pt x="65" y="40"/>
                    <a:pt x="65" y="40"/>
                  </a:cubicBezTo>
                  <a:cubicBezTo>
                    <a:pt x="66" y="40"/>
                    <a:pt x="66" y="40"/>
                    <a:pt x="66" y="40"/>
                  </a:cubicBezTo>
                  <a:cubicBezTo>
                    <a:pt x="66" y="40"/>
                    <a:pt x="66" y="40"/>
                    <a:pt x="66" y="40"/>
                  </a:cubicBezTo>
                  <a:cubicBezTo>
                    <a:pt x="67" y="40"/>
                    <a:pt x="67" y="40"/>
                    <a:pt x="67" y="40"/>
                  </a:cubicBezTo>
                  <a:cubicBezTo>
                    <a:pt x="67" y="41"/>
                    <a:pt x="67" y="41"/>
                    <a:pt x="67" y="41"/>
                  </a:cubicBezTo>
                  <a:cubicBezTo>
                    <a:pt x="67" y="41"/>
                    <a:pt x="67" y="41"/>
                    <a:pt x="67" y="41"/>
                  </a:cubicBezTo>
                  <a:cubicBezTo>
                    <a:pt x="64" y="42"/>
                    <a:pt x="64" y="42"/>
                    <a:pt x="64" y="42"/>
                  </a:cubicBezTo>
                  <a:close/>
                  <a:moveTo>
                    <a:pt x="62" y="47"/>
                  </a:moveTo>
                  <a:cubicBezTo>
                    <a:pt x="61" y="46"/>
                    <a:pt x="61" y="46"/>
                    <a:pt x="61" y="46"/>
                  </a:cubicBezTo>
                  <a:cubicBezTo>
                    <a:pt x="61" y="45"/>
                    <a:pt x="61" y="45"/>
                    <a:pt x="61" y="45"/>
                  </a:cubicBezTo>
                  <a:cubicBezTo>
                    <a:pt x="61" y="45"/>
                    <a:pt x="61" y="45"/>
                    <a:pt x="61" y="45"/>
                  </a:cubicBezTo>
                  <a:cubicBezTo>
                    <a:pt x="60" y="46"/>
                    <a:pt x="60" y="46"/>
                    <a:pt x="60" y="46"/>
                  </a:cubicBezTo>
                  <a:cubicBezTo>
                    <a:pt x="60" y="47"/>
                    <a:pt x="60" y="47"/>
                    <a:pt x="60" y="47"/>
                  </a:cubicBezTo>
                  <a:cubicBezTo>
                    <a:pt x="60" y="47"/>
                    <a:pt x="60" y="47"/>
                    <a:pt x="60" y="47"/>
                  </a:cubicBezTo>
                  <a:cubicBezTo>
                    <a:pt x="61" y="48"/>
                    <a:pt x="61" y="48"/>
                    <a:pt x="61" y="48"/>
                  </a:cubicBezTo>
                  <a:cubicBezTo>
                    <a:pt x="62" y="47"/>
                    <a:pt x="62" y="47"/>
                    <a:pt x="62" y="47"/>
                  </a:cubicBezTo>
                  <a:close/>
                  <a:moveTo>
                    <a:pt x="63" y="47"/>
                  </a:moveTo>
                  <a:cubicBezTo>
                    <a:pt x="63" y="47"/>
                    <a:pt x="63" y="47"/>
                    <a:pt x="63" y="47"/>
                  </a:cubicBezTo>
                  <a:cubicBezTo>
                    <a:pt x="64" y="46"/>
                    <a:pt x="64" y="46"/>
                    <a:pt x="64" y="46"/>
                  </a:cubicBezTo>
                  <a:cubicBezTo>
                    <a:pt x="63" y="46"/>
                    <a:pt x="63" y="46"/>
                    <a:pt x="63" y="46"/>
                  </a:cubicBezTo>
                  <a:cubicBezTo>
                    <a:pt x="63" y="44"/>
                    <a:pt x="63" y="44"/>
                    <a:pt x="63" y="44"/>
                  </a:cubicBezTo>
                  <a:cubicBezTo>
                    <a:pt x="62" y="45"/>
                    <a:pt x="62" y="45"/>
                    <a:pt x="62" y="45"/>
                  </a:cubicBezTo>
                  <a:cubicBezTo>
                    <a:pt x="62" y="46"/>
                    <a:pt x="62" y="46"/>
                    <a:pt x="62" y="46"/>
                  </a:cubicBezTo>
                  <a:cubicBezTo>
                    <a:pt x="63" y="47"/>
                    <a:pt x="63" y="47"/>
                    <a:pt x="63" y="47"/>
                  </a:cubicBezTo>
                  <a:close/>
                  <a:moveTo>
                    <a:pt x="65" y="46"/>
                  </a:moveTo>
                  <a:cubicBezTo>
                    <a:pt x="65" y="46"/>
                    <a:pt x="66" y="46"/>
                    <a:pt x="66" y="46"/>
                  </a:cubicBezTo>
                  <a:cubicBezTo>
                    <a:pt x="66" y="46"/>
                    <a:pt x="66" y="46"/>
                    <a:pt x="66" y="46"/>
                  </a:cubicBezTo>
                  <a:cubicBezTo>
                    <a:pt x="66" y="45"/>
                    <a:pt x="66" y="45"/>
                    <a:pt x="66" y="45"/>
                  </a:cubicBezTo>
                  <a:cubicBezTo>
                    <a:pt x="65" y="45"/>
                    <a:pt x="65" y="45"/>
                    <a:pt x="65" y="45"/>
                  </a:cubicBezTo>
                  <a:cubicBezTo>
                    <a:pt x="64" y="45"/>
                    <a:pt x="64" y="45"/>
                    <a:pt x="64" y="45"/>
                  </a:cubicBezTo>
                  <a:cubicBezTo>
                    <a:pt x="65" y="46"/>
                    <a:pt x="65" y="46"/>
                    <a:pt x="65" y="46"/>
                  </a:cubicBezTo>
                  <a:close/>
                  <a:moveTo>
                    <a:pt x="65" y="48"/>
                  </a:moveTo>
                  <a:cubicBezTo>
                    <a:pt x="65" y="48"/>
                    <a:pt x="65" y="48"/>
                    <a:pt x="65" y="48"/>
                  </a:cubicBezTo>
                  <a:cubicBezTo>
                    <a:pt x="66" y="47"/>
                    <a:pt x="66" y="47"/>
                    <a:pt x="66" y="47"/>
                  </a:cubicBezTo>
                  <a:cubicBezTo>
                    <a:pt x="66" y="46"/>
                    <a:pt x="66" y="46"/>
                    <a:pt x="66" y="46"/>
                  </a:cubicBezTo>
                  <a:cubicBezTo>
                    <a:pt x="65" y="46"/>
                    <a:pt x="65" y="46"/>
                    <a:pt x="65" y="46"/>
                  </a:cubicBezTo>
                  <a:cubicBezTo>
                    <a:pt x="64" y="47"/>
                    <a:pt x="64" y="47"/>
                    <a:pt x="64" y="47"/>
                  </a:cubicBezTo>
                  <a:cubicBezTo>
                    <a:pt x="64" y="47"/>
                    <a:pt x="64" y="47"/>
                    <a:pt x="64" y="47"/>
                  </a:cubicBezTo>
                  <a:cubicBezTo>
                    <a:pt x="64" y="48"/>
                    <a:pt x="64" y="48"/>
                    <a:pt x="64" y="48"/>
                  </a:cubicBezTo>
                  <a:cubicBezTo>
                    <a:pt x="65" y="48"/>
                    <a:pt x="65" y="48"/>
                    <a:pt x="65" y="48"/>
                  </a:cubicBezTo>
                  <a:close/>
                  <a:moveTo>
                    <a:pt x="63" y="51"/>
                  </a:moveTo>
                  <a:cubicBezTo>
                    <a:pt x="63" y="50"/>
                    <a:pt x="63" y="50"/>
                    <a:pt x="63" y="50"/>
                  </a:cubicBezTo>
                  <a:cubicBezTo>
                    <a:pt x="62" y="50"/>
                    <a:pt x="62" y="50"/>
                    <a:pt x="62" y="50"/>
                  </a:cubicBezTo>
                  <a:cubicBezTo>
                    <a:pt x="61" y="49"/>
                    <a:pt x="61" y="49"/>
                    <a:pt x="61" y="49"/>
                  </a:cubicBezTo>
                  <a:cubicBezTo>
                    <a:pt x="61" y="49"/>
                    <a:pt x="61" y="49"/>
                    <a:pt x="61" y="49"/>
                  </a:cubicBezTo>
                  <a:cubicBezTo>
                    <a:pt x="60" y="50"/>
                    <a:pt x="60" y="50"/>
                    <a:pt x="60" y="50"/>
                  </a:cubicBezTo>
                  <a:cubicBezTo>
                    <a:pt x="61" y="51"/>
                    <a:pt x="61" y="51"/>
                    <a:pt x="61" y="51"/>
                  </a:cubicBezTo>
                  <a:cubicBezTo>
                    <a:pt x="61" y="51"/>
                    <a:pt x="61" y="51"/>
                    <a:pt x="61" y="51"/>
                  </a:cubicBezTo>
                  <a:cubicBezTo>
                    <a:pt x="60" y="52"/>
                    <a:pt x="60" y="52"/>
                    <a:pt x="60" y="52"/>
                  </a:cubicBezTo>
                  <a:cubicBezTo>
                    <a:pt x="60" y="53"/>
                    <a:pt x="60" y="53"/>
                    <a:pt x="60" y="53"/>
                  </a:cubicBezTo>
                  <a:cubicBezTo>
                    <a:pt x="62" y="53"/>
                    <a:pt x="62" y="53"/>
                    <a:pt x="62" y="53"/>
                  </a:cubicBezTo>
                  <a:cubicBezTo>
                    <a:pt x="63" y="52"/>
                    <a:pt x="63" y="52"/>
                    <a:pt x="63" y="52"/>
                  </a:cubicBezTo>
                  <a:cubicBezTo>
                    <a:pt x="63" y="51"/>
                    <a:pt x="63" y="51"/>
                    <a:pt x="63" y="51"/>
                  </a:cubicBezTo>
                  <a:close/>
                  <a:moveTo>
                    <a:pt x="64" y="49"/>
                  </a:moveTo>
                  <a:cubicBezTo>
                    <a:pt x="64" y="50"/>
                    <a:pt x="64" y="50"/>
                    <a:pt x="64" y="50"/>
                  </a:cubicBezTo>
                  <a:cubicBezTo>
                    <a:pt x="65" y="51"/>
                    <a:pt x="65" y="51"/>
                    <a:pt x="65" y="51"/>
                  </a:cubicBezTo>
                  <a:cubicBezTo>
                    <a:pt x="65" y="51"/>
                    <a:pt x="65" y="51"/>
                    <a:pt x="65" y="51"/>
                  </a:cubicBezTo>
                  <a:cubicBezTo>
                    <a:pt x="65" y="50"/>
                    <a:pt x="65" y="50"/>
                    <a:pt x="65" y="50"/>
                  </a:cubicBezTo>
                  <a:cubicBezTo>
                    <a:pt x="65" y="50"/>
                    <a:pt x="65" y="50"/>
                    <a:pt x="65" y="50"/>
                  </a:cubicBezTo>
                  <a:cubicBezTo>
                    <a:pt x="64" y="49"/>
                    <a:pt x="64" y="49"/>
                    <a:pt x="64" y="49"/>
                  </a:cubicBezTo>
                  <a:close/>
                  <a:moveTo>
                    <a:pt x="73" y="38"/>
                  </a:moveTo>
                  <a:cubicBezTo>
                    <a:pt x="73" y="37"/>
                    <a:pt x="73" y="37"/>
                    <a:pt x="73" y="37"/>
                  </a:cubicBezTo>
                  <a:cubicBezTo>
                    <a:pt x="74" y="37"/>
                    <a:pt x="74" y="37"/>
                    <a:pt x="74" y="37"/>
                  </a:cubicBezTo>
                  <a:cubicBezTo>
                    <a:pt x="74" y="36"/>
                    <a:pt x="74" y="36"/>
                    <a:pt x="74" y="36"/>
                  </a:cubicBezTo>
                  <a:cubicBezTo>
                    <a:pt x="75" y="35"/>
                    <a:pt x="75" y="35"/>
                    <a:pt x="75" y="35"/>
                  </a:cubicBezTo>
                  <a:cubicBezTo>
                    <a:pt x="75" y="35"/>
                    <a:pt x="75" y="35"/>
                    <a:pt x="75" y="35"/>
                  </a:cubicBezTo>
                  <a:cubicBezTo>
                    <a:pt x="76" y="36"/>
                    <a:pt x="76" y="36"/>
                    <a:pt x="76" y="36"/>
                  </a:cubicBezTo>
                  <a:cubicBezTo>
                    <a:pt x="76" y="37"/>
                    <a:pt x="76" y="37"/>
                    <a:pt x="76" y="37"/>
                  </a:cubicBezTo>
                  <a:cubicBezTo>
                    <a:pt x="75" y="37"/>
                    <a:pt x="75" y="37"/>
                    <a:pt x="75" y="37"/>
                  </a:cubicBezTo>
                  <a:cubicBezTo>
                    <a:pt x="75" y="38"/>
                    <a:pt x="75" y="38"/>
                    <a:pt x="75" y="38"/>
                  </a:cubicBezTo>
                  <a:cubicBezTo>
                    <a:pt x="75" y="38"/>
                    <a:pt x="75" y="38"/>
                    <a:pt x="75" y="38"/>
                  </a:cubicBezTo>
                  <a:cubicBezTo>
                    <a:pt x="74" y="38"/>
                    <a:pt x="74" y="38"/>
                    <a:pt x="74" y="38"/>
                  </a:cubicBezTo>
                  <a:cubicBezTo>
                    <a:pt x="73" y="38"/>
                    <a:pt x="73" y="38"/>
                    <a:pt x="73" y="38"/>
                  </a:cubicBezTo>
                  <a:close/>
                  <a:moveTo>
                    <a:pt x="67" y="49"/>
                  </a:moveTo>
                  <a:cubicBezTo>
                    <a:pt x="67" y="50"/>
                    <a:pt x="67" y="50"/>
                    <a:pt x="67" y="50"/>
                  </a:cubicBezTo>
                  <a:cubicBezTo>
                    <a:pt x="68" y="50"/>
                    <a:pt x="68" y="50"/>
                    <a:pt x="68" y="50"/>
                  </a:cubicBezTo>
                  <a:cubicBezTo>
                    <a:pt x="69" y="50"/>
                    <a:pt x="69" y="50"/>
                    <a:pt x="69" y="50"/>
                  </a:cubicBezTo>
                  <a:cubicBezTo>
                    <a:pt x="69" y="49"/>
                    <a:pt x="69" y="49"/>
                    <a:pt x="69" y="49"/>
                  </a:cubicBezTo>
                  <a:cubicBezTo>
                    <a:pt x="69" y="48"/>
                    <a:pt x="69" y="48"/>
                    <a:pt x="69" y="48"/>
                  </a:cubicBezTo>
                  <a:cubicBezTo>
                    <a:pt x="69" y="48"/>
                    <a:pt x="69" y="48"/>
                    <a:pt x="69" y="48"/>
                  </a:cubicBezTo>
                  <a:cubicBezTo>
                    <a:pt x="68" y="48"/>
                    <a:pt x="68" y="48"/>
                    <a:pt x="68" y="48"/>
                  </a:cubicBezTo>
                  <a:cubicBezTo>
                    <a:pt x="67" y="49"/>
                    <a:pt x="67" y="49"/>
                    <a:pt x="67" y="49"/>
                  </a:cubicBezTo>
                  <a:cubicBezTo>
                    <a:pt x="67" y="49"/>
                    <a:pt x="67" y="49"/>
                    <a:pt x="67" y="49"/>
                  </a:cubicBezTo>
                  <a:close/>
                  <a:moveTo>
                    <a:pt x="67" y="47"/>
                  </a:moveTo>
                  <a:cubicBezTo>
                    <a:pt x="68" y="47"/>
                    <a:pt x="68" y="47"/>
                    <a:pt x="68" y="47"/>
                  </a:cubicBezTo>
                  <a:cubicBezTo>
                    <a:pt x="68" y="47"/>
                    <a:pt x="68" y="47"/>
                    <a:pt x="68" y="47"/>
                  </a:cubicBezTo>
                  <a:cubicBezTo>
                    <a:pt x="68" y="46"/>
                    <a:pt x="68" y="46"/>
                    <a:pt x="68" y="46"/>
                  </a:cubicBezTo>
                  <a:cubicBezTo>
                    <a:pt x="67" y="46"/>
                    <a:pt x="67" y="46"/>
                    <a:pt x="67" y="46"/>
                  </a:cubicBezTo>
                  <a:cubicBezTo>
                    <a:pt x="67" y="47"/>
                    <a:pt x="67" y="47"/>
                    <a:pt x="67" y="47"/>
                  </a:cubicBezTo>
                  <a:close/>
                  <a:moveTo>
                    <a:pt x="69" y="46"/>
                  </a:moveTo>
                  <a:cubicBezTo>
                    <a:pt x="69" y="47"/>
                    <a:pt x="69" y="47"/>
                    <a:pt x="69" y="47"/>
                  </a:cubicBezTo>
                  <a:cubicBezTo>
                    <a:pt x="70" y="47"/>
                    <a:pt x="70" y="47"/>
                    <a:pt x="70" y="47"/>
                  </a:cubicBezTo>
                  <a:cubicBezTo>
                    <a:pt x="70" y="47"/>
                    <a:pt x="70" y="47"/>
                    <a:pt x="70" y="47"/>
                  </a:cubicBezTo>
                  <a:cubicBezTo>
                    <a:pt x="71" y="46"/>
                    <a:pt x="71" y="46"/>
                    <a:pt x="71" y="46"/>
                  </a:cubicBezTo>
                  <a:cubicBezTo>
                    <a:pt x="70" y="46"/>
                    <a:pt x="70" y="46"/>
                    <a:pt x="70" y="46"/>
                  </a:cubicBezTo>
                  <a:cubicBezTo>
                    <a:pt x="70" y="46"/>
                    <a:pt x="70" y="46"/>
                    <a:pt x="70" y="46"/>
                  </a:cubicBezTo>
                  <a:cubicBezTo>
                    <a:pt x="69" y="46"/>
                    <a:pt x="69" y="46"/>
                    <a:pt x="69" y="46"/>
                  </a:cubicBezTo>
                  <a:cubicBezTo>
                    <a:pt x="69" y="46"/>
                    <a:pt x="69" y="46"/>
                    <a:pt x="69" y="46"/>
                  </a:cubicBezTo>
                  <a:close/>
                  <a:moveTo>
                    <a:pt x="69" y="42"/>
                  </a:moveTo>
                  <a:cubicBezTo>
                    <a:pt x="68" y="43"/>
                    <a:pt x="68" y="43"/>
                    <a:pt x="68" y="43"/>
                  </a:cubicBezTo>
                  <a:cubicBezTo>
                    <a:pt x="68" y="43"/>
                    <a:pt x="68" y="43"/>
                    <a:pt x="68" y="43"/>
                  </a:cubicBezTo>
                  <a:cubicBezTo>
                    <a:pt x="67" y="43"/>
                    <a:pt x="67" y="43"/>
                    <a:pt x="67" y="43"/>
                  </a:cubicBezTo>
                  <a:cubicBezTo>
                    <a:pt x="67" y="42"/>
                    <a:pt x="67" y="42"/>
                    <a:pt x="67" y="42"/>
                  </a:cubicBezTo>
                  <a:cubicBezTo>
                    <a:pt x="68" y="41"/>
                    <a:pt x="68" y="41"/>
                    <a:pt x="68" y="41"/>
                  </a:cubicBezTo>
                  <a:cubicBezTo>
                    <a:pt x="69" y="40"/>
                    <a:pt x="69" y="40"/>
                    <a:pt x="69" y="40"/>
                  </a:cubicBezTo>
                  <a:cubicBezTo>
                    <a:pt x="70" y="40"/>
                    <a:pt x="70" y="40"/>
                    <a:pt x="70" y="40"/>
                  </a:cubicBezTo>
                  <a:cubicBezTo>
                    <a:pt x="70" y="41"/>
                    <a:pt x="70" y="41"/>
                    <a:pt x="70" y="41"/>
                  </a:cubicBezTo>
                  <a:cubicBezTo>
                    <a:pt x="71" y="41"/>
                    <a:pt x="71" y="41"/>
                    <a:pt x="71" y="41"/>
                  </a:cubicBezTo>
                  <a:cubicBezTo>
                    <a:pt x="71" y="42"/>
                    <a:pt x="71" y="42"/>
                    <a:pt x="71" y="42"/>
                  </a:cubicBezTo>
                  <a:cubicBezTo>
                    <a:pt x="71" y="43"/>
                    <a:pt x="71" y="43"/>
                    <a:pt x="71" y="43"/>
                  </a:cubicBezTo>
                  <a:cubicBezTo>
                    <a:pt x="70" y="43"/>
                    <a:pt x="70" y="43"/>
                    <a:pt x="70" y="43"/>
                  </a:cubicBezTo>
                  <a:cubicBezTo>
                    <a:pt x="69" y="42"/>
                    <a:pt x="69" y="42"/>
                    <a:pt x="69" y="42"/>
                  </a:cubicBezTo>
                  <a:close/>
                  <a:moveTo>
                    <a:pt x="73" y="42"/>
                  </a:moveTo>
                  <a:cubicBezTo>
                    <a:pt x="74" y="43"/>
                    <a:pt x="74" y="43"/>
                    <a:pt x="74" y="43"/>
                  </a:cubicBezTo>
                  <a:cubicBezTo>
                    <a:pt x="75" y="43"/>
                    <a:pt x="75" y="43"/>
                    <a:pt x="75" y="43"/>
                  </a:cubicBezTo>
                  <a:cubicBezTo>
                    <a:pt x="76" y="42"/>
                    <a:pt x="76" y="42"/>
                    <a:pt x="76" y="42"/>
                  </a:cubicBezTo>
                  <a:cubicBezTo>
                    <a:pt x="76" y="42"/>
                    <a:pt x="76" y="42"/>
                    <a:pt x="76" y="42"/>
                  </a:cubicBezTo>
                  <a:cubicBezTo>
                    <a:pt x="75" y="41"/>
                    <a:pt x="75" y="41"/>
                    <a:pt x="75" y="41"/>
                  </a:cubicBezTo>
                  <a:cubicBezTo>
                    <a:pt x="75" y="41"/>
                    <a:pt x="75" y="41"/>
                    <a:pt x="75" y="41"/>
                  </a:cubicBezTo>
                  <a:cubicBezTo>
                    <a:pt x="74" y="42"/>
                    <a:pt x="74" y="42"/>
                    <a:pt x="74" y="42"/>
                  </a:cubicBezTo>
                  <a:cubicBezTo>
                    <a:pt x="73" y="42"/>
                    <a:pt x="73" y="42"/>
                    <a:pt x="73" y="42"/>
                  </a:cubicBezTo>
                  <a:close/>
                  <a:moveTo>
                    <a:pt x="76" y="51"/>
                  </a:moveTo>
                  <a:cubicBezTo>
                    <a:pt x="76" y="51"/>
                    <a:pt x="76" y="51"/>
                    <a:pt x="76" y="51"/>
                  </a:cubicBezTo>
                  <a:cubicBezTo>
                    <a:pt x="75" y="50"/>
                    <a:pt x="75" y="50"/>
                    <a:pt x="75" y="50"/>
                  </a:cubicBezTo>
                  <a:cubicBezTo>
                    <a:pt x="75" y="49"/>
                    <a:pt x="75" y="49"/>
                    <a:pt x="75" y="49"/>
                  </a:cubicBezTo>
                  <a:cubicBezTo>
                    <a:pt x="75" y="48"/>
                    <a:pt x="75" y="48"/>
                    <a:pt x="75" y="48"/>
                  </a:cubicBezTo>
                  <a:cubicBezTo>
                    <a:pt x="74" y="47"/>
                    <a:pt x="74" y="47"/>
                    <a:pt x="74" y="47"/>
                  </a:cubicBezTo>
                  <a:cubicBezTo>
                    <a:pt x="73" y="46"/>
                    <a:pt x="73" y="46"/>
                    <a:pt x="73" y="46"/>
                  </a:cubicBezTo>
                  <a:cubicBezTo>
                    <a:pt x="73" y="47"/>
                    <a:pt x="73" y="47"/>
                    <a:pt x="73" y="47"/>
                  </a:cubicBezTo>
                  <a:cubicBezTo>
                    <a:pt x="72" y="47"/>
                    <a:pt x="72" y="47"/>
                    <a:pt x="72" y="47"/>
                  </a:cubicBezTo>
                  <a:cubicBezTo>
                    <a:pt x="70" y="47"/>
                    <a:pt x="70" y="47"/>
                    <a:pt x="70" y="47"/>
                  </a:cubicBezTo>
                  <a:cubicBezTo>
                    <a:pt x="70" y="48"/>
                    <a:pt x="70" y="48"/>
                    <a:pt x="70" y="48"/>
                  </a:cubicBezTo>
                  <a:cubicBezTo>
                    <a:pt x="71" y="49"/>
                    <a:pt x="71" y="49"/>
                    <a:pt x="71" y="49"/>
                  </a:cubicBezTo>
                  <a:cubicBezTo>
                    <a:pt x="71" y="51"/>
                    <a:pt x="71" y="51"/>
                    <a:pt x="71" y="51"/>
                  </a:cubicBezTo>
                  <a:cubicBezTo>
                    <a:pt x="72" y="52"/>
                    <a:pt x="72" y="52"/>
                    <a:pt x="72" y="52"/>
                  </a:cubicBezTo>
                  <a:cubicBezTo>
                    <a:pt x="73" y="52"/>
                    <a:pt x="73" y="52"/>
                    <a:pt x="73" y="52"/>
                  </a:cubicBezTo>
                  <a:cubicBezTo>
                    <a:pt x="74" y="51"/>
                    <a:pt x="74" y="51"/>
                    <a:pt x="74" y="51"/>
                  </a:cubicBezTo>
                  <a:cubicBezTo>
                    <a:pt x="76" y="51"/>
                    <a:pt x="76" y="51"/>
                    <a:pt x="76" y="51"/>
                  </a:cubicBezTo>
                  <a:close/>
                  <a:moveTo>
                    <a:pt x="79" y="51"/>
                  </a:moveTo>
                  <a:cubicBezTo>
                    <a:pt x="79" y="50"/>
                    <a:pt x="79" y="50"/>
                    <a:pt x="79" y="50"/>
                  </a:cubicBezTo>
                  <a:cubicBezTo>
                    <a:pt x="78" y="49"/>
                    <a:pt x="78" y="49"/>
                    <a:pt x="78" y="49"/>
                  </a:cubicBezTo>
                  <a:cubicBezTo>
                    <a:pt x="78" y="49"/>
                    <a:pt x="78" y="49"/>
                    <a:pt x="78" y="49"/>
                  </a:cubicBezTo>
                  <a:cubicBezTo>
                    <a:pt x="79" y="49"/>
                    <a:pt x="79" y="49"/>
                    <a:pt x="79" y="49"/>
                  </a:cubicBezTo>
                  <a:cubicBezTo>
                    <a:pt x="79" y="48"/>
                    <a:pt x="79" y="48"/>
                    <a:pt x="79" y="48"/>
                  </a:cubicBezTo>
                  <a:cubicBezTo>
                    <a:pt x="79" y="47"/>
                    <a:pt x="79" y="47"/>
                    <a:pt x="79" y="47"/>
                  </a:cubicBezTo>
                  <a:cubicBezTo>
                    <a:pt x="81" y="46"/>
                    <a:pt x="81" y="46"/>
                    <a:pt x="81" y="46"/>
                  </a:cubicBezTo>
                  <a:cubicBezTo>
                    <a:pt x="82" y="46"/>
                    <a:pt x="82" y="46"/>
                    <a:pt x="82" y="46"/>
                  </a:cubicBezTo>
                  <a:cubicBezTo>
                    <a:pt x="82" y="46"/>
                    <a:pt x="82" y="46"/>
                    <a:pt x="82" y="46"/>
                  </a:cubicBezTo>
                  <a:cubicBezTo>
                    <a:pt x="81" y="45"/>
                    <a:pt x="81" y="45"/>
                    <a:pt x="81" y="45"/>
                  </a:cubicBezTo>
                  <a:cubicBezTo>
                    <a:pt x="80" y="46"/>
                    <a:pt x="80" y="46"/>
                    <a:pt x="80" y="46"/>
                  </a:cubicBezTo>
                  <a:cubicBezTo>
                    <a:pt x="78" y="44"/>
                    <a:pt x="78" y="44"/>
                    <a:pt x="78" y="44"/>
                  </a:cubicBezTo>
                  <a:cubicBezTo>
                    <a:pt x="77" y="43"/>
                    <a:pt x="77" y="43"/>
                    <a:pt x="77" y="43"/>
                  </a:cubicBezTo>
                  <a:cubicBezTo>
                    <a:pt x="76" y="44"/>
                    <a:pt x="76" y="44"/>
                    <a:pt x="76" y="44"/>
                  </a:cubicBezTo>
                  <a:cubicBezTo>
                    <a:pt x="75" y="44"/>
                    <a:pt x="75" y="44"/>
                    <a:pt x="75" y="44"/>
                  </a:cubicBezTo>
                  <a:cubicBezTo>
                    <a:pt x="75" y="44"/>
                    <a:pt x="75" y="44"/>
                    <a:pt x="75" y="44"/>
                  </a:cubicBezTo>
                  <a:cubicBezTo>
                    <a:pt x="75" y="45"/>
                    <a:pt x="75" y="45"/>
                    <a:pt x="75" y="45"/>
                  </a:cubicBezTo>
                  <a:cubicBezTo>
                    <a:pt x="76" y="47"/>
                    <a:pt x="76" y="47"/>
                    <a:pt x="76" y="47"/>
                  </a:cubicBezTo>
                  <a:cubicBezTo>
                    <a:pt x="76" y="48"/>
                    <a:pt x="76" y="48"/>
                    <a:pt x="76" y="48"/>
                  </a:cubicBezTo>
                  <a:cubicBezTo>
                    <a:pt x="76" y="50"/>
                    <a:pt x="76" y="50"/>
                    <a:pt x="76" y="50"/>
                  </a:cubicBezTo>
                  <a:cubicBezTo>
                    <a:pt x="78" y="51"/>
                    <a:pt x="78" y="51"/>
                    <a:pt x="78" y="51"/>
                  </a:cubicBezTo>
                  <a:cubicBezTo>
                    <a:pt x="79" y="51"/>
                    <a:pt x="79" y="51"/>
                    <a:pt x="79" y="51"/>
                  </a:cubicBezTo>
                  <a:close/>
                  <a:moveTo>
                    <a:pt x="82" y="51"/>
                  </a:moveTo>
                  <a:cubicBezTo>
                    <a:pt x="82" y="51"/>
                    <a:pt x="82" y="51"/>
                    <a:pt x="82" y="51"/>
                  </a:cubicBezTo>
                  <a:cubicBezTo>
                    <a:pt x="83" y="52"/>
                    <a:pt x="83" y="52"/>
                    <a:pt x="83" y="52"/>
                  </a:cubicBezTo>
                  <a:cubicBezTo>
                    <a:pt x="84" y="53"/>
                    <a:pt x="84" y="53"/>
                    <a:pt x="84" y="53"/>
                  </a:cubicBezTo>
                  <a:cubicBezTo>
                    <a:pt x="86" y="53"/>
                    <a:pt x="86" y="53"/>
                    <a:pt x="86" y="53"/>
                  </a:cubicBezTo>
                  <a:cubicBezTo>
                    <a:pt x="87" y="51"/>
                    <a:pt x="87" y="51"/>
                    <a:pt x="87" y="51"/>
                  </a:cubicBezTo>
                  <a:cubicBezTo>
                    <a:pt x="86" y="50"/>
                    <a:pt x="86" y="50"/>
                    <a:pt x="86" y="50"/>
                  </a:cubicBezTo>
                  <a:cubicBezTo>
                    <a:pt x="85" y="49"/>
                    <a:pt x="85" y="49"/>
                    <a:pt x="85" y="49"/>
                  </a:cubicBezTo>
                  <a:cubicBezTo>
                    <a:pt x="84" y="50"/>
                    <a:pt x="84" y="50"/>
                    <a:pt x="84" y="50"/>
                  </a:cubicBezTo>
                  <a:cubicBezTo>
                    <a:pt x="82" y="51"/>
                    <a:pt x="82" y="51"/>
                    <a:pt x="82" y="51"/>
                  </a:cubicBezTo>
                  <a:close/>
                  <a:moveTo>
                    <a:pt x="82" y="53"/>
                  </a:moveTo>
                  <a:cubicBezTo>
                    <a:pt x="82" y="53"/>
                    <a:pt x="82" y="53"/>
                    <a:pt x="82" y="53"/>
                  </a:cubicBezTo>
                  <a:cubicBezTo>
                    <a:pt x="83" y="54"/>
                    <a:pt x="83" y="54"/>
                    <a:pt x="83" y="54"/>
                  </a:cubicBezTo>
                  <a:cubicBezTo>
                    <a:pt x="83" y="54"/>
                    <a:pt x="83" y="54"/>
                    <a:pt x="83" y="54"/>
                  </a:cubicBezTo>
                  <a:cubicBezTo>
                    <a:pt x="84" y="54"/>
                    <a:pt x="84" y="54"/>
                    <a:pt x="84" y="54"/>
                  </a:cubicBezTo>
                  <a:cubicBezTo>
                    <a:pt x="83" y="53"/>
                    <a:pt x="83" y="53"/>
                    <a:pt x="83" y="53"/>
                  </a:cubicBezTo>
                  <a:cubicBezTo>
                    <a:pt x="82" y="53"/>
                    <a:pt x="82" y="53"/>
                    <a:pt x="82" y="53"/>
                  </a:cubicBezTo>
                  <a:close/>
                  <a:moveTo>
                    <a:pt x="82" y="20"/>
                  </a:moveTo>
                  <a:cubicBezTo>
                    <a:pt x="83" y="20"/>
                    <a:pt x="83" y="20"/>
                    <a:pt x="83" y="20"/>
                  </a:cubicBezTo>
                  <a:cubicBezTo>
                    <a:pt x="83" y="20"/>
                    <a:pt x="83" y="20"/>
                    <a:pt x="83" y="20"/>
                  </a:cubicBezTo>
                  <a:cubicBezTo>
                    <a:pt x="84" y="19"/>
                    <a:pt x="84" y="19"/>
                    <a:pt x="84" y="19"/>
                  </a:cubicBezTo>
                  <a:cubicBezTo>
                    <a:pt x="85" y="19"/>
                    <a:pt x="85" y="19"/>
                    <a:pt x="85" y="19"/>
                  </a:cubicBezTo>
                  <a:cubicBezTo>
                    <a:pt x="85" y="19"/>
                    <a:pt x="85" y="19"/>
                    <a:pt x="85" y="19"/>
                  </a:cubicBezTo>
                  <a:cubicBezTo>
                    <a:pt x="86" y="20"/>
                    <a:pt x="86" y="20"/>
                    <a:pt x="86" y="20"/>
                  </a:cubicBezTo>
                  <a:cubicBezTo>
                    <a:pt x="86" y="20"/>
                    <a:pt x="86" y="20"/>
                    <a:pt x="86" y="20"/>
                  </a:cubicBezTo>
                  <a:cubicBezTo>
                    <a:pt x="85" y="21"/>
                    <a:pt x="85" y="21"/>
                    <a:pt x="85" y="21"/>
                  </a:cubicBezTo>
                  <a:cubicBezTo>
                    <a:pt x="85" y="21"/>
                    <a:pt x="85" y="21"/>
                    <a:pt x="85" y="21"/>
                  </a:cubicBezTo>
                  <a:cubicBezTo>
                    <a:pt x="84" y="21"/>
                    <a:pt x="84" y="21"/>
                    <a:pt x="84" y="21"/>
                  </a:cubicBezTo>
                  <a:cubicBezTo>
                    <a:pt x="82" y="21"/>
                    <a:pt x="82" y="21"/>
                    <a:pt x="82" y="21"/>
                  </a:cubicBezTo>
                  <a:cubicBezTo>
                    <a:pt x="82" y="20"/>
                    <a:pt x="82" y="20"/>
                    <a:pt x="82" y="20"/>
                  </a:cubicBezTo>
                  <a:close/>
                  <a:moveTo>
                    <a:pt x="84" y="34"/>
                  </a:moveTo>
                  <a:cubicBezTo>
                    <a:pt x="85" y="33"/>
                    <a:pt x="85" y="33"/>
                    <a:pt x="85" y="33"/>
                  </a:cubicBezTo>
                  <a:cubicBezTo>
                    <a:pt x="85" y="33"/>
                    <a:pt x="85" y="33"/>
                    <a:pt x="85" y="33"/>
                  </a:cubicBezTo>
                  <a:cubicBezTo>
                    <a:pt x="85" y="32"/>
                    <a:pt x="85" y="32"/>
                    <a:pt x="85" y="32"/>
                  </a:cubicBezTo>
                  <a:cubicBezTo>
                    <a:pt x="85" y="32"/>
                    <a:pt x="85" y="32"/>
                    <a:pt x="85" y="32"/>
                  </a:cubicBezTo>
                  <a:cubicBezTo>
                    <a:pt x="84" y="31"/>
                    <a:pt x="84" y="31"/>
                    <a:pt x="84" y="31"/>
                  </a:cubicBezTo>
                  <a:cubicBezTo>
                    <a:pt x="83" y="31"/>
                    <a:pt x="83" y="31"/>
                    <a:pt x="83" y="31"/>
                  </a:cubicBezTo>
                  <a:cubicBezTo>
                    <a:pt x="82" y="31"/>
                    <a:pt x="82" y="31"/>
                    <a:pt x="82" y="31"/>
                  </a:cubicBezTo>
                  <a:cubicBezTo>
                    <a:pt x="80" y="32"/>
                    <a:pt x="80" y="32"/>
                    <a:pt x="80" y="32"/>
                  </a:cubicBezTo>
                  <a:cubicBezTo>
                    <a:pt x="80" y="33"/>
                    <a:pt x="80" y="33"/>
                    <a:pt x="80" y="33"/>
                  </a:cubicBezTo>
                  <a:cubicBezTo>
                    <a:pt x="80" y="33"/>
                    <a:pt x="80" y="33"/>
                    <a:pt x="80" y="33"/>
                  </a:cubicBezTo>
                  <a:cubicBezTo>
                    <a:pt x="82" y="35"/>
                    <a:pt x="82" y="35"/>
                    <a:pt x="82" y="35"/>
                  </a:cubicBezTo>
                  <a:cubicBezTo>
                    <a:pt x="83" y="35"/>
                    <a:pt x="83" y="35"/>
                    <a:pt x="83" y="35"/>
                  </a:cubicBezTo>
                  <a:cubicBezTo>
                    <a:pt x="84" y="34"/>
                    <a:pt x="84" y="34"/>
                    <a:pt x="84" y="34"/>
                  </a:cubicBezTo>
                  <a:close/>
                  <a:moveTo>
                    <a:pt x="87" y="33"/>
                  </a:moveTo>
                  <a:cubicBezTo>
                    <a:pt x="87" y="33"/>
                    <a:pt x="87" y="33"/>
                    <a:pt x="87" y="33"/>
                  </a:cubicBezTo>
                  <a:cubicBezTo>
                    <a:pt x="87" y="35"/>
                    <a:pt x="87" y="35"/>
                    <a:pt x="87" y="35"/>
                  </a:cubicBezTo>
                  <a:cubicBezTo>
                    <a:pt x="86" y="35"/>
                    <a:pt x="86" y="35"/>
                    <a:pt x="86" y="35"/>
                  </a:cubicBezTo>
                  <a:cubicBezTo>
                    <a:pt x="85" y="35"/>
                    <a:pt x="85" y="35"/>
                    <a:pt x="85" y="35"/>
                  </a:cubicBezTo>
                  <a:cubicBezTo>
                    <a:pt x="85" y="35"/>
                    <a:pt x="85" y="35"/>
                    <a:pt x="85" y="35"/>
                  </a:cubicBezTo>
                  <a:cubicBezTo>
                    <a:pt x="83" y="36"/>
                    <a:pt x="83" y="36"/>
                    <a:pt x="83" y="36"/>
                  </a:cubicBezTo>
                  <a:cubicBezTo>
                    <a:pt x="82" y="36"/>
                    <a:pt x="82" y="36"/>
                    <a:pt x="82" y="36"/>
                  </a:cubicBezTo>
                  <a:cubicBezTo>
                    <a:pt x="81" y="36"/>
                    <a:pt x="81" y="36"/>
                    <a:pt x="81" y="36"/>
                  </a:cubicBezTo>
                  <a:cubicBezTo>
                    <a:pt x="81" y="36"/>
                    <a:pt x="81" y="36"/>
                    <a:pt x="81" y="36"/>
                  </a:cubicBezTo>
                  <a:cubicBezTo>
                    <a:pt x="81" y="37"/>
                    <a:pt x="81" y="37"/>
                    <a:pt x="81" y="37"/>
                  </a:cubicBezTo>
                  <a:cubicBezTo>
                    <a:pt x="81" y="38"/>
                    <a:pt x="81" y="38"/>
                    <a:pt x="81" y="38"/>
                  </a:cubicBezTo>
                  <a:cubicBezTo>
                    <a:pt x="81" y="41"/>
                    <a:pt x="81" y="41"/>
                    <a:pt x="81" y="41"/>
                  </a:cubicBezTo>
                  <a:cubicBezTo>
                    <a:pt x="82" y="42"/>
                    <a:pt x="82" y="42"/>
                    <a:pt x="82" y="42"/>
                  </a:cubicBezTo>
                  <a:cubicBezTo>
                    <a:pt x="83" y="44"/>
                    <a:pt x="83" y="44"/>
                    <a:pt x="83" y="44"/>
                  </a:cubicBezTo>
                  <a:cubicBezTo>
                    <a:pt x="84" y="44"/>
                    <a:pt x="84" y="44"/>
                    <a:pt x="84" y="44"/>
                  </a:cubicBezTo>
                  <a:cubicBezTo>
                    <a:pt x="86" y="43"/>
                    <a:pt x="86" y="43"/>
                    <a:pt x="86" y="43"/>
                  </a:cubicBezTo>
                  <a:cubicBezTo>
                    <a:pt x="87" y="43"/>
                    <a:pt x="87" y="43"/>
                    <a:pt x="87" y="43"/>
                  </a:cubicBezTo>
                  <a:cubicBezTo>
                    <a:pt x="88" y="43"/>
                    <a:pt x="88" y="43"/>
                    <a:pt x="88" y="43"/>
                  </a:cubicBezTo>
                  <a:cubicBezTo>
                    <a:pt x="90" y="42"/>
                    <a:pt x="90" y="42"/>
                    <a:pt x="90" y="42"/>
                  </a:cubicBezTo>
                  <a:cubicBezTo>
                    <a:pt x="90" y="42"/>
                    <a:pt x="90" y="42"/>
                    <a:pt x="90" y="42"/>
                  </a:cubicBezTo>
                  <a:cubicBezTo>
                    <a:pt x="89" y="41"/>
                    <a:pt x="89" y="41"/>
                    <a:pt x="89" y="41"/>
                  </a:cubicBezTo>
                  <a:cubicBezTo>
                    <a:pt x="88" y="40"/>
                    <a:pt x="88" y="40"/>
                    <a:pt x="88" y="40"/>
                  </a:cubicBezTo>
                  <a:cubicBezTo>
                    <a:pt x="87" y="39"/>
                    <a:pt x="87" y="39"/>
                    <a:pt x="87" y="39"/>
                  </a:cubicBezTo>
                  <a:cubicBezTo>
                    <a:pt x="86" y="38"/>
                    <a:pt x="86" y="38"/>
                    <a:pt x="86" y="38"/>
                  </a:cubicBezTo>
                  <a:cubicBezTo>
                    <a:pt x="86" y="38"/>
                    <a:pt x="86" y="38"/>
                    <a:pt x="86" y="38"/>
                  </a:cubicBezTo>
                  <a:cubicBezTo>
                    <a:pt x="87" y="37"/>
                    <a:pt x="87" y="37"/>
                    <a:pt x="87" y="37"/>
                  </a:cubicBezTo>
                  <a:cubicBezTo>
                    <a:pt x="89" y="37"/>
                    <a:pt x="89" y="37"/>
                    <a:pt x="89" y="37"/>
                  </a:cubicBezTo>
                  <a:cubicBezTo>
                    <a:pt x="90" y="36"/>
                    <a:pt x="90" y="36"/>
                    <a:pt x="90" y="36"/>
                  </a:cubicBezTo>
                  <a:cubicBezTo>
                    <a:pt x="90" y="36"/>
                    <a:pt x="90" y="36"/>
                    <a:pt x="90" y="36"/>
                  </a:cubicBezTo>
                  <a:cubicBezTo>
                    <a:pt x="89" y="35"/>
                    <a:pt x="89" y="35"/>
                    <a:pt x="89" y="35"/>
                  </a:cubicBezTo>
                  <a:cubicBezTo>
                    <a:pt x="88" y="34"/>
                    <a:pt x="88" y="34"/>
                    <a:pt x="88" y="34"/>
                  </a:cubicBezTo>
                  <a:cubicBezTo>
                    <a:pt x="87" y="33"/>
                    <a:pt x="87" y="33"/>
                    <a:pt x="87" y="33"/>
                  </a:cubicBezTo>
                  <a:close/>
                  <a:moveTo>
                    <a:pt x="92" y="35"/>
                  </a:moveTo>
                  <a:cubicBezTo>
                    <a:pt x="91" y="34"/>
                    <a:pt x="91" y="34"/>
                    <a:pt x="91" y="34"/>
                  </a:cubicBezTo>
                  <a:cubicBezTo>
                    <a:pt x="91" y="33"/>
                    <a:pt x="91" y="33"/>
                    <a:pt x="91" y="33"/>
                  </a:cubicBezTo>
                  <a:cubicBezTo>
                    <a:pt x="90" y="33"/>
                    <a:pt x="90" y="33"/>
                    <a:pt x="90" y="33"/>
                  </a:cubicBezTo>
                  <a:cubicBezTo>
                    <a:pt x="89" y="33"/>
                    <a:pt x="89" y="33"/>
                    <a:pt x="89" y="33"/>
                  </a:cubicBezTo>
                  <a:cubicBezTo>
                    <a:pt x="88" y="32"/>
                    <a:pt x="88" y="32"/>
                    <a:pt x="88" y="32"/>
                  </a:cubicBezTo>
                  <a:cubicBezTo>
                    <a:pt x="88" y="31"/>
                    <a:pt x="88" y="31"/>
                    <a:pt x="88" y="31"/>
                  </a:cubicBezTo>
                  <a:cubicBezTo>
                    <a:pt x="89" y="31"/>
                    <a:pt x="89" y="31"/>
                    <a:pt x="89" y="31"/>
                  </a:cubicBezTo>
                  <a:cubicBezTo>
                    <a:pt x="88" y="29"/>
                    <a:pt x="88" y="29"/>
                    <a:pt x="88" y="29"/>
                  </a:cubicBezTo>
                  <a:cubicBezTo>
                    <a:pt x="88" y="28"/>
                    <a:pt x="88" y="28"/>
                    <a:pt x="88" y="28"/>
                  </a:cubicBezTo>
                  <a:cubicBezTo>
                    <a:pt x="88" y="27"/>
                    <a:pt x="88" y="27"/>
                    <a:pt x="88" y="27"/>
                  </a:cubicBezTo>
                  <a:cubicBezTo>
                    <a:pt x="89" y="26"/>
                    <a:pt x="89" y="26"/>
                    <a:pt x="89" y="26"/>
                  </a:cubicBezTo>
                  <a:cubicBezTo>
                    <a:pt x="90" y="25"/>
                    <a:pt x="90" y="25"/>
                    <a:pt x="90" y="25"/>
                  </a:cubicBezTo>
                  <a:cubicBezTo>
                    <a:pt x="90" y="24"/>
                    <a:pt x="90" y="24"/>
                    <a:pt x="90" y="24"/>
                  </a:cubicBezTo>
                  <a:cubicBezTo>
                    <a:pt x="91" y="23"/>
                    <a:pt x="91" y="23"/>
                    <a:pt x="91" y="23"/>
                  </a:cubicBezTo>
                  <a:cubicBezTo>
                    <a:pt x="91" y="23"/>
                    <a:pt x="91" y="23"/>
                    <a:pt x="91" y="23"/>
                  </a:cubicBezTo>
                  <a:cubicBezTo>
                    <a:pt x="92" y="24"/>
                    <a:pt x="92" y="24"/>
                    <a:pt x="92" y="24"/>
                  </a:cubicBezTo>
                  <a:cubicBezTo>
                    <a:pt x="93" y="24"/>
                    <a:pt x="93" y="24"/>
                    <a:pt x="93" y="24"/>
                  </a:cubicBezTo>
                  <a:cubicBezTo>
                    <a:pt x="94" y="25"/>
                    <a:pt x="94" y="25"/>
                    <a:pt x="94" y="25"/>
                  </a:cubicBezTo>
                  <a:cubicBezTo>
                    <a:pt x="93" y="27"/>
                    <a:pt x="93" y="27"/>
                    <a:pt x="93" y="27"/>
                  </a:cubicBezTo>
                  <a:cubicBezTo>
                    <a:pt x="94" y="27"/>
                    <a:pt x="94" y="27"/>
                    <a:pt x="94" y="27"/>
                  </a:cubicBezTo>
                  <a:cubicBezTo>
                    <a:pt x="95" y="28"/>
                    <a:pt x="95" y="28"/>
                    <a:pt x="95" y="28"/>
                  </a:cubicBezTo>
                  <a:cubicBezTo>
                    <a:pt x="96" y="29"/>
                    <a:pt x="96" y="29"/>
                    <a:pt x="96" y="29"/>
                  </a:cubicBezTo>
                  <a:cubicBezTo>
                    <a:pt x="97" y="29"/>
                    <a:pt x="97" y="29"/>
                    <a:pt x="97" y="29"/>
                  </a:cubicBezTo>
                  <a:cubicBezTo>
                    <a:pt x="97" y="29"/>
                    <a:pt x="97" y="29"/>
                    <a:pt x="97" y="29"/>
                  </a:cubicBezTo>
                  <a:cubicBezTo>
                    <a:pt x="95" y="30"/>
                    <a:pt x="95" y="30"/>
                    <a:pt x="95" y="30"/>
                  </a:cubicBezTo>
                  <a:cubicBezTo>
                    <a:pt x="93" y="31"/>
                    <a:pt x="93" y="31"/>
                    <a:pt x="93" y="31"/>
                  </a:cubicBezTo>
                  <a:cubicBezTo>
                    <a:pt x="93" y="32"/>
                    <a:pt x="93" y="32"/>
                    <a:pt x="93" y="32"/>
                  </a:cubicBezTo>
                  <a:cubicBezTo>
                    <a:pt x="93" y="32"/>
                    <a:pt x="93" y="32"/>
                    <a:pt x="93" y="32"/>
                  </a:cubicBezTo>
                  <a:cubicBezTo>
                    <a:pt x="93" y="34"/>
                    <a:pt x="93" y="34"/>
                    <a:pt x="93" y="34"/>
                  </a:cubicBezTo>
                  <a:cubicBezTo>
                    <a:pt x="92" y="35"/>
                    <a:pt x="92" y="35"/>
                    <a:pt x="92" y="35"/>
                  </a:cubicBezTo>
                  <a:close/>
                  <a:moveTo>
                    <a:pt x="575" y="63"/>
                  </a:moveTo>
                  <a:cubicBezTo>
                    <a:pt x="575" y="63"/>
                    <a:pt x="575" y="63"/>
                    <a:pt x="575" y="63"/>
                  </a:cubicBezTo>
                  <a:cubicBezTo>
                    <a:pt x="576" y="63"/>
                    <a:pt x="576" y="63"/>
                    <a:pt x="576" y="63"/>
                  </a:cubicBezTo>
                  <a:cubicBezTo>
                    <a:pt x="575" y="62"/>
                    <a:pt x="575" y="62"/>
                    <a:pt x="575" y="62"/>
                  </a:cubicBezTo>
                  <a:cubicBezTo>
                    <a:pt x="575" y="63"/>
                    <a:pt x="575" y="63"/>
                    <a:pt x="575" y="63"/>
                  </a:cubicBezTo>
                  <a:cubicBezTo>
                    <a:pt x="575" y="63"/>
                    <a:pt x="575" y="63"/>
                    <a:pt x="575" y="63"/>
                  </a:cubicBezTo>
                  <a:close/>
                  <a:moveTo>
                    <a:pt x="571" y="63"/>
                  </a:moveTo>
                  <a:cubicBezTo>
                    <a:pt x="571" y="63"/>
                    <a:pt x="571" y="63"/>
                    <a:pt x="571" y="63"/>
                  </a:cubicBezTo>
                  <a:cubicBezTo>
                    <a:pt x="572" y="62"/>
                    <a:pt x="572" y="62"/>
                    <a:pt x="572" y="62"/>
                  </a:cubicBezTo>
                  <a:cubicBezTo>
                    <a:pt x="570" y="62"/>
                    <a:pt x="570" y="62"/>
                    <a:pt x="570" y="62"/>
                  </a:cubicBezTo>
                  <a:cubicBezTo>
                    <a:pt x="570" y="62"/>
                    <a:pt x="570" y="62"/>
                    <a:pt x="570" y="62"/>
                  </a:cubicBezTo>
                  <a:cubicBezTo>
                    <a:pt x="571" y="63"/>
                    <a:pt x="571" y="63"/>
                    <a:pt x="571" y="63"/>
                  </a:cubicBezTo>
                  <a:close/>
                  <a:moveTo>
                    <a:pt x="567" y="64"/>
                  </a:moveTo>
                  <a:cubicBezTo>
                    <a:pt x="567" y="64"/>
                    <a:pt x="567" y="64"/>
                    <a:pt x="567" y="64"/>
                  </a:cubicBezTo>
                  <a:cubicBezTo>
                    <a:pt x="567" y="64"/>
                    <a:pt x="567" y="64"/>
                    <a:pt x="567" y="64"/>
                  </a:cubicBezTo>
                  <a:cubicBezTo>
                    <a:pt x="567" y="63"/>
                    <a:pt x="567" y="63"/>
                    <a:pt x="567" y="63"/>
                  </a:cubicBezTo>
                  <a:cubicBezTo>
                    <a:pt x="566" y="63"/>
                    <a:pt x="566" y="63"/>
                    <a:pt x="566" y="63"/>
                  </a:cubicBezTo>
                  <a:cubicBezTo>
                    <a:pt x="566" y="63"/>
                    <a:pt x="566" y="63"/>
                    <a:pt x="566" y="63"/>
                  </a:cubicBezTo>
                  <a:cubicBezTo>
                    <a:pt x="567" y="64"/>
                    <a:pt x="567" y="64"/>
                    <a:pt x="567" y="64"/>
                  </a:cubicBezTo>
                  <a:close/>
                  <a:moveTo>
                    <a:pt x="664" y="172"/>
                  </a:moveTo>
                  <a:cubicBezTo>
                    <a:pt x="664" y="172"/>
                    <a:pt x="664" y="172"/>
                    <a:pt x="664" y="172"/>
                  </a:cubicBezTo>
                  <a:cubicBezTo>
                    <a:pt x="664" y="173"/>
                    <a:pt x="664" y="173"/>
                    <a:pt x="664" y="173"/>
                  </a:cubicBezTo>
                  <a:cubicBezTo>
                    <a:pt x="665" y="173"/>
                    <a:pt x="665" y="173"/>
                    <a:pt x="665" y="173"/>
                  </a:cubicBezTo>
                  <a:cubicBezTo>
                    <a:pt x="665" y="172"/>
                    <a:pt x="665" y="172"/>
                    <a:pt x="665" y="172"/>
                  </a:cubicBezTo>
                  <a:cubicBezTo>
                    <a:pt x="664" y="172"/>
                    <a:pt x="664" y="172"/>
                    <a:pt x="664" y="172"/>
                  </a:cubicBezTo>
                  <a:cubicBezTo>
                    <a:pt x="664" y="172"/>
                    <a:pt x="664" y="172"/>
                    <a:pt x="664" y="172"/>
                  </a:cubicBezTo>
                  <a:close/>
                  <a:moveTo>
                    <a:pt x="663" y="170"/>
                  </a:moveTo>
                  <a:cubicBezTo>
                    <a:pt x="664" y="171"/>
                    <a:pt x="664" y="171"/>
                    <a:pt x="664" y="171"/>
                  </a:cubicBezTo>
                  <a:cubicBezTo>
                    <a:pt x="664" y="171"/>
                    <a:pt x="664" y="171"/>
                    <a:pt x="664" y="171"/>
                  </a:cubicBezTo>
                  <a:cubicBezTo>
                    <a:pt x="664" y="170"/>
                    <a:pt x="664" y="170"/>
                    <a:pt x="664" y="170"/>
                  </a:cubicBezTo>
                  <a:cubicBezTo>
                    <a:pt x="664" y="170"/>
                    <a:pt x="664" y="170"/>
                    <a:pt x="664" y="170"/>
                  </a:cubicBezTo>
                  <a:cubicBezTo>
                    <a:pt x="663" y="170"/>
                    <a:pt x="663" y="170"/>
                    <a:pt x="663" y="170"/>
                  </a:cubicBezTo>
                  <a:cubicBezTo>
                    <a:pt x="663" y="170"/>
                    <a:pt x="663" y="170"/>
                    <a:pt x="663" y="170"/>
                  </a:cubicBezTo>
                  <a:close/>
                  <a:moveTo>
                    <a:pt x="106" y="108"/>
                  </a:moveTo>
                  <a:cubicBezTo>
                    <a:pt x="106" y="108"/>
                    <a:pt x="106" y="108"/>
                    <a:pt x="106" y="108"/>
                  </a:cubicBezTo>
                  <a:cubicBezTo>
                    <a:pt x="107" y="108"/>
                    <a:pt x="107" y="108"/>
                    <a:pt x="107" y="108"/>
                  </a:cubicBezTo>
                  <a:cubicBezTo>
                    <a:pt x="108" y="107"/>
                    <a:pt x="108" y="107"/>
                    <a:pt x="108" y="107"/>
                  </a:cubicBezTo>
                  <a:cubicBezTo>
                    <a:pt x="108" y="106"/>
                    <a:pt x="108" y="106"/>
                    <a:pt x="108" y="106"/>
                  </a:cubicBezTo>
                  <a:cubicBezTo>
                    <a:pt x="108" y="106"/>
                    <a:pt x="108" y="106"/>
                    <a:pt x="108" y="106"/>
                  </a:cubicBezTo>
                  <a:cubicBezTo>
                    <a:pt x="107" y="107"/>
                    <a:pt x="107" y="107"/>
                    <a:pt x="107" y="107"/>
                  </a:cubicBezTo>
                  <a:cubicBezTo>
                    <a:pt x="106" y="107"/>
                    <a:pt x="106" y="107"/>
                    <a:pt x="106" y="107"/>
                  </a:cubicBezTo>
                  <a:cubicBezTo>
                    <a:pt x="105" y="108"/>
                    <a:pt x="105" y="108"/>
                    <a:pt x="105" y="108"/>
                  </a:cubicBezTo>
                  <a:cubicBezTo>
                    <a:pt x="106" y="108"/>
                    <a:pt x="106" y="108"/>
                    <a:pt x="106" y="108"/>
                  </a:cubicBezTo>
                  <a:close/>
                  <a:moveTo>
                    <a:pt x="99" y="141"/>
                  </a:moveTo>
                  <a:cubicBezTo>
                    <a:pt x="101" y="141"/>
                    <a:pt x="101" y="141"/>
                    <a:pt x="101" y="141"/>
                  </a:cubicBezTo>
                  <a:cubicBezTo>
                    <a:pt x="102" y="140"/>
                    <a:pt x="102" y="140"/>
                    <a:pt x="102" y="140"/>
                  </a:cubicBezTo>
                  <a:cubicBezTo>
                    <a:pt x="104" y="140"/>
                    <a:pt x="104" y="140"/>
                    <a:pt x="104" y="140"/>
                  </a:cubicBezTo>
                  <a:cubicBezTo>
                    <a:pt x="105" y="140"/>
                    <a:pt x="105" y="140"/>
                    <a:pt x="105" y="140"/>
                  </a:cubicBezTo>
                  <a:cubicBezTo>
                    <a:pt x="105" y="140"/>
                    <a:pt x="105" y="140"/>
                    <a:pt x="105" y="140"/>
                  </a:cubicBezTo>
                  <a:cubicBezTo>
                    <a:pt x="106" y="141"/>
                    <a:pt x="106" y="141"/>
                    <a:pt x="106" y="141"/>
                  </a:cubicBezTo>
                  <a:cubicBezTo>
                    <a:pt x="107" y="140"/>
                    <a:pt x="107" y="140"/>
                    <a:pt x="107" y="140"/>
                  </a:cubicBezTo>
                  <a:cubicBezTo>
                    <a:pt x="107" y="140"/>
                    <a:pt x="107" y="140"/>
                    <a:pt x="107" y="140"/>
                  </a:cubicBezTo>
                  <a:cubicBezTo>
                    <a:pt x="107" y="139"/>
                    <a:pt x="107" y="139"/>
                    <a:pt x="107" y="139"/>
                  </a:cubicBezTo>
                  <a:cubicBezTo>
                    <a:pt x="107" y="139"/>
                    <a:pt x="107" y="139"/>
                    <a:pt x="107" y="139"/>
                  </a:cubicBezTo>
                  <a:cubicBezTo>
                    <a:pt x="108" y="140"/>
                    <a:pt x="108" y="140"/>
                    <a:pt x="108" y="140"/>
                  </a:cubicBezTo>
                  <a:cubicBezTo>
                    <a:pt x="109" y="141"/>
                    <a:pt x="109" y="141"/>
                    <a:pt x="109" y="141"/>
                  </a:cubicBezTo>
                  <a:cubicBezTo>
                    <a:pt x="110" y="141"/>
                    <a:pt x="110" y="141"/>
                    <a:pt x="110" y="141"/>
                  </a:cubicBezTo>
                  <a:cubicBezTo>
                    <a:pt x="111" y="140"/>
                    <a:pt x="111" y="140"/>
                    <a:pt x="111" y="140"/>
                  </a:cubicBezTo>
                  <a:cubicBezTo>
                    <a:pt x="112" y="140"/>
                    <a:pt x="112" y="140"/>
                    <a:pt x="112" y="140"/>
                  </a:cubicBezTo>
                  <a:cubicBezTo>
                    <a:pt x="112" y="139"/>
                    <a:pt x="112" y="139"/>
                    <a:pt x="112" y="139"/>
                  </a:cubicBezTo>
                  <a:cubicBezTo>
                    <a:pt x="112" y="138"/>
                    <a:pt x="112" y="138"/>
                    <a:pt x="112" y="138"/>
                  </a:cubicBezTo>
                  <a:cubicBezTo>
                    <a:pt x="113" y="136"/>
                    <a:pt x="113" y="136"/>
                    <a:pt x="113" y="136"/>
                  </a:cubicBezTo>
                  <a:cubicBezTo>
                    <a:pt x="113" y="135"/>
                    <a:pt x="113" y="135"/>
                    <a:pt x="113" y="135"/>
                  </a:cubicBezTo>
                  <a:cubicBezTo>
                    <a:pt x="112" y="135"/>
                    <a:pt x="112" y="135"/>
                    <a:pt x="112" y="135"/>
                  </a:cubicBezTo>
                  <a:cubicBezTo>
                    <a:pt x="112" y="134"/>
                    <a:pt x="112" y="134"/>
                    <a:pt x="112" y="134"/>
                  </a:cubicBezTo>
                  <a:cubicBezTo>
                    <a:pt x="110" y="133"/>
                    <a:pt x="110" y="133"/>
                    <a:pt x="110" y="133"/>
                  </a:cubicBezTo>
                  <a:cubicBezTo>
                    <a:pt x="110" y="133"/>
                    <a:pt x="110" y="133"/>
                    <a:pt x="110" y="133"/>
                  </a:cubicBezTo>
                  <a:cubicBezTo>
                    <a:pt x="109" y="133"/>
                    <a:pt x="109" y="133"/>
                    <a:pt x="109" y="133"/>
                  </a:cubicBezTo>
                  <a:cubicBezTo>
                    <a:pt x="110" y="133"/>
                    <a:pt x="110" y="133"/>
                    <a:pt x="110" y="133"/>
                  </a:cubicBezTo>
                  <a:cubicBezTo>
                    <a:pt x="111" y="133"/>
                    <a:pt x="111" y="133"/>
                    <a:pt x="111" y="133"/>
                  </a:cubicBezTo>
                  <a:cubicBezTo>
                    <a:pt x="112" y="133"/>
                    <a:pt x="112" y="133"/>
                    <a:pt x="112" y="133"/>
                  </a:cubicBezTo>
                  <a:cubicBezTo>
                    <a:pt x="112" y="133"/>
                    <a:pt x="112" y="133"/>
                    <a:pt x="112" y="133"/>
                  </a:cubicBezTo>
                  <a:cubicBezTo>
                    <a:pt x="112" y="134"/>
                    <a:pt x="112" y="134"/>
                    <a:pt x="112" y="134"/>
                  </a:cubicBezTo>
                  <a:cubicBezTo>
                    <a:pt x="113" y="134"/>
                    <a:pt x="113" y="134"/>
                    <a:pt x="113" y="134"/>
                  </a:cubicBezTo>
                  <a:cubicBezTo>
                    <a:pt x="113" y="134"/>
                    <a:pt x="113" y="134"/>
                    <a:pt x="113" y="134"/>
                  </a:cubicBezTo>
                  <a:cubicBezTo>
                    <a:pt x="113" y="132"/>
                    <a:pt x="113" y="132"/>
                    <a:pt x="113" y="132"/>
                  </a:cubicBezTo>
                  <a:cubicBezTo>
                    <a:pt x="112" y="131"/>
                    <a:pt x="112" y="131"/>
                    <a:pt x="112" y="131"/>
                  </a:cubicBezTo>
                  <a:cubicBezTo>
                    <a:pt x="111" y="129"/>
                    <a:pt x="111" y="129"/>
                    <a:pt x="111" y="129"/>
                  </a:cubicBezTo>
                  <a:cubicBezTo>
                    <a:pt x="111" y="129"/>
                    <a:pt x="111" y="129"/>
                    <a:pt x="111" y="129"/>
                  </a:cubicBezTo>
                  <a:cubicBezTo>
                    <a:pt x="112" y="130"/>
                    <a:pt x="112" y="130"/>
                    <a:pt x="112" y="130"/>
                  </a:cubicBezTo>
                  <a:cubicBezTo>
                    <a:pt x="112" y="130"/>
                    <a:pt x="112" y="130"/>
                    <a:pt x="112" y="130"/>
                  </a:cubicBezTo>
                  <a:cubicBezTo>
                    <a:pt x="113" y="131"/>
                    <a:pt x="113" y="131"/>
                    <a:pt x="113" y="131"/>
                  </a:cubicBezTo>
                  <a:cubicBezTo>
                    <a:pt x="114" y="131"/>
                    <a:pt x="114" y="131"/>
                    <a:pt x="114" y="131"/>
                  </a:cubicBezTo>
                  <a:cubicBezTo>
                    <a:pt x="114" y="130"/>
                    <a:pt x="114" y="130"/>
                    <a:pt x="114" y="130"/>
                  </a:cubicBezTo>
                  <a:cubicBezTo>
                    <a:pt x="114" y="130"/>
                    <a:pt x="114" y="130"/>
                    <a:pt x="114" y="130"/>
                  </a:cubicBezTo>
                  <a:cubicBezTo>
                    <a:pt x="114" y="129"/>
                    <a:pt x="114" y="129"/>
                    <a:pt x="114" y="129"/>
                  </a:cubicBezTo>
                  <a:cubicBezTo>
                    <a:pt x="114" y="129"/>
                    <a:pt x="114" y="129"/>
                    <a:pt x="114" y="129"/>
                  </a:cubicBezTo>
                  <a:cubicBezTo>
                    <a:pt x="114" y="128"/>
                    <a:pt x="114" y="128"/>
                    <a:pt x="114" y="128"/>
                  </a:cubicBezTo>
                  <a:cubicBezTo>
                    <a:pt x="114" y="127"/>
                    <a:pt x="114" y="127"/>
                    <a:pt x="114" y="127"/>
                  </a:cubicBezTo>
                  <a:cubicBezTo>
                    <a:pt x="113" y="126"/>
                    <a:pt x="113" y="126"/>
                    <a:pt x="113" y="126"/>
                  </a:cubicBezTo>
                  <a:cubicBezTo>
                    <a:pt x="112" y="125"/>
                    <a:pt x="112" y="125"/>
                    <a:pt x="112" y="125"/>
                  </a:cubicBezTo>
                  <a:cubicBezTo>
                    <a:pt x="113" y="124"/>
                    <a:pt x="113" y="124"/>
                    <a:pt x="113" y="124"/>
                  </a:cubicBezTo>
                  <a:cubicBezTo>
                    <a:pt x="114" y="125"/>
                    <a:pt x="114" y="125"/>
                    <a:pt x="114" y="125"/>
                  </a:cubicBezTo>
                  <a:cubicBezTo>
                    <a:pt x="115" y="125"/>
                    <a:pt x="115" y="125"/>
                    <a:pt x="115" y="125"/>
                  </a:cubicBezTo>
                  <a:cubicBezTo>
                    <a:pt x="115" y="124"/>
                    <a:pt x="115" y="124"/>
                    <a:pt x="115" y="124"/>
                  </a:cubicBezTo>
                  <a:cubicBezTo>
                    <a:pt x="115" y="124"/>
                    <a:pt x="115" y="124"/>
                    <a:pt x="115" y="124"/>
                  </a:cubicBezTo>
                  <a:cubicBezTo>
                    <a:pt x="114" y="124"/>
                    <a:pt x="114" y="124"/>
                    <a:pt x="114" y="124"/>
                  </a:cubicBezTo>
                  <a:cubicBezTo>
                    <a:pt x="114" y="122"/>
                    <a:pt x="114" y="122"/>
                    <a:pt x="114" y="122"/>
                  </a:cubicBezTo>
                  <a:cubicBezTo>
                    <a:pt x="115" y="122"/>
                    <a:pt x="115" y="122"/>
                    <a:pt x="115" y="122"/>
                  </a:cubicBezTo>
                  <a:cubicBezTo>
                    <a:pt x="116" y="123"/>
                    <a:pt x="116" y="123"/>
                    <a:pt x="116" y="123"/>
                  </a:cubicBezTo>
                  <a:cubicBezTo>
                    <a:pt x="117" y="123"/>
                    <a:pt x="117" y="123"/>
                    <a:pt x="117" y="123"/>
                  </a:cubicBezTo>
                  <a:cubicBezTo>
                    <a:pt x="118" y="123"/>
                    <a:pt x="118" y="123"/>
                    <a:pt x="118" y="123"/>
                  </a:cubicBezTo>
                  <a:cubicBezTo>
                    <a:pt x="117" y="122"/>
                    <a:pt x="117" y="122"/>
                    <a:pt x="117" y="122"/>
                  </a:cubicBezTo>
                  <a:cubicBezTo>
                    <a:pt x="117" y="122"/>
                    <a:pt x="117" y="122"/>
                    <a:pt x="117" y="122"/>
                  </a:cubicBezTo>
                  <a:cubicBezTo>
                    <a:pt x="118" y="122"/>
                    <a:pt x="118" y="122"/>
                    <a:pt x="118" y="122"/>
                  </a:cubicBezTo>
                  <a:cubicBezTo>
                    <a:pt x="118" y="122"/>
                    <a:pt x="118" y="122"/>
                    <a:pt x="118" y="122"/>
                  </a:cubicBezTo>
                  <a:cubicBezTo>
                    <a:pt x="119" y="121"/>
                    <a:pt x="119" y="121"/>
                    <a:pt x="119" y="121"/>
                  </a:cubicBezTo>
                  <a:cubicBezTo>
                    <a:pt x="119" y="120"/>
                    <a:pt x="119" y="120"/>
                    <a:pt x="119" y="120"/>
                  </a:cubicBezTo>
                  <a:cubicBezTo>
                    <a:pt x="119" y="120"/>
                    <a:pt x="119" y="120"/>
                    <a:pt x="119" y="120"/>
                  </a:cubicBezTo>
                  <a:cubicBezTo>
                    <a:pt x="119" y="119"/>
                    <a:pt x="119" y="119"/>
                    <a:pt x="119" y="119"/>
                  </a:cubicBezTo>
                  <a:cubicBezTo>
                    <a:pt x="120" y="119"/>
                    <a:pt x="120" y="119"/>
                    <a:pt x="120" y="119"/>
                  </a:cubicBezTo>
                  <a:cubicBezTo>
                    <a:pt x="121" y="118"/>
                    <a:pt x="121" y="118"/>
                    <a:pt x="121" y="118"/>
                  </a:cubicBezTo>
                  <a:cubicBezTo>
                    <a:pt x="120" y="118"/>
                    <a:pt x="120" y="118"/>
                    <a:pt x="120" y="118"/>
                  </a:cubicBezTo>
                  <a:cubicBezTo>
                    <a:pt x="119" y="117"/>
                    <a:pt x="119" y="117"/>
                    <a:pt x="119" y="117"/>
                  </a:cubicBezTo>
                  <a:cubicBezTo>
                    <a:pt x="120" y="116"/>
                    <a:pt x="120" y="116"/>
                    <a:pt x="120" y="116"/>
                  </a:cubicBezTo>
                  <a:cubicBezTo>
                    <a:pt x="120" y="117"/>
                    <a:pt x="120" y="117"/>
                    <a:pt x="120" y="117"/>
                  </a:cubicBezTo>
                  <a:cubicBezTo>
                    <a:pt x="121" y="116"/>
                    <a:pt x="121" y="116"/>
                    <a:pt x="121" y="116"/>
                  </a:cubicBezTo>
                  <a:cubicBezTo>
                    <a:pt x="123" y="114"/>
                    <a:pt x="123" y="114"/>
                    <a:pt x="123" y="114"/>
                  </a:cubicBezTo>
                  <a:cubicBezTo>
                    <a:pt x="123" y="113"/>
                    <a:pt x="123" y="113"/>
                    <a:pt x="123" y="113"/>
                  </a:cubicBezTo>
                  <a:cubicBezTo>
                    <a:pt x="124" y="113"/>
                    <a:pt x="124" y="113"/>
                    <a:pt x="124" y="113"/>
                  </a:cubicBezTo>
                  <a:cubicBezTo>
                    <a:pt x="124" y="112"/>
                    <a:pt x="124" y="112"/>
                    <a:pt x="124" y="112"/>
                  </a:cubicBezTo>
                  <a:cubicBezTo>
                    <a:pt x="126" y="111"/>
                    <a:pt x="126" y="111"/>
                    <a:pt x="126" y="111"/>
                  </a:cubicBezTo>
                  <a:cubicBezTo>
                    <a:pt x="126" y="109"/>
                    <a:pt x="126" y="109"/>
                    <a:pt x="126" y="109"/>
                  </a:cubicBezTo>
                  <a:cubicBezTo>
                    <a:pt x="127" y="107"/>
                    <a:pt x="127" y="107"/>
                    <a:pt x="127" y="107"/>
                  </a:cubicBezTo>
                  <a:cubicBezTo>
                    <a:pt x="128" y="107"/>
                    <a:pt x="128" y="107"/>
                    <a:pt x="128" y="107"/>
                  </a:cubicBezTo>
                  <a:cubicBezTo>
                    <a:pt x="130" y="106"/>
                    <a:pt x="130" y="106"/>
                    <a:pt x="130" y="106"/>
                  </a:cubicBezTo>
                  <a:cubicBezTo>
                    <a:pt x="132" y="104"/>
                    <a:pt x="132" y="104"/>
                    <a:pt x="132" y="104"/>
                  </a:cubicBezTo>
                  <a:cubicBezTo>
                    <a:pt x="134" y="102"/>
                    <a:pt x="134" y="102"/>
                    <a:pt x="134" y="102"/>
                  </a:cubicBezTo>
                  <a:cubicBezTo>
                    <a:pt x="135" y="102"/>
                    <a:pt x="135" y="102"/>
                    <a:pt x="135" y="102"/>
                  </a:cubicBezTo>
                  <a:cubicBezTo>
                    <a:pt x="136" y="101"/>
                    <a:pt x="136" y="101"/>
                    <a:pt x="136" y="101"/>
                  </a:cubicBezTo>
                  <a:cubicBezTo>
                    <a:pt x="138" y="100"/>
                    <a:pt x="138" y="100"/>
                    <a:pt x="138" y="100"/>
                  </a:cubicBezTo>
                  <a:cubicBezTo>
                    <a:pt x="139" y="100"/>
                    <a:pt x="139" y="100"/>
                    <a:pt x="139" y="100"/>
                  </a:cubicBezTo>
                  <a:cubicBezTo>
                    <a:pt x="141" y="98"/>
                    <a:pt x="141" y="98"/>
                    <a:pt x="141" y="98"/>
                  </a:cubicBezTo>
                  <a:cubicBezTo>
                    <a:pt x="142" y="97"/>
                    <a:pt x="142" y="97"/>
                    <a:pt x="142" y="97"/>
                  </a:cubicBezTo>
                  <a:cubicBezTo>
                    <a:pt x="142" y="98"/>
                    <a:pt x="142" y="98"/>
                    <a:pt x="142" y="98"/>
                  </a:cubicBezTo>
                  <a:cubicBezTo>
                    <a:pt x="143" y="97"/>
                    <a:pt x="143" y="97"/>
                    <a:pt x="143" y="97"/>
                  </a:cubicBezTo>
                  <a:cubicBezTo>
                    <a:pt x="143" y="97"/>
                    <a:pt x="143" y="97"/>
                    <a:pt x="143" y="97"/>
                  </a:cubicBezTo>
                  <a:cubicBezTo>
                    <a:pt x="143" y="96"/>
                    <a:pt x="143" y="96"/>
                    <a:pt x="143" y="96"/>
                  </a:cubicBezTo>
                  <a:cubicBezTo>
                    <a:pt x="143" y="95"/>
                    <a:pt x="143" y="95"/>
                    <a:pt x="143" y="95"/>
                  </a:cubicBezTo>
                  <a:cubicBezTo>
                    <a:pt x="143" y="94"/>
                    <a:pt x="143" y="94"/>
                    <a:pt x="143" y="94"/>
                  </a:cubicBezTo>
                  <a:cubicBezTo>
                    <a:pt x="143" y="93"/>
                    <a:pt x="143" y="93"/>
                    <a:pt x="143" y="93"/>
                  </a:cubicBezTo>
                  <a:cubicBezTo>
                    <a:pt x="143" y="93"/>
                    <a:pt x="143" y="93"/>
                    <a:pt x="143" y="93"/>
                  </a:cubicBezTo>
                  <a:cubicBezTo>
                    <a:pt x="142" y="93"/>
                    <a:pt x="142" y="93"/>
                    <a:pt x="142" y="93"/>
                  </a:cubicBezTo>
                  <a:cubicBezTo>
                    <a:pt x="142" y="91"/>
                    <a:pt x="142" y="91"/>
                    <a:pt x="142" y="91"/>
                  </a:cubicBezTo>
                  <a:cubicBezTo>
                    <a:pt x="143" y="90"/>
                    <a:pt x="143" y="90"/>
                    <a:pt x="143" y="90"/>
                  </a:cubicBezTo>
                  <a:cubicBezTo>
                    <a:pt x="142" y="90"/>
                    <a:pt x="142" y="90"/>
                    <a:pt x="142" y="90"/>
                  </a:cubicBezTo>
                  <a:cubicBezTo>
                    <a:pt x="141" y="89"/>
                    <a:pt x="141" y="89"/>
                    <a:pt x="141" y="89"/>
                  </a:cubicBezTo>
                  <a:cubicBezTo>
                    <a:pt x="141" y="89"/>
                    <a:pt x="141" y="89"/>
                    <a:pt x="141" y="89"/>
                  </a:cubicBezTo>
                  <a:cubicBezTo>
                    <a:pt x="140" y="89"/>
                    <a:pt x="140" y="89"/>
                    <a:pt x="140" y="89"/>
                  </a:cubicBezTo>
                  <a:cubicBezTo>
                    <a:pt x="139" y="88"/>
                    <a:pt x="139" y="88"/>
                    <a:pt x="139" y="88"/>
                  </a:cubicBezTo>
                  <a:cubicBezTo>
                    <a:pt x="139" y="87"/>
                    <a:pt x="139" y="87"/>
                    <a:pt x="139" y="87"/>
                  </a:cubicBezTo>
                  <a:cubicBezTo>
                    <a:pt x="138" y="87"/>
                    <a:pt x="138" y="87"/>
                    <a:pt x="138" y="87"/>
                  </a:cubicBezTo>
                  <a:cubicBezTo>
                    <a:pt x="137" y="87"/>
                    <a:pt x="137" y="87"/>
                    <a:pt x="137" y="87"/>
                  </a:cubicBezTo>
                  <a:cubicBezTo>
                    <a:pt x="137" y="88"/>
                    <a:pt x="137" y="88"/>
                    <a:pt x="137" y="88"/>
                  </a:cubicBezTo>
                  <a:cubicBezTo>
                    <a:pt x="136" y="88"/>
                    <a:pt x="136" y="88"/>
                    <a:pt x="136" y="88"/>
                  </a:cubicBezTo>
                  <a:cubicBezTo>
                    <a:pt x="135" y="87"/>
                    <a:pt x="135" y="87"/>
                    <a:pt x="135" y="87"/>
                  </a:cubicBezTo>
                  <a:cubicBezTo>
                    <a:pt x="134" y="88"/>
                    <a:pt x="134" y="88"/>
                    <a:pt x="134" y="88"/>
                  </a:cubicBezTo>
                  <a:cubicBezTo>
                    <a:pt x="133" y="88"/>
                    <a:pt x="133" y="88"/>
                    <a:pt x="133" y="88"/>
                  </a:cubicBezTo>
                  <a:cubicBezTo>
                    <a:pt x="133" y="89"/>
                    <a:pt x="133" y="89"/>
                    <a:pt x="133" y="89"/>
                  </a:cubicBezTo>
                  <a:cubicBezTo>
                    <a:pt x="132" y="90"/>
                    <a:pt x="132" y="90"/>
                    <a:pt x="132" y="90"/>
                  </a:cubicBezTo>
                  <a:cubicBezTo>
                    <a:pt x="131" y="90"/>
                    <a:pt x="131" y="90"/>
                    <a:pt x="131" y="90"/>
                  </a:cubicBezTo>
                  <a:cubicBezTo>
                    <a:pt x="131" y="90"/>
                    <a:pt x="131" y="90"/>
                    <a:pt x="131" y="90"/>
                  </a:cubicBezTo>
                  <a:cubicBezTo>
                    <a:pt x="130" y="91"/>
                    <a:pt x="130" y="91"/>
                    <a:pt x="130" y="91"/>
                  </a:cubicBezTo>
                  <a:cubicBezTo>
                    <a:pt x="130" y="92"/>
                    <a:pt x="130" y="92"/>
                    <a:pt x="130" y="92"/>
                  </a:cubicBezTo>
                  <a:cubicBezTo>
                    <a:pt x="130" y="93"/>
                    <a:pt x="130" y="93"/>
                    <a:pt x="130" y="93"/>
                  </a:cubicBezTo>
                  <a:cubicBezTo>
                    <a:pt x="130" y="94"/>
                    <a:pt x="130" y="94"/>
                    <a:pt x="130" y="94"/>
                  </a:cubicBezTo>
                  <a:cubicBezTo>
                    <a:pt x="130" y="94"/>
                    <a:pt x="130" y="94"/>
                    <a:pt x="130" y="94"/>
                  </a:cubicBezTo>
                  <a:cubicBezTo>
                    <a:pt x="129" y="94"/>
                    <a:pt x="129" y="94"/>
                    <a:pt x="129" y="94"/>
                  </a:cubicBezTo>
                  <a:cubicBezTo>
                    <a:pt x="129" y="95"/>
                    <a:pt x="129" y="95"/>
                    <a:pt x="129" y="95"/>
                  </a:cubicBezTo>
                  <a:cubicBezTo>
                    <a:pt x="129" y="95"/>
                    <a:pt x="129" y="95"/>
                    <a:pt x="129" y="95"/>
                  </a:cubicBezTo>
                  <a:cubicBezTo>
                    <a:pt x="128" y="96"/>
                    <a:pt x="128" y="96"/>
                    <a:pt x="128" y="96"/>
                  </a:cubicBezTo>
                  <a:cubicBezTo>
                    <a:pt x="128" y="97"/>
                    <a:pt x="128" y="97"/>
                    <a:pt x="128" y="97"/>
                  </a:cubicBezTo>
                  <a:cubicBezTo>
                    <a:pt x="126" y="98"/>
                    <a:pt x="126" y="98"/>
                    <a:pt x="126"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2" y="100"/>
                    <a:pt x="122" y="100"/>
                    <a:pt x="122" y="100"/>
                  </a:cubicBezTo>
                  <a:cubicBezTo>
                    <a:pt x="121" y="100"/>
                    <a:pt x="121" y="100"/>
                    <a:pt x="121" y="100"/>
                  </a:cubicBezTo>
                  <a:cubicBezTo>
                    <a:pt x="121" y="100"/>
                    <a:pt x="121" y="100"/>
                    <a:pt x="121" y="100"/>
                  </a:cubicBezTo>
                  <a:cubicBezTo>
                    <a:pt x="120" y="99"/>
                    <a:pt x="120" y="99"/>
                    <a:pt x="120" y="99"/>
                  </a:cubicBezTo>
                  <a:cubicBezTo>
                    <a:pt x="120" y="99"/>
                    <a:pt x="120" y="99"/>
                    <a:pt x="120" y="99"/>
                  </a:cubicBezTo>
                  <a:cubicBezTo>
                    <a:pt x="120" y="100"/>
                    <a:pt x="120" y="100"/>
                    <a:pt x="120" y="100"/>
                  </a:cubicBezTo>
                  <a:cubicBezTo>
                    <a:pt x="120" y="101"/>
                    <a:pt x="120" y="101"/>
                    <a:pt x="120" y="101"/>
                  </a:cubicBezTo>
                  <a:cubicBezTo>
                    <a:pt x="119" y="102"/>
                    <a:pt x="119" y="102"/>
                    <a:pt x="119" y="102"/>
                  </a:cubicBezTo>
                  <a:cubicBezTo>
                    <a:pt x="119" y="101"/>
                    <a:pt x="119" y="101"/>
                    <a:pt x="119" y="101"/>
                  </a:cubicBezTo>
                  <a:cubicBezTo>
                    <a:pt x="119" y="100"/>
                    <a:pt x="119" y="100"/>
                    <a:pt x="119" y="100"/>
                  </a:cubicBezTo>
                  <a:cubicBezTo>
                    <a:pt x="117" y="100"/>
                    <a:pt x="117" y="100"/>
                    <a:pt x="117" y="100"/>
                  </a:cubicBezTo>
                  <a:cubicBezTo>
                    <a:pt x="115" y="100"/>
                    <a:pt x="115" y="100"/>
                    <a:pt x="115" y="100"/>
                  </a:cubicBezTo>
                  <a:cubicBezTo>
                    <a:pt x="114" y="101"/>
                    <a:pt x="114" y="101"/>
                    <a:pt x="114" y="101"/>
                  </a:cubicBezTo>
                  <a:cubicBezTo>
                    <a:pt x="113" y="101"/>
                    <a:pt x="113" y="101"/>
                    <a:pt x="113" y="101"/>
                  </a:cubicBezTo>
                  <a:cubicBezTo>
                    <a:pt x="113" y="101"/>
                    <a:pt x="113" y="101"/>
                    <a:pt x="113" y="101"/>
                  </a:cubicBezTo>
                  <a:cubicBezTo>
                    <a:pt x="114" y="103"/>
                    <a:pt x="114" y="103"/>
                    <a:pt x="114" y="103"/>
                  </a:cubicBezTo>
                  <a:cubicBezTo>
                    <a:pt x="114" y="103"/>
                    <a:pt x="114" y="103"/>
                    <a:pt x="114" y="103"/>
                  </a:cubicBezTo>
                  <a:cubicBezTo>
                    <a:pt x="114" y="104"/>
                    <a:pt x="114" y="104"/>
                    <a:pt x="114" y="104"/>
                  </a:cubicBezTo>
                  <a:cubicBezTo>
                    <a:pt x="114" y="104"/>
                    <a:pt x="114" y="104"/>
                    <a:pt x="114" y="104"/>
                  </a:cubicBezTo>
                  <a:cubicBezTo>
                    <a:pt x="113" y="105"/>
                    <a:pt x="113" y="105"/>
                    <a:pt x="113" y="105"/>
                  </a:cubicBezTo>
                  <a:cubicBezTo>
                    <a:pt x="112" y="105"/>
                    <a:pt x="112" y="105"/>
                    <a:pt x="112" y="105"/>
                  </a:cubicBezTo>
                  <a:cubicBezTo>
                    <a:pt x="112" y="104"/>
                    <a:pt x="112" y="104"/>
                    <a:pt x="112" y="104"/>
                  </a:cubicBezTo>
                  <a:cubicBezTo>
                    <a:pt x="113" y="104"/>
                    <a:pt x="113" y="104"/>
                    <a:pt x="113" y="104"/>
                  </a:cubicBezTo>
                  <a:cubicBezTo>
                    <a:pt x="113" y="103"/>
                    <a:pt x="113" y="103"/>
                    <a:pt x="113" y="103"/>
                  </a:cubicBezTo>
                  <a:cubicBezTo>
                    <a:pt x="112" y="103"/>
                    <a:pt x="112" y="103"/>
                    <a:pt x="112" y="103"/>
                  </a:cubicBezTo>
                  <a:cubicBezTo>
                    <a:pt x="111" y="104"/>
                    <a:pt x="111" y="104"/>
                    <a:pt x="111" y="104"/>
                  </a:cubicBezTo>
                  <a:cubicBezTo>
                    <a:pt x="110" y="105"/>
                    <a:pt x="110" y="105"/>
                    <a:pt x="110" y="105"/>
                  </a:cubicBezTo>
                  <a:cubicBezTo>
                    <a:pt x="110" y="105"/>
                    <a:pt x="110" y="105"/>
                    <a:pt x="110" y="105"/>
                  </a:cubicBezTo>
                  <a:cubicBezTo>
                    <a:pt x="111" y="106"/>
                    <a:pt x="111" y="106"/>
                    <a:pt x="111" y="106"/>
                  </a:cubicBezTo>
                  <a:cubicBezTo>
                    <a:pt x="111" y="106"/>
                    <a:pt x="111" y="106"/>
                    <a:pt x="111" y="106"/>
                  </a:cubicBezTo>
                  <a:cubicBezTo>
                    <a:pt x="110" y="107"/>
                    <a:pt x="110" y="107"/>
                    <a:pt x="110" y="107"/>
                  </a:cubicBezTo>
                  <a:cubicBezTo>
                    <a:pt x="109" y="107"/>
                    <a:pt x="109" y="107"/>
                    <a:pt x="109" y="107"/>
                  </a:cubicBezTo>
                  <a:cubicBezTo>
                    <a:pt x="108" y="107"/>
                    <a:pt x="108" y="107"/>
                    <a:pt x="108" y="107"/>
                  </a:cubicBezTo>
                  <a:cubicBezTo>
                    <a:pt x="108" y="108"/>
                    <a:pt x="108" y="108"/>
                    <a:pt x="108" y="108"/>
                  </a:cubicBezTo>
                  <a:cubicBezTo>
                    <a:pt x="107" y="108"/>
                    <a:pt x="107" y="108"/>
                    <a:pt x="107" y="108"/>
                  </a:cubicBezTo>
                  <a:cubicBezTo>
                    <a:pt x="106" y="109"/>
                    <a:pt x="106" y="109"/>
                    <a:pt x="106" y="109"/>
                  </a:cubicBezTo>
                  <a:cubicBezTo>
                    <a:pt x="106" y="110"/>
                    <a:pt x="106" y="110"/>
                    <a:pt x="106" y="110"/>
                  </a:cubicBezTo>
                  <a:cubicBezTo>
                    <a:pt x="107" y="111"/>
                    <a:pt x="107" y="111"/>
                    <a:pt x="107" y="111"/>
                  </a:cubicBezTo>
                  <a:cubicBezTo>
                    <a:pt x="107" y="111"/>
                    <a:pt x="107" y="111"/>
                    <a:pt x="107" y="111"/>
                  </a:cubicBezTo>
                  <a:cubicBezTo>
                    <a:pt x="106" y="111"/>
                    <a:pt x="106" y="111"/>
                    <a:pt x="106" y="111"/>
                  </a:cubicBezTo>
                  <a:cubicBezTo>
                    <a:pt x="105" y="111"/>
                    <a:pt x="105" y="111"/>
                    <a:pt x="105" y="111"/>
                  </a:cubicBezTo>
                  <a:cubicBezTo>
                    <a:pt x="104" y="112"/>
                    <a:pt x="104" y="112"/>
                    <a:pt x="104" y="112"/>
                  </a:cubicBezTo>
                  <a:cubicBezTo>
                    <a:pt x="104" y="113"/>
                    <a:pt x="104" y="113"/>
                    <a:pt x="104" y="113"/>
                  </a:cubicBezTo>
                  <a:cubicBezTo>
                    <a:pt x="104" y="114"/>
                    <a:pt x="104" y="114"/>
                    <a:pt x="104" y="114"/>
                  </a:cubicBezTo>
                  <a:cubicBezTo>
                    <a:pt x="105" y="114"/>
                    <a:pt x="105" y="114"/>
                    <a:pt x="105" y="114"/>
                  </a:cubicBezTo>
                  <a:cubicBezTo>
                    <a:pt x="105" y="114"/>
                    <a:pt x="105" y="114"/>
                    <a:pt x="105" y="114"/>
                  </a:cubicBezTo>
                  <a:cubicBezTo>
                    <a:pt x="106" y="114"/>
                    <a:pt x="106" y="114"/>
                    <a:pt x="106" y="114"/>
                  </a:cubicBezTo>
                  <a:cubicBezTo>
                    <a:pt x="106" y="115"/>
                    <a:pt x="106" y="115"/>
                    <a:pt x="106" y="115"/>
                  </a:cubicBezTo>
                  <a:cubicBezTo>
                    <a:pt x="106" y="116"/>
                    <a:pt x="106" y="116"/>
                    <a:pt x="106" y="116"/>
                  </a:cubicBezTo>
                  <a:cubicBezTo>
                    <a:pt x="105" y="116"/>
                    <a:pt x="105" y="116"/>
                    <a:pt x="105" y="116"/>
                  </a:cubicBezTo>
                  <a:cubicBezTo>
                    <a:pt x="104" y="116"/>
                    <a:pt x="104" y="116"/>
                    <a:pt x="104" y="116"/>
                  </a:cubicBezTo>
                  <a:cubicBezTo>
                    <a:pt x="103" y="116"/>
                    <a:pt x="103" y="116"/>
                    <a:pt x="103" y="116"/>
                  </a:cubicBezTo>
                  <a:cubicBezTo>
                    <a:pt x="102" y="116"/>
                    <a:pt x="102" y="116"/>
                    <a:pt x="102" y="116"/>
                  </a:cubicBezTo>
                  <a:cubicBezTo>
                    <a:pt x="101" y="117"/>
                    <a:pt x="101" y="117"/>
                    <a:pt x="101" y="117"/>
                  </a:cubicBezTo>
                  <a:cubicBezTo>
                    <a:pt x="101" y="118"/>
                    <a:pt x="101" y="118"/>
                    <a:pt x="101" y="118"/>
                  </a:cubicBezTo>
                  <a:cubicBezTo>
                    <a:pt x="101" y="119"/>
                    <a:pt x="101" y="119"/>
                    <a:pt x="101" y="119"/>
                  </a:cubicBezTo>
                  <a:cubicBezTo>
                    <a:pt x="100" y="119"/>
                    <a:pt x="100" y="119"/>
                    <a:pt x="100" y="119"/>
                  </a:cubicBezTo>
                  <a:cubicBezTo>
                    <a:pt x="99" y="119"/>
                    <a:pt x="99" y="119"/>
                    <a:pt x="99" y="119"/>
                  </a:cubicBezTo>
                  <a:cubicBezTo>
                    <a:pt x="99" y="118"/>
                    <a:pt x="99" y="118"/>
                    <a:pt x="99" y="118"/>
                  </a:cubicBezTo>
                  <a:cubicBezTo>
                    <a:pt x="98" y="118"/>
                    <a:pt x="98" y="118"/>
                    <a:pt x="98" y="118"/>
                  </a:cubicBezTo>
                  <a:cubicBezTo>
                    <a:pt x="98" y="118"/>
                    <a:pt x="98" y="118"/>
                    <a:pt x="98" y="118"/>
                  </a:cubicBezTo>
                  <a:cubicBezTo>
                    <a:pt x="98" y="119"/>
                    <a:pt x="98" y="119"/>
                    <a:pt x="98" y="119"/>
                  </a:cubicBezTo>
                  <a:cubicBezTo>
                    <a:pt x="98" y="120"/>
                    <a:pt x="98" y="120"/>
                    <a:pt x="98" y="120"/>
                  </a:cubicBezTo>
                  <a:cubicBezTo>
                    <a:pt x="99" y="121"/>
                    <a:pt x="99" y="121"/>
                    <a:pt x="99" y="121"/>
                  </a:cubicBezTo>
                  <a:cubicBezTo>
                    <a:pt x="99" y="121"/>
                    <a:pt x="99" y="121"/>
                    <a:pt x="99" y="121"/>
                  </a:cubicBezTo>
                  <a:cubicBezTo>
                    <a:pt x="100" y="121"/>
                    <a:pt x="100" y="121"/>
                    <a:pt x="100" y="121"/>
                  </a:cubicBezTo>
                  <a:cubicBezTo>
                    <a:pt x="100" y="121"/>
                    <a:pt x="100" y="121"/>
                    <a:pt x="100" y="121"/>
                  </a:cubicBezTo>
                  <a:cubicBezTo>
                    <a:pt x="99" y="123"/>
                    <a:pt x="99" y="123"/>
                    <a:pt x="99" y="123"/>
                  </a:cubicBezTo>
                  <a:cubicBezTo>
                    <a:pt x="100" y="123"/>
                    <a:pt x="100" y="123"/>
                    <a:pt x="100" y="123"/>
                  </a:cubicBezTo>
                  <a:cubicBezTo>
                    <a:pt x="100" y="123"/>
                    <a:pt x="100" y="123"/>
                    <a:pt x="100" y="123"/>
                  </a:cubicBezTo>
                  <a:cubicBezTo>
                    <a:pt x="101" y="123"/>
                    <a:pt x="101" y="123"/>
                    <a:pt x="101" y="123"/>
                  </a:cubicBezTo>
                  <a:cubicBezTo>
                    <a:pt x="101" y="123"/>
                    <a:pt x="101" y="123"/>
                    <a:pt x="101" y="123"/>
                  </a:cubicBezTo>
                  <a:cubicBezTo>
                    <a:pt x="102" y="123"/>
                    <a:pt x="102" y="123"/>
                    <a:pt x="102" y="123"/>
                  </a:cubicBezTo>
                  <a:cubicBezTo>
                    <a:pt x="103" y="123"/>
                    <a:pt x="103" y="123"/>
                    <a:pt x="103" y="123"/>
                  </a:cubicBezTo>
                  <a:cubicBezTo>
                    <a:pt x="104" y="123"/>
                    <a:pt x="104" y="123"/>
                    <a:pt x="104" y="123"/>
                  </a:cubicBezTo>
                  <a:cubicBezTo>
                    <a:pt x="104" y="123"/>
                    <a:pt x="104" y="123"/>
                    <a:pt x="104" y="123"/>
                  </a:cubicBezTo>
                  <a:cubicBezTo>
                    <a:pt x="103" y="124"/>
                    <a:pt x="103" y="124"/>
                    <a:pt x="103" y="124"/>
                  </a:cubicBezTo>
                  <a:cubicBezTo>
                    <a:pt x="103" y="124"/>
                    <a:pt x="103" y="124"/>
                    <a:pt x="103" y="124"/>
                  </a:cubicBezTo>
                  <a:cubicBezTo>
                    <a:pt x="101" y="124"/>
                    <a:pt x="101" y="124"/>
                    <a:pt x="101" y="124"/>
                  </a:cubicBezTo>
                  <a:cubicBezTo>
                    <a:pt x="101" y="124"/>
                    <a:pt x="101" y="124"/>
                    <a:pt x="101" y="124"/>
                  </a:cubicBezTo>
                  <a:cubicBezTo>
                    <a:pt x="100" y="124"/>
                    <a:pt x="100" y="124"/>
                    <a:pt x="100" y="124"/>
                  </a:cubicBezTo>
                  <a:cubicBezTo>
                    <a:pt x="100" y="125"/>
                    <a:pt x="100" y="125"/>
                    <a:pt x="100" y="125"/>
                  </a:cubicBezTo>
                  <a:cubicBezTo>
                    <a:pt x="100" y="126"/>
                    <a:pt x="100" y="126"/>
                    <a:pt x="100" y="126"/>
                  </a:cubicBezTo>
                  <a:cubicBezTo>
                    <a:pt x="101" y="126"/>
                    <a:pt x="101" y="126"/>
                    <a:pt x="101" y="126"/>
                  </a:cubicBezTo>
                  <a:cubicBezTo>
                    <a:pt x="102" y="126"/>
                    <a:pt x="102" y="126"/>
                    <a:pt x="102" y="126"/>
                  </a:cubicBezTo>
                  <a:cubicBezTo>
                    <a:pt x="102" y="126"/>
                    <a:pt x="102" y="126"/>
                    <a:pt x="102" y="126"/>
                  </a:cubicBezTo>
                  <a:cubicBezTo>
                    <a:pt x="103" y="126"/>
                    <a:pt x="103" y="126"/>
                    <a:pt x="103" y="126"/>
                  </a:cubicBezTo>
                  <a:cubicBezTo>
                    <a:pt x="102" y="127"/>
                    <a:pt x="102" y="127"/>
                    <a:pt x="102" y="127"/>
                  </a:cubicBezTo>
                  <a:cubicBezTo>
                    <a:pt x="101" y="127"/>
                    <a:pt x="101" y="127"/>
                    <a:pt x="101" y="127"/>
                  </a:cubicBezTo>
                  <a:cubicBezTo>
                    <a:pt x="100" y="127"/>
                    <a:pt x="100" y="127"/>
                    <a:pt x="100" y="127"/>
                  </a:cubicBezTo>
                  <a:cubicBezTo>
                    <a:pt x="99" y="128"/>
                    <a:pt x="99" y="128"/>
                    <a:pt x="99" y="128"/>
                  </a:cubicBezTo>
                  <a:cubicBezTo>
                    <a:pt x="99" y="128"/>
                    <a:pt x="99" y="128"/>
                    <a:pt x="99" y="128"/>
                  </a:cubicBezTo>
                  <a:cubicBezTo>
                    <a:pt x="100" y="129"/>
                    <a:pt x="100" y="129"/>
                    <a:pt x="100" y="129"/>
                  </a:cubicBezTo>
                  <a:cubicBezTo>
                    <a:pt x="101" y="128"/>
                    <a:pt x="101" y="128"/>
                    <a:pt x="101" y="128"/>
                  </a:cubicBezTo>
                  <a:cubicBezTo>
                    <a:pt x="102" y="129"/>
                    <a:pt x="102" y="129"/>
                    <a:pt x="102" y="129"/>
                  </a:cubicBezTo>
                  <a:cubicBezTo>
                    <a:pt x="102" y="129"/>
                    <a:pt x="102" y="129"/>
                    <a:pt x="102" y="129"/>
                  </a:cubicBezTo>
                  <a:cubicBezTo>
                    <a:pt x="101" y="129"/>
                    <a:pt x="101" y="129"/>
                    <a:pt x="101" y="129"/>
                  </a:cubicBezTo>
                  <a:cubicBezTo>
                    <a:pt x="100" y="129"/>
                    <a:pt x="100" y="129"/>
                    <a:pt x="100" y="129"/>
                  </a:cubicBezTo>
                  <a:cubicBezTo>
                    <a:pt x="100" y="130"/>
                    <a:pt x="100" y="130"/>
                    <a:pt x="100" y="130"/>
                  </a:cubicBezTo>
                  <a:cubicBezTo>
                    <a:pt x="100" y="130"/>
                    <a:pt x="100" y="130"/>
                    <a:pt x="100" y="130"/>
                  </a:cubicBezTo>
                  <a:cubicBezTo>
                    <a:pt x="102" y="130"/>
                    <a:pt x="102" y="130"/>
                    <a:pt x="102" y="130"/>
                  </a:cubicBezTo>
                  <a:cubicBezTo>
                    <a:pt x="103" y="131"/>
                    <a:pt x="103" y="131"/>
                    <a:pt x="103" y="131"/>
                  </a:cubicBezTo>
                  <a:cubicBezTo>
                    <a:pt x="104" y="131"/>
                    <a:pt x="104" y="131"/>
                    <a:pt x="104" y="131"/>
                  </a:cubicBezTo>
                  <a:cubicBezTo>
                    <a:pt x="104" y="132"/>
                    <a:pt x="104" y="132"/>
                    <a:pt x="104" y="132"/>
                  </a:cubicBezTo>
                  <a:cubicBezTo>
                    <a:pt x="104" y="132"/>
                    <a:pt x="104" y="132"/>
                    <a:pt x="104" y="132"/>
                  </a:cubicBezTo>
                  <a:cubicBezTo>
                    <a:pt x="104" y="132"/>
                    <a:pt x="104" y="132"/>
                    <a:pt x="104" y="132"/>
                  </a:cubicBezTo>
                  <a:cubicBezTo>
                    <a:pt x="102" y="131"/>
                    <a:pt x="102" y="131"/>
                    <a:pt x="102" y="131"/>
                  </a:cubicBezTo>
                  <a:cubicBezTo>
                    <a:pt x="101" y="131"/>
                    <a:pt x="101" y="131"/>
                    <a:pt x="101" y="131"/>
                  </a:cubicBezTo>
                  <a:cubicBezTo>
                    <a:pt x="101" y="131"/>
                    <a:pt x="101" y="131"/>
                    <a:pt x="101" y="131"/>
                  </a:cubicBezTo>
                  <a:cubicBezTo>
                    <a:pt x="100" y="131"/>
                    <a:pt x="100" y="131"/>
                    <a:pt x="100" y="131"/>
                  </a:cubicBezTo>
                  <a:cubicBezTo>
                    <a:pt x="99" y="131"/>
                    <a:pt x="99" y="131"/>
                    <a:pt x="99" y="131"/>
                  </a:cubicBezTo>
                  <a:cubicBezTo>
                    <a:pt x="99" y="132"/>
                    <a:pt x="99" y="132"/>
                    <a:pt x="99" y="132"/>
                  </a:cubicBezTo>
                  <a:cubicBezTo>
                    <a:pt x="98" y="132"/>
                    <a:pt x="98" y="132"/>
                    <a:pt x="98" y="132"/>
                  </a:cubicBezTo>
                  <a:cubicBezTo>
                    <a:pt x="98" y="133"/>
                    <a:pt x="98" y="133"/>
                    <a:pt x="98" y="133"/>
                  </a:cubicBezTo>
                  <a:cubicBezTo>
                    <a:pt x="99" y="133"/>
                    <a:pt x="99" y="133"/>
                    <a:pt x="99" y="133"/>
                  </a:cubicBezTo>
                  <a:cubicBezTo>
                    <a:pt x="99" y="134"/>
                    <a:pt x="99" y="134"/>
                    <a:pt x="99" y="134"/>
                  </a:cubicBezTo>
                  <a:cubicBezTo>
                    <a:pt x="98" y="134"/>
                    <a:pt x="98" y="134"/>
                    <a:pt x="98" y="134"/>
                  </a:cubicBezTo>
                  <a:cubicBezTo>
                    <a:pt x="98" y="134"/>
                    <a:pt x="98" y="134"/>
                    <a:pt x="98" y="134"/>
                  </a:cubicBezTo>
                  <a:cubicBezTo>
                    <a:pt x="97" y="134"/>
                    <a:pt x="97" y="134"/>
                    <a:pt x="97" y="134"/>
                  </a:cubicBezTo>
                  <a:cubicBezTo>
                    <a:pt x="97" y="135"/>
                    <a:pt x="97" y="135"/>
                    <a:pt x="97" y="135"/>
                  </a:cubicBezTo>
                  <a:cubicBezTo>
                    <a:pt x="97" y="136"/>
                    <a:pt x="97" y="136"/>
                    <a:pt x="97" y="136"/>
                  </a:cubicBezTo>
                  <a:cubicBezTo>
                    <a:pt x="96" y="136"/>
                    <a:pt x="96" y="136"/>
                    <a:pt x="96" y="136"/>
                  </a:cubicBezTo>
                  <a:cubicBezTo>
                    <a:pt x="96" y="136"/>
                    <a:pt x="96" y="136"/>
                    <a:pt x="96" y="136"/>
                  </a:cubicBezTo>
                  <a:cubicBezTo>
                    <a:pt x="95" y="137"/>
                    <a:pt x="95" y="137"/>
                    <a:pt x="95" y="137"/>
                  </a:cubicBezTo>
                  <a:cubicBezTo>
                    <a:pt x="97" y="138"/>
                    <a:pt x="97" y="138"/>
                    <a:pt x="97" y="138"/>
                  </a:cubicBezTo>
                  <a:cubicBezTo>
                    <a:pt x="98" y="138"/>
                    <a:pt x="98" y="138"/>
                    <a:pt x="98" y="138"/>
                  </a:cubicBezTo>
                  <a:cubicBezTo>
                    <a:pt x="98" y="138"/>
                    <a:pt x="98" y="138"/>
                    <a:pt x="98" y="138"/>
                  </a:cubicBezTo>
                  <a:cubicBezTo>
                    <a:pt x="98" y="137"/>
                    <a:pt x="98" y="137"/>
                    <a:pt x="98" y="137"/>
                  </a:cubicBezTo>
                  <a:cubicBezTo>
                    <a:pt x="99" y="137"/>
                    <a:pt x="99" y="137"/>
                    <a:pt x="99" y="137"/>
                  </a:cubicBezTo>
                  <a:cubicBezTo>
                    <a:pt x="101" y="136"/>
                    <a:pt x="101" y="136"/>
                    <a:pt x="101" y="136"/>
                  </a:cubicBezTo>
                  <a:cubicBezTo>
                    <a:pt x="102" y="135"/>
                    <a:pt x="102" y="135"/>
                    <a:pt x="102" y="135"/>
                  </a:cubicBezTo>
                  <a:cubicBezTo>
                    <a:pt x="103" y="136"/>
                    <a:pt x="103" y="136"/>
                    <a:pt x="103" y="136"/>
                  </a:cubicBezTo>
                  <a:cubicBezTo>
                    <a:pt x="104" y="136"/>
                    <a:pt x="104" y="136"/>
                    <a:pt x="104" y="136"/>
                  </a:cubicBezTo>
                  <a:cubicBezTo>
                    <a:pt x="103" y="137"/>
                    <a:pt x="103" y="137"/>
                    <a:pt x="103" y="137"/>
                  </a:cubicBezTo>
                  <a:cubicBezTo>
                    <a:pt x="103" y="137"/>
                    <a:pt x="103" y="137"/>
                    <a:pt x="103" y="137"/>
                  </a:cubicBezTo>
                  <a:cubicBezTo>
                    <a:pt x="102" y="136"/>
                    <a:pt x="102" y="136"/>
                    <a:pt x="102" y="136"/>
                  </a:cubicBezTo>
                  <a:cubicBezTo>
                    <a:pt x="102" y="136"/>
                    <a:pt x="102" y="136"/>
                    <a:pt x="102" y="136"/>
                  </a:cubicBezTo>
                  <a:cubicBezTo>
                    <a:pt x="101" y="137"/>
                    <a:pt x="101" y="137"/>
                    <a:pt x="101" y="137"/>
                  </a:cubicBezTo>
                  <a:cubicBezTo>
                    <a:pt x="100" y="137"/>
                    <a:pt x="100" y="137"/>
                    <a:pt x="100" y="137"/>
                  </a:cubicBezTo>
                  <a:cubicBezTo>
                    <a:pt x="99" y="138"/>
                    <a:pt x="99" y="138"/>
                    <a:pt x="99" y="138"/>
                  </a:cubicBezTo>
                  <a:cubicBezTo>
                    <a:pt x="99" y="139"/>
                    <a:pt x="99" y="139"/>
                    <a:pt x="99" y="139"/>
                  </a:cubicBezTo>
                  <a:cubicBezTo>
                    <a:pt x="99" y="140"/>
                    <a:pt x="99" y="140"/>
                    <a:pt x="99" y="140"/>
                  </a:cubicBezTo>
                  <a:cubicBezTo>
                    <a:pt x="99" y="140"/>
                    <a:pt x="99" y="140"/>
                    <a:pt x="99" y="140"/>
                  </a:cubicBezTo>
                  <a:cubicBezTo>
                    <a:pt x="99" y="140"/>
                    <a:pt x="99" y="141"/>
                    <a:pt x="99" y="141"/>
                  </a:cubicBezTo>
                  <a:close/>
                  <a:moveTo>
                    <a:pt x="104" y="168"/>
                  </a:moveTo>
                  <a:cubicBezTo>
                    <a:pt x="104" y="169"/>
                    <a:pt x="104" y="169"/>
                    <a:pt x="104" y="169"/>
                  </a:cubicBezTo>
                  <a:cubicBezTo>
                    <a:pt x="105" y="168"/>
                    <a:pt x="105" y="168"/>
                    <a:pt x="105" y="168"/>
                  </a:cubicBezTo>
                  <a:cubicBezTo>
                    <a:pt x="104" y="167"/>
                    <a:pt x="104" y="167"/>
                    <a:pt x="104" y="167"/>
                  </a:cubicBezTo>
                  <a:cubicBezTo>
                    <a:pt x="105" y="167"/>
                    <a:pt x="105" y="167"/>
                    <a:pt x="105" y="167"/>
                  </a:cubicBezTo>
                  <a:cubicBezTo>
                    <a:pt x="104" y="166"/>
                    <a:pt x="104" y="166"/>
                    <a:pt x="104" y="166"/>
                  </a:cubicBezTo>
                  <a:cubicBezTo>
                    <a:pt x="103" y="165"/>
                    <a:pt x="103" y="165"/>
                    <a:pt x="103" y="165"/>
                  </a:cubicBezTo>
                  <a:cubicBezTo>
                    <a:pt x="103" y="165"/>
                    <a:pt x="103" y="165"/>
                    <a:pt x="103" y="165"/>
                  </a:cubicBezTo>
                  <a:cubicBezTo>
                    <a:pt x="102" y="164"/>
                    <a:pt x="102" y="164"/>
                    <a:pt x="102" y="164"/>
                  </a:cubicBezTo>
                  <a:cubicBezTo>
                    <a:pt x="101" y="165"/>
                    <a:pt x="101" y="165"/>
                    <a:pt x="101" y="165"/>
                  </a:cubicBezTo>
                  <a:cubicBezTo>
                    <a:pt x="100" y="165"/>
                    <a:pt x="100" y="165"/>
                    <a:pt x="100" y="165"/>
                  </a:cubicBezTo>
                  <a:cubicBezTo>
                    <a:pt x="100" y="166"/>
                    <a:pt x="100" y="166"/>
                    <a:pt x="100" y="166"/>
                  </a:cubicBezTo>
                  <a:cubicBezTo>
                    <a:pt x="101" y="166"/>
                    <a:pt x="101" y="166"/>
                    <a:pt x="101" y="166"/>
                  </a:cubicBezTo>
                  <a:cubicBezTo>
                    <a:pt x="101" y="166"/>
                    <a:pt x="101" y="166"/>
                    <a:pt x="101" y="166"/>
                  </a:cubicBezTo>
                  <a:cubicBezTo>
                    <a:pt x="102" y="166"/>
                    <a:pt x="102" y="166"/>
                    <a:pt x="102" y="166"/>
                  </a:cubicBezTo>
                  <a:cubicBezTo>
                    <a:pt x="102" y="167"/>
                    <a:pt x="102" y="167"/>
                    <a:pt x="102" y="167"/>
                  </a:cubicBezTo>
                  <a:cubicBezTo>
                    <a:pt x="103" y="167"/>
                    <a:pt x="103" y="167"/>
                    <a:pt x="103" y="167"/>
                  </a:cubicBezTo>
                  <a:cubicBezTo>
                    <a:pt x="104" y="168"/>
                    <a:pt x="104" y="168"/>
                    <a:pt x="104" y="168"/>
                  </a:cubicBezTo>
                  <a:close/>
                  <a:moveTo>
                    <a:pt x="124" y="168"/>
                  </a:moveTo>
                  <a:cubicBezTo>
                    <a:pt x="123" y="168"/>
                    <a:pt x="123" y="168"/>
                    <a:pt x="123" y="168"/>
                  </a:cubicBezTo>
                  <a:cubicBezTo>
                    <a:pt x="122" y="168"/>
                    <a:pt x="122" y="168"/>
                    <a:pt x="122" y="168"/>
                  </a:cubicBezTo>
                  <a:cubicBezTo>
                    <a:pt x="121" y="168"/>
                    <a:pt x="121" y="168"/>
                    <a:pt x="121" y="168"/>
                  </a:cubicBezTo>
                  <a:cubicBezTo>
                    <a:pt x="121" y="166"/>
                    <a:pt x="121" y="166"/>
                    <a:pt x="121" y="166"/>
                  </a:cubicBezTo>
                  <a:cubicBezTo>
                    <a:pt x="119" y="166"/>
                    <a:pt x="119" y="166"/>
                    <a:pt x="119" y="166"/>
                  </a:cubicBezTo>
                  <a:cubicBezTo>
                    <a:pt x="118" y="165"/>
                    <a:pt x="118" y="165"/>
                    <a:pt x="118" y="165"/>
                  </a:cubicBezTo>
                  <a:cubicBezTo>
                    <a:pt x="117" y="164"/>
                    <a:pt x="117" y="164"/>
                    <a:pt x="117" y="164"/>
                  </a:cubicBezTo>
                  <a:cubicBezTo>
                    <a:pt x="116" y="164"/>
                    <a:pt x="116" y="164"/>
                    <a:pt x="116" y="164"/>
                  </a:cubicBezTo>
                  <a:cubicBezTo>
                    <a:pt x="114" y="162"/>
                    <a:pt x="114" y="162"/>
                    <a:pt x="114" y="162"/>
                  </a:cubicBezTo>
                  <a:cubicBezTo>
                    <a:pt x="112" y="160"/>
                    <a:pt x="112" y="160"/>
                    <a:pt x="112" y="160"/>
                  </a:cubicBezTo>
                  <a:cubicBezTo>
                    <a:pt x="112" y="157"/>
                    <a:pt x="112" y="157"/>
                    <a:pt x="112" y="157"/>
                  </a:cubicBezTo>
                  <a:cubicBezTo>
                    <a:pt x="111" y="156"/>
                    <a:pt x="111" y="156"/>
                    <a:pt x="111" y="156"/>
                  </a:cubicBezTo>
                  <a:cubicBezTo>
                    <a:pt x="111" y="153"/>
                    <a:pt x="111" y="153"/>
                    <a:pt x="111" y="153"/>
                  </a:cubicBezTo>
                  <a:cubicBezTo>
                    <a:pt x="110" y="152"/>
                    <a:pt x="110" y="152"/>
                    <a:pt x="110" y="152"/>
                  </a:cubicBezTo>
                  <a:cubicBezTo>
                    <a:pt x="109" y="149"/>
                    <a:pt x="109" y="149"/>
                    <a:pt x="109" y="149"/>
                  </a:cubicBezTo>
                  <a:cubicBezTo>
                    <a:pt x="109" y="148"/>
                    <a:pt x="109" y="148"/>
                    <a:pt x="109" y="148"/>
                  </a:cubicBezTo>
                  <a:cubicBezTo>
                    <a:pt x="110" y="148"/>
                    <a:pt x="110" y="148"/>
                    <a:pt x="110" y="148"/>
                  </a:cubicBezTo>
                  <a:cubicBezTo>
                    <a:pt x="109" y="147"/>
                    <a:pt x="109" y="147"/>
                    <a:pt x="109" y="147"/>
                  </a:cubicBezTo>
                  <a:cubicBezTo>
                    <a:pt x="108" y="147"/>
                    <a:pt x="108" y="147"/>
                    <a:pt x="108" y="147"/>
                  </a:cubicBezTo>
                  <a:cubicBezTo>
                    <a:pt x="108" y="147"/>
                    <a:pt x="108" y="147"/>
                    <a:pt x="108" y="147"/>
                  </a:cubicBezTo>
                  <a:cubicBezTo>
                    <a:pt x="107" y="147"/>
                    <a:pt x="107" y="147"/>
                    <a:pt x="107" y="147"/>
                  </a:cubicBezTo>
                  <a:cubicBezTo>
                    <a:pt x="107" y="146"/>
                    <a:pt x="107" y="146"/>
                    <a:pt x="107" y="146"/>
                  </a:cubicBezTo>
                  <a:cubicBezTo>
                    <a:pt x="109" y="146"/>
                    <a:pt x="109" y="146"/>
                    <a:pt x="109" y="146"/>
                  </a:cubicBezTo>
                  <a:cubicBezTo>
                    <a:pt x="110" y="146"/>
                    <a:pt x="110" y="146"/>
                    <a:pt x="110" y="146"/>
                  </a:cubicBezTo>
                  <a:cubicBezTo>
                    <a:pt x="110" y="144"/>
                    <a:pt x="110" y="144"/>
                    <a:pt x="110" y="144"/>
                  </a:cubicBezTo>
                  <a:cubicBezTo>
                    <a:pt x="110" y="143"/>
                    <a:pt x="110" y="143"/>
                    <a:pt x="110" y="143"/>
                  </a:cubicBezTo>
                  <a:cubicBezTo>
                    <a:pt x="109" y="143"/>
                    <a:pt x="109" y="143"/>
                    <a:pt x="109" y="143"/>
                  </a:cubicBezTo>
                  <a:cubicBezTo>
                    <a:pt x="108" y="143"/>
                    <a:pt x="108" y="143"/>
                    <a:pt x="108" y="143"/>
                  </a:cubicBezTo>
                  <a:cubicBezTo>
                    <a:pt x="108" y="143"/>
                    <a:pt x="108" y="143"/>
                    <a:pt x="108" y="143"/>
                  </a:cubicBezTo>
                  <a:cubicBezTo>
                    <a:pt x="110" y="142"/>
                    <a:pt x="110" y="142"/>
                    <a:pt x="110" y="142"/>
                  </a:cubicBezTo>
                  <a:cubicBezTo>
                    <a:pt x="110" y="142"/>
                    <a:pt x="110" y="142"/>
                    <a:pt x="110" y="142"/>
                  </a:cubicBezTo>
                  <a:cubicBezTo>
                    <a:pt x="110" y="141"/>
                    <a:pt x="110" y="141"/>
                    <a:pt x="110" y="141"/>
                  </a:cubicBezTo>
                  <a:cubicBezTo>
                    <a:pt x="108" y="141"/>
                    <a:pt x="108" y="141"/>
                    <a:pt x="108" y="141"/>
                  </a:cubicBezTo>
                  <a:cubicBezTo>
                    <a:pt x="105" y="141"/>
                    <a:pt x="105" y="141"/>
                    <a:pt x="105" y="141"/>
                  </a:cubicBezTo>
                  <a:cubicBezTo>
                    <a:pt x="104" y="140"/>
                    <a:pt x="104" y="140"/>
                    <a:pt x="104" y="140"/>
                  </a:cubicBezTo>
                  <a:cubicBezTo>
                    <a:pt x="103" y="140"/>
                    <a:pt x="103" y="140"/>
                    <a:pt x="103" y="140"/>
                  </a:cubicBezTo>
                  <a:cubicBezTo>
                    <a:pt x="101" y="141"/>
                    <a:pt x="101" y="141"/>
                    <a:pt x="101" y="141"/>
                  </a:cubicBezTo>
                  <a:cubicBezTo>
                    <a:pt x="99" y="141"/>
                    <a:pt x="99" y="141"/>
                    <a:pt x="99" y="141"/>
                  </a:cubicBezTo>
                  <a:cubicBezTo>
                    <a:pt x="98" y="142"/>
                    <a:pt x="98" y="142"/>
                    <a:pt x="98" y="142"/>
                  </a:cubicBezTo>
                  <a:cubicBezTo>
                    <a:pt x="97" y="143"/>
                    <a:pt x="97" y="143"/>
                    <a:pt x="97" y="143"/>
                  </a:cubicBezTo>
                  <a:cubicBezTo>
                    <a:pt x="97" y="144"/>
                    <a:pt x="97" y="144"/>
                    <a:pt x="97" y="144"/>
                  </a:cubicBezTo>
                  <a:cubicBezTo>
                    <a:pt x="96" y="145"/>
                    <a:pt x="96" y="145"/>
                    <a:pt x="96" y="145"/>
                  </a:cubicBezTo>
                  <a:cubicBezTo>
                    <a:pt x="97" y="146"/>
                    <a:pt x="97" y="146"/>
                    <a:pt x="97" y="146"/>
                  </a:cubicBezTo>
                  <a:cubicBezTo>
                    <a:pt x="98" y="146"/>
                    <a:pt x="98" y="146"/>
                    <a:pt x="98" y="146"/>
                  </a:cubicBezTo>
                  <a:cubicBezTo>
                    <a:pt x="98" y="146"/>
                    <a:pt x="98" y="146"/>
                    <a:pt x="98" y="146"/>
                  </a:cubicBezTo>
                  <a:cubicBezTo>
                    <a:pt x="98" y="147"/>
                    <a:pt x="98" y="147"/>
                    <a:pt x="98" y="147"/>
                  </a:cubicBezTo>
                  <a:cubicBezTo>
                    <a:pt x="97" y="147"/>
                    <a:pt x="97" y="147"/>
                    <a:pt x="97" y="147"/>
                  </a:cubicBezTo>
                  <a:cubicBezTo>
                    <a:pt x="96" y="147"/>
                    <a:pt x="96" y="147"/>
                    <a:pt x="96" y="147"/>
                  </a:cubicBezTo>
                  <a:cubicBezTo>
                    <a:pt x="95" y="149"/>
                    <a:pt x="95" y="149"/>
                    <a:pt x="95" y="149"/>
                  </a:cubicBezTo>
                  <a:cubicBezTo>
                    <a:pt x="95" y="150"/>
                    <a:pt x="95" y="150"/>
                    <a:pt x="95" y="150"/>
                  </a:cubicBezTo>
                  <a:cubicBezTo>
                    <a:pt x="95" y="150"/>
                    <a:pt x="95" y="150"/>
                    <a:pt x="95" y="150"/>
                  </a:cubicBezTo>
                  <a:cubicBezTo>
                    <a:pt x="96" y="150"/>
                    <a:pt x="96" y="150"/>
                    <a:pt x="96" y="150"/>
                  </a:cubicBezTo>
                  <a:cubicBezTo>
                    <a:pt x="97" y="149"/>
                    <a:pt x="97" y="149"/>
                    <a:pt x="97" y="149"/>
                  </a:cubicBezTo>
                  <a:cubicBezTo>
                    <a:pt x="98" y="150"/>
                    <a:pt x="98" y="150"/>
                    <a:pt x="98" y="150"/>
                  </a:cubicBezTo>
                  <a:cubicBezTo>
                    <a:pt x="97" y="150"/>
                    <a:pt x="97" y="150"/>
                    <a:pt x="97" y="150"/>
                  </a:cubicBezTo>
                  <a:cubicBezTo>
                    <a:pt x="96" y="151"/>
                    <a:pt x="96" y="151"/>
                    <a:pt x="96" y="151"/>
                  </a:cubicBezTo>
                  <a:cubicBezTo>
                    <a:pt x="97" y="151"/>
                    <a:pt x="97" y="151"/>
                    <a:pt x="97" y="151"/>
                  </a:cubicBezTo>
                  <a:cubicBezTo>
                    <a:pt x="98" y="151"/>
                    <a:pt x="98" y="151"/>
                    <a:pt x="98" y="151"/>
                  </a:cubicBezTo>
                  <a:cubicBezTo>
                    <a:pt x="99" y="150"/>
                    <a:pt x="99" y="150"/>
                    <a:pt x="99" y="150"/>
                  </a:cubicBezTo>
                  <a:cubicBezTo>
                    <a:pt x="99" y="151"/>
                    <a:pt x="99" y="151"/>
                    <a:pt x="99" y="151"/>
                  </a:cubicBezTo>
                  <a:cubicBezTo>
                    <a:pt x="98" y="152"/>
                    <a:pt x="98" y="152"/>
                    <a:pt x="98" y="152"/>
                  </a:cubicBezTo>
                  <a:cubicBezTo>
                    <a:pt x="98" y="152"/>
                    <a:pt x="98" y="152"/>
                    <a:pt x="98" y="152"/>
                  </a:cubicBezTo>
                  <a:cubicBezTo>
                    <a:pt x="98" y="153"/>
                    <a:pt x="98" y="153"/>
                    <a:pt x="98" y="153"/>
                  </a:cubicBezTo>
                  <a:cubicBezTo>
                    <a:pt x="100" y="153"/>
                    <a:pt x="100" y="153"/>
                    <a:pt x="100" y="153"/>
                  </a:cubicBezTo>
                  <a:cubicBezTo>
                    <a:pt x="99" y="153"/>
                    <a:pt x="99" y="153"/>
                    <a:pt x="99" y="153"/>
                  </a:cubicBezTo>
                  <a:cubicBezTo>
                    <a:pt x="98" y="153"/>
                    <a:pt x="98" y="153"/>
                    <a:pt x="98" y="153"/>
                  </a:cubicBezTo>
                  <a:cubicBezTo>
                    <a:pt x="97" y="154"/>
                    <a:pt x="97" y="154"/>
                    <a:pt x="97" y="154"/>
                  </a:cubicBezTo>
                  <a:cubicBezTo>
                    <a:pt x="97" y="155"/>
                    <a:pt x="97" y="155"/>
                    <a:pt x="97" y="155"/>
                  </a:cubicBezTo>
                  <a:cubicBezTo>
                    <a:pt x="98" y="156"/>
                    <a:pt x="98" y="156"/>
                    <a:pt x="98" y="156"/>
                  </a:cubicBezTo>
                  <a:cubicBezTo>
                    <a:pt x="98" y="156"/>
                    <a:pt x="98" y="156"/>
                    <a:pt x="98" y="156"/>
                  </a:cubicBezTo>
                  <a:cubicBezTo>
                    <a:pt x="97" y="156"/>
                    <a:pt x="97" y="156"/>
                    <a:pt x="97" y="156"/>
                  </a:cubicBezTo>
                  <a:cubicBezTo>
                    <a:pt x="96" y="156"/>
                    <a:pt x="96" y="156"/>
                    <a:pt x="96" y="156"/>
                  </a:cubicBezTo>
                  <a:cubicBezTo>
                    <a:pt x="95" y="156"/>
                    <a:pt x="95" y="156"/>
                    <a:pt x="95" y="156"/>
                  </a:cubicBezTo>
                  <a:cubicBezTo>
                    <a:pt x="94" y="156"/>
                    <a:pt x="94" y="156"/>
                    <a:pt x="94" y="156"/>
                  </a:cubicBezTo>
                  <a:cubicBezTo>
                    <a:pt x="94" y="157"/>
                    <a:pt x="94" y="157"/>
                    <a:pt x="94" y="157"/>
                  </a:cubicBezTo>
                  <a:cubicBezTo>
                    <a:pt x="94" y="158"/>
                    <a:pt x="94" y="158"/>
                    <a:pt x="94" y="158"/>
                  </a:cubicBezTo>
                  <a:cubicBezTo>
                    <a:pt x="94" y="159"/>
                    <a:pt x="94" y="159"/>
                    <a:pt x="94" y="159"/>
                  </a:cubicBezTo>
                  <a:cubicBezTo>
                    <a:pt x="94" y="160"/>
                    <a:pt x="94" y="160"/>
                    <a:pt x="94" y="160"/>
                  </a:cubicBezTo>
                  <a:cubicBezTo>
                    <a:pt x="94" y="161"/>
                    <a:pt x="94" y="161"/>
                    <a:pt x="94" y="161"/>
                  </a:cubicBezTo>
                  <a:cubicBezTo>
                    <a:pt x="95" y="162"/>
                    <a:pt x="95" y="162"/>
                    <a:pt x="95" y="162"/>
                  </a:cubicBezTo>
                  <a:cubicBezTo>
                    <a:pt x="95" y="163"/>
                    <a:pt x="95" y="163"/>
                    <a:pt x="95" y="163"/>
                  </a:cubicBezTo>
                  <a:cubicBezTo>
                    <a:pt x="97" y="164"/>
                    <a:pt x="97" y="164"/>
                    <a:pt x="97" y="164"/>
                  </a:cubicBezTo>
                  <a:cubicBezTo>
                    <a:pt x="98" y="164"/>
                    <a:pt x="98" y="164"/>
                    <a:pt x="98" y="164"/>
                  </a:cubicBezTo>
                  <a:cubicBezTo>
                    <a:pt x="99" y="164"/>
                    <a:pt x="99" y="164"/>
                    <a:pt x="99" y="164"/>
                  </a:cubicBezTo>
                  <a:cubicBezTo>
                    <a:pt x="99" y="164"/>
                    <a:pt x="99" y="164"/>
                    <a:pt x="99" y="164"/>
                  </a:cubicBezTo>
                  <a:cubicBezTo>
                    <a:pt x="100" y="163"/>
                    <a:pt x="100" y="163"/>
                    <a:pt x="100" y="163"/>
                  </a:cubicBezTo>
                  <a:cubicBezTo>
                    <a:pt x="100" y="161"/>
                    <a:pt x="100" y="161"/>
                    <a:pt x="100" y="161"/>
                  </a:cubicBezTo>
                  <a:cubicBezTo>
                    <a:pt x="100" y="160"/>
                    <a:pt x="100" y="160"/>
                    <a:pt x="100" y="160"/>
                  </a:cubicBezTo>
                  <a:cubicBezTo>
                    <a:pt x="101" y="159"/>
                    <a:pt x="101" y="159"/>
                    <a:pt x="101" y="159"/>
                  </a:cubicBezTo>
                  <a:cubicBezTo>
                    <a:pt x="100" y="161"/>
                    <a:pt x="100" y="161"/>
                    <a:pt x="100" y="161"/>
                  </a:cubicBezTo>
                  <a:cubicBezTo>
                    <a:pt x="100" y="161"/>
                    <a:pt x="100" y="161"/>
                    <a:pt x="100" y="161"/>
                  </a:cubicBezTo>
                  <a:cubicBezTo>
                    <a:pt x="101" y="162"/>
                    <a:pt x="101" y="162"/>
                    <a:pt x="101" y="162"/>
                  </a:cubicBezTo>
                  <a:cubicBezTo>
                    <a:pt x="101" y="163"/>
                    <a:pt x="101" y="163"/>
                    <a:pt x="101" y="163"/>
                  </a:cubicBezTo>
                  <a:cubicBezTo>
                    <a:pt x="102" y="163"/>
                    <a:pt x="102" y="163"/>
                    <a:pt x="102" y="163"/>
                  </a:cubicBezTo>
                  <a:cubicBezTo>
                    <a:pt x="103" y="163"/>
                    <a:pt x="103" y="163"/>
                    <a:pt x="103" y="163"/>
                  </a:cubicBezTo>
                  <a:cubicBezTo>
                    <a:pt x="103" y="162"/>
                    <a:pt x="103" y="162"/>
                    <a:pt x="103" y="162"/>
                  </a:cubicBezTo>
                  <a:cubicBezTo>
                    <a:pt x="103" y="161"/>
                    <a:pt x="103" y="161"/>
                    <a:pt x="103" y="161"/>
                  </a:cubicBezTo>
                  <a:cubicBezTo>
                    <a:pt x="104" y="162"/>
                    <a:pt x="104" y="162"/>
                    <a:pt x="104" y="162"/>
                  </a:cubicBezTo>
                  <a:cubicBezTo>
                    <a:pt x="103" y="162"/>
                    <a:pt x="103" y="162"/>
                    <a:pt x="103" y="162"/>
                  </a:cubicBezTo>
                  <a:cubicBezTo>
                    <a:pt x="103" y="163"/>
                    <a:pt x="103" y="163"/>
                    <a:pt x="103" y="163"/>
                  </a:cubicBezTo>
                  <a:cubicBezTo>
                    <a:pt x="105" y="165"/>
                    <a:pt x="105" y="165"/>
                    <a:pt x="105" y="165"/>
                  </a:cubicBezTo>
                  <a:cubicBezTo>
                    <a:pt x="106" y="165"/>
                    <a:pt x="106" y="165"/>
                    <a:pt x="106" y="165"/>
                  </a:cubicBezTo>
                  <a:cubicBezTo>
                    <a:pt x="107" y="165"/>
                    <a:pt x="107" y="165"/>
                    <a:pt x="107" y="165"/>
                  </a:cubicBezTo>
                  <a:cubicBezTo>
                    <a:pt x="108" y="165"/>
                    <a:pt x="108" y="165"/>
                    <a:pt x="108" y="165"/>
                  </a:cubicBezTo>
                  <a:cubicBezTo>
                    <a:pt x="108" y="165"/>
                    <a:pt x="108" y="165"/>
                    <a:pt x="108" y="165"/>
                  </a:cubicBezTo>
                  <a:cubicBezTo>
                    <a:pt x="108" y="166"/>
                    <a:pt x="108" y="166"/>
                    <a:pt x="108" y="166"/>
                  </a:cubicBezTo>
                  <a:cubicBezTo>
                    <a:pt x="107" y="166"/>
                    <a:pt x="107" y="166"/>
                    <a:pt x="107" y="166"/>
                  </a:cubicBezTo>
                  <a:cubicBezTo>
                    <a:pt x="107" y="166"/>
                    <a:pt x="107" y="166"/>
                    <a:pt x="107" y="166"/>
                  </a:cubicBezTo>
                  <a:cubicBezTo>
                    <a:pt x="106" y="167"/>
                    <a:pt x="106" y="167"/>
                    <a:pt x="106" y="167"/>
                  </a:cubicBezTo>
                  <a:cubicBezTo>
                    <a:pt x="106" y="167"/>
                    <a:pt x="106" y="167"/>
                    <a:pt x="106" y="167"/>
                  </a:cubicBezTo>
                  <a:cubicBezTo>
                    <a:pt x="107" y="168"/>
                    <a:pt x="107" y="168"/>
                    <a:pt x="107" y="168"/>
                  </a:cubicBezTo>
                  <a:cubicBezTo>
                    <a:pt x="107" y="169"/>
                    <a:pt x="107" y="169"/>
                    <a:pt x="107" y="169"/>
                  </a:cubicBezTo>
                  <a:cubicBezTo>
                    <a:pt x="106" y="169"/>
                    <a:pt x="106" y="169"/>
                    <a:pt x="106" y="169"/>
                  </a:cubicBezTo>
                  <a:cubicBezTo>
                    <a:pt x="106" y="169"/>
                    <a:pt x="106" y="169"/>
                    <a:pt x="106" y="169"/>
                  </a:cubicBezTo>
                  <a:cubicBezTo>
                    <a:pt x="106" y="169"/>
                    <a:pt x="106" y="169"/>
                    <a:pt x="106" y="169"/>
                  </a:cubicBezTo>
                  <a:cubicBezTo>
                    <a:pt x="106" y="170"/>
                    <a:pt x="106" y="170"/>
                    <a:pt x="106" y="170"/>
                  </a:cubicBezTo>
                  <a:cubicBezTo>
                    <a:pt x="108" y="170"/>
                    <a:pt x="108" y="170"/>
                    <a:pt x="108" y="170"/>
                  </a:cubicBezTo>
                  <a:cubicBezTo>
                    <a:pt x="109" y="170"/>
                    <a:pt x="109" y="170"/>
                    <a:pt x="109" y="170"/>
                  </a:cubicBezTo>
                  <a:cubicBezTo>
                    <a:pt x="110" y="170"/>
                    <a:pt x="110" y="170"/>
                    <a:pt x="110" y="170"/>
                  </a:cubicBezTo>
                  <a:cubicBezTo>
                    <a:pt x="112" y="171"/>
                    <a:pt x="112" y="171"/>
                    <a:pt x="112" y="171"/>
                  </a:cubicBezTo>
                  <a:cubicBezTo>
                    <a:pt x="112" y="170"/>
                    <a:pt x="112" y="170"/>
                    <a:pt x="112" y="170"/>
                  </a:cubicBezTo>
                  <a:cubicBezTo>
                    <a:pt x="112" y="170"/>
                    <a:pt x="112" y="170"/>
                    <a:pt x="112" y="170"/>
                  </a:cubicBezTo>
                  <a:cubicBezTo>
                    <a:pt x="113" y="171"/>
                    <a:pt x="113" y="171"/>
                    <a:pt x="113" y="171"/>
                  </a:cubicBezTo>
                  <a:cubicBezTo>
                    <a:pt x="113" y="172"/>
                    <a:pt x="113" y="172"/>
                    <a:pt x="113" y="172"/>
                  </a:cubicBezTo>
                  <a:cubicBezTo>
                    <a:pt x="114" y="173"/>
                    <a:pt x="114" y="173"/>
                    <a:pt x="114" y="173"/>
                  </a:cubicBezTo>
                  <a:cubicBezTo>
                    <a:pt x="115" y="173"/>
                    <a:pt x="115" y="173"/>
                    <a:pt x="115" y="173"/>
                  </a:cubicBezTo>
                  <a:cubicBezTo>
                    <a:pt x="115" y="172"/>
                    <a:pt x="115" y="172"/>
                    <a:pt x="115" y="172"/>
                  </a:cubicBezTo>
                  <a:cubicBezTo>
                    <a:pt x="115" y="171"/>
                    <a:pt x="115" y="171"/>
                    <a:pt x="115" y="171"/>
                  </a:cubicBezTo>
                  <a:cubicBezTo>
                    <a:pt x="114" y="170"/>
                    <a:pt x="114" y="170"/>
                    <a:pt x="114" y="170"/>
                  </a:cubicBezTo>
                  <a:cubicBezTo>
                    <a:pt x="113" y="170"/>
                    <a:pt x="113" y="170"/>
                    <a:pt x="113" y="170"/>
                  </a:cubicBezTo>
                  <a:cubicBezTo>
                    <a:pt x="114" y="170"/>
                    <a:pt x="114" y="170"/>
                    <a:pt x="114" y="170"/>
                  </a:cubicBezTo>
                  <a:cubicBezTo>
                    <a:pt x="114" y="170"/>
                    <a:pt x="114" y="170"/>
                    <a:pt x="114" y="170"/>
                  </a:cubicBezTo>
                  <a:cubicBezTo>
                    <a:pt x="116" y="170"/>
                    <a:pt x="116" y="170"/>
                    <a:pt x="116" y="170"/>
                  </a:cubicBezTo>
                  <a:cubicBezTo>
                    <a:pt x="116" y="171"/>
                    <a:pt x="116" y="171"/>
                    <a:pt x="116" y="171"/>
                  </a:cubicBezTo>
                  <a:cubicBezTo>
                    <a:pt x="117" y="172"/>
                    <a:pt x="117" y="172"/>
                    <a:pt x="117" y="172"/>
                  </a:cubicBezTo>
                  <a:cubicBezTo>
                    <a:pt x="117" y="172"/>
                    <a:pt x="117" y="172"/>
                    <a:pt x="117" y="172"/>
                  </a:cubicBezTo>
                  <a:cubicBezTo>
                    <a:pt x="117" y="171"/>
                    <a:pt x="117" y="171"/>
                    <a:pt x="117" y="171"/>
                  </a:cubicBezTo>
                  <a:cubicBezTo>
                    <a:pt x="118" y="171"/>
                    <a:pt x="118" y="171"/>
                    <a:pt x="118" y="171"/>
                  </a:cubicBezTo>
                  <a:cubicBezTo>
                    <a:pt x="118" y="172"/>
                    <a:pt x="118" y="172"/>
                    <a:pt x="118" y="172"/>
                  </a:cubicBezTo>
                  <a:cubicBezTo>
                    <a:pt x="120" y="172"/>
                    <a:pt x="120" y="172"/>
                    <a:pt x="120" y="172"/>
                  </a:cubicBezTo>
                  <a:cubicBezTo>
                    <a:pt x="120" y="172"/>
                    <a:pt x="120" y="172"/>
                    <a:pt x="120" y="172"/>
                  </a:cubicBezTo>
                  <a:cubicBezTo>
                    <a:pt x="120" y="172"/>
                    <a:pt x="120" y="172"/>
                    <a:pt x="120" y="172"/>
                  </a:cubicBezTo>
                  <a:cubicBezTo>
                    <a:pt x="119" y="171"/>
                    <a:pt x="119" y="171"/>
                    <a:pt x="119" y="171"/>
                  </a:cubicBezTo>
                  <a:cubicBezTo>
                    <a:pt x="119" y="171"/>
                    <a:pt x="119" y="171"/>
                    <a:pt x="119" y="171"/>
                  </a:cubicBezTo>
                  <a:cubicBezTo>
                    <a:pt x="120" y="170"/>
                    <a:pt x="120" y="170"/>
                    <a:pt x="120" y="170"/>
                  </a:cubicBezTo>
                  <a:cubicBezTo>
                    <a:pt x="121" y="171"/>
                    <a:pt x="121" y="171"/>
                    <a:pt x="121" y="171"/>
                  </a:cubicBezTo>
                  <a:cubicBezTo>
                    <a:pt x="121" y="171"/>
                    <a:pt x="121" y="171"/>
                    <a:pt x="121" y="171"/>
                  </a:cubicBezTo>
                  <a:cubicBezTo>
                    <a:pt x="122" y="171"/>
                    <a:pt x="122" y="171"/>
                    <a:pt x="122" y="171"/>
                  </a:cubicBezTo>
                  <a:cubicBezTo>
                    <a:pt x="122" y="172"/>
                    <a:pt x="122" y="172"/>
                    <a:pt x="122" y="172"/>
                  </a:cubicBezTo>
                  <a:cubicBezTo>
                    <a:pt x="123" y="173"/>
                    <a:pt x="123" y="173"/>
                    <a:pt x="123" y="173"/>
                  </a:cubicBezTo>
                  <a:cubicBezTo>
                    <a:pt x="123" y="173"/>
                    <a:pt x="123" y="173"/>
                    <a:pt x="123" y="173"/>
                  </a:cubicBezTo>
                  <a:cubicBezTo>
                    <a:pt x="124" y="172"/>
                    <a:pt x="124" y="172"/>
                    <a:pt x="124" y="172"/>
                  </a:cubicBezTo>
                  <a:cubicBezTo>
                    <a:pt x="123" y="171"/>
                    <a:pt x="123" y="171"/>
                    <a:pt x="123" y="171"/>
                  </a:cubicBezTo>
                  <a:cubicBezTo>
                    <a:pt x="122" y="171"/>
                    <a:pt x="122" y="171"/>
                    <a:pt x="122" y="171"/>
                  </a:cubicBezTo>
                  <a:cubicBezTo>
                    <a:pt x="122" y="170"/>
                    <a:pt x="122" y="170"/>
                    <a:pt x="122" y="170"/>
                  </a:cubicBezTo>
                  <a:cubicBezTo>
                    <a:pt x="122" y="170"/>
                    <a:pt x="122" y="170"/>
                    <a:pt x="122" y="170"/>
                  </a:cubicBezTo>
                  <a:cubicBezTo>
                    <a:pt x="123" y="170"/>
                    <a:pt x="123" y="170"/>
                    <a:pt x="123" y="170"/>
                  </a:cubicBezTo>
                  <a:cubicBezTo>
                    <a:pt x="123" y="170"/>
                    <a:pt x="123" y="170"/>
                    <a:pt x="123" y="170"/>
                  </a:cubicBezTo>
                  <a:cubicBezTo>
                    <a:pt x="124" y="170"/>
                    <a:pt x="124" y="170"/>
                    <a:pt x="124" y="170"/>
                  </a:cubicBezTo>
                  <a:cubicBezTo>
                    <a:pt x="124" y="169"/>
                    <a:pt x="124" y="169"/>
                    <a:pt x="124" y="169"/>
                  </a:cubicBezTo>
                  <a:cubicBezTo>
                    <a:pt x="124" y="168"/>
                    <a:pt x="124" y="168"/>
                    <a:pt x="124" y="168"/>
                  </a:cubicBezTo>
                  <a:close/>
                  <a:moveTo>
                    <a:pt x="40" y="232"/>
                  </a:moveTo>
                  <a:cubicBezTo>
                    <a:pt x="39" y="231"/>
                    <a:pt x="39" y="231"/>
                    <a:pt x="39" y="231"/>
                  </a:cubicBezTo>
                  <a:cubicBezTo>
                    <a:pt x="39" y="231"/>
                    <a:pt x="39" y="231"/>
                    <a:pt x="39" y="231"/>
                  </a:cubicBezTo>
                  <a:cubicBezTo>
                    <a:pt x="39" y="230"/>
                    <a:pt x="39" y="230"/>
                    <a:pt x="39" y="230"/>
                  </a:cubicBezTo>
                  <a:cubicBezTo>
                    <a:pt x="39" y="230"/>
                    <a:pt x="39" y="230"/>
                    <a:pt x="39" y="230"/>
                  </a:cubicBezTo>
                  <a:cubicBezTo>
                    <a:pt x="38" y="231"/>
                    <a:pt x="38" y="231"/>
                    <a:pt x="38" y="231"/>
                  </a:cubicBezTo>
                  <a:cubicBezTo>
                    <a:pt x="38" y="231"/>
                    <a:pt x="38" y="231"/>
                    <a:pt x="38" y="231"/>
                  </a:cubicBezTo>
                  <a:cubicBezTo>
                    <a:pt x="39" y="232"/>
                    <a:pt x="39" y="232"/>
                    <a:pt x="39" y="232"/>
                  </a:cubicBezTo>
                  <a:cubicBezTo>
                    <a:pt x="39" y="232"/>
                    <a:pt x="39" y="232"/>
                    <a:pt x="39" y="232"/>
                  </a:cubicBezTo>
                  <a:cubicBezTo>
                    <a:pt x="39" y="232"/>
                    <a:pt x="39" y="232"/>
                    <a:pt x="39" y="232"/>
                  </a:cubicBezTo>
                  <a:cubicBezTo>
                    <a:pt x="40" y="232"/>
                    <a:pt x="40" y="232"/>
                    <a:pt x="40" y="232"/>
                  </a:cubicBezTo>
                  <a:close/>
                  <a:moveTo>
                    <a:pt x="69" y="215"/>
                  </a:moveTo>
                  <a:cubicBezTo>
                    <a:pt x="69" y="215"/>
                    <a:pt x="69" y="215"/>
                    <a:pt x="69" y="215"/>
                  </a:cubicBezTo>
                  <a:cubicBezTo>
                    <a:pt x="69" y="215"/>
                    <a:pt x="69" y="215"/>
                    <a:pt x="69" y="215"/>
                  </a:cubicBezTo>
                  <a:cubicBezTo>
                    <a:pt x="69" y="214"/>
                    <a:pt x="69" y="214"/>
                    <a:pt x="69" y="214"/>
                  </a:cubicBezTo>
                  <a:cubicBezTo>
                    <a:pt x="68" y="214"/>
                    <a:pt x="68" y="214"/>
                    <a:pt x="68" y="214"/>
                  </a:cubicBezTo>
                  <a:cubicBezTo>
                    <a:pt x="68" y="215"/>
                    <a:pt x="68" y="215"/>
                    <a:pt x="68" y="215"/>
                  </a:cubicBezTo>
                  <a:cubicBezTo>
                    <a:pt x="69" y="215"/>
                    <a:pt x="69" y="215"/>
                    <a:pt x="69" y="215"/>
                  </a:cubicBezTo>
                  <a:close/>
                  <a:moveTo>
                    <a:pt x="91" y="193"/>
                  </a:moveTo>
                  <a:cubicBezTo>
                    <a:pt x="93" y="193"/>
                    <a:pt x="93" y="193"/>
                    <a:pt x="93" y="193"/>
                  </a:cubicBezTo>
                  <a:cubicBezTo>
                    <a:pt x="94" y="192"/>
                    <a:pt x="94" y="192"/>
                    <a:pt x="94" y="192"/>
                  </a:cubicBezTo>
                  <a:cubicBezTo>
                    <a:pt x="95" y="191"/>
                    <a:pt x="95" y="191"/>
                    <a:pt x="95" y="191"/>
                  </a:cubicBezTo>
                  <a:cubicBezTo>
                    <a:pt x="95" y="189"/>
                    <a:pt x="95" y="189"/>
                    <a:pt x="95" y="189"/>
                  </a:cubicBezTo>
                  <a:cubicBezTo>
                    <a:pt x="96" y="188"/>
                    <a:pt x="96" y="188"/>
                    <a:pt x="96" y="188"/>
                  </a:cubicBezTo>
                  <a:cubicBezTo>
                    <a:pt x="96" y="189"/>
                    <a:pt x="96" y="189"/>
                    <a:pt x="96" y="189"/>
                  </a:cubicBezTo>
                  <a:cubicBezTo>
                    <a:pt x="96" y="191"/>
                    <a:pt x="96" y="191"/>
                    <a:pt x="96" y="191"/>
                  </a:cubicBezTo>
                  <a:cubicBezTo>
                    <a:pt x="97" y="189"/>
                    <a:pt x="97" y="189"/>
                    <a:pt x="97" y="189"/>
                  </a:cubicBezTo>
                  <a:cubicBezTo>
                    <a:pt x="97" y="188"/>
                    <a:pt x="97" y="188"/>
                    <a:pt x="97" y="188"/>
                  </a:cubicBezTo>
                  <a:cubicBezTo>
                    <a:pt x="96" y="187"/>
                    <a:pt x="96" y="187"/>
                    <a:pt x="96" y="187"/>
                  </a:cubicBezTo>
                  <a:cubicBezTo>
                    <a:pt x="92" y="186"/>
                    <a:pt x="92" y="186"/>
                    <a:pt x="92" y="186"/>
                  </a:cubicBezTo>
                  <a:cubicBezTo>
                    <a:pt x="90" y="185"/>
                    <a:pt x="90" y="185"/>
                    <a:pt x="90" y="185"/>
                  </a:cubicBezTo>
                  <a:cubicBezTo>
                    <a:pt x="88" y="186"/>
                    <a:pt x="88" y="186"/>
                    <a:pt x="88" y="186"/>
                  </a:cubicBezTo>
                  <a:cubicBezTo>
                    <a:pt x="88" y="188"/>
                    <a:pt x="88" y="188"/>
                    <a:pt x="88" y="188"/>
                  </a:cubicBezTo>
                  <a:cubicBezTo>
                    <a:pt x="88" y="191"/>
                    <a:pt x="88" y="191"/>
                    <a:pt x="88" y="191"/>
                  </a:cubicBezTo>
                  <a:cubicBezTo>
                    <a:pt x="88" y="192"/>
                    <a:pt x="88" y="192"/>
                    <a:pt x="88" y="192"/>
                  </a:cubicBezTo>
                  <a:cubicBezTo>
                    <a:pt x="89" y="193"/>
                    <a:pt x="89" y="193"/>
                    <a:pt x="89" y="193"/>
                  </a:cubicBezTo>
                  <a:cubicBezTo>
                    <a:pt x="89" y="193"/>
                    <a:pt x="89" y="193"/>
                    <a:pt x="89" y="193"/>
                  </a:cubicBezTo>
                  <a:cubicBezTo>
                    <a:pt x="90" y="193"/>
                    <a:pt x="90" y="193"/>
                    <a:pt x="90" y="193"/>
                  </a:cubicBezTo>
                  <a:cubicBezTo>
                    <a:pt x="90" y="194"/>
                    <a:pt x="90" y="194"/>
                    <a:pt x="90" y="194"/>
                  </a:cubicBezTo>
                  <a:cubicBezTo>
                    <a:pt x="91" y="194"/>
                    <a:pt x="91" y="194"/>
                    <a:pt x="91" y="194"/>
                  </a:cubicBezTo>
                  <a:cubicBezTo>
                    <a:pt x="91" y="193"/>
                    <a:pt x="91" y="193"/>
                    <a:pt x="91" y="193"/>
                  </a:cubicBezTo>
                  <a:close/>
                  <a:moveTo>
                    <a:pt x="101" y="195"/>
                  </a:moveTo>
                  <a:cubicBezTo>
                    <a:pt x="102" y="195"/>
                    <a:pt x="102" y="195"/>
                    <a:pt x="102" y="195"/>
                  </a:cubicBezTo>
                  <a:cubicBezTo>
                    <a:pt x="102" y="195"/>
                    <a:pt x="102" y="195"/>
                    <a:pt x="102" y="195"/>
                  </a:cubicBezTo>
                  <a:cubicBezTo>
                    <a:pt x="103" y="195"/>
                    <a:pt x="103" y="195"/>
                    <a:pt x="103" y="195"/>
                  </a:cubicBezTo>
                  <a:cubicBezTo>
                    <a:pt x="104" y="194"/>
                    <a:pt x="104" y="194"/>
                    <a:pt x="104" y="194"/>
                  </a:cubicBezTo>
                  <a:cubicBezTo>
                    <a:pt x="103" y="194"/>
                    <a:pt x="103" y="194"/>
                    <a:pt x="103" y="194"/>
                  </a:cubicBezTo>
                  <a:cubicBezTo>
                    <a:pt x="102" y="195"/>
                    <a:pt x="102" y="195"/>
                    <a:pt x="102" y="195"/>
                  </a:cubicBezTo>
                  <a:cubicBezTo>
                    <a:pt x="101" y="195"/>
                    <a:pt x="101" y="195"/>
                    <a:pt x="101" y="195"/>
                  </a:cubicBezTo>
                  <a:close/>
                  <a:moveTo>
                    <a:pt x="118" y="195"/>
                  </a:moveTo>
                  <a:cubicBezTo>
                    <a:pt x="118" y="195"/>
                    <a:pt x="118" y="195"/>
                    <a:pt x="118" y="195"/>
                  </a:cubicBezTo>
                  <a:cubicBezTo>
                    <a:pt x="119" y="194"/>
                    <a:pt x="119" y="194"/>
                    <a:pt x="119" y="194"/>
                  </a:cubicBezTo>
                  <a:cubicBezTo>
                    <a:pt x="119" y="193"/>
                    <a:pt x="119" y="193"/>
                    <a:pt x="119" y="193"/>
                  </a:cubicBezTo>
                  <a:cubicBezTo>
                    <a:pt x="118" y="194"/>
                    <a:pt x="118" y="194"/>
                    <a:pt x="118" y="194"/>
                  </a:cubicBezTo>
                  <a:cubicBezTo>
                    <a:pt x="118" y="194"/>
                    <a:pt x="118" y="194"/>
                    <a:pt x="118" y="194"/>
                  </a:cubicBezTo>
                  <a:cubicBezTo>
                    <a:pt x="118" y="195"/>
                    <a:pt x="118" y="195"/>
                    <a:pt x="118" y="195"/>
                  </a:cubicBezTo>
                  <a:close/>
                  <a:moveTo>
                    <a:pt x="116" y="195"/>
                  </a:moveTo>
                  <a:cubicBezTo>
                    <a:pt x="116" y="195"/>
                    <a:pt x="116" y="195"/>
                    <a:pt x="116" y="195"/>
                  </a:cubicBezTo>
                  <a:cubicBezTo>
                    <a:pt x="117" y="194"/>
                    <a:pt x="117" y="194"/>
                    <a:pt x="117" y="194"/>
                  </a:cubicBezTo>
                  <a:cubicBezTo>
                    <a:pt x="116" y="194"/>
                    <a:pt x="116" y="194"/>
                    <a:pt x="116" y="194"/>
                  </a:cubicBezTo>
                  <a:cubicBezTo>
                    <a:pt x="116" y="194"/>
                    <a:pt x="116" y="194"/>
                    <a:pt x="116" y="194"/>
                  </a:cubicBezTo>
                  <a:cubicBezTo>
                    <a:pt x="116" y="195"/>
                    <a:pt x="116" y="195"/>
                    <a:pt x="116" y="195"/>
                  </a:cubicBezTo>
                  <a:close/>
                  <a:moveTo>
                    <a:pt x="129" y="190"/>
                  </a:moveTo>
                  <a:cubicBezTo>
                    <a:pt x="129" y="190"/>
                    <a:pt x="129" y="190"/>
                    <a:pt x="129" y="190"/>
                  </a:cubicBezTo>
                  <a:cubicBezTo>
                    <a:pt x="130" y="190"/>
                    <a:pt x="130" y="190"/>
                    <a:pt x="130" y="190"/>
                  </a:cubicBezTo>
                  <a:cubicBezTo>
                    <a:pt x="132" y="189"/>
                    <a:pt x="132" y="189"/>
                    <a:pt x="132" y="189"/>
                  </a:cubicBezTo>
                  <a:cubicBezTo>
                    <a:pt x="132" y="189"/>
                    <a:pt x="132" y="189"/>
                    <a:pt x="132" y="189"/>
                  </a:cubicBezTo>
                  <a:cubicBezTo>
                    <a:pt x="131" y="188"/>
                    <a:pt x="131" y="188"/>
                    <a:pt x="131" y="188"/>
                  </a:cubicBezTo>
                  <a:cubicBezTo>
                    <a:pt x="130" y="189"/>
                    <a:pt x="130" y="189"/>
                    <a:pt x="130" y="189"/>
                  </a:cubicBezTo>
                  <a:cubicBezTo>
                    <a:pt x="129" y="190"/>
                    <a:pt x="129" y="190"/>
                    <a:pt x="129" y="190"/>
                  </a:cubicBezTo>
                  <a:close/>
                  <a:moveTo>
                    <a:pt x="124" y="189"/>
                  </a:moveTo>
                  <a:cubicBezTo>
                    <a:pt x="124" y="189"/>
                    <a:pt x="124" y="189"/>
                    <a:pt x="124" y="189"/>
                  </a:cubicBezTo>
                  <a:cubicBezTo>
                    <a:pt x="125" y="189"/>
                    <a:pt x="125" y="189"/>
                    <a:pt x="125" y="189"/>
                  </a:cubicBezTo>
                  <a:cubicBezTo>
                    <a:pt x="125" y="189"/>
                    <a:pt x="125" y="189"/>
                    <a:pt x="125" y="189"/>
                  </a:cubicBezTo>
                  <a:cubicBezTo>
                    <a:pt x="124" y="188"/>
                    <a:pt x="124" y="188"/>
                    <a:pt x="124" y="188"/>
                  </a:cubicBezTo>
                  <a:cubicBezTo>
                    <a:pt x="124" y="189"/>
                    <a:pt x="124" y="189"/>
                    <a:pt x="124" y="189"/>
                  </a:cubicBezTo>
                  <a:close/>
                  <a:moveTo>
                    <a:pt x="120" y="189"/>
                  </a:moveTo>
                  <a:cubicBezTo>
                    <a:pt x="121" y="189"/>
                    <a:pt x="121" y="189"/>
                    <a:pt x="121" y="189"/>
                  </a:cubicBezTo>
                  <a:cubicBezTo>
                    <a:pt x="121" y="189"/>
                    <a:pt x="121" y="189"/>
                    <a:pt x="121" y="189"/>
                  </a:cubicBezTo>
                  <a:cubicBezTo>
                    <a:pt x="122" y="189"/>
                    <a:pt x="122" y="189"/>
                    <a:pt x="122" y="189"/>
                  </a:cubicBezTo>
                  <a:cubicBezTo>
                    <a:pt x="122" y="188"/>
                    <a:pt x="122" y="188"/>
                    <a:pt x="122" y="188"/>
                  </a:cubicBezTo>
                  <a:cubicBezTo>
                    <a:pt x="121" y="188"/>
                    <a:pt x="121" y="188"/>
                    <a:pt x="121" y="188"/>
                  </a:cubicBezTo>
                  <a:cubicBezTo>
                    <a:pt x="120" y="189"/>
                    <a:pt x="120" y="189"/>
                    <a:pt x="120" y="189"/>
                  </a:cubicBezTo>
                  <a:close/>
                  <a:moveTo>
                    <a:pt x="118" y="189"/>
                  </a:moveTo>
                  <a:cubicBezTo>
                    <a:pt x="119" y="189"/>
                    <a:pt x="119" y="189"/>
                    <a:pt x="119" y="189"/>
                  </a:cubicBezTo>
                  <a:cubicBezTo>
                    <a:pt x="119" y="189"/>
                    <a:pt x="119" y="189"/>
                    <a:pt x="119" y="189"/>
                  </a:cubicBezTo>
                  <a:cubicBezTo>
                    <a:pt x="120" y="188"/>
                    <a:pt x="120" y="188"/>
                    <a:pt x="120" y="188"/>
                  </a:cubicBezTo>
                  <a:cubicBezTo>
                    <a:pt x="119" y="188"/>
                    <a:pt x="119" y="188"/>
                    <a:pt x="119" y="188"/>
                  </a:cubicBezTo>
                  <a:cubicBezTo>
                    <a:pt x="118" y="189"/>
                    <a:pt x="118" y="189"/>
                    <a:pt x="118" y="189"/>
                  </a:cubicBezTo>
                  <a:close/>
                  <a:moveTo>
                    <a:pt x="239" y="156"/>
                  </a:moveTo>
                  <a:cubicBezTo>
                    <a:pt x="239" y="157"/>
                    <a:pt x="239" y="157"/>
                    <a:pt x="239" y="157"/>
                  </a:cubicBezTo>
                  <a:cubicBezTo>
                    <a:pt x="239" y="157"/>
                    <a:pt x="239" y="157"/>
                    <a:pt x="239" y="157"/>
                  </a:cubicBezTo>
                  <a:cubicBezTo>
                    <a:pt x="240" y="156"/>
                    <a:pt x="240" y="156"/>
                    <a:pt x="240" y="156"/>
                  </a:cubicBezTo>
                  <a:cubicBezTo>
                    <a:pt x="239" y="156"/>
                    <a:pt x="239" y="156"/>
                    <a:pt x="239" y="156"/>
                  </a:cubicBezTo>
                  <a:cubicBezTo>
                    <a:pt x="239" y="156"/>
                    <a:pt x="239" y="156"/>
                    <a:pt x="239" y="156"/>
                  </a:cubicBezTo>
                  <a:close/>
                  <a:moveTo>
                    <a:pt x="237" y="152"/>
                  </a:moveTo>
                  <a:cubicBezTo>
                    <a:pt x="237" y="154"/>
                    <a:pt x="237" y="154"/>
                    <a:pt x="237" y="154"/>
                  </a:cubicBezTo>
                  <a:cubicBezTo>
                    <a:pt x="237" y="155"/>
                    <a:pt x="237" y="155"/>
                    <a:pt x="237" y="155"/>
                  </a:cubicBezTo>
                  <a:cubicBezTo>
                    <a:pt x="237" y="157"/>
                    <a:pt x="237" y="157"/>
                    <a:pt x="237" y="157"/>
                  </a:cubicBezTo>
                  <a:cubicBezTo>
                    <a:pt x="237" y="157"/>
                    <a:pt x="237" y="157"/>
                    <a:pt x="237" y="157"/>
                  </a:cubicBezTo>
                  <a:cubicBezTo>
                    <a:pt x="238" y="156"/>
                    <a:pt x="238" y="156"/>
                    <a:pt x="238" y="156"/>
                  </a:cubicBezTo>
                  <a:cubicBezTo>
                    <a:pt x="238" y="154"/>
                    <a:pt x="238" y="154"/>
                    <a:pt x="238" y="154"/>
                  </a:cubicBezTo>
                  <a:cubicBezTo>
                    <a:pt x="237" y="152"/>
                    <a:pt x="237" y="152"/>
                    <a:pt x="237" y="152"/>
                  </a:cubicBezTo>
                  <a:cubicBezTo>
                    <a:pt x="237" y="152"/>
                    <a:pt x="237" y="152"/>
                    <a:pt x="237" y="152"/>
                  </a:cubicBezTo>
                  <a:close/>
                  <a:moveTo>
                    <a:pt x="235" y="151"/>
                  </a:moveTo>
                  <a:cubicBezTo>
                    <a:pt x="236" y="152"/>
                    <a:pt x="236" y="152"/>
                    <a:pt x="236" y="152"/>
                  </a:cubicBezTo>
                  <a:cubicBezTo>
                    <a:pt x="236" y="152"/>
                    <a:pt x="236" y="152"/>
                    <a:pt x="236" y="152"/>
                  </a:cubicBezTo>
                  <a:cubicBezTo>
                    <a:pt x="236" y="151"/>
                    <a:pt x="236" y="151"/>
                    <a:pt x="236" y="151"/>
                  </a:cubicBezTo>
                  <a:cubicBezTo>
                    <a:pt x="235" y="150"/>
                    <a:pt x="235" y="150"/>
                    <a:pt x="235" y="150"/>
                  </a:cubicBezTo>
                  <a:cubicBezTo>
                    <a:pt x="235" y="151"/>
                    <a:pt x="235" y="151"/>
                    <a:pt x="235" y="151"/>
                  </a:cubicBezTo>
                  <a:close/>
                  <a:moveTo>
                    <a:pt x="133" y="181"/>
                  </a:moveTo>
                  <a:cubicBezTo>
                    <a:pt x="133" y="181"/>
                    <a:pt x="133" y="181"/>
                    <a:pt x="133" y="181"/>
                  </a:cubicBezTo>
                  <a:cubicBezTo>
                    <a:pt x="133" y="180"/>
                    <a:pt x="133" y="180"/>
                    <a:pt x="133" y="180"/>
                  </a:cubicBezTo>
                  <a:cubicBezTo>
                    <a:pt x="133" y="180"/>
                    <a:pt x="133" y="180"/>
                    <a:pt x="133" y="180"/>
                  </a:cubicBezTo>
                  <a:cubicBezTo>
                    <a:pt x="133" y="181"/>
                    <a:pt x="133" y="181"/>
                    <a:pt x="133" y="181"/>
                  </a:cubicBezTo>
                  <a:close/>
                  <a:moveTo>
                    <a:pt x="138" y="185"/>
                  </a:moveTo>
                  <a:cubicBezTo>
                    <a:pt x="138" y="185"/>
                    <a:pt x="139" y="185"/>
                    <a:pt x="139" y="185"/>
                  </a:cubicBezTo>
                  <a:cubicBezTo>
                    <a:pt x="138" y="185"/>
                    <a:pt x="138" y="185"/>
                    <a:pt x="138" y="185"/>
                  </a:cubicBezTo>
                  <a:cubicBezTo>
                    <a:pt x="138" y="185"/>
                    <a:pt x="138" y="185"/>
                    <a:pt x="138" y="185"/>
                  </a:cubicBezTo>
                  <a:close/>
                  <a:moveTo>
                    <a:pt x="137" y="184"/>
                  </a:moveTo>
                  <a:cubicBezTo>
                    <a:pt x="137" y="183"/>
                    <a:pt x="137" y="183"/>
                    <a:pt x="137" y="183"/>
                  </a:cubicBezTo>
                  <a:cubicBezTo>
                    <a:pt x="135" y="182"/>
                    <a:pt x="135" y="182"/>
                    <a:pt x="135" y="182"/>
                  </a:cubicBezTo>
                  <a:cubicBezTo>
                    <a:pt x="134" y="181"/>
                    <a:pt x="134" y="181"/>
                    <a:pt x="134" y="181"/>
                  </a:cubicBezTo>
                  <a:cubicBezTo>
                    <a:pt x="134" y="182"/>
                    <a:pt x="134" y="182"/>
                    <a:pt x="134" y="182"/>
                  </a:cubicBezTo>
                  <a:cubicBezTo>
                    <a:pt x="135" y="183"/>
                    <a:pt x="135" y="183"/>
                    <a:pt x="135" y="183"/>
                  </a:cubicBezTo>
                  <a:cubicBezTo>
                    <a:pt x="137" y="184"/>
                    <a:pt x="137" y="184"/>
                    <a:pt x="137" y="184"/>
                  </a:cubicBezTo>
                  <a:close/>
                  <a:moveTo>
                    <a:pt x="140" y="179"/>
                  </a:moveTo>
                  <a:cubicBezTo>
                    <a:pt x="141" y="178"/>
                    <a:pt x="141" y="178"/>
                    <a:pt x="141" y="178"/>
                  </a:cubicBezTo>
                  <a:cubicBezTo>
                    <a:pt x="140" y="176"/>
                    <a:pt x="140" y="176"/>
                    <a:pt x="140" y="176"/>
                  </a:cubicBezTo>
                  <a:cubicBezTo>
                    <a:pt x="138" y="175"/>
                    <a:pt x="138" y="175"/>
                    <a:pt x="138" y="175"/>
                  </a:cubicBezTo>
                  <a:cubicBezTo>
                    <a:pt x="137" y="174"/>
                    <a:pt x="137" y="174"/>
                    <a:pt x="137" y="174"/>
                  </a:cubicBezTo>
                  <a:cubicBezTo>
                    <a:pt x="136" y="174"/>
                    <a:pt x="136" y="174"/>
                    <a:pt x="136" y="174"/>
                  </a:cubicBezTo>
                  <a:cubicBezTo>
                    <a:pt x="135" y="173"/>
                    <a:pt x="135" y="173"/>
                    <a:pt x="135" y="173"/>
                  </a:cubicBezTo>
                  <a:cubicBezTo>
                    <a:pt x="133" y="172"/>
                    <a:pt x="133" y="172"/>
                    <a:pt x="133" y="172"/>
                  </a:cubicBezTo>
                  <a:cubicBezTo>
                    <a:pt x="133" y="171"/>
                    <a:pt x="133" y="171"/>
                    <a:pt x="133" y="171"/>
                  </a:cubicBezTo>
                  <a:cubicBezTo>
                    <a:pt x="132" y="170"/>
                    <a:pt x="132" y="170"/>
                    <a:pt x="132" y="170"/>
                  </a:cubicBezTo>
                  <a:cubicBezTo>
                    <a:pt x="131" y="170"/>
                    <a:pt x="131" y="170"/>
                    <a:pt x="131" y="170"/>
                  </a:cubicBezTo>
                  <a:cubicBezTo>
                    <a:pt x="130" y="171"/>
                    <a:pt x="130" y="171"/>
                    <a:pt x="130" y="171"/>
                  </a:cubicBezTo>
                  <a:cubicBezTo>
                    <a:pt x="130" y="171"/>
                    <a:pt x="130" y="171"/>
                    <a:pt x="130" y="171"/>
                  </a:cubicBezTo>
                  <a:cubicBezTo>
                    <a:pt x="129" y="172"/>
                    <a:pt x="129" y="172"/>
                    <a:pt x="129" y="172"/>
                  </a:cubicBezTo>
                  <a:cubicBezTo>
                    <a:pt x="130" y="173"/>
                    <a:pt x="130" y="173"/>
                    <a:pt x="130" y="173"/>
                  </a:cubicBezTo>
                  <a:cubicBezTo>
                    <a:pt x="131" y="173"/>
                    <a:pt x="131" y="173"/>
                    <a:pt x="131" y="173"/>
                  </a:cubicBezTo>
                  <a:cubicBezTo>
                    <a:pt x="131" y="173"/>
                    <a:pt x="131" y="173"/>
                    <a:pt x="131" y="173"/>
                  </a:cubicBezTo>
                  <a:cubicBezTo>
                    <a:pt x="130" y="174"/>
                    <a:pt x="130" y="174"/>
                    <a:pt x="130" y="174"/>
                  </a:cubicBezTo>
                  <a:cubicBezTo>
                    <a:pt x="129" y="173"/>
                    <a:pt x="129" y="173"/>
                    <a:pt x="129" y="173"/>
                  </a:cubicBezTo>
                  <a:cubicBezTo>
                    <a:pt x="129" y="173"/>
                    <a:pt x="129" y="173"/>
                    <a:pt x="129" y="173"/>
                  </a:cubicBezTo>
                  <a:cubicBezTo>
                    <a:pt x="129" y="174"/>
                    <a:pt x="129" y="174"/>
                    <a:pt x="129" y="174"/>
                  </a:cubicBezTo>
                  <a:cubicBezTo>
                    <a:pt x="131" y="176"/>
                    <a:pt x="131" y="176"/>
                    <a:pt x="131" y="176"/>
                  </a:cubicBezTo>
                  <a:cubicBezTo>
                    <a:pt x="132" y="176"/>
                    <a:pt x="132" y="176"/>
                    <a:pt x="132" y="176"/>
                  </a:cubicBezTo>
                  <a:cubicBezTo>
                    <a:pt x="133" y="177"/>
                    <a:pt x="133" y="177"/>
                    <a:pt x="133" y="177"/>
                  </a:cubicBezTo>
                  <a:cubicBezTo>
                    <a:pt x="134" y="177"/>
                    <a:pt x="134" y="177"/>
                    <a:pt x="134" y="177"/>
                  </a:cubicBezTo>
                  <a:cubicBezTo>
                    <a:pt x="134" y="176"/>
                    <a:pt x="134" y="176"/>
                    <a:pt x="134" y="176"/>
                  </a:cubicBezTo>
                  <a:cubicBezTo>
                    <a:pt x="135" y="177"/>
                    <a:pt x="135" y="177"/>
                    <a:pt x="135" y="177"/>
                  </a:cubicBezTo>
                  <a:cubicBezTo>
                    <a:pt x="136" y="176"/>
                    <a:pt x="136" y="176"/>
                    <a:pt x="136" y="176"/>
                  </a:cubicBezTo>
                  <a:cubicBezTo>
                    <a:pt x="136" y="177"/>
                    <a:pt x="136" y="177"/>
                    <a:pt x="136" y="177"/>
                  </a:cubicBezTo>
                  <a:cubicBezTo>
                    <a:pt x="136" y="178"/>
                    <a:pt x="136" y="178"/>
                    <a:pt x="136" y="178"/>
                  </a:cubicBezTo>
                  <a:cubicBezTo>
                    <a:pt x="136" y="178"/>
                    <a:pt x="136" y="178"/>
                    <a:pt x="136" y="178"/>
                  </a:cubicBezTo>
                  <a:cubicBezTo>
                    <a:pt x="137" y="179"/>
                    <a:pt x="137" y="179"/>
                    <a:pt x="137" y="179"/>
                  </a:cubicBezTo>
                  <a:cubicBezTo>
                    <a:pt x="138" y="179"/>
                    <a:pt x="138" y="179"/>
                    <a:pt x="138" y="179"/>
                  </a:cubicBezTo>
                  <a:cubicBezTo>
                    <a:pt x="139" y="179"/>
                    <a:pt x="139" y="179"/>
                    <a:pt x="139" y="179"/>
                  </a:cubicBezTo>
                  <a:cubicBezTo>
                    <a:pt x="140" y="179"/>
                    <a:pt x="140" y="179"/>
                    <a:pt x="140" y="179"/>
                  </a:cubicBezTo>
                  <a:close/>
                  <a:moveTo>
                    <a:pt x="167" y="136"/>
                  </a:moveTo>
                  <a:cubicBezTo>
                    <a:pt x="167" y="136"/>
                    <a:pt x="167" y="136"/>
                    <a:pt x="167" y="136"/>
                  </a:cubicBezTo>
                  <a:cubicBezTo>
                    <a:pt x="167" y="135"/>
                    <a:pt x="167" y="135"/>
                    <a:pt x="167" y="135"/>
                  </a:cubicBezTo>
                  <a:cubicBezTo>
                    <a:pt x="167" y="135"/>
                    <a:pt x="167" y="135"/>
                    <a:pt x="167" y="135"/>
                  </a:cubicBezTo>
                  <a:cubicBezTo>
                    <a:pt x="168" y="135"/>
                    <a:pt x="168" y="135"/>
                    <a:pt x="168" y="135"/>
                  </a:cubicBezTo>
                  <a:cubicBezTo>
                    <a:pt x="168" y="135"/>
                    <a:pt x="168" y="135"/>
                    <a:pt x="168" y="135"/>
                  </a:cubicBezTo>
                  <a:cubicBezTo>
                    <a:pt x="169" y="135"/>
                    <a:pt x="169" y="135"/>
                    <a:pt x="169" y="135"/>
                  </a:cubicBezTo>
                  <a:cubicBezTo>
                    <a:pt x="169" y="135"/>
                    <a:pt x="169" y="135"/>
                    <a:pt x="169" y="135"/>
                  </a:cubicBezTo>
                  <a:cubicBezTo>
                    <a:pt x="170" y="135"/>
                    <a:pt x="170" y="135"/>
                    <a:pt x="170" y="135"/>
                  </a:cubicBezTo>
                  <a:cubicBezTo>
                    <a:pt x="170" y="134"/>
                    <a:pt x="170" y="134"/>
                    <a:pt x="170" y="134"/>
                  </a:cubicBezTo>
                  <a:cubicBezTo>
                    <a:pt x="171" y="134"/>
                    <a:pt x="171" y="134"/>
                    <a:pt x="171" y="134"/>
                  </a:cubicBezTo>
                  <a:cubicBezTo>
                    <a:pt x="173" y="133"/>
                    <a:pt x="173" y="133"/>
                    <a:pt x="173" y="133"/>
                  </a:cubicBezTo>
                  <a:cubicBezTo>
                    <a:pt x="173" y="133"/>
                    <a:pt x="173" y="133"/>
                    <a:pt x="173" y="133"/>
                  </a:cubicBezTo>
                  <a:cubicBezTo>
                    <a:pt x="172" y="132"/>
                    <a:pt x="172" y="132"/>
                    <a:pt x="172" y="132"/>
                  </a:cubicBezTo>
                  <a:cubicBezTo>
                    <a:pt x="171" y="131"/>
                    <a:pt x="171" y="131"/>
                    <a:pt x="171" y="131"/>
                  </a:cubicBezTo>
                  <a:cubicBezTo>
                    <a:pt x="170" y="130"/>
                    <a:pt x="170" y="130"/>
                    <a:pt x="170" y="130"/>
                  </a:cubicBezTo>
                  <a:cubicBezTo>
                    <a:pt x="169" y="129"/>
                    <a:pt x="169" y="129"/>
                    <a:pt x="169" y="129"/>
                  </a:cubicBezTo>
                  <a:cubicBezTo>
                    <a:pt x="169" y="129"/>
                    <a:pt x="169" y="129"/>
                    <a:pt x="169" y="129"/>
                  </a:cubicBezTo>
                  <a:cubicBezTo>
                    <a:pt x="168" y="129"/>
                    <a:pt x="168" y="129"/>
                    <a:pt x="168" y="129"/>
                  </a:cubicBezTo>
                  <a:cubicBezTo>
                    <a:pt x="167" y="130"/>
                    <a:pt x="167" y="130"/>
                    <a:pt x="167" y="130"/>
                  </a:cubicBezTo>
                  <a:cubicBezTo>
                    <a:pt x="166" y="130"/>
                    <a:pt x="166" y="130"/>
                    <a:pt x="166" y="130"/>
                  </a:cubicBezTo>
                  <a:cubicBezTo>
                    <a:pt x="165" y="131"/>
                    <a:pt x="165" y="131"/>
                    <a:pt x="165" y="131"/>
                  </a:cubicBezTo>
                  <a:cubicBezTo>
                    <a:pt x="165" y="132"/>
                    <a:pt x="165" y="132"/>
                    <a:pt x="165" y="132"/>
                  </a:cubicBezTo>
                  <a:cubicBezTo>
                    <a:pt x="166" y="133"/>
                    <a:pt x="166" y="133"/>
                    <a:pt x="166" y="133"/>
                  </a:cubicBezTo>
                  <a:cubicBezTo>
                    <a:pt x="166" y="134"/>
                    <a:pt x="166" y="134"/>
                    <a:pt x="166" y="134"/>
                  </a:cubicBezTo>
                  <a:cubicBezTo>
                    <a:pt x="166" y="135"/>
                    <a:pt x="166" y="135"/>
                    <a:pt x="166" y="135"/>
                  </a:cubicBezTo>
                  <a:cubicBezTo>
                    <a:pt x="167" y="136"/>
                    <a:pt x="167" y="136"/>
                    <a:pt x="167" y="136"/>
                  </a:cubicBezTo>
                  <a:close/>
                  <a:moveTo>
                    <a:pt x="170" y="178"/>
                  </a:moveTo>
                  <a:cubicBezTo>
                    <a:pt x="170" y="178"/>
                    <a:pt x="170" y="179"/>
                    <a:pt x="170" y="179"/>
                  </a:cubicBezTo>
                  <a:cubicBezTo>
                    <a:pt x="171" y="179"/>
                    <a:pt x="171" y="179"/>
                    <a:pt x="171" y="179"/>
                  </a:cubicBezTo>
                  <a:cubicBezTo>
                    <a:pt x="172" y="178"/>
                    <a:pt x="172" y="178"/>
                    <a:pt x="172" y="178"/>
                  </a:cubicBezTo>
                  <a:cubicBezTo>
                    <a:pt x="172" y="178"/>
                    <a:pt x="172" y="178"/>
                    <a:pt x="172" y="178"/>
                  </a:cubicBezTo>
                  <a:cubicBezTo>
                    <a:pt x="171" y="177"/>
                    <a:pt x="171" y="177"/>
                    <a:pt x="171" y="177"/>
                  </a:cubicBezTo>
                  <a:cubicBezTo>
                    <a:pt x="170" y="178"/>
                    <a:pt x="170" y="178"/>
                    <a:pt x="170" y="178"/>
                  </a:cubicBezTo>
                  <a:cubicBezTo>
                    <a:pt x="170" y="178"/>
                    <a:pt x="170" y="178"/>
                    <a:pt x="170" y="178"/>
                  </a:cubicBezTo>
                  <a:cubicBezTo>
                    <a:pt x="170" y="178"/>
                    <a:pt x="170" y="178"/>
                    <a:pt x="170" y="178"/>
                  </a:cubicBezTo>
                  <a:close/>
                  <a:moveTo>
                    <a:pt x="191" y="203"/>
                  </a:moveTo>
                  <a:cubicBezTo>
                    <a:pt x="191" y="203"/>
                    <a:pt x="191" y="203"/>
                    <a:pt x="191" y="203"/>
                  </a:cubicBezTo>
                  <a:cubicBezTo>
                    <a:pt x="192" y="203"/>
                    <a:pt x="192" y="203"/>
                    <a:pt x="192" y="203"/>
                  </a:cubicBezTo>
                  <a:cubicBezTo>
                    <a:pt x="192" y="204"/>
                    <a:pt x="192" y="204"/>
                    <a:pt x="192" y="204"/>
                  </a:cubicBezTo>
                  <a:cubicBezTo>
                    <a:pt x="193" y="205"/>
                    <a:pt x="193" y="205"/>
                    <a:pt x="193" y="205"/>
                  </a:cubicBezTo>
                  <a:cubicBezTo>
                    <a:pt x="194" y="204"/>
                    <a:pt x="194" y="204"/>
                    <a:pt x="194" y="204"/>
                  </a:cubicBezTo>
                  <a:cubicBezTo>
                    <a:pt x="195" y="204"/>
                    <a:pt x="195" y="204"/>
                    <a:pt x="195" y="204"/>
                  </a:cubicBezTo>
                  <a:cubicBezTo>
                    <a:pt x="194" y="203"/>
                    <a:pt x="194" y="203"/>
                    <a:pt x="194" y="203"/>
                  </a:cubicBezTo>
                  <a:cubicBezTo>
                    <a:pt x="194" y="203"/>
                    <a:pt x="194" y="203"/>
                    <a:pt x="194" y="203"/>
                  </a:cubicBezTo>
                  <a:cubicBezTo>
                    <a:pt x="193" y="203"/>
                    <a:pt x="193" y="203"/>
                    <a:pt x="193" y="203"/>
                  </a:cubicBezTo>
                  <a:cubicBezTo>
                    <a:pt x="192" y="203"/>
                    <a:pt x="192" y="203"/>
                    <a:pt x="192" y="203"/>
                  </a:cubicBezTo>
                  <a:cubicBezTo>
                    <a:pt x="191" y="203"/>
                    <a:pt x="191" y="203"/>
                    <a:pt x="191" y="203"/>
                  </a:cubicBezTo>
                  <a:close/>
                  <a:moveTo>
                    <a:pt x="187" y="135"/>
                  </a:moveTo>
                  <a:cubicBezTo>
                    <a:pt x="187" y="134"/>
                    <a:pt x="187" y="134"/>
                    <a:pt x="187" y="134"/>
                  </a:cubicBezTo>
                  <a:cubicBezTo>
                    <a:pt x="187" y="134"/>
                    <a:pt x="187" y="134"/>
                    <a:pt x="187" y="134"/>
                  </a:cubicBezTo>
                  <a:cubicBezTo>
                    <a:pt x="187" y="133"/>
                    <a:pt x="187" y="133"/>
                    <a:pt x="187" y="133"/>
                  </a:cubicBezTo>
                  <a:cubicBezTo>
                    <a:pt x="187" y="132"/>
                    <a:pt x="187" y="132"/>
                    <a:pt x="187" y="132"/>
                  </a:cubicBezTo>
                  <a:cubicBezTo>
                    <a:pt x="187" y="132"/>
                    <a:pt x="187" y="132"/>
                    <a:pt x="187" y="132"/>
                  </a:cubicBezTo>
                  <a:cubicBezTo>
                    <a:pt x="186" y="131"/>
                    <a:pt x="186" y="131"/>
                    <a:pt x="186" y="131"/>
                  </a:cubicBezTo>
                  <a:cubicBezTo>
                    <a:pt x="185" y="132"/>
                    <a:pt x="185" y="132"/>
                    <a:pt x="185" y="132"/>
                  </a:cubicBezTo>
                  <a:cubicBezTo>
                    <a:pt x="185" y="134"/>
                    <a:pt x="185" y="134"/>
                    <a:pt x="185" y="134"/>
                  </a:cubicBezTo>
                  <a:cubicBezTo>
                    <a:pt x="185" y="134"/>
                    <a:pt x="185" y="134"/>
                    <a:pt x="185" y="134"/>
                  </a:cubicBezTo>
                  <a:cubicBezTo>
                    <a:pt x="186" y="134"/>
                    <a:pt x="186" y="134"/>
                    <a:pt x="186" y="134"/>
                  </a:cubicBezTo>
                  <a:cubicBezTo>
                    <a:pt x="187" y="135"/>
                    <a:pt x="187" y="135"/>
                    <a:pt x="187" y="135"/>
                  </a:cubicBezTo>
                  <a:cubicBezTo>
                    <a:pt x="187" y="135"/>
                    <a:pt x="187" y="135"/>
                    <a:pt x="187" y="135"/>
                  </a:cubicBezTo>
                  <a:close/>
                  <a:moveTo>
                    <a:pt x="185" y="128"/>
                  </a:moveTo>
                  <a:cubicBezTo>
                    <a:pt x="186" y="127"/>
                    <a:pt x="186" y="127"/>
                    <a:pt x="186" y="127"/>
                  </a:cubicBezTo>
                  <a:cubicBezTo>
                    <a:pt x="187" y="127"/>
                    <a:pt x="187" y="127"/>
                    <a:pt x="187" y="127"/>
                  </a:cubicBezTo>
                  <a:cubicBezTo>
                    <a:pt x="188" y="126"/>
                    <a:pt x="188" y="126"/>
                    <a:pt x="188" y="126"/>
                  </a:cubicBezTo>
                  <a:cubicBezTo>
                    <a:pt x="188" y="126"/>
                    <a:pt x="188" y="126"/>
                    <a:pt x="188" y="126"/>
                  </a:cubicBezTo>
                  <a:cubicBezTo>
                    <a:pt x="188" y="125"/>
                    <a:pt x="188" y="125"/>
                    <a:pt x="188" y="125"/>
                  </a:cubicBezTo>
                  <a:cubicBezTo>
                    <a:pt x="189" y="125"/>
                    <a:pt x="189" y="125"/>
                    <a:pt x="189" y="125"/>
                  </a:cubicBezTo>
                  <a:cubicBezTo>
                    <a:pt x="188" y="125"/>
                    <a:pt x="188" y="125"/>
                    <a:pt x="188" y="125"/>
                  </a:cubicBezTo>
                  <a:cubicBezTo>
                    <a:pt x="188" y="125"/>
                    <a:pt x="188" y="125"/>
                    <a:pt x="188" y="125"/>
                  </a:cubicBezTo>
                  <a:cubicBezTo>
                    <a:pt x="186" y="126"/>
                    <a:pt x="186" y="126"/>
                    <a:pt x="186" y="126"/>
                  </a:cubicBezTo>
                  <a:cubicBezTo>
                    <a:pt x="185" y="127"/>
                    <a:pt x="185" y="127"/>
                    <a:pt x="185" y="127"/>
                  </a:cubicBezTo>
                  <a:cubicBezTo>
                    <a:pt x="185" y="128"/>
                    <a:pt x="185" y="128"/>
                    <a:pt x="185" y="128"/>
                  </a:cubicBezTo>
                  <a:close/>
                  <a:moveTo>
                    <a:pt x="190" y="129"/>
                  </a:moveTo>
                  <a:cubicBezTo>
                    <a:pt x="192" y="130"/>
                    <a:pt x="192" y="130"/>
                    <a:pt x="192" y="130"/>
                  </a:cubicBezTo>
                  <a:cubicBezTo>
                    <a:pt x="193" y="130"/>
                    <a:pt x="193" y="130"/>
                    <a:pt x="193" y="130"/>
                  </a:cubicBezTo>
                  <a:cubicBezTo>
                    <a:pt x="194" y="130"/>
                    <a:pt x="194" y="130"/>
                    <a:pt x="194" y="130"/>
                  </a:cubicBezTo>
                  <a:cubicBezTo>
                    <a:pt x="194" y="129"/>
                    <a:pt x="194" y="129"/>
                    <a:pt x="194" y="129"/>
                  </a:cubicBezTo>
                  <a:cubicBezTo>
                    <a:pt x="192" y="129"/>
                    <a:pt x="192" y="129"/>
                    <a:pt x="192" y="129"/>
                  </a:cubicBezTo>
                  <a:cubicBezTo>
                    <a:pt x="191" y="129"/>
                    <a:pt x="191" y="129"/>
                    <a:pt x="191" y="129"/>
                  </a:cubicBezTo>
                  <a:cubicBezTo>
                    <a:pt x="190" y="129"/>
                    <a:pt x="190" y="129"/>
                    <a:pt x="190" y="129"/>
                  </a:cubicBezTo>
                  <a:close/>
                  <a:moveTo>
                    <a:pt x="201" y="136"/>
                  </a:moveTo>
                  <a:cubicBezTo>
                    <a:pt x="201" y="137"/>
                    <a:pt x="201" y="137"/>
                    <a:pt x="201" y="137"/>
                  </a:cubicBezTo>
                  <a:cubicBezTo>
                    <a:pt x="201" y="138"/>
                    <a:pt x="201" y="138"/>
                    <a:pt x="201" y="138"/>
                  </a:cubicBezTo>
                  <a:cubicBezTo>
                    <a:pt x="200" y="138"/>
                    <a:pt x="200" y="138"/>
                    <a:pt x="200" y="138"/>
                  </a:cubicBezTo>
                  <a:cubicBezTo>
                    <a:pt x="200" y="139"/>
                    <a:pt x="200" y="139"/>
                    <a:pt x="200" y="139"/>
                  </a:cubicBezTo>
                  <a:cubicBezTo>
                    <a:pt x="200" y="140"/>
                    <a:pt x="200" y="140"/>
                    <a:pt x="200" y="140"/>
                  </a:cubicBezTo>
                  <a:cubicBezTo>
                    <a:pt x="201" y="140"/>
                    <a:pt x="201" y="140"/>
                    <a:pt x="201" y="140"/>
                  </a:cubicBezTo>
                  <a:cubicBezTo>
                    <a:pt x="202" y="139"/>
                    <a:pt x="202" y="139"/>
                    <a:pt x="202" y="139"/>
                  </a:cubicBezTo>
                  <a:cubicBezTo>
                    <a:pt x="203" y="139"/>
                    <a:pt x="203" y="139"/>
                    <a:pt x="203" y="139"/>
                  </a:cubicBezTo>
                  <a:cubicBezTo>
                    <a:pt x="204" y="138"/>
                    <a:pt x="204" y="138"/>
                    <a:pt x="204" y="138"/>
                  </a:cubicBezTo>
                  <a:cubicBezTo>
                    <a:pt x="204" y="137"/>
                    <a:pt x="204" y="137"/>
                    <a:pt x="204" y="137"/>
                  </a:cubicBezTo>
                  <a:cubicBezTo>
                    <a:pt x="205" y="136"/>
                    <a:pt x="205" y="136"/>
                    <a:pt x="205" y="136"/>
                  </a:cubicBezTo>
                  <a:cubicBezTo>
                    <a:pt x="205" y="135"/>
                    <a:pt x="205" y="135"/>
                    <a:pt x="205" y="135"/>
                  </a:cubicBezTo>
                  <a:cubicBezTo>
                    <a:pt x="205" y="135"/>
                    <a:pt x="205" y="135"/>
                    <a:pt x="205" y="135"/>
                  </a:cubicBezTo>
                  <a:cubicBezTo>
                    <a:pt x="204" y="135"/>
                    <a:pt x="204" y="135"/>
                    <a:pt x="204" y="135"/>
                  </a:cubicBezTo>
                  <a:cubicBezTo>
                    <a:pt x="202" y="135"/>
                    <a:pt x="202" y="135"/>
                    <a:pt x="202" y="135"/>
                  </a:cubicBezTo>
                  <a:cubicBezTo>
                    <a:pt x="201" y="136"/>
                    <a:pt x="201" y="136"/>
                    <a:pt x="201" y="136"/>
                  </a:cubicBezTo>
                  <a:close/>
                  <a:moveTo>
                    <a:pt x="205" y="127"/>
                  </a:moveTo>
                  <a:cubicBezTo>
                    <a:pt x="204" y="128"/>
                    <a:pt x="204" y="128"/>
                    <a:pt x="204" y="128"/>
                  </a:cubicBezTo>
                  <a:cubicBezTo>
                    <a:pt x="204" y="130"/>
                    <a:pt x="204" y="130"/>
                    <a:pt x="204" y="130"/>
                  </a:cubicBezTo>
                  <a:cubicBezTo>
                    <a:pt x="203" y="131"/>
                    <a:pt x="203" y="131"/>
                    <a:pt x="203" y="131"/>
                  </a:cubicBezTo>
                  <a:cubicBezTo>
                    <a:pt x="203" y="132"/>
                    <a:pt x="203" y="132"/>
                    <a:pt x="203" y="132"/>
                  </a:cubicBezTo>
                  <a:cubicBezTo>
                    <a:pt x="205" y="132"/>
                    <a:pt x="205" y="132"/>
                    <a:pt x="205" y="132"/>
                  </a:cubicBezTo>
                  <a:cubicBezTo>
                    <a:pt x="205" y="132"/>
                    <a:pt x="205" y="132"/>
                    <a:pt x="205" y="132"/>
                  </a:cubicBezTo>
                  <a:cubicBezTo>
                    <a:pt x="206" y="132"/>
                    <a:pt x="206" y="132"/>
                    <a:pt x="206" y="132"/>
                  </a:cubicBezTo>
                  <a:cubicBezTo>
                    <a:pt x="207" y="133"/>
                    <a:pt x="207" y="133"/>
                    <a:pt x="207" y="133"/>
                  </a:cubicBezTo>
                  <a:cubicBezTo>
                    <a:pt x="208" y="133"/>
                    <a:pt x="208" y="133"/>
                    <a:pt x="208" y="133"/>
                  </a:cubicBezTo>
                  <a:cubicBezTo>
                    <a:pt x="208" y="132"/>
                    <a:pt x="208" y="132"/>
                    <a:pt x="208" y="132"/>
                  </a:cubicBezTo>
                  <a:cubicBezTo>
                    <a:pt x="207" y="130"/>
                    <a:pt x="207" y="130"/>
                    <a:pt x="207" y="130"/>
                  </a:cubicBezTo>
                  <a:cubicBezTo>
                    <a:pt x="207" y="129"/>
                    <a:pt x="207" y="129"/>
                    <a:pt x="207" y="129"/>
                  </a:cubicBezTo>
                  <a:cubicBezTo>
                    <a:pt x="206" y="128"/>
                    <a:pt x="206" y="128"/>
                    <a:pt x="206" y="128"/>
                  </a:cubicBezTo>
                  <a:cubicBezTo>
                    <a:pt x="205" y="127"/>
                    <a:pt x="205" y="127"/>
                    <a:pt x="205" y="127"/>
                  </a:cubicBezTo>
                  <a:close/>
                  <a:moveTo>
                    <a:pt x="198" y="110"/>
                  </a:moveTo>
                  <a:cubicBezTo>
                    <a:pt x="197" y="109"/>
                    <a:pt x="197" y="109"/>
                    <a:pt x="197" y="109"/>
                  </a:cubicBezTo>
                  <a:cubicBezTo>
                    <a:pt x="197" y="108"/>
                    <a:pt x="197" y="108"/>
                    <a:pt x="197" y="108"/>
                  </a:cubicBezTo>
                  <a:cubicBezTo>
                    <a:pt x="197" y="108"/>
                    <a:pt x="197" y="108"/>
                    <a:pt x="197" y="108"/>
                  </a:cubicBezTo>
                  <a:cubicBezTo>
                    <a:pt x="195" y="108"/>
                    <a:pt x="195" y="108"/>
                    <a:pt x="195" y="108"/>
                  </a:cubicBezTo>
                  <a:cubicBezTo>
                    <a:pt x="195" y="109"/>
                    <a:pt x="195" y="109"/>
                    <a:pt x="195" y="109"/>
                  </a:cubicBezTo>
                  <a:cubicBezTo>
                    <a:pt x="196" y="109"/>
                    <a:pt x="196" y="109"/>
                    <a:pt x="196" y="109"/>
                  </a:cubicBezTo>
                  <a:cubicBezTo>
                    <a:pt x="196" y="110"/>
                    <a:pt x="196" y="110"/>
                    <a:pt x="196" y="110"/>
                  </a:cubicBezTo>
                  <a:cubicBezTo>
                    <a:pt x="197" y="110"/>
                    <a:pt x="197" y="110"/>
                    <a:pt x="197" y="110"/>
                  </a:cubicBezTo>
                  <a:cubicBezTo>
                    <a:pt x="198" y="110"/>
                    <a:pt x="198" y="110"/>
                    <a:pt x="198" y="110"/>
                  </a:cubicBezTo>
                  <a:close/>
                  <a:moveTo>
                    <a:pt x="201" y="97"/>
                  </a:moveTo>
                  <a:cubicBezTo>
                    <a:pt x="200" y="97"/>
                    <a:pt x="200" y="97"/>
                    <a:pt x="200" y="97"/>
                  </a:cubicBezTo>
                  <a:cubicBezTo>
                    <a:pt x="200" y="96"/>
                    <a:pt x="200" y="96"/>
                    <a:pt x="200" y="96"/>
                  </a:cubicBezTo>
                  <a:cubicBezTo>
                    <a:pt x="200" y="98"/>
                    <a:pt x="200" y="98"/>
                    <a:pt x="200" y="98"/>
                  </a:cubicBezTo>
                  <a:cubicBezTo>
                    <a:pt x="201" y="99"/>
                    <a:pt x="201" y="99"/>
                    <a:pt x="201" y="99"/>
                  </a:cubicBezTo>
                  <a:cubicBezTo>
                    <a:pt x="201" y="98"/>
                    <a:pt x="201" y="98"/>
                    <a:pt x="201" y="98"/>
                  </a:cubicBezTo>
                  <a:cubicBezTo>
                    <a:pt x="202" y="98"/>
                    <a:pt x="202" y="98"/>
                    <a:pt x="202" y="98"/>
                  </a:cubicBezTo>
                  <a:cubicBezTo>
                    <a:pt x="202" y="100"/>
                    <a:pt x="202" y="100"/>
                    <a:pt x="202" y="100"/>
                  </a:cubicBezTo>
                  <a:cubicBezTo>
                    <a:pt x="202" y="100"/>
                    <a:pt x="202" y="100"/>
                    <a:pt x="202" y="100"/>
                  </a:cubicBezTo>
                  <a:cubicBezTo>
                    <a:pt x="203" y="99"/>
                    <a:pt x="203" y="99"/>
                    <a:pt x="203" y="99"/>
                  </a:cubicBezTo>
                  <a:cubicBezTo>
                    <a:pt x="202" y="98"/>
                    <a:pt x="202" y="98"/>
                    <a:pt x="202" y="98"/>
                  </a:cubicBezTo>
                  <a:cubicBezTo>
                    <a:pt x="203" y="97"/>
                    <a:pt x="203" y="97"/>
                    <a:pt x="203" y="97"/>
                  </a:cubicBezTo>
                  <a:cubicBezTo>
                    <a:pt x="203" y="97"/>
                    <a:pt x="203" y="97"/>
                    <a:pt x="203" y="97"/>
                  </a:cubicBezTo>
                  <a:cubicBezTo>
                    <a:pt x="202" y="96"/>
                    <a:pt x="202" y="96"/>
                    <a:pt x="202" y="96"/>
                  </a:cubicBezTo>
                  <a:cubicBezTo>
                    <a:pt x="202" y="96"/>
                    <a:pt x="202" y="96"/>
                    <a:pt x="202" y="96"/>
                  </a:cubicBezTo>
                  <a:cubicBezTo>
                    <a:pt x="202" y="95"/>
                    <a:pt x="202" y="95"/>
                    <a:pt x="202" y="95"/>
                  </a:cubicBezTo>
                  <a:cubicBezTo>
                    <a:pt x="201" y="95"/>
                    <a:pt x="201" y="95"/>
                    <a:pt x="201" y="95"/>
                  </a:cubicBezTo>
                  <a:cubicBezTo>
                    <a:pt x="201" y="95"/>
                    <a:pt x="201" y="95"/>
                    <a:pt x="201" y="95"/>
                  </a:cubicBezTo>
                  <a:cubicBezTo>
                    <a:pt x="200" y="96"/>
                    <a:pt x="200" y="96"/>
                    <a:pt x="200" y="96"/>
                  </a:cubicBezTo>
                  <a:cubicBezTo>
                    <a:pt x="201" y="96"/>
                    <a:pt x="201" y="96"/>
                    <a:pt x="201" y="96"/>
                  </a:cubicBezTo>
                  <a:cubicBezTo>
                    <a:pt x="201" y="97"/>
                    <a:pt x="201" y="97"/>
                    <a:pt x="201" y="97"/>
                  </a:cubicBezTo>
                  <a:close/>
                  <a:moveTo>
                    <a:pt x="199" y="91"/>
                  </a:moveTo>
                  <a:cubicBezTo>
                    <a:pt x="198" y="91"/>
                    <a:pt x="198" y="91"/>
                    <a:pt x="198" y="91"/>
                  </a:cubicBezTo>
                  <a:cubicBezTo>
                    <a:pt x="197" y="90"/>
                    <a:pt x="197" y="90"/>
                    <a:pt x="197" y="90"/>
                  </a:cubicBezTo>
                  <a:cubicBezTo>
                    <a:pt x="197" y="90"/>
                    <a:pt x="197" y="90"/>
                    <a:pt x="197" y="90"/>
                  </a:cubicBezTo>
                  <a:cubicBezTo>
                    <a:pt x="196" y="90"/>
                    <a:pt x="196" y="90"/>
                    <a:pt x="196" y="90"/>
                  </a:cubicBezTo>
                  <a:cubicBezTo>
                    <a:pt x="196" y="91"/>
                    <a:pt x="196" y="91"/>
                    <a:pt x="196" y="91"/>
                  </a:cubicBezTo>
                  <a:cubicBezTo>
                    <a:pt x="198" y="92"/>
                    <a:pt x="198" y="92"/>
                    <a:pt x="198" y="92"/>
                  </a:cubicBezTo>
                  <a:cubicBezTo>
                    <a:pt x="199" y="92"/>
                    <a:pt x="199" y="92"/>
                    <a:pt x="199" y="92"/>
                  </a:cubicBezTo>
                  <a:cubicBezTo>
                    <a:pt x="199" y="91"/>
                    <a:pt x="199" y="91"/>
                    <a:pt x="199" y="91"/>
                  </a:cubicBezTo>
                  <a:close/>
                  <a:moveTo>
                    <a:pt x="199" y="90"/>
                  </a:moveTo>
                  <a:cubicBezTo>
                    <a:pt x="199" y="90"/>
                    <a:pt x="200" y="90"/>
                    <a:pt x="200" y="90"/>
                  </a:cubicBezTo>
                  <a:cubicBezTo>
                    <a:pt x="201" y="90"/>
                    <a:pt x="201" y="90"/>
                    <a:pt x="201" y="90"/>
                  </a:cubicBezTo>
                  <a:cubicBezTo>
                    <a:pt x="202" y="90"/>
                    <a:pt x="202" y="90"/>
                    <a:pt x="202" y="90"/>
                  </a:cubicBezTo>
                  <a:cubicBezTo>
                    <a:pt x="203" y="90"/>
                    <a:pt x="203" y="90"/>
                    <a:pt x="203" y="90"/>
                  </a:cubicBezTo>
                  <a:cubicBezTo>
                    <a:pt x="203" y="89"/>
                    <a:pt x="203" y="89"/>
                    <a:pt x="203" y="89"/>
                  </a:cubicBezTo>
                  <a:cubicBezTo>
                    <a:pt x="201" y="89"/>
                    <a:pt x="201" y="89"/>
                    <a:pt x="201" y="89"/>
                  </a:cubicBezTo>
                  <a:cubicBezTo>
                    <a:pt x="201" y="89"/>
                    <a:pt x="201" y="89"/>
                    <a:pt x="201" y="89"/>
                  </a:cubicBezTo>
                  <a:cubicBezTo>
                    <a:pt x="200" y="89"/>
                    <a:pt x="200" y="89"/>
                    <a:pt x="200" y="89"/>
                  </a:cubicBezTo>
                  <a:cubicBezTo>
                    <a:pt x="199" y="90"/>
                    <a:pt x="199" y="90"/>
                    <a:pt x="199" y="90"/>
                  </a:cubicBezTo>
                  <a:close/>
                  <a:moveTo>
                    <a:pt x="212" y="115"/>
                  </a:moveTo>
                  <a:cubicBezTo>
                    <a:pt x="213" y="113"/>
                    <a:pt x="213" y="113"/>
                    <a:pt x="213" y="113"/>
                  </a:cubicBezTo>
                  <a:cubicBezTo>
                    <a:pt x="213" y="113"/>
                    <a:pt x="213" y="113"/>
                    <a:pt x="213" y="113"/>
                  </a:cubicBezTo>
                  <a:cubicBezTo>
                    <a:pt x="212" y="113"/>
                    <a:pt x="212" y="113"/>
                    <a:pt x="212" y="113"/>
                  </a:cubicBezTo>
                  <a:cubicBezTo>
                    <a:pt x="211" y="114"/>
                    <a:pt x="211" y="114"/>
                    <a:pt x="211" y="114"/>
                  </a:cubicBezTo>
                  <a:cubicBezTo>
                    <a:pt x="211" y="114"/>
                    <a:pt x="211" y="114"/>
                    <a:pt x="211" y="114"/>
                  </a:cubicBezTo>
                  <a:cubicBezTo>
                    <a:pt x="212" y="115"/>
                    <a:pt x="212" y="115"/>
                    <a:pt x="212" y="115"/>
                  </a:cubicBezTo>
                  <a:close/>
                  <a:moveTo>
                    <a:pt x="215" y="114"/>
                  </a:moveTo>
                  <a:cubicBezTo>
                    <a:pt x="216" y="113"/>
                    <a:pt x="216" y="113"/>
                    <a:pt x="216" y="113"/>
                  </a:cubicBezTo>
                  <a:cubicBezTo>
                    <a:pt x="216" y="112"/>
                    <a:pt x="216" y="112"/>
                    <a:pt x="216" y="112"/>
                  </a:cubicBezTo>
                  <a:cubicBezTo>
                    <a:pt x="215" y="112"/>
                    <a:pt x="215" y="112"/>
                    <a:pt x="215" y="112"/>
                  </a:cubicBezTo>
                  <a:cubicBezTo>
                    <a:pt x="215" y="113"/>
                    <a:pt x="215" y="113"/>
                    <a:pt x="215" y="113"/>
                  </a:cubicBezTo>
                  <a:cubicBezTo>
                    <a:pt x="214" y="113"/>
                    <a:pt x="214" y="113"/>
                    <a:pt x="214" y="113"/>
                  </a:cubicBezTo>
                  <a:cubicBezTo>
                    <a:pt x="214" y="113"/>
                    <a:pt x="214" y="113"/>
                    <a:pt x="214" y="113"/>
                  </a:cubicBezTo>
                  <a:cubicBezTo>
                    <a:pt x="215" y="114"/>
                    <a:pt x="215" y="114"/>
                    <a:pt x="215" y="114"/>
                  </a:cubicBezTo>
                  <a:close/>
                  <a:moveTo>
                    <a:pt x="220" y="114"/>
                  </a:moveTo>
                  <a:cubicBezTo>
                    <a:pt x="221" y="114"/>
                    <a:pt x="221" y="114"/>
                    <a:pt x="221" y="114"/>
                  </a:cubicBezTo>
                  <a:cubicBezTo>
                    <a:pt x="220" y="114"/>
                    <a:pt x="220" y="114"/>
                    <a:pt x="220" y="114"/>
                  </a:cubicBezTo>
                  <a:cubicBezTo>
                    <a:pt x="218" y="114"/>
                    <a:pt x="218" y="114"/>
                    <a:pt x="218" y="114"/>
                  </a:cubicBezTo>
                  <a:cubicBezTo>
                    <a:pt x="219" y="114"/>
                    <a:pt x="219" y="114"/>
                    <a:pt x="219" y="114"/>
                  </a:cubicBezTo>
                  <a:cubicBezTo>
                    <a:pt x="220" y="114"/>
                    <a:pt x="220" y="114"/>
                    <a:pt x="220" y="114"/>
                  </a:cubicBezTo>
                  <a:close/>
                  <a:moveTo>
                    <a:pt x="229" y="112"/>
                  </a:moveTo>
                  <a:cubicBezTo>
                    <a:pt x="229" y="113"/>
                    <a:pt x="229" y="113"/>
                    <a:pt x="229" y="113"/>
                  </a:cubicBezTo>
                  <a:cubicBezTo>
                    <a:pt x="230" y="114"/>
                    <a:pt x="230" y="114"/>
                    <a:pt x="230" y="114"/>
                  </a:cubicBezTo>
                  <a:cubicBezTo>
                    <a:pt x="230" y="113"/>
                    <a:pt x="230" y="113"/>
                    <a:pt x="230" y="113"/>
                  </a:cubicBezTo>
                  <a:cubicBezTo>
                    <a:pt x="229" y="112"/>
                    <a:pt x="229" y="112"/>
                    <a:pt x="229" y="112"/>
                  </a:cubicBezTo>
                  <a:cubicBezTo>
                    <a:pt x="229" y="112"/>
                    <a:pt x="229" y="112"/>
                    <a:pt x="229" y="112"/>
                  </a:cubicBezTo>
                  <a:close/>
                  <a:moveTo>
                    <a:pt x="224" y="111"/>
                  </a:moveTo>
                  <a:cubicBezTo>
                    <a:pt x="225" y="111"/>
                    <a:pt x="225" y="111"/>
                    <a:pt x="225" y="111"/>
                  </a:cubicBezTo>
                  <a:cubicBezTo>
                    <a:pt x="226" y="111"/>
                    <a:pt x="226" y="111"/>
                    <a:pt x="226" y="111"/>
                  </a:cubicBezTo>
                  <a:cubicBezTo>
                    <a:pt x="225" y="110"/>
                    <a:pt x="225" y="110"/>
                    <a:pt x="225" y="110"/>
                  </a:cubicBezTo>
                  <a:cubicBezTo>
                    <a:pt x="224" y="110"/>
                    <a:pt x="224" y="110"/>
                    <a:pt x="224" y="110"/>
                  </a:cubicBezTo>
                  <a:cubicBezTo>
                    <a:pt x="224" y="111"/>
                    <a:pt x="224" y="111"/>
                    <a:pt x="224" y="111"/>
                  </a:cubicBezTo>
                  <a:cubicBezTo>
                    <a:pt x="224" y="111"/>
                    <a:pt x="224" y="111"/>
                    <a:pt x="224" y="111"/>
                  </a:cubicBezTo>
                  <a:close/>
                  <a:moveTo>
                    <a:pt x="220" y="107"/>
                  </a:moveTo>
                  <a:cubicBezTo>
                    <a:pt x="220" y="107"/>
                    <a:pt x="220" y="107"/>
                    <a:pt x="220" y="107"/>
                  </a:cubicBezTo>
                  <a:cubicBezTo>
                    <a:pt x="220" y="107"/>
                    <a:pt x="220" y="107"/>
                    <a:pt x="220" y="107"/>
                  </a:cubicBezTo>
                  <a:cubicBezTo>
                    <a:pt x="218" y="107"/>
                    <a:pt x="218" y="107"/>
                    <a:pt x="218" y="107"/>
                  </a:cubicBezTo>
                  <a:cubicBezTo>
                    <a:pt x="218" y="108"/>
                    <a:pt x="218" y="108"/>
                    <a:pt x="218" y="108"/>
                  </a:cubicBezTo>
                  <a:cubicBezTo>
                    <a:pt x="219" y="108"/>
                    <a:pt x="219" y="108"/>
                    <a:pt x="219" y="108"/>
                  </a:cubicBezTo>
                  <a:cubicBezTo>
                    <a:pt x="220" y="108"/>
                    <a:pt x="220" y="108"/>
                    <a:pt x="220" y="108"/>
                  </a:cubicBezTo>
                  <a:cubicBezTo>
                    <a:pt x="219" y="108"/>
                    <a:pt x="219" y="108"/>
                    <a:pt x="219" y="108"/>
                  </a:cubicBezTo>
                  <a:cubicBezTo>
                    <a:pt x="219" y="107"/>
                    <a:pt x="219" y="107"/>
                    <a:pt x="219" y="107"/>
                  </a:cubicBezTo>
                  <a:cubicBezTo>
                    <a:pt x="220" y="107"/>
                    <a:pt x="220" y="107"/>
                    <a:pt x="220" y="107"/>
                  </a:cubicBezTo>
                  <a:close/>
                  <a:moveTo>
                    <a:pt x="223" y="106"/>
                  </a:moveTo>
                  <a:cubicBezTo>
                    <a:pt x="223" y="106"/>
                    <a:pt x="223" y="106"/>
                    <a:pt x="223" y="106"/>
                  </a:cubicBezTo>
                  <a:cubicBezTo>
                    <a:pt x="222" y="106"/>
                    <a:pt x="222" y="106"/>
                    <a:pt x="222" y="106"/>
                  </a:cubicBezTo>
                  <a:cubicBezTo>
                    <a:pt x="221" y="106"/>
                    <a:pt x="221" y="106"/>
                    <a:pt x="221" y="106"/>
                  </a:cubicBezTo>
                  <a:cubicBezTo>
                    <a:pt x="222" y="107"/>
                    <a:pt x="222" y="107"/>
                    <a:pt x="222" y="107"/>
                  </a:cubicBezTo>
                  <a:cubicBezTo>
                    <a:pt x="222" y="107"/>
                    <a:pt x="222" y="107"/>
                    <a:pt x="222" y="107"/>
                  </a:cubicBezTo>
                  <a:cubicBezTo>
                    <a:pt x="223" y="107"/>
                    <a:pt x="223" y="107"/>
                    <a:pt x="223" y="107"/>
                  </a:cubicBezTo>
                  <a:cubicBezTo>
                    <a:pt x="223" y="106"/>
                    <a:pt x="223" y="106"/>
                    <a:pt x="223" y="106"/>
                  </a:cubicBezTo>
                  <a:close/>
                  <a:moveTo>
                    <a:pt x="224" y="107"/>
                  </a:moveTo>
                  <a:cubicBezTo>
                    <a:pt x="224" y="107"/>
                    <a:pt x="224" y="107"/>
                    <a:pt x="224" y="107"/>
                  </a:cubicBezTo>
                  <a:cubicBezTo>
                    <a:pt x="224" y="107"/>
                    <a:pt x="224" y="107"/>
                    <a:pt x="224" y="107"/>
                  </a:cubicBezTo>
                  <a:cubicBezTo>
                    <a:pt x="225" y="106"/>
                    <a:pt x="225" y="106"/>
                    <a:pt x="225" y="106"/>
                  </a:cubicBezTo>
                  <a:cubicBezTo>
                    <a:pt x="225" y="105"/>
                    <a:pt x="225" y="105"/>
                    <a:pt x="225" y="105"/>
                  </a:cubicBezTo>
                  <a:cubicBezTo>
                    <a:pt x="225" y="105"/>
                    <a:pt x="225" y="105"/>
                    <a:pt x="225" y="105"/>
                  </a:cubicBezTo>
                  <a:cubicBezTo>
                    <a:pt x="224" y="105"/>
                    <a:pt x="224" y="105"/>
                    <a:pt x="224" y="105"/>
                  </a:cubicBezTo>
                  <a:cubicBezTo>
                    <a:pt x="224" y="106"/>
                    <a:pt x="224" y="106"/>
                    <a:pt x="224" y="106"/>
                  </a:cubicBezTo>
                  <a:cubicBezTo>
                    <a:pt x="224" y="106"/>
                    <a:pt x="224" y="106"/>
                    <a:pt x="224" y="106"/>
                  </a:cubicBezTo>
                  <a:cubicBezTo>
                    <a:pt x="224" y="107"/>
                    <a:pt x="224" y="107"/>
                    <a:pt x="224" y="107"/>
                  </a:cubicBezTo>
                  <a:close/>
                  <a:moveTo>
                    <a:pt x="220" y="104"/>
                  </a:moveTo>
                  <a:cubicBezTo>
                    <a:pt x="221" y="103"/>
                    <a:pt x="221" y="103"/>
                    <a:pt x="221" y="103"/>
                  </a:cubicBezTo>
                  <a:cubicBezTo>
                    <a:pt x="221" y="102"/>
                    <a:pt x="221" y="102"/>
                    <a:pt x="221" y="102"/>
                  </a:cubicBezTo>
                  <a:cubicBezTo>
                    <a:pt x="220" y="102"/>
                    <a:pt x="220" y="102"/>
                    <a:pt x="220" y="102"/>
                  </a:cubicBezTo>
                  <a:cubicBezTo>
                    <a:pt x="219" y="103"/>
                    <a:pt x="219" y="103"/>
                    <a:pt x="219" y="103"/>
                  </a:cubicBezTo>
                  <a:cubicBezTo>
                    <a:pt x="218" y="103"/>
                    <a:pt x="218" y="103"/>
                    <a:pt x="218" y="103"/>
                  </a:cubicBezTo>
                  <a:cubicBezTo>
                    <a:pt x="218" y="103"/>
                    <a:pt x="218" y="103"/>
                    <a:pt x="218" y="103"/>
                  </a:cubicBezTo>
                  <a:cubicBezTo>
                    <a:pt x="220" y="103"/>
                    <a:pt x="220" y="103"/>
                    <a:pt x="220" y="103"/>
                  </a:cubicBezTo>
                  <a:cubicBezTo>
                    <a:pt x="220" y="104"/>
                    <a:pt x="220" y="104"/>
                    <a:pt x="220" y="104"/>
                  </a:cubicBezTo>
                  <a:close/>
                  <a:moveTo>
                    <a:pt x="225" y="101"/>
                  </a:moveTo>
                  <a:cubicBezTo>
                    <a:pt x="226" y="101"/>
                    <a:pt x="226" y="101"/>
                    <a:pt x="226" y="101"/>
                  </a:cubicBezTo>
                  <a:cubicBezTo>
                    <a:pt x="226" y="101"/>
                    <a:pt x="226" y="101"/>
                    <a:pt x="226" y="101"/>
                  </a:cubicBezTo>
                  <a:cubicBezTo>
                    <a:pt x="225" y="100"/>
                    <a:pt x="225" y="100"/>
                    <a:pt x="225" y="100"/>
                  </a:cubicBezTo>
                  <a:cubicBezTo>
                    <a:pt x="226" y="100"/>
                    <a:pt x="226" y="100"/>
                    <a:pt x="226" y="100"/>
                  </a:cubicBezTo>
                  <a:cubicBezTo>
                    <a:pt x="226" y="100"/>
                    <a:pt x="226" y="100"/>
                    <a:pt x="226" y="100"/>
                  </a:cubicBezTo>
                  <a:cubicBezTo>
                    <a:pt x="226" y="99"/>
                    <a:pt x="226" y="99"/>
                    <a:pt x="226" y="99"/>
                  </a:cubicBezTo>
                  <a:cubicBezTo>
                    <a:pt x="224" y="99"/>
                    <a:pt x="224" y="99"/>
                    <a:pt x="224" y="99"/>
                  </a:cubicBezTo>
                  <a:cubicBezTo>
                    <a:pt x="224" y="99"/>
                    <a:pt x="224" y="99"/>
                    <a:pt x="224" y="99"/>
                  </a:cubicBezTo>
                  <a:cubicBezTo>
                    <a:pt x="224" y="100"/>
                    <a:pt x="224" y="100"/>
                    <a:pt x="224" y="100"/>
                  </a:cubicBezTo>
                  <a:cubicBezTo>
                    <a:pt x="224" y="100"/>
                    <a:pt x="224" y="100"/>
                    <a:pt x="224" y="100"/>
                  </a:cubicBezTo>
                  <a:cubicBezTo>
                    <a:pt x="223" y="99"/>
                    <a:pt x="223" y="99"/>
                    <a:pt x="223" y="99"/>
                  </a:cubicBezTo>
                  <a:cubicBezTo>
                    <a:pt x="222" y="100"/>
                    <a:pt x="222" y="100"/>
                    <a:pt x="222" y="100"/>
                  </a:cubicBezTo>
                  <a:cubicBezTo>
                    <a:pt x="223" y="100"/>
                    <a:pt x="223" y="100"/>
                    <a:pt x="223" y="100"/>
                  </a:cubicBezTo>
                  <a:cubicBezTo>
                    <a:pt x="224" y="101"/>
                    <a:pt x="224" y="101"/>
                    <a:pt x="224" y="101"/>
                  </a:cubicBezTo>
                  <a:cubicBezTo>
                    <a:pt x="225" y="101"/>
                    <a:pt x="225" y="101"/>
                    <a:pt x="225" y="101"/>
                  </a:cubicBezTo>
                  <a:cubicBezTo>
                    <a:pt x="225" y="101"/>
                    <a:pt x="225" y="101"/>
                    <a:pt x="225" y="101"/>
                  </a:cubicBezTo>
                  <a:close/>
                  <a:moveTo>
                    <a:pt x="221" y="58"/>
                  </a:moveTo>
                  <a:cubicBezTo>
                    <a:pt x="222" y="58"/>
                    <a:pt x="222" y="58"/>
                    <a:pt x="222" y="58"/>
                  </a:cubicBezTo>
                  <a:cubicBezTo>
                    <a:pt x="222" y="57"/>
                    <a:pt x="222" y="57"/>
                    <a:pt x="222" y="57"/>
                  </a:cubicBezTo>
                  <a:cubicBezTo>
                    <a:pt x="221" y="57"/>
                    <a:pt x="221" y="57"/>
                    <a:pt x="221" y="57"/>
                  </a:cubicBezTo>
                  <a:cubicBezTo>
                    <a:pt x="221" y="57"/>
                    <a:pt x="221" y="57"/>
                    <a:pt x="221" y="57"/>
                  </a:cubicBezTo>
                  <a:cubicBezTo>
                    <a:pt x="221" y="58"/>
                    <a:pt x="221" y="58"/>
                    <a:pt x="221" y="58"/>
                  </a:cubicBezTo>
                  <a:close/>
                  <a:moveTo>
                    <a:pt x="215" y="67"/>
                  </a:moveTo>
                  <a:cubicBezTo>
                    <a:pt x="215" y="67"/>
                    <a:pt x="215" y="67"/>
                    <a:pt x="215" y="67"/>
                  </a:cubicBezTo>
                  <a:cubicBezTo>
                    <a:pt x="216" y="67"/>
                    <a:pt x="216" y="67"/>
                    <a:pt x="216" y="67"/>
                  </a:cubicBezTo>
                  <a:cubicBezTo>
                    <a:pt x="217" y="67"/>
                    <a:pt x="217" y="67"/>
                    <a:pt x="217" y="67"/>
                  </a:cubicBezTo>
                  <a:cubicBezTo>
                    <a:pt x="217" y="66"/>
                    <a:pt x="217" y="66"/>
                    <a:pt x="217" y="66"/>
                  </a:cubicBezTo>
                  <a:cubicBezTo>
                    <a:pt x="217" y="65"/>
                    <a:pt x="217" y="65"/>
                    <a:pt x="217" y="65"/>
                  </a:cubicBezTo>
                  <a:cubicBezTo>
                    <a:pt x="216" y="64"/>
                    <a:pt x="216" y="64"/>
                    <a:pt x="216" y="64"/>
                  </a:cubicBezTo>
                  <a:cubicBezTo>
                    <a:pt x="216" y="64"/>
                    <a:pt x="216" y="64"/>
                    <a:pt x="216" y="64"/>
                  </a:cubicBezTo>
                  <a:cubicBezTo>
                    <a:pt x="215" y="65"/>
                    <a:pt x="215" y="65"/>
                    <a:pt x="215" y="65"/>
                  </a:cubicBezTo>
                  <a:cubicBezTo>
                    <a:pt x="215" y="66"/>
                    <a:pt x="215" y="66"/>
                    <a:pt x="215" y="66"/>
                  </a:cubicBezTo>
                  <a:cubicBezTo>
                    <a:pt x="215" y="67"/>
                    <a:pt x="215" y="67"/>
                    <a:pt x="215" y="67"/>
                  </a:cubicBezTo>
                  <a:close/>
                  <a:moveTo>
                    <a:pt x="240" y="65"/>
                  </a:moveTo>
                  <a:cubicBezTo>
                    <a:pt x="241" y="65"/>
                    <a:pt x="241" y="65"/>
                    <a:pt x="241" y="65"/>
                  </a:cubicBezTo>
                  <a:cubicBezTo>
                    <a:pt x="242" y="64"/>
                    <a:pt x="242" y="64"/>
                    <a:pt x="242" y="64"/>
                  </a:cubicBezTo>
                  <a:cubicBezTo>
                    <a:pt x="242" y="64"/>
                    <a:pt x="242" y="64"/>
                    <a:pt x="242" y="64"/>
                  </a:cubicBezTo>
                  <a:cubicBezTo>
                    <a:pt x="243" y="64"/>
                    <a:pt x="243" y="64"/>
                    <a:pt x="243" y="64"/>
                  </a:cubicBezTo>
                  <a:cubicBezTo>
                    <a:pt x="243" y="64"/>
                    <a:pt x="243" y="64"/>
                    <a:pt x="243" y="64"/>
                  </a:cubicBezTo>
                  <a:cubicBezTo>
                    <a:pt x="243" y="65"/>
                    <a:pt x="243" y="65"/>
                    <a:pt x="243" y="65"/>
                  </a:cubicBezTo>
                  <a:cubicBezTo>
                    <a:pt x="244" y="64"/>
                    <a:pt x="244" y="64"/>
                    <a:pt x="244" y="64"/>
                  </a:cubicBezTo>
                  <a:cubicBezTo>
                    <a:pt x="245" y="63"/>
                    <a:pt x="245" y="63"/>
                    <a:pt x="245" y="63"/>
                  </a:cubicBezTo>
                  <a:cubicBezTo>
                    <a:pt x="245" y="62"/>
                    <a:pt x="245" y="62"/>
                    <a:pt x="245" y="62"/>
                  </a:cubicBezTo>
                  <a:cubicBezTo>
                    <a:pt x="246" y="62"/>
                    <a:pt x="246" y="62"/>
                    <a:pt x="246" y="62"/>
                  </a:cubicBezTo>
                  <a:cubicBezTo>
                    <a:pt x="245" y="60"/>
                    <a:pt x="245" y="60"/>
                    <a:pt x="245" y="60"/>
                  </a:cubicBezTo>
                  <a:cubicBezTo>
                    <a:pt x="245" y="60"/>
                    <a:pt x="245" y="60"/>
                    <a:pt x="245" y="60"/>
                  </a:cubicBezTo>
                  <a:cubicBezTo>
                    <a:pt x="245" y="60"/>
                    <a:pt x="245" y="60"/>
                    <a:pt x="245" y="60"/>
                  </a:cubicBezTo>
                  <a:cubicBezTo>
                    <a:pt x="244" y="61"/>
                    <a:pt x="244" y="61"/>
                    <a:pt x="244" y="61"/>
                  </a:cubicBezTo>
                  <a:cubicBezTo>
                    <a:pt x="243" y="62"/>
                    <a:pt x="243" y="62"/>
                    <a:pt x="243" y="62"/>
                  </a:cubicBezTo>
                  <a:cubicBezTo>
                    <a:pt x="242" y="62"/>
                    <a:pt x="242" y="62"/>
                    <a:pt x="242" y="62"/>
                  </a:cubicBezTo>
                  <a:cubicBezTo>
                    <a:pt x="241" y="64"/>
                    <a:pt x="241" y="64"/>
                    <a:pt x="241" y="64"/>
                  </a:cubicBezTo>
                  <a:cubicBezTo>
                    <a:pt x="240" y="65"/>
                    <a:pt x="240" y="65"/>
                    <a:pt x="240" y="65"/>
                  </a:cubicBezTo>
                  <a:close/>
                  <a:moveTo>
                    <a:pt x="251" y="65"/>
                  </a:moveTo>
                  <a:cubicBezTo>
                    <a:pt x="252" y="65"/>
                    <a:pt x="252" y="65"/>
                    <a:pt x="252" y="65"/>
                  </a:cubicBezTo>
                  <a:cubicBezTo>
                    <a:pt x="253" y="65"/>
                    <a:pt x="253" y="65"/>
                    <a:pt x="253" y="65"/>
                  </a:cubicBezTo>
                  <a:cubicBezTo>
                    <a:pt x="252" y="64"/>
                    <a:pt x="252" y="64"/>
                    <a:pt x="252" y="64"/>
                  </a:cubicBezTo>
                  <a:cubicBezTo>
                    <a:pt x="251" y="65"/>
                    <a:pt x="251" y="65"/>
                    <a:pt x="251" y="65"/>
                  </a:cubicBezTo>
                  <a:cubicBezTo>
                    <a:pt x="251" y="65"/>
                    <a:pt x="251" y="65"/>
                    <a:pt x="251" y="65"/>
                  </a:cubicBezTo>
                  <a:cubicBezTo>
                    <a:pt x="251" y="65"/>
                    <a:pt x="251" y="65"/>
                    <a:pt x="251" y="65"/>
                  </a:cubicBezTo>
                  <a:close/>
                  <a:moveTo>
                    <a:pt x="253" y="68"/>
                  </a:moveTo>
                  <a:cubicBezTo>
                    <a:pt x="253" y="68"/>
                    <a:pt x="253" y="68"/>
                    <a:pt x="253" y="68"/>
                  </a:cubicBezTo>
                  <a:cubicBezTo>
                    <a:pt x="254" y="67"/>
                    <a:pt x="254" y="67"/>
                    <a:pt x="254" y="67"/>
                  </a:cubicBezTo>
                  <a:cubicBezTo>
                    <a:pt x="254" y="67"/>
                    <a:pt x="254" y="67"/>
                    <a:pt x="254" y="67"/>
                  </a:cubicBezTo>
                  <a:cubicBezTo>
                    <a:pt x="253" y="67"/>
                    <a:pt x="253" y="67"/>
                    <a:pt x="253" y="67"/>
                  </a:cubicBezTo>
                  <a:cubicBezTo>
                    <a:pt x="253" y="66"/>
                    <a:pt x="253" y="66"/>
                    <a:pt x="253" y="66"/>
                  </a:cubicBezTo>
                  <a:cubicBezTo>
                    <a:pt x="252" y="66"/>
                    <a:pt x="252" y="66"/>
                    <a:pt x="252" y="66"/>
                  </a:cubicBezTo>
                  <a:cubicBezTo>
                    <a:pt x="252" y="66"/>
                    <a:pt x="252" y="66"/>
                    <a:pt x="252" y="66"/>
                  </a:cubicBezTo>
                  <a:cubicBezTo>
                    <a:pt x="253" y="67"/>
                    <a:pt x="253" y="67"/>
                    <a:pt x="253" y="67"/>
                  </a:cubicBezTo>
                  <a:cubicBezTo>
                    <a:pt x="253" y="68"/>
                    <a:pt x="253" y="68"/>
                    <a:pt x="253" y="68"/>
                  </a:cubicBezTo>
                  <a:close/>
                  <a:moveTo>
                    <a:pt x="243" y="70"/>
                  </a:moveTo>
                  <a:cubicBezTo>
                    <a:pt x="244" y="70"/>
                    <a:pt x="244" y="70"/>
                    <a:pt x="244" y="70"/>
                  </a:cubicBezTo>
                  <a:cubicBezTo>
                    <a:pt x="244" y="69"/>
                    <a:pt x="244" y="69"/>
                    <a:pt x="244" y="69"/>
                  </a:cubicBezTo>
                  <a:cubicBezTo>
                    <a:pt x="244" y="69"/>
                    <a:pt x="244" y="69"/>
                    <a:pt x="244" y="69"/>
                  </a:cubicBezTo>
                  <a:cubicBezTo>
                    <a:pt x="243" y="69"/>
                    <a:pt x="243" y="69"/>
                    <a:pt x="243" y="69"/>
                  </a:cubicBezTo>
                  <a:cubicBezTo>
                    <a:pt x="242" y="70"/>
                    <a:pt x="242" y="70"/>
                    <a:pt x="242" y="70"/>
                  </a:cubicBezTo>
                  <a:cubicBezTo>
                    <a:pt x="242" y="70"/>
                    <a:pt x="242" y="70"/>
                    <a:pt x="242" y="70"/>
                  </a:cubicBezTo>
                  <a:cubicBezTo>
                    <a:pt x="243" y="70"/>
                    <a:pt x="243" y="70"/>
                    <a:pt x="243" y="70"/>
                  </a:cubicBezTo>
                  <a:close/>
                  <a:moveTo>
                    <a:pt x="249" y="70"/>
                  </a:moveTo>
                  <a:cubicBezTo>
                    <a:pt x="249" y="70"/>
                    <a:pt x="249" y="70"/>
                    <a:pt x="249" y="70"/>
                  </a:cubicBezTo>
                  <a:cubicBezTo>
                    <a:pt x="249" y="69"/>
                    <a:pt x="249" y="69"/>
                    <a:pt x="249" y="69"/>
                  </a:cubicBezTo>
                  <a:cubicBezTo>
                    <a:pt x="249" y="69"/>
                    <a:pt x="249" y="69"/>
                    <a:pt x="249" y="69"/>
                  </a:cubicBezTo>
                  <a:cubicBezTo>
                    <a:pt x="249" y="68"/>
                    <a:pt x="249" y="68"/>
                    <a:pt x="249" y="68"/>
                  </a:cubicBezTo>
                  <a:cubicBezTo>
                    <a:pt x="248" y="68"/>
                    <a:pt x="248" y="68"/>
                    <a:pt x="248" y="68"/>
                  </a:cubicBezTo>
                  <a:cubicBezTo>
                    <a:pt x="248" y="68"/>
                    <a:pt x="248" y="68"/>
                    <a:pt x="248" y="68"/>
                  </a:cubicBezTo>
                  <a:cubicBezTo>
                    <a:pt x="248" y="69"/>
                    <a:pt x="248" y="69"/>
                    <a:pt x="248" y="69"/>
                  </a:cubicBezTo>
                  <a:cubicBezTo>
                    <a:pt x="247" y="69"/>
                    <a:pt x="247" y="69"/>
                    <a:pt x="247" y="69"/>
                  </a:cubicBezTo>
                  <a:cubicBezTo>
                    <a:pt x="247" y="70"/>
                    <a:pt x="247" y="70"/>
                    <a:pt x="247" y="70"/>
                  </a:cubicBezTo>
                  <a:cubicBezTo>
                    <a:pt x="247" y="70"/>
                    <a:pt x="247" y="70"/>
                    <a:pt x="247" y="70"/>
                  </a:cubicBezTo>
                  <a:cubicBezTo>
                    <a:pt x="248" y="69"/>
                    <a:pt x="248" y="69"/>
                    <a:pt x="248" y="69"/>
                  </a:cubicBezTo>
                  <a:cubicBezTo>
                    <a:pt x="248" y="69"/>
                    <a:pt x="248" y="69"/>
                    <a:pt x="248" y="69"/>
                  </a:cubicBezTo>
                  <a:cubicBezTo>
                    <a:pt x="249" y="70"/>
                    <a:pt x="249" y="70"/>
                    <a:pt x="249" y="70"/>
                  </a:cubicBezTo>
                  <a:close/>
                  <a:moveTo>
                    <a:pt x="249" y="75"/>
                  </a:moveTo>
                  <a:cubicBezTo>
                    <a:pt x="250" y="75"/>
                    <a:pt x="250" y="75"/>
                    <a:pt x="250" y="75"/>
                  </a:cubicBezTo>
                  <a:cubicBezTo>
                    <a:pt x="251" y="76"/>
                    <a:pt x="251" y="76"/>
                    <a:pt x="251" y="76"/>
                  </a:cubicBezTo>
                  <a:cubicBezTo>
                    <a:pt x="252" y="76"/>
                    <a:pt x="252" y="76"/>
                    <a:pt x="252" y="76"/>
                  </a:cubicBezTo>
                  <a:cubicBezTo>
                    <a:pt x="252" y="75"/>
                    <a:pt x="252" y="75"/>
                    <a:pt x="252" y="75"/>
                  </a:cubicBezTo>
                  <a:cubicBezTo>
                    <a:pt x="254" y="76"/>
                    <a:pt x="254" y="76"/>
                    <a:pt x="254" y="76"/>
                  </a:cubicBezTo>
                  <a:cubicBezTo>
                    <a:pt x="254" y="75"/>
                    <a:pt x="254" y="75"/>
                    <a:pt x="254" y="75"/>
                  </a:cubicBezTo>
                  <a:cubicBezTo>
                    <a:pt x="255" y="75"/>
                    <a:pt x="255" y="75"/>
                    <a:pt x="255" y="75"/>
                  </a:cubicBezTo>
                  <a:cubicBezTo>
                    <a:pt x="255" y="74"/>
                    <a:pt x="255" y="74"/>
                    <a:pt x="255" y="74"/>
                  </a:cubicBezTo>
                  <a:cubicBezTo>
                    <a:pt x="254" y="74"/>
                    <a:pt x="254" y="74"/>
                    <a:pt x="254" y="74"/>
                  </a:cubicBezTo>
                  <a:cubicBezTo>
                    <a:pt x="255" y="74"/>
                    <a:pt x="255" y="74"/>
                    <a:pt x="255" y="74"/>
                  </a:cubicBezTo>
                  <a:cubicBezTo>
                    <a:pt x="254" y="73"/>
                    <a:pt x="254" y="73"/>
                    <a:pt x="254" y="73"/>
                  </a:cubicBezTo>
                  <a:cubicBezTo>
                    <a:pt x="253" y="73"/>
                    <a:pt x="253" y="73"/>
                    <a:pt x="253" y="73"/>
                  </a:cubicBezTo>
                  <a:cubicBezTo>
                    <a:pt x="253" y="73"/>
                    <a:pt x="253" y="73"/>
                    <a:pt x="253" y="73"/>
                  </a:cubicBezTo>
                  <a:cubicBezTo>
                    <a:pt x="253" y="74"/>
                    <a:pt x="253" y="74"/>
                    <a:pt x="253" y="74"/>
                  </a:cubicBezTo>
                  <a:cubicBezTo>
                    <a:pt x="253" y="74"/>
                    <a:pt x="253" y="74"/>
                    <a:pt x="253" y="74"/>
                  </a:cubicBezTo>
                  <a:cubicBezTo>
                    <a:pt x="252" y="74"/>
                    <a:pt x="252" y="74"/>
                    <a:pt x="252" y="74"/>
                  </a:cubicBezTo>
                  <a:cubicBezTo>
                    <a:pt x="252" y="74"/>
                    <a:pt x="252" y="74"/>
                    <a:pt x="252" y="74"/>
                  </a:cubicBezTo>
                  <a:cubicBezTo>
                    <a:pt x="251" y="74"/>
                    <a:pt x="251" y="74"/>
                    <a:pt x="251" y="74"/>
                  </a:cubicBezTo>
                  <a:cubicBezTo>
                    <a:pt x="251" y="74"/>
                    <a:pt x="251" y="74"/>
                    <a:pt x="251" y="74"/>
                  </a:cubicBezTo>
                  <a:cubicBezTo>
                    <a:pt x="250" y="74"/>
                    <a:pt x="250" y="74"/>
                    <a:pt x="250" y="74"/>
                  </a:cubicBezTo>
                  <a:cubicBezTo>
                    <a:pt x="249" y="74"/>
                    <a:pt x="249" y="74"/>
                    <a:pt x="249" y="74"/>
                  </a:cubicBezTo>
                  <a:cubicBezTo>
                    <a:pt x="249" y="75"/>
                    <a:pt x="249" y="75"/>
                    <a:pt x="249" y="75"/>
                  </a:cubicBezTo>
                  <a:cubicBezTo>
                    <a:pt x="249" y="75"/>
                    <a:pt x="249" y="75"/>
                    <a:pt x="249" y="75"/>
                  </a:cubicBezTo>
                  <a:close/>
                  <a:moveTo>
                    <a:pt x="148" y="45"/>
                  </a:moveTo>
                  <a:cubicBezTo>
                    <a:pt x="149" y="45"/>
                    <a:pt x="149" y="45"/>
                    <a:pt x="149" y="45"/>
                  </a:cubicBezTo>
                  <a:cubicBezTo>
                    <a:pt x="150" y="46"/>
                    <a:pt x="150" y="46"/>
                    <a:pt x="150" y="46"/>
                  </a:cubicBezTo>
                  <a:cubicBezTo>
                    <a:pt x="151" y="46"/>
                    <a:pt x="151" y="46"/>
                    <a:pt x="151" y="46"/>
                  </a:cubicBezTo>
                  <a:cubicBezTo>
                    <a:pt x="152" y="45"/>
                    <a:pt x="152" y="45"/>
                    <a:pt x="152" y="45"/>
                  </a:cubicBezTo>
                  <a:cubicBezTo>
                    <a:pt x="152" y="45"/>
                    <a:pt x="152" y="45"/>
                    <a:pt x="152" y="45"/>
                  </a:cubicBezTo>
                  <a:cubicBezTo>
                    <a:pt x="152" y="45"/>
                    <a:pt x="152" y="45"/>
                    <a:pt x="152" y="45"/>
                  </a:cubicBezTo>
                  <a:cubicBezTo>
                    <a:pt x="150" y="45"/>
                    <a:pt x="150" y="45"/>
                    <a:pt x="150" y="45"/>
                  </a:cubicBezTo>
                  <a:cubicBezTo>
                    <a:pt x="149" y="45"/>
                    <a:pt x="149" y="45"/>
                    <a:pt x="149" y="45"/>
                  </a:cubicBezTo>
                  <a:cubicBezTo>
                    <a:pt x="149" y="44"/>
                    <a:pt x="149" y="44"/>
                    <a:pt x="149" y="44"/>
                  </a:cubicBezTo>
                  <a:cubicBezTo>
                    <a:pt x="148" y="44"/>
                    <a:pt x="148" y="44"/>
                    <a:pt x="148" y="44"/>
                  </a:cubicBezTo>
                  <a:cubicBezTo>
                    <a:pt x="148" y="45"/>
                    <a:pt x="148" y="45"/>
                    <a:pt x="148" y="45"/>
                  </a:cubicBezTo>
                  <a:cubicBezTo>
                    <a:pt x="148" y="45"/>
                    <a:pt x="148" y="45"/>
                    <a:pt x="148" y="45"/>
                  </a:cubicBezTo>
                  <a:close/>
                  <a:moveTo>
                    <a:pt x="146" y="24"/>
                  </a:moveTo>
                  <a:cubicBezTo>
                    <a:pt x="145" y="23"/>
                    <a:pt x="145" y="23"/>
                    <a:pt x="145" y="23"/>
                  </a:cubicBezTo>
                  <a:cubicBezTo>
                    <a:pt x="145" y="22"/>
                    <a:pt x="145" y="22"/>
                    <a:pt x="145" y="22"/>
                  </a:cubicBezTo>
                  <a:cubicBezTo>
                    <a:pt x="147" y="21"/>
                    <a:pt x="147" y="21"/>
                    <a:pt x="147" y="21"/>
                  </a:cubicBezTo>
                  <a:cubicBezTo>
                    <a:pt x="148" y="21"/>
                    <a:pt x="148" y="21"/>
                    <a:pt x="148" y="21"/>
                  </a:cubicBezTo>
                  <a:cubicBezTo>
                    <a:pt x="150" y="22"/>
                    <a:pt x="150" y="22"/>
                    <a:pt x="150" y="22"/>
                  </a:cubicBezTo>
                  <a:cubicBezTo>
                    <a:pt x="150" y="23"/>
                    <a:pt x="150" y="23"/>
                    <a:pt x="150" y="23"/>
                  </a:cubicBezTo>
                  <a:cubicBezTo>
                    <a:pt x="150" y="23"/>
                    <a:pt x="150" y="23"/>
                    <a:pt x="150" y="23"/>
                  </a:cubicBezTo>
                  <a:cubicBezTo>
                    <a:pt x="148" y="24"/>
                    <a:pt x="148" y="24"/>
                    <a:pt x="148" y="24"/>
                  </a:cubicBezTo>
                  <a:cubicBezTo>
                    <a:pt x="146" y="24"/>
                    <a:pt x="146" y="24"/>
                    <a:pt x="146" y="24"/>
                  </a:cubicBezTo>
                  <a:cubicBezTo>
                    <a:pt x="146" y="24"/>
                    <a:pt x="145" y="24"/>
                    <a:pt x="146" y="24"/>
                  </a:cubicBezTo>
                  <a:close/>
                  <a:moveTo>
                    <a:pt x="181" y="7"/>
                  </a:moveTo>
                  <a:cubicBezTo>
                    <a:pt x="182" y="6"/>
                    <a:pt x="182" y="6"/>
                    <a:pt x="182" y="6"/>
                  </a:cubicBezTo>
                  <a:cubicBezTo>
                    <a:pt x="182" y="5"/>
                    <a:pt x="182" y="5"/>
                    <a:pt x="182" y="5"/>
                  </a:cubicBezTo>
                  <a:cubicBezTo>
                    <a:pt x="184" y="5"/>
                    <a:pt x="184" y="5"/>
                    <a:pt x="184" y="5"/>
                  </a:cubicBezTo>
                  <a:cubicBezTo>
                    <a:pt x="185" y="6"/>
                    <a:pt x="185" y="6"/>
                    <a:pt x="185" y="6"/>
                  </a:cubicBezTo>
                  <a:cubicBezTo>
                    <a:pt x="185" y="6"/>
                    <a:pt x="185" y="6"/>
                    <a:pt x="185" y="6"/>
                  </a:cubicBezTo>
                  <a:cubicBezTo>
                    <a:pt x="185" y="7"/>
                    <a:pt x="185" y="7"/>
                    <a:pt x="185" y="7"/>
                  </a:cubicBezTo>
                  <a:cubicBezTo>
                    <a:pt x="184" y="8"/>
                    <a:pt x="184" y="8"/>
                    <a:pt x="184" y="8"/>
                  </a:cubicBezTo>
                  <a:cubicBezTo>
                    <a:pt x="182" y="8"/>
                    <a:pt x="182" y="8"/>
                    <a:pt x="182" y="8"/>
                  </a:cubicBezTo>
                  <a:cubicBezTo>
                    <a:pt x="181" y="8"/>
                    <a:pt x="181" y="8"/>
                    <a:pt x="181" y="8"/>
                  </a:cubicBezTo>
                  <a:cubicBezTo>
                    <a:pt x="181" y="7"/>
                    <a:pt x="181" y="7"/>
                    <a:pt x="181" y="7"/>
                  </a:cubicBezTo>
                  <a:close/>
                  <a:moveTo>
                    <a:pt x="206" y="22"/>
                  </a:moveTo>
                  <a:cubicBezTo>
                    <a:pt x="208" y="21"/>
                    <a:pt x="208" y="21"/>
                    <a:pt x="208" y="21"/>
                  </a:cubicBezTo>
                  <a:cubicBezTo>
                    <a:pt x="208" y="20"/>
                    <a:pt x="208" y="20"/>
                    <a:pt x="208" y="20"/>
                  </a:cubicBezTo>
                  <a:cubicBezTo>
                    <a:pt x="208" y="19"/>
                    <a:pt x="208" y="19"/>
                    <a:pt x="208" y="19"/>
                  </a:cubicBezTo>
                  <a:cubicBezTo>
                    <a:pt x="210" y="17"/>
                    <a:pt x="210" y="17"/>
                    <a:pt x="210" y="17"/>
                  </a:cubicBezTo>
                  <a:cubicBezTo>
                    <a:pt x="212" y="16"/>
                    <a:pt x="212" y="16"/>
                    <a:pt x="212" y="16"/>
                  </a:cubicBezTo>
                  <a:cubicBezTo>
                    <a:pt x="214" y="15"/>
                    <a:pt x="214" y="15"/>
                    <a:pt x="214" y="15"/>
                  </a:cubicBezTo>
                  <a:cubicBezTo>
                    <a:pt x="214" y="14"/>
                    <a:pt x="214" y="14"/>
                    <a:pt x="214" y="14"/>
                  </a:cubicBezTo>
                  <a:cubicBezTo>
                    <a:pt x="214" y="13"/>
                    <a:pt x="214" y="13"/>
                    <a:pt x="214" y="13"/>
                  </a:cubicBezTo>
                  <a:cubicBezTo>
                    <a:pt x="212" y="12"/>
                    <a:pt x="212" y="12"/>
                    <a:pt x="212" y="12"/>
                  </a:cubicBezTo>
                  <a:cubicBezTo>
                    <a:pt x="210" y="11"/>
                    <a:pt x="210" y="11"/>
                    <a:pt x="210" y="11"/>
                  </a:cubicBezTo>
                  <a:cubicBezTo>
                    <a:pt x="209" y="9"/>
                    <a:pt x="209" y="9"/>
                    <a:pt x="209" y="9"/>
                  </a:cubicBezTo>
                  <a:cubicBezTo>
                    <a:pt x="209" y="8"/>
                    <a:pt x="209" y="8"/>
                    <a:pt x="209" y="8"/>
                  </a:cubicBezTo>
                  <a:cubicBezTo>
                    <a:pt x="210" y="7"/>
                    <a:pt x="210" y="7"/>
                    <a:pt x="210" y="7"/>
                  </a:cubicBezTo>
                  <a:cubicBezTo>
                    <a:pt x="210" y="6"/>
                    <a:pt x="210" y="6"/>
                    <a:pt x="210" y="6"/>
                  </a:cubicBezTo>
                  <a:cubicBezTo>
                    <a:pt x="210" y="6"/>
                    <a:pt x="210" y="6"/>
                    <a:pt x="210" y="6"/>
                  </a:cubicBezTo>
                  <a:cubicBezTo>
                    <a:pt x="207" y="6"/>
                    <a:pt x="207" y="6"/>
                    <a:pt x="207" y="6"/>
                  </a:cubicBezTo>
                  <a:cubicBezTo>
                    <a:pt x="205" y="5"/>
                    <a:pt x="205" y="5"/>
                    <a:pt x="205" y="5"/>
                  </a:cubicBezTo>
                  <a:cubicBezTo>
                    <a:pt x="203" y="4"/>
                    <a:pt x="203" y="4"/>
                    <a:pt x="203" y="4"/>
                  </a:cubicBezTo>
                  <a:cubicBezTo>
                    <a:pt x="201" y="2"/>
                    <a:pt x="201" y="2"/>
                    <a:pt x="201" y="2"/>
                  </a:cubicBezTo>
                  <a:cubicBezTo>
                    <a:pt x="199" y="1"/>
                    <a:pt x="199" y="1"/>
                    <a:pt x="199" y="1"/>
                  </a:cubicBezTo>
                  <a:cubicBezTo>
                    <a:pt x="197" y="0"/>
                    <a:pt x="197" y="0"/>
                    <a:pt x="197" y="0"/>
                  </a:cubicBezTo>
                  <a:cubicBezTo>
                    <a:pt x="197" y="0"/>
                    <a:pt x="197" y="0"/>
                    <a:pt x="197" y="0"/>
                  </a:cubicBezTo>
                  <a:cubicBezTo>
                    <a:pt x="196" y="0"/>
                    <a:pt x="196" y="0"/>
                    <a:pt x="196" y="0"/>
                  </a:cubicBezTo>
                  <a:cubicBezTo>
                    <a:pt x="196" y="1"/>
                    <a:pt x="196" y="1"/>
                    <a:pt x="196" y="1"/>
                  </a:cubicBezTo>
                  <a:cubicBezTo>
                    <a:pt x="196" y="2"/>
                    <a:pt x="196" y="2"/>
                    <a:pt x="196" y="2"/>
                  </a:cubicBezTo>
                  <a:cubicBezTo>
                    <a:pt x="196" y="3"/>
                    <a:pt x="196" y="3"/>
                    <a:pt x="196" y="3"/>
                  </a:cubicBezTo>
                  <a:cubicBezTo>
                    <a:pt x="195" y="5"/>
                    <a:pt x="195" y="5"/>
                    <a:pt x="195" y="5"/>
                  </a:cubicBezTo>
                  <a:cubicBezTo>
                    <a:pt x="194" y="6"/>
                    <a:pt x="194" y="6"/>
                    <a:pt x="194" y="6"/>
                  </a:cubicBezTo>
                  <a:cubicBezTo>
                    <a:pt x="193" y="7"/>
                    <a:pt x="193" y="7"/>
                    <a:pt x="193" y="7"/>
                  </a:cubicBezTo>
                  <a:cubicBezTo>
                    <a:pt x="193" y="8"/>
                    <a:pt x="193" y="8"/>
                    <a:pt x="193" y="8"/>
                  </a:cubicBezTo>
                  <a:cubicBezTo>
                    <a:pt x="193" y="12"/>
                    <a:pt x="193" y="12"/>
                    <a:pt x="193" y="12"/>
                  </a:cubicBezTo>
                  <a:cubicBezTo>
                    <a:pt x="194" y="13"/>
                    <a:pt x="194" y="13"/>
                    <a:pt x="194" y="13"/>
                  </a:cubicBezTo>
                  <a:cubicBezTo>
                    <a:pt x="195" y="14"/>
                    <a:pt x="195" y="14"/>
                    <a:pt x="195" y="14"/>
                  </a:cubicBezTo>
                  <a:cubicBezTo>
                    <a:pt x="195" y="15"/>
                    <a:pt x="195" y="15"/>
                    <a:pt x="195" y="15"/>
                  </a:cubicBezTo>
                  <a:cubicBezTo>
                    <a:pt x="195" y="18"/>
                    <a:pt x="195" y="18"/>
                    <a:pt x="195" y="18"/>
                  </a:cubicBezTo>
                  <a:cubicBezTo>
                    <a:pt x="194" y="19"/>
                    <a:pt x="194" y="19"/>
                    <a:pt x="194" y="19"/>
                  </a:cubicBezTo>
                  <a:cubicBezTo>
                    <a:pt x="194" y="20"/>
                    <a:pt x="194" y="20"/>
                    <a:pt x="194" y="20"/>
                  </a:cubicBezTo>
                  <a:cubicBezTo>
                    <a:pt x="194" y="20"/>
                    <a:pt x="194" y="20"/>
                    <a:pt x="194" y="20"/>
                  </a:cubicBezTo>
                  <a:cubicBezTo>
                    <a:pt x="195" y="20"/>
                    <a:pt x="195" y="20"/>
                    <a:pt x="195" y="20"/>
                  </a:cubicBezTo>
                  <a:cubicBezTo>
                    <a:pt x="195" y="19"/>
                    <a:pt x="195" y="19"/>
                    <a:pt x="195" y="19"/>
                  </a:cubicBezTo>
                  <a:cubicBezTo>
                    <a:pt x="197" y="19"/>
                    <a:pt x="197" y="19"/>
                    <a:pt x="197" y="19"/>
                  </a:cubicBezTo>
                  <a:cubicBezTo>
                    <a:pt x="197" y="19"/>
                    <a:pt x="197" y="19"/>
                    <a:pt x="197" y="19"/>
                  </a:cubicBezTo>
                  <a:cubicBezTo>
                    <a:pt x="198" y="20"/>
                    <a:pt x="198" y="20"/>
                    <a:pt x="198" y="20"/>
                  </a:cubicBezTo>
                  <a:cubicBezTo>
                    <a:pt x="199" y="21"/>
                    <a:pt x="199" y="21"/>
                    <a:pt x="199" y="21"/>
                  </a:cubicBezTo>
                  <a:cubicBezTo>
                    <a:pt x="200" y="21"/>
                    <a:pt x="200" y="21"/>
                    <a:pt x="200" y="21"/>
                  </a:cubicBezTo>
                  <a:cubicBezTo>
                    <a:pt x="201" y="21"/>
                    <a:pt x="201" y="21"/>
                    <a:pt x="201" y="21"/>
                  </a:cubicBezTo>
                  <a:cubicBezTo>
                    <a:pt x="202" y="21"/>
                    <a:pt x="202" y="21"/>
                    <a:pt x="202" y="21"/>
                  </a:cubicBezTo>
                  <a:cubicBezTo>
                    <a:pt x="203" y="22"/>
                    <a:pt x="203" y="22"/>
                    <a:pt x="203" y="22"/>
                  </a:cubicBezTo>
                  <a:cubicBezTo>
                    <a:pt x="204" y="22"/>
                    <a:pt x="204" y="22"/>
                    <a:pt x="204" y="22"/>
                  </a:cubicBezTo>
                  <a:cubicBezTo>
                    <a:pt x="206" y="22"/>
                    <a:pt x="206" y="22"/>
                    <a:pt x="206" y="22"/>
                  </a:cubicBezTo>
                  <a:close/>
                  <a:moveTo>
                    <a:pt x="200" y="29"/>
                  </a:moveTo>
                  <a:cubicBezTo>
                    <a:pt x="201" y="29"/>
                    <a:pt x="201" y="29"/>
                    <a:pt x="201" y="29"/>
                  </a:cubicBezTo>
                  <a:cubicBezTo>
                    <a:pt x="202" y="30"/>
                    <a:pt x="202" y="30"/>
                    <a:pt x="202" y="30"/>
                  </a:cubicBezTo>
                  <a:cubicBezTo>
                    <a:pt x="203" y="30"/>
                    <a:pt x="203" y="30"/>
                    <a:pt x="203" y="30"/>
                  </a:cubicBezTo>
                  <a:cubicBezTo>
                    <a:pt x="204" y="29"/>
                    <a:pt x="204" y="29"/>
                    <a:pt x="204" y="29"/>
                  </a:cubicBezTo>
                  <a:cubicBezTo>
                    <a:pt x="205" y="28"/>
                    <a:pt x="205" y="28"/>
                    <a:pt x="205" y="28"/>
                  </a:cubicBezTo>
                  <a:cubicBezTo>
                    <a:pt x="206" y="28"/>
                    <a:pt x="206" y="28"/>
                    <a:pt x="206" y="28"/>
                  </a:cubicBezTo>
                  <a:cubicBezTo>
                    <a:pt x="206" y="26"/>
                    <a:pt x="206" y="26"/>
                    <a:pt x="206" y="26"/>
                  </a:cubicBezTo>
                  <a:cubicBezTo>
                    <a:pt x="207" y="25"/>
                    <a:pt x="207" y="25"/>
                    <a:pt x="207" y="25"/>
                  </a:cubicBezTo>
                  <a:cubicBezTo>
                    <a:pt x="207" y="24"/>
                    <a:pt x="207" y="24"/>
                    <a:pt x="207" y="24"/>
                  </a:cubicBezTo>
                  <a:cubicBezTo>
                    <a:pt x="204" y="23"/>
                    <a:pt x="204" y="23"/>
                    <a:pt x="204" y="23"/>
                  </a:cubicBezTo>
                  <a:cubicBezTo>
                    <a:pt x="202" y="23"/>
                    <a:pt x="202" y="23"/>
                    <a:pt x="202" y="23"/>
                  </a:cubicBezTo>
                  <a:cubicBezTo>
                    <a:pt x="201" y="23"/>
                    <a:pt x="201" y="23"/>
                    <a:pt x="201" y="23"/>
                  </a:cubicBezTo>
                  <a:cubicBezTo>
                    <a:pt x="200" y="23"/>
                    <a:pt x="200" y="23"/>
                    <a:pt x="200" y="23"/>
                  </a:cubicBezTo>
                  <a:cubicBezTo>
                    <a:pt x="199" y="23"/>
                    <a:pt x="199" y="23"/>
                    <a:pt x="199" y="23"/>
                  </a:cubicBezTo>
                  <a:cubicBezTo>
                    <a:pt x="198" y="23"/>
                    <a:pt x="198" y="23"/>
                    <a:pt x="198" y="23"/>
                  </a:cubicBezTo>
                  <a:cubicBezTo>
                    <a:pt x="197" y="24"/>
                    <a:pt x="197" y="24"/>
                    <a:pt x="197" y="24"/>
                  </a:cubicBezTo>
                  <a:cubicBezTo>
                    <a:pt x="196" y="24"/>
                    <a:pt x="196" y="24"/>
                    <a:pt x="196" y="24"/>
                  </a:cubicBezTo>
                  <a:cubicBezTo>
                    <a:pt x="195" y="24"/>
                    <a:pt x="195" y="24"/>
                    <a:pt x="195" y="24"/>
                  </a:cubicBezTo>
                  <a:cubicBezTo>
                    <a:pt x="196" y="25"/>
                    <a:pt x="196" y="25"/>
                    <a:pt x="196" y="25"/>
                  </a:cubicBezTo>
                  <a:cubicBezTo>
                    <a:pt x="197" y="25"/>
                    <a:pt x="197" y="25"/>
                    <a:pt x="197" y="25"/>
                  </a:cubicBezTo>
                  <a:cubicBezTo>
                    <a:pt x="198" y="26"/>
                    <a:pt x="198" y="26"/>
                    <a:pt x="198" y="26"/>
                  </a:cubicBezTo>
                  <a:cubicBezTo>
                    <a:pt x="199" y="26"/>
                    <a:pt x="199" y="26"/>
                    <a:pt x="199" y="26"/>
                  </a:cubicBezTo>
                  <a:cubicBezTo>
                    <a:pt x="200" y="27"/>
                    <a:pt x="200" y="27"/>
                    <a:pt x="200" y="27"/>
                  </a:cubicBezTo>
                  <a:cubicBezTo>
                    <a:pt x="201" y="28"/>
                    <a:pt x="201" y="28"/>
                    <a:pt x="201" y="28"/>
                  </a:cubicBezTo>
                  <a:cubicBezTo>
                    <a:pt x="203" y="28"/>
                    <a:pt x="203" y="28"/>
                    <a:pt x="203" y="28"/>
                  </a:cubicBezTo>
                  <a:cubicBezTo>
                    <a:pt x="204" y="28"/>
                    <a:pt x="204" y="28"/>
                    <a:pt x="204" y="28"/>
                  </a:cubicBezTo>
                  <a:cubicBezTo>
                    <a:pt x="203" y="28"/>
                    <a:pt x="203" y="28"/>
                    <a:pt x="203" y="28"/>
                  </a:cubicBezTo>
                  <a:cubicBezTo>
                    <a:pt x="202" y="29"/>
                    <a:pt x="202" y="29"/>
                    <a:pt x="202" y="29"/>
                  </a:cubicBezTo>
                  <a:cubicBezTo>
                    <a:pt x="200" y="29"/>
                    <a:pt x="200" y="29"/>
                    <a:pt x="200" y="29"/>
                  </a:cubicBezTo>
                  <a:close/>
                  <a:moveTo>
                    <a:pt x="239" y="32"/>
                  </a:moveTo>
                  <a:cubicBezTo>
                    <a:pt x="239" y="33"/>
                    <a:pt x="239" y="33"/>
                    <a:pt x="239" y="33"/>
                  </a:cubicBezTo>
                  <a:cubicBezTo>
                    <a:pt x="237" y="34"/>
                    <a:pt x="237" y="34"/>
                    <a:pt x="237" y="34"/>
                  </a:cubicBezTo>
                  <a:cubicBezTo>
                    <a:pt x="236" y="35"/>
                    <a:pt x="236" y="35"/>
                    <a:pt x="236" y="35"/>
                  </a:cubicBezTo>
                  <a:cubicBezTo>
                    <a:pt x="234" y="36"/>
                    <a:pt x="234" y="36"/>
                    <a:pt x="234" y="36"/>
                  </a:cubicBezTo>
                  <a:cubicBezTo>
                    <a:pt x="233" y="37"/>
                    <a:pt x="233" y="37"/>
                    <a:pt x="233" y="37"/>
                  </a:cubicBezTo>
                  <a:cubicBezTo>
                    <a:pt x="232" y="37"/>
                    <a:pt x="232" y="37"/>
                    <a:pt x="232" y="37"/>
                  </a:cubicBezTo>
                  <a:cubicBezTo>
                    <a:pt x="231" y="36"/>
                    <a:pt x="231" y="36"/>
                    <a:pt x="231" y="36"/>
                  </a:cubicBezTo>
                  <a:cubicBezTo>
                    <a:pt x="230" y="35"/>
                    <a:pt x="230" y="35"/>
                    <a:pt x="230" y="35"/>
                  </a:cubicBezTo>
                  <a:cubicBezTo>
                    <a:pt x="229" y="35"/>
                    <a:pt x="229" y="35"/>
                    <a:pt x="229" y="35"/>
                  </a:cubicBezTo>
                  <a:cubicBezTo>
                    <a:pt x="228" y="35"/>
                    <a:pt x="228" y="35"/>
                    <a:pt x="228" y="35"/>
                  </a:cubicBezTo>
                  <a:cubicBezTo>
                    <a:pt x="227" y="35"/>
                    <a:pt x="227" y="35"/>
                    <a:pt x="227" y="35"/>
                  </a:cubicBezTo>
                  <a:cubicBezTo>
                    <a:pt x="225" y="35"/>
                    <a:pt x="225" y="35"/>
                    <a:pt x="225" y="35"/>
                  </a:cubicBezTo>
                  <a:cubicBezTo>
                    <a:pt x="223" y="34"/>
                    <a:pt x="223" y="34"/>
                    <a:pt x="223" y="34"/>
                  </a:cubicBezTo>
                  <a:cubicBezTo>
                    <a:pt x="222" y="34"/>
                    <a:pt x="222" y="34"/>
                    <a:pt x="222" y="34"/>
                  </a:cubicBezTo>
                  <a:cubicBezTo>
                    <a:pt x="221" y="34"/>
                    <a:pt x="221" y="34"/>
                    <a:pt x="221" y="34"/>
                  </a:cubicBezTo>
                  <a:cubicBezTo>
                    <a:pt x="220" y="35"/>
                    <a:pt x="220" y="35"/>
                    <a:pt x="220" y="35"/>
                  </a:cubicBezTo>
                  <a:cubicBezTo>
                    <a:pt x="219" y="35"/>
                    <a:pt x="219" y="35"/>
                    <a:pt x="219" y="35"/>
                  </a:cubicBezTo>
                  <a:cubicBezTo>
                    <a:pt x="217" y="34"/>
                    <a:pt x="217" y="34"/>
                    <a:pt x="217" y="34"/>
                  </a:cubicBezTo>
                  <a:cubicBezTo>
                    <a:pt x="216" y="34"/>
                    <a:pt x="216" y="34"/>
                    <a:pt x="216" y="34"/>
                  </a:cubicBezTo>
                  <a:cubicBezTo>
                    <a:pt x="215" y="33"/>
                    <a:pt x="215" y="33"/>
                    <a:pt x="215" y="33"/>
                  </a:cubicBezTo>
                  <a:cubicBezTo>
                    <a:pt x="214" y="31"/>
                    <a:pt x="214" y="31"/>
                    <a:pt x="214" y="31"/>
                  </a:cubicBezTo>
                  <a:cubicBezTo>
                    <a:pt x="214" y="30"/>
                    <a:pt x="214" y="30"/>
                    <a:pt x="214" y="30"/>
                  </a:cubicBezTo>
                  <a:cubicBezTo>
                    <a:pt x="213" y="30"/>
                    <a:pt x="213" y="30"/>
                    <a:pt x="213" y="30"/>
                  </a:cubicBezTo>
                  <a:cubicBezTo>
                    <a:pt x="212" y="31"/>
                    <a:pt x="212" y="31"/>
                    <a:pt x="212" y="31"/>
                  </a:cubicBezTo>
                  <a:cubicBezTo>
                    <a:pt x="211" y="30"/>
                    <a:pt x="211" y="30"/>
                    <a:pt x="211" y="30"/>
                  </a:cubicBezTo>
                  <a:cubicBezTo>
                    <a:pt x="210" y="30"/>
                    <a:pt x="210" y="30"/>
                    <a:pt x="210" y="30"/>
                  </a:cubicBezTo>
                  <a:cubicBezTo>
                    <a:pt x="210" y="30"/>
                    <a:pt x="210" y="30"/>
                    <a:pt x="210" y="30"/>
                  </a:cubicBezTo>
                  <a:cubicBezTo>
                    <a:pt x="210" y="31"/>
                    <a:pt x="210" y="31"/>
                    <a:pt x="210" y="31"/>
                  </a:cubicBezTo>
                  <a:cubicBezTo>
                    <a:pt x="209" y="31"/>
                    <a:pt x="209" y="31"/>
                    <a:pt x="209" y="31"/>
                  </a:cubicBezTo>
                  <a:cubicBezTo>
                    <a:pt x="209" y="31"/>
                    <a:pt x="209" y="31"/>
                    <a:pt x="209" y="31"/>
                  </a:cubicBezTo>
                  <a:cubicBezTo>
                    <a:pt x="208" y="30"/>
                    <a:pt x="208" y="30"/>
                    <a:pt x="208" y="30"/>
                  </a:cubicBezTo>
                  <a:cubicBezTo>
                    <a:pt x="208" y="29"/>
                    <a:pt x="208" y="29"/>
                    <a:pt x="208" y="29"/>
                  </a:cubicBezTo>
                  <a:cubicBezTo>
                    <a:pt x="209" y="29"/>
                    <a:pt x="209" y="29"/>
                    <a:pt x="209" y="29"/>
                  </a:cubicBezTo>
                  <a:cubicBezTo>
                    <a:pt x="210" y="28"/>
                    <a:pt x="210" y="28"/>
                    <a:pt x="210" y="28"/>
                  </a:cubicBezTo>
                  <a:cubicBezTo>
                    <a:pt x="209" y="27"/>
                    <a:pt x="209" y="27"/>
                    <a:pt x="209" y="27"/>
                  </a:cubicBezTo>
                  <a:cubicBezTo>
                    <a:pt x="209" y="26"/>
                    <a:pt x="209" y="26"/>
                    <a:pt x="209" y="26"/>
                  </a:cubicBezTo>
                  <a:cubicBezTo>
                    <a:pt x="211" y="25"/>
                    <a:pt x="211" y="25"/>
                    <a:pt x="211" y="25"/>
                  </a:cubicBezTo>
                  <a:cubicBezTo>
                    <a:pt x="210" y="24"/>
                    <a:pt x="210" y="24"/>
                    <a:pt x="210" y="24"/>
                  </a:cubicBezTo>
                  <a:cubicBezTo>
                    <a:pt x="210" y="24"/>
                    <a:pt x="210" y="24"/>
                    <a:pt x="210" y="24"/>
                  </a:cubicBezTo>
                  <a:cubicBezTo>
                    <a:pt x="208" y="23"/>
                    <a:pt x="208" y="23"/>
                    <a:pt x="208" y="23"/>
                  </a:cubicBezTo>
                  <a:cubicBezTo>
                    <a:pt x="208" y="22"/>
                    <a:pt x="208" y="22"/>
                    <a:pt x="208" y="22"/>
                  </a:cubicBezTo>
                  <a:cubicBezTo>
                    <a:pt x="209" y="21"/>
                    <a:pt x="209" y="21"/>
                    <a:pt x="209" y="21"/>
                  </a:cubicBezTo>
                  <a:cubicBezTo>
                    <a:pt x="210" y="20"/>
                    <a:pt x="210" y="20"/>
                    <a:pt x="210" y="20"/>
                  </a:cubicBezTo>
                  <a:cubicBezTo>
                    <a:pt x="211" y="20"/>
                    <a:pt x="211" y="20"/>
                    <a:pt x="211" y="20"/>
                  </a:cubicBezTo>
                  <a:cubicBezTo>
                    <a:pt x="212" y="19"/>
                    <a:pt x="212" y="19"/>
                    <a:pt x="212" y="19"/>
                  </a:cubicBezTo>
                  <a:cubicBezTo>
                    <a:pt x="212" y="18"/>
                    <a:pt x="212" y="18"/>
                    <a:pt x="212" y="18"/>
                  </a:cubicBezTo>
                  <a:cubicBezTo>
                    <a:pt x="213" y="18"/>
                    <a:pt x="213" y="18"/>
                    <a:pt x="213" y="18"/>
                  </a:cubicBezTo>
                  <a:cubicBezTo>
                    <a:pt x="215" y="17"/>
                    <a:pt x="215" y="17"/>
                    <a:pt x="215" y="17"/>
                  </a:cubicBezTo>
                  <a:cubicBezTo>
                    <a:pt x="216" y="15"/>
                    <a:pt x="216" y="15"/>
                    <a:pt x="216" y="15"/>
                  </a:cubicBezTo>
                  <a:cubicBezTo>
                    <a:pt x="216" y="15"/>
                    <a:pt x="216" y="15"/>
                    <a:pt x="216" y="15"/>
                  </a:cubicBezTo>
                  <a:cubicBezTo>
                    <a:pt x="218" y="15"/>
                    <a:pt x="218" y="15"/>
                    <a:pt x="218" y="15"/>
                  </a:cubicBezTo>
                  <a:cubicBezTo>
                    <a:pt x="220" y="16"/>
                    <a:pt x="220" y="16"/>
                    <a:pt x="220" y="16"/>
                  </a:cubicBezTo>
                  <a:cubicBezTo>
                    <a:pt x="222" y="19"/>
                    <a:pt x="222" y="19"/>
                    <a:pt x="222" y="19"/>
                  </a:cubicBezTo>
                  <a:cubicBezTo>
                    <a:pt x="222" y="20"/>
                    <a:pt x="222" y="20"/>
                    <a:pt x="222" y="20"/>
                  </a:cubicBezTo>
                  <a:cubicBezTo>
                    <a:pt x="222" y="21"/>
                    <a:pt x="222" y="21"/>
                    <a:pt x="222" y="21"/>
                  </a:cubicBezTo>
                  <a:cubicBezTo>
                    <a:pt x="222" y="22"/>
                    <a:pt x="222" y="22"/>
                    <a:pt x="222" y="22"/>
                  </a:cubicBezTo>
                  <a:cubicBezTo>
                    <a:pt x="222" y="22"/>
                    <a:pt x="222" y="22"/>
                    <a:pt x="222" y="22"/>
                  </a:cubicBezTo>
                  <a:cubicBezTo>
                    <a:pt x="221" y="23"/>
                    <a:pt x="221" y="23"/>
                    <a:pt x="221" y="23"/>
                  </a:cubicBezTo>
                  <a:cubicBezTo>
                    <a:pt x="221" y="24"/>
                    <a:pt x="221" y="24"/>
                    <a:pt x="221" y="24"/>
                  </a:cubicBezTo>
                  <a:cubicBezTo>
                    <a:pt x="222" y="24"/>
                    <a:pt x="222" y="24"/>
                    <a:pt x="222" y="24"/>
                  </a:cubicBezTo>
                  <a:cubicBezTo>
                    <a:pt x="223" y="22"/>
                    <a:pt x="223" y="22"/>
                    <a:pt x="223" y="22"/>
                  </a:cubicBezTo>
                  <a:cubicBezTo>
                    <a:pt x="223" y="21"/>
                    <a:pt x="223" y="21"/>
                    <a:pt x="223" y="21"/>
                  </a:cubicBezTo>
                  <a:cubicBezTo>
                    <a:pt x="223" y="20"/>
                    <a:pt x="223" y="20"/>
                    <a:pt x="223" y="20"/>
                  </a:cubicBezTo>
                  <a:cubicBezTo>
                    <a:pt x="223" y="19"/>
                    <a:pt x="223" y="19"/>
                    <a:pt x="223" y="19"/>
                  </a:cubicBezTo>
                  <a:cubicBezTo>
                    <a:pt x="223" y="19"/>
                    <a:pt x="223" y="19"/>
                    <a:pt x="223" y="19"/>
                  </a:cubicBezTo>
                  <a:cubicBezTo>
                    <a:pt x="222" y="17"/>
                    <a:pt x="222" y="17"/>
                    <a:pt x="222" y="17"/>
                  </a:cubicBezTo>
                  <a:cubicBezTo>
                    <a:pt x="222" y="17"/>
                    <a:pt x="222" y="17"/>
                    <a:pt x="222" y="17"/>
                  </a:cubicBezTo>
                  <a:cubicBezTo>
                    <a:pt x="222" y="16"/>
                    <a:pt x="222" y="16"/>
                    <a:pt x="222" y="16"/>
                  </a:cubicBezTo>
                  <a:cubicBezTo>
                    <a:pt x="224" y="16"/>
                    <a:pt x="224" y="16"/>
                    <a:pt x="224" y="16"/>
                  </a:cubicBezTo>
                  <a:cubicBezTo>
                    <a:pt x="226" y="16"/>
                    <a:pt x="226" y="16"/>
                    <a:pt x="226" y="16"/>
                  </a:cubicBezTo>
                  <a:cubicBezTo>
                    <a:pt x="229" y="18"/>
                    <a:pt x="229" y="18"/>
                    <a:pt x="229" y="18"/>
                  </a:cubicBezTo>
                  <a:cubicBezTo>
                    <a:pt x="230" y="19"/>
                    <a:pt x="230" y="19"/>
                    <a:pt x="230" y="19"/>
                  </a:cubicBezTo>
                  <a:cubicBezTo>
                    <a:pt x="230" y="19"/>
                    <a:pt x="230" y="19"/>
                    <a:pt x="230" y="19"/>
                  </a:cubicBezTo>
                  <a:cubicBezTo>
                    <a:pt x="231" y="20"/>
                    <a:pt x="231" y="20"/>
                    <a:pt x="231" y="20"/>
                  </a:cubicBezTo>
                  <a:cubicBezTo>
                    <a:pt x="231" y="21"/>
                    <a:pt x="231" y="21"/>
                    <a:pt x="231" y="21"/>
                  </a:cubicBezTo>
                  <a:cubicBezTo>
                    <a:pt x="232" y="22"/>
                    <a:pt x="232" y="22"/>
                    <a:pt x="232" y="22"/>
                  </a:cubicBezTo>
                  <a:cubicBezTo>
                    <a:pt x="232" y="23"/>
                    <a:pt x="232" y="23"/>
                    <a:pt x="232" y="23"/>
                  </a:cubicBezTo>
                  <a:cubicBezTo>
                    <a:pt x="233" y="25"/>
                    <a:pt x="233" y="25"/>
                    <a:pt x="233" y="25"/>
                  </a:cubicBezTo>
                  <a:cubicBezTo>
                    <a:pt x="235" y="26"/>
                    <a:pt x="235" y="26"/>
                    <a:pt x="235" y="26"/>
                  </a:cubicBezTo>
                  <a:cubicBezTo>
                    <a:pt x="235" y="27"/>
                    <a:pt x="235" y="27"/>
                    <a:pt x="235" y="27"/>
                  </a:cubicBezTo>
                  <a:cubicBezTo>
                    <a:pt x="234" y="27"/>
                    <a:pt x="234" y="27"/>
                    <a:pt x="234" y="27"/>
                  </a:cubicBezTo>
                  <a:cubicBezTo>
                    <a:pt x="233" y="27"/>
                    <a:pt x="233" y="27"/>
                    <a:pt x="233" y="27"/>
                  </a:cubicBezTo>
                  <a:cubicBezTo>
                    <a:pt x="232" y="27"/>
                    <a:pt x="232" y="27"/>
                    <a:pt x="232" y="27"/>
                  </a:cubicBezTo>
                  <a:cubicBezTo>
                    <a:pt x="232" y="28"/>
                    <a:pt x="232" y="28"/>
                    <a:pt x="232" y="28"/>
                  </a:cubicBezTo>
                  <a:cubicBezTo>
                    <a:pt x="234" y="29"/>
                    <a:pt x="234" y="29"/>
                    <a:pt x="234" y="29"/>
                  </a:cubicBezTo>
                  <a:cubicBezTo>
                    <a:pt x="235" y="29"/>
                    <a:pt x="235" y="29"/>
                    <a:pt x="235" y="29"/>
                  </a:cubicBezTo>
                  <a:cubicBezTo>
                    <a:pt x="236" y="30"/>
                    <a:pt x="236" y="30"/>
                    <a:pt x="236" y="30"/>
                  </a:cubicBezTo>
                  <a:cubicBezTo>
                    <a:pt x="237" y="30"/>
                    <a:pt x="237" y="30"/>
                    <a:pt x="237" y="30"/>
                  </a:cubicBezTo>
                  <a:cubicBezTo>
                    <a:pt x="239" y="32"/>
                    <a:pt x="239" y="32"/>
                    <a:pt x="239" y="32"/>
                  </a:cubicBezTo>
                  <a:close/>
                  <a:moveTo>
                    <a:pt x="444" y="3"/>
                  </a:moveTo>
                  <a:cubicBezTo>
                    <a:pt x="445" y="1"/>
                    <a:pt x="445" y="1"/>
                    <a:pt x="445" y="1"/>
                  </a:cubicBezTo>
                  <a:cubicBezTo>
                    <a:pt x="446" y="0"/>
                    <a:pt x="446" y="0"/>
                    <a:pt x="446" y="0"/>
                  </a:cubicBezTo>
                  <a:cubicBezTo>
                    <a:pt x="447" y="0"/>
                    <a:pt x="447" y="0"/>
                    <a:pt x="447" y="0"/>
                  </a:cubicBezTo>
                  <a:cubicBezTo>
                    <a:pt x="447" y="1"/>
                    <a:pt x="447" y="1"/>
                    <a:pt x="447" y="1"/>
                  </a:cubicBezTo>
                  <a:cubicBezTo>
                    <a:pt x="447" y="2"/>
                    <a:pt x="447" y="2"/>
                    <a:pt x="447" y="2"/>
                  </a:cubicBezTo>
                  <a:cubicBezTo>
                    <a:pt x="446" y="2"/>
                    <a:pt x="446" y="2"/>
                    <a:pt x="446" y="2"/>
                  </a:cubicBezTo>
                  <a:cubicBezTo>
                    <a:pt x="446" y="3"/>
                    <a:pt x="446" y="3"/>
                    <a:pt x="446" y="3"/>
                  </a:cubicBezTo>
                  <a:cubicBezTo>
                    <a:pt x="444" y="3"/>
                    <a:pt x="444" y="3"/>
                    <a:pt x="444" y="3"/>
                  </a:cubicBezTo>
                  <a:close/>
                  <a:moveTo>
                    <a:pt x="457" y="21"/>
                  </a:moveTo>
                  <a:cubicBezTo>
                    <a:pt x="457" y="23"/>
                    <a:pt x="457" y="23"/>
                    <a:pt x="457" y="23"/>
                  </a:cubicBezTo>
                  <a:cubicBezTo>
                    <a:pt x="459" y="25"/>
                    <a:pt x="459" y="25"/>
                    <a:pt x="459" y="25"/>
                  </a:cubicBezTo>
                  <a:cubicBezTo>
                    <a:pt x="460" y="26"/>
                    <a:pt x="460" y="26"/>
                    <a:pt x="460" y="26"/>
                  </a:cubicBezTo>
                  <a:cubicBezTo>
                    <a:pt x="463" y="27"/>
                    <a:pt x="463" y="27"/>
                    <a:pt x="463" y="27"/>
                  </a:cubicBezTo>
                  <a:cubicBezTo>
                    <a:pt x="466" y="27"/>
                    <a:pt x="466" y="27"/>
                    <a:pt x="466" y="27"/>
                  </a:cubicBezTo>
                  <a:cubicBezTo>
                    <a:pt x="468" y="28"/>
                    <a:pt x="468" y="28"/>
                    <a:pt x="468" y="28"/>
                  </a:cubicBezTo>
                  <a:cubicBezTo>
                    <a:pt x="470" y="28"/>
                    <a:pt x="470" y="28"/>
                    <a:pt x="470" y="28"/>
                  </a:cubicBezTo>
                  <a:cubicBezTo>
                    <a:pt x="472" y="28"/>
                    <a:pt x="472" y="28"/>
                    <a:pt x="472" y="28"/>
                  </a:cubicBezTo>
                  <a:cubicBezTo>
                    <a:pt x="473" y="28"/>
                    <a:pt x="473" y="28"/>
                    <a:pt x="473" y="28"/>
                  </a:cubicBezTo>
                  <a:cubicBezTo>
                    <a:pt x="474" y="28"/>
                    <a:pt x="474" y="28"/>
                    <a:pt x="474" y="28"/>
                  </a:cubicBezTo>
                  <a:cubicBezTo>
                    <a:pt x="476" y="27"/>
                    <a:pt x="476" y="27"/>
                    <a:pt x="476" y="27"/>
                  </a:cubicBezTo>
                  <a:cubicBezTo>
                    <a:pt x="477" y="25"/>
                    <a:pt x="477" y="25"/>
                    <a:pt x="477" y="25"/>
                  </a:cubicBezTo>
                  <a:cubicBezTo>
                    <a:pt x="478" y="24"/>
                    <a:pt x="478" y="24"/>
                    <a:pt x="478" y="24"/>
                  </a:cubicBezTo>
                  <a:cubicBezTo>
                    <a:pt x="477" y="23"/>
                    <a:pt x="477" y="23"/>
                    <a:pt x="477" y="23"/>
                  </a:cubicBezTo>
                  <a:cubicBezTo>
                    <a:pt x="476" y="23"/>
                    <a:pt x="476" y="23"/>
                    <a:pt x="476" y="23"/>
                  </a:cubicBezTo>
                  <a:cubicBezTo>
                    <a:pt x="476" y="23"/>
                    <a:pt x="476" y="23"/>
                    <a:pt x="476" y="23"/>
                  </a:cubicBezTo>
                  <a:cubicBezTo>
                    <a:pt x="475" y="22"/>
                    <a:pt x="475" y="22"/>
                    <a:pt x="475" y="22"/>
                  </a:cubicBezTo>
                  <a:cubicBezTo>
                    <a:pt x="475" y="21"/>
                    <a:pt x="475" y="21"/>
                    <a:pt x="475" y="21"/>
                  </a:cubicBezTo>
                  <a:cubicBezTo>
                    <a:pt x="475" y="21"/>
                    <a:pt x="475" y="21"/>
                    <a:pt x="475" y="21"/>
                  </a:cubicBezTo>
                  <a:cubicBezTo>
                    <a:pt x="474" y="21"/>
                    <a:pt x="474" y="21"/>
                    <a:pt x="474" y="21"/>
                  </a:cubicBezTo>
                  <a:cubicBezTo>
                    <a:pt x="472" y="21"/>
                    <a:pt x="472" y="21"/>
                    <a:pt x="472" y="21"/>
                  </a:cubicBezTo>
                  <a:cubicBezTo>
                    <a:pt x="469" y="21"/>
                    <a:pt x="469" y="21"/>
                    <a:pt x="469" y="21"/>
                  </a:cubicBezTo>
                  <a:cubicBezTo>
                    <a:pt x="468" y="22"/>
                    <a:pt x="468" y="22"/>
                    <a:pt x="468" y="22"/>
                  </a:cubicBezTo>
                  <a:cubicBezTo>
                    <a:pt x="467" y="23"/>
                    <a:pt x="467" y="23"/>
                    <a:pt x="467" y="23"/>
                  </a:cubicBezTo>
                  <a:cubicBezTo>
                    <a:pt x="466" y="22"/>
                    <a:pt x="466" y="22"/>
                    <a:pt x="466" y="22"/>
                  </a:cubicBezTo>
                  <a:cubicBezTo>
                    <a:pt x="466" y="21"/>
                    <a:pt x="466" y="21"/>
                    <a:pt x="466" y="21"/>
                  </a:cubicBezTo>
                  <a:cubicBezTo>
                    <a:pt x="465" y="21"/>
                    <a:pt x="465" y="21"/>
                    <a:pt x="465" y="21"/>
                  </a:cubicBezTo>
                  <a:cubicBezTo>
                    <a:pt x="464" y="22"/>
                    <a:pt x="464" y="22"/>
                    <a:pt x="464" y="22"/>
                  </a:cubicBezTo>
                  <a:cubicBezTo>
                    <a:pt x="462" y="22"/>
                    <a:pt x="462" y="22"/>
                    <a:pt x="462" y="22"/>
                  </a:cubicBezTo>
                  <a:cubicBezTo>
                    <a:pt x="461" y="21"/>
                    <a:pt x="461" y="21"/>
                    <a:pt x="461" y="21"/>
                  </a:cubicBezTo>
                  <a:cubicBezTo>
                    <a:pt x="461" y="22"/>
                    <a:pt x="461" y="22"/>
                    <a:pt x="461" y="22"/>
                  </a:cubicBezTo>
                  <a:cubicBezTo>
                    <a:pt x="460" y="23"/>
                    <a:pt x="460" y="23"/>
                    <a:pt x="460" y="23"/>
                  </a:cubicBezTo>
                  <a:cubicBezTo>
                    <a:pt x="458" y="22"/>
                    <a:pt x="458" y="22"/>
                    <a:pt x="458" y="22"/>
                  </a:cubicBezTo>
                  <a:cubicBezTo>
                    <a:pt x="458" y="22"/>
                    <a:pt x="458" y="22"/>
                    <a:pt x="458" y="22"/>
                  </a:cubicBezTo>
                  <a:cubicBezTo>
                    <a:pt x="457" y="21"/>
                    <a:pt x="457" y="21"/>
                    <a:pt x="457" y="21"/>
                  </a:cubicBezTo>
                  <a:cubicBezTo>
                    <a:pt x="457" y="21"/>
                    <a:pt x="457" y="21"/>
                    <a:pt x="457" y="21"/>
                  </a:cubicBezTo>
                  <a:close/>
                  <a:moveTo>
                    <a:pt x="413" y="38"/>
                  </a:moveTo>
                  <a:cubicBezTo>
                    <a:pt x="412" y="36"/>
                    <a:pt x="412" y="36"/>
                    <a:pt x="412" y="36"/>
                  </a:cubicBezTo>
                  <a:cubicBezTo>
                    <a:pt x="412" y="35"/>
                    <a:pt x="412" y="35"/>
                    <a:pt x="412" y="35"/>
                  </a:cubicBezTo>
                  <a:cubicBezTo>
                    <a:pt x="411" y="34"/>
                    <a:pt x="411" y="34"/>
                    <a:pt x="411" y="34"/>
                  </a:cubicBezTo>
                  <a:cubicBezTo>
                    <a:pt x="409" y="34"/>
                    <a:pt x="409" y="34"/>
                    <a:pt x="409" y="34"/>
                  </a:cubicBezTo>
                  <a:cubicBezTo>
                    <a:pt x="408" y="32"/>
                    <a:pt x="408" y="32"/>
                    <a:pt x="408" y="32"/>
                  </a:cubicBezTo>
                  <a:cubicBezTo>
                    <a:pt x="407" y="32"/>
                    <a:pt x="407" y="32"/>
                    <a:pt x="407" y="32"/>
                  </a:cubicBezTo>
                  <a:cubicBezTo>
                    <a:pt x="406" y="32"/>
                    <a:pt x="406" y="32"/>
                    <a:pt x="406" y="32"/>
                  </a:cubicBezTo>
                  <a:cubicBezTo>
                    <a:pt x="406" y="32"/>
                    <a:pt x="406" y="32"/>
                    <a:pt x="406" y="32"/>
                  </a:cubicBezTo>
                  <a:cubicBezTo>
                    <a:pt x="407" y="34"/>
                    <a:pt x="407" y="34"/>
                    <a:pt x="407" y="34"/>
                  </a:cubicBezTo>
                  <a:cubicBezTo>
                    <a:pt x="409" y="35"/>
                    <a:pt x="409" y="35"/>
                    <a:pt x="409" y="35"/>
                  </a:cubicBezTo>
                  <a:cubicBezTo>
                    <a:pt x="411" y="37"/>
                    <a:pt x="411" y="37"/>
                    <a:pt x="411" y="37"/>
                  </a:cubicBezTo>
                  <a:cubicBezTo>
                    <a:pt x="411" y="39"/>
                    <a:pt x="411" y="39"/>
                    <a:pt x="411" y="39"/>
                  </a:cubicBezTo>
                  <a:cubicBezTo>
                    <a:pt x="413" y="40"/>
                    <a:pt x="413" y="40"/>
                    <a:pt x="413" y="40"/>
                  </a:cubicBezTo>
                  <a:cubicBezTo>
                    <a:pt x="413" y="39"/>
                    <a:pt x="413" y="39"/>
                    <a:pt x="413" y="39"/>
                  </a:cubicBezTo>
                  <a:cubicBezTo>
                    <a:pt x="413" y="38"/>
                    <a:pt x="413" y="38"/>
                    <a:pt x="413" y="38"/>
                  </a:cubicBezTo>
                  <a:close/>
                  <a:moveTo>
                    <a:pt x="435" y="41"/>
                  </a:moveTo>
                  <a:cubicBezTo>
                    <a:pt x="434" y="41"/>
                    <a:pt x="434" y="41"/>
                    <a:pt x="434" y="41"/>
                  </a:cubicBezTo>
                  <a:cubicBezTo>
                    <a:pt x="434" y="40"/>
                    <a:pt x="434" y="40"/>
                    <a:pt x="434" y="40"/>
                  </a:cubicBezTo>
                  <a:cubicBezTo>
                    <a:pt x="434" y="39"/>
                    <a:pt x="434" y="39"/>
                    <a:pt x="434" y="39"/>
                  </a:cubicBezTo>
                  <a:cubicBezTo>
                    <a:pt x="434" y="39"/>
                    <a:pt x="434" y="39"/>
                    <a:pt x="434" y="39"/>
                  </a:cubicBezTo>
                  <a:cubicBezTo>
                    <a:pt x="434" y="39"/>
                    <a:pt x="434" y="39"/>
                    <a:pt x="434" y="39"/>
                  </a:cubicBezTo>
                  <a:cubicBezTo>
                    <a:pt x="435" y="40"/>
                    <a:pt x="435" y="40"/>
                    <a:pt x="435" y="40"/>
                  </a:cubicBezTo>
                  <a:cubicBezTo>
                    <a:pt x="436" y="40"/>
                    <a:pt x="436" y="40"/>
                    <a:pt x="436" y="40"/>
                  </a:cubicBezTo>
                  <a:cubicBezTo>
                    <a:pt x="436" y="41"/>
                    <a:pt x="436" y="41"/>
                    <a:pt x="436" y="41"/>
                  </a:cubicBezTo>
                  <a:cubicBezTo>
                    <a:pt x="436" y="41"/>
                    <a:pt x="436" y="41"/>
                    <a:pt x="436" y="41"/>
                  </a:cubicBezTo>
                  <a:cubicBezTo>
                    <a:pt x="437" y="41"/>
                    <a:pt x="437" y="41"/>
                    <a:pt x="437" y="41"/>
                  </a:cubicBezTo>
                  <a:cubicBezTo>
                    <a:pt x="438" y="40"/>
                    <a:pt x="438" y="40"/>
                    <a:pt x="438" y="40"/>
                  </a:cubicBezTo>
                  <a:cubicBezTo>
                    <a:pt x="439" y="38"/>
                    <a:pt x="439" y="38"/>
                    <a:pt x="439" y="38"/>
                  </a:cubicBezTo>
                  <a:cubicBezTo>
                    <a:pt x="441" y="36"/>
                    <a:pt x="441" y="36"/>
                    <a:pt x="441" y="36"/>
                  </a:cubicBezTo>
                  <a:cubicBezTo>
                    <a:pt x="443" y="36"/>
                    <a:pt x="443" y="36"/>
                    <a:pt x="443" y="36"/>
                  </a:cubicBezTo>
                  <a:cubicBezTo>
                    <a:pt x="444" y="35"/>
                    <a:pt x="444" y="35"/>
                    <a:pt x="444" y="35"/>
                  </a:cubicBezTo>
                  <a:cubicBezTo>
                    <a:pt x="444" y="36"/>
                    <a:pt x="444" y="36"/>
                    <a:pt x="444" y="36"/>
                  </a:cubicBezTo>
                  <a:cubicBezTo>
                    <a:pt x="444" y="36"/>
                    <a:pt x="444" y="36"/>
                    <a:pt x="444" y="36"/>
                  </a:cubicBezTo>
                  <a:cubicBezTo>
                    <a:pt x="445" y="37"/>
                    <a:pt x="445" y="37"/>
                    <a:pt x="445" y="37"/>
                  </a:cubicBezTo>
                  <a:cubicBezTo>
                    <a:pt x="446" y="37"/>
                    <a:pt x="446" y="37"/>
                    <a:pt x="446" y="37"/>
                  </a:cubicBezTo>
                  <a:cubicBezTo>
                    <a:pt x="446" y="37"/>
                    <a:pt x="446" y="37"/>
                    <a:pt x="446" y="37"/>
                  </a:cubicBezTo>
                  <a:cubicBezTo>
                    <a:pt x="446" y="36"/>
                    <a:pt x="446" y="36"/>
                    <a:pt x="446" y="36"/>
                  </a:cubicBezTo>
                  <a:cubicBezTo>
                    <a:pt x="448" y="35"/>
                    <a:pt x="448" y="35"/>
                    <a:pt x="448" y="35"/>
                  </a:cubicBezTo>
                  <a:cubicBezTo>
                    <a:pt x="449" y="34"/>
                    <a:pt x="449" y="34"/>
                    <a:pt x="449" y="34"/>
                  </a:cubicBezTo>
                  <a:cubicBezTo>
                    <a:pt x="449" y="34"/>
                    <a:pt x="449" y="34"/>
                    <a:pt x="449" y="34"/>
                  </a:cubicBezTo>
                  <a:cubicBezTo>
                    <a:pt x="447" y="34"/>
                    <a:pt x="447" y="34"/>
                    <a:pt x="447" y="34"/>
                  </a:cubicBezTo>
                  <a:cubicBezTo>
                    <a:pt x="445" y="34"/>
                    <a:pt x="445" y="34"/>
                    <a:pt x="445" y="34"/>
                  </a:cubicBezTo>
                  <a:cubicBezTo>
                    <a:pt x="444" y="33"/>
                    <a:pt x="444" y="33"/>
                    <a:pt x="444" y="33"/>
                  </a:cubicBezTo>
                  <a:cubicBezTo>
                    <a:pt x="442" y="33"/>
                    <a:pt x="442" y="33"/>
                    <a:pt x="442" y="33"/>
                  </a:cubicBezTo>
                  <a:cubicBezTo>
                    <a:pt x="441" y="32"/>
                    <a:pt x="441" y="32"/>
                    <a:pt x="441" y="32"/>
                  </a:cubicBezTo>
                  <a:cubicBezTo>
                    <a:pt x="440" y="32"/>
                    <a:pt x="440" y="32"/>
                    <a:pt x="440" y="32"/>
                  </a:cubicBezTo>
                  <a:cubicBezTo>
                    <a:pt x="440" y="32"/>
                    <a:pt x="440" y="32"/>
                    <a:pt x="440" y="32"/>
                  </a:cubicBezTo>
                  <a:cubicBezTo>
                    <a:pt x="438" y="30"/>
                    <a:pt x="438" y="30"/>
                    <a:pt x="438" y="30"/>
                  </a:cubicBezTo>
                  <a:cubicBezTo>
                    <a:pt x="437" y="30"/>
                    <a:pt x="437" y="30"/>
                    <a:pt x="437" y="30"/>
                  </a:cubicBezTo>
                  <a:cubicBezTo>
                    <a:pt x="437" y="28"/>
                    <a:pt x="437" y="28"/>
                    <a:pt x="437" y="28"/>
                  </a:cubicBezTo>
                  <a:cubicBezTo>
                    <a:pt x="436" y="27"/>
                    <a:pt x="436" y="27"/>
                    <a:pt x="436" y="27"/>
                  </a:cubicBezTo>
                  <a:cubicBezTo>
                    <a:pt x="436" y="26"/>
                    <a:pt x="436" y="26"/>
                    <a:pt x="436" y="26"/>
                  </a:cubicBezTo>
                  <a:cubicBezTo>
                    <a:pt x="435" y="25"/>
                    <a:pt x="435" y="25"/>
                    <a:pt x="435" y="25"/>
                  </a:cubicBezTo>
                  <a:cubicBezTo>
                    <a:pt x="434" y="25"/>
                    <a:pt x="434" y="25"/>
                    <a:pt x="434" y="25"/>
                  </a:cubicBezTo>
                  <a:cubicBezTo>
                    <a:pt x="434" y="24"/>
                    <a:pt x="434" y="24"/>
                    <a:pt x="434" y="24"/>
                  </a:cubicBezTo>
                  <a:cubicBezTo>
                    <a:pt x="435" y="24"/>
                    <a:pt x="435" y="24"/>
                    <a:pt x="435" y="24"/>
                  </a:cubicBezTo>
                  <a:cubicBezTo>
                    <a:pt x="434" y="23"/>
                    <a:pt x="434" y="23"/>
                    <a:pt x="434" y="23"/>
                  </a:cubicBezTo>
                  <a:cubicBezTo>
                    <a:pt x="435" y="23"/>
                    <a:pt x="435" y="23"/>
                    <a:pt x="435" y="23"/>
                  </a:cubicBezTo>
                  <a:cubicBezTo>
                    <a:pt x="435" y="23"/>
                    <a:pt x="435" y="23"/>
                    <a:pt x="435" y="23"/>
                  </a:cubicBezTo>
                  <a:cubicBezTo>
                    <a:pt x="435" y="22"/>
                    <a:pt x="435" y="22"/>
                    <a:pt x="435" y="22"/>
                  </a:cubicBezTo>
                  <a:cubicBezTo>
                    <a:pt x="435" y="22"/>
                    <a:pt x="435" y="22"/>
                    <a:pt x="435" y="22"/>
                  </a:cubicBezTo>
                  <a:cubicBezTo>
                    <a:pt x="434" y="21"/>
                    <a:pt x="434" y="21"/>
                    <a:pt x="434" y="21"/>
                  </a:cubicBezTo>
                  <a:cubicBezTo>
                    <a:pt x="432" y="21"/>
                    <a:pt x="432" y="21"/>
                    <a:pt x="432" y="21"/>
                  </a:cubicBezTo>
                  <a:cubicBezTo>
                    <a:pt x="430" y="21"/>
                    <a:pt x="430" y="21"/>
                    <a:pt x="430" y="21"/>
                  </a:cubicBezTo>
                  <a:cubicBezTo>
                    <a:pt x="429" y="20"/>
                    <a:pt x="429" y="20"/>
                    <a:pt x="429" y="20"/>
                  </a:cubicBezTo>
                  <a:cubicBezTo>
                    <a:pt x="428" y="20"/>
                    <a:pt x="428" y="20"/>
                    <a:pt x="428" y="20"/>
                  </a:cubicBezTo>
                  <a:cubicBezTo>
                    <a:pt x="427" y="19"/>
                    <a:pt x="427" y="19"/>
                    <a:pt x="427" y="19"/>
                  </a:cubicBezTo>
                  <a:cubicBezTo>
                    <a:pt x="427" y="20"/>
                    <a:pt x="427" y="20"/>
                    <a:pt x="427" y="20"/>
                  </a:cubicBezTo>
                  <a:cubicBezTo>
                    <a:pt x="428" y="21"/>
                    <a:pt x="428" y="21"/>
                    <a:pt x="428" y="21"/>
                  </a:cubicBezTo>
                  <a:cubicBezTo>
                    <a:pt x="429" y="21"/>
                    <a:pt x="429" y="21"/>
                    <a:pt x="429" y="21"/>
                  </a:cubicBezTo>
                  <a:cubicBezTo>
                    <a:pt x="430" y="22"/>
                    <a:pt x="430" y="22"/>
                    <a:pt x="430" y="22"/>
                  </a:cubicBezTo>
                  <a:cubicBezTo>
                    <a:pt x="428" y="22"/>
                    <a:pt x="428" y="22"/>
                    <a:pt x="428" y="22"/>
                  </a:cubicBezTo>
                  <a:cubicBezTo>
                    <a:pt x="428" y="22"/>
                    <a:pt x="428" y="22"/>
                    <a:pt x="428" y="22"/>
                  </a:cubicBezTo>
                  <a:cubicBezTo>
                    <a:pt x="427" y="22"/>
                    <a:pt x="427" y="22"/>
                    <a:pt x="427" y="22"/>
                  </a:cubicBezTo>
                  <a:cubicBezTo>
                    <a:pt x="426" y="22"/>
                    <a:pt x="426" y="22"/>
                    <a:pt x="426" y="22"/>
                  </a:cubicBezTo>
                  <a:cubicBezTo>
                    <a:pt x="427" y="24"/>
                    <a:pt x="427" y="24"/>
                    <a:pt x="427" y="24"/>
                  </a:cubicBezTo>
                  <a:cubicBezTo>
                    <a:pt x="427" y="25"/>
                    <a:pt x="427" y="25"/>
                    <a:pt x="427" y="25"/>
                  </a:cubicBezTo>
                  <a:cubicBezTo>
                    <a:pt x="428" y="26"/>
                    <a:pt x="428" y="26"/>
                    <a:pt x="428" y="26"/>
                  </a:cubicBezTo>
                  <a:cubicBezTo>
                    <a:pt x="429" y="28"/>
                    <a:pt x="429" y="28"/>
                    <a:pt x="429" y="28"/>
                  </a:cubicBezTo>
                  <a:cubicBezTo>
                    <a:pt x="430" y="28"/>
                    <a:pt x="430" y="28"/>
                    <a:pt x="430" y="28"/>
                  </a:cubicBezTo>
                  <a:cubicBezTo>
                    <a:pt x="429" y="29"/>
                    <a:pt x="429" y="29"/>
                    <a:pt x="429" y="29"/>
                  </a:cubicBezTo>
                  <a:cubicBezTo>
                    <a:pt x="428" y="29"/>
                    <a:pt x="428" y="29"/>
                    <a:pt x="428" y="29"/>
                  </a:cubicBezTo>
                  <a:cubicBezTo>
                    <a:pt x="427" y="28"/>
                    <a:pt x="427" y="28"/>
                    <a:pt x="427" y="28"/>
                  </a:cubicBezTo>
                  <a:cubicBezTo>
                    <a:pt x="426" y="26"/>
                    <a:pt x="426" y="26"/>
                    <a:pt x="426" y="26"/>
                  </a:cubicBezTo>
                  <a:cubicBezTo>
                    <a:pt x="425" y="26"/>
                    <a:pt x="425" y="26"/>
                    <a:pt x="425" y="26"/>
                  </a:cubicBezTo>
                  <a:cubicBezTo>
                    <a:pt x="424" y="26"/>
                    <a:pt x="424" y="26"/>
                    <a:pt x="424" y="26"/>
                  </a:cubicBezTo>
                  <a:cubicBezTo>
                    <a:pt x="424" y="26"/>
                    <a:pt x="424" y="26"/>
                    <a:pt x="424" y="26"/>
                  </a:cubicBezTo>
                  <a:cubicBezTo>
                    <a:pt x="423" y="26"/>
                    <a:pt x="423" y="26"/>
                    <a:pt x="423" y="26"/>
                  </a:cubicBezTo>
                  <a:cubicBezTo>
                    <a:pt x="422" y="26"/>
                    <a:pt x="422" y="26"/>
                    <a:pt x="422" y="26"/>
                  </a:cubicBezTo>
                  <a:cubicBezTo>
                    <a:pt x="422" y="25"/>
                    <a:pt x="422" y="25"/>
                    <a:pt x="422" y="25"/>
                  </a:cubicBezTo>
                  <a:cubicBezTo>
                    <a:pt x="422" y="24"/>
                    <a:pt x="422" y="24"/>
                    <a:pt x="422" y="24"/>
                  </a:cubicBezTo>
                  <a:cubicBezTo>
                    <a:pt x="420" y="24"/>
                    <a:pt x="420" y="24"/>
                    <a:pt x="420" y="24"/>
                  </a:cubicBezTo>
                  <a:cubicBezTo>
                    <a:pt x="419" y="23"/>
                    <a:pt x="419" y="23"/>
                    <a:pt x="419" y="23"/>
                  </a:cubicBezTo>
                  <a:cubicBezTo>
                    <a:pt x="418" y="23"/>
                    <a:pt x="418" y="23"/>
                    <a:pt x="418" y="23"/>
                  </a:cubicBezTo>
                  <a:cubicBezTo>
                    <a:pt x="417" y="22"/>
                    <a:pt x="417" y="22"/>
                    <a:pt x="417" y="22"/>
                  </a:cubicBezTo>
                  <a:cubicBezTo>
                    <a:pt x="417" y="21"/>
                    <a:pt x="417" y="21"/>
                    <a:pt x="417" y="21"/>
                  </a:cubicBezTo>
                  <a:cubicBezTo>
                    <a:pt x="415" y="22"/>
                    <a:pt x="415" y="22"/>
                    <a:pt x="415" y="22"/>
                  </a:cubicBezTo>
                  <a:cubicBezTo>
                    <a:pt x="414" y="23"/>
                    <a:pt x="414" y="23"/>
                    <a:pt x="414" y="23"/>
                  </a:cubicBezTo>
                  <a:cubicBezTo>
                    <a:pt x="414" y="24"/>
                    <a:pt x="414" y="24"/>
                    <a:pt x="414" y="24"/>
                  </a:cubicBezTo>
                  <a:cubicBezTo>
                    <a:pt x="414" y="24"/>
                    <a:pt x="414" y="24"/>
                    <a:pt x="414" y="24"/>
                  </a:cubicBezTo>
                  <a:cubicBezTo>
                    <a:pt x="414" y="26"/>
                    <a:pt x="414" y="26"/>
                    <a:pt x="414" y="26"/>
                  </a:cubicBezTo>
                  <a:cubicBezTo>
                    <a:pt x="414" y="27"/>
                    <a:pt x="414" y="27"/>
                    <a:pt x="414" y="27"/>
                  </a:cubicBezTo>
                  <a:cubicBezTo>
                    <a:pt x="413" y="28"/>
                    <a:pt x="413" y="28"/>
                    <a:pt x="413" y="28"/>
                  </a:cubicBezTo>
                  <a:cubicBezTo>
                    <a:pt x="412" y="28"/>
                    <a:pt x="412" y="28"/>
                    <a:pt x="412" y="28"/>
                  </a:cubicBezTo>
                  <a:cubicBezTo>
                    <a:pt x="414" y="30"/>
                    <a:pt x="414" y="30"/>
                    <a:pt x="414" y="30"/>
                  </a:cubicBezTo>
                  <a:cubicBezTo>
                    <a:pt x="415" y="30"/>
                    <a:pt x="415" y="30"/>
                    <a:pt x="415" y="30"/>
                  </a:cubicBezTo>
                  <a:cubicBezTo>
                    <a:pt x="415" y="31"/>
                    <a:pt x="415" y="31"/>
                    <a:pt x="415" y="31"/>
                  </a:cubicBezTo>
                  <a:cubicBezTo>
                    <a:pt x="415" y="31"/>
                    <a:pt x="415" y="31"/>
                    <a:pt x="415" y="31"/>
                  </a:cubicBezTo>
                  <a:cubicBezTo>
                    <a:pt x="414" y="31"/>
                    <a:pt x="414" y="31"/>
                    <a:pt x="414" y="31"/>
                  </a:cubicBezTo>
                  <a:cubicBezTo>
                    <a:pt x="414" y="32"/>
                    <a:pt x="414" y="32"/>
                    <a:pt x="414" y="32"/>
                  </a:cubicBezTo>
                  <a:cubicBezTo>
                    <a:pt x="415" y="33"/>
                    <a:pt x="415" y="33"/>
                    <a:pt x="415" y="33"/>
                  </a:cubicBezTo>
                  <a:cubicBezTo>
                    <a:pt x="416" y="33"/>
                    <a:pt x="416" y="33"/>
                    <a:pt x="416" y="33"/>
                  </a:cubicBezTo>
                  <a:cubicBezTo>
                    <a:pt x="416" y="34"/>
                    <a:pt x="416" y="34"/>
                    <a:pt x="416" y="34"/>
                  </a:cubicBezTo>
                  <a:cubicBezTo>
                    <a:pt x="416" y="35"/>
                    <a:pt x="416" y="35"/>
                    <a:pt x="416" y="35"/>
                  </a:cubicBezTo>
                  <a:cubicBezTo>
                    <a:pt x="418" y="35"/>
                    <a:pt x="418" y="35"/>
                    <a:pt x="418" y="35"/>
                  </a:cubicBezTo>
                  <a:cubicBezTo>
                    <a:pt x="418" y="36"/>
                    <a:pt x="418" y="36"/>
                    <a:pt x="418" y="36"/>
                  </a:cubicBezTo>
                  <a:cubicBezTo>
                    <a:pt x="418" y="36"/>
                    <a:pt x="418" y="36"/>
                    <a:pt x="418" y="36"/>
                  </a:cubicBezTo>
                  <a:cubicBezTo>
                    <a:pt x="418" y="37"/>
                    <a:pt x="418" y="37"/>
                    <a:pt x="418" y="37"/>
                  </a:cubicBezTo>
                  <a:cubicBezTo>
                    <a:pt x="419" y="36"/>
                    <a:pt x="419" y="36"/>
                    <a:pt x="419" y="36"/>
                  </a:cubicBezTo>
                  <a:cubicBezTo>
                    <a:pt x="420" y="36"/>
                    <a:pt x="420" y="36"/>
                    <a:pt x="420" y="36"/>
                  </a:cubicBezTo>
                  <a:cubicBezTo>
                    <a:pt x="420" y="37"/>
                    <a:pt x="420" y="37"/>
                    <a:pt x="420" y="37"/>
                  </a:cubicBezTo>
                  <a:cubicBezTo>
                    <a:pt x="419" y="37"/>
                    <a:pt x="419" y="37"/>
                    <a:pt x="419" y="37"/>
                  </a:cubicBezTo>
                  <a:cubicBezTo>
                    <a:pt x="419" y="37"/>
                    <a:pt x="419" y="37"/>
                    <a:pt x="419" y="37"/>
                  </a:cubicBezTo>
                  <a:cubicBezTo>
                    <a:pt x="418" y="37"/>
                    <a:pt x="418" y="37"/>
                    <a:pt x="418" y="37"/>
                  </a:cubicBezTo>
                  <a:cubicBezTo>
                    <a:pt x="418" y="38"/>
                    <a:pt x="418" y="38"/>
                    <a:pt x="418" y="38"/>
                  </a:cubicBezTo>
                  <a:cubicBezTo>
                    <a:pt x="418" y="39"/>
                    <a:pt x="418" y="39"/>
                    <a:pt x="418" y="39"/>
                  </a:cubicBezTo>
                  <a:cubicBezTo>
                    <a:pt x="422" y="41"/>
                    <a:pt x="422" y="41"/>
                    <a:pt x="422" y="41"/>
                  </a:cubicBezTo>
                  <a:cubicBezTo>
                    <a:pt x="423" y="41"/>
                    <a:pt x="423" y="41"/>
                    <a:pt x="423" y="41"/>
                  </a:cubicBezTo>
                  <a:cubicBezTo>
                    <a:pt x="425" y="41"/>
                    <a:pt x="425" y="41"/>
                    <a:pt x="425" y="41"/>
                  </a:cubicBezTo>
                  <a:cubicBezTo>
                    <a:pt x="426" y="42"/>
                    <a:pt x="426" y="42"/>
                    <a:pt x="426" y="42"/>
                  </a:cubicBezTo>
                  <a:cubicBezTo>
                    <a:pt x="427" y="43"/>
                    <a:pt x="427" y="43"/>
                    <a:pt x="427" y="43"/>
                  </a:cubicBezTo>
                  <a:cubicBezTo>
                    <a:pt x="427" y="44"/>
                    <a:pt x="427" y="44"/>
                    <a:pt x="427" y="44"/>
                  </a:cubicBezTo>
                  <a:cubicBezTo>
                    <a:pt x="428" y="44"/>
                    <a:pt x="428" y="44"/>
                    <a:pt x="428" y="44"/>
                  </a:cubicBezTo>
                  <a:cubicBezTo>
                    <a:pt x="430" y="44"/>
                    <a:pt x="430" y="44"/>
                    <a:pt x="430" y="44"/>
                  </a:cubicBezTo>
                  <a:cubicBezTo>
                    <a:pt x="432" y="44"/>
                    <a:pt x="432" y="44"/>
                    <a:pt x="432" y="44"/>
                  </a:cubicBezTo>
                  <a:cubicBezTo>
                    <a:pt x="433" y="44"/>
                    <a:pt x="433" y="44"/>
                    <a:pt x="433" y="44"/>
                  </a:cubicBezTo>
                  <a:cubicBezTo>
                    <a:pt x="434" y="45"/>
                    <a:pt x="434" y="45"/>
                    <a:pt x="434" y="45"/>
                  </a:cubicBezTo>
                  <a:cubicBezTo>
                    <a:pt x="435" y="44"/>
                    <a:pt x="435" y="44"/>
                    <a:pt x="435" y="44"/>
                  </a:cubicBezTo>
                  <a:cubicBezTo>
                    <a:pt x="436" y="43"/>
                    <a:pt x="436" y="43"/>
                    <a:pt x="436" y="43"/>
                  </a:cubicBezTo>
                  <a:cubicBezTo>
                    <a:pt x="436" y="43"/>
                    <a:pt x="436" y="43"/>
                    <a:pt x="436" y="43"/>
                  </a:cubicBezTo>
                  <a:cubicBezTo>
                    <a:pt x="435" y="41"/>
                    <a:pt x="435" y="41"/>
                    <a:pt x="435" y="41"/>
                  </a:cubicBezTo>
                  <a:cubicBezTo>
                    <a:pt x="435" y="41"/>
                    <a:pt x="435" y="41"/>
                    <a:pt x="435" y="41"/>
                  </a:cubicBezTo>
                  <a:close/>
                  <a:moveTo>
                    <a:pt x="436" y="21"/>
                  </a:moveTo>
                  <a:cubicBezTo>
                    <a:pt x="437" y="21"/>
                    <a:pt x="437" y="21"/>
                    <a:pt x="437" y="21"/>
                  </a:cubicBezTo>
                  <a:cubicBezTo>
                    <a:pt x="439" y="21"/>
                    <a:pt x="439" y="21"/>
                    <a:pt x="439" y="21"/>
                  </a:cubicBezTo>
                  <a:cubicBezTo>
                    <a:pt x="440" y="21"/>
                    <a:pt x="440" y="21"/>
                    <a:pt x="440" y="21"/>
                  </a:cubicBezTo>
                  <a:cubicBezTo>
                    <a:pt x="443" y="22"/>
                    <a:pt x="443" y="22"/>
                    <a:pt x="443" y="22"/>
                  </a:cubicBezTo>
                  <a:cubicBezTo>
                    <a:pt x="444" y="22"/>
                    <a:pt x="444" y="22"/>
                    <a:pt x="444" y="22"/>
                  </a:cubicBezTo>
                  <a:cubicBezTo>
                    <a:pt x="445" y="22"/>
                    <a:pt x="445" y="22"/>
                    <a:pt x="445" y="22"/>
                  </a:cubicBezTo>
                  <a:cubicBezTo>
                    <a:pt x="448" y="22"/>
                    <a:pt x="448" y="22"/>
                    <a:pt x="448" y="22"/>
                  </a:cubicBezTo>
                  <a:cubicBezTo>
                    <a:pt x="451" y="23"/>
                    <a:pt x="451" y="23"/>
                    <a:pt x="451" y="23"/>
                  </a:cubicBezTo>
                  <a:cubicBezTo>
                    <a:pt x="451" y="24"/>
                    <a:pt x="451" y="24"/>
                    <a:pt x="451" y="24"/>
                  </a:cubicBezTo>
                  <a:cubicBezTo>
                    <a:pt x="450" y="24"/>
                    <a:pt x="450" y="24"/>
                    <a:pt x="450" y="24"/>
                  </a:cubicBezTo>
                  <a:cubicBezTo>
                    <a:pt x="449" y="25"/>
                    <a:pt x="449" y="25"/>
                    <a:pt x="449" y="25"/>
                  </a:cubicBezTo>
                  <a:cubicBezTo>
                    <a:pt x="449" y="26"/>
                    <a:pt x="449" y="26"/>
                    <a:pt x="449" y="26"/>
                  </a:cubicBezTo>
                  <a:cubicBezTo>
                    <a:pt x="450" y="27"/>
                    <a:pt x="450" y="27"/>
                    <a:pt x="450" y="27"/>
                  </a:cubicBezTo>
                  <a:cubicBezTo>
                    <a:pt x="451" y="27"/>
                    <a:pt x="451" y="27"/>
                    <a:pt x="451" y="27"/>
                  </a:cubicBezTo>
                  <a:cubicBezTo>
                    <a:pt x="451" y="28"/>
                    <a:pt x="451" y="28"/>
                    <a:pt x="451" y="28"/>
                  </a:cubicBezTo>
                  <a:cubicBezTo>
                    <a:pt x="452" y="29"/>
                    <a:pt x="452" y="29"/>
                    <a:pt x="452" y="29"/>
                  </a:cubicBezTo>
                  <a:cubicBezTo>
                    <a:pt x="451" y="30"/>
                    <a:pt x="451" y="30"/>
                    <a:pt x="451" y="30"/>
                  </a:cubicBezTo>
                  <a:cubicBezTo>
                    <a:pt x="451" y="31"/>
                    <a:pt x="451" y="31"/>
                    <a:pt x="451" y="31"/>
                  </a:cubicBezTo>
                  <a:cubicBezTo>
                    <a:pt x="450" y="32"/>
                    <a:pt x="450" y="32"/>
                    <a:pt x="450" y="32"/>
                  </a:cubicBezTo>
                  <a:cubicBezTo>
                    <a:pt x="449" y="33"/>
                    <a:pt x="449" y="33"/>
                    <a:pt x="449" y="33"/>
                  </a:cubicBezTo>
                  <a:cubicBezTo>
                    <a:pt x="448" y="32"/>
                    <a:pt x="448" y="32"/>
                    <a:pt x="448" y="32"/>
                  </a:cubicBezTo>
                  <a:cubicBezTo>
                    <a:pt x="448" y="32"/>
                    <a:pt x="448" y="32"/>
                    <a:pt x="448" y="32"/>
                  </a:cubicBezTo>
                  <a:cubicBezTo>
                    <a:pt x="446" y="33"/>
                    <a:pt x="446" y="33"/>
                    <a:pt x="446" y="33"/>
                  </a:cubicBezTo>
                  <a:cubicBezTo>
                    <a:pt x="445" y="33"/>
                    <a:pt x="445" y="33"/>
                    <a:pt x="445" y="33"/>
                  </a:cubicBezTo>
                  <a:cubicBezTo>
                    <a:pt x="443" y="32"/>
                    <a:pt x="443" y="32"/>
                    <a:pt x="443" y="32"/>
                  </a:cubicBezTo>
                  <a:cubicBezTo>
                    <a:pt x="441" y="31"/>
                    <a:pt x="441" y="31"/>
                    <a:pt x="441" y="31"/>
                  </a:cubicBezTo>
                  <a:cubicBezTo>
                    <a:pt x="439" y="29"/>
                    <a:pt x="439" y="29"/>
                    <a:pt x="439" y="29"/>
                  </a:cubicBezTo>
                  <a:cubicBezTo>
                    <a:pt x="439" y="28"/>
                    <a:pt x="439" y="28"/>
                    <a:pt x="439" y="28"/>
                  </a:cubicBezTo>
                  <a:cubicBezTo>
                    <a:pt x="439" y="27"/>
                    <a:pt x="439" y="27"/>
                    <a:pt x="439" y="27"/>
                  </a:cubicBezTo>
                  <a:cubicBezTo>
                    <a:pt x="439" y="26"/>
                    <a:pt x="439" y="26"/>
                    <a:pt x="439" y="26"/>
                  </a:cubicBezTo>
                  <a:cubicBezTo>
                    <a:pt x="439" y="25"/>
                    <a:pt x="439" y="25"/>
                    <a:pt x="439" y="25"/>
                  </a:cubicBezTo>
                  <a:cubicBezTo>
                    <a:pt x="439" y="24"/>
                    <a:pt x="439" y="24"/>
                    <a:pt x="439" y="24"/>
                  </a:cubicBezTo>
                  <a:cubicBezTo>
                    <a:pt x="438" y="24"/>
                    <a:pt x="438" y="24"/>
                    <a:pt x="438" y="24"/>
                  </a:cubicBezTo>
                  <a:cubicBezTo>
                    <a:pt x="438" y="23"/>
                    <a:pt x="438" y="23"/>
                    <a:pt x="438" y="23"/>
                  </a:cubicBezTo>
                  <a:cubicBezTo>
                    <a:pt x="437" y="23"/>
                    <a:pt x="437" y="23"/>
                    <a:pt x="437" y="23"/>
                  </a:cubicBezTo>
                  <a:cubicBezTo>
                    <a:pt x="436" y="22"/>
                    <a:pt x="436" y="22"/>
                    <a:pt x="436" y="22"/>
                  </a:cubicBezTo>
                  <a:cubicBezTo>
                    <a:pt x="436" y="21"/>
                    <a:pt x="436" y="21"/>
                    <a:pt x="436" y="21"/>
                  </a:cubicBezTo>
                  <a:close/>
                  <a:moveTo>
                    <a:pt x="248" y="47"/>
                  </a:moveTo>
                  <a:cubicBezTo>
                    <a:pt x="248" y="47"/>
                    <a:pt x="250" y="47"/>
                    <a:pt x="250" y="47"/>
                  </a:cubicBezTo>
                  <a:cubicBezTo>
                    <a:pt x="251" y="45"/>
                    <a:pt x="251" y="45"/>
                    <a:pt x="251" y="45"/>
                  </a:cubicBezTo>
                  <a:cubicBezTo>
                    <a:pt x="252" y="44"/>
                    <a:pt x="252" y="44"/>
                    <a:pt x="252" y="44"/>
                  </a:cubicBezTo>
                  <a:cubicBezTo>
                    <a:pt x="253" y="43"/>
                    <a:pt x="253" y="43"/>
                    <a:pt x="253" y="43"/>
                  </a:cubicBezTo>
                  <a:cubicBezTo>
                    <a:pt x="253" y="43"/>
                    <a:pt x="253" y="43"/>
                    <a:pt x="253" y="43"/>
                  </a:cubicBezTo>
                  <a:cubicBezTo>
                    <a:pt x="253" y="42"/>
                    <a:pt x="253" y="42"/>
                    <a:pt x="253" y="42"/>
                  </a:cubicBezTo>
                  <a:cubicBezTo>
                    <a:pt x="255" y="40"/>
                    <a:pt x="255" y="40"/>
                    <a:pt x="255" y="40"/>
                  </a:cubicBezTo>
                  <a:cubicBezTo>
                    <a:pt x="256" y="40"/>
                    <a:pt x="256" y="40"/>
                    <a:pt x="256" y="40"/>
                  </a:cubicBezTo>
                  <a:cubicBezTo>
                    <a:pt x="257" y="41"/>
                    <a:pt x="257" y="41"/>
                    <a:pt x="257" y="41"/>
                  </a:cubicBezTo>
                  <a:cubicBezTo>
                    <a:pt x="258" y="41"/>
                    <a:pt x="258" y="41"/>
                    <a:pt x="258" y="41"/>
                  </a:cubicBezTo>
                  <a:cubicBezTo>
                    <a:pt x="258" y="40"/>
                    <a:pt x="258" y="40"/>
                    <a:pt x="258" y="40"/>
                  </a:cubicBezTo>
                  <a:cubicBezTo>
                    <a:pt x="259" y="39"/>
                    <a:pt x="259" y="39"/>
                    <a:pt x="259" y="39"/>
                  </a:cubicBezTo>
                  <a:cubicBezTo>
                    <a:pt x="260" y="39"/>
                    <a:pt x="260" y="39"/>
                    <a:pt x="260" y="39"/>
                  </a:cubicBezTo>
                  <a:cubicBezTo>
                    <a:pt x="262" y="37"/>
                    <a:pt x="262" y="37"/>
                    <a:pt x="262" y="37"/>
                  </a:cubicBezTo>
                  <a:cubicBezTo>
                    <a:pt x="262" y="36"/>
                    <a:pt x="262" y="36"/>
                    <a:pt x="262" y="36"/>
                  </a:cubicBezTo>
                  <a:cubicBezTo>
                    <a:pt x="263" y="36"/>
                    <a:pt x="263" y="36"/>
                    <a:pt x="263" y="36"/>
                  </a:cubicBezTo>
                  <a:cubicBezTo>
                    <a:pt x="264" y="34"/>
                    <a:pt x="264" y="34"/>
                    <a:pt x="264" y="34"/>
                  </a:cubicBezTo>
                  <a:cubicBezTo>
                    <a:pt x="263" y="33"/>
                    <a:pt x="263" y="33"/>
                    <a:pt x="263" y="33"/>
                  </a:cubicBezTo>
                  <a:cubicBezTo>
                    <a:pt x="262" y="31"/>
                    <a:pt x="262" y="31"/>
                    <a:pt x="262" y="31"/>
                  </a:cubicBezTo>
                  <a:cubicBezTo>
                    <a:pt x="261" y="30"/>
                    <a:pt x="261" y="30"/>
                    <a:pt x="261" y="30"/>
                  </a:cubicBezTo>
                  <a:cubicBezTo>
                    <a:pt x="261" y="29"/>
                    <a:pt x="261" y="29"/>
                    <a:pt x="261" y="29"/>
                  </a:cubicBezTo>
                  <a:cubicBezTo>
                    <a:pt x="259" y="28"/>
                    <a:pt x="259" y="28"/>
                    <a:pt x="259" y="28"/>
                  </a:cubicBezTo>
                  <a:cubicBezTo>
                    <a:pt x="258" y="28"/>
                    <a:pt x="258" y="28"/>
                    <a:pt x="258" y="28"/>
                  </a:cubicBezTo>
                  <a:cubicBezTo>
                    <a:pt x="258" y="28"/>
                    <a:pt x="258" y="28"/>
                    <a:pt x="258" y="28"/>
                  </a:cubicBezTo>
                  <a:cubicBezTo>
                    <a:pt x="257" y="28"/>
                    <a:pt x="257" y="28"/>
                    <a:pt x="257" y="28"/>
                  </a:cubicBezTo>
                  <a:cubicBezTo>
                    <a:pt x="256" y="27"/>
                    <a:pt x="256" y="27"/>
                    <a:pt x="256" y="27"/>
                  </a:cubicBezTo>
                  <a:cubicBezTo>
                    <a:pt x="254" y="26"/>
                    <a:pt x="254" y="26"/>
                    <a:pt x="254" y="26"/>
                  </a:cubicBezTo>
                  <a:cubicBezTo>
                    <a:pt x="254" y="26"/>
                    <a:pt x="254" y="26"/>
                    <a:pt x="254" y="26"/>
                  </a:cubicBezTo>
                  <a:cubicBezTo>
                    <a:pt x="253" y="26"/>
                    <a:pt x="253" y="26"/>
                    <a:pt x="253" y="26"/>
                  </a:cubicBezTo>
                  <a:cubicBezTo>
                    <a:pt x="253" y="26"/>
                    <a:pt x="253" y="26"/>
                    <a:pt x="253" y="26"/>
                  </a:cubicBezTo>
                  <a:cubicBezTo>
                    <a:pt x="252" y="25"/>
                    <a:pt x="252" y="25"/>
                    <a:pt x="252" y="25"/>
                  </a:cubicBezTo>
                  <a:cubicBezTo>
                    <a:pt x="251" y="24"/>
                    <a:pt x="251" y="24"/>
                    <a:pt x="251" y="24"/>
                  </a:cubicBezTo>
                  <a:cubicBezTo>
                    <a:pt x="251" y="25"/>
                    <a:pt x="251" y="25"/>
                    <a:pt x="251" y="25"/>
                  </a:cubicBezTo>
                  <a:cubicBezTo>
                    <a:pt x="250" y="25"/>
                    <a:pt x="250" y="25"/>
                    <a:pt x="250" y="25"/>
                  </a:cubicBezTo>
                  <a:cubicBezTo>
                    <a:pt x="250" y="25"/>
                    <a:pt x="250" y="25"/>
                    <a:pt x="250" y="25"/>
                  </a:cubicBezTo>
                  <a:cubicBezTo>
                    <a:pt x="249" y="24"/>
                    <a:pt x="249" y="24"/>
                    <a:pt x="249" y="24"/>
                  </a:cubicBezTo>
                  <a:cubicBezTo>
                    <a:pt x="248" y="24"/>
                    <a:pt x="248" y="24"/>
                    <a:pt x="248" y="24"/>
                  </a:cubicBezTo>
                  <a:cubicBezTo>
                    <a:pt x="248" y="24"/>
                    <a:pt x="248" y="24"/>
                    <a:pt x="248" y="24"/>
                  </a:cubicBezTo>
                  <a:cubicBezTo>
                    <a:pt x="249" y="25"/>
                    <a:pt x="249" y="25"/>
                    <a:pt x="249" y="25"/>
                  </a:cubicBezTo>
                  <a:cubicBezTo>
                    <a:pt x="249" y="26"/>
                    <a:pt x="249" y="26"/>
                    <a:pt x="249" y="26"/>
                  </a:cubicBezTo>
                  <a:cubicBezTo>
                    <a:pt x="248" y="26"/>
                    <a:pt x="248" y="26"/>
                    <a:pt x="248" y="26"/>
                  </a:cubicBezTo>
                  <a:cubicBezTo>
                    <a:pt x="248" y="27"/>
                    <a:pt x="248" y="27"/>
                    <a:pt x="248" y="27"/>
                  </a:cubicBezTo>
                  <a:cubicBezTo>
                    <a:pt x="248" y="27"/>
                    <a:pt x="248" y="27"/>
                    <a:pt x="248" y="27"/>
                  </a:cubicBezTo>
                  <a:cubicBezTo>
                    <a:pt x="247" y="26"/>
                    <a:pt x="247" y="26"/>
                    <a:pt x="247" y="26"/>
                  </a:cubicBezTo>
                  <a:cubicBezTo>
                    <a:pt x="247" y="23"/>
                    <a:pt x="247" y="23"/>
                    <a:pt x="247" y="23"/>
                  </a:cubicBezTo>
                  <a:cubicBezTo>
                    <a:pt x="246" y="23"/>
                    <a:pt x="246" y="23"/>
                    <a:pt x="246" y="23"/>
                  </a:cubicBezTo>
                  <a:cubicBezTo>
                    <a:pt x="245" y="22"/>
                    <a:pt x="245" y="22"/>
                    <a:pt x="245" y="22"/>
                  </a:cubicBezTo>
                  <a:cubicBezTo>
                    <a:pt x="243" y="22"/>
                    <a:pt x="243" y="22"/>
                    <a:pt x="243" y="22"/>
                  </a:cubicBezTo>
                  <a:cubicBezTo>
                    <a:pt x="243" y="22"/>
                    <a:pt x="243" y="22"/>
                    <a:pt x="243" y="22"/>
                  </a:cubicBezTo>
                  <a:cubicBezTo>
                    <a:pt x="242" y="23"/>
                    <a:pt x="242" y="23"/>
                    <a:pt x="242" y="23"/>
                  </a:cubicBezTo>
                  <a:cubicBezTo>
                    <a:pt x="242" y="24"/>
                    <a:pt x="242" y="24"/>
                    <a:pt x="242" y="24"/>
                  </a:cubicBezTo>
                  <a:cubicBezTo>
                    <a:pt x="243" y="24"/>
                    <a:pt x="243" y="24"/>
                    <a:pt x="243" y="24"/>
                  </a:cubicBezTo>
                  <a:cubicBezTo>
                    <a:pt x="244" y="25"/>
                    <a:pt x="244" y="25"/>
                    <a:pt x="244" y="25"/>
                  </a:cubicBezTo>
                  <a:cubicBezTo>
                    <a:pt x="244" y="26"/>
                    <a:pt x="244" y="26"/>
                    <a:pt x="244" y="26"/>
                  </a:cubicBezTo>
                  <a:cubicBezTo>
                    <a:pt x="243" y="26"/>
                    <a:pt x="243" y="26"/>
                    <a:pt x="243" y="26"/>
                  </a:cubicBezTo>
                  <a:cubicBezTo>
                    <a:pt x="242" y="25"/>
                    <a:pt x="242" y="25"/>
                    <a:pt x="242" y="25"/>
                  </a:cubicBezTo>
                  <a:cubicBezTo>
                    <a:pt x="242" y="24"/>
                    <a:pt x="242" y="24"/>
                    <a:pt x="242" y="24"/>
                  </a:cubicBezTo>
                  <a:cubicBezTo>
                    <a:pt x="241" y="24"/>
                    <a:pt x="241" y="24"/>
                    <a:pt x="241" y="24"/>
                  </a:cubicBezTo>
                  <a:cubicBezTo>
                    <a:pt x="241" y="25"/>
                    <a:pt x="241" y="25"/>
                    <a:pt x="241" y="25"/>
                  </a:cubicBezTo>
                  <a:cubicBezTo>
                    <a:pt x="242" y="26"/>
                    <a:pt x="242" y="26"/>
                    <a:pt x="242" y="26"/>
                  </a:cubicBezTo>
                  <a:cubicBezTo>
                    <a:pt x="241" y="26"/>
                    <a:pt x="241" y="26"/>
                    <a:pt x="241" y="26"/>
                  </a:cubicBezTo>
                  <a:cubicBezTo>
                    <a:pt x="241" y="27"/>
                    <a:pt x="241" y="27"/>
                    <a:pt x="241" y="27"/>
                  </a:cubicBezTo>
                  <a:cubicBezTo>
                    <a:pt x="242" y="28"/>
                    <a:pt x="242" y="28"/>
                    <a:pt x="242" y="28"/>
                  </a:cubicBezTo>
                  <a:cubicBezTo>
                    <a:pt x="243" y="28"/>
                    <a:pt x="243" y="28"/>
                    <a:pt x="243" y="28"/>
                  </a:cubicBezTo>
                  <a:cubicBezTo>
                    <a:pt x="243" y="29"/>
                    <a:pt x="243" y="29"/>
                    <a:pt x="243" y="29"/>
                  </a:cubicBezTo>
                  <a:cubicBezTo>
                    <a:pt x="243" y="30"/>
                    <a:pt x="243" y="30"/>
                    <a:pt x="243" y="30"/>
                  </a:cubicBezTo>
                  <a:cubicBezTo>
                    <a:pt x="244" y="32"/>
                    <a:pt x="244" y="32"/>
                    <a:pt x="244" y="32"/>
                  </a:cubicBezTo>
                  <a:cubicBezTo>
                    <a:pt x="245" y="33"/>
                    <a:pt x="245" y="33"/>
                    <a:pt x="245" y="33"/>
                  </a:cubicBezTo>
                  <a:cubicBezTo>
                    <a:pt x="246" y="33"/>
                    <a:pt x="246" y="33"/>
                    <a:pt x="246" y="33"/>
                  </a:cubicBezTo>
                  <a:cubicBezTo>
                    <a:pt x="245" y="33"/>
                    <a:pt x="245" y="33"/>
                    <a:pt x="245" y="33"/>
                  </a:cubicBezTo>
                  <a:cubicBezTo>
                    <a:pt x="244" y="34"/>
                    <a:pt x="244" y="34"/>
                    <a:pt x="244" y="34"/>
                  </a:cubicBezTo>
                  <a:cubicBezTo>
                    <a:pt x="244" y="35"/>
                    <a:pt x="244" y="35"/>
                    <a:pt x="244" y="35"/>
                  </a:cubicBezTo>
                  <a:cubicBezTo>
                    <a:pt x="245" y="37"/>
                    <a:pt x="245" y="37"/>
                    <a:pt x="245" y="37"/>
                  </a:cubicBezTo>
                  <a:cubicBezTo>
                    <a:pt x="245" y="38"/>
                    <a:pt x="245" y="38"/>
                    <a:pt x="245" y="38"/>
                  </a:cubicBezTo>
                  <a:cubicBezTo>
                    <a:pt x="245" y="40"/>
                    <a:pt x="245" y="40"/>
                    <a:pt x="245" y="40"/>
                  </a:cubicBezTo>
                  <a:cubicBezTo>
                    <a:pt x="246" y="40"/>
                    <a:pt x="246" y="40"/>
                    <a:pt x="246" y="40"/>
                  </a:cubicBezTo>
                  <a:cubicBezTo>
                    <a:pt x="246" y="41"/>
                    <a:pt x="246" y="41"/>
                    <a:pt x="246" y="41"/>
                  </a:cubicBezTo>
                  <a:cubicBezTo>
                    <a:pt x="246" y="42"/>
                    <a:pt x="246" y="42"/>
                    <a:pt x="246" y="42"/>
                  </a:cubicBezTo>
                  <a:cubicBezTo>
                    <a:pt x="246" y="43"/>
                    <a:pt x="246" y="43"/>
                    <a:pt x="246" y="43"/>
                  </a:cubicBezTo>
                  <a:cubicBezTo>
                    <a:pt x="247" y="45"/>
                    <a:pt x="247" y="45"/>
                    <a:pt x="247" y="45"/>
                  </a:cubicBezTo>
                  <a:cubicBezTo>
                    <a:pt x="248" y="46"/>
                    <a:pt x="248" y="46"/>
                    <a:pt x="248" y="46"/>
                  </a:cubicBezTo>
                  <a:cubicBezTo>
                    <a:pt x="248" y="47"/>
                    <a:pt x="248" y="47"/>
                    <a:pt x="248" y="47"/>
                  </a:cubicBezTo>
                  <a:cubicBezTo>
                    <a:pt x="248" y="47"/>
                    <a:pt x="248" y="47"/>
                    <a:pt x="248" y="47"/>
                  </a:cubicBezTo>
                  <a:close/>
                  <a:moveTo>
                    <a:pt x="270" y="36"/>
                  </a:moveTo>
                  <a:cubicBezTo>
                    <a:pt x="271" y="35"/>
                    <a:pt x="271" y="35"/>
                    <a:pt x="271" y="35"/>
                  </a:cubicBezTo>
                  <a:cubicBezTo>
                    <a:pt x="271" y="35"/>
                    <a:pt x="271" y="35"/>
                    <a:pt x="271" y="35"/>
                  </a:cubicBezTo>
                  <a:cubicBezTo>
                    <a:pt x="271" y="34"/>
                    <a:pt x="271" y="34"/>
                    <a:pt x="271" y="34"/>
                  </a:cubicBezTo>
                  <a:cubicBezTo>
                    <a:pt x="271" y="34"/>
                    <a:pt x="271" y="34"/>
                    <a:pt x="271" y="34"/>
                  </a:cubicBezTo>
                  <a:cubicBezTo>
                    <a:pt x="272" y="34"/>
                    <a:pt x="272" y="34"/>
                    <a:pt x="272" y="34"/>
                  </a:cubicBezTo>
                  <a:cubicBezTo>
                    <a:pt x="271" y="33"/>
                    <a:pt x="271" y="33"/>
                    <a:pt x="271" y="33"/>
                  </a:cubicBezTo>
                  <a:cubicBezTo>
                    <a:pt x="271" y="33"/>
                    <a:pt x="271" y="33"/>
                    <a:pt x="271" y="33"/>
                  </a:cubicBezTo>
                  <a:cubicBezTo>
                    <a:pt x="270" y="34"/>
                    <a:pt x="270" y="34"/>
                    <a:pt x="270" y="34"/>
                  </a:cubicBezTo>
                  <a:cubicBezTo>
                    <a:pt x="270" y="35"/>
                    <a:pt x="270" y="35"/>
                    <a:pt x="270" y="35"/>
                  </a:cubicBezTo>
                  <a:cubicBezTo>
                    <a:pt x="269" y="35"/>
                    <a:pt x="269" y="35"/>
                    <a:pt x="269" y="35"/>
                  </a:cubicBezTo>
                  <a:cubicBezTo>
                    <a:pt x="269" y="36"/>
                    <a:pt x="269" y="36"/>
                    <a:pt x="269" y="36"/>
                  </a:cubicBezTo>
                  <a:cubicBezTo>
                    <a:pt x="270" y="36"/>
                    <a:pt x="270" y="36"/>
                    <a:pt x="270" y="36"/>
                  </a:cubicBezTo>
                  <a:cubicBezTo>
                    <a:pt x="270" y="36"/>
                    <a:pt x="270" y="36"/>
                    <a:pt x="270" y="36"/>
                  </a:cubicBezTo>
                  <a:close/>
                  <a:moveTo>
                    <a:pt x="272" y="36"/>
                  </a:moveTo>
                  <a:cubicBezTo>
                    <a:pt x="272" y="35"/>
                    <a:pt x="272" y="35"/>
                    <a:pt x="272" y="35"/>
                  </a:cubicBezTo>
                  <a:cubicBezTo>
                    <a:pt x="274" y="35"/>
                    <a:pt x="274" y="35"/>
                    <a:pt x="274" y="35"/>
                  </a:cubicBezTo>
                  <a:cubicBezTo>
                    <a:pt x="274" y="34"/>
                    <a:pt x="274" y="34"/>
                    <a:pt x="274" y="34"/>
                  </a:cubicBezTo>
                  <a:cubicBezTo>
                    <a:pt x="275" y="34"/>
                    <a:pt x="275" y="34"/>
                    <a:pt x="275" y="34"/>
                  </a:cubicBezTo>
                  <a:cubicBezTo>
                    <a:pt x="276" y="34"/>
                    <a:pt x="276" y="34"/>
                    <a:pt x="276" y="34"/>
                  </a:cubicBezTo>
                  <a:cubicBezTo>
                    <a:pt x="276" y="34"/>
                    <a:pt x="276" y="34"/>
                    <a:pt x="276" y="34"/>
                  </a:cubicBezTo>
                  <a:cubicBezTo>
                    <a:pt x="277" y="35"/>
                    <a:pt x="277" y="35"/>
                    <a:pt x="277" y="35"/>
                  </a:cubicBezTo>
                  <a:cubicBezTo>
                    <a:pt x="276" y="36"/>
                    <a:pt x="276" y="36"/>
                    <a:pt x="276" y="36"/>
                  </a:cubicBezTo>
                  <a:cubicBezTo>
                    <a:pt x="275" y="36"/>
                    <a:pt x="275" y="36"/>
                    <a:pt x="275" y="36"/>
                  </a:cubicBezTo>
                  <a:cubicBezTo>
                    <a:pt x="275" y="36"/>
                    <a:pt x="275" y="36"/>
                    <a:pt x="275" y="36"/>
                  </a:cubicBezTo>
                  <a:cubicBezTo>
                    <a:pt x="273" y="37"/>
                    <a:pt x="273" y="37"/>
                    <a:pt x="273" y="37"/>
                  </a:cubicBezTo>
                  <a:cubicBezTo>
                    <a:pt x="272" y="37"/>
                    <a:pt x="272" y="37"/>
                    <a:pt x="272" y="37"/>
                  </a:cubicBezTo>
                  <a:cubicBezTo>
                    <a:pt x="272" y="36"/>
                    <a:pt x="272" y="36"/>
                    <a:pt x="272" y="36"/>
                  </a:cubicBezTo>
                  <a:close/>
                  <a:moveTo>
                    <a:pt x="283" y="46"/>
                  </a:moveTo>
                  <a:cubicBezTo>
                    <a:pt x="283" y="46"/>
                    <a:pt x="283" y="46"/>
                    <a:pt x="283" y="46"/>
                  </a:cubicBezTo>
                  <a:cubicBezTo>
                    <a:pt x="284" y="48"/>
                    <a:pt x="284" y="48"/>
                    <a:pt x="284" y="48"/>
                  </a:cubicBezTo>
                  <a:cubicBezTo>
                    <a:pt x="284" y="48"/>
                    <a:pt x="284" y="48"/>
                    <a:pt x="284" y="48"/>
                  </a:cubicBezTo>
                  <a:cubicBezTo>
                    <a:pt x="284" y="48"/>
                    <a:pt x="284" y="48"/>
                    <a:pt x="284" y="48"/>
                  </a:cubicBezTo>
                  <a:cubicBezTo>
                    <a:pt x="285" y="48"/>
                    <a:pt x="285" y="48"/>
                    <a:pt x="285" y="48"/>
                  </a:cubicBezTo>
                  <a:cubicBezTo>
                    <a:pt x="285" y="47"/>
                    <a:pt x="285" y="47"/>
                    <a:pt x="285" y="47"/>
                  </a:cubicBezTo>
                  <a:cubicBezTo>
                    <a:pt x="285" y="46"/>
                    <a:pt x="285" y="46"/>
                    <a:pt x="285" y="46"/>
                  </a:cubicBezTo>
                  <a:cubicBezTo>
                    <a:pt x="284" y="45"/>
                    <a:pt x="284" y="45"/>
                    <a:pt x="284" y="45"/>
                  </a:cubicBezTo>
                  <a:cubicBezTo>
                    <a:pt x="283" y="46"/>
                    <a:pt x="283" y="46"/>
                    <a:pt x="283" y="46"/>
                  </a:cubicBezTo>
                  <a:close/>
                  <a:moveTo>
                    <a:pt x="388" y="76"/>
                  </a:moveTo>
                  <a:cubicBezTo>
                    <a:pt x="388" y="76"/>
                    <a:pt x="388" y="76"/>
                    <a:pt x="388" y="76"/>
                  </a:cubicBezTo>
                  <a:cubicBezTo>
                    <a:pt x="389" y="75"/>
                    <a:pt x="389" y="75"/>
                    <a:pt x="389" y="75"/>
                  </a:cubicBezTo>
                  <a:cubicBezTo>
                    <a:pt x="388" y="74"/>
                    <a:pt x="388" y="74"/>
                    <a:pt x="388" y="74"/>
                  </a:cubicBezTo>
                  <a:cubicBezTo>
                    <a:pt x="387" y="75"/>
                    <a:pt x="387" y="75"/>
                    <a:pt x="387" y="75"/>
                  </a:cubicBezTo>
                  <a:cubicBezTo>
                    <a:pt x="387" y="75"/>
                    <a:pt x="387" y="75"/>
                    <a:pt x="387" y="75"/>
                  </a:cubicBezTo>
                  <a:cubicBezTo>
                    <a:pt x="387" y="76"/>
                    <a:pt x="387" y="76"/>
                    <a:pt x="387" y="76"/>
                  </a:cubicBezTo>
                  <a:cubicBezTo>
                    <a:pt x="387" y="76"/>
                    <a:pt x="387" y="76"/>
                    <a:pt x="387" y="76"/>
                  </a:cubicBezTo>
                  <a:cubicBezTo>
                    <a:pt x="388" y="76"/>
                    <a:pt x="388" y="76"/>
                    <a:pt x="388" y="76"/>
                  </a:cubicBezTo>
                  <a:close/>
                  <a:moveTo>
                    <a:pt x="374" y="90"/>
                  </a:moveTo>
                  <a:cubicBezTo>
                    <a:pt x="375" y="90"/>
                    <a:pt x="375" y="90"/>
                    <a:pt x="375" y="90"/>
                  </a:cubicBezTo>
                  <a:cubicBezTo>
                    <a:pt x="376" y="90"/>
                    <a:pt x="376" y="90"/>
                    <a:pt x="376" y="90"/>
                  </a:cubicBezTo>
                  <a:cubicBezTo>
                    <a:pt x="376" y="90"/>
                    <a:pt x="376" y="90"/>
                    <a:pt x="376" y="90"/>
                  </a:cubicBezTo>
                  <a:cubicBezTo>
                    <a:pt x="376" y="90"/>
                    <a:pt x="376" y="90"/>
                    <a:pt x="376" y="90"/>
                  </a:cubicBezTo>
                  <a:cubicBezTo>
                    <a:pt x="376" y="89"/>
                    <a:pt x="376" y="89"/>
                    <a:pt x="376" y="89"/>
                  </a:cubicBezTo>
                  <a:cubicBezTo>
                    <a:pt x="374" y="88"/>
                    <a:pt x="374" y="88"/>
                    <a:pt x="374" y="88"/>
                  </a:cubicBezTo>
                  <a:cubicBezTo>
                    <a:pt x="374" y="88"/>
                    <a:pt x="374" y="88"/>
                    <a:pt x="374" y="88"/>
                  </a:cubicBezTo>
                  <a:cubicBezTo>
                    <a:pt x="373" y="89"/>
                    <a:pt x="373" y="89"/>
                    <a:pt x="373" y="89"/>
                  </a:cubicBezTo>
                  <a:cubicBezTo>
                    <a:pt x="373" y="89"/>
                    <a:pt x="373" y="89"/>
                    <a:pt x="373" y="89"/>
                  </a:cubicBezTo>
                  <a:cubicBezTo>
                    <a:pt x="374" y="90"/>
                    <a:pt x="374" y="90"/>
                    <a:pt x="374" y="90"/>
                  </a:cubicBezTo>
                  <a:cubicBezTo>
                    <a:pt x="374" y="90"/>
                    <a:pt x="374" y="90"/>
                    <a:pt x="374" y="90"/>
                  </a:cubicBezTo>
                  <a:close/>
                  <a:moveTo>
                    <a:pt x="335" y="84"/>
                  </a:moveTo>
                  <a:cubicBezTo>
                    <a:pt x="336" y="84"/>
                    <a:pt x="336" y="84"/>
                    <a:pt x="336" y="84"/>
                  </a:cubicBezTo>
                  <a:cubicBezTo>
                    <a:pt x="337" y="85"/>
                    <a:pt x="337" y="85"/>
                    <a:pt x="337" y="85"/>
                  </a:cubicBezTo>
                  <a:cubicBezTo>
                    <a:pt x="337" y="84"/>
                    <a:pt x="337" y="84"/>
                    <a:pt x="337" y="84"/>
                  </a:cubicBezTo>
                  <a:cubicBezTo>
                    <a:pt x="338" y="84"/>
                    <a:pt x="338" y="84"/>
                    <a:pt x="338" y="84"/>
                  </a:cubicBezTo>
                  <a:cubicBezTo>
                    <a:pt x="338" y="83"/>
                    <a:pt x="338" y="83"/>
                    <a:pt x="338" y="83"/>
                  </a:cubicBezTo>
                  <a:cubicBezTo>
                    <a:pt x="338" y="82"/>
                    <a:pt x="338" y="82"/>
                    <a:pt x="338" y="82"/>
                  </a:cubicBezTo>
                  <a:cubicBezTo>
                    <a:pt x="338" y="82"/>
                    <a:pt x="338" y="82"/>
                    <a:pt x="338" y="82"/>
                  </a:cubicBezTo>
                  <a:cubicBezTo>
                    <a:pt x="338" y="80"/>
                    <a:pt x="338" y="80"/>
                    <a:pt x="338" y="80"/>
                  </a:cubicBezTo>
                  <a:cubicBezTo>
                    <a:pt x="337" y="80"/>
                    <a:pt x="337" y="80"/>
                    <a:pt x="337" y="80"/>
                  </a:cubicBezTo>
                  <a:cubicBezTo>
                    <a:pt x="336" y="78"/>
                    <a:pt x="336" y="78"/>
                    <a:pt x="336" y="78"/>
                  </a:cubicBezTo>
                  <a:cubicBezTo>
                    <a:pt x="336" y="78"/>
                    <a:pt x="336" y="78"/>
                    <a:pt x="336" y="78"/>
                  </a:cubicBezTo>
                  <a:cubicBezTo>
                    <a:pt x="335" y="78"/>
                    <a:pt x="335" y="78"/>
                    <a:pt x="335" y="78"/>
                  </a:cubicBezTo>
                  <a:cubicBezTo>
                    <a:pt x="333" y="78"/>
                    <a:pt x="333" y="78"/>
                    <a:pt x="333" y="78"/>
                  </a:cubicBezTo>
                  <a:cubicBezTo>
                    <a:pt x="331" y="79"/>
                    <a:pt x="331" y="79"/>
                    <a:pt x="331" y="79"/>
                  </a:cubicBezTo>
                  <a:cubicBezTo>
                    <a:pt x="330" y="79"/>
                    <a:pt x="330" y="79"/>
                    <a:pt x="330" y="79"/>
                  </a:cubicBezTo>
                  <a:cubicBezTo>
                    <a:pt x="330" y="80"/>
                    <a:pt x="330" y="80"/>
                    <a:pt x="330" y="80"/>
                  </a:cubicBezTo>
                  <a:cubicBezTo>
                    <a:pt x="330" y="81"/>
                    <a:pt x="330" y="81"/>
                    <a:pt x="330" y="81"/>
                  </a:cubicBezTo>
                  <a:cubicBezTo>
                    <a:pt x="331" y="81"/>
                    <a:pt x="331" y="81"/>
                    <a:pt x="331" y="81"/>
                  </a:cubicBezTo>
                  <a:cubicBezTo>
                    <a:pt x="332" y="82"/>
                    <a:pt x="332" y="82"/>
                    <a:pt x="332" y="82"/>
                  </a:cubicBezTo>
                  <a:cubicBezTo>
                    <a:pt x="331" y="83"/>
                    <a:pt x="331" y="83"/>
                    <a:pt x="331" y="83"/>
                  </a:cubicBezTo>
                  <a:cubicBezTo>
                    <a:pt x="330" y="83"/>
                    <a:pt x="330" y="83"/>
                    <a:pt x="330" y="83"/>
                  </a:cubicBezTo>
                  <a:cubicBezTo>
                    <a:pt x="330" y="83"/>
                    <a:pt x="330" y="83"/>
                    <a:pt x="330" y="83"/>
                  </a:cubicBezTo>
                  <a:cubicBezTo>
                    <a:pt x="330" y="84"/>
                    <a:pt x="330" y="84"/>
                    <a:pt x="330" y="84"/>
                  </a:cubicBezTo>
                  <a:cubicBezTo>
                    <a:pt x="332" y="84"/>
                    <a:pt x="332" y="84"/>
                    <a:pt x="332" y="84"/>
                  </a:cubicBezTo>
                  <a:cubicBezTo>
                    <a:pt x="335" y="84"/>
                    <a:pt x="335" y="84"/>
                    <a:pt x="335" y="84"/>
                  </a:cubicBezTo>
                  <a:close/>
                  <a:moveTo>
                    <a:pt x="449" y="53"/>
                  </a:moveTo>
                  <a:cubicBezTo>
                    <a:pt x="450" y="53"/>
                    <a:pt x="450" y="53"/>
                    <a:pt x="450" y="53"/>
                  </a:cubicBezTo>
                  <a:cubicBezTo>
                    <a:pt x="450" y="53"/>
                    <a:pt x="450" y="53"/>
                    <a:pt x="450" y="53"/>
                  </a:cubicBezTo>
                  <a:cubicBezTo>
                    <a:pt x="450" y="52"/>
                    <a:pt x="450" y="52"/>
                    <a:pt x="450" y="52"/>
                  </a:cubicBezTo>
                  <a:cubicBezTo>
                    <a:pt x="451" y="51"/>
                    <a:pt x="451" y="51"/>
                    <a:pt x="451" y="51"/>
                  </a:cubicBezTo>
                  <a:cubicBezTo>
                    <a:pt x="450" y="50"/>
                    <a:pt x="450" y="50"/>
                    <a:pt x="450" y="50"/>
                  </a:cubicBezTo>
                  <a:cubicBezTo>
                    <a:pt x="449" y="48"/>
                    <a:pt x="449" y="48"/>
                    <a:pt x="449" y="48"/>
                  </a:cubicBezTo>
                  <a:cubicBezTo>
                    <a:pt x="448" y="47"/>
                    <a:pt x="448" y="47"/>
                    <a:pt x="448" y="47"/>
                  </a:cubicBezTo>
                  <a:cubicBezTo>
                    <a:pt x="448" y="47"/>
                    <a:pt x="448" y="47"/>
                    <a:pt x="448" y="47"/>
                  </a:cubicBezTo>
                  <a:cubicBezTo>
                    <a:pt x="446" y="47"/>
                    <a:pt x="446" y="47"/>
                    <a:pt x="446" y="47"/>
                  </a:cubicBezTo>
                  <a:cubicBezTo>
                    <a:pt x="445" y="48"/>
                    <a:pt x="445" y="48"/>
                    <a:pt x="445" y="48"/>
                  </a:cubicBezTo>
                  <a:cubicBezTo>
                    <a:pt x="445" y="49"/>
                    <a:pt x="445" y="49"/>
                    <a:pt x="445" y="49"/>
                  </a:cubicBezTo>
                  <a:cubicBezTo>
                    <a:pt x="446" y="50"/>
                    <a:pt x="446" y="50"/>
                    <a:pt x="446" y="50"/>
                  </a:cubicBezTo>
                  <a:cubicBezTo>
                    <a:pt x="446" y="51"/>
                    <a:pt x="446" y="51"/>
                    <a:pt x="446" y="51"/>
                  </a:cubicBezTo>
                  <a:cubicBezTo>
                    <a:pt x="446" y="51"/>
                    <a:pt x="446" y="51"/>
                    <a:pt x="446" y="51"/>
                  </a:cubicBezTo>
                  <a:cubicBezTo>
                    <a:pt x="447" y="52"/>
                    <a:pt x="447" y="52"/>
                    <a:pt x="447" y="52"/>
                  </a:cubicBezTo>
                  <a:cubicBezTo>
                    <a:pt x="448" y="53"/>
                    <a:pt x="448" y="53"/>
                    <a:pt x="448" y="53"/>
                  </a:cubicBezTo>
                  <a:cubicBezTo>
                    <a:pt x="449" y="53"/>
                    <a:pt x="449" y="53"/>
                    <a:pt x="449" y="53"/>
                  </a:cubicBezTo>
                  <a:close/>
                  <a:moveTo>
                    <a:pt x="453" y="61"/>
                  </a:moveTo>
                  <a:cubicBezTo>
                    <a:pt x="453" y="61"/>
                    <a:pt x="453" y="61"/>
                    <a:pt x="453" y="61"/>
                  </a:cubicBezTo>
                  <a:cubicBezTo>
                    <a:pt x="454" y="59"/>
                    <a:pt x="454" y="59"/>
                    <a:pt x="454" y="59"/>
                  </a:cubicBezTo>
                  <a:cubicBezTo>
                    <a:pt x="456" y="58"/>
                    <a:pt x="456" y="58"/>
                    <a:pt x="456" y="58"/>
                  </a:cubicBezTo>
                  <a:cubicBezTo>
                    <a:pt x="458" y="59"/>
                    <a:pt x="458" y="59"/>
                    <a:pt x="458" y="59"/>
                  </a:cubicBezTo>
                  <a:cubicBezTo>
                    <a:pt x="460" y="59"/>
                    <a:pt x="460" y="59"/>
                    <a:pt x="460" y="59"/>
                  </a:cubicBezTo>
                  <a:cubicBezTo>
                    <a:pt x="461" y="59"/>
                    <a:pt x="461" y="59"/>
                    <a:pt x="461" y="59"/>
                  </a:cubicBezTo>
                  <a:cubicBezTo>
                    <a:pt x="464" y="59"/>
                    <a:pt x="464" y="59"/>
                    <a:pt x="464" y="59"/>
                  </a:cubicBezTo>
                  <a:cubicBezTo>
                    <a:pt x="465" y="58"/>
                    <a:pt x="465" y="58"/>
                    <a:pt x="465" y="58"/>
                  </a:cubicBezTo>
                  <a:cubicBezTo>
                    <a:pt x="467" y="58"/>
                    <a:pt x="467" y="58"/>
                    <a:pt x="467" y="58"/>
                  </a:cubicBezTo>
                  <a:cubicBezTo>
                    <a:pt x="468" y="58"/>
                    <a:pt x="468" y="58"/>
                    <a:pt x="468" y="58"/>
                  </a:cubicBezTo>
                  <a:cubicBezTo>
                    <a:pt x="469" y="57"/>
                    <a:pt x="469" y="57"/>
                    <a:pt x="469" y="57"/>
                  </a:cubicBezTo>
                  <a:cubicBezTo>
                    <a:pt x="468" y="56"/>
                    <a:pt x="468" y="56"/>
                    <a:pt x="468" y="56"/>
                  </a:cubicBezTo>
                  <a:cubicBezTo>
                    <a:pt x="467" y="56"/>
                    <a:pt x="467" y="56"/>
                    <a:pt x="467" y="56"/>
                  </a:cubicBezTo>
                  <a:cubicBezTo>
                    <a:pt x="466" y="54"/>
                    <a:pt x="466" y="54"/>
                    <a:pt x="466" y="54"/>
                  </a:cubicBezTo>
                  <a:cubicBezTo>
                    <a:pt x="464" y="52"/>
                    <a:pt x="464" y="52"/>
                    <a:pt x="464" y="52"/>
                  </a:cubicBezTo>
                  <a:cubicBezTo>
                    <a:pt x="462" y="52"/>
                    <a:pt x="462" y="52"/>
                    <a:pt x="462" y="52"/>
                  </a:cubicBezTo>
                  <a:cubicBezTo>
                    <a:pt x="461" y="52"/>
                    <a:pt x="461" y="52"/>
                    <a:pt x="461" y="52"/>
                  </a:cubicBezTo>
                  <a:cubicBezTo>
                    <a:pt x="460" y="51"/>
                    <a:pt x="460" y="51"/>
                    <a:pt x="460" y="51"/>
                  </a:cubicBezTo>
                  <a:cubicBezTo>
                    <a:pt x="459" y="51"/>
                    <a:pt x="459" y="51"/>
                    <a:pt x="459" y="51"/>
                  </a:cubicBezTo>
                  <a:cubicBezTo>
                    <a:pt x="458" y="51"/>
                    <a:pt x="458" y="51"/>
                    <a:pt x="458" y="51"/>
                  </a:cubicBezTo>
                  <a:cubicBezTo>
                    <a:pt x="456" y="51"/>
                    <a:pt x="456" y="51"/>
                    <a:pt x="456" y="51"/>
                  </a:cubicBezTo>
                  <a:cubicBezTo>
                    <a:pt x="456" y="51"/>
                    <a:pt x="456" y="51"/>
                    <a:pt x="456" y="51"/>
                  </a:cubicBezTo>
                  <a:cubicBezTo>
                    <a:pt x="455" y="52"/>
                    <a:pt x="455" y="52"/>
                    <a:pt x="455" y="52"/>
                  </a:cubicBezTo>
                  <a:cubicBezTo>
                    <a:pt x="453" y="53"/>
                    <a:pt x="453" y="53"/>
                    <a:pt x="453" y="53"/>
                  </a:cubicBezTo>
                  <a:cubicBezTo>
                    <a:pt x="454" y="54"/>
                    <a:pt x="454" y="54"/>
                    <a:pt x="454" y="54"/>
                  </a:cubicBezTo>
                  <a:cubicBezTo>
                    <a:pt x="454" y="57"/>
                    <a:pt x="454" y="57"/>
                    <a:pt x="454" y="57"/>
                  </a:cubicBezTo>
                  <a:cubicBezTo>
                    <a:pt x="453" y="59"/>
                    <a:pt x="453" y="59"/>
                    <a:pt x="453" y="59"/>
                  </a:cubicBezTo>
                  <a:cubicBezTo>
                    <a:pt x="452" y="60"/>
                    <a:pt x="452" y="60"/>
                    <a:pt x="452" y="60"/>
                  </a:cubicBezTo>
                  <a:cubicBezTo>
                    <a:pt x="452" y="61"/>
                    <a:pt x="452" y="61"/>
                    <a:pt x="452" y="61"/>
                  </a:cubicBezTo>
                  <a:cubicBezTo>
                    <a:pt x="453" y="61"/>
                    <a:pt x="453" y="61"/>
                    <a:pt x="453" y="61"/>
                  </a:cubicBezTo>
                  <a:close/>
                  <a:moveTo>
                    <a:pt x="426" y="56"/>
                  </a:moveTo>
                  <a:cubicBezTo>
                    <a:pt x="426" y="57"/>
                    <a:pt x="426" y="57"/>
                    <a:pt x="426" y="57"/>
                  </a:cubicBezTo>
                  <a:cubicBezTo>
                    <a:pt x="427" y="58"/>
                    <a:pt x="427" y="58"/>
                    <a:pt x="427" y="58"/>
                  </a:cubicBezTo>
                  <a:cubicBezTo>
                    <a:pt x="428" y="58"/>
                    <a:pt x="428" y="58"/>
                    <a:pt x="428" y="58"/>
                  </a:cubicBezTo>
                  <a:cubicBezTo>
                    <a:pt x="429" y="58"/>
                    <a:pt x="429" y="58"/>
                    <a:pt x="429" y="58"/>
                  </a:cubicBezTo>
                  <a:cubicBezTo>
                    <a:pt x="430" y="58"/>
                    <a:pt x="430" y="58"/>
                    <a:pt x="430" y="58"/>
                  </a:cubicBezTo>
                  <a:cubicBezTo>
                    <a:pt x="431" y="59"/>
                    <a:pt x="431" y="59"/>
                    <a:pt x="431" y="59"/>
                  </a:cubicBezTo>
                  <a:cubicBezTo>
                    <a:pt x="432" y="59"/>
                    <a:pt x="432" y="59"/>
                    <a:pt x="432" y="59"/>
                  </a:cubicBezTo>
                  <a:cubicBezTo>
                    <a:pt x="432" y="59"/>
                    <a:pt x="432" y="59"/>
                    <a:pt x="432" y="59"/>
                  </a:cubicBezTo>
                  <a:cubicBezTo>
                    <a:pt x="431" y="57"/>
                    <a:pt x="431" y="57"/>
                    <a:pt x="431" y="57"/>
                  </a:cubicBezTo>
                  <a:cubicBezTo>
                    <a:pt x="430" y="57"/>
                    <a:pt x="430" y="57"/>
                    <a:pt x="430" y="57"/>
                  </a:cubicBezTo>
                  <a:cubicBezTo>
                    <a:pt x="428" y="57"/>
                    <a:pt x="428" y="57"/>
                    <a:pt x="428" y="57"/>
                  </a:cubicBezTo>
                  <a:cubicBezTo>
                    <a:pt x="427" y="56"/>
                    <a:pt x="427" y="56"/>
                    <a:pt x="427" y="56"/>
                  </a:cubicBezTo>
                  <a:cubicBezTo>
                    <a:pt x="426" y="56"/>
                    <a:pt x="426" y="56"/>
                    <a:pt x="426" y="56"/>
                  </a:cubicBezTo>
                  <a:cubicBezTo>
                    <a:pt x="426" y="56"/>
                    <a:pt x="426" y="56"/>
                    <a:pt x="426" y="56"/>
                  </a:cubicBezTo>
                  <a:close/>
                  <a:moveTo>
                    <a:pt x="462" y="88"/>
                  </a:moveTo>
                  <a:cubicBezTo>
                    <a:pt x="463" y="89"/>
                    <a:pt x="463" y="89"/>
                    <a:pt x="463" y="89"/>
                  </a:cubicBezTo>
                  <a:cubicBezTo>
                    <a:pt x="463" y="90"/>
                    <a:pt x="463" y="90"/>
                    <a:pt x="463" y="90"/>
                  </a:cubicBezTo>
                  <a:cubicBezTo>
                    <a:pt x="464" y="89"/>
                    <a:pt x="464" y="89"/>
                    <a:pt x="464" y="89"/>
                  </a:cubicBezTo>
                  <a:cubicBezTo>
                    <a:pt x="465" y="89"/>
                    <a:pt x="465" y="89"/>
                    <a:pt x="465" y="89"/>
                  </a:cubicBezTo>
                  <a:cubicBezTo>
                    <a:pt x="465" y="88"/>
                    <a:pt x="465" y="88"/>
                    <a:pt x="465" y="88"/>
                  </a:cubicBezTo>
                  <a:cubicBezTo>
                    <a:pt x="465" y="87"/>
                    <a:pt x="465" y="87"/>
                    <a:pt x="465" y="87"/>
                  </a:cubicBezTo>
                  <a:cubicBezTo>
                    <a:pt x="465" y="86"/>
                    <a:pt x="465" y="86"/>
                    <a:pt x="465" y="86"/>
                  </a:cubicBezTo>
                  <a:cubicBezTo>
                    <a:pt x="464" y="87"/>
                    <a:pt x="464" y="87"/>
                    <a:pt x="464" y="87"/>
                  </a:cubicBezTo>
                  <a:cubicBezTo>
                    <a:pt x="464" y="87"/>
                    <a:pt x="464" y="87"/>
                    <a:pt x="464" y="87"/>
                  </a:cubicBezTo>
                  <a:cubicBezTo>
                    <a:pt x="463" y="88"/>
                    <a:pt x="463" y="88"/>
                    <a:pt x="463" y="88"/>
                  </a:cubicBezTo>
                  <a:cubicBezTo>
                    <a:pt x="463" y="88"/>
                    <a:pt x="462" y="88"/>
                    <a:pt x="462" y="88"/>
                  </a:cubicBezTo>
                  <a:close/>
                  <a:moveTo>
                    <a:pt x="587" y="79"/>
                  </a:moveTo>
                  <a:cubicBezTo>
                    <a:pt x="588" y="79"/>
                    <a:pt x="588" y="79"/>
                    <a:pt x="588" y="79"/>
                  </a:cubicBezTo>
                  <a:cubicBezTo>
                    <a:pt x="588" y="78"/>
                    <a:pt x="588" y="78"/>
                    <a:pt x="588" y="78"/>
                  </a:cubicBezTo>
                  <a:cubicBezTo>
                    <a:pt x="588" y="78"/>
                    <a:pt x="588" y="78"/>
                    <a:pt x="588" y="78"/>
                  </a:cubicBezTo>
                  <a:cubicBezTo>
                    <a:pt x="587" y="78"/>
                    <a:pt x="587" y="78"/>
                    <a:pt x="587" y="78"/>
                  </a:cubicBezTo>
                  <a:cubicBezTo>
                    <a:pt x="587" y="78"/>
                    <a:pt x="587" y="78"/>
                    <a:pt x="587" y="78"/>
                  </a:cubicBezTo>
                  <a:cubicBezTo>
                    <a:pt x="587" y="79"/>
                    <a:pt x="587" y="79"/>
                    <a:pt x="587" y="79"/>
                  </a:cubicBezTo>
                  <a:close/>
                  <a:moveTo>
                    <a:pt x="586" y="80"/>
                  </a:moveTo>
                  <a:cubicBezTo>
                    <a:pt x="587" y="80"/>
                    <a:pt x="587" y="80"/>
                    <a:pt x="587" y="80"/>
                  </a:cubicBezTo>
                  <a:cubicBezTo>
                    <a:pt x="587" y="80"/>
                    <a:pt x="587" y="80"/>
                    <a:pt x="587" y="80"/>
                  </a:cubicBezTo>
                  <a:cubicBezTo>
                    <a:pt x="586" y="79"/>
                    <a:pt x="586" y="79"/>
                    <a:pt x="586" y="79"/>
                  </a:cubicBezTo>
                  <a:cubicBezTo>
                    <a:pt x="586" y="79"/>
                    <a:pt x="586" y="79"/>
                    <a:pt x="586" y="79"/>
                  </a:cubicBezTo>
                  <a:cubicBezTo>
                    <a:pt x="586" y="79"/>
                    <a:pt x="586" y="79"/>
                    <a:pt x="586" y="79"/>
                  </a:cubicBezTo>
                  <a:cubicBezTo>
                    <a:pt x="586" y="80"/>
                    <a:pt x="586" y="80"/>
                    <a:pt x="586" y="80"/>
                  </a:cubicBezTo>
                  <a:close/>
                  <a:moveTo>
                    <a:pt x="585" y="81"/>
                  </a:moveTo>
                  <a:cubicBezTo>
                    <a:pt x="586" y="82"/>
                    <a:pt x="586" y="82"/>
                    <a:pt x="586" y="82"/>
                  </a:cubicBezTo>
                  <a:cubicBezTo>
                    <a:pt x="587" y="83"/>
                    <a:pt x="587" y="83"/>
                    <a:pt x="587" y="83"/>
                  </a:cubicBezTo>
                  <a:cubicBezTo>
                    <a:pt x="587" y="82"/>
                    <a:pt x="587" y="82"/>
                    <a:pt x="587" y="82"/>
                  </a:cubicBezTo>
                  <a:cubicBezTo>
                    <a:pt x="587" y="81"/>
                    <a:pt x="587" y="81"/>
                    <a:pt x="587" y="81"/>
                  </a:cubicBezTo>
                  <a:cubicBezTo>
                    <a:pt x="586" y="80"/>
                    <a:pt x="586" y="80"/>
                    <a:pt x="586" y="80"/>
                  </a:cubicBezTo>
                  <a:cubicBezTo>
                    <a:pt x="585" y="80"/>
                    <a:pt x="585" y="80"/>
                    <a:pt x="585" y="80"/>
                  </a:cubicBezTo>
                  <a:cubicBezTo>
                    <a:pt x="585" y="81"/>
                    <a:pt x="585" y="81"/>
                    <a:pt x="585" y="81"/>
                  </a:cubicBezTo>
                  <a:close/>
                  <a:moveTo>
                    <a:pt x="583" y="80"/>
                  </a:moveTo>
                  <a:cubicBezTo>
                    <a:pt x="583" y="81"/>
                    <a:pt x="583" y="81"/>
                    <a:pt x="583" y="81"/>
                  </a:cubicBezTo>
                  <a:cubicBezTo>
                    <a:pt x="584" y="81"/>
                    <a:pt x="584" y="81"/>
                    <a:pt x="584" y="81"/>
                  </a:cubicBezTo>
                  <a:cubicBezTo>
                    <a:pt x="584" y="81"/>
                    <a:pt x="584" y="81"/>
                    <a:pt x="584" y="81"/>
                  </a:cubicBezTo>
                  <a:cubicBezTo>
                    <a:pt x="585" y="81"/>
                    <a:pt x="585" y="81"/>
                    <a:pt x="585" y="81"/>
                  </a:cubicBezTo>
                  <a:cubicBezTo>
                    <a:pt x="584" y="80"/>
                    <a:pt x="584" y="80"/>
                    <a:pt x="584" y="80"/>
                  </a:cubicBezTo>
                  <a:cubicBezTo>
                    <a:pt x="584" y="79"/>
                    <a:pt x="584" y="79"/>
                    <a:pt x="584" y="79"/>
                  </a:cubicBezTo>
                  <a:cubicBezTo>
                    <a:pt x="583" y="80"/>
                    <a:pt x="583" y="80"/>
                    <a:pt x="583" y="80"/>
                  </a:cubicBezTo>
                  <a:cubicBezTo>
                    <a:pt x="583" y="80"/>
                    <a:pt x="583" y="80"/>
                    <a:pt x="583" y="80"/>
                  </a:cubicBezTo>
                  <a:close/>
                  <a:moveTo>
                    <a:pt x="614" y="68"/>
                  </a:moveTo>
                  <a:cubicBezTo>
                    <a:pt x="615" y="69"/>
                    <a:pt x="615" y="69"/>
                    <a:pt x="615" y="69"/>
                  </a:cubicBezTo>
                  <a:cubicBezTo>
                    <a:pt x="616" y="69"/>
                    <a:pt x="616" y="69"/>
                    <a:pt x="616" y="69"/>
                  </a:cubicBezTo>
                  <a:cubicBezTo>
                    <a:pt x="617" y="68"/>
                    <a:pt x="617" y="68"/>
                    <a:pt x="617" y="68"/>
                  </a:cubicBezTo>
                  <a:cubicBezTo>
                    <a:pt x="617" y="66"/>
                    <a:pt x="617" y="66"/>
                    <a:pt x="617" y="66"/>
                  </a:cubicBezTo>
                  <a:cubicBezTo>
                    <a:pt x="616" y="66"/>
                    <a:pt x="616" y="66"/>
                    <a:pt x="616" y="66"/>
                  </a:cubicBezTo>
                  <a:cubicBezTo>
                    <a:pt x="616" y="65"/>
                    <a:pt x="616" y="65"/>
                    <a:pt x="616" y="65"/>
                  </a:cubicBezTo>
                  <a:cubicBezTo>
                    <a:pt x="616" y="64"/>
                    <a:pt x="616" y="64"/>
                    <a:pt x="616" y="64"/>
                  </a:cubicBezTo>
                  <a:cubicBezTo>
                    <a:pt x="615" y="64"/>
                    <a:pt x="615" y="64"/>
                    <a:pt x="615" y="64"/>
                  </a:cubicBezTo>
                  <a:cubicBezTo>
                    <a:pt x="615" y="64"/>
                    <a:pt x="615" y="64"/>
                    <a:pt x="615" y="64"/>
                  </a:cubicBezTo>
                  <a:cubicBezTo>
                    <a:pt x="614" y="64"/>
                    <a:pt x="614" y="64"/>
                    <a:pt x="614" y="64"/>
                  </a:cubicBezTo>
                  <a:cubicBezTo>
                    <a:pt x="613" y="63"/>
                    <a:pt x="613" y="63"/>
                    <a:pt x="613" y="63"/>
                  </a:cubicBezTo>
                  <a:cubicBezTo>
                    <a:pt x="611" y="63"/>
                    <a:pt x="611" y="63"/>
                    <a:pt x="611" y="63"/>
                  </a:cubicBezTo>
                  <a:cubicBezTo>
                    <a:pt x="611" y="64"/>
                    <a:pt x="611" y="64"/>
                    <a:pt x="611" y="64"/>
                  </a:cubicBezTo>
                  <a:cubicBezTo>
                    <a:pt x="611" y="64"/>
                    <a:pt x="611" y="64"/>
                    <a:pt x="611" y="64"/>
                  </a:cubicBezTo>
                  <a:cubicBezTo>
                    <a:pt x="611" y="64"/>
                    <a:pt x="611" y="64"/>
                    <a:pt x="611" y="64"/>
                  </a:cubicBezTo>
                  <a:cubicBezTo>
                    <a:pt x="610" y="64"/>
                    <a:pt x="610" y="64"/>
                    <a:pt x="610" y="64"/>
                  </a:cubicBezTo>
                  <a:cubicBezTo>
                    <a:pt x="610" y="65"/>
                    <a:pt x="610" y="65"/>
                    <a:pt x="610" y="65"/>
                  </a:cubicBezTo>
                  <a:cubicBezTo>
                    <a:pt x="610" y="67"/>
                    <a:pt x="610" y="67"/>
                    <a:pt x="610" y="67"/>
                  </a:cubicBezTo>
                  <a:cubicBezTo>
                    <a:pt x="610" y="67"/>
                    <a:pt x="610" y="67"/>
                    <a:pt x="610" y="67"/>
                  </a:cubicBezTo>
                  <a:cubicBezTo>
                    <a:pt x="611" y="67"/>
                    <a:pt x="611" y="67"/>
                    <a:pt x="611" y="67"/>
                  </a:cubicBezTo>
                  <a:cubicBezTo>
                    <a:pt x="613" y="67"/>
                    <a:pt x="613" y="67"/>
                    <a:pt x="613" y="67"/>
                  </a:cubicBezTo>
                  <a:cubicBezTo>
                    <a:pt x="614" y="68"/>
                    <a:pt x="614" y="68"/>
                    <a:pt x="614" y="68"/>
                  </a:cubicBezTo>
                  <a:close/>
                  <a:moveTo>
                    <a:pt x="621" y="66"/>
                  </a:moveTo>
                  <a:cubicBezTo>
                    <a:pt x="622" y="65"/>
                    <a:pt x="622" y="65"/>
                    <a:pt x="622" y="65"/>
                  </a:cubicBezTo>
                  <a:cubicBezTo>
                    <a:pt x="622" y="65"/>
                    <a:pt x="622" y="65"/>
                    <a:pt x="622" y="65"/>
                  </a:cubicBezTo>
                  <a:cubicBezTo>
                    <a:pt x="621" y="65"/>
                    <a:pt x="621" y="65"/>
                    <a:pt x="621" y="65"/>
                  </a:cubicBezTo>
                  <a:cubicBezTo>
                    <a:pt x="620" y="65"/>
                    <a:pt x="620" y="65"/>
                    <a:pt x="620" y="65"/>
                  </a:cubicBezTo>
                  <a:cubicBezTo>
                    <a:pt x="621" y="66"/>
                    <a:pt x="621" y="66"/>
                    <a:pt x="621" y="66"/>
                  </a:cubicBezTo>
                  <a:close/>
                  <a:moveTo>
                    <a:pt x="629" y="339"/>
                  </a:moveTo>
                  <a:cubicBezTo>
                    <a:pt x="628" y="338"/>
                    <a:pt x="628" y="338"/>
                    <a:pt x="628" y="338"/>
                  </a:cubicBezTo>
                  <a:cubicBezTo>
                    <a:pt x="629" y="337"/>
                    <a:pt x="629" y="337"/>
                    <a:pt x="629" y="337"/>
                  </a:cubicBezTo>
                  <a:cubicBezTo>
                    <a:pt x="628" y="336"/>
                    <a:pt x="628" y="336"/>
                    <a:pt x="628" y="336"/>
                  </a:cubicBezTo>
                  <a:cubicBezTo>
                    <a:pt x="628" y="334"/>
                    <a:pt x="628" y="334"/>
                    <a:pt x="628" y="334"/>
                  </a:cubicBezTo>
                  <a:cubicBezTo>
                    <a:pt x="628" y="333"/>
                    <a:pt x="628" y="333"/>
                    <a:pt x="628" y="333"/>
                  </a:cubicBezTo>
                  <a:cubicBezTo>
                    <a:pt x="629" y="332"/>
                    <a:pt x="629" y="332"/>
                    <a:pt x="629" y="332"/>
                  </a:cubicBezTo>
                  <a:cubicBezTo>
                    <a:pt x="630" y="332"/>
                    <a:pt x="630" y="332"/>
                    <a:pt x="630" y="332"/>
                  </a:cubicBezTo>
                  <a:cubicBezTo>
                    <a:pt x="630" y="333"/>
                    <a:pt x="630" y="333"/>
                    <a:pt x="630" y="333"/>
                  </a:cubicBezTo>
                  <a:cubicBezTo>
                    <a:pt x="630" y="333"/>
                    <a:pt x="630" y="333"/>
                    <a:pt x="630" y="333"/>
                  </a:cubicBezTo>
                  <a:cubicBezTo>
                    <a:pt x="632" y="333"/>
                    <a:pt x="632" y="333"/>
                    <a:pt x="632" y="333"/>
                  </a:cubicBezTo>
                  <a:cubicBezTo>
                    <a:pt x="633" y="333"/>
                    <a:pt x="633" y="333"/>
                    <a:pt x="633" y="333"/>
                  </a:cubicBezTo>
                  <a:cubicBezTo>
                    <a:pt x="633" y="333"/>
                    <a:pt x="633" y="333"/>
                    <a:pt x="633" y="333"/>
                  </a:cubicBezTo>
                  <a:cubicBezTo>
                    <a:pt x="634" y="333"/>
                    <a:pt x="634" y="333"/>
                    <a:pt x="634" y="333"/>
                  </a:cubicBezTo>
                  <a:cubicBezTo>
                    <a:pt x="633" y="333"/>
                    <a:pt x="633" y="333"/>
                    <a:pt x="633" y="333"/>
                  </a:cubicBezTo>
                  <a:cubicBezTo>
                    <a:pt x="633" y="334"/>
                    <a:pt x="633" y="334"/>
                    <a:pt x="633" y="334"/>
                  </a:cubicBezTo>
                  <a:cubicBezTo>
                    <a:pt x="635" y="335"/>
                    <a:pt x="635" y="335"/>
                    <a:pt x="635" y="335"/>
                  </a:cubicBezTo>
                  <a:cubicBezTo>
                    <a:pt x="635" y="336"/>
                    <a:pt x="635" y="336"/>
                    <a:pt x="635" y="336"/>
                  </a:cubicBezTo>
                  <a:cubicBezTo>
                    <a:pt x="635" y="337"/>
                    <a:pt x="635" y="337"/>
                    <a:pt x="635" y="337"/>
                  </a:cubicBezTo>
                  <a:cubicBezTo>
                    <a:pt x="635" y="336"/>
                    <a:pt x="635" y="336"/>
                    <a:pt x="635" y="336"/>
                  </a:cubicBezTo>
                  <a:cubicBezTo>
                    <a:pt x="635" y="336"/>
                    <a:pt x="635" y="336"/>
                    <a:pt x="635" y="336"/>
                  </a:cubicBezTo>
                  <a:cubicBezTo>
                    <a:pt x="635" y="335"/>
                    <a:pt x="635" y="335"/>
                    <a:pt x="635" y="335"/>
                  </a:cubicBezTo>
                  <a:cubicBezTo>
                    <a:pt x="635" y="333"/>
                    <a:pt x="635" y="333"/>
                    <a:pt x="635" y="333"/>
                  </a:cubicBezTo>
                  <a:cubicBezTo>
                    <a:pt x="634" y="333"/>
                    <a:pt x="634" y="333"/>
                    <a:pt x="634" y="333"/>
                  </a:cubicBezTo>
                  <a:cubicBezTo>
                    <a:pt x="634" y="331"/>
                    <a:pt x="634" y="331"/>
                    <a:pt x="634" y="331"/>
                  </a:cubicBezTo>
                  <a:cubicBezTo>
                    <a:pt x="634" y="330"/>
                    <a:pt x="634" y="330"/>
                    <a:pt x="634" y="330"/>
                  </a:cubicBezTo>
                  <a:cubicBezTo>
                    <a:pt x="633" y="331"/>
                    <a:pt x="633" y="331"/>
                    <a:pt x="633" y="331"/>
                  </a:cubicBezTo>
                  <a:cubicBezTo>
                    <a:pt x="632" y="331"/>
                    <a:pt x="632" y="331"/>
                    <a:pt x="632" y="331"/>
                  </a:cubicBezTo>
                  <a:cubicBezTo>
                    <a:pt x="630" y="330"/>
                    <a:pt x="630" y="330"/>
                    <a:pt x="630" y="330"/>
                  </a:cubicBezTo>
                  <a:cubicBezTo>
                    <a:pt x="630" y="328"/>
                    <a:pt x="630" y="328"/>
                    <a:pt x="630" y="328"/>
                  </a:cubicBezTo>
                  <a:cubicBezTo>
                    <a:pt x="629" y="327"/>
                    <a:pt x="629" y="327"/>
                    <a:pt x="629" y="327"/>
                  </a:cubicBezTo>
                  <a:cubicBezTo>
                    <a:pt x="628" y="326"/>
                    <a:pt x="628" y="326"/>
                    <a:pt x="628" y="326"/>
                  </a:cubicBezTo>
                  <a:cubicBezTo>
                    <a:pt x="627" y="326"/>
                    <a:pt x="627" y="326"/>
                    <a:pt x="627" y="326"/>
                  </a:cubicBezTo>
                  <a:cubicBezTo>
                    <a:pt x="626" y="325"/>
                    <a:pt x="626" y="325"/>
                    <a:pt x="626" y="325"/>
                  </a:cubicBezTo>
                  <a:cubicBezTo>
                    <a:pt x="626" y="323"/>
                    <a:pt x="626" y="323"/>
                    <a:pt x="626" y="323"/>
                  </a:cubicBezTo>
                  <a:cubicBezTo>
                    <a:pt x="625" y="322"/>
                    <a:pt x="625" y="322"/>
                    <a:pt x="625" y="322"/>
                  </a:cubicBezTo>
                  <a:cubicBezTo>
                    <a:pt x="625" y="321"/>
                    <a:pt x="625" y="321"/>
                    <a:pt x="625" y="321"/>
                  </a:cubicBezTo>
                  <a:cubicBezTo>
                    <a:pt x="625" y="319"/>
                    <a:pt x="625" y="319"/>
                    <a:pt x="625" y="319"/>
                  </a:cubicBezTo>
                  <a:cubicBezTo>
                    <a:pt x="624" y="317"/>
                    <a:pt x="624" y="317"/>
                    <a:pt x="624" y="317"/>
                  </a:cubicBezTo>
                  <a:cubicBezTo>
                    <a:pt x="624" y="316"/>
                    <a:pt x="624" y="316"/>
                    <a:pt x="624" y="316"/>
                  </a:cubicBezTo>
                  <a:cubicBezTo>
                    <a:pt x="624" y="314"/>
                    <a:pt x="624" y="314"/>
                    <a:pt x="624" y="314"/>
                  </a:cubicBezTo>
                  <a:cubicBezTo>
                    <a:pt x="624" y="313"/>
                    <a:pt x="624" y="313"/>
                    <a:pt x="624" y="313"/>
                  </a:cubicBezTo>
                  <a:cubicBezTo>
                    <a:pt x="623" y="312"/>
                    <a:pt x="623" y="312"/>
                    <a:pt x="623" y="312"/>
                  </a:cubicBezTo>
                  <a:cubicBezTo>
                    <a:pt x="624" y="311"/>
                    <a:pt x="624" y="311"/>
                    <a:pt x="624" y="311"/>
                  </a:cubicBezTo>
                  <a:cubicBezTo>
                    <a:pt x="624" y="311"/>
                    <a:pt x="624" y="311"/>
                    <a:pt x="624" y="311"/>
                  </a:cubicBezTo>
                  <a:cubicBezTo>
                    <a:pt x="624" y="310"/>
                    <a:pt x="624" y="310"/>
                    <a:pt x="624" y="310"/>
                  </a:cubicBezTo>
                  <a:cubicBezTo>
                    <a:pt x="624" y="310"/>
                    <a:pt x="624" y="310"/>
                    <a:pt x="624" y="310"/>
                  </a:cubicBezTo>
                  <a:cubicBezTo>
                    <a:pt x="625" y="310"/>
                    <a:pt x="625" y="310"/>
                    <a:pt x="625" y="310"/>
                  </a:cubicBezTo>
                  <a:cubicBezTo>
                    <a:pt x="626" y="310"/>
                    <a:pt x="626" y="310"/>
                    <a:pt x="626" y="310"/>
                  </a:cubicBezTo>
                  <a:cubicBezTo>
                    <a:pt x="628" y="310"/>
                    <a:pt x="628" y="310"/>
                    <a:pt x="628" y="310"/>
                  </a:cubicBezTo>
                  <a:cubicBezTo>
                    <a:pt x="629" y="311"/>
                    <a:pt x="629" y="311"/>
                    <a:pt x="629" y="311"/>
                  </a:cubicBezTo>
                  <a:cubicBezTo>
                    <a:pt x="630" y="312"/>
                    <a:pt x="630" y="312"/>
                    <a:pt x="630" y="312"/>
                  </a:cubicBezTo>
                  <a:cubicBezTo>
                    <a:pt x="631" y="312"/>
                    <a:pt x="631" y="312"/>
                    <a:pt x="631" y="312"/>
                  </a:cubicBezTo>
                  <a:cubicBezTo>
                    <a:pt x="632" y="313"/>
                    <a:pt x="632" y="313"/>
                    <a:pt x="632" y="313"/>
                  </a:cubicBezTo>
                  <a:cubicBezTo>
                    <a:pt x="633" y="315"/>
                    <a:pt x="633" y="315"/>
                    <a:pt x="633" y="315"/>
                  </a:cubicBezTo>
                  <a:cubicBezTo>
                    <a:pt x="633" y="315"/>
                    <a:pt x="633" y="315"/>
                    <a:pt x="633" y="315"/>
                  </a:cubicBezTo>
                  <a:cubicBezTo>
                    <a:pt x="633" y="313"/>
                    <a:pt x="633" y="313"/>
                    <a:pt x="633" y="313"/>
                  </a:cubicBezTo>
                  <a:cubicBezTo>
                    <a:pt x="632" y="312"/>
                    <a:pt x="632" y="312"/>
                    <a:pt x="632" y="312"/>
                  </a:cubicBezTo>
                  <a:cubicBezTo>
                    <a:pt x="630" y="311"/>
                    <a:pt x="630" y="311"/>
                    <a:pt x="630" y="311"/>
                  </a:cubicBezTo>
                  <a:cubicBezTo>
                    <a:pt x="629" y="310"/>
                    <a:pt x="629" y="310"/>
                    <a:pt x="629" y="310"/>
                  </a:cubicBezTo>
                  <a:cubicBezTo>
                    <a:pt x="628" y="308"/>
                    <a:pt x="628" y="308"/>
                    <a:pt x="628" y="308"/>
                  </a:cubicBezTo>
                  <a:cubicBezTo>
                    <a:pt x="628" y="308"/>
                    <a:pt x="628" y="308"/>
                    <a:pt x="628" y="308"/>
                  </a:cubicBezTo>
                  <a:cubicBezTo>
                    <a:pt x="628" y="307"/>
                    <a:pt x="628" y="307"/>
                    <a:pt x="628" y="307"/>
                  </a:cubicBezTo>
                  <a:cubicBezTo>
                    <a:pt x="627" y="306"/>
                    <a:pt x="627" y="306"/>
                    <a:pt x="627" y="306"/>
                  </a:cubicBezTo>
                  <a:cubicBezTo>
                    <a:pt x="626" y="304"/>
                    <a:pt x="626" y="304"/>
                    <a:pt x="626" y="304"/>
                  </a:cubicBezTo>
                  <a:cubicBezTo>
                    <a:pt x="625" y="304"/>
                    <a:pt x="625" y="304"/>
                    <a:pt x="625" y="304"/>
                  </a:cubicBezTo>
                  <a:cubicBezTo>
                    <a:pt x="625" y="303"/>
                    <a:pt x="625" y="303"/>
                    <a:pt x="625" y="303"/>
                  </a:cubicBezTo>
                  <a:cubicBezTo>
                    <a:pt x="624" y="301"/>
                    <a:pt x="624" y="301"/>
                    <a:pt x="624" y="301"/>
                  </a:cubicBezTo>
                  <a:cubicBezTo>
                    <a:pt x="622" y="299"/>
                    <a:pt x="622" y="299"/>
                    <a:pt x="622" y="299"/>
                  </a:cubicBezTo>
                  <a:cubicBezTo>
                    <a:pt x="622" y="297"/>
                    <a:pt x="622" y="297"/>
                    <a:pt x="622" y="297"/>
                  </a:cubicBezTo>
                  <a:cubicBezTo>
                    <a:pt x="620" y="295"/>
                    <a:pt x="620" y="295"/>
                    <a:pt x="620" y="295"/>
                  </a:cubicBezTo>
                  <a:cubicBezTo>
                    <a:pt x="619" y="293"/>
                    <a:pt x="619" y="293"/>
                    <a:pt x="619" y="293"/>
                  </a:cubicBezTo>
                  <a:cubicBezTo>
                    <a:pt x="618" y="293"/>
                    <a:pt x="618" y="293"/>
                    <a:pt x="618" y="293"/>
                  </a:cubicBezTo>
                  <a:cubicBezTo>
                    <a:pt x="618" y="292"/>
                    <a:pt x="618" y="292"/>
                    <a:pt x="618" y="292"/>
                  </a:cubicBezTo>
                  <a:cubicBezTo>
                    <a:pt x="617" y="291"/>
                    <a:pt x="617" y="291"/>
                    <a:pt x="617" y="291"/>
                  </a:cubicBezTo>
                  <a:cubicBezTo>
                    <a:pt x="616" y="291"/>
                    <a:pt x="616" y="291"/>
                    <a:pt x="616" y="291"/>
                  </a:cubicBezTo>
                  <a:cubicBezTo>
                    <a:pt x="616" y="291"/>
                    <a:pt x="616" y="291"/>
                    <a:pt x="616" y="291"/>
                  </a:cubicBezTo>
                  <a:cubicBezTo>
                    <a:pt x="616" y="291"/>
                    <a:pt x="616" y="291"/>
                    <a:pt x="616" y="291"/>
                  </a:cubicBezTo>
                  <a:cubicBezTo>
                    <a:pt x="615" y="290"/>
                    <a:pt x="615" y="290"/>
                    <a:pt x="615" y="290"/>
                  </a:cubicBezTo>
                  <a:cubicBezTo>
                    <a:pt x="616" y="290"/>
                    <a:pt x="616" y="290"/>
                    <a:pt x="616" y="290"/>
                  </a:cubicBezTo>
                  <a:cubicBezTo>
                    <a:pt x="615" y="289"/>
                    <a:pt x="615" y="289"/>
                    <a:pt x="615" y="289"/>
                  </a:cubicBezTo>
                  <a:cubicBezTo>
                    <a:pt x="614" y="288"/>
                    <a:pt x="614" y="288"/>
                    <a:pt x="614" y="288"/>
                  </a:cubicBezTo>
                  <a:cubicBezTo>
                    <a:pt x="613" y="287"/>
                    <a:pt x="613" y="287"/>
                    <a:pt x="613" y="287"/>
                  </a:cubicBezTo>
                  <a:cubicBezTo>
                    <a:pt x="613" y="286"/>
                    <a:pt x="613" y="286"/>
                    <a:pt x="613" y="286"/>
                  </a:cubicBezTo>
                  <a:cubicBezTo>
                    <a:pt x="612" y="285"/>
                    <a:pt x="612" y="285"/>
                    <a:pt x="612" y="285"/>
                  </a:cubicBezTo>
                  <a:cubicBezTo>
                    <a:pt x="612" y="284"/>
                    <a:pt x="612" y="284"/>
                    <a:pt x="612" y="284"/>
                  </a:cubicBezTo>
                  <a:cubicBezTo>
                    <a:pt x="612" y="283"/>
                    <a:pt x="612" y="283"/>
                    <a:pt x="612" y="283"/>
                  </a:cubicBezTo>
                  <a:cubicBezTo>
                    <a:pt x="613" y="283"/>
                    <a:pt x="613" y="283"/>
                    <a:pt x="613" y="283"/>
                  </a:cubicBezTo>
                  <a:cubicBezTo>
                    <a:pt x="612" y="282"/>
                    <a:pt x="612" y="282"/>
                    <a:pt x="612" y="282"/>
                  </a:cubicBezTo>
                  <a:cubicBezTo>
                    <a:pt x="612" y="280"/>
                    <a:pt x="612" y="280"/>
                    <a:pt x="612" y="280"/>
                  </a:cubicBezTo>
                  <a:cubicBezTo>
                    <a:pt x="612" y="279"/>
                    <a:pt x="612" y="279"/>
                    <a:pt x="612" y="279"/>
                  </a:cubicBezTo>
                  <a:cubicBezTo>
                    <a:pt x="611" y="279"/>
                    <a:pt x="611" y="279"/>
                    <a:pt x="611" y="279"/>
                  </a:cubicBezTo>
                  <a:cubicBezTo>
                    <a:pt x="609" y="277"/>
                    <a:pt x="609" y="277"/>
                    <a:pt x="609" y="277"/>
                  </a:cubicBezTo>
                  <a:cubicBezTo>
                    <a:pt x="609" y="277"/>
                    <a:pt x="609" y="277"/>
                    <a:pt x="609" y="277"/>
                  </a:cubicBezTo>
                  <a:cubicBezTo>
                    <a:pt x="609" y="276"/>
                    <a:pt x="609" y="276"/>
                    <a:pt x="609" y="276"/>
                  </a:cubicBezTo>
                  <a:cubicBezTo>
                    <a:pt x="609" y="276"/>
                    <a:pt x="609" y="276"/>
                    <a:pt x="609" y="276"/>
                  </a:cubicBezTo>
                  <a:cubicBezTo>
                    <a:pt x="609" y="276"/>
                    <a:pt x="609" y="276"/>
                    <a:pt x="609" y="276"/>
                  </a:cubicBezTo>
                  <a:cubicBezTo>
                    <a:pt x="610" y="277"/>
                    <a:pt x="610" y="277"/>
                    <a:pt x="610" y="277"/>
                  </a:cubicBezTo>
                  <a:cubicBezTo>
                    <a:pt x="611" y="278"/>
                    <a:pt x="611" y="278"/>
                    <a:pt x="611" y="278"/>
                  </a:cubicBezTo>
                  <a:cubicBezTo>
                    <a:pt x="611" y="277"/>
                    <a:pt x="611" y="277"/>
                    <a:pt x="611" y="277"/>
                  </a:cubicBezTo>
                  <a:cubicBezTo>
                    <a:pt x="609" y="275"/>
                    <a:pt x="609" y="275"/>
                    <a:pt x="609" y="275"/>
                  </a:cubicBezTo>
                  <a:cubicBezTo>
                    <a:pt x="608" y="274"/>
                    <a:pt x="608" y="274"/>
                    <a:pt x="608" y="274"/>
                  </a:cubicBezTo>
                  <a:cubicBezTo>
                    <a:pt x="608" y="274"/>
                    <a:pt x="608" y="274"/>
                    <a:pt x="608" y="274"/>
                  </a:cubicBezTo>
                  <a:cubicBezTo>
                    <a:pt x="607" y="273"/>
                    <a:pt x="607" y="273"/>
                    <a:pt x="607" y="273"/>
                  </a:cubicBezTo>
                  <a:cubicBezTo>
                    <a:pt x="605" y="271"/>
                    <a:pt x="605" y="271"/>
                    <a:pt x="605" y="271"/>
                  </a:cubicBezTo>
                  <a:cubicBezTo>
                    <a:pt x="604" y="270"/>
                    <a:pt x="604" y="270"/>
                    <a:pt x="604" y="270"/>
                  </a:cubicBezTo>
                  <a:cubicBezTo>
                    <a:pt x="604" y="268"/>
                    <a:pt x="604" y="268"/>
                    <a:pt x="604" y="268"/>
                  </a:cubicBezTo>
                  <a:cubicBezTo>
                    <a:pt x="604" y="268"/>
                    <a:pt x="604" y="268"/>
                    <a:pt x="604" y="268"/>
                  </a:cubicBezTo>
                  <a:cubicBezTo>
                    <a:pt x="602" y="267"/>
                    <a:pt x="602" y="267"/>
                    <a:pt x="602" y="267"/>
                  </a:cubicBezTo>
                  <a:cubicBezTo>
                    <a:pt x="601" y="266"/>
                    <a:pt x="601" y="266"/>
                    <a:pt x="601" y="266"/>
                  </a:cubicBezTo>
                  <a:cubicBezTo>
                    <a:pt x="601" y="265"/>
                    <a:pt x="601" y="265"/>
                    <a:pt x="601" y="265"/>
                  </a:cubicBezTo>
                  <a:cubicBezTo>
                    <a:pt x="600" y="266"/>
                    <a:pt x="600" y="266"/>
                    <a:pt x="600" y="266"/>
                  </a:cubicBezTo>
                  <a:cubicBezTo>
                    <a:pt x="601" y="266"/>
                    <a:pt x="601" y="266"/>
                    <a:pt x="601" y="266"/>
                  </a:cubicBezTo>
                  <a:cubicBezTo>
                    <a:pt x="601" y="267"/>
                    <a:pt x="601" y="267"/>
                    <a:pt x="601" y="267"/>
                  </a:cubicBezTo>
                  <a:cubicBezTo>
                    <a:pt x="600" y="267"/>
                    <a:pt x="600" y="267"/>
                    <a:pt x="600" y="267"/>
                  </a:cubicBezTo>
                  <a:cubicBezTo>
                    <a:pt x="599" y="267"/>
                    <a:pt x="599" y="267"/>
                    <a:pt x="599" y="267"/>
                  </a:cubicBezTo>
                  <a:cubicBezTo>
                    <a:pt x="599" y="267"/>
                    <a:pt x="599" y="267"/>
                    <a:pt x="599" y="267"/>
                  </a:cubicBezTo>
                  <a:cubicBezTo>
                    <a:pt x="600" y="268"/>
                    <a:pt x="600" y="268"/>
                    <a:pt x="600" y="268"/>
                  </a:cubicBezTo>
                  <a:cubicBezTo>
                    <a:pt x="602" y="269"/>
                    <a:pt x="602" y="269"/>
                    <a:pt x="602" y="269"/>
                  </a:cubicBezTo>
                  <a:cubicBezTo>
                    <a:pt x="603" y="270"/>
                    <a:pt x="603" y="270"/>
                    <a:pt x="603" y="270"/>
                  </a:cubicBezTo>
                  <a:cubicBezTo>
                    <a:pt x="602" y="271"/>
                    <a:pt x="602" y="271"/>
                    <a:pt x="602" y="271"/>
                  </a:cubicBezTo>
                  <a:cubicBezTo>
                    <a:pt x="603" y="271"/>
                    <a:pt x="603" y="271"/>
                    <a:pt x="603" y="271"/>
                  </a:cubicBezTo>
                  <a:cubicBezTo>
                    <a:pt x="604" y="271"/>
                    <a:pt x="604" y="271"/>
                    <a:pt x="604" y="271"/>
                  </a:cubicBezTo>
                  <a:cubicBezTo>
                    <a:pt x="604" y="271"/>
                    <a:pt x="604" y="271"/>
                    <a:pt x="604" y="271"/>
                  </a:cubicBezTo>
                  <a:cubicBezTo>
                    <a:pt x="603" y="272"/>
                    <a:pt x="603" y="272"/>
                    <a:pt x="603" y="272"/>
                  </a:cubicBezTo>
                  <a:cubicBezTo>
                    <a:pt x="603" y="272"/>
                    <a:pt x="603" y="272"/>
                    <a:pt x="603" y="272"/>
                  </a:cubicBezTo>
                  <a:cubicBezTo>
                    <a:pt x="603" y="273"/>
                    <a:pt x="603" y="273"/>
                    <a:pt x="603" y="273"/>
                  </a:cubicBezTo>
                  <a:cubicBezTo>
                    <a:pt x="604" y="273"/>
                    <a:pt x="604" y="273"/>
                    <a:pt x="604" y="273"/>
                  </a:cubicBezTo>
                  <a:cubicBezTo>
                    <a:pt x="604" y="274"/>
                    <a:pt x="604" y="274"/>
                    <a:pt x="604" y="274"/>
                  </a:cubicBezTo>
                  <a:cubicBezTo>
                    <a:pt x="603" y="274"/>
                    <a:pt x="603" y="274"/>
                    <a:pt x="603" y="274"/>
                  </a:cubicBezTo>
                  <a:cubicBezTo>
                    <a:pt x="602" y="274"/>
                    <a:pt x="602" y="274"/>
                    <a:pt x="602" y="274"/>
                  </a:cubicBezTo>
                  <a:cubicBezTo>
                    <a:pt x="601" y="273"/>
                    <a:pt x="601" y="273"/>
                    <a:pt x="601" y="273"/>
                  </a:cubicBezTo>
                  <a:cubicBezTo>
                    <a:pt x="601" y="274"/>
                    <a:pt x="601" y="274"/>
                    <a:pt x="601" y="274"/>
                  </a:cubicBezTo>
                  <a:cubicBezTo>
                    <a:pt x="600" y="275"/>
                    <a:pt x="600" y="275"/>
                    <a:pt x="600" y="275"/>
                  </a:cubicBezTo>
                  <a:cubicBezTo>
                    <a:pt x="601" y="276"/>
                    <a:pt x="601" y="276"/>
                    <a:pt x="601" y="276"/>
                  </a:cubicBezTo>
                  <a:cubicBezTo>
                    <a:pt x="601" y="277"/>
                    <a:pt x="601" y="277"/>
                    <a:pt x="601" y="277"/>
                  </a:cubicBezTo>
                  <a:cubicBezTo>
                    <a:pt x="603" y="279"/>
                    <a:pt x="603" y="279"/>
                    <a:pt x="603" y="279"/>
                  </a:cubicBezTo>
                  <a:cubicBezTo>
                    <a:pt x="604" y="280"/>
                    <a:pt x="604" y="280"/>
                    <a:pt x="604" y="280"/>
                  </a:cubicBezTo>
                  <a:cubicBezTo>
                    <a:pt x="604" y="282"/>
                    <a:pt x="604" y="282"/>
                    <a:pt x="604" y="282"/>
                  </a:cubicBezTo>
                  <a:cubicBezTo>
                    <a:pt x="604" y="283"/>
                    <a:pt x="604" y="283"/>
                    <a:pt x="604" y="283"/>
                  </a:cubicBezTo>
                  <a:cubicBezTo>
                    <a:pt x="604" y="285"/>
                    <a:pt x="604" y="285"/>
                    <a:pt x="604" y="285"/>
                  </a:cubicBezTo>
                  <a:cubicBezTo>
                    <a:pt x="605" y="287"/>
                    <a:pt x="605" y="287"/>
                    <a:pt x="605" y="287"/>
                  </a:cubicBezTo>
                  <a:cubicBezTo>
                    <a:pt x="606" y="289"/>
                    <a:pt x="606" y="289"/>
                    <a:pt x="606" y="289"/>
                  </a:cubicBezTo>
                  <a:cubicBezTo>
                    <a:pt x="607" y="289"/>
                    <a:pt x="607" y="289"/>
                    <a:pt x="607" y="289"/>
                  </a:cubicBezTo>
                  <a:cubicBezTo>
                    <a:pt x="607" y="290"/>
                    <a:pt x="607" y="290"/>
                    <a:pt x="607" y="290"/>
                  </a:cubicBezTo>
                  <a:cubicBezTo>
                    <a:pt x="607" y="290"/>
                    <a:pt x="607" y="290"/>
                    <a:pt x="607" y="290"/>
                  </a:cubicBezTo>
                  <a:cubicBezTo>
                    <a:pt x="610" y="292"/>
                    <a:pt x="610" y="292"/>
                    <a:pt x="610" y="292"/>
                  </a:cubicBezTo>
                  <a:cubicBezTo>
                    <a:pt x="610" y="293"/>
                    <a:pt x="610" y="293"/>
                    <a:pt x="610" y="293"/>
                  </a:cubicBezTo>
                  <a:cubicBezTo>
                    <a:pt x="612" y="294"/>
                    <a:pt x="612" y="294"/>
                    <a:pt x="612" y="294"/>
                  </a:cubicBezTo>
                  <a:cubicBezTo>
                    <a:pt x="612" y="296"/>
                    <a:pt x="612" y="296"/>
                    <a:pt x="612" y="296"/>
                  </a:cubicBezTo>
                  <a:cubicBezTo>
                    <a:pt x="612" y="297"/>
                    <a:pt x="612" y="297"/>
                    <a:pt x="612" y="297"/>
                  </a:cubicBezTo>
                  <a:cubicBezTo>
                    <a:pt x="613" y="299"/>
                    <a:pt x="613" y="299"/>
                    <a:pt x="613" y="299"/>
                  </a:cubicBezTo>
                  <a:cubicBezTo>
                    <a:pt x="613" y="300"/>
                    <a:pt x="613" y="300"/>
                    <a:pt x="613" y="300"/>
                  </a:cubicBezTo>
                  <a:cubicBezTo>
                    <a:pt x="614" y="300"/>
                    <a:pt x="614" y="300"/>
                    <a:pt x="614" y="300"/>
                  </a:cubicBezTo>
                  <a:cubicBezTo>
                    <a:pt x="615" y="301"/>
                    <a:pt x="615" y="301"/>
                    <a:pt x="615" y="301"/>
                  </a:cubicBezTo>
                  <a:cubicBezTo>
                    <a:pt x="615" y="302"/>
                    <a:pt x="615" y="302"/>
                    <a:pt x="615" y="302"/>
                  </a:cubicBezTo>
                  <a:cubicBezTo>
                    <a:pt x="615" y="303"/>
                    <a:pt x="615" y="303"/>
                    <a:pt x="615" y="303"/>
                  </a:cubicBezTo>
                  <a:cubicBezTo>
                    <a:pt x="616" y="304"/>
                    <a:pt x="616" y="304"/>
                    <a:pt x="616" y="304"/>
                  </a:cubicBezTo>
                  <a:cubicBezTo>
                    <a:pt x="616" y="305"/>
                    <a:pt x="616" y="305"/>
                    <a:pt x="616" y="305"/>
                  </a:cubicBezTo>
                  <a:cubicBezTo>
                    <a:pt x="617" y="307"/>
                    <a:pt x="617" y="307"/>
                    <a:pt x="617" y="307"/>
                  </a:cubicBezTo>
                  <a:cubicBezTo>
                    <a:pt x="617" y="309"/>
                    <a:pt x="617" y="309"/>
                    <a:pt x="617" y="309"/>
                  </a:cubicBezTo>
                  <a:cubicBezTo>
                    <a:pt x="617" y="309"/>
                    <a:pt x="617" y="309"/>
                    <a:pt x="617" y="309"/>
                  </a:cubicBezTo>
                  <a:cubicBezTo>
                    <a:pt x="617" y="310"/>
                    <a:pt x="617" y="310"/>
                    <a:pt x="617" y="310"/>
                  </a:cubicBezTo>
                  <a:cubicBezTo>
                    <a:pt x="617" y="312"/>
                    <a:pt x="617" y="312"/>
                    <a:pt x="617" y="312"/>
                  </a:cubicBezTo>
                  <a:cubicBezTo>
                    <a:pt x="618" y="314"/>
                    <a:pt x="618" y="314"/>
                    <a:pt x="618" y="314"/>
                  </a:cubicBezTo>
                  <a:cubicBezTo>
                    <a:pt x="618" y="315"/>
                    <a:pt x="618" y="315"/>
                    <a:pt x="618" y="315"/>
                  </a:cubicBezTo>
                  <a:cubicBezTo>
                    <a:pt x="618" y="316"/>
                    <a:pt x="618" y="316"/>
                    <a:pt x="618" y="316"/>
                  </a:cubicBezTo>
                  <a:cubicBezTo>
                    <a:pt x="619" y="317"/>
                    <a:pt x="619" y="317"/>
                    <a:pt x="619" y="317"/>
                  </a:cubicBezTo>
                  <a:cubicBezTo>
                    <a:pt x="621" y="319"/>
                    <a:pt x="621" y="319"/>
                    <a:pt x="621" y="319"/>
                  </a:cubicBezTo>
                  <a:cubicBezTo>
                    <a:pt x="621" y="320"/>
                    <a:pt x="621" y="320"/>
                    <a:pt x="621" y="320"/>
                  </a:cubicBezTo>
                  <a:cubicBezTo>
                    <a:pt x="622" y="322"/>
                    <a:pt x="622" y="322"/>
                    <a:pt x="622" y="322"/>
                  </a:cubicBezTo>
                  <a:cubicBezTo>
                    <a:pt x="622" y="324"/>
                    <a:pt x="622" y="324"/>
                    <a:pt x="622" y="324"/>
                  </a:cubicBezTo>
                  <a:cubicBezTo>
                    <a:pt x="622" y="326"/>
                    <a:pt x="622" y="326"/>
                    <a:pt x="622" y="326"/>
                  </a:cubicBezTo>
                  <a:cubicBezTo>
                    <a:pt x="623" y="327"/>
                    <a:pt x="623" y="327"/>
                    <a:pt x="623" y="327"/>
                  </a:cubicBezTo>
                  <a:cubicBezTo>
                    <a:pt x="624" y="328"/>
                    <a:pt x="624" y="328"/>
                    <a:pt x="624" y="328"/>
                  </a:cubicBezTo>
                  <a:cubicBezTo>
                    <a:pt x="625" y="330"/>
                    <a:pt x="625" y="330"/>
                    <a:pt x="625" y="330"/>
                  </a:cubicBezTo>
                  <a:cubicBezTo>
                    <a:pt x="625" y="331"/>
                    <a:pt x="625" y="331"/>
                    <a:pt x="625" y="331"/>
                  </a:cubicBezTo>
                  <a:cubicBezTo>
                    <a:pt x="625" y="332"/>
                    <a:pt x="625" y="332"/>
                    <a:pt x="625" y="332"/>
                  </a:cubicBezTo>
                  <a:cubicBezTo>
                    <a:pt x="625" y="334"/>
                    <a:pt x="625" y="334"/>
                    <a:pt x="625" y="334"/>
                  </a:cubicBezTo>
                  <a:cubicBezTo>
                    <a:pt x="625" y="336"/>
                    <a:pt x="625" y="336"/>
                    <a:pt x="625" y="336"/>
                  </a:cubicBezTo>
                  <a:cubicBezTo>
                    <a:pt x="626" y="337"/>
                    <a:pt x="626" y="337"/>
                    <a:pt x="626" y="337"/>
                  </a:cubicBezTo>
                  <a:cubicBezTo>
                    <a:pt x="627" y="338"/>
                    <a:pt x="627" y="338"/>
                    <a:pt x="627" y="338"/>
                  </a:cubicBezTo>
                  <a:cubicBezTo>
                    <a:pt x="629" y="339"/>
                    <a:pt x="629" y="339"/>
                    <a:pt x="629" y="339"/>
                  </a:cubicBezTo>
                  <a:close/>
                  <a:moveTo>
                    <a:pt x="571" y="267"/>
                  </a:moveTo>
                  <a:cubicBezTo>
                    <a:pt x="572" y="267"/>
                    <a:pt x="572" y="267"/>
                    <a:pt x="572" y="267"/>
                  </a:cubicBezTo>
                  <a:cubicBezTo>
                    <a:pt x="572" y="266"/>
                    <a:pt x="572" y="266"/>
                    <a:pt x="572" y="266"/>
                  </a:cubicBezTo>
                  <a:cubicBezTo>
                    <a:pt x="572" y="266"/>
                    <a:pt x="572" y="266"/>
                    <a:pt x="572" y="266"/>
                  </a:cubicBezTo>
                  <a:cubicBezTo>
                    <a:pt x="573" y="266"/>
                    <a:pt x="573" y="266"/>
                    <a:pt x="573" y="266"/>
                  </a:cubicBezTo>
                  <a:cubicBezTo>
                    <a:pt x="573" y="267"/>
                    <a:pt x="573" y="267"/>
                    <a:pt x="573" y="267"/>
                  </a:cubicBezTo>
                  <a:cubicBezTo>
                    <a:pt x="574" y="267"/>
                    <a:pt x="574" y="267"/>
                    <a:pt x="574" y="267"/>
                  </a:cubicBezTo>
                  <a:cubicBezTo>
                    <a:pt x="575" y="266"/>
                    <a:pt x="575" y="266"/>
                    <a:pt x="575" y="266"/>
                  </a:cubicBezTo>
                  <a:cubicBezTo>
                    <a:pt x="575" y="266"/>
                    <a:pt x="575" y="266"/>
                    <a:pt x="575" y="266"/>
                  </a:cubicBezTo>
                  <a:cubicBezTo>
                    <a:pt x="575" y="265"/>
                    <a:pt x="575" y="265"/>
                    <a:pt x="575" y="265"/>
                  </a:cubicBezTo>
                  <a:cubicBezTo>
                    <a:pt x="575" y="265"/>
                    <a:pt x="575" y="265"/>
                    <a:pt x="575" y="265"/>
                  </a:cubicBezTo>
                  <a:cubicBezTo>
                    <a:pt x="575" y="264"/>
                    <a:pt x="575" y="264"/>
                    <a:pt x="575" y="264"/>
                  </a:cubicBezTo>
                  <a:cubicBezTo>
                    <a:pt x="576" y="264"/>
                    <a:pt x="576" y="264"/>
                    <a:pt x="576" y="264"/>
                  </a:cubicBezTo>
                  <a:cubicBezTo>
                    <a:pt x="575" y="264"/>
                    <a:pt x="575" y="264"/>
                    <a:pt x="575" y="264"/>
                  </a:cubicBezTo>
                  <a:cubicBezTo>
                    <a:pt x="575" y="264"/>
                    <a:pt x="575" y="264"/>
                    <a:pt x="575" y="264"/>
                  </a:cubicBezTo>
                  <a:cubicBezTo>
                    <a:pt x="574" y="264"/>
                    <a:pt x="574" y="264"/>
                    <a:pt x="574" y="264"/>
                  </a:cubicBezTo>
                  <a:cubicBezTo>
                    <a:pt x="574" y="264"/>
                    <a:pt x="574" y="264"/>
                    <a:pt x="574" y="264"/>
                  </a:cubicBezTo>
                  <a:cubicBezTo>
                    <a:pt x="574" y="263"/>
                    <a:pt x="574" y="263"/>
                    <a:pt x="574" y="263"/>
                  </a:cubicBezTo>
                  <a:cubicBezTo>
                    <a:pt x="574" y="263"/>
                    <a:pt x="574" y="263"/>
                    <a:pt x="574" y="263"/>
                  </a:cubicBezTo>
                  <a:cubicBezTo>
                    <a:pt x="574" y="263"/>
                    <a:pt x="574" y="263"/>
                    <a:pt x="574" y="263"/>
                  </a:cubicBezTo>
                  <a:cubicBezTo>
                    <a:pt x="573" y="263"/>
                    <a:pt x="573" y="263"/>
                    <a:pt x="573" y="263"/>
                  </a:cubicBezTo>
                  <a:cubicBezTo>
                    <a:pt x="572" y="263"/>
                    <a:pt x="572" y="263"/>
                    <a:pt x="572" y="263"/>
                  </a:cubicBezTo>
                  <a:cubicBezTo>
                    <a:pt x="571" y="263"/>
                    <a:pt x="571" y="263"/>
                    <a:pt x="571" y="263"/>
                  </a:cubicBezTo>
                  <a:cubicBezTo>
                    <a:pt x="571" y="264"/>
                    <a:pt x="571" y="264"/>
                    <a:pt x="571" y="264"/>
                  </a:cubicBezTo>
                  <a:cubicBezTo>
                    <a:pt x="570" y="265"/>
                    <a:pt x="570" y="265"/>
                    <a:pt x="570" y="265"/>
                  </a:cubicBezTo>
                  <a:cubicBezTo>
                    <a:pt x="570" y="265"/>
                    <a:pt x="570" y="265"/>
                    <a:pt x="570" y="265"/>
                  </a:cubicBezTo>
                  <a:cubicBezTo>
                    <a:pt x="571" y="267"/>
                    <a:pt x="571" y="267"/>
                    <a:pt x="571" y="267"/>
                  </a:cubicBezTo>
                  <a:close/>
                  <a:moveTo>
                    <a:pt x="568" y="266"/>
                  </a:moveTo>
                  <a:cubicBezTo>
                    <a:pt x="568" y="266"/>
                    <a:pt x="568" y="266"/>
                    <a:pt x="568" y="266"/>
                  </a:cubicBezTo>
                  <a:cubicBezTo>
                    <a:pt x="568" y="266"/>
                    <a:pt x="568" y="266"/>
                    <a:pt x="568" y="266"/>
                  </a:cubicBezTo>
                  <a:cubicBezTo>
                    <a:pt x="568" y="265"/>
                    <a:pt x="568" y="265"/>
                    <a:pt x="568" y="265"/>
                  </a:cubicBezTo>
                  <a:cubicBezTo>
                    <a:pt x="569" y="266"/>
                    <a:pt x="569" y="266"/>
                    <a:pt x="569" y="266"/>
                  </a:cubicBezTo>
                  <a:cubicBezTo>
                    <a:pt x="569" y="265"/>
                    <a:pt x="569" y="265"/>
                    <a:pt x="569" y="265"/>
                  </a:cubicBezTo>
                  <a:cubicBezTo>
                    <a:pt x="569" y="265"/>
                    <a:pt x="569" y="265"/>
                    <a:pt x="569" y="265"/>
                  </a:cubicBezTo>
                  <a:cubicBezTo>
                    <a:pt x="569" y="264"/>
                    <a:pt x="569" y="264"/>
                    <a:pt x="569" y="264"/>
                  </a:cubicBezTo>
                  <a:cubicBezTo>
                    <a:pt x="569" y="263"/>
                    <a:pt x="569" y="263"/>
                    <a:pt x="569" y="263"/>
                  </a:cubicBezTo>
                  <a:cubicBezTo>
                    <a:pt x="569" y="263"/>
                    <a:pt x="569" y="263"/>
                    <a:pt x="569" y="263"/>
                  </a:cubicBezTo>
                  <a:cubicBezTo>
                    <a:pt x="568" y="264"/>
                    <a:pt x="568" y="264"/>
                    <a:pt x="568" y="264"/>
                  </a:cubicBezTo>
                  <a:cubicBezTo>
                    <a:pt x="567" y="265"/>
                    <a:pt x="567" y="265"/>
                    <a:pt x="567" y="265"/>
                  </a:cubicBezTo>
                  <a:cubicBezTo>
                    <a:pt x="567" y="265"/>
                    <a:pt x="567" y="265"/>
                    <a:pt x="567" y="265"/>
                  </a:cubicBezTo>
                  <a:cubicBezTo>
                    <a:pt x="568" y="266"/>
                    <a:pt x="568" y="266"/>
                    <a:pt x="568" y="266"/>
                  </a:cubicBezTo>
                  <a:close/>
                  <a:moveTo>
                    <a:pt x="575" y="269"/>
                  </a:moveTo>
                  <a:cubicBezTo>
                    <a:pt x="575" y="270"/>
                    <a:pt x="575" y="270"/>
                    <a:pt x="575" y="270"/>
                  </a:cubicBezTo>
                  <a:cubicBezTo>
                    <a:pt x="576" y="269"/>
                    <a:pt x="576" y="269"/>
                    <a:pt x="576" y="269"/>
                  </a:cubicBezTo>
                  <a:cubicBezTo>
                    <a:pt x="576" y="269"/>
                    <a:pt x="576" y="269"/>
                    <a:pt x="576" y="269"/>
                  </a:cubicBezTo>
                  <a:cubicBezTo>
                    <a:pt x="576" y="268"/>
                    <a:pt x="576" y="268"/>
                    <a:pt x="576" y="268"/>
                  </a:cubicBezTo>
                  <a:cubicBezTo>
                    <a:pt x="576" y="268"/>
                    <a:pt x="576" y="268"/>
                    <a:pt x="576" y="268"/>
                  </a:cubicBezTo>
                  <a:cubicBezTo>
                    <a:pt x="576" y="269"/>
                    <a:pt x="576" y="269"/>
                    <a:pt x="576" y="269"/>
                  </a:cubicBezTo>
                  <a:cubicBezTo>
                    <a:pt x="575" y="269"/>
                    <a:pt x="575" y="269"/>
                    <a:pt x="575" y="269"/>
                  </a:cubicBezTo>
                  <a:close/>
                  <a:moveTo>
                    <a:pt x="574" y="268"/>
                  </a:moveTo>
                  <a:cubicBezTo>
                    <a:pt x="574" y="269"/>
                    <a:pt x="574" y="269"/>
                    <a:pt x="574" y="269"/>
                  </a:cubicBezTo>
                  <a:cubicBezTo>
                    <a:pt x="574" y="269"/>
                    <a:pt x="574" y="269"/>
                    <a:pt x="574" y="269"/>
                  </a:cubicBezTo>
                  <a:cubicBezTo>
                    <a:pt x="575" y="269"/>
                    <a:pt x="575" y="269"/>
                    <a:pt x="575" y="269"/>
                  </a:cubicBezTo>
                  <a:cubicBezTo>
                    <a:pt x="575" y="268"/>
                    <a:pt x="575" y="268"/>
                    <a:pt x="575" y="268"/>
                  </a:cubicBezTo>
                  <a:cubicBezTo>
                    <a:pt x="574" y="268"/>
                    <a:pt x="574" y="268"/>
                    <a:pt x="574" y="268"/>
                  </a:cubicBezTo>
                  <a:cubicBezTo>
                    <a:pt x="574" y="268"/>
                    <a:pt x="574" y="268"/>
                    <a:pt x="574" y="268"/>
                  </a:cubicBezTo>
                  <a:close/>
                  <a:moveTo>
                    <a:pt x="574" y="273"/>
                  </a:moveTo>
                  <a:cubicBezTo>
                    <a:pt x="575" y="272"/>
                    <a:pt x="575" y="272"/>
                    <a:pt x="575" y="272"/>
                  </a:cubicBezTo>
                  <a:cubicBezTo>
                    <a:pt x="576" y="272"/>
                    <a:pt x="576" y="272"/>
                    <a:pt x="576" y="272"/>
                  </a:cubicBezTo>
                  <a:cubicBezTo>
                    <a:pt x="576" y="271"/>
                    <a:pt x="576" y="271"/>
                    <a:pt x="576" y="271"/>
                  </a:cubicBezTo>
                  <a:cubicBezTo>
                    <a:pt x="576" y="271"/>
                    <a:pt x="576" y="271"/>
                    <a:pt x="576" y="271"/>
                  </a:cubicBezTo>
                  <a:cubicBezTo>
                    <a:pt x="576" y="270"/>
                    <a:pt x="576" y="270"/>
                    <a:pt x="576" y="270"/>
                  </a:cubicBezTo>
                  <a:cubicBezTo>
                    <a:pt x="574" y="270"/>
                    <a:pt x="574" y="270"/>
                    <a:pt x="574" y="270"/>
                  </a:cubicBezTo>
                  <a:cubicBezTo>
                    <a:pt x="573" y="272"/>
                    <a:pt x="573" y="272"/>
                    <a:pt x="573" y="272"/>
                  </a:cubicBezTo>
                  <a:cubicBezTo>
                    <a:pt x="574" y="272"/>
                    <a:pt x="574" y="272"/>
                    <a:pt x="574" y="272"/>
                  </a:cubicBezTo>
                  <a:cubicBezTo>
                    <a:pt x="574" y="273"/>
                    <a:pt x="574" y="273"/>
                    <a:pt x="574" y="273"/>
                  </a:cubicBezTo>
                  <a:close/>
                  <a:moveTo>
                    <a:pt x="617" y="213"/>
                  </a:moveTo>
                  <a:cubicBezTo>
                    <a:pt x="618" y="213"/>
                    <a:pt x="618" y="213"/>
                    <a:pt x="618" y="213"/>
                  </a:cubicBezTo>
                  <a:cubicBezTo>
                    <a:pt x="619" y="212"/>
                    <a:pt x="619" y="212"/>
                    <a:pt x="619" y="212"/>
                  </a:cubicBezTo>
                  <a:cubicBezTo>
                    <a:pt x="619" y="212"/>
                    <a:pt x="619" y="212"/>
                    <a:pt x="619" y="212"/>
                  </a:cubicBezTo>
                  <a:cubicBezTo>
                    <a:pt x="618" y="212"/>
                    <a:pt x="618" y="212"/>
                    <a:pt x="618" y="212"/>
                  </a:cubicBezTo>
                  <a:cubicBezTo>
                    <a:pt x="618" y="213"/>
                    <a:pt x="618" y="213"/>
                    <a:pt x="618" y="213"/>
                  </a:cubicBezTo>
                  <a:cubicBezTo>
                    <a:pt x="617" y="213"/>
                    <a:pt x="617" y="213"/>
                    <a:pt x="617" y="213"/>
                  </a:cubicBezTo>
                  <a:close/>
                  <a:moveTo>
                    <a:pt x="686" y="207"/>
                  </a:moveTo>
                  <a:cubicBezTo>
                    <a:pt x="687" y="207"/>
                    <a:pt x="687" y="207"/>
                    <a:pt x="687" y="207"/>
                  </a:cubicBezTo>
                  <a:cubicBezTo>
                    <a:pt x="686" y="206"/>
                    <a:pt x="686" y="206"/>
                    <a:pt x="686" y="206"/>
                  </a:cubicBezTo>
                  <a:cubicBezTo>
                    <a:pt x="686" y="205"/>
                    <a:pt x="686" y="205"/>
                    <a:pt x="686" y="205"/>
                  </a:cubicBezTo>
                  <a:cubicBezTo>
                    <a:pt x="686" y="204"/>
                    <a:pt x="686" y="204"/>
                    <a:pt x="686" y="204"/>
                  </a:cubicBezTo>
                  <a:cubicBezTo>
                    <a:pt x="686" y="204"/>
                    <a:pt x="686" y="204"/>
                    <a:pt x="686" y="204"/>
                  </a:cubicBezTo>
                  <a:cubicBezTo>
                    <a:pt x="687" y="203"/>
                    <a:pt x="687" y="203"/>
                    <a:pt x="687" y="203"/>
                  </a:cubicBezTo>
                  <a:cubicBezTo>
                    <a:pt x="688" y="202"/>
                    <a:pt x="688" y="202"/>
                    <a:pt x="688" y="202"/>
                  </a:cubicBezTo>
                  <a:cubicBezTo>
                    <a:pt x="689" y="201"/>
                    <a:pt x="689" y="201"/>
                    <a:pt x="689" y="201"/>
                  </a:cubicBezTo>
                  <a:cubicBezTo>
                    <a:pt x="690" y="200"/>
                    <a:pt x="690" y="200"/>
                    <a:pt x="690" y="200"/>
                  </a:cubicBezTo>
                  <a:cubicBezTo>
                    <a:pt x="689" y="199"/>
                    <a:pt x="689" y="199"/>
                    <a:pt x="689" y="199"/>
                  </a:cubicBezTo>
                  <a:cubicBezTo>
                    <a:pt x="689" y="198"/>
                    <a:pt x="689" y="198"/>
                    <a:pt x="689" y="198"/>
                  </a:cubicBezTo>
                  <a:cubicBezTo>
                    <a:pt x="687" y="197"/>
                    <a:pt x="687" y="197"/>
                    <a:pt x="687" y="197"/>
                  </a:cubicBezTo>
                  <a:cubicBezTo>
                    <a:pt x="687" y="197"/>
                    <a:pt x="687" y="197"/>
                    <a:pt x="687" y="197"/>
                  </a:cubicBezTo>
                  <a:cubicBezTo>
                    <a:pt x="686" y="197"/>
                    <a:pt x="686" y="197"/>
                    <a:pt x="686" y="197"/>
                  </a:cubicBezTo>
                  <a:cubicBezTo>
                    <a:pt x="686" y="198"/>
                    <a:pt x="686" y="198"/>
                    <a:pt x="686" y="198"/>
                  </a:cubicBezTo>
                  <a:cubicBezTo>
                    <a:pt x="686" y="198"/>
                    <a:pt x="686" y="198"/>
                    <a:pt x="686" y="198"/>
                  </a:cubicBezTo>
                  <a:cubicBezTo>
                    <a:pt x="684" y="199"/>
                    <a:pt x="684" y="199"/>
                    <a:pt x="684" y="199"/>
                  </a:cubicBezTo>
                  <a:cubicBezTo>
                    <a:pt x="684" y="200"/>
                    <a:pt x="684" y="200"/>
                    <a:pt x="684" y="200"/>
                  </a:cubicBezTo>
                  <a:cubicBezTo>
                    <a:pt x="683" y="201"/>
                    <a:pt x="683" y="201"/>
                    <a:pt x="683" y="201"/>
                  </a:cubicBezTo>
                  <a:cubicBezTo>
                    <a:pt x="684" y="201"/>
                    <a:pt x="684" y="201"/>
                    <a:pt x="684" y="201"/>
                  </a:cubicBezTo>
                  <a:cubicBezTo>
                    <a:pt x="685" y="200"/>
                    <a:pt x="685" y="200"/>
                    <a:pt x="685" y="200"/>
                  </a:cubicBezTo>
                  <a:cubicBezTo>
                    <a:pt x="685" y="200"/>
                    <a:pt x="685" y="200"/>
                    <a:pt x="685" y="200"/>
                  </a:cubicBezTo>
                  <a:cubicBezTo>
                    <a:pt x="685" y="201"/>
                    <a:pt x="685" y="201"/>
                    <a:pt x="685" y="201"/>
                  </a:cubicBezTo>
                  <a:cubicBezTo>
                    <a:pt x="685" y="203"/>
                    <a:pt x="685" y="203"/>
                    <a:pt x="685" y="203"/>
                  </a:cubicBezTo>
                  <a:cubicBezTo>
                    <a:pt x="685" y="204"/>
                    <a:pt x="685" y="204"/>
                    <a:pt x="685" y="204"/>
                  </a:cubicBezTo>
                  <a:cubicBezTo>
                    <a:pt x="686" y="205"/>
                    <a:pt x="686" y="205"/>
                    <a:pt x="686" y="205"/>
                  </a:cubicBezTo>
                  <a:cubicBezTo>
                    <a:pt x="685" y="205"/>
                    <a:pt x="685" y="205"/>
                    <a:pt x="685" y="205"/>
                  </a:cubicBezTo>
                  <a:cubicBezTo>
                    <a:pt x="685" y="206"/>
                    <a:pt x="685" y="206"/>
                    <a:pt x="685" y="206"/>
                  </a:cubicBezTo>
                  <a:cubicBezTo>
                    <a:pt x="686" y="207"/>
                    <a:pt x="686" y="207"/>
                    <a:pt x="686" y="207"/>
                  </a:cubicBezTo>
                  <a:close/>
                  <a:moveTo>
                    <a:pt x="727" y="239"/>
                  </a:moveTo>
                  <a:cubicBezTo>
                    <a:pt x="727" y="240"/>
                    <a:pt x="727" y="240"/>
                    <a:pt x="727" y="240"/>
                  </a:cubicBezTo>
                  <a:cubicBezTo>
                    <a:pt x="728" y="240"/>
                    <a:pt x="728" y="240"/>
                    <a:pt x="728" y="240"/>
                  </a:cubicBezTo>
                  <a:cubicBezTo>
                    <a:pt x="730" y="241"/>
                    <a:pt x="730" y="241"/>
                    <a:pt x="730" y="241"/>
                  </a:cubicBezTo>
                  <a:cubicBezTo>
                    <a:pt x="731" y="241"/>
                    <a:pt x="731" y="241"/>
                    <a:pt x="731" y="241"/>
                  </a:cubicBezTo>
                  <a:cubicBezTo>
                    <a:pt x="732" y="242"/>
                    <a:pt x="732" y="242"/>
                    <a:pt x="732" y="242"/>
                  </a:cubicBezTo>
                  <a:cubicBezTo>
                    <a:pt x="733" y="242"/>
                    <a:pt x="733" y="242"/>
                    <a:pt x="733" y="242"/>
                  </a:cubicBezTo>
                  <a:cubicBezTo>
                    <a:pt x="733" y="241"/>
                    <a:pt x="733" y="241"/>
                    <a:pt x="733" y="241"/>
                  </a:cubicBezTo>
                  <a:cubicBezTo>
                    <a:pt x="731" y="241"/>
                    <a:pt x="731" y="241"/>
                    <a:pt x="731" y="241"/>
                  </a:cubicBezTo>
                  <a:cubicBezTo>
                    <a:pt x="731" y="240"/>
                    <a:pt x="731" y="240"/>
                    <a:pt x="731" y="240"/>
                  </a:cubicBezTo>
                  <a:cubicBezTo>
                    <a:pt x="729" y="240"/>
                    <a:pt x="729" y="240"/>
                    <a:pt x="729" y="240"/>
                  </a:cubicBezTo>
                  <a:cubicBezTo>
                    <a:pt x="729" y="239"/>
                    <a:pt x="729" y="239"/>
                    <a:pt x="729" y="239"/>
                  </a:cubicBezTo>
                  <a:cubicBezTo>
                    <a:pt x="727" y="239"/>
                    <a:pt x="727" y="239"/>
                    <a:pt x="727" y="239"/>
                  </a:cubicBezTo>
                  <a:cubicBezTo>
                    <a:pt x="727" y="239"/>
                    <a:pt x="727" y="239"/>
                    <a:pt x="727" y="239"/>
                  </a:cubicBezTo>
                  <a:close/>
                  <a:moveTo>
                    <a:pt x="715" y="237"/>
                  </a:moveTo>
                  <a:cubicBezTo>
                    <a:pt x="716" y="237"/>
                    <a:pt x="716" y="237"/>
                    <a:pt x="716" y="237"/>
                  </a:cubicBezTo>
                  <a:cubicBezTo>
                    <a:pt x="717" y="237"/>
                    <a:pt x="717" y="237"/>
                    <a:pt x="717" y="237"/>
                  </a:cubicBezTo>
                  <a:cubicBezTo>
                    <a:pt x="718" y="237"/>
                    <a:pt x="718" y="237"/>
                    <a:pt x="718" y="237"/>
                  </a:cubicBezTo>
                  <a:cubicBezTo>
                    <a:pt x="717" y="238"/>
                    <a:pt x="717" y="238"/>
                    <a:pt x="717" y="238"/>
                  </a:cubicBezTo>
                  <a:cubicBezTo>
                    <a:pt x="719" y="239"/>
                    <a:pt x="719" y="239"/>
                    <a:pt x="719" y="239"/>
                  </a:cubicBezTo>
                  <a:cubicBezTo>
                    <a:pt x="719" y="239"/>
                    <a:pt x="719" y="239"/>
                    <a:pt x="719" y="239"/>
                  </a:cubicBezTo>
                  <a:cubicBezTo>
                    <a:pt x="720" y="240"/>
                    <a:pt x="720" y="240"/>
                    <a:pt x="720" y="240"/>
                  </a:cubicBezTo>
                  <a:cubicBezTo>
                    <a:pt x="721" y="240"/>
                    <a:pt x="721" y="240"/>
                    <a:pt x="721" y="240"/>
                  </a:cubicBezTo>
                  <a:cubicBezTo>
                    <a:pt x="721" y="240"/>
                    <a:pt x="721" y="240"/>
                    <a:pt x="721" y="240"/>
                  </a:cubicBezTo>
                  <a:cubicBezTo>
                    <a:pt x="722" y="241"/>
                    <a:pt x="722" y="241"/>
                    <a:pt x="722" y="241"/>
                  </a:cubicBezTo>
                  <a:cubicBezTo>
                    <a:pt x="724" y="241"/>
                    <a:pt x="724" y="241"/>
                    <a:pt x="724" y="241"/>
                  </a:cubicBezTo>
                  <a:cubicBezTo>
                    <a:pt x="724" y="241"/>
                    <a:pt x="724" y="241"/>
                    <a:pt x="724" y="241"/>
                  </a:cubicBezTo>
                  <a:cubicBezTo>
                    <a:pt x="723" y="240"/>
                    <a:pt x="723" y="240"/>
                    <a:pt x="723" y="240"/>
                  </a:cubicBezTo>
                  <a:cubicBezTo>
                    <a:pt x="722" y="239"/>
                    <a:pt x="722" y="239"/>
                    <a:pt x="722" y="239"/>
                  </a:cubicBezTo>
                  <a:cubicBezTo>
                    <a:pt x="720" y="238"/>
                    <a:pt x="720" y="238"/>
                    <a:pt x="720" y="238"/>
                  </a:cubicBezTo>
                  <a:cubicBezTo>
                    <a:pt x="720" y="237"/>
                    <a:pt x="720" y="237"/>
                    <a:pt x="720" y="237"/>
                  </a:cubicBezTo>
                  <a:cubicBezTo>
                    <a:pt x="719" y="237"/>
                    <a:pt x="719" y="237"/>
                    <a:pt x="719" y="237"/>
                  </a:cubicBezTo>
                  <a:cubicBezTo>
                    <a:pt x="718" y="236"/>
                    <a:pt x="718" y="236"/>
                    <a:pt x="718" y="236"/>
                  </a:cubicBezTo>
                  <a:cubicBezTo>
                    <a:pt x="718" y="235"/>
                    <a:pt x="718" y="235"/>
                    <a:pt x="718" y="235"/>
                  </a:cubicBezTo>
                  <a:cubicBezTo>
                    <a:pt x="718" y="235"/>
                    <a:pt x="718" y="235"/>
                    <a:pt x="718" y="235"/>
                  </a:cubicBezTo>
                  <a:cubicBezTo>
                    <a:pt x="717" y="235"/>
                    <a:pt x="717" y="235"/>
                    <a:pt x="717" y="235"/>
                  </a:cubicBezTo>
                  <a:cubicBezTo>
                    <a:pt x="717" y="235"/>
                    <a:pt x="717" y="235"/>
                    <a:pt x="717" y="235"/>
                  </a:cubicBezTo>
                  <a:cubicBezTo>
                    <a:pt x="716" y="235"/>
                    <a:pt x="716" y="235"/>
                    <a:pt x="716" y="235"/>
                  </a:cubicBezTo>
                  <a:cubicBezTo>
                    <a:pt x="715" y="236"/>
                    <a:pt x="715" y="236"/>
                    <a:pt x="715" y="236"/>
                  </a:cubicBezTo>
                  <a:cubicBezTo>
                    <a:pt x="715" y="237"/>
                    <a:pt x="715" y="237"/>
                    <a:pt x="715" y="237"/>
                  </a:cubicBezTo>
                  <a:close/>
                  <a:moveTo>
                    <a:pt x="687" y="289"/>
                  </a:moveTo>
                  <a:cubicBezTo>
                    <a:pt x="688" y="289"/>
                    <a:pt x="688" y="289"/>
                    <a:pt x="688" y="289"/>
                  </a:cubicBezTo>
                  <a:cubicBezTo>
                    <a:pt x="688" y="289"/>
                    <a:pt x="688" y="289"/>
                    <a:pt x="688" y="289"/>
                  </a:cubicBezTo>
                  <a:cubicBezTo>
                    <a:pt x="688" y="288"/>
                    <a:pt x="688" y="288"/>
                    <a:pt x="688" y="288"/>
                  </a:cubicBezTo>
                  <a:cubicBezTo>
                    <a:pt x="687" y="287"/>
                    <a:pt x="687" y="287"/>
                    <a:pt x="687" y="287"/>
                  </a:cubicBezTo>
                  <a:cubicBezTo>
                    <a:pt x="687" y="288"/>
                    <a:pt x="687" y="288"/>
                    <a:pt x="687" y="288"/>
                  </a:cubicBezTo>
                  <a:cubicBezTo>
                    <a:pt x="687" y="288"/>
                    <a:pt x="687" y="288"/>
                    <a:pt x="687" y="288"/>
                  </a:cubicBezTo>
                  <a:cubicBezTo>
                    <a:pt x="687" y="289"/>
                    <a:pt x="687" y="289"/>
                    <a:pt x="687" y="289"/>
                  </a:cubicBezTo>
                  <a:close/>
                  <a:moveTo>
                    <a:pt x="681" y="288"/>
                  </a:moveTo>
                  <a:cubicBezTo>
                    <a:pt x="681" y="289"/>
                    <a:pt x="681" y="289"/>
                    <a:pt x="681" y="289"/>
                  </a:cubicBezTo>
                  <a:cubicBezTo>
                    <a:pt x="682" y="289"/>
                    <a:pt x="682" y="289"/>
                    <a:pt x="682" y="289"/>
                  </a:cubicBezTo>
                  <a:cubicBezTo>
                    <a:pt x="683" y="289"/>
                    <a:pt x="683" y="289"/>
                    <a:pt x="683" y="289"/>
                  </a:cubicBezTo>
                  <a:cubicBezTo>
                    <a:pt x="683" y="288"/>
                    <a:pt x="683" y="288"/>
                    <a:pt x="683" y="288"/>
                  </a:cubicBezTo>
                  <a:cubicBezTo>
                    <a:pt x="682" y="287"/>
                    <a:pt x="682" y="287"/>
                    <a:pt x="682" y="287"/>
                  </a:cubicBezTo>
                  <a:cubicBezTo>
                    <a:pt x="681" y="288"/>
                    <a:pt x="681" y="288"/>
                    <a:pt x="681" y="288"/>
                  </a:cubicBezTo>
                  <a:close/>
                  <a:moveTo>
                    <a:pt x="685" y="296"/>
                  </a:moveTo>
                  <a:cubicBezTo>
                    <a:pt x="685" y="296"/>
                    <a:pt x="685" y="296"/>
                    <a:pt x="685" y="296"/>
                  </a:cubicBezTo>
                  <a:cubicBezTo>
                    <a:pt x="685" y="295"/>
                    <a:pt x="685" y="295"/>
                    <a:pt x="685" y="295"/>
                  </a:cubicBezTo>
                  <a:cubicBezTo>
                    <a:pt x="685" y="294"/>
                    <a:pt x="685" y="294"/>
                    <a:pt x="685" y="294"/>
                  </a:cubicBezTo>
                  <a:cubicBezTo>
                    <a:pt x="686" y="294"/>
                    <a:pt x="686" y="294"/>
                    <a:pt x="686" y="294"/>
                  </a:cubicBezTo>
                  <a:cubicBezTo>
                    <a:pt x="687" y="293"/>
                    <a:pt x="687" y="293"/>
                    <a:pt x="687" y="293"/>
                  </a:cubicBezTo>
                  <a:cubicBezTo>
                    <a:pt x="687" y="292"/>
                    <a:pt x="687" y="292"/>
                    <a:pt x="687" y="292"/>
                  </a:cubicBezTo>
                  <a:cubicBezTo>
                    <a:pt x="687" y="291"/>
                    <a:pt x="687" y="291"/>
                    <a:pt x="687" y="291"/>
                  </a:cubicBezTo>
                  <a:cubicBezTo>
                    <a:pt x="687" y="291"/>
                    <a:pt x="687" y="291"/>
                    <a:pt x="687" y="291"/>
                  </a:cubicBezTo>
                  <a:cubicBezTo>
                    <a:pt x="687" y="290"/>
                    <a:pt x="687" y="290"/>
                    <a:pt x="687" y="290"/>
                  </a:cubicBezTo>
                  <a:cubicBezTo>
                    <a:pt x="685" y="288"/>
                    <a:pt x="685" y="288"/>
                    <a:pt x="685" y="288"/>
                  </a:cubicBezTo>
                  <a:cubicBezTo>
                    <a:pt x="685" y="289"/>
                    <a:pt x="685" y="289"/>
                    <a:pt x="685" y="289"/>
                  </a:cubicBezTo>
                  <a:cubicBezTo>
                    <a:pt x="685" y="291"/>
                    <a:pt x="685" y="291"/>
                    <a:pt x="685" y="291"/>
                  </a:cubicBezTo>
                  <a:cubicBezTo>
                    <a:pt x="685" y="292"/>
                    <a:pt x="685" y="292"/>
                    <a:pt x="685" y="292"/>
                  </a:cubicBezTo>
                  <a:cubicBezTo>
                    <a:pt x="684" y="292"/>
                    <a:pt x="684" y="292"/>
                    <a:pt x="684" y="292"/>
                  </a:cubicBezTo>
                  <a:cubicBezTo>
                    <a:pt x="684" y="293"/>
                    <a:pt x="684" y="293"/>
                    <a:pt x="684" y="293"/>
                  </a:cubicBezTo>
                  <a:cubicBezTo>
                    <a:pt x="683" y="293"/>
                    <a:pt x="683" y="293"/>
                    <a:pt x="683" y="293"/>
                  </a:cubicBezTo>
                  <a:cubicBezTo>
                    <a:pt x="683" y="293"/>
                    <a:pt x="683" y="293"/>
                    <a:pt x="683" y="293"/>
                  </a:cubicBezTo>
                  <a:cubicBezTo>
                    <a:pt x="684" y="294"/>
                    <a:pt x="684" y="294"/>
                    <a:pt x="684" y="294"/>
                  </a:cubicBezTo>
                  <a:cubicBezTo>
                    <a:pt x="684" y="295"/>
                    <a:pt x="684" y="295"/>
                    <a:pt x="684" y="295"/>
                  </a:cubicBezTo>
                  <a:cubicBezTo>
                    <a:pt x="683" y="295"/>
                    <a:pt x="683" y="295"/>
                    <a:pt x="683" y="295"/>
                  </a:cubicBezTo>
                  <a:cubicBezTo>
                    <a:pt x="683" y="296"/>
                    <a:pt x="683" y="296"/>
                    <a:pt x="683" y="296"/>
                  </a:cubicBezTo>
                  <a:cubicBezTo>
                    <a:pt x="684" y="296"/>
                    <a:pt x="684" y="296"/>
                    <a:pt x="684" y="296"/>
                  </a:cubicBezTo>
                  <a:cubicBezTo>
                    <a:pt x="685" y="296"/>
                    <a:pt x="685" y="296"/>
                    <a:pt x="685" y="296"/>
                  </a:cubicBezTo>
                  <a:close/>
                  <a:moveTo>
                    <a:pt x="684" y="302"/>
                  </a:moveTo>
                  <a:cubicBezTo>
                    <a:pt x="684" y="302"/>
                    <a:pt x="684" y="302"/>
                    <a:pt x="684" y="302"/>
                  </a:cubicBezTo>
                  <a:cubicBezTo>
                    <a:pt x="684" y="301"/>
                    <a:pt x="684" y="301"/>
                    <a:pt x="684" y="301"/>
                  </a:cubicBezTo>
                  <a:cubicBezTo>
                    <a:pt x="684" y="300"/>
                    <a:pt x="684" y="300"/>
                    <a:pt x="684" y="300"/>
                  </a:cubicBezTo>
                  <a:cubicBezTo>
                    <a:pt x="683" y="300"/>
                    <a:pt x="683" y="300"/>
                    <a:pt x="683" y="300"/>
                  </a:cubicBezTo>
                  <a:cubicBezTo>
                    <a:pt x="683" y="301"/>
                    <a:pt x="683" y="301"/>
                    <a:pt x="683" y="301"/>
                  </a:cubicBezTo>
                  <a:cubicBezTo>
                    <a:pt x="683" y="302"/>
                    <a:pt x="683" y="302"/>
                    <a:pt x="683" y="302"/>
                  </a:cubicBezTo>
                  <a:cubicBezTo>
                    <a:pt x="684" y="302"/>
                    <a:pt x="684" y="302"/>
                    <a:pt x="684" y="302"/>
                  </a:cubicBezTo>
                  <a:close/>
                  <a:moveTo>
                    <a:pt x="684" y="304"/>
                  </a:moveTo>
                  <a:cubicBezTo>
                    <a:pt x="684" y="304"/>
                    <a:pt x="684" y="304"/>
                    <a:pt x="684" y="304"/>
                  </a:cubicBezTo>
                  <a:cubicBezTo>
                    <a:pt x="684" y="304"/>
                    <a:pt x="684" y="304"/>
                    <a:pt x="684" y="304"/>
                  </a:cubicBezTo>
                  <a:cubicBezTo>
                    <a:pt x="683" y="303"/>
                    <a:pt x="683" y="303"/>
                    <a:pt x="683" y="303"/>
                  </a:cubicBezTo>
                  <a:cubicBezTo>
                    <a:pt x="683" y="304"/>
                    <a:pt x="683" y="304"/>
                    <a:pt x="683" y="304"/>
                  </a:cubicBezTo>
                  <a:cubicBezTo>
                    <a:pt x="683" y="304"/>
                    <a:pt x="683" y="304"/>
                    <a:pt x="683" y="304"/>
                  </a:cubicBezTo>
                  <a:cubicBezTo>
                    <a:pt x="684" y="304"/>
                    <a:pt x="684" y="304"/>
                    <a:pt x="684" y="304"/>
                  </a:cubicBezTo>
                  <a:close/>
                  <a:moveTo>
                    <a:pt x="682" y="306"/>
                  </a:moveTo>
                  <a:cubicBezTo>
                    <a:pt x="682" y="306"/>
                    <a:pt x="682" y="306"/>
                    <a:pt x="682" y="306"/>
                  </a:cubicBezTo>
                  <a:cubicBezTo>
                    <a:pt x="682" y="305"/>
                    <a:pt x="682" y="305"/>
                    <a:pt x="682" y="305"/>
                  </a:cubicBezTo>
                  <a:cubicBezTo>
                    <a:pt x="681" y="305"/>
                    <a:pt x="681" y="305"/>
                    <a:pt x="681" y="305"/>
                  </a:cubicBezTo>
                  <a:cubicBezTo>
                    <a:pt x="681" y="306"/>
                    <a:pt x="681" y="306"/>
                    <a:pt x="681" y="306"/>
                  </a:cubicBezTo>
                  <a:cubicBezTo>
                    <a:pt x="682" y="306"/>
                    <a:pt x="682" y="306"/>
                    <a:pt x="682" y="306"/>
                  </a:cubicBezTo>
                  <a:close/>
                  <a:moveTo>
                    <a:pt x="683" y="308"/>
                  </a:moveTo>
                  <a:cubicBezTo>
                    <a:pt x="683" y="308"/>
                    <a:pt x="683" y="308"/>
                    <a:pt x="683" y="308"/>
                  </a:cubicBezTo>
                  <a:cubicBezTo>
                    <a:pt x="683" y="308"/>
                    <a:pt x="683" y="308"/>
                    <a:pt x="683" y="308"/>
                  </a:cubicBezTo>
                  <a:cubicBezTo>
                    <a:pt x="683" y="307"/>
                    <a:pt x="683" y="307"/>
                    <a:pt x="683" y="307"/>
                  </a:cubicBezTo>
                  <a:cubicBezTo>
                    <a:pt x="683" y="306"/>
                    <a:pt x="683" y="306"/>
                    <a:pt x="683" y="306"/>
                  </a:cubicBezTo>
                  <a:cubicBezTo>
                    <a:pt x="683" y="307"/>
                    <a:pt x="683" y="307"/>
                    <a:pt x="683" y="307"/>
                  </a:cubicBezTo>
                  <a:cubicBezTo>
                    <a:pt x="683" y="308"/>
                    <a:pt x="683" y="308"/>
                    <a:pt x="683" y="308"/>
                  </a:cubicBezTo>
                  <a:close/>
                  <a:moveTo>
                    <a:pt x="681" y="315"/>
                  </a:moveTo>
                  <a:cubicBezTo>
                    <a:pt x="682" y="314"/>
                    <a:pt x="682" y="314"/>
                    <a:pt x="682" y="314"/>
                  </a:cubicBezTo>
                  <a:cubicBezTo>
                    <a:pt x="681" y="314"/>
                    <a:pt x="681" y="314"/>
                    <a:pt x="681" y="314"/>
                  </a:cubicBezTo>
                  <a:cubicBezTo>
                    <a:pt x="681" y="314"/>
                    <a:pt x="681" y="314"/>
                    <a:pt x="681" y="314"/>
                  </a:cubicBezTo>
                  <a:cubicBezTo>
                    <a:pt x="681" y="315"/>
                    <a:pt x="681" y="315"/>
                    <a:pt x="681" y="315"/>
                  </a:cubicBezTo>
                  <a:close/>
                  <a:moveTo>
                    <a:pt x="681" y="318"/>
                  </a:moveTo>
                  <a:cubicBezTo>
                    <a:pt x="681" y="317"/>
                    <a:pt x="681" y="317"/>
                    <a:pt x="681" y="317"/>
                  </a:cubicBezTo>
                  <a:cubicBezTo>
                    <a:pt x="681" y="317"/>
                    <a:pt x="681" y="317"/>
                    <a:pt x="681" y="317"/>
                  </a:cubicBezTo>
                  <a:cubicBezTo>
                    <a:pt x="680" y="317"/>
                    <a:pt x="680" y="317"/>
                    <a:pt x="680" y="317"/>
                  </a:cubicBezTo>
                  <a:cubicBezTo>
                    <a:pt x="681" y="318"/>
                    <a:pt x="681" y="318"/>
                    <a:pt x="681" y="318"/>
                  </a:cubicBezTo>
                  <a:close/>
                  <a:moveTo>
                    <a:pt x="680" y="319"/>
                  </a:moveTo>
                  <a:cubicBezTo>
                    <a:pt x="681" y="320"/>
                    <a:pt x="681" y="320"/>
                    <a:pt x="681" y="320"/>
                  </a:cubicBezTo>
                  <a:cubicBezTo>
                    <a:pt x="681" y="319"/>
                    <a:pt x="681" y="319"/>
                    <a:pt x="681" y="319"/>
                  </a:cubicBezTo>
                  <a:cubicBezTo>
                    <a:pt x="680" y="319"/>
                    <a:pt x="680" y="319"/>
                    <a:pt x="680" y="319"/>
                  </a:cubicBezTo>
                  <a:close/>
                  <a:moveTo>
                    <a:pt x="679" y="321"/>
                  </a:moveTo>
                  <a:cubicBezTo>
                    <a:pt x="680" y="321"/>
                    <a:pt x="680" y="321"/>
                    <a:pt x="680" y="321"/>
                  </a:cubicBezTo>
                  <a:cubicBezTo>
                    <a:pt x="680" y="321"/>
                    <a:pt x="680" y="321"/>
                    <a:pt x="680" y="321"/>
                  </a:cubicBezTo>
                  <a:cubicBezTo>
                    <a:pt x="680" y="321"/>
                    <a:pt x="680" y="321"/>
                    <a:pt x="680" y="321"/>
                  </a:cubicBezTo>
                  <a:cubicBezTo>
                    <a:pt x="680" y="320"/>
                    <a:pt x="680" y="320"/>
                    <a:pt x="680" y="320"/>
                  </a:cubicBezTo>
                  <a:cubicBezTo>
                    <a:pt x="679" y="321"/>
                    <a:pt x="679" y="321"/>
                    <a:pt x="679" y="321"/>
                  </a:cubicBezTo>
                  <a:close/>
                  <a:moveTo>
                    <a:pt x="679" y="325"/>
                  </a:moveTo>
                  <a:cubicBezTo>
                    <a:pt x="679" y="324"/>
                    <a:pt x="679" y="324"/>
                    <a:pt x="679" y="324"/>
                  </a:cubicBezTo>
                  <a:cubicBezTo>
                    <a:pt x="679" y="323"/>
                    <a:pt x="679" y="323"/>
                    <a:pt x="679" y="323"/>
                  </a:cubicBezTo>
                  <a:cubicBezTo>
                    <a:pt x="679" y="323"/>
                    <a:pt x="679" y="323"/>
                    <a:pt x="679" y="323"/>
                  </a:cubicBezTo>
                  <a:cubicBezTo>
                    <a:pt x="679" y="324"/>
                    <a:pt x="679" y="324"/>
                    <a:pt x="679" y="324"/>
                  </a:cubicBezTo>
                  <a:cubicBezTo>
                    <a:pt x="678" y="325"/>
                    <a:pt x="678" y="325"/>
                    <a:pt x="678" y="325"/>
                  </a:cubicBezTo>
                  <a:cubicBezTo>
                    <a:pt x="679" y="325"/>
                    <a:pt x="679" y="325"/>
                    <a:pt x="679" y="325"/>
                  </a:cubicBezTo>
                  <a:close/>
                  <a:moveTo>
                    <a:pt x="669" y="336"/>
                  </a:moveTo>
                  <a:cubicBezTo>
                    <a:pt x="669" y="337"/>
                    <a:pt x="669" y="337"/>
                    <a:pt x="669" y="337"/>
                  </a:cubicBezTo>
                  <a:cubicBezTo>
                    <a:pt x="671" y="336"/>
                    <a:pt x="671" y="336"/>
                    <a:pt x="671" y="336"/>
                  </a:cubicBezTo>
                  <a:cubicBezTo>
                    <a:pt x="671" y="334"/>
                    <a:pt x="671" y="334"/>
                    <a:pt x="671" y="334"/>
                  </a:cubicBezTo>
                  <a:cubicBezTo>
                    <a:pt x="672" y="334"/>
                    <a:pt x="672" y="334"/>
                    <a:pt x="672" y="334"/>
                  </a:cubicBezTo>
                  <a:cubicBezTo>
                    <a:pt x="672" y="333"/>
                    <a:pt x="672" y="333"/>
                    <a:pt x="672" y="333"/>
                  </a:cubicBezTo>
                  <a:cubicBezTo>
                    <a:pt x="672" y="332"/>
                    <a:pt x="672" y="332"/>
                    <a:pt x="672" y="332"/>
                  </a:cubicBezTo>
                  <a:cubicBezTo>
                    <a:pt x="674" y="330"/>
                    <a:pt x="674" y="330"/>
                    <a:pt x="674" y="330"/>
                  </a:cubicBezTo>
                  <a:cubicBezTo>
                    <a:pt x="673" y="331"/>
                    <a:pt x="673" y="331"/>
                    <a:pt x="673" y="331"/>
                  </a:cubicBezTo>
                  <a:cubicBezTo>
                    <a:pt x="672" y="331"/>
                    <a:pt x="672" y="331"/>
                    <a:pt x="672" y="331"/>
                  </a:cubicBezTo>
                  <a:cubicBezTo>
                    <a:pt x="671" y="332"/>
                    <a:pt x="671" y="332"/>
                    <a:pt x="671" y="332"/>
                  </a:cubicBezTo>
                  <a:cubicBezTo>
                    <a:pt x="671" y="332"/>
                    <a:pt x="671" y="332"/>
                    <a:pt x="671" y="332"/>
                  </a:cubicBezTo>
                  <a:cubicBezTo>
                    <a:pt x="671" y="333"/>
                    <a:pt x="671" y="333"/>
                    <a:pt x="671" y="333"/>
                  </a:cubicBezTo>
                  <a:cubicBezTo>
                    <a:pt x="670" y="334"/>
                    <a:pt x="670" y="334"/>
                    <a:pt x="670" y="334"/>
                  </a:cubicBezTo>
                  <a:cubicBezTo>
                    <a:pt x="670" y="334"/>
                    <a:pt x="670" y="334"/>
                    <a:pt x="670" y="334"/>
                  </a:cubicBezTo>
                  <a:cubicBezTo>
                    <a:pt x="669" y="335"/>
                    <a:pt x="669" y="335"/>
                    <a:pt x="669" y="335"/>
                  </a:cubicBezTo>
                  <a:cubicBezTo>
                    <a:pt x="669" y="336"/>
                    <a:pt x="669" y="336"/>
                    <a:pt x="669" y="336"/>
                  </a:cubicBezTo>
                  <a:close/>
                  <a:moveTo>
                    <a:pt x="658" y="348"/>
                  </a:moveTo>
                  <a:cubicBezTo>
                    <a:pt x="659" y="347"/>
                    <a:pt x="659" y="347"/>
                    <a:pt x="659" y="347"/>
                  </a:cubicBezTo>
                  <a:cubicBezTo>
                    <a:pt x="659" y="346"/>
                    <a:pt x="659" y="346"/>
                    <a:pt x="659" y="346"/>
                  </a:cubicBezTo>
                  <a:cubicBezTo>
                    <a:pt x="660" y="346"/>
                    <a:pt x="660" y="346"/>
                    <a:pt x="660" y="346"/>
                  </a:cubicBezTo>
                  <a:cubicBezTo>
                    <a:pt x="660" y="344"/>
                    <a:pt x="660" y="344"/>
                    <a:pt x="660" y="344"/>
                  </a:cubicBezTo>
                  <a:cubicBezTo>
                    <a:pt x="660" y="344"/>
                    <a:pt x="660" y="344"/>
                    <a:pt x="660" y="344"/>
                  </a:cubicBezTo>
                  <a:cubicBezTo>
                    <a:pt x="660" y="343"/>
                    <a:pt x="660" y="343"/>
                    <a:pt x="660" y="343"/>
                  </a:cubicBezTo>
                  <a:cubicBezTo>
                    <a:pt x="661" y="343"/>
                    <a:pt x="661" y="343"/>
                    <a:pt x="661" y="343"/>
                  </a:cubicBezTo>
                  <a:cubicBezTo>
                    <a:pt x="661" y="343"/>
                    <a:pt x="661" y="343"/>
                    <a:pt x="661" y="343"/>
                  </a:cubicBezTo>
                  <a:cubicBezTo>
                    <a:pt x="662" y="343"/>
                    <a:pt x="662" y="343"/>
                    <a:pt x="662" y="343"/>
                  </a:cubicBezTo>
                  <a:cubicBezTo>
                    <a:pt x="663" y="341"/>
                    <a:pt x="663" y="341"/>
                    <a:pt x="663" y="341"/>
                  </a:cubicBezTo>
                  <a:cubicBezTo>
                    <a:pt x="664" y="340"/>
                    <a:pt x="664" y="340"/>
                    <a:pt x="664" y="340"/>
                  </a:cubicBezTo>
                  <a:cubicBezTo>
                    <a:pt x="665" y="340"/>
                    <a:pt x="665" y="340"/>
                    <a:pt x="665" y="340"/>
                  </a:cubicBezTo>
                  <a:cubicBezTo>
                    <a:pt x="666" y="339"/>
                    <a:pt x="666" y="339"/>
                    <a:pt x="666" y="339"/>
                  </a:cubicBezTo>
                  <a:cubicBezTo>
                    <a:pt x="666" y="338"/>
                    <a:pt x="666" y="338"/>
                    <a:pt x="666" y="338"/>
                  </a:cubicBezTo>
                  <a:cubicBezTo>
                    <a:pt x="666" y="337"/>
                    <a:pt x="666" y="337"/>
                    <a:pt x="666" y="337"/>
                  </a:cubicBezTo>
                  <a:cubicBezTo>
                    <a:pt x="665" y="338"/>
                    <a:pt x="665" y="338"/>
                    <a:pt x="665" y="338"/>
                  </a:cubicBezTo>
                  <a:cubicBezTo>
                    <a:pt x="664" y="339"/>
                    <a:pt x="664" y="339"/>
                    <a:pt x="664" y="339"/>
                  </a:cubicBezTo>
                  <a:cubicBezTo>
                    <a:pt x="664" y="340"/>
                    <a:pt x="664" y="340"/>
                    <a:pt x="664" y="340"/>
                  </a:cubicBezTo>
                  <a:cubicBezTo>
                    <a:pt x="663" y="340"/>
                    <a:pt x="663" y="340"/>
                    <a:pt x="663" y="340"/>
                  </a:cubicBezTo>
                  <a:cubicBezTo>
                    <a:pt x="662" y="340"/>
                    <a:pt x="662" y="340"/>
                    <a:pt x="662" y="340"/>
                  </a:cubicBezTo>
                  <a:cubicBezTo>
                    <a:pt x="662" y="340"/>
                    <a:pt x="662" y="340"/>
                    <a:pt x="662" y="340"/>
                  </a:cubicBezTo>
                  <a:cubicBezTo>
                    <a:pt x="661" y="339"/>
                    <a:pt x="661" y="339"/>
                    <a:pt x="661" y="339"/>
                  </a:cubicBezTo>
                  <a:cubicBezTo>
                    <a:pt x="661" y="339"/>
                    <a:pt x="661" y="339"/>
                    <a:pt x="661" y="339"/>
                  </a:cubicBezTo>
                  <a:cubicBezTo>
                    <a:pt x="661" y="340"/>
                    <a:pt x="661" y="340"/>
                    <a:pt x="661" y="340"/>
                  </a:cubicBezTo>
                  <a:cubicBezTo>
                    <a:pt x="661" y="341"/>
                    <a:pt x="661" y="341"/>
                    <a:pt x="661" y="341"/>
                  </a:cubicBezTo>
                  <a:cubicBezTo>
                    <a:pt x="661" y="341"/>
                    <a:pt x="661" y="341"/>
                    <a:pt x="661" y="341"/>
                  </a:cubicBezTo>
                  <a:cubicBezTo>
                    <a:pt x="660" y="342"/>
                    <a:pt x="660" y="342"/>
                    <a:pt x="660" y="342"/>
                  </a:cubicBezTo>
                  <a:cubicBezTo>
                    <a:pt x="659" y="342"/>
                    <a:pt x="659" y="342"/>
                    <a:pt x="659" y="342"/>
                  </a:cubicBezTo>
                  <a:cubicBezTo>
                    <a:pt x="659" y="343"/>
                    <a:pt x="659" y="343"/>
                    <a:pt x="659" y="343"/>
                  </a:cubicBezTo>
                  <a:cubicBezTo>
                    <a:pt x="659" y="344"/>
                    <a:pt x="659" y="344"/>
                    <a:pt x="659" y="344"/>
                  </a:cubicBezTo>
                  <a:cubicBezTo>
                    <a:pt x="658" y="344"/>
                    <a:pt x="658" y="344"/>
                    <a:pt x="658" y="344"/>
                  </a:cubicBezTo>
                  <a:cubicBezTo>
                    <a:pt x="658" y="345"/>
                    <a:pt x="658" y="345"/>
                    <a:pt x="658" y="345"/>
                  </a:cubicBezTo>
                  <a:cubicBezTo>
                    <a:pt x="659" y="345"/>
                    <a:pt x="659" y="345"/>
                    <a:pt x="659" y="345"/>
                  </a:cubicBezTo>
                  <a:cubicBezTo>
                    <a:pt x="658" y="346"/>
                    <a:pt x="658" y="346"/>
                    <a:pt x="658" y="346"/>
                  </a:cubicBezTo>
                  <a:cubicBezTo>
                    <a:pt x="658" y="347"/>
                    <a:pt x="658" y="347"/>
                    <a:pt x="658" y="347"/>
                  </a:cubicBezTo>
                  <a:cubicBezTo>
                    <a:pt x="658" y="348"/>
                    <a:pt x="658" y="348"/>
                    <a:pt x="658" y="348"/>
                  </a:cubicBezTo>
                  <a:close/>
                  <a:moveTo>
                    <a:pt x="654" y="354"/>
                  </a:moveTo>
                  <a:cubicBezTo>
                    <a:pt x="654" y="354"/>
                    <a:pt x="654" y="353"/>
                    <a:pt x="654" y="353"/>
                  </a:cubicBezTo>
                  <a:cubicBezTo>
                    <a:pt x="654" y="351"/>
                    <a:pt x="654" y="351"/>
                    <a:pt x="654" y="351"/>
                  </a:cubicBezTo>
                  <a:cubicBezTo>
                    <a:pt x="655" y="350"/>
                    <a:pt x="655" y="350"/>
                    <a:pt x="655" y="350"/>
                  </a:cubicBezTo>
                  <a:cubicBezTo>
                    <a:pt x="656" y="349"/>
                    <a:pt x="656" y="349"/>
                    <a:pt x="656" y="349"/>
                  </a:cubicBezTo>
                  <a:cubicBezTo>
                    <a:pt x="656" y="348"/>
                    <a:pt x="656" y="348"/>
                    <a:pt x="656" y="348"/>
                  </a:cubicBezTo>
                  <a:cubicBezTo>
                    <a:pt x="656" y="348"/>
                    <a:pt x="656" y="348"/>
                    <a:pt x="656" y="348"/>
                  </a:cubicBezTo>
                  <a:cubicBezTo>
                    <a:pt x="655" y="348"/>
                    <a:pt x="655" y="348"/>
                    <a:pt x="655" y="348"/>
                  </a:cubicBezTo>
                  <a:cubicBezTo>
                    <a:pt x="655" y="348"/>
                    <a:pt x="655" y="348"/>
                    <a:pt x="655" y="348"/>
                  </a:cubicBezTo>
                  <a:cubicBezTo>
                    <a:pt x="654" y="348"/>
                    <a:pt x="654" y="348"/>
                    <a:pt x="654" y="348"/>
                  </a:cubicBezTo>
                  <a:cubicBezTo>
                    <a:pt x="654" y="348"/>
                    <a:pt x="654" y="348"/>
                    <a:pt x="654" y="348"/>
                  </a:cubicBezTo>
                  <a:cubicBezTo>
                    <a:pt x="653" y="349"/>
                    <a:pt x="653" y="349"/>
                    <a:pt x="653" y="349"/>
                  </a:cubicBezTo>
                  <a:cubicBezTo>
                    <a:pt x="653" y="350"/>
                    <a:pt x="653" y="350"/>
                    <a:pt x="653" y="350"/>
                  </a:cubicBezTo>
                  <a:cubicBezTo>
                    <a:pt x="653" y="352"/>
                    <a:pt x="653" y="352"/>
                    <a:pt x="653" y="352"/>
                  </a:cubicBezTo>
                  <a:cubicBezTo>
                    <a:pt x="652" y="353"/>
                    <a:pt x="652" y="353"/>
                    <a:pt x="652" y="353"/>
                  </a:cubicBezTo>
                  <a:cubicBezTo>
                    <a:pt x="653" y="353"/>
                    <a:pt x="653" y="353"/>
                    <a:pt x="653" y="353"/>
                  </a:cubicBezTo>
                  <a:cubicBezTo>
                    <a:pt x="654" y="354"/>
                    <a:pt x="654" y="354"/>
                    <a:pt x="654" y="354"/>
                  </a:cubicBezTo>
                  <a:close/>
                  <a:moveTo>
                    <a:pt x="12" y="273"/>
                  </a:moveTo>
                  <a:cubicBezTo>
                    <a:pt x="12" y="273"/>
                    <a:pt x="11" y="274"/>
                    <a:pt x="11" y="274"/>
                  </a:cubicBezTo>
                  <a:cubicBezTo>
                    <a:pt x="12" y="274"/>
                    <a:pt x="12" y="274"/>
                    <a:pt x="12" y="274"/>
                  </a:cubicBezTo>
                  <a:cubicBezTo>
                    <a:pt x="13" y="274"/>
                    <a:pt x="13" y="274"/>
                    <a:pt x="13" y="274"/>
                  </a:cubicBezTo>
                  <a:lnTo>
                    <a:pt x="12" y="273"/>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2" name="Freeform 69"/>
            <p:cNvSpPr>
              <a:spLocks noEditPoints="1"/>
            </p:cNvSpPr>
            <p:nvPr/>
          </p:nvSpPr>
          <p:spPr bwMode="auto">
            <a:xfrm>
              <a:off x="15645917" y="-1442437"/>
              <a:ext cx="183886" cy="299303"/>
            </a:xfrm>
            <a:custGeom>
              <a:avLst/>
              <a:gdLst>
                <a:gd name="T0" fmla="*/ 3 w 49"/>
                <a:gd name="T1" fmla="*/ 46 h 80"/>
                <a:gd name="T2" fmla="*/ 12 w 49"/>
                <a:gd name="T3" fmla="*/ 46 h 80"/>
                <a:gd name="T4" fmla="*/ 11 w 49"/>
                <a:gd name="T5" fmla="*/ 50 h 80"/>
                <a:gd name="T6" fmla="*/ 35 w 49"/>
                <a:gd name="T7" fmla="*/ 0 h 80"/>
                <a:gd name="T8" fmla="*/ 34 w 49"/>
                <a:gd name="T9" fmla="*/ 1 h 80"/>
                <a:gd name="T10" fmla="*/ 33 w 49"/>
                <a:gd name="T11" fmla="*/ 3 h 80"/>
                <a:gd name="T12" fmla="*/ 45 w 49"/>
                <a:gd name="T13" fmla="*/ 69 h 80"/>
                <a:gd name="T14" fmla="*/ 33 w 49"/>
                <a:gd name="T15" fmla="*/ 75 h 80"/>
                <a:gd name="T16" fmla="*/ 6 w 49"/>
                <a:gd name="T17" fmla="*/ 33 h 80"/>
                <a:gd name="T18" fmla="*/ 9 w 49"/>
                <a:gd name="T19" fmla="*/ 30 h 80"/>
                <a:gd name="T20" fmla="*/ 24 w 49"/>
                <a:gd name="T21" fmla="*/ 16 h 80"/>
                <a:gd name="T22" fmla="*/ 23 w 49"/>
                <a:gd name="T23" fmla="*/ 18 h 80"/>
                <a:gd name="T24" fmla="*/ 10 w 49"/>
                <a:gd name="T25" fmla="*/ 21 h 80"/>
                <a:gd name="T26" fmla="*/ 7 w 49"/>
                <a:gd name="T27" fmla="*/ 23 h 80"/>
                <a:gd name="T28" fmla="*/ 4 w 49"/>
                <a:gd name="T29" fmla="*/ 27 h 80"/>
                <a:gd name="T30" fmla="*/ 5 w 49"/>
                <a:gd name="T31" fmla="*/ 28 h 80"/>
                <a:gd name="T32" fmla="*/ 9 w 49"/>
                <a:gd name="T33" fmla="*/ 27 h 80"/>
                <a:gd name="T34" fmla="*/ 10 w 49"/>
                <a:gd name="T35" fmla="*/ 28 h 80"/>
                <a:gd name="T36" fmla="*/ 12 w 49"/>
                <a:gd name="T37" fmla="*/ 34 h 80"/>
                <a:gd name="T38" fmla="*/ 11 w 49"/>
                <a:gd name="T39" fmla="*/ 38 h 80"/>
                <a:gd name="T40" fmla="*/ 15 w 49"/>
                <a:gd name="T41" fmla="*/ 42 h 80"/>
                <a:gd name="T42" fmla="*/ 16 w 49"/>
                <a:gd name="T43" fmla="*/ 51 h 80"/>
                <a:gd name="T44" fmla="*/ 15 w 49"/>
                <a:gd name="T45" fmla="*/ 79 h 80"/>
                <a:gd name="T46" fmla="*/ 22 w 49"/>
                <a:gd name="T47" fmla="*/ 78 h 80"/>
                <a:gd name="T48" fmla="*/ 29 w 49"/>
                <a:gd name="T49" fmla="*/ 75 h 80"/>
                <a:gd name="T50" fmla="*/ 37 w 49"/>
                <a:gd name="T51" fmla="*/ 74 h 80"/>
                <a:gd name="T52" fmla="*/ 46 w 49"/>
                <a:gd name="T53" fmla="*/ 72 h 80"/>
                <a:gd name="T54" fmla="*/ 44 w 49"/>
                <a:gd name="T55" fmla="*/ 69 h 80"/>
                <a:gd name="T56" fmla="*/ 45 w 49"/>
                <a:gd name="T57" fmla="*/ 66 h 80"/>
                <a:gd name="T58" fmla="*/ 48 w 49"/>
                <a:gd name="T59" fmla="*/ 64 h 80"/>
                <a:gd name="T60" fmla="*/ 40 w 49"/>
                <a:gd name="T61" fmla="*/ 59 h 80"/>
                <a:gd name="T62" fmla="*/ 37 w 49"/>
                <a:gd name="T63" fmla="*/ 53 h 80"/>
                <a:gd name="T64" fmla="*/ 38 w 49"/>
                <a:gd name="T65" fmla="*/ 50 h 80"/>
                <a:gd name="T66" fmla="*/ 30 w 49"/>
                <a:gd name="T67" fmla="*/ 40 h 80"/>
                <a:gd name="T68" fmla="*/ 21 w 49"/>
                <a:gd name="T69" fmla="*/ 37 h 80"/>
                <a:gd name="T70" fmla="*/ 23 w 49"/>
                <a:gd name="T71" fmla="*/ 34 h 80"/>
                <a:gd name="T72" fmla="*/ 29 w 49"/>
                <a:gd name="T73" fmla="*/ 28 h 80"/>
                <a:gd name="T74" fmla="*/ 22 w 49"/>
                <a:gd name="T75" fmla="*/ 25 h 80"/>
                <a:gd name="T76" fmla="*/ 20 w 49"/>
                <a:gd name="T77" fmla="*/ 23 h 80"/>
                <a:gd name="T78" fmla="*/ 20 w 49"/>
                <a:gd name="T79" fmla="*/ 19 h 80"/>
                <a:gd name="T80" fmla="*/ 15 w 49"/>
                <a:gd name="T81" fmla="*/ 20 h 80"/>
                <a:gd name="T82" fmla="*/ 13 w 49"/>
                <a:gd name="T83" fmla="*/ 24 h 80"/>
                <a:gd name="T84" fmla="*/ 12 w 49"/>
                <a:gd name="T85" fmla="*/ 26 h 80"/>
                <a:gd name="T86" fmla="*/ 13 w 49"/>
                <a:gd name="T87" fmla="*/ 28 h 80"/>
                <a:gd name="T88" fmla="*/ 11 w 49"/>
                <a:gd name="T89" fmla="*/ 31 h 80"/>
                <a:gd name="T90" fmla="*/ 12 w 49"/>
                <a:gd name="T91" fmla="*/ 34 h 80"/>
                <a:gd name="T92" fmla="*/ 12 w 49"/>
                <a:gd name="T93" fmla="*/ 38 h 80"/>
                <a:gd name="T94" fmla="*/ 13 w 49"/>
                <a:gd name="T95" fmla="*/ 39 h 80"/>
                <a:gd name="T96" fmla="*/ 16 w 49"/>
                <a:gd name="T97" fmla="*/ 36 h 80"/>
                <a:gd name="T98" fmla="*/ 15 w 49"/>
                <a:gd name="T99" fmla="*/ 45 h 80"/>
                <a:gd name="T100" fmla="*/ 20 w 49"/>
                <a:gd name="T101" fmla="*/ 46 h 80"/>
                <a:gd name="T102" fmla="*/ 26 w 49"/>
                <a:gd name="T103" fmla="*/ 50 h 80"/>
                <a:gd name="T104" fmla="*/ 25 w 49"/>
                <a:gd name="T105" fmla="*/ 56 h 80"/>
                <a:gd name="T106" fmla="*/ 16 w 49"/>
                <a:gd name="T107" fmla="*/ 60 h 80"/>
                <a:gd name="T108" fmla="*/ 18 w 49"/>
                <a:gd name="T109" fmla="*/ 64 h 80"/>
                <a:gd name="T110" fmla="*/ 15 w 49"/>
                <a:gd name="T111" fmla="*/ 68 h 80"/>
                <a:gd name="T112" fmla="*/ 22 w 49"/>
                <a:gd name="T113" fmla="*/ 69 h 80"/>
                <a:gd name="T114" fmla="*/ 24 w 49"/>
                <a:gd name="T115" fmla="*/ 72 h 80"/>
                <a:gd name="T116" fmla="*/ 15 w 49"/>
                <a:gd name="T117" fmla="*/ 76 h 80"/>
                <a:gd name="T118" fmla="*/ 14 w 49"/>
                <a:gd name="T1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 h="80">
                  <a:moveTo>
                    <a:pt x="9" y="51"/>
                  </a:moveTo>
                  <a:cubicBezTo>
                    <a:pt x="8" y="51"/>
                    <a:pt x="8" y="51"/>
                    <a:pt x="8" y="51"/>
                  </a:cubicBezTo>
                  <a:cubicBezTo>
                    <a:pt x="7" y="51"/>
                    <a:pt x="7" y="51"/>
                    <a:pt x="7" y="51"/>
                  </a:cubicBezTo>
                  <a:cubicBezTo>
                    <a:pt x="6" y="49"/>
                    <a:pt x="6" y="49"/>
                    <a:pt x="6" y="49"/>
                  </a:cubicBezTo>
                  <a:cubicBezTo>
                    <a:pt x="5" y="48"/>
                    <a:pt x="5" y="48"/>
                    <a:pt x="5" y="48"/>
                  </a:cubicBezTo>
                  <a:cubicBezTo>
                    <a:pt x="4" y="48"/>
                    <a:pt x="4" y="48"/>
                    <a:pt x="4" y="48"/>
                  </a:cubicBezTo>
                  <a:cubicBezTo>
                    <a:pt x="4" y="50"/>
                    <a:pt x="4" y="50"/>
                    <a:pt x="4" y="50"/>
                  </a:cubicBezTo>
                  <a:cubicBezTo>
                    <a:pt x="3" y="50"/>
                    <a:pt x="3" y="50"/>
                    <a:pt x="3" y="50"/>
                  </a:cubicBezTo>
                  <a:cubicBezTo>
                    <a:pt x="0" y="48"/>
                    <a:pt x="0" y="48"/>
                    <a:pt x="0" y="48"/>
                  </a:cubicBezTo>
                  <a:cubicBezTo>
                    <a:pt x="2" y="46"/>
                    <a:pt x="2" y="46"/>
                    <a:pt x="2" y="46"/>
                  </a:cubicBezTo>
                  <a:cubicBezTo>
                    <a:pt x="3" y="46"/>
                    <a:pt x="3" y="46"/>
                    <a:pt x="3" y="46"/>
                  </a:cubicBezTo>
                  <a:cubicBezTo>
                    <a:pt x="3" y="45"/>
                    <a:pt x="3" y="45"/>
                    <a:pt x="3" y="45"/>
                  </a:cubicBezTo>
                  <a:cubicBezTo>
                    <a:pt x="4" y="44"/>
                    <a:pt x="4" y="44"/>
                    <a:pt x="4" y="44"/>
                  </a:cubicBezTo>
                  <a:cubicBezTo>
                    <a:pt x="4" y="44"/>
                    <a:pt x="4" y="44"/>
                    <a:pt x="4" y="44"/>
                  </a:cubicBezTo>
                  <a:cubicBezTo>
                    <a:pt x="5" y="44"/>
                    <a:pt x="5" y="44"/>
                    <a:pt x="5" y="44"/>
                  </a:cubicBezTo>
                  <a:cubicBezTo>
                    <a:pt x="6" y="43"/>
                    <a:pt x="6" y="43"/>
                    <a:pt x="6" y="43"/>
                  </a:cubicBezTo>
                  <a:cubicBezTo>
                    <a:pt x="6" y="43"/>
                    <a:pt x="6" y="43"/>
                    <a:pt x="6" y="43"/>
                  </a:cubicBezTo>
                  <a:cubicBezTo>
                    <a:pt x="8" y="43"/>
                    <a:pt x="8" y="43"/>
                    <a:pt x="8" y="43"/>
                  </a:cubicBezTo>
                  <a:cubicBezTo>
                    <a:pt x="9" y="43"/>
                    <a:pt x="9" y="43"/>
                    <a:pt x="9" y="43"/>
                  </a:cubicBezTo>
                  <a:cubicBezTo>
                    <a:pt x="10" y="43"/>
                    <a:pt x="10" y="43"/>
                    <a:pt x="10" y="43"/>
                  </a:cubicBezTo>
                  <a:cubicBezTo>
                    <a:pt x="10" y="44"/>
                    <a:pt x="10" y="44"/>
                    <a:pt x="10" y="44"/>
                  </a:cubicBezTo>
                  <a:cubicBezTo>
                    <a:pt x="12" y="46"/>
                    <a:pt x="12" y="46"/>
                    <a:pt x="12" y="46"/>
                  </a:cubicBezTo>
                  <a:cubicBezTo>
                    <a:pt x="11" y="47"/>
                    <a:pt x="11" y="47"/>
                    <a:pt x="11" y="47"/>
                  </a:cubicBezTo>
                  <a:cubicBezTo>
                    <a:pt x="12" y="47"/>
                    <a:pt x="12" y="47"/>
                    <a:pt x="12" y="47"/>
                  </a:cubicBezTo>
                  <a:cubicBezTo>
                    <a:pt x="13" y="49"/>
                    <a:pt x="13" y="49"/>
                    <a:pt x="13" y="49"/>
                  </a:cubicBezTo>
                  <a:cubicBezTo>
                    <a:pt x="12" y="47"/>
                    <a:pt x="12" y="47"/>
                    <a:pt x="12" y="47"/>
                  </a:cubicBezTo>
                  <a:cubicBezTo>
                    <a:pt x="12" y="47"/>
                    <a:pt x="12" y="47"/>
                    <a:pt x="12" y="47"/>
                  </a:cubicBezTo>
                  <a:cubicBezTo>
                    <a:pt x="12" y="48"/>
                    <a:pt x="12" y="48"/>
                    <a:pt x="12" y="48"/>
                  </a:cubicBezTo>
                  <a:cubicBezTo>
                    <a:pt x="12" y="49"/>
                    <a:pt x="12" y="49"/>
                    <a:pt x="12" y="49"/>
                  </a:cubicBezTo>
                  <a:cubicBezTo>
                    <a:pt x="12" y="49"/>
                    <a:pt x="12" y="49"/>
                    <a:pt x="12" y="49"/>
                  </a:cubicBezTo>
                  <a:cubicBezTo>
                    <a:pt x="12" y="50"/>
                    <a:pt x="12" y="50"/>
                    <a:pt x="12" y="50"/>
                  </a:cubicBezTo>
                  <a:cubicBezTo>
                    <a:pt x="11" y="50"/>
                    <a:pt x="11" y="50"/>
                    <a:pt x="11" y="50"/>
                  </a:cubicBezTo>
                  <a:cubicBezTo>
                    <a:pt x="11" y="50"/>
                    <a:pt x="11" y="50"/>
                    <a:pt x="11" y="50"/>
                  </a:cubicBezTo>
                  <a:cubicBezTo>
                    <a:pt x="10" y="51"/>
                    <a:pt x="10" y="51"/>
                    <a:pt x="10" y="51"/>
                  </a:cubicBezTo>
                  <a:cubicBezTo>
                    <a:pt x="9" y="51"/>
                    <a:pt x="9" y="51"/>
                    <a:pt x="9" y="51"/>
                  </a:cubicBezTo>
                  <a:cubicBezTo>
                    <a:pt x="9" y="51"/>
                    <a:pt x="9" y="51"/>
                    <a:pt x="9" y="51"/>
                  </a:cubicBezTo>
                  <a:cubicBezTo>
                    <a:pt x="9" y="51"/>
                    <a:pt x="9" y="51"/>
                    <a:pt x="9" y="51"/>
                  </a:cubicBezTo>
                  <a:close/>
                  <a:moveTo>
                    <a:pt x="33" y="7"/>
                  </a:moveTo>
                  <a:cubicBezTo>
                    <a:pt x="33" y="6"/>
                    <a:pt x="33" y="6"/>
                    <a:pt x="33" y="6"/>
                  </a:cubicBezTo>
                  <a:cubicBezTo>
                    <a:pt x="34" y="6"/>
                    <a:pt x="34" y="6"/>
                    <a:pt x="34" y="6"/>
                  </a:cubicBezTo>
                  <a:cubicBezTo>
                    <a:pt x="33" y="7"/>
                    <a:pt x="33" y="7"/>
                    <a:pt x="33" y="7"/>
                  </a:cubicBezTo>
                  <a:close/>
                  <a:moveTo>
                    <a:pt x="35" y="1"/>
                  </a:moveTo>
                  <a:cubicBezTo>
                    <a:pt x="35" y="0"/>
                    <a:pt x="35" y="0"/>
                    <a:pt x="35" y="0"/>
                  </a:cubicBezTo>
                  <a:cubicBezTo>
                    <a:pt x="35" y="0"/>
                    <a:pt x="35" y="0"/>
                    <a:pt x="35" y="0"/>
                  </a:cubicBezTo>
                  <a:cubicBezTo>
                    <a:pt x="35" y="1"/>
                    <a:pt x="35" y="1"/>
                    <a:pt x="35" y="1"/>
                  </a:cubicBezTo>
                  <a:close/>
                  <a:moveTo>
                    <a:pt x="33" y="3"/>
                  </a:moveTo>
                  <a:cubicBezTo>
                    <a:pt x="33" y="2"/>
                    <a:pt x="33" y="2"/>
                    <a:pt x="33" y="2"/>
                  </a:cubicBezTo>
                  <a:cubicBezTo>
                    <a:pt x="32" y="2"/>
                    <a:pt x="32" y="2"/>
                    <a:pt x="32" y="2"/>
                  </a:cubicBezTo>
                  <a:cubicBezTo>
                    <a:pt x="32" y="3"/>
                    <a:pt x="32" y="3"/>
                    <a:pt x="32" y="3"/>
                  </a:cubicBezTo>
                  <a:cubicBezTo>
                    <a:pt x="32" y="3"/>
                    <a:pt x="33" y="3"/>
                    <a:pt x="33" y="3"/>
                  </a:cubicBezTo>
                  <a:close/>
                  <a:moveTo>
                    <a:pt x="34" y="2"/>
                  </a:moveTo>
                  <a:cubicBezTo>
                    <a:pt x="33" y="2"/>
                    <a:pt x="33" y="2"/>
                    <a:pt x="33" y="2"/>
                  </a:cubicBezTo>
                  <a:cubicBezTo>
                    <a:pt x="34" y="1"/>
                    <a:pt x="34" y="1"/>
                    <a:pt x="34" y="1"/>
                  </a:cubicBezTo>
                  <a:cubicBezTo>
                    <a:pt x="34" y="1"/>
                    <a:pt x="34" y="1"/>
                    <a:pt x="34" y="1"/>
                  </a:cubicBezTo>
                  <a:cubicBezTo>
                    <a:pt x="34" y="1"/>
                    <a:pt x="34" y="1"/>
                    <a:pt x="34" y="1"/>
                  </a:cubicBezTo>
                  <a:cubicBezTo>
                    <a:pt x="34" y="2"/>
                    <a:pt x="34" y="2"/>
                    <a:pt x="34" y="2"/>
                  </a:cubicBezTo>
                  <a:cubicBezTo>
                    <a:pt x="34" y="2"/>
                    <a:pt x="34" y="2"/>
                    <a:pt x="34" y="2"/>
                  </a:cubicBezTo>
                  <a:close/>
                  <a:moveTo>
                    <a:pt x="33" y="5"/>
                  </a:moveTo>
                  <a:cubicBezTo>
                    <a:pt x="33" y="5"/>
                    <a:pt x="33" y="5"/>
                    <a:pt x="33" y="5"/>
                  </a:cubicBezTo>
                  <a:cubicBezTo>
                    <a:pt x="32" y="5"/>
                    <a:pt x="32" y="5"/>
                    <a:pt x="32" y="5"/>
                  </a:cubicBezTo>
                  <a:cubicBezTo>
                    <a:pt x="31" y="4"/>
                    <a:pt x="31" y="4"/>
                    <a:pt x="31" y="4"/>
                  </a:cubicBezTo>
                  <a:cubicBezTo>
                    <a:pt x="32" y="4"/>
                    <a:pt x="32" y="4"/>
                    <a:pt x="32" y="4"/>
                  </a:cubicBezTo>
                  <a:cubicBezTo>
                    <a:pt x="33" y="4"/>
                    <a:pt x="33" y="4"/>
                    <a:pt x="33" y="4"/>
                  </a:cubicBezTo>
                  <a:cubicBezTo>
                    <a:pt x="33" y="3"/>
                    <a:pt x="33" y="3"/>
                    <a:pt x="33" y="3"/>
                  </a:cubicBezTo>
                  <a:cubicBezTo>
                    <a:pt x="33" y="3"/>
                    <a:pt x="33" y="3"/>
                    <a:pt x="33" y="3"/>
                  </a:cubicBezTo>
                  <a:cubicBezTo>
                    <a:pt x="33" y="3"/>
                    <a:pt x="33" y="3"/>
                    <a:pt x="33" y="3"/>
                  </a:cubicBezTo>
                  <a:cubicBezTo>
                    <a:pt x="34" y="3"/>
                    <a:pt x="34" y="3"/>
                    <a:pt x="34" y="3"/>
                  </a:cubicBezTo>
                  <a:cubicBezTo>
                    <a:pt x="35" y="3"/>
                    <a:pt x="35" y="3"/>
                    <a:pt x="35" y="3"/>
                  </a:cubicBezTo>
                  <a:cubicBezTo>
                    <a:pt x="34" y="4"/>
                    <a:pt x="34" y="4"/>
                    <a:pt x="34" y="4"/>
                  </a:cubicBezTo>
                  <a:cubicBezTo>
                    <a:pt x="34" y="4"/>
                    <a:pt x="34" y="4"/>
                    <a:pt x="34" y="4"/>
                  </a:cubicBezTo>
                  <a:cubicBezTo>
                    <a:pt x="34" y="5"/>
                    <a:pt x="34" y="5"/>
                    <a:pt x="34" y="5"/>
                  </a:cubicBezTo>
                  <a:cubicBezTo>
                    <a:pt x="34" y="6"/>
                    <a:pt x="34" y="6"/>
                    <a:pt x="34" y="6"/>
                  </a:cubicBezTo>
                  <a:cubicBezTo>
                    <a:pt x="33" y="5"/>
                    <a:pt x="33" y="5"/>
                    <a:pt x="33" y="5"/>
                  </a:cubicBezTo>
                  <a:close/>
                  <a:moveTo>
                    <a:pt x="44" y="69"/>
                  </a:moveTo>
                  <a:cubicBezTo>
                    <a:pt x="45" y="70"/>
                    <a:pt x="45" y="70"/>
                    <a:pt x="45" y="70"/>
                  </a:cubicBezTo>
                  <a:cubicBezTo>
                    <a:pt x="45" y="69"/>
                    <a:pt x="45" y="69"/>
                    <a:pt x="45" y="69"/>
                  </a:cubicBezTo>
                  <a:cubicBezTo>
                    <a:pt x="45" y="69"/>
                    <a:pt x="45" y="69"/>
                    <a:pt x="45" y="69"/>
                  </a:cubicBezTo>
                  <a:cubicBezTo>
                    <a:pt x="45" y="69"/>
                    <a:pt x="45" y="69"/>
                    <a:pt x="45" y="69"/>
                  </a:cubicBezTo>
                  <a:cubicBezTo>
                    <a:pt x="44" y="69"/>
                    <a:pt x="44" y="69"/>
                    <a:pt x="44" y="69"/>
                  </a:cubicBezTo>
                  <a:close/>
                  <a:moveTo>
                    <a:pt x="33" y="75"/>
                  </a:moveTo>
                  <a:cubicBezTo>
                    <a:pt x="34" y="74"/>
                    <a:pt x="34" y="74"/>
                    <a:pt x="34" y="74"/>
                  </a:cubicBezTo>
                  <a:cubicBezTo>
                    <a:pt x="35" y="75"/>
                    <a:pt x="35" y="75"/>
                    <a:pt x="35" y="75"/>
                  </a:cubicBezTo>
                  <a:cubicBezTo>
                    <a:pt x="35" y="75"/>
                    <a:pt x="35" y="75"/>
                    <a:pt x="35" y="75"/>
                  </a:cubicBezTo>
                  <a:cubicBezTo>
                    <a:pt x="35" y="75"/>
                    <a:pt x="35" y="75"/>
                    <a:pt x="35" y="75"/>
                  </a:cubicBezTo>
                  <a:cubicBezTo>
                    <a:pt x="35" y="76"/>
                    <a:pt x="35" y="76"/>
                    <a:pt x="35" y="76"/>
                  </a:cubicBezTo>
                  <a:cubicBezTo>
                    <a:pt x="34" y="76"/>
                    <a:pt x="34" y="76"/>
                    <a:pt x="34" y="76"/>
                  </a:cubicBezTo>
                  <a:cubicBezTo>
                    <a:pt x="33" y="75"/>
                    <a:pt x="33" y="75"/>
                    <a:pt x="33" y="75"/>
                  </a:cubicBezTo>
                  <a:cubicBezTo>
                    <a:pt x="33" y="75"/>
                    <a:pt x="33" y="75"/>
                    <a:pt x="33" y="75"/>
                  </a:cubicBezTo>
                  <a:close/>
                  <a:moveTo>
                    <a:pt x="15" y="38"/>
                  </a:moveTo>
                  <a:cubicBezTo>
                    <a:pt x="14" y="39"/>
                    <a:pt x="14" y="39"/>
                    <a:pt x="14" y="39"/>
                  </a:cubicBezTo>
                  <a:cubicBezTo>
                    <a:pt x="15" y="39"/>
                    <a:pt x="15" y="39"/>
                    <a:pt x="15" y="39"/>
                  </a:cubicBezTo>
                  <a:cubicBezTo>
                    <a:pt x="15" y="38"/>
                    <a:pt x="15" y="38"/>
                    <a:pt x="15" y="38"/>
                  </a:cubicBezTo>
                  <a:cubicBezTo>
                    <a:pt x="15" y="38"/>
                    <a:pt x="15" y="38"/>
                    <a:pt x="15" y="38"/>
                  </a:cubicBezTo>
                  <a:close/>
                  <a:moveTo>
                    <a:pt x="9" y="37"/>
                  </a:moveTo>
                  <a:cubicBezTo>
                    <a:pt x="10" y="36"/>
                    <a:pt x="10" y="36"/>
                    <a:pt x="10" y="36"/>
                  </a:cubicBezTo>
                  <a:cubicBezTo>
                    <a:pt x="10" y="37"/>
                    <a:pt x="10" y="37"/>
                    <a:pt x="10" y="37"/>
                  </a:cubicBezTo>
                  <a:cubicBezTo>
                    <a:pt x="9" y="37"/>
                    <a:pt x="9" y="37"/>
                    <a:pt x="9" y="37"/>
                  </a:cubicBezTo>
                  <a:close/>
                  <a:moveTo>
                    <a:pt x="6" y="34"/>
                  </a:moveTo>
                  <a:cubicBezTo>
                    <a:pt x="6" y="33"/>
                    <a:pt x="6" y="33"/>
                    <a:pt x="6" y="33"/>
                  </a:cubicBezTo>
                  <a:cubicBezTo>
                    <a:pt x="7" y="33"/>
                    <a:pt x="7" y="33"/>
                    <a:pt x="7" y="33"/>
                  </a:cubicBezTo>
                  <a:cubicBezTo>
                    <a:pt x="6" y="34"/>
                    <a:pt x="6" y="34"/>
                    <a:pt x="6" y="34"/>
                  </a:cubicBezTo>
                  <a:close/>
                  <a:moveTo>
                    <a:pt x="8" y="33"/>
                  </a:moveTo>
                  <a:cubicBezTo>
                    <a:pt x="8" y="32"/>
                    <a:pt x="8" y="32"/>
                    <a:pt x="8" y="32"/>
                  </a:cubicBezTo>
                  <a:cubicBezTo>
                    <a:pt x="8" y="33"/>
                    <a:pt x="8" y="33"/>
                    <a:pt x="8" y="33"/>
                  </a:cubicBezTo>
                  <a:cubicBezTo>
                    <a:pt x="8" y="33"/>
                    <a:pt x="8" y="33"/>
                    <a:pt x="8" y="33"/>
                  </a:cubicBezTo>
                  <a:close/>
                  <a:moveTo>
                    <a:pt x="10" y="31"/>
                  </a:moveTo>
                  <a:cubicBezTo>
                    <a:pt x="10" y="31"/>
                    <a:pt x="10" y="31"/>
                    <a:pt x="10" y="31"/>
                  </a:cubicBezTo>
                  <a:cubicBezTo>
                    <a:pt x="10" y="31"/>
                    <a:pt x="10" y="31"/>
                    <a:pt x="10" y="31"/>
                  </a:cubicBezTo>
                  <a:cubicBezTo>
                    <a:pt x="10" y="31"/>
                    <a:pt x="10" y="31"/>
                    <a:pt x="10" y="31"/>
                  </a:cubicBezTo>
                  <a:close/>
                  <a:moveTo>
                    <a:pt x="9" y="30"/>
                  </a:moveTo>
                  <a:cubicBezTo>
                    <a:pt x="9" y="31"/>
                    <a:pt x="9" y="31"/>
                    <a:pt x="9" y="31"/>
                  </a:cubicBezTo>
                  <a:cubicBezTo>
                    <a:pt x="10" y="30"/>
                    <a:pt x="10" y="30"/>
                    <a:pt x="10" y="30"/>
                  </a:cubicBezTo>
                  <a:cubicBezTo>
                    <a:pt x="9" y="30"/>
                    <a:pt x="9" y="30"/>
                    <a:pt x="9" y="30"/>
                  </a:cubicBezTo>
                  <a:cubicBezTo>
                    <a:pt x="9" y="30"/>
                    <a:pt x="9" y="30"/>
                    <a:pt x="9" y="30"/>
                  </a:cubicBezTo>
                  <a:close/>
                  <a:moveTo>
                    <a:pt x="23" y="15"/>
                  </a:moveTo>
                  <a:cubicBezTo>
                    <a:pt x="24" y="15"/>
                    <a:pt x="24" y="15"/>
                    <a:pt x="24" y="15"/>
                  </a:cubicBezTo>
                  <a:cubicBezTo>
                    <a:pt x="24" y="15"/>
                    <a:pt x="24" y="15"/>
                    <a:pt x="24" y="15"/>
                  </a:cubicBezTo>
                  <a:cubicBezTo>
                    <a:pt x="23" y="15"/>
                    <a:pt x="23" y="15"/>
                    <a:pt x="23" y="15"/>
                  </a:cubicBezTo>
                  <a:close/>
                  <a:moveTo>
                    <a:pt x="22" y="15"/>
                  </a:moveTo>
                  <a:cubicBezTo>
                    <a:pt x="23" y="15"/>
                    <a:pt x="23" y="15"/>
                    <a:pt x="23" y="15"/>
                  </a:cubicBezTo>
                  <a:cubicBezTo>
                    <a:pt x="24" y="16"/>
                    <a:pt x="24" y="16"/>
                    <a:pt x="24" y="16"/>
                  </a:cubicBezTo>
                  <a:cubicBezTo>
                    <a:pt x="23" y="16"/>
                    <a:pt x="23" y="16"/>
                    <a:pt x="23" y="16"/>
                  </a:cubicBezTo>
                  <a:cubicBezTo>
                    <a:pt x="24" y="16"/>
                    <a:pt x="24" y="16"/>
                    <a:pt x="24" y="16"/>
                  </a:cubicBezTo>
                  <a:cubicBezTo>
                    <a:pt x="24" y="17"/>
                    <a:pt x="24" y="17"/>
                    <a:pt x="24" y="17"/>
                  </a:cubicBezTo>
                  <a:cubicBezTo>
                    <a:pt x="24" y="16"/>
                    <a:pt x="24" y="16"/>
                    <a:pt x="24" y="16"/>
                  </a:cubicBezTo>
                  <a:cubicBezTo>
                    <a:pt x="23" y="16"/>
                    <a:pt x="23" y="16"/>
                    <a:pt x="23" y="16"/>
                  </a:cubicBezTo>
                  <a:cubicBezTo>
                    <a:pt x="23" y="16"/>
                    <a:pt x="23" y="16"/>
                    <a:pt x="23" y="16"/>
                  </a:cubicBezTo>
                  <a:cubicBezTo>
                    <a:pt x="23" y="16"/>
                    <a:pt x="23" y="16"/>
                    <a:pt x="23" y="16"/>
                  </a:cubicBezTo>
                  <a:cubicBezTo>
                    <a:pt x="22" y="16"/>
                    <a:pt x="22" y="16"/>
                    <a:pt x="22" y="16"/>
                  </a:cubicBezTo>
                  <a:cubicBezTo>
                    <a:pt x="22" y="15"/>
                    <a:pt x="22" y="15"/>
                    <a:pt x="22" y="15"/>
                  </a:cubicBezTo>
                  <a:close/>
                  <a:moveTo>
                    <a:pt x="22" y="17"/>
                  </a:moveTo>
                  <a:cubicBezTo>
                    <a:pt x="23" y="18"/>
                    <a:pt x="23" y="18"/>
                    <a:pt x="23" y="18"/>
                  </a:cubicBezTo>
                  <a:cubicBezTo>
                    <a:pt x="23" y="17"/>
                    <a:pt x="23" y="17"/>
                    <a:pt x="23" y="17"/>
                  </a:cubicBezTo>
                  <a:cubicBezTo>
                    <a:pt x="23" y="17"/>
                    <a:pt x="23" y="17"/>
                    <a:pt x="23" y="17"/>
                  </a:cubicBezTo>
                  <a:cubicBezTo>
                    <a:pt x="22" y="17"/>
                    <a:pt x="22" y="17"/>
                    <a:pt x="22" y="17"/>
                  </a:cubicBezTo>
                  <a:close/>
                  <a:moveTo>
                    <a:pt x="6" y="23"/>
                  </a:moveTo>
                  <a:cubicBezTo>
                    <a:pt x="7" y="22"/>
                    <a:pt x="7" y="22"/>
                    <a:pt x="7" y="22"/>
                  </a:cubicBezTo>
                  <a:cubicBezTo>
                    <a:pt x="6" y="22"/>
                    <a:pt x="6" y="22"/>
                    <a:pt x="6" y="22"/>
                  </a:cubicBezTo>
                  <a:cubicBezTo>
                    <a:pt x="7" y="21"/>
                    <a:pt x="7" y="21"/>
                    <a:pt x="7" y="21"/>
                  </a:cubicBezTo>
                  <a:cubicBezTo>
                    <a:pt x="8" y="22"/>
                    <a:pt x="8" y="22"/>
                    <a:pt x="8" y="22"/>
                  </a:cubicBezTo>
                  <a:cubicBezTo>
                    <a:pt x="7" y="21"/>
                    <a:pt x="7" y="21"/>
                    <a:pt x="7" y="21"/>
                  </a:cubicBezTo>
                  <a:cubicBezTo>
                    <a:pt x="10" y="19"/>
                    <a:pt x="10" y="19"/>
                    <a:pt x="10" y="19"/>
                  </a:cubicBezTo>
                  <a:cubicBezTo>
                    <a:pt x="10" y="21"/>
                    <a:pt x="10" y="21"/>
                    <a:pt x="10" y="21"/>
                  </a:cubicBezTo>
                  <a:cubicBezTo>
                    <a:pt x="9" y="21"/>
                    <a:pt x="9" y="21"/>
                    <a:pt x="9" y="21"/>
                  </a:cubicBezTo>
                  <a:cubicBezTo>
                    <a:pt x="9" y="22"/>
                    <a:pt x="9" y="22"/>
                    <a:pt x="9" y="22"/>
                  </a:cubicBezTo>
                  <a:cubicBezTo>
                    <a:pt x="9" y="22"/>
                    <a:pt x="9" y="22"/>
                    <a:pt x="9" y="22"/>
                  </a:cubicBezTo>
                  <a:cubicBezTo>
                    <a:pt x="8" y="23"/>
                    <a:pt x="8" y="23"/>
                    <a:pt x="8" y="23"/>
                  </a:cubicBezTo>
                  <a:cubicBezTo>
                    <a:pt x="8" y="23"/>
                    <a:pt x="8" y="23"/>
                    <a:pt x="8" y="23"/>
                  </a:cubicBezTo>
                  <a:cubicBezTo>
                    <a:pt x="7" y="23"/>
                    <a:pt x="7" y="23"/>
                    <a:pt x="7" y="23"/>
                  </a:cubicBezTo>
                  <a:cubicBezTo>
                    <a:pt x="6" y="23"/>
                    <a:pt x="6" y="23"/>
                    <a:pt x="6" y="23"/>
                  </a:cubicBezTo>
                  <a:close/>
                  <a:moveTo>
                    <a:pt x="6" y="24"/>
                  </a:moveTo>
                  <a:cubicBezTo>
                    <a:pt x="7" y="25"/>
                    <a:pt x="7" y="25"/>
                    <a:pt x="7" y="25"/>
                  </a:cubicBezTo>
                  <a:cubicBezTo>
                    <a:pt x="8" y="24"/>
                    <a:pt x="8" y="24"/>
                    <a:pt x="8" y="24"/>
                  </a:cubicBezTo>
                  <a:cubicBezTo>
                    <a:pt x="7" y="23"/>
                    <a:pt x="7" y="23"/>
                    <a:pt x="7" y="23"/>
                  </a:cubicBezTo>
                  <a:cubicBezTo>
                    <a:pt x="7" y="24"/>
                    <a:pt x="7" y="24"/>
                    <a:pt x="7" y="24"/>
                  </a:cubicBezTo>
                  <a:cubicBezTo>
                    <a:pt x="6" y="24"/>
                    <a:pt x="6" y="24"/>
                    <a:pt x="6" y="24"/>
                  </a:cubicBezTo>
                  <a:cubicBezTo>
                    <a:pt x="6" y="24"/>
                    <a:pt x="6" y="24"/>
                    <a:pt x="6" y="24"/>
                  </a:cubicBezTo>
                  <a:close/>
                  <a:moveTo>
                    <a:pt x="6" y="26"/>
                  </a:moveTo>
                  <a:cubicBezTo>
                    <a:pt x="5" y="26"/>
                    <a:pt x="5" y="26"/>
                    <a:pt x="5" y="26"/>
                  </a:cubicBezTo>
                  <a:cubicBezTo>
                    <a:pt x="4" y="25"/>
                    <a:pt x="4" y="25"/>
                    <a:pt x="4" y="25"/>
                  </a:cubicBezTo>
                  <a:cubicBezTo>
                    <a:pt x="4" y="25"/>
                    <a:pt x="4" y="25"/>
                    <a:pt x="4" y="25"/>
                  </a:cubicBezTo>
                  <a:cubicBezTo>
                    <a:pt x="6" y="25"/>
                    <a:pt x="6" y="25"/>
                    <a:pt x="6" y="25"/>
                  </a:cubicBezTo>
                  <a:cubicBezTo>
                    <a:pt x="6" y="26"/>
                    <a:pt x="6" y="26"/>
                    <a:pt x="6" y="26"/>
                  </a:cubicBezTo>
                  <a:close/>
                  <a:moveTo>
                    <a:pt x="5" y="27"/>
                  </a:moveTo>
                  <a:cubicBezTo>
                    <a:pt x="4" y="27"/>
                    <a:pt x="4" y="27"/>
                    <a:pt x="4" y="27"/>
                  </a:cubicBezTo>
                  <a:cubicBezTo>
                    <a:pt x="4" y="26"/>
                    <a:pt x="4" y="26"/>
                    <a:pt x="4" y="26"/>
                  </a:cubicBezTo>
                  <a:cubicBezTo>
                    <a:pt x="5" y="26"/>
                    <a:pt x="5" y="26"/>
                    <a:pt x="5" y="26"/>
                  </a:cubicBezTo>
                  <a:cubicBezTo>
                    <a:pt x="5" y="27"/>
                    <a:pt x="5" y="27"/>
                    <a:pt x="5" y="27"/>
                  </a:cubicBezTo>
                  <a:close/>
                  <a:moveTo>
                    <a:pt x="4" y="29"/>
                  </a:moveTo>
                  <a:cubicBezTo>
                    <a:pt x="4" y="30"/>
                    <a:pt x="4" y="30"/>
                    <a:pt x="4" y="30"/>
                  </a:cubicBezTo>
                  <a:cubicBezTo>
                    <a:pt x="4" y="31"/>
                    <a:pt x="4" y="31"/>
                    <a:pt x="4" y="31"/>
                  </a:cubicBezTo>
                  <a:cubicBezTo>
                    <a:pt x="4" y="30"/>
                    <a:pt x="4" y="30"/>
                    <a:pt x="4" y="30"/>
                  </a:cubicBezTo>
                  <a:cubicBezTo>
                    <a:pt x="4" y="29"/>
                    <a:pt x="4" y="29"/>
                    <a:pt x="4" y="29"/>
                  </a:cubicBezTo>
                  <a:close/>
                  <a:moveTo>
                    <a:pt x="5" y="29"/>
                  </a:moveTo>
                  <a:cubicBezTo>
                    <a:pt x="5" y="28"/>
                    <a:pt x="5" y="28"/>
                    <a:pt x="5" y="28"/>
                  </a:cubicBezTo>
                  <a:cubicBezTo>
                    <a:pt x="5" y="28"/>
                    <a:pt x="5" y="28"/>
                    <a:pt x="5" y="28"/>
                  </a:cubicBezTo>
                  <a:cubicBezTo>
                    <a:pt x="5" y="27"/>
                    <a:pt x="5" y="27"/>
                    <a:pt x="5" y="27"/>
                  </a:cubicBezTo>
                  <a:cubicBezTo>
                    <a:pt x="5" y="27"/>
                    <a:pt x="5" y="27"/>
                    <a:pt x="5" y="27"/>
                  </a:cubicBezTo>
                  <a:cubicBezTo>
                    <a:pt x="5" y="28"/>
                    <a:pt x="5" y="28"/>
                    <a:pt x="5" y="28"/>
                  </a:cubicBezTo>
                  <a:cubicBezTo>
                    <a:pt x="4" y="28"/>
                    <a:pt x="4" y="28"/>
                    <a:pt x="4" y="28"/>
                  </a:cubicBezTo>
                  <a:cubicBezTo>
                    <a:pt x="4" y="29"/>
                    <a:pt x="4" y="29"/>
                    <a:pt x="4" y="29"/>
                  </a:cubicBezTo>
                  <a:cubicBezTo>
                    <a:pt x="5" y="29"/>
                    <a:pt x="5" y="29"/>
                    <a:pt x="5" y="29"/>
                  </a:cubicBezTo>
                  <a:close/>
                  <a:moveTo>
                    <a:pt x="11" y="30"/>
                  </a:moveTo>
                  <a:cubicBezTo>
                    <a:pt x="11" y="29"/>
                    <a:pt x="11" y="29"/>
                    <a:pt x="11" y="29"/>
                  </a:cubicBezTo>
                  <a:cubicBezTo>
                    <a:pt x="9" y="29"/>
                    <a:pt x="9" y="29"/>
                    <a:pt x="9" y="29"/>
                  </a:cubicBezTo>
                  <a:cubicBezTo>
                    <a:pt x="9" y="28"/>
                    <a:pt x="9" y="28"/>
                    <a:pt x="9" y="28"/>
                  </a:cubicBezTo>
                  <a:cubicBezTo>
                    <a:pt x="9" y="27"/>
                    <a:pt x="9" y="27"/>
                    <a:pt x="9" y="27"/>
                  </a:cubicBezTo>
                  <a:cubicBezTo>
                    <a:pt x="8" y="27"/>
                    <a:pt x="8" y="27"/>
                    <a:pt x="8" y="27"/>
                  </a:cubicBezTo>
                  <a:cubicBezTo>
                    <a:pt x="8" y="27"/>
                    <a:pt x="8" y="27"/>
                    <a:pt x="8" y="27"/>
                  </a:cubicBezTo>
                  <a:cubicBezTo>
                    <a:pt x="7" y="27"/>
                    <a:pt x="7" y="27"/>
                    <a:pt x="7" y="27"/>
                  </a:cubicBezTo>
                  <a:cubicBezTo>
                    <a:pt x="8" y="26"/>
                    <a:pt x="8" y="26"/>
                    <a:pt x="8" y="26"/>
                  </a:cubicBezTo>
                  <a:cubicBezTo>
                    <a:pt x="8" y="27"/>
                    <a:pt x="8" y="27"/>
                    <a:pt x="8" y="27"/>
                  </a:cubicBezTo>
                  <a:cubicBezTo>
                    <a:pt x="8" y="26"/>
                    <a:pt x="8" y="26"/>
                    <a:pt x="8" y="26"/>
                  </a:cubicBezTo>
                  <a:cubicBezTo>
                    <a:pt x="9" y="26"/>
                    <a:pt x="9" y="26"/>
                    <a:pt x="9" y="26"/>
                  </a:cubicBezTo>
                  <a:cubicBezTo>
                    <a:pt x="9" y="25"/>
                    <a:pt x="9" y="25"/>
                    <a:pt x="9" y="25"/>
                  </a:cubicBezTo>
                  <a:cubicBezTo>
                    <a:pt x="10" y="25"/>
                    <a:pt x="10" y="25"/>
                    <a:pt x="10" y="25"/>
                  </a:cubicBezTo>
                  <a:cubicBezTo>
                    <a:pt x="10" y="26"/>
                    <a:pt x="10" y="26"/>
                    <a:pt x="10" y="26"/>
                  </a:cubicBezTo>
                  <a:cubicBezTo>
                    <a:pt x="10" y="28"/>
                    <a:pt x="10" y="28"/>
                    <a:pt x="10" y="28"/>
                  </a:cubicBezTo>
                  <a:cubicBezTo>
                    <a:pt x="11" y="28"/>
                    <a:pt x="11" y="28"/>
                    <a:pt x="11" y="28"/>
                  </a:cubicBezTo>
                  <a:cubicBezTo>
                    <a:pt x="12" y="28"/>
                    <a:pt x="12" y="28"/>
                    <a:pt x="12" y="28"/>
                  </a:cubicBezTo>
                  <a:cubicBezTo>
                    <a:pt x="12" y="28"/>
                    <a:pt x="12" y="28"/>
                    <a:pt x="12" y="28"/>
                  </a:cubicBezTo>
                  <a:cubicBezTo>
                    <a:pt x="11" y="29"/>
                    <a:pt x="11" y="29"/>
                    <a:pt x="11" y="29"/>
                  </a:cubicBezTo>
                  <a:cubicBezTo>
                    <a:pt x="11" y="30"/>
                    <a:pt x="11" y="30"/>
                    <a:pt x="11" y="30"/>
                  </a:cubicBezTo>
                  <a:cubicBezTo>
                    <a:pt x="11" y="30"/>
                    <a:pt x="11" y="30"/>
                    <a:pt x="11" y="30"/>
                  </a:cubicBezTo>
                  <a:close/>
                  <a:moveTo>
                    <a:pt x="9" y="35"/>
                  </a:moveTo>
                  <a:cubicBezTo>
                    <a:pt x="11" y="35"/>
                    <a:pt x="11" y="35"/>
                    <a:pt x="11" y="35"/>
                  </a:cubicBezTo>
                  <a:cubicBezTo>
                    <a:pt x="11" y="35"/>
                    <a:pt x="11" y="35"/>
                    <a:pt x="11" y="35"/>
                  </a:cubicBezTo>
                  <a:cubicBezTo>
                    <a:pt x="12" y="34"/>
                    <a:pt x="12" y="34"/>
                    <a:pt x="12" y="34"/>
                  </a:cubicBezTo>
                  <a:cubicBezTo>
                    <a:pt x="12" y="34"/>
                    <a:pt x="12" y="34"/>
                    <a:pt x="12" y="34"/>
                  </a:cubicBezTo>
                  <a:cubicBezTo>
                    <a:pt x="11" y="33"/>
                    <a:pt x="11" y="33"/>
                    <a:pt x="11" y="33"/>
                  </a:cubicBezTo>
                  <a:cubicBezTo>
                    <a:pt x="10" y="33"/>
                    <a:pt x="10" y="33"/>
                    <a:pt x="10" y="33"/>
                  </a:cubicBezTo>
                  <a:cubicBezTo>
                    <a:pt x="9" y="33"/>
                    <a:pt x="9" y="33"/>
                    <a:pt x="9" y="33"/>
                  </a:cubicBezTo>
                  <a:cubicBezTo>
                    <a:pt x="10" y="34"/>
                    <a:pt x="10" y="34"/>
                    <a:pt x="10" y="34"/>
                  </a:cubicBezTo>
                  <a:cubicBezTo>
                    <a:pt x="10" y="34"/>
                    <a:pt x="10" y="34"/>
                    <a:pt x="10" y="34"/>
                  </a:cubicBezTo>
                  <a:cubicBezTo>
                    <a:pt x="10" y="35"/>
                    <a:pt x="10" y="35"/>
                    <a:pt x="10" y="35"/>
                  </a:cubicBezTo>
                  <a:cubicBezTo>
                    <a:pt x="9" y="35"/>
                    <a:pt x="9" y="35"/>
                    <a:pt x="9" y="35"/>
                  </a:cubicBezTo>
                  <a:close/>
                  <a:moveTo>
                    <a:pt x="10" y="39"/>
                  </a:moveTo>
                  <a:cubicBezTo>
                    <a:pt x="10" y="38"/>
                    <a:pt x="10" y="38"/>
                    <a:pt x="10" y="38"/>
                  </a:cubicBezTo>
                  <a:cubicBezTo>
                    <a:pt x="12" y="36"/>
                    <a:pt x="12" y="36"/>
                    <a:pt x="12" y="36"/>
                  </a:cubicBezTo>
                  <a:cubicBezTo>
                    <a:pt x="11" y="38"/>
                    <a:pt x="11" y="38"/>
                    <a:pt x="11" y="38"/>
                  </a:cubicBezTo>
                  <a:cubicBezTo>
                    <a:pt x="10" y="39"/>
                    <a:pt x="10" y="39"/>
                    <a:pt x="10" y="39"/>
                  </a:cubicBezTo>
                  <a:close/>
                  <a:moveTo>
                    <a:pt x="9" y="40"/>
                  </a:moveTo>
                  <a:cubicBezTo>
                    <a:pt x="10" y="39"/>
                    <a:pt x="10" y="39"/>
                    <a:pt x="10" y="39"/>
                  </a:cubicBezTo>
                  <a:cubicBezTo>
                    <a:pt x="10" y="38"/>
                    <a:pt x="10" y="38"/>
                    <a:pt x="10" y="38"/>
                  </a:cubicBezTo>
                  <a:cubicBezTo>
                    <a:pt x="8" y="38"/>
                    <a:pt x="8" y="38"/>
                    <a:pt x="8" y="38"/>
                  </a:cubicBezTo>
                  <a:cubicBezTo>
                    <a:pt x="8" y="40"/>
                    <a:pt x="8" y="40"/>
                    <a:pt x="8" y="40"/>
                  </a:cubicBezTo>
                  <a:cubicBezTo>
                    <a:pt x="9" y="39"/>
                    <a:pt x="9" y="39"/>
                    <a:pt x="9" y="39"/>
                  </a:cubicBezTo>
                  <a:cubicBezTo>
                    <a:pt x="9" y="40"/>
                    <a:pt x="9" y="40"/>
                    <a:pt x="9" y="40"/>
                  </a:cubicBezTo>
                  <a:close/>
                  <a:moveTo>
                    <a:pt x="13" y="40"/>
                  </a:moveTo>
                  <a:cubicBezTo>
                    <a:pt x="13" y="41"/>
                    <a:pt x="13" y="41"/>
                    <a:pt x="13" y="41"/>
                  </a:cubicBezTo>
                  <a:cubicBezTo>
                    <a:pt x="15" y="42"/>
                    <a:pt x="15" y="42"/>
                    <a:pt x="15" y="42"/>
                  </a:cubicBezTo>
                  <a:cubicBezTo>
                    <a:pt x="15" y="41"/>
                    <a:pt x="15" y="41"/>
                    <a:pt x="15" y="41"/>
                  </a:cubicBezTo>
                  <a:cubicBezTo>
                    <a:pt x="14" y="39"/>
                    <a:pt x="14" y="39"/>
                    <a:pt x="14" y="39"/>
                  </a:cubicBezTo>
                  <a:cubicBezTo>
                    <a:pt x="13" y="40"/>
                    <a:pt x="13" y="40"/>
                    <a:pt x="13" y="40"/>
                  </a:cubicBezTo>
                  <a:close/>
                  <a:moveTo>
                    <a:pt x="17" y="57"/>
                  </a:moveTo>
                  <a:cubicBezTo>
                    <a:pt x="18" y="57"/>
                    <a:pt x="18" y="57"/>
                    <a:pt x="18" y="57"/>
                  </a:cubicBezTo>
                  <a:cubicBezTo>
                    <a:pt x="20" y="56"/>
                    <a:pt x="20" y="56"/>
                    <a:pt x="20" y="56"/>
                  </a:cubicBezTo>
                  <a:cubicBezTo>
                    <a:pt x="19" y="56"/>
                    <a:pt x="19" y="56"/>
                    <a:pt x="19" y="56"/>
                  </a:cubicBezTo>
                  <a:cubicBezTo>
                    <a:pt x="18" y="56"/>
                    <a:pt x="18" y="56"/>
                    <a:pt x="18" y="56"/>
                  </a:cubicBezTo>
                  <a:cubicBezTo>
                    <a:pt x="17" y="56"/>
                    <a:pt x="17" y="56"/>
                    <a:pt x="17" y="56"/>
                  </a:cubicBezTo>
                  <a:cubicBezTo>
                    <a:pt x="17" y="56"/>
                    <a:pt x="17" y="57"/>
                    <a:pt x="17" y="57"/>
                  </a:cubicBezTo>
                  <a:close/>
                  <a:moveTo>
                    <a:pt x="16" y="51"/>
                  </a:moveTo>
                  <a:cubicBezTo>
                    <a:pt x="16" y="50"/>
                    <a:pt x="16" y="50"/>
                    <a:pt x="16" y="50"/>
                  </a:cubicBezTo>
                  <a:cubicBezTo>
                    <a:pt x="18" y="48"/>
                    <a:pt x="18" y="48"/>
                    <a:pt x="18" y="48"/>
                  </a:cubicBezTo>
                  <a:cubicBezTo>
                    <a:pt x="18" y="49"/>
                    <a:pt x="18" y="49"/>
                    <a:pt x="18" y="49"/>
                  </a:cubicBezTo>
                  <a:cubicBezTo>
                    <a:pt x="18" y="50"/>
                    <a:pt x="18" y="50"/>
                    <a:pt x="18" y="50"/>
                  </a:cubicBezTo>
                  <a:cubicBezTo>
                    <a:pt x="17" y="51"/>
                    <a:pt x="17" y="51"/>
                    <a:pt x="17" y="51"/>
                  </a:cubicBezTo>
                  <a:cubicBezTo>
                    <a:pt x="16" y="51"/>
                    <a:pt x="16" y="51"/>
                    <a:pt x="16" y="51"/>
                  </a:cubicBezTo>
                  <a:close/>
                  <a:moveTo>
                    <a:pt x="14" y="80"/>
                  </a:moveTo>
                  <a:cubicBezTo>
                    <a:pt x="14" y="80"/>
                    <a:pt x="14" y="80"/>
                    <a:pt x="14" y="80"/>
                  </a:cubicBezTo>
                  <a:cubicBezTo>
                    <a:pt x="14" y="79"/>
                    <a:pt x="14" y="79"/>
                    <a:pt x="14" y="79"/>
                  </a:cubicBezTo>
                  <a:cubicBezTo>
                    <a:pt x="15" y="79"/>
                    <a:pt x="15" y="79"/>
                    <a:pt x="15" y="79"/>
                  </a:cubicBezTo>
                  <a:cubicBezTo>
                    <a:pt x="15" y="79"/>
                    <a:pt x="15" y="79"/>
                    <a:pt x="15" y="79"/>
                  </a:cubicBezTo>
                  <a:cubicBezTo>
                    <a:pt x="16" y="78"/>
                    <a:pt x="16" y="78"/>
                    <a:pt x="16" y="78"/>
                  </a:cubicBezTo>
                  <a:cubicBezTo>
                    <a:pt x="16" y="78"/>
                    <a:pt x="16" y="78"/>
                    <a:pt x="16" y="78"/>
                  </a:cubicBezTo>
                  <a:cubicBezTo>
                    <a:pt x="16" y="78"/>
                    <a:pt x="16" y="78"/>
                    <a:pt x="16" y="78"/>
                  </a:cubicBezTo>
                  <a:cubicBezTo>
                    <a:pt x="17" y="78"/>
                    <a:pt x="17" y="78"/>
                    <a:pt x="17" y="78"/>
                  </a:cubicBezTo>
                  <a:cubicBezTo>
                    <a:pt x="18" y="77"/>
                    <a:pt x="18" y="77"/>
                    <a:pt x="18" y="77"/>
                  </a:cubicBezTo>
                  <a:cubicBezTo>
                    <a:pt x="19" y="78"/>
                    <a:pt x="19" y="78"/>
                    <a:pt x="19" y="78"/>
                  </a:cubicBezTo>
                  <a:cubicBezTo>
                    <a:pt x="19" y="77"/>
                    <a:pt x="19" y="77"/>
                    <a:pt x="19" y="77"/>
                  </a:cubicBezTo>
                  <a:cubicBezTo>
                    <a:pt x="20" y="78"/>
                    <a:pt x="20" y="78"/>
                    <a:pt x="20" y="78"/>
                  </a:cubicBezTo>
                  <a:cubicBezTo>
                    <a:pt x="20" y="78"/>
                    <a:pt x="20" y="78"/>
                    <a:pt x="20" y="78"/>
                  </a:cubicBezTo>
                  <a:cubicBezTo>
                    <a:pt x="21" y="78"/>
                    <a:pt x="21" y="78"/>
                    <a:pt x="21" y="78"/>
                  </a:cubicBezTo>
                  <a:cubicBezTo>
                    <a:pt x="22" y="78"/>
                    <a:pt x="22" y="78"/>
                    <a:pt x="22" y="78"/>
                  </a:cubicBezTo>
                  <a:cubicBezTo>
                    <a:pt x="22" y="78"/>
                    <a:pt x="22" y="78"/>
                    <a:pt x="22" y="78"/>
                  </a:cubicBezTo>
                  <a:cubicBezTo>
                    <a:pt x="23" y="78"/>
                    <a:pt x="23" y="78"/>
                    <a:pt x="23" y="78"/>
                  </a:cubicBezTo>
                  <a:cubicBezTo>
                    <a:pt x="23" y="77"/>
                    <a:pt x="23" y="77"/>
                    <a:pt x="23" y="77"/>
                  </a:cubicBezTo>
                  <a:cubicBezTo>
                    <a:pt x="23" y="76"/>
                    <a:pt x="23" y="76"/>
                    <a:pt x="23" y="76"/>
                  </a:cubicBezTo>
                  <a:cubicBezTo>
                    <a:pt x="23" y="76"/>
                    <a:pt x="23" y="76"/>
                    <a:pt x="23" y="76"/>
                  </a:cubicBezTo>
                  <a:cubicBezTo>
                    <a:pt x="24" y="76"/>
                    <a:pt x="24" y="76"/>
                    <a:pt x="24" y="76"/>
                  </a:cubicBezTo>
                  <a:cubicBezTo>
                    <a:pt x="24" y="75"/>
                    <a:pt x="24" y="75"/>
                    <a:pt x="24" y="75"/>
                  </a:cubicBezTo>
                  <a:cubicBezTo>
                    <a:pt x="26" y="75"/>
                    <a:pt x="26" y="75"/>
                    <a:pt x="26" y="75"/>
                  </a:cubicBezTo>
                  <a:cubicBezTo>
                    <a:pt x="27" y="75"/>
                    <a:pt x="27" y="75"/>
                    <a:pt x="27" y="75"/>
                  </a:cubicBezTo>
                  <a:cubicBezTo>
                    <a:pt x="28" y="76"/>
                    <a:pt x="28" y="76"/>
                    <a:pt x="28" y="76"/>
                  </a:cubicBezTo>
                  <a:cubicBezTo>
                    <a:pt x="29" y="75"/>
                    <a:pt x="29" y="75"/>
                    <a:pt x="29" y="75"/>
                  </a:cubicBezTo>
                  <a:cubicBezTo>
                    <a:pt x="30" y="75"/>
                    <a:pt x="30" y="75"/>
                    <a:pt x="30" y="75"/>
                  </a:cubicBezTo>
                  <a:cubicBezTo>
                    <a:pt x="31" y="76"/>
                    <a:pt x="31" y="76"/>
                    <a:pt x="31" y="76"/>
                  </a:cubicBezTo>
                  <a:cubicBezTo>
                    <a:pt x="31" y="75"/>
                    <a:pt x="31" y="75"/>
                    <a:pt x="31" y="75"/>
                  </a:cubicBezTo>
                  <a:cubicBezTo>
                    <a:pt x="32" y="74"/>
                    <a:pt x="32" y="74"/>
                    <a:pt x="32" y="74"/>
                  </a:cubicBezTo>
                  <a:cubicBezTo>
                    <a:pt x="33" y="75"/>
                    <a:pt x="33" y="75"/>
                    <a:pt x="33" y="75"/>
                  </a:cubicBezTo>
                  <a:cubicBezTo>
                    <a:pt x="34" y="74"/>
                    <a:pt x="34" y="74"/>
                    <a:pt x="34" y="74"/>
                  </a:cubicBezTo>
                  <a:cubicBezTo>
                    <a:pt x="35" y="74"/>
                    <a:pt x="35" y="74"/>
                    <a:pt x="35" y="74"/>
                  </a:cubicBezTo>
                  <a:cubicBezTo>
                    <a:pt x="35" y="74"/>
                    <a:pt x="35" y="74"/>
                    <a:pt x="35" y="74"/>
                  </a:cubicBezTo>
                  <a:cubicBezTo>
                    <a:pt x="36" y="74"/>
                    <a:pt x="36" y="74"/>
                    <a:pt x="36" y="74"/>
                  </a:cubicBezTo>
                  <a:cubicBezTo>
                    <a:pt x="36" y="74"/>
                    <a:pt x="36" y="74"/>
                    <a:pt x="36" y="74"/>
                  </a:cubicBezTo>
                  <a:cubicBezTo>
                    <a:pt x="37" y="74"/>
                    <a:pt x="37" y="74"/>
                    <a:pt x="37" y="74"/>
                  </a:cubicBezTo>
                  <a:cubicBezTo>
                    <a:pt x="38" y="74"/>
                    <a:pt x="38" y="74"/>
                    <a:pt x="38" y="74"/>
                  </a:cubicBezTo>
                  <a:cubicBezTo>
                    <a:pt x="40" y="74"/>
                    <a:pt x="40" y="74"/>
                    <a:pt x="40" y="74"/>
                  </a:cubicBezTo>
                  <a:cubicBezTo>
                    <a:pt x="41" y="74"/>
                    <a:pt x="41" y="74"/>
                    <a:pt x="41" y="74"/>
                  </a:cubicBezTo>
                  <a:cubicBezTo>
                    <a:pt x="42" y="74"/>
                    <a:pt x="42" y="74"/>
                    <a:pt x="42" y="74"/>
                  </a:cubicBezTo>
                  <a:cubicBezTo>
                    <a:pt x="42" y="74"/>
                    <a:pt x="42" y="74"/>
                    <a:pt x="42" y="74"/>
                  </a:cubicBezTo>
                  <a:cubicBezTo>
                    <a:pt x="43" y="73"/>
                    <a:pt x="43" y="73"/>
                    <a:pt x="43" y="73"/>
                  </a:cubicBezTo>
                  <a:cubicBezTo>
                    <a:pt x="44" y="73"/>
                    <a:pt x="44" y="73"/>
                    <a:pt x="44" y="73"/>
                  </a:cubicBezTo>
                  <a:cubicBezTo>
                    <a:pt x="45" y="73"/>
                    <a:pt x="45" y="73"/>
                    <a:pt x="45" y="73"/>
                  </a:cubicBezTo>
                  <a:cubicBezTo>
                    <a:pt x="45" y="73"/>
                    <a:pt x="45" y="73"/>
                    <a:pt x="45" y="73"/>
                  </a:cubicBezTo>
                  <a:cubicBezTo>
                    <a:pt x="46" y="73"/>
                    <a:pt x="46" y="73"/>
                    <a:pt x="46" y="73"/>
                  </a:cubicBezTo>
                  <a:cubicBezTo>
                    <a:pt x="46" y="72"/>
                    <a:pt x="46" y="72"/>
                    <a:pt x="46" y="72"/>
                  </a:cubicBezTo>
                  <a:cubicBezTo>
                    <a:pt x="47" y="71"/>
                    <a:pt x="47" y="71"/>
                    <a:pt x="47" y="71"/>
                  </a:cubicBezTo>
                  <a:cubicBezTo>
                    <a:pt x="48" y="71"/>
                    <a:pt x="48" y="71"/>
                    <a:pt x="48" y="71"/>
                  </a:cubicBezTo>
                  <a:cubicBezTo>
                    <a:pt x="48" y="70"/>
                    <a:pt x="48" y="70"/>
                    <a:pt x="48" y="70"/>
                  </a:cubicBezTo>
                  <a:cubicBezTo>
                    <a:pt x="48" y="70"/>
                    <a:pt x="48" y="70"/>
                    <a:pt x="48" y="70"/>
                  </a:cubicBezTo>
                  <a:cubicBezTo>
                    <a:pt x="48" y="69"/>
                    <a:pt x="48" y="69"/>
                    <a:pt x="48" y="69"/>
                  </a:cubicBezTo>
                  <a:cubicBezTo>
                    <a:pt x="47" y="69"/>
                    <a:pt x="47" y="69"/>
                    <a:pt x="47" y="69"/>
                  </a:cubicBezTo>
                  <a:cubicBezTo>
                    <a:pt x="46" y="70"/>
                    <a:pt x="46" y="70"/>
                    <a:pt x="46" y="70"/>
                  </a:cubicBezTo>
                  <a:cubicBezTo>
                    <a:pt x="45" y="70"/>
                    <a:pt x="45" y="70"/>
                    <a:pt x="45" y="70"/>
                  </a:cubicBezTo>
                  <a:cubicBezTo>
                    <a:pt x="44" y="69"/>
                    <a:pt x="44" y="69"/>
                    <a:pt x="44" y="69"/>
                  </a:cubicBezTo>
                  <a:cubicBezTo>
                    <a:pt x="44" y="69"/>
                    <a:pt x="44" y="69"/>
                    <a:pt x="44" y="69"/>
                  </a:cubicBezTo>
                  <a:cubicBezTo>
                    <a:pt x="44" y="69"/>
                    <a:pt x="44" y="69"/>
                    <a:pt x="44" y="69"/>
                  </a:cubicBezTo>
                  <a:cubicBezTo>
                    <a:pt x="44" y="69"/>
                    <a:pt x="44" y="69"/>
                    <a:pt x="44" y="69"/>
                  </a:cubicBezTo>
                  <a:cubicBezTo>
                    <a:pt x="44" y="69"/>
                    <a:pt x="44" y="69"/>
                    <a:pt x="44" y="69"/>
                  </a:cubicBezTo>
                  <a:cubicBezTo>
                    <a:pt x="43" y="69"/>
                    <a:pt x="43" y="69"/>
                    <a:pt x="43" y="69"/>
                  </a:cubicBezTo>
                  <a:cubicBezTo>
                    <a:pt x="43" y="69"/>
                    <a:pt x="43" y="69"/>
                    <a:pt x="43" y="69"/>
                  </a:cubicBezTo>
                  <a:cubicBezTo>
                    <a:pt x="44" y="68"/>
                    <a:pt x="44" y="68"/>
                    <a:pt x="44" y="68"/>
                  </a:cubicBezTo>
                  <a:cubicBezTo>
                    <a:pt x="44" y="68"/>
                    <a:pt x="44" y="68"/>
                    <a:pt x="44" y="68"/>
                  </a:cubicBezTo>
                  <a:cubicBezTo>
                    <a:pt x="45" y="68"/>
                    <a:pt x="45" y="68"/>
                    <a:pt x="45" y="68"/>
                  </a:cubicBezTo>
                  <a:cubicBezTo>
                    <a:pt x="45" y="67"/>
                    <a:pt x="45" y="67"/>
                    <a:pt x="45" y="67"/>
                  </a:cubicBezTo>
                  <a:cubicBezTo>
                    <a:pt x="44" y="67"/>
                    <a:pt x="44" y="67"/>
                    <a:pt x="44" y="67"/>
                  </a:cubicBezTo>
                  <a:cubicBezTo>
                    <a:pt x="45" y="67"/>
                    <a:pt x="45" y="67"/>
                    <a:pt x="45" y="67"/>
                  </a:cubicBezTo>
                  <a:cubicBezTo>
                    <a:pt x="45" y="66"/>
                    <a:pt x="45" y="66"/>
                    <a:pt x="45" y="66"/>
                  </a:cubicBezTo>
                  <a:cubicBezTo>
                    <a:pt x="46" y="67"/>
                    <a:pt x="46" y="67"/>
                    <a:pt x="46" y="67"/>
                  </a:cubicBezTo>
                  <a:cubicBezTo>
                    <a:pt x="47" y="66"/>
                    <a:pt x="47" y="66"/>
                    <a:pt x="47" y="66"/>
                  </a:cubicBezTo>
                  <a:cubicBezTo>
                    <a:pt x="47" y="66"/>
                    <a:pt x="47" y="66"/>
                    <a:pt x="47" y="66"/>
                  </a:cubicBezTo>
                  <a:cubicBezTo>
                    <a:pt x="47" y="66"/>
                    <a:pt x="47" y="66"/>
                    <a:pt x="47" y="66"/>
                  </a:cubicBezTo>
                  <a:cubicBezTo>
                    <a:pt x="47" y="65"/>
                    <a:pt x="47" y="65"/>
                    <a:pt x="47" y="65"/>
                  </a:cubicBezTo>
                  <a:cubicBezTo>
                    <a:pt x="46" y="65"/>
                    <a:pt x="46" y="65"/>
                    <a:pt x="46" y="65"/>
                  </a:cubicBezTo>
                  <a:cubicBezTo>
                    <a:pt x="46" y="65"/>
                    <a:pt x="46" y="65"/>
                    <a:pt x="46" y="65"/>
                  </a:cubicBezTo>
                  <a:cubicBezTo>
                    <a:pt x="47" y="65"/>
                    <a:pt x="47" y="65"/>
                    <a:pt x="47" y="65"/>
                  </a:cubicBezTo>
                  <a:cubicBezTo>
                    <a:pt x="47" y="65"/>
                    <a:pt x="47" y="65"/>
                    <a:pt x="47" y="65"/>
                  </a:cubicBezTo>
                  <a:cubicBezTo>
                    <a:pt x="48" y="64"/>
                    <a:pt x="48" y="64"/>
                    <a:pt x="48" y="64"/>
                  </a:cubicBezTo>
                  <a:cubicBezTo>
                    <a:pt x="48" y="64"/>
                    <a:pt x="48" y="64"/>
                    <a:pt x="48" y="64"/>
                  </a:cubicBezTo>
                  <a:cubicBezTo>
                    <a:pt x="48" y="63"/>
                    <a:pt x="48" y="63"/>
                    <a:pt x="48" y="63"/>
                  </a:cubicBezTo>
                  <a:cubicBezTo>
                    <a:pt x="49" y="61"/>
                    <a:pt x="49" y="61"/>
                    <a:pt x="49" y="61"/>
                  </a:cubicBezTo>
                  <a:cubicBezTo>
                    <a:pt x="49" y="61"/>
                    <a:pt x="49" y="61"/>
                    <a:pt x="49" y="61"/>
                  </a:cubicBezTo>
                  <a:cubicBezTo>
                    <a:pt x="48" y="60"/>
                    <a:pt x="48" y="60"/>
                    <a:pt x="48" y="60"/>
                  </a:cubicBezTo>
                  <a:cubicBezTo>
                    <a:pt x="46" y="58"/>
                    <a:pt x="46" y="58"/>
                    <a:pt x="46" y="58"/>
                  </a:cubicBezTo>
                  <a:cubicBezTo>
                    <a:pt x="44" y="58"/>
                    <a:pt x="44" y="58"/>
                    <a:pt x="44" y="58"/>
                  </a:cubicBezTo>
                  <a:cubicBezTo>
                    <a:pt x="42" y="58"/>
                    <a:pt x="42" y="58"/>
                    <a:pt x="42" y="58"/>
                  </a:cubicBezTo>
                  <a:cubicBezTo>
                    <a:pt x="42" y="59"/>
                    <a:pt x="42" y="59"/>
                    <a:pt x="42" y="59"/>
                  </a:cubicBezTo>
                  <a:cubicBezTo>
                    <a:pt x="42" y="60"/>
                    <a:pt x="42" y="60"/>
                    <a:pt x="42" y="60"/>
                  </a:cubicBezTo>
                  <a:cubicBezTo>
                    <a:pt x="41" y="59"/>
                    <a:pt x="41" y="59"/>
                    <a:pt x="41" y="59"/>
                  </a:cubicBezTo>
                  <a:cubicBezTo>
                    <a:pt x="40" y="59"/>
                    <a:pt x="40" y="59"/>
                    <a:pt x="40" y="59"/>
                  </a:cubicBezTo>
                  <a:cubicBezTo>
                    <a:pt x="41" y="57"/>
                    <a:pt x="41" y="57"/>
                    <a:pt x="41" y="57"/>
                  </a:cubicBezTo>
                  <a:cubicBezTo>
                    <a:pt x="41" y="56"/>
                    <a:pt x="41" y="56"/>
                    <a:pt x="41" y="56"/>
                  </a:cubicBezTo>
                  <a:cubicBezTo>
                    <a:pt x="40" y="55"/>
                    <a:pt x="40" y="55"/>
                    <a:pt x="40" y="55"/>
                  </a:cubicBezTo>
                  <a:cubicBezTo>
                    <a:pt x="40" y="55"/>
                    <a:pt x="40" y="55"/>
                    <a:pt x="40" y="55"/>
                  </a:cubicBezTo>
                  <a:cubicBezTo>
                    <a:pt x="38" y="54"/>
                    <a:pt x="38" y="54"/>
                    <a:pt x="38" y="54"/>
                  </a:cubicBezTo>
                  <a:cubicBezTo>
                    <a:pt x="38" y="53"/>
                    <a:pt x="38" y="53"/>
                    <a:pt x="38" y="53"/>
                  </a:cubicBezTo>
                  <a:cubicBezTo>
                    <a:pt x="37" y="53"/>
                    <a:pt x="37" y="53"/>
                    <a:pt x="37" y="53"/>
                  </a:cubicBezTo>
                  <a:cubicBezTo>
                    <a:pt x="37" y="53"/>
                    <a:pt x="37" y="53"/>
                    <a:pt x="37" y="53"/>
                  </a:cubicBezTo>
                  <a:cubicBezTo>
                    <a:pt x="36" y="53"/>
                    <a:pt x="36" y="53"/>
                    <a:pt x="36" y="53"/>
                  </a:cubicBezTo>
                  <a:cubicBezTo>
                    <a:pt x="36" y="53"/>
                    <a:pt x="36" y="53"/>
                    <a:pt x="36" y="53"/>
                  </a:cubicBezTo>
                  <a:cubicBezTo>
                    <a:pt x="37" y="53"/>
                    <a:pt x="37" y="53"/>
                    <a:pt x="37" y="53"/>
                  </a:cubicBezTo>
                  <a:cubicBezTo>
                    <a:pt x="37" y="53"/>
                    <a:pt x="37" y="53"/>
                    <a:pt x="37" y="53"/>
                  </a:cubicBezTo>
                  <a:cubicBezTo>
                    <a:pt x="38" y="53"/>
                    <a:pt x="38" y="53"/>
                    <a:pt x="38" y="53"/>
                  </a:cubicBezTo>
                  <a:cubicBezTo>
                    <a:pt x="39" y="53"/>
                    <a:pt x="39" y="53"/>
                    <a:pt x="39" y="53"/>
                  </a:cubicBezTo>
                  <a:cubicBezTo>
                    <a:pt x="39" y="54"/>
                    <a:pt x="39" y="54"/>
                    <a:pt x="39" y="54"/>
                  </a:cubicBezTo>
                  <a:cubicBezTo>
                    <a:pt x="40" y="54"/>
                    <a:pt x="40" y="54"/>
                    <a:pt x="40" y="54"/>
                  </a:cubicBezTo>
                  <a:cubicBezTo>
                    <a:pt x="40" y="54"/>
                    <a:pt x="40" y="54"/>
                    <a:pt x="40" y="54"/>
                  </a:cubicBezTo>
                  <a:cubicBezTo>
                    <a:pt x="39" y="52"/>
                    <a:pt x="39" y="52"/>
                    <a:pt x="39" y="52"/>
                  </a:cubicBezTo>
                  <a:cubicBezTo>
                    <a:pt x="38" y="51"/>
                    <a:pt x="38" y="51"/>
                    <a:pt x="38" y="51"/>
                  </a:cubicBezTo>
                  <a:cubicBezTo>
                    <a:pt x="38" y="50"/>
                    <a:pt x="38" y="50"/>
                    <a:pt x="38" y="50"/>
                  </a:cubicBezTo>
                  <a:cubicBezTo>
                    <a:pt x="39" y="50"/>
                    <a:pt x="39" y="50"/>
                    <a:pt x="39" y="50"/>
                  </a:cubicBezTo>
                  <a:cubicBezTo>
                    <a:pt x="38" y="50"/>
                    <a:pt x="38" y="50"/>
                    <a:pt x="38" y="50"/>
                  </a:cubicBezTo>
                  <a:cubicBezTo>
                    <a:pt x="38" y="49"/>
                    <a:pt x="38" y="49"/>
                    <a:pt x="38" y="49"/>
                  </a:cubicBezTo>
                  <a:cubicBezTo>
                    <a:pt x="37" y="49"/>
                    <a:pt x="37" y="49"/>
                    <a:pt x="37" y="49"/>
                  </a:cubicBezTo>
                  <a:cubicBezTo>
                    <a:pt x="36" y="48"/>
                    <a:pt x="36" y="48"/>
                    <a:pt x="36" y="48"/>
                  </a:cubicBezTo>
                  <a:cubicBezTo>
                    <a:pt x="35" y="47"/>
                    <a:pt x="35" y="47"/>
                    <a:pt x="35" y="47"/>
                  </a:cubicBezTo>
                  <a:cubicBezTo>
                    <a:pt x="33" y="47"/>
                    <a:pt x="33" y="47"/>
                    <a:pt x="33" y="47"/>
                  </a:cubicBezTo>
                  <a:cubicBezTo>
                    <a:pt x="33" y="46"/>
                    <a:pt x="33" y="46"/>
                    <a:pt x="33" y="46"/>
                  </a:cubicBezTo>
                  <a:cubicBezTo>
                    <a:pt x="33" y="46"/>
                    <a:pt x="33" y="46"/>
                    <a:pt x="33" y="46"/>
                  </a:cubicBezTo>
                  <a:cubicBezTo>
                    <a:pt x="32" y="44"/>
                    <a:pt x="32" y="44"/>
                    <a:pt x="32" y="44"/>
                  </a:cubicBezTo>
                  <a:cubicBezTo>
                    <a:pt x="31" y="43"/>
                    <a:pt x="31" y="43"/>
                    <a:pt x="31" y="43"/>
                  </a:cubicBezTo>
                  <a:cubicBezTo>
                    <a:pt x="31" y="41"/>
                    <a:pt x="31" y="41"/>
                    <a:pt x="31" y="41"/>
                  </a:cubicBezTo>
                  <a:cubicBezTo>
                    <a:pt x="30" y="40"/>
                    <a:pt x="30" y="40"/>
                    <a:pt x="30" y="40"/>
                  </a:cubicBezTo>
                  <a:cubicBezTo>
                    <a:pt x="30" y="40"/>
                    <a:pt x="30" y="40"/>
                    <a:pt x="30" y="40"/>
                  </a:cubicBezTo>
                  <a:cubicBezTo>
                    <a:pt x="28" y="38"/>
                    <a:pt x="28" y="38"/>
                    <a:pt x="28" y="38"/>
                  </a:cubicBezTo>
                  <a:cubicBezTo>
                    <a:pt x="27" y="38"/>
                    <a:pt x="27" y="38"/>
                    <a:pt x="27" y="38"/>
                  </a:cubicBezTo>
                  <a:cubicBezTo>
                    <a:pt x="27" y="37"/>
                    <a:pt x="27" y="37"/>
                    <a:pt x="27" y="37"/>
                  </a:cubicBezTo>
                  <a:cubicBezTo>
                    <a:pt x="26" y="37"/>
                    <a:pt x="26" y="37"/>
                    <a:pt x="26" y="37"/>
                  </a:cubicBezTo>
                  <a:cubicBezTo>
                    <a:pt x="25" y="37"/>
                    <a:pt x="25" y="37"/>
                    <a:pt x="25" y="37"/>
                  </a:cubicBezTo>
                  <a:cubicBezTo>
                    <a:pt x="24" y="38"/>
                    <a:pt x="24" y="38"/>
                    <a:pt x="24" y="38"/>
                  </a:cubicBezTo>
                  <a:cubicBezTo>
                    <a:pt x="23" y="37"/>
                    <a:pt x="23" y="37"/>
                    <a:pt x="23" y="37"/>
                  </a:cubicBezTo>
                  <a:cubicBezTo>
                    <a:pt x="22" y="37"/>
                    <a:pt x="22" y="37"/>
                    <a:pt x="22" y="37"/>
                  </a:cubicBezTo>
                  <a:cubicBezTo>
                    <a:pt x="21" y="37"/>
                    <a:pt x="21" y="37"/>
                    <a:pt x="21" y="37"/>
                  </a:cubicBezTo>
                  <a:cubicBezTo>
                    <a:pt x="21" y="37"/>
                    <a:pt x="21" y="37"/>
                    <a:pt x="21" y="37"/>
                  </a:cubicBezTo>
                  <a:cubicBezTo>
                    <a:pt x="21" y="37"/>
                    <a:pt x="21" y="37"/>
                    <a:pt x="21" y="37"/>
                  </a:cubicBezTo>
                  <a:cubicBezTo>
                    <a:pt x="23" y="37"/>
                    <a:pt x="23" y="37"/>
                    <a:pt x="23" y="37"/>
                  </a:cubicBezTo>
                  <a:cubicBezTo>
                    <a:pt x="24" y="37"/>
                    <a:pt x="24" y="37"/>
                    <a:pt x="24" y="37"/>
                  </a:cubicBezTo>
                  <a:cubicBezTo>
                    <a:pt x="24" y="36"/>
                    <a:pt x="24" y="36"/>
                    <a:pt x="24" y="36"/>
                  </a:cubicBezTo>
                  <a:cubicBezTo>
                    <a:pt x="25" y="36"/>
                    <a:pt x="25" y="36"/>
                    <a:pt x="25" y="36"/>
                  </a:cubicBezTo>
                  <a:cubicBezTo>
                    <a:pt x="26" y="35"/>
                    <a:pt x="26" y="35"/>
                    <a:pt x="26" y="35"/>
                  </a:cubicBezTo>
                  <a:cubicBezTo>
                    <a:pt x="25" y="35"/>
                    <a:pt x="25" y="35"/>
                    <a:pt x="25" y="35"/>
                  </a:cubicBezTo>
                  <a:cubicBezTo>
                    <a:pt x="25" y="34"/>
                    <a:pt x="25" y="34"/>
                    <a:pt x="25" y="34"/>
                  </a:cubicBezTo>
                  <a:cubicBezTo>
                    <a:pt x="25" y="34"/>
                    <a:pt x="25" y="34"/>
                    <a:pt x="25" y="34"/>
                  </a:cubicBezTo>
                  <a:cubicBezTo>
                    <a:pt x="23" y="35"/>
                    <a:pt x="23" y="35"/>
                    <a:pt x="23" y="35"/>
                  </a:cubicBezTo>
                  <a:cubicBezTo>
                    <a:pt x="23" y="34"/>
                    <a:pt x="23" y="34"/>
                    <a:pt x="23" y="34"/>
                  </a:cubicBezTo>
                  <a:cubicBezTo>
                    <a:pt x="24" y="34"/>
                    <a:pt x="24" y="34"/>
                    <a:pt x="24" y="34"/>
                  </a:cubicBezTo>
                  <a:cubicBezTo>
                    <a:pt x="25" y="34"/>
                    <a:pt x="25" y="34"/>
                    <a:pt x="25" y="34"/>
                  </a:cubicBezTo>
                  <a:cubicBezTo>
                    <a:pt x="26" y="33"/>
                    <a:pt x="26" y="33"/>
                    <a:pt x="26" y="33"/>
                  </a:cubicBezTo>
                  <a:cubicBezTo>
                    <a:pt x="26" y="33"/>
                    <a:pt x="26" y="33"/>
                    <a:pt x="26" y="33"/>
                  </a:cubicBezTo>
                  <a:cubicBezTo>
                    <a:pt x="27" y="32"/>
                    <a:pt x="27" y="32"/>
                    <a:pt x="27" y="32"/>
                  </a:cubicBezTo>
                  <a:cubicBezTo>
                    <a:pt x="28" y="31"/>
                    <a:pt x="28" y="31"/>
                    <a:pt x="28" y="31"/>
                  </a:cubicBezTo>
                  <a:cubicBezTo>
                    <a:pt x="28" y="30"/>
                    <a:pt x="28" y="30"/>
                    <a:pt x="28" y="30"/>
                  </a:cubicBezTo>
                  <a:cubicBezTo>
                    <a:pt x="28" y="30"/>
                    <a:pt x="28" y="30"/>
                    <a:pt x="28" y="30"/>
                  </a:cubicBezTo>
                  <a:cubicBezTo>
                    <a:pt x="28" y="29"/>
                    <a:pt x="28" y="29"/>
                    <a:pt x="28" y="29"/>
                  </a:cubicBezTo>
                  <a:cubicBezTo>
                    <a:pt x="28" y="29"/>
                    <a:pt x="28" y="29"/>
                    <a:pt x="28" y="29"/>
                  </a:cubicBezTo>
                  <a:cubicBezTo>
                    <a:pt x="29" y="28"/>
                    <a:pt x="29" y="28"/>
                    <a:pt x="29" y="28"/>
                  </a:cubicBezTo>
                  <a:cubicBezTo>
                    <a:pt x="30" y="27"/>
                    <a:pt x="30" y="27"/>
                    <a:pt x="30" y="27"/>
                  </a:cubicBezTo>
                  <a:cubicBezTo>
                    <a:pt x="30" y="26"/>
                    <a:pt x="30" y="26"/>
                    <a:pt x="30" y="26"/>
                  </a:cubicBezTo>
                  <a:cubicBezTo>
                    <a:pt x="28" y="25"/>
                    <a:pt x="28" y="25"/>
                    <a:pt x="28" y="25"/>
                  </a:cubicBezTo>
                  <a:cubicBezTo>
                    <a:pt x="28" y="25"/>
                    <a:pt x="28" y="25"/>
                    <a:pt x="28" y="25"/>
                  </a:cubicBezTo>
                  <a:cubicBezTo>
                    <a:pt x="26" y="25"/>
                    <a:pt x="26" y="25"/>
                    <a:pt x="26" y="25"/>
                  </a:cubicBezTo>
                  <a:cubicBezTo>
                    <a:pt x="24" y="25"/>
                    <a:pt x="24" y="25"/>
                    <a:pt x="24" y="25"/>
                  </a:cubicBezTo>
                  <a:cubicBezTo>
                    <a:pt x="24" y="25"/>
                    <a:pt x="24" y="25"/>
                    <a:pt x="24" y="25"/>
                  </a:cubicBezTo>
                  <a:cubicBezTo>
                    <a:pt x="23" y="25"/>
                    <a:pt x="23" y="25"/>
                    <a:pt x="23" y="25"/>
                  </a:cubicBezTo>
                  <a:cubicBezTo>
                    <a:pt x="22" y="25"/>
                    <a:pt x="22" y="25"/>
                    <a:pt x="22" y="25"/>
                  </a:cubicBezTo>
                  <a:cubicBezTo>
                    <a:pt x="22" y="25"/>
                    <a:pt x="22" y="25"/>
                    <a:pt x="22" y="25"/>
                  </a:cubicBezTo>
                  <a:cubicBezTo>
                    <a:pt x="22" y="25"/>
                    <a:pt x="22" y="25"/>
                    <a:pt x="22" y="25"/>
                  </a:cubicBezTo>
                  <a:cubicBezTo>
                    <a:pt x="21" y="26"/>
                    <a:pt x="21" y="26"/>
                    <a:pt x="21" y="26"/>
                  </a:cubicBezTo>
                  <a:cubicBezTo>
                    <a:pt x="20" y="26"/>
                    <a:pt x="20" y="26"/>
                    <a:pt x="20" y="26"/>
                  </a:cubicBezTo>
                  <a:cubicBezTo>
                    <a:pt x="20" y="26"/>
                    <a:pt x="20" y="26"/>
                    <a:pt x="20" y="26"/>
                  </a:cubicBezTo>
                  <a:cubicBezTo>
                    <a:pt x="19" y="26"/>
                    <a:pt x="19" y="26"/>
                    <a:pt x="19" y="26"/>
                  </a:cubicBezTo>
                  <a:cubicBezTo>
                    <a:pt x="19" y="26"/>
                    <a:pt x="19" y="26"/>
                    <a:pt x="19" y="26"/>
                  </a:cubicBezTo>
                  <a:cubicBezTo>
                    <a:pt x="20" y="25"/>
                    <a:pt x="20" y="25"/>
                    <a:pt x="20" y="25"/>
                  </a:cubicBezTo>
                  <a:cubicBezTo>
                    <a:pt x="21" y="24"/>
                    <a:pt x="21" y="24"/>
                    <a:pt x="21" y="24"/>
                  </a:cubicBezTo>
                  <a:cubicBezTo>
                    <a:pt x="20" y="25"/>
                    <a:pt x="20" y="25"/>
                    <a:pt x="20" y="25"/>
                  </a:cubicBezTo>
                  <a:cubicBezTo>
                    <a:pt x="19" y="24"/>
                    <a:pt x="19" y="24"/>
                    <a:pt x="19" y="24"/>
                  </a:cubicBezTo>
                  <a:cubicBezTo>
                    <a:pt x="20" y="24"/>
                    <a:pt x="20" y="24"/>
                    <a:pt x="20" y="24"/>
                  </a:cubicBezTo>
                  <a:cubicBezTo>
                    <a:pt x="20" y="23"/>
                    <a:pt x="20" y="23"/>
                    <a:pt x="20" y="23"/>
                  </a:cubicBezTo>
                  <a:cubicBezTo>
                    <a:pt x="22" y="22"/>
                    <a:pt x="22" y="22"/>
                    <a:pt x="22" y="22"/>
                  </a:cubicBezTo>
                  <a:cubicBezTo>
                    <a:pt x="23" y="21"/>
                    <a:pt x="23" y="21"/>
                    <a:pt x="23" y="21"/>
                  </a:cubicBezTo>
                  <a:cubicBezTo>
                    <a:pt x="23" y="21"/>
                    <a:pt x="23" y="21"/>
                    <a:pt x="23" y="21"/>
                  </a:cubicBezTo>
                  <a:cubicBezTo>
                    <a:pt x="24" y="20"/>
                    <a:pt x="24" y="20"/>
                    <a:pt x="24" y="20"/>
                  </a:cubicBezTo>
                  <a:cubicBezTo>
                    <a:pt x="23" y="19"/>
                    <a:pt x="23" y="19"/>
                    <a:pt x="23" y="19"/>
                  </a:cubicBezTo>
                  <a:cubicBezTo>
                    <a:pt x="24" y="19"/>
                    <a:pt x="24" y="19"/>
                    <a:pt x="24" y="19"/>
                  </a:cubicBezTo>
                  <a:cubicBezTo>
                    <a:pt x="24" y="18"/>
                    <a:pt x="24" y="18"/>
                    <a:pt x="24" y="18"/>
                  </a:cubicBezTo>
                  <a:cubicBezTo>
                    <a:pt x="23" y="18"/>
                    <a:pt x="23" y="18"/>
                    <a:pt x="23" y="18"/>
                  </a:cubicBezTo>
                  <a:cubicBezTo>
                    <a:pt x="22" y="19"/>
                    <a:pt x="22" y="19"/>
                    <a:pt x="22" y="19"/>
                  </a:cubicBezTo>
                  <a:cubicBezTo>
                    <a:pt x="21" y="19"/>
                    <a:pt x="21" y="19"/>
                    <a:pt x="21" y="19"/>
                  </a:cubicBezTo>
                  <a:cubicBezTo>
                    <a:pt x="20" y="19"/>
                    <a:pt x="20" y="19"/>
                    <a:pt x="20" y="19"/>
                  </a:cubicBezTo>
                  <a:cubicBezTo>
                    <a:pt x="19" y="19"/>
                    <a:pt x="19" y="19"/>
                    <a:pt x="19" y="19"/>
                  </a:cubicBezTo>
                  <a:cubicBezTo>
                    <a:pt x="19" y="19"/>
                    <a:pt x="19" y="19"/>
                    <a:pt x="19" y="19"/>
                  </a:cubicBezTo>
                  <a:cubicBezTo>
                    <a:pt x="18" y="19"/>
                    <a:pt x="18" y="19"/>
                    <a:pt x="18" y="19"/>
                  </a:cubicBezTo>
                  <a:cubicBezTo>
                    <a:pt x="18" y="20"/>
                    <a:pt x="18" y="20"/>
                    <a:pt x="18" y="20"/>
                  </a:cubicBezTo>
                  <a:cubicBezTo>
                    <a:pt x="18" y="19"/>
                    <a:pt x="18" y="19"/>
                    <a:pt x="18" y="19"/>
                  </a:cubicBezTo>
                  <a:cubicBezTo>
                    <a:pt x="17" y="19"/>
                    <a:pt x="17" y="19"/>
                    <a:pt x="17" y="19"/>
                  </a:cubicBezTo>
                  <a:cubicBezTo>
                    <a:pt x="16" y="20"/>
                    <a:pt x="16" y="20"/>
                    <a:pt x="16" y="20"/>
                  </a:cubicBezTo>
                  <a:cubicBezTo>
                    <a:pt x="17" y="19"/>
                    <a:pt x="17" y="19"/>
                    <a:pt x="17" y="19"/>
                  </a:cubicBezTo>
                  <a:cubicBezTo>
                    <a:pt x="15" y="19"/>
                    <a:pt x="15" y="19"/>
                    <a:pt x="15" y="19"/>
                  </a:cubicBezTo>
                  <a:cubicBezTo>
                    <a:pt x="15" y="19"/>
                    <a:pt x="15" y="19"/>
                    <a:pt x="15" y="19"/>
                  </a:cubicBezTo>
                  <a:cubicBezTo>
                    <a:pt x="15" y="20"/>
                    <a:pt x="15" y="20"/>
                    <a:pt x="15" y="20"/>
                  </a:cubicBezTo>
                  <a:cubicBezTo>
                    <a:pt x="15" y="20"/>
                    <a:pt x="15" y="20"/>
                    <a:pt x="15" y="20"/>
                  </a:cubicBezTo>
                  <a:cubicBezTo>
                    <a:pt x="15" y="20"/>
                    <a:pt x="15" y="20"/>
                    <a:pt x="15" y="20"/>
                  </a:cubicBezTo>
                  <a:cubicBezTo>
                    <a:pt x="15" y="21"/>
                    <a:pt x="15" y="21"/>
                    <a:pt x="15" y="21"/>
                  </a:cubicBezTo>
                  <a:cubicBezTo>
                    <a:pt x="14" y="21"/>
                    <a:pt x="14" y="21"/>
                    <a:pt x="14" y="21"/>
                  </a:cubicBezTo>
                  <a:cubicBezTo>
                    <a:pt x="14" y="22"/>
                    <a:pt x="14" y="22"/>
                    <a:pt x="14" y="22"/>
                  </a:cubicBezTo>
                  <a:cubicBezTo>
                    <a:pt x="14" y="23"/>
                    <a:pt x="14" y="23"/>
                    <a:pt x="14" y="23"/>
                  </a:cubicBezTo>
                  <a:cubicBezTo>
                    <a:pt x="13" y="23"/>
                    <a:pt x="13" y="23"/>
                    <a:pt x="13" y="23"/>
                  </a:cubicBezTo>
                  <a:cubicBezTo>
                    <a:pt x="14" y="24"/>
                    <a:pt x="14" y="24"/>
                    <a:pt x="14" y="24"/>
                  </a:cubicBezTo>
                  <a:cubicBezTo>
                    <a:pt x="15" y="24"/>
                    <a:pt x="15" y="24"/>
                    <a:pt x="15" y="24"/>
                  </a:cubicBezTo>
                  <a:cubicBezTo>
                    <a:pt x="14" y="24"/>
                    <a:pt x="14" y="24"/>
                    <a:pt x="14" y="24"/>
                  </a:cubicBezTo>
                  <a:cubicBezTo>
                    <a:pt x="13" y="24"/>
                    <a:pt x="13" y="24"/>
                    <a:pt x="13" y="24"/>
                  </a:cubicBezTo>
                  <a:cubicBezTo>
                    <a:pt x="12" y="23"/>
                    <a:pt x="12" y="23"/>
                    <a:pt x="12" y="23"/>
                  </a:cubicBezTo>
                  <a:cubicBezTo>
                    <a:pt x="12" y="24"/>
                    <a:pt x="12" y="24"/>
                    <a:pt x="12" y="24"/>
                  </a:cubicBezTo>
                  <a:cubicBezTo>
                    <a:pt x="13" y="24"/>
                    <a:pt x="13" y="24"/>
                    <a:pt x="13" y="24"/>
                  </a:cubicBezTo>
                  <a:cubicBezTo>
                    <a:pt x="12" y="25"/>
                    <a:pt x="12" y="25"/>
                    <a:pt x="12" y="25"/>
                  </a:cubicBezTo>
                  <a:cubicBezTo>
                    <a:pt x="12" y="24"/>
                    <a:pt x="12" y="24"/>
                    <a:pt x="12" y="24"/>
                  </a:cubicBezTo>
                  <a:cubicBezTo>
                    <a:pt x="12" y="25"/>
                    <a:pt x="12" y="25"/>
                    <a:pt x="12" y="25"/>
                  </a:cubicBezTo>
                  <a:cubicBezTo>
                    <a:pt x="12" y="25"/>
                    <a:pt x="12" y="25"/>
                    <a:pt x="12" y="25"/>
                  </a:cubicBezTo>
                  <a:cubicBezTo>
                    <a:pt x="12" y="26"/>
                    <a:pt x="12" y="26"/>
                    <a:pt x="12" y="26"/>
                  </a:cubicBezTo>
                  <a:cubicBezTo>
                    <a:pt x="12" y="26"/>
                    <a:pt x="12" y="26"/>
                    <a:pt x="12" y="26"/>
                  </a:cubicBezTo>
                  <a:cubicBezTo>
                    <a:pt x="13" y="26"/>
                    <a:pt x="13" y="26"/>
                    <a:pt x="13" y="26"/>
                  </a:cubicBezTo>
                  <a:cubicBezTo>
                    <a:pt x="12" y="26"/>
                    <a:pt x="12" y="26"/>
                    <a:pt x="12" y="26"/>
                  </a:cubicBezTo>
                  <a:cubicBezTo>
                    <a:pt x="11" y="26"/>
                    <a:pt x="11" y="26"/>
                    <a:pt x="11" y="26"/>
                  </a:cubicBezTo>
                  <a:cubicBezTo>
                    <a:pt x="12" y="27"/>
                    <a:pt x="12" y="27"/>
                    <a:pt x="12" y="27"/>
                  </a:cubicBezTo>
                  <a:cubicBezTo>
                    <a:pt x="12" y="28"/>
                    <a:pt x="12" y="28"/>
                    <a:pt x="12" y="28"/>
                  </a:cubicBezTo>
                  <a:cubicBezTo>
                    <a:pt x="13" y="27"/>
                    <a:pt x="13" y="27"/>
                    <a:pt x="13" y="27"/>
                  </a:cubicBezTo>
                  <a:cubicBezTo>
                    <a:pt x="12" y="28"/>
                    <a:pt x="12" y="28"/>
                    <a:pt x="12" y="28"/>
                  </a:cubicBezTo>
                  <a:cubicBezTo>
                    <a:pt x="12" y="28"/>
                    <a:pt x="12" y="28"/>
                    <a:pt x="12" y="28"/>
                  </a:cubicBezTo>
                  <a:cubicBezTo>
                    <a:pt x="12" y="28"/>
                    <a:pt x="12" y="28"/>
                    <a:pt x="12" y="28"/>
                  </a:cubicBezTo>
                  <a:cubicBezTo>
                    <a:pt x="13" y="28"/>
                    <a:pt x="13" y="28"/>
                    <a:pt x="13" y="28"/>
                  </a:cubicBezTo>
                  <a:cubicBezTo>
                    <a:pt x="13" y="28"/>
                    <a:pt x="13" y="28"/>
                    <a:pt x="13" y="28"/>
                  </a:cubicBezTo>
                  <a:cubicBezTo>
                    <a:pt x="13" y="29"/>
                    <a:pt x="13" y="29"/>
                    <a:pt x="13" y="29"/>
                  </a:cubicBezTo>
                  <a:cubicBezTo>
                    <a:pt x="13" y="28"/>
                    <a:pt x="13" y="28"/>
                    <a:pt x="13" y="28"/>
                  </a:cubicBezTo>
                  <a:cubicBezTo>
                    <a:pt x="12" y="28"/>
                    <a:pt x="12" y="28"/>
                    <a:pt x="12" y="28"/>
                  </a:cubicBezTo>
                  <a:cubicBezTo>
                    <a:pt x="12" y="29"/>
                    <a:pt x="12" y="29"/>
                    <a:pt x="12" y="29"/>
                  </a:cubicBezTo>
                  <a:cubicBezTo>
                    <a:pt x="13" y="29"/>
                    <a:pt x="13" y="29"/>
                    <a:pt x="13" y="29"/>
                  </a:cubicBezTo>
                  <a:cubicBezTo>
                    <a:pt x="12" y="29"/>
                    <a:pt x="12" y="29"/>
                    <a:pt x="12" y="29"/>
                  </a:cubicBezTo>
                  <a:cubicBezTo>
                    <a:pt x="12" y="30"/>
                    <a:pt x="12" y="30"/>
                    <a:pt x="12" y="30"/>
                  </a:cubicBezTo>
                  <a:cubicBezTo>
                    <a:pt x="12" y="30"/>
                    <a:pt x="12" y="30"/>
                    <a:pt x="12" y="30"/>
                  </a:cubicBezTo>
                  <a:cubicBezTo>
                    <a:pt x="12" y="30"/>
                    <a:pt x="12" y="30"/>
                    <a:pt x="12" y="30"/>
                  </a:cubicBezTo>
                  <a:cubicBezTo>
                    <a:pt x="11" y="30"/>
                    <a:pt x="11" y="30"/>
                    <a:pt x="11" y="30"/>
                  </a:cubicBezTo>
                  <a:cubicBezTo>
                    <a:pt x="11" y="31"/>
                    <a:pt x="11" y="31"/>
                    <a:pt x="11" y="31"/>
                  </a:cubicBezTo>
                  <a:cubicBezTo>
                    <a:pt x="12" y="31"/>
                    <a:pt x="12" y="31"/>
                    <a:pt x="12" y="31"/>
                  </a:cubicBezTo>
                  <a:cubicBezTo>
                    <a:pt x="11" y="31"/>
                    <a:pt x="11" y="31"/>
                    <a:pt x="11" y="31"/>
                  </a:cubicBezTo>
                  <a:cubicBezTo>
                    <a:pt x="11" y="32"/>
                    <a:pt x="11" y="32"/>
                    <a:pt x="11" y="32"/>
                  </a:cubicBezTo>
                  <a:cubicBezTo>
                    <a:pt x="10" y="32"/>
                    <a:pt x="10" y="32"/>
                    <a:pt x="10" y="32"/>
                  </a:cubicBezTo>
                  <a:cubicBezTo>
                    <a:pt x="10" y="32"/>
                    <a:pt x="10" y="32"/>
                    <a:pt x="10" y="32"/>
                  </a:cubicBezTo>
                  <a:cubicBezTo>
                    <a:pt x="10" y="32"/>
                    <a:pt x="10" y="32"/>
                    <a:pt x="10" y="32"/>
                  </a:cubicBezTo>
                  <a:cubicBezTo>
                    <a:pt x="11" y="32"/>
                    <a:pt x="11" y="32"/>
                    <a:pt x="11" y="32"/>
                  </a:cubicBezTo>
                  <a:cubicBezTo>
                    <a:pt x="11" y="32"/>
                    <a:pt x="11" y="32"/>
                    <a:pt x="11" y="32"/>
                  </a:cubicBezTo>
                  <a:cubicBezTo>
                    <a:pt x="11" y="33"/>
                    <a:pt x="11" y="33"/>
                    <a:pt x="11" y="33"/>
                  </a:cubicBezTo>
                  <a:cubicBezTo>
                    <a:pt x="11" y="33"/>
                    <a:pt x="11" y="33"/>
                    <a:pt x="11" y="33"/>
                  </a:cubicBezTo>
                  <a:cubicBezTo>
                    <a:pt x="11" y="33"/>
                    <a:pt x="11" y="33"/>
                    <a:pt x="11" y="33"/>
                  </a:cubicBezTo>
                  <a:cubicBezTo>
                    <a:pt x="12" y="33"/>
                    <a:pt x="12" y="33"/>
                    <a:pt x="12" y="33"/>
                  </a:cubicBezTo>
                  <a:cubicBezTo>
                    <a:pt x="12" y="34"/>
                    <a:pt x="12" y="34"/>
                    <a:pt x="12" y="34"/>
                  </a:cubicBezTo>
                  <a:cubicBezTo>
                    <a:pt x="14" y="32"/>
                    <a:pt x="14" y="32"/>
                    <a:pt x="14" y="32"/>
                  </a:cubicBezTo>
                  <a:cubicBezTo>
                    <a:pt x="14" y="32"/>
                    <a:pt x="14" y="32"/>
                    <a:pt x="14" y="32"/>
                  </a:cubicBezTo>
                  <a:cubicBezTo>
                    <a:pt x="14" y="32"/>
                    <a:pt x="14" y="32"/>
                    <a:pt x="14" y="32"/>
                  </a:cubicBezTo>
                  <a:cubicBezTo>
                    <a:pt x="14" y="33"/>
                    <a:pt x="14" y="33"/>
                    <a:pt x="14" y="33"/>
                  </a:cubicBezTo>
                  <a:cubicBezTo>
                    <a:pt x="13" y="34"/>
                    <a:pt x="13" y="34"/>
                    <a:pt x="13" y="34"/>
                  </a:cubicBezTo>
                  <a:cubicBezTo>
                    <a:pt x="13" y="34"/>
                    <a:pt x="13" y="34"/>
                    <a:pt x="13" y="34"/>
                  </a:cubicBezTo>
                  <a:cubicBezTo>
                    <a:pt x="13" y="35"/>
                    <a:pt x="13" y="35"/>
                    <a:pt x="13" y="35"/>
                  </a:cubicBezTo>
                  <a:cubicBezTo>
                    <a:pt x="13" y="35"/>
                    <a:pt x="13" y="35"/>
                    <a:pt x="13" y="35"/>
                  </a:cubicBezTo>
                  <a:cubicBezTo>
                    <a:pt x="12" y="37"/>
                    <a:pt x="12" y="37"/>
                    <a:pt x="12" y="37"/>
                  </a:cubicBezTo>
                  <a:cubicBezTo>
                    <a:pt x="12" y="38"/>
                    <a:pt x="12" y="38"/>
                    <a:pt x="12" y="38"/>
                  </a:cubicBezTo>
                  <a:cubicBezTo>
                    <a:pt x="12" y="38"/>
                    <a:pt x="12" y="38"/>
                    <a:pt x="12" y="38"/>
                  </a:cubicBezTo>
                  <a:cubicBezTo>
                    <a:pt x="12" y="39"/>
                    <a:pt x="12" y="39"/>
                    <a:pt x="12" y="39"/>
                  </a:cubicBezTo>
                  <a:cubicBezTo>
                    <a:pt x="13" y="39"/>
                    <a:pt x="13" y="39"/>
                    <a:pt x="13" y="39"/>
                  </a:cubicBezTo>
                  <a:cubicBezTo>
                    <a:pt x="12" y="40"/>
                    <a:pt x="12" y="40"/>
                    <a:pt x="12" y="40"/>
                  </a:cubicBezTo>
                  <a:cubicBezTo>
                    <a:pt x="12" y="41"/>
                    <a:pt x="12" y="41"/>
                    <a:pt x="12" y="41"/>
                  </a:cubicBezTo>
                  <a:cubicBezTo>
                    <a:pt x="11" y="42"/>
                    <a:pt x="11" y="42"/>
                    <a:pt x="11" y="42"/>
                  </a:cubicBezTo>
                  <a:cubicBezTo>
                    <a:pt x="11" y="42"/>
                    <a:pt x="11" y="42"/>
                    <a:pt x="11" y="42"/>
                  </a:cubicBezTo>
                  <a:cubicBezTo>
                    <a:pt x="13" y="42"/>
                    <a:pt x="13" y="42"/>
                    <a:pt x="13" y="42"/>
                  </a:cubicBezTo>
                  <a:cubicBezTo>
                    <a:pt x="12" y="41"/>
                    <a:pt x="12" y="41"/>
                    <a:pt x="12" y="41"/>
                  </a:cubicBezTo>
                  <a:cubicBezTo>
                    <a:pt x="13" y="40"/>
                    <a:pt x="13" y="40"/>
                    <a:pt x="13" y="40"/>
                  </a:cubicBezTo>
                  <a:cubicBezTo>
                    <a:pt x="13" y="39"/>
                    <a:pt x="13" y="39"/>
                    <a:pt x="13" y="39"/>
                  </a:cubicBezTo>
                  <a:cubicBezTo>
                    <a:pt x="13" y="39"/>
                    <a:pt x="13" y="39"/>
                    <a:pt x="13" y="39"/>
                  </a:cubicBezTo>
                  <a:cubicBezTo>
                    <a:pt x="13" y="37"/>
                    <a:pt x="13" y="37"/>
                    <a:pt x="13" y="37"/>
                  </a:cubicBezTo>
                  <a:cubicBezTo>
                    <a:pt x="13" y="37"/>
                    <a:pt x="13" y="37"/>
                    <a:pt x="13" y="37"/>
                  </a:cubicBezTo>
                  <a:cubicBezTo>
                    <a:pt x="15" y="35"/>
                    <a:pt x="15" y="35"/>
                    <a:pt x="15" y="35"/>
                  </a:cubicBezTo>
                  <a:cubicBezTo>
                    <a:pt x="14" y="37"/>
                    <a:pt x="14" y="37"/>
                    <a:pt x="14" y="37"/>
                  </a:cubicBezTo>
                  <a:cubicBezTo>
                    <a:pt x="14" y="38"/>
                    <a:pt x="14" y="38"/>
                    <a:pt x="14" y="38"/>
                  </a:cubicBezTo>
                  <a:cubicBezTo>
                    <a:pt x="14" y="38"/>
                    <a:pt x="14" y="38"/>
                    <a:pt x="14" y="38"/>
                  </a:cubicBezTo>
                  <a:cubicBezTo>
                    <a:pt x="14" y="38"/>
                    <a:pt x="14" y="38"/>
                    <a:pt x="14" y="38"/>
                  </a:cubicBezTo>
                  <a:cubicBezTo>
                    <a:pt x="15" y="37"/>
                    <a:pt x="15" y="37"/>
                    <a:pt x="15" y="37"/>
                  </a:cubicBezTo>
                  <a:cubicBezTo>
                    <a:pt x="15" y="38"/>
                    <a:pt x="15" y="38"/>
                    <a:pt x="15" y="38"/>
                  </a:cubicBezTo>
                  <a:cubicBezTo>
                    <a:pt x="16" y="37"/>
                    <a:pt x="16" y="37"/>
                    <a:pt x="16" y="37"/>
                  </a:cubicBezTo>
                  <a:cubicBezTo>
                    <a:pt x="16" y="36"/>
                    <a:pt x="16" y="36"/>
                    <a:pt x="16" y="36"/>
                  </a:cubicBezTo>
                  <a:cubicBezTo>
                    <a:pt x="16" y="36"/>
                    <a:pt x="16" y="36"/>
                    <a:pt x="16" y="36"/>
                  </a:cubicBezTo>
                  <a:cubicBezTo>
                    <a:pt x="16" y="37"/>
                    <a:pt x="16" y="37"/>
                    <a:pt x="16" y="37"/>
                  </a:cubicBezTo>
                  <a:cubicBezTo>
                    <a:pt x="17" y="38"/>
                    <a:pt x="17" y="38"/>
                    <a:pt x="17" y="38"/>
                  </a:cubicBezTo>
                  <a:cubicBezTo>
                    <a:pt x="16" y="37"/>
                    <a:pt x="16" y="37"/>
                    <a:pt x="16" y="37"/>
                  </a:cubicBezTo>
                  <a:cubicBezTo>
                    <a:pt x="16" y="39"/>
                    <a:pt x="16" y="39"/>
                    <a:pt x="16" y="39"/>
                  </a:cubicBezTo>
                  <a:cubicBezTo>
                    <a:pt x="16" y="40"/>
                    <a:pt x="16" y="40"/>
                    <a:pt x="16" y="40"/>
                  </a:cubicBezTo>
                  <a:cubicBezTo>
                    <a:pt x="17" y="40"/>
                    <a:pt x="17" y="40"/>
                    <a:pt x="17" y="40"/>
                  </a:cubicBezTo>
                  <a:cubicBezTo>
                    <a:pt x="17" y="41"/>
                    <a:pt x="17" y="41"/>
                    <a:pt x="17" y="41"/>
                  </a:cubicBezTo>
                  <a:cubicBezTo>
                    <a:pt x="16" y="42"/>
                    <a:pt x="16" y="42"/>
                    <a:pt x="16" y="42"/>
                  </a:cubicBezTo>
                  <a:cubicBezTo>
                    <a:pt x="15" y="44"/>
                    <a:pt x="15" y="44"/>
                    <a:pt x="15" y="44"/>
                  </a:cubicBezTo>
                  <a:cubicBezTo>
                    <a:pt x="15" y="45"/>
                    <a:pt x="15" y="45"/>
                    <a:pt x="15" y="45"/>
                  </a:cubicBezTo>
                  <a:cubicBezTo>
                    <a:pt x="14" y="44"/>
                    <a:pt x="14" y="44"/>
                    <a:pt x="14" y="44"/>
                  </a:cubicBezTo>
                  <a:cubicBezTo>
                    <a:pt x="15" y="45"/>
                    <a:pt x="15" y="45"/>
                    <a:pt x="15" y="45"/>
                  </a:cubicBezTo>
                  <a:cubicBezTo>
                    <a:pt x="16" y="47"/>
                    <a:pt x="16" y="47"/>
                    <a:pt x="16" y="47"/>
                  </a:cubicBezTo>
                  <a:cubicBezTo>
                    <a:pt x="15" y="46"/>
                    <a:pt x="15" y="46"/>
                    <a:pt x="15" y="46"/>
                  </a:cubicBezTo>
                  <a:cubicBezTo>
                    <a:pt x="16" y="45"/>
                    <a:pt x="16" y="45"/>
                    <a:pt x="16" y="45"/>
                  </a:cubicBezTo>
                  <a:cubicBezTo>
                    <a:pt x="18" y="47"/>
                    <a:pt x="18" y="47"/>
                    <a:pt x="18" y="47"/>
                  </a:cubicBezTo>
                  <a:cubicBezTo>
                    <a:pt x="18" y="46"/>
                    <a:pt x="18" y="46"/>
                    <a:pt x="18" y="46"/>
                  </a:cubicBezTo>
                  <a:cubicBezTo>
                    <a:pt x="17" y="45"/>
                    <a:pt x="17" y="45"/>
                    <a:pt x="17" y="45"/>
                  </a:cubicBezTo>
                  <a:cubicBezTo>
                    <a:pt x="18" y="45"/>
                    <a:pt x="18" y="45"/>
                    <a:pt x="18" y="45"/>
                  </a:cubicBezTo>
                  <a:cubicBezTo>
                    <a:pt x="19" y="46"/>
                    <a:pt x="19" y="46"/>
                    <a:pt x="19" y="46"/>
                  </a:cubicBezTo>
                  <a:cubicBezTo>
                    <a:pt x="20" y="46"/>
                    <a:pt x="20" y="46"/>
                    <a:pt x="20" y="46"/>
                  </a:cubicBezTo>
                  <a:cubicBezTo>
                    <a:pt x="20" y="45"/>
                    <a:pt x="20" y="45"/>
                    <a:pt x="20" y="45"/>
                  </a:cubicBezTo>
                  <a:cubicBezTo>
                    <a:pt x="21" y="45"/>
                    <a:pt x="21" y="45"/>
                    <a:pt x="21" y="45"/>
                  </a:cubicBezTo>
                  <a:cubicBezTo>
                    <a:pt x="22" y="44"/>
                    <a:pt x="22" y="44"/>
                    <a:pt x="22" y="44"/>
                  </a:cubicBezTo>
                  <a:cubicBezTo>
                    <a:pt x="25" y="45"/>
                    <a:pt x="25" y="45"/>
                    <a:pt x="25" y="45"/>
                  </a:cubicBezTo>
                  <a:cubicBezTo>
                    <a:pt x="23" y="45"/>
                    <a:pt x="23" y="45"/>
                    <a:pt x="23" y="45"/>
                  </a:cubicBezTo>
                  <a:cubicBezTo>
                    <a:pt x="22" y="48"/>
                    <a:pt x="22" y="48"/>
                    <a:pt x="22" y="48"/>
                  </a:cubicBezTo>
                  <a:cubicBezTo>
                    <a:pt x="23" y="50"/>
                    <a:pt x="23" y="50"/>
                    <a:pt x="23" y="50"/>
                  </a:cubicBezTo>
                  <a:cubicBezTo>
                    <a:pt x="24" y="50"/>
                    <a:pt x="24" y="50"/>
                    <a:pt x="24" y="50"/>
                  </a:cubicBezTo>
                  <a:cubicBezTo>
                    <a:pt x="24" y="51"/>
                    <a:pt x="24" y="51"/>
                    <a:pt x="24" y="51"/>
                  </a:cubicBezTo>
                  <a:cubicBezTo>
                    <a:pt x="25" y="50"/>
                    <a:pt x="25" y="50"/>
                    <a:pt x="25" y="50"/>
                  </a:cubicBezTo>
                  <a:cubicBezTo>
                    <a:pt x="26" y="50"/>
                    <a:pt x="26" y="50"/>
                    <a:pt x="26" y="50"/>
                  </a:cubicBezTo>
                  <a:cubicBezTo>
                    <a:pt x="25" y="51"/>
                    <a:pt x="25" y="51"/>
                    <a:pt x="25" y="51"/>
                  </a:cubicBezTo>
                  <a:cubicBezTo>
                    <a:pt x="26" y="51"/>
                    <a:pt x="26" y="51"/>
                    <a:pt x="26" y="51"/>
                  </a:cubicBezTo>
                  <a:cubicBezTo>
                    <a:pt x="24" y="52"/>
                    <a:pt x="24" y="52"/>
                    <a:pt x="24" y="52"/>
                  </a:cubicBezTo>
                  <a:cubicBezTo>
                    <a:pt x="25" y="54"/>
                    <a:pt x="25" y="54"/>
                    <a:pt x="25" y="54"/>
                  </a:cubicBezTo>
                  <a:cubicBezTo>
                    <a:pt x="24" y="55"/>
                    <a:pt x="24" y="55"/>
                    <a:pt x="24" y="55"/>
                  </a:cubicBezTo>
                  <a:cubicBezTo>
                    <a:pt x="25" y="55"/>
                    <a:pt x="25" y="55"/>
                    <a:pt x="25" y="55"/>
                  </a:cubicBezTo>
                  <a:cubicBezTo>
                    <a:pt x="26" y="56"/>
                    <a:pt x="26" y="56"/>
                    <a:pt x="26" y="56"/>
                  </a:cubicBezTo>
                  <a:cubicBezTo>
                    <a:pt x="26" y="56"/>
                    <a:pt x="26" y="56"/>
                    <a:pt x="26" y="56"/>
                  </a:cubicBezTo>
                  <a:cubicBezTo>
                    <a:pt x="26" y="56"/>
                    <a:pt x="26" y="56"/>
                    <a:pt x="26" y="56"/>
                  </a:cubicBezTo>
                  <a:cubicBezTo>
                    <a:pt x="25" y="56"/>
                    <a:pt x="25" y="56"/>
                    <a:pt x="25" y="56"/>
                  </a:cubicBezTo>
                  <a:cubicBezTo>
                    <a:pt x="25" y="56"/>
                    <a:pt x="25" y="56"/>
                    <a:pt x="25" y="56"/>
                  </a:cubicBezTo>
                  <a:cubicBezTo>
                    <a:pt x="24" y="56"/>
                    <a:pt x="24" y="56"/>
                    <a:pt x="24" y="56"/>
                  </a:cubicBezTo>
                  <a:cubicBezTo>
                    <a:pt x="24" y="57"/>
                    <a:pt x="24" y="57"/>
                    <a:pt x="24" y="57"/>
                  </a:cubicBezTo>
                  <a:cubicBezTo>
                    <a:pt x="25" y="57"/>
                    <a:pt x="25" y="57"/>
                    <a:pt x="25" y="57"/>
                  </a:cubicBezTo>
                  <a:cubicBezTo>
                    <a:pt x="24" y="57"/>
                    <a:pt x="24" y="57"/>
                    <a:pt x="24" y="57"/>
                  </a:cubicBezTo>
                  <a:cubicBezTo>
                    <a:pt x="23" y="56"/>
                    <a:pt x="23" y="56"/>
                    <a:pt x="23" y="56"/>
                  </a:cubicBezTo>
                  <a:cubicBezTo>
                    <a:pt x="22" y="57"/>
                    <a:pt x="22" y="57"/>
                    <a:pt x="22" y="57"/>
                  </a:cubicBezTo>
                  <a:cubicBezTo>
                    <a:pt x="21" y="57"/>
                    <a:pt x="21" y="57"/>
                    <a:pt x="21" y="57"/>
                  </a:cubicBezTo>
                  <a:cubicBezTo>
                    <a:pt x="19" y="57"/>
                    <a:pt x="19" y="57"/>
                    <a:pt x="19" y="57"/>
                  </a:cubicBezTo>
                  <a:cubicBezTo>
                    <a:pt x="18" y="59"/>
                    <a:pt x="18" y="59"/>
                    <a:pt x="18" y="59"/>
                  </a:cubicBezTo>
                  <a:cubicBezTo>
                    <a:pt x="17" y="59"/>
                    <a:pt x="17" y="59"/>
                    <a:pt x="17" y="59"/>
                  </a:cubicBezTo>
                  <a:cubicBezTo>
                    <a:pt x="16" y="60"/>
                    <a:pt x="16" y="60"/>
                    <a:pt x="16" y="60"/>
                  </a:cubicBezTo>
                  <a:cubicBezTo>
                    <a:pt x="17" y="60"/>
                    <a:pt x="17" y="60"/>
                    <a:pt x="17" y="60"/>
                  </a:cubicBezTo>
                  <a:cubicBezTo>
                    <a:pt x="17" y="60"/>
                    <a:pt x="17" y="60"/>
                    <a:pt x="17" y="60"/>
                  </a:cubicBezTo>
                  <a:cubicBezTo>
                    <a:pt x="18" y="60"/>
                    <a:pt x="18" y="60"/>
                    <a:pt x="18" y="60"/>
                  </a:cubicBezTo>
                  <a:cubicBezTo>
                    <a:pt x="19" y="59"/>
                    <a:pt x="19" y="59"/>
                    <a:pt x="19" y="59"/>
                  </a:cubicBezTo>
                  <a:cubicBezTo>
                    <a:pt x="19" y="60"/>
                    <a:pt x="19" y="60"/>
                    <a:pt x="19" y="60"/>
                  </a:cubicBezTo>
                  <a:cubicBezTo>
                    <a:pt x="20" y="61"/>
                    <a:pt x="20" y="61"/>
                    <a:pt x="20" y="61"/>
                  </a:cubicBezTo>
                  <a:cubicBezTo>
                    <a:pt x="19" y="61"/>
                    <a:pt x="19" y="61"/>
                    <a:pt x="19" y="61"/>
                  </a:cubicBezTo>
                  <a:cubicBezTo>
                    <a:pt x="20" y="62"/>
                    <a:pt x="20" y="62"/>
                    <a:pt x="20" y="62"/>
                  </a:cubicBezTo>
                  <a:cubicBezTo>
                    <a:pt x="20" y="62"/>
                    <a:pt x="20" y="62"/>
                    <a:pt x="20" y="62"/>
                  </a:cubicBezTo>
                  <a:cubicBezTo>
                    <a:pt x="19" y="64"/>
                    <a:pt x="19" y="64"/>
                    <a:pt x="19" y="64"/>
                  </a:cubicBezTo>
                  <a:cubicBezTo>
                    <a:pt x="18" y="64"/>
                    <a:pt x="18" y="64"/>
                    <a:pt x="18" y="64"/>
                  </a:cubicBezTo>
                  <a:cubicBezTo>
                    <a:pt x="17" y="65"/>
                    <a:pt x="17" y="65"/>
                    <a:pt x="17" y="65"/>
                  </a:cubicBezTo>
                  <a:cubicBezTo>
                    <a:pt x="17" y="65"/>
                    <a:pt x="17" y="65"/>
                    <a:pt x="17" y="65"/>
                  </a:cubicBezTo>
                  <a:cubicBezTo>
                    <a:pt x="15" y="66"/>
                    <a:pt x="15" y="66"/>
                    <a:pt x="15" y="66"/>
                  </a:cubicBezTo>
                  <a:cubicBezTo>
                    <a:pt x="15" y="66"/>
                    <a:pt x="15" y="66"/>
                    <a:pt x="15" y="66"/>
                  </a:cubicBezTo>
                  <a:cubicBezTo>
                    <a:pt x="13" y="66"/>
                    <a:pt x="13" y="66"/>
                    <a:pt x="13" y="66"/>
                  </a:cubicBezTo>
                  <a:cubicBezTo>
                    <a:pt x="14" y="67"/>
                    <a:pt x="14" y="67"/>
                    <a:pt x="14" y="67"/>
                  </a:cubicBezTo>
                  <a:cubicBezTo>
                    <a:pt x="14" y="67"/>
                    <a:pt x="14" y="67"/>
                    <a:pt x="14" y="67"/>
                  </a:cubicBezTo>
                  <a:cubicBezTo>
                    <a:pt x="14" y="68"/>
                    <a:pt x="14" y="68"/>
                    <a:pt x="14" y="68"/>
                  </a:cubicBezTo>
                  <a:cubicBezTo>
                    <a:pt x="15" y="68"/>
                    <a:pt x="15" y="68"/>
                    <a:pt x="15" y="68"/>
                  </a:cubicBezTo>
                  <a:cubicBezTo>
                    <a:pt x="15" y="68"/>
                    <a:pt x="15" y="68"/>
                    <a:pt x="15" y="68"/>
                  </a:cubicBezTo>
                  <a:cubicBezTo>
                    <a:pt x="15" y="68"/>
                    <a:pt x="15" y="68"/>
                    <a:pt x="15" y="68"/>
                  </a:cubicBezTo>
                  <a:cubicBezTo>
                    <a:pt x="16" y="68"/>
                    <a:pt x="16" y="68"/>
                    <a:pt x="16" y="68"/>
                  </a:cubicBezTo>
                  <a:cubicBezTo>
                    <a:pt x="17" y="68"/>
                    <a:pt x="17" y="68"/>
                    <a:pt x="17" y="68"/>
                  </a:cubicBezTo>
                  <a:cubicBezTo>
                    <a:pt x="18" y="67"/>
                    <a:pt x="18" y="67"/>
                    <a:pt x="18" y="67"/>
                  </a:cubicBezTo>
                  <a:cubicBezTo>
                    <a:pt x="18" y="68"/>
                    <a:pt x="18" y="68"/>
                    <a:pt x="18" y="68"/>
                  </a:cubicBezTo>
                  <a:cubicBezTo>
                    <a:pt x="20" y="68"/>
                    <a:pt x="20" y="68"/>
                    <a:pt x="20" y="68"/>
                  </a:cubicBezTo>
                  <a:cubicBezTo>
                    <a:pt x="19" y="68"/>
                    <a:pt x="19" y="68"/>
                    <a:pt x="19" y="68"/>
                  </a:cubicBezTo>
                  <a:cubicBezTo>
                    <a:pt x="19" y="69"/>
                    <a:pt x="19" y="69"/>
                    <a:pt x="19" y="69"/>
                  </a:cubicBezTo>
                  <a:cubicBezTo>
                    <a:pt x="20" y="69"/>
                    <a:pt x="20" y="69"/>
                    <a:pt x="20" y="69"/>
                  </a:cubicBezTo>
                  <a:cubicBezTo>
                    <a:pt x="20" y="69"/>
                    <a:pt x="20" y="69"/>
                    <a:pt x="20" y="69"/>
                  </a:cubicBezTo>
                  <a:cubicBezTo>
                    <a:pt x="21" y="68"/>
                    <a:pt x="21" y="68"/>
                    <a:pt x="21" y="68"/>
                  </a:cubicBezTo>
                  <a:cubicBezTo>
                    <a:pt x="22" y="69"/>
                    <a:pt x="22" y="69"/>
                    <a:pt x="22" y="69"/>
                  </a:cubicBezTo>
                  <a:cubicBezTo>
                    <a:pt x="22" y="70"/>
                    <a:pt x="22" y="70"/>
                    <a:pt x="22" y="70"/>
                  </a:cubicBezTo>
                  <a:cubicBezTo>
                    <a:pt x="24" y="70"/>
                    <a:pt x="24" y="70"/>
                    <a:pt x="24" y="70"/>
                  </a:cubicBezTo>
                  <a:cubicBezTo>
                    <a:pt x="25" y="69"/>
                    <a:pt x="25" y="69"/>
                    <a:pt x="25" y="69"/>
                  </a:cubicBezTo>
                  <a:cubicBezTo>
                    <a:pt x="25" y="69"/>
                    <a:pt x="25" y="69"/>
                    <a:pt x="25" y="69"/>
                  </a:cubicBezTo>
                  <a:cubicBezTo>
                    <a:pt x="27" y="69"/>
                    <a:pt x="27" y="69"/>
                    <a:pt x="27" y="69"/>
                  </a:cubicBezTo>
                  <a:cubicBezTo>
                    <a:pt x="27" y="68"/>
                    <a:pt x="27" y="68"/>
                    <a:pt x="27" y="68"/>
                  </a:cubicBezTo>
                  <a:cubicBezTo>
                    <a:pt x="28" y="68"/>
                    <a:pt x="28" y="68"/>
                    <a:pt x="28" y="68"/>
                  </a:cubicBezTo>
                  <a:cubicBezTo>
                    <a:pt x="27" y="69"/>
                    <a:pt x="27" y="69"/>
                    <a:pt x="27" y="69"/>
                  </a:cubicBezTo>
                  <a:cubicBezTo>
                    <a:pt x="25" y="70"/>
                    <a:pt x="25" y="70"/>
                    <a:pt x="25" y="70"/>
                  </a:cubicBezTo>
                  <a:cubicBezTo>
                    <a:pt x="25" y="72"/>
                    <a:pt x="25" y="72"/>
                    <a:pt x="25" y="72"/>
                  </a:cubicBezTo>
                  <a:cubicBezTo>
                    <a:pt x="24" y="72"/>
                    <a:pt x="24" y="72"/>
                    <a:pt x="24" y="72"/>
                  </a:cubicBezTo>
                  <a:cubicBezTo>
                    <a:pt x="24" y="72"/>
                    <a:pt x="24" y="72"/>
                    <a:pt x="24" y="72"/>
                  </a:cubicBezTo>
                  <a:cubicBezTo>
                    <a:pt x="23" y="71"/>
                    <a:pt x="23" y="71"/>
                    <a:pt x="23" y="71"/>
                  </a:cubicBezTo>
                  <a:cubicBezTo>
                    <a:pt x="21" y="71"/>
                    <a:pt x="21" y="71"/>
                    <a:pt x="21" y="71"/>
                  </a:cubicBezTo>
                  <a:cubicBezTo>
                    <a:pt x="19" y="72"/>
                    <a:pt x="19" y="72"/>
                    <a:pt x="19" y="72"/>
                  </a:cubicBezTo>
                  <a:cubicBezTo>
                    <a:pt x="19" y="72"/>
                    <a:pt x="19" y="72"/>
                    <a:pt x="19" y="72"/>
                  </a:cubicBezTo>
                  <a:cubicBezTo>
                    <a:pt x="18" y="73"/>
                    <a:pt x="18" y="73"/>
                    <a:pt x="18" y="73"/>
                  </a:cubicBezTo>
                  <a:cubicBezTo>
                    <a:pt x="17" y="73"/>
                    <a:pt x="17" y="73"/>
                    <a:pt x="17" y="73"/>
                  </a:cubicBezTo>
                  <a:cubicBezTo>
                    <a:pt x="17" y="75"/>
                    <a:pt x="17" y="75"/>
                    <a:pt x="17" y="75"/>
                  </a:cubicBezTo>
                  <a:cubicBezTo>
                    <a:pt x="16" y="75"/>
                    <a:pt x="16" y="75"/>
                    <a:pt x="16" y="75"/>
                  </a:cubicBezTo>
                  <a:cubicBezTo>
                    <a:pt x="16" y="76"/>
                    <a:pt x="16" y="76"/>
                    <a:pt x="16" y="76"/>
                  </a:cubicBezTo>
                  <a:cubicBezTo>
                    <a:pt x="15" y="76"/>
                    <a:pt x="15" y="76"/>
                    <a:pt x="15" y="76"/>
                  </a:cubicBezTo>
                  <a:cubicBezTo>
                    <a:pt x="15" y="77"/>
                    <a:pt x="15" y="77"/>
                    <a:pt x="15" y="77"/>
                  </a:cubicBezTo>
                  <a:cubicBezTo>
                    <a:pt x="14" y="77"/>
                    <a:pt x="14" y="77"/>
                    <a:pt x="14" y="77"/>
                  </a:cubicBezTo>
                  <a:cubicBezTo>
                    <a:pt x="14" y="78"/>
                    <a:pt x="14" y="78"/>
                    <a:pt x="14" y="78"/>
                  </a:cubicBezTo>
                  <a:cubicBezTo>
                    <a:pt x="12" y="78"/>
                    <a:pt x="12" y="78"/>
                    <a:pt x="12" y="78"/>
                  </a:cubicBezTo>
                  <a:cubicBezTo>
                    <a:pt x="12" y="78"/>
                    <a:pt x="12" y="78"/>
                    <a:pt x="12" y="78"/>
                  </a:cubicBezTo>
                  <a:cubicBezTo>
                    <a:pt x="11" y="79"/>
                    <a:pt x="11" y="79"/>
                    <a:pt x="11" y="79"/>
                  </a:cubicBezTo>
                  <a:cubicBezTo>
                    <a:pt x="11" y="80"/>
                    <a:pt x="11" y="80"/>
                    <a:pt x="11" y="80"/>
                  </a:cubicBezTo>
                  <a:cubicBezTo>
                    <a:pt x="12" y="80"/>
                    <a:pt x="12" y="80"/>
                    <a:pt x="12" y="80"/>
                  </a:cubicBezTo>
                  <a:cubicBezTo>
                    <a:pt x="12" y="79"/>
                    <a:pt x="12" y="79"/>
                    <a:pt x="12" y="79"/>
                  </a:cubicBezTo>
                  <a:cubicBezTo>
                    <a:pt x="13" y="79"/>
                    <a:pt x="13" y="79"/>
                    <a:pt x="13" y="79"/>
                  </a:cubicBezTo>
                  <a:lnTo>
                    <a:pt x="14" y="8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3" name="Freeform 70"/>
            <p:cNvSpPr>
              <a:spLocks noEditPoints="1"/>
            </p:cNvSpPr>
            <p:nvPr/>
          </p:nvSpPr>
          <p:spPr bwMode="auto">
            <a:xfrm>
              <a:off x="15706561" y="-1174433"/>
              <a:ext cx="275830" cy="228879"/>
            </a:xfrm>
            <a:custGeom>
              <a:avLst/>
              <a:gdLst>
                <a:gd name="T0" fmla="*/ 111 w 141"/>
                <a:gd name="T1" fmla="*/ 58 h 117"/>
                <a:gd name="T2" fmla="*/ 101 w 141"/>
                <a:gd name="T3" fmla="*/ 61 h 117"/>
                <a:gd name="T4" fmla="*/ 105 w 141"/>
                <a:gd name="T5" fmla="*/ 54 h 117"/>
                <a:gd name="T6" fmla="*/ 113 w 141"/>
                <a:gd name="T7" fmla="*/ 44 h 117"/>
                <a:gd name="T8" fmla="*/ 117 w 141"/>
                <a:gd name="T9" fmla="*/ 44 h 117"/>
                <a:gd name="T10" fmla="*/ 118 w 141"/>
                <a:gd name="T11" fmla="*/ 35 h 117"/>
                <a:gd name="T12" fmla="*/ 120 w 141"/>
                <a:gd name="T13" fmla="*/ 25 h 117"/>
                <a:gd name="T14" fmla="*/ 111 w 141"/>
                <a:gd name="T15" fmla="*/ 23 h 117"/>
                <a:gd name="T16" fmla="*/ 103 w 141"/>
                <a:gd name="T17" fmla="*/ 21 h 117"/>
                <a:gd name="T18" fmla="*/ 96 w 141"/>
                <a:gd name="T19" fmla="*/ 18 h 117"/>
                <a:gd name="T20" fmla="*/ 88 w 141"/>
                <a:gd name="T21" fmla="*/ 14 h 117"/>
                <a:gd name="T22" fmla="*/ 80 w 141"/>
                <a:gd name="T23" fmla="*/ 8 h 117"/>
                <a:gd name="T24" fmla="*/ 73 w 141"/>
                <a:gd name="T25" fmla="*/ 0 h 117"/>
                <a:gd name="T26" fmla="*/ 63 w 141"/>
                <a:gd name="T27" fmla="*/ 2 h 117"/>
                <a:gd name="T28" fmla="*/ 59 w 141"/>
                <a:gd name="T29" fmla="*/ 14 h 117"/>
                <a:gd name="T30" fmla="*/ 48 w 141"/>
                <a:gd name="T31" fmla="*/ 18 h 117"/>
                <a:gd name="T32" fmla="*/ 40 w 141"/>
                <a:gd name="T33" fmla="*/ 21 h 117"/>
                <a:gd name="T34" fmla="*/ 36 w 141"/>
                <a:gd name="T35" fmla="*/ 18 h 117"/>
                <a:gd name="T36" fmla="*/ 29 w 141"/>
                <a:gd name="T37" fmla="*/ 19 h 117"/>
                <a:gd name="T38" fmla="*/ 32 w 141"/>
                <a:gd name="T39" fmla="*/ 27 h 117"/>
                <a:gd name="T40" fmla="*/ 27 w 141"/>
                <a:gd name="T41" fmla="*/ 31 h 117"/>
                <a:gd name="T42" fmla="*/ 17 w 141"/>
                <a:gd name="T43" fmla="*/ 27 h 117"/>
                <a:gd name="T44" fmla="*/ 10 w 141"/>
                <a:gd name="T45" fmla="*/ 29 h 117"/>
                <a:gd name="T46" fmla="*/ 2 w 141"/>
                <a:gd name="T47" fmla="*/ 35 h 117"/>
                <a:gd name="T48" fmla="*/ 2 w 141"/>
                <a:gd name="T49" fmla="*/ 35 h 117"/>
                <a:gd name="T50" fmla="*/ 4 w 141"/>
                <a:gd name="T51" fmla="*/ 37 h 117"/>
                <a:gd name="T52" fmla="*/ 4 w 141"/>
                <a:gd name="T53" fmla="*/ 40 h 117"/>
                <a:gd name="T54" fmla="*/ 13 w 141"/>
                <a:gd name="T55" fmla="*/ 42 h 117"/>
                <a:gd name="T56" fmla="*/ 19 w 141"/>
                <a:gd name="T57" fmla="*/ 44 h 117"/>
                <a:gd name="T58" fmla="*/ 23 w 141"/>
                <a:gd name="T59" fmla="*/ 48 h 117"/>
                <a:gd name="T60" fmla="*/ 29 w 141"/>
                <a:gd name="T61" fmla="*/ 48 h 117"/>
                <a:gd name="T62" fmla="*/ 27 w 141"/>
                <a:gd name="T63" fmla="*/ 54 h 117"/>
                <a:gd name="T64" fmla="*/ 36 w 141"/>
                <a:gd name="T65" fmla="*/ 60 h 117"/>
                <a:gd name="T66" fmla="*/ 34 w 141"/>
                <a:gd name="T67" fmla="*/ 67 h 117"/>
                <a:gd name="T68" fmla="*/ 40 w 141"/>
                <a:gd name="T69" fmla="*/ 69 h 117"/>
                <a:gd name="T70" fmla="*/ 36 w 141"/>
                <a:gd name="T71" fmla="*/ 79 h 117"/>
                <a:gd name="T72" fmla="*/ 32 w 141"/>
                <a:gd name="T73" fmla="*/ 94 h 117"/>
                <a:gd name="T74" fmla="*/ 36 w 141"/>
                <a:gd name="T75" fmla="*/ 98 h 117"/>
                <a:gd name="T76" fmla="*/ 52 w 141"/>
                <a:gd name="T77" fmla="*/ 103 h 117"/>
                <a:gd name="T78" fmla="*/ 63 w 141"/>
                <a:gd name="T79" fmla="*/ 102 h 117"/>
                <a:gd name="T80" fmla="*/ 76 w 141"/>
                <a:gd name="T81" fmla="*/ 105 h 117"/>
                <a:gd name="T82" fmla="*/ 84 w 141"/>
                <a:gd name="T83" fmla="*/ 92 h 117"/>
                <a:gd name="T84" fmla="*/ 92 w 141"/>
                <a:gd name="T85" fmla="*/ 94 h 117"/>
                <a:gd name="T86" fmla="*/ 109 w 141"/>
                <a:gd name="T87" fmla="*/ 98 h 117"/>
                <a:gd name="T88" fmla="*/ 118 w 141"/>
                <a:gd name="T89" fmla="*/ 88 h 117"/>
                <a:gd name="T90" fmla="*/ 113 w 141"/>
                <a:gd name="T91" fmla="*/ 77 h 117"/>
                <a:gd name="T92" fmla="*/ 113 w 141"/>
                <a:gd name="T93" fmla="*/ 67 h 117"/>
                <a:gd name="T94" fmla="*/ 136 w 141"/>
                <a:gd name="T95" fmla="*/ 117 h 117"/>
                <a:gd name="T96" fmla="*/ 134 w 141"/>
                <a:gd name="T97" fmla="*/ 113 h 117"/>
                <a:gd name="T98" fmla="*/ 132 w 141"/>
                <a:gd name="T99" fmla="*/ 109 h 117"/>
                <a:gd name="T100" fmla="*/ 132 w 141"/>
                <a:gd name="T101" fmla="*/ 107 h 117"/>
                <a:gd name="T102" fmla="*/ 138 w 141"/>
                <a:gd name="T103" fmla="*/ 102 h 117"/>
                <a:gd name="T104" fmla="*/ 139 w 141"/>
                <a:gd name="T105" fmla="*/ 98 h 117"/>
                <a:gd name="T106" fmla="*/ 139 w 141"/>
                <a:gd name="T107" fmla="*/ 11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 h="117">
                  <a:moveTo>
                    <a:pt x="113" y="63"/>
                  </a:moveTo>
                  <a:lnTo>
                    <a:pt x="113" y="63"/>
                  </a:lnTo>
                  <a:lnTo>
                    <a:pt x="113" y="61"/>
                  </a:lnTo>
                  <a:lnTo>
                    <a:pt x="111" y="60"/>
                  </a:lnTo>
                  <a:lnTo>
                    <a:pt x="111" y="58"/>
                  </a:lnTo>
                  <a:lnTo>
                    <a:pt x="107" y="58"/>
                  </a:lnTo>
                  <a:lnTo>
                    <a:pt x="105" y="58"/>
                  </a:lnTo>
                  <a:lnTo>
                    <a:pt x="107" y="61"/>
                  </a:lnTo>
                  <a:lnTo>
                    <a:pt x="103" y="61"/>
                  </a:lnTo>
                  <a:lnTo>
                    <a:pt x="101" y="61"/>
                  </a:lnTo>
                  <a:lnTo>
                    <a:pt x="101" y="60"/>
                  </a:lnTo>
                  <a:lnTo>
                    <a:pt x="103" y="60"/>
                  </a:lnTo>
                  <a:lnTo>
                    <a:pt x="103" y="60"/>
                  </a:lnTo>
                  <a:lnTo>
                    <a:pt x="103" y="58"/>
                  </a:lnTo>
                  <a:lnTo>
                    <a:pt x="105" y="54"/>
                  </a:lnTo>
                  <a:lnTo>
                    <a:pt x="107" y="50"/>
                  </a:lnTo>
                  <a:lnTo>
                    <a:pt x="109" y="50"/>
                  </a:lnTo>
                  <a:lnTo>
                    <a:pt x="111" y="48"/>
                  </a:lnTo>
                  <a:lnTo>
                    <a:pt x="113" y="46"/>
                  </a:lnTo>
                  <a:lnTo>
                    <a:pt x="113" y="44"/>
                  </a:lnTo>
                  <a:lnTo>
                    <a:pt x="111" y="44"/>
                  </a:lnTo>
                  <a:lnTo>
                    <a:pt x="111" y="42"/>
                  </a:lnTo>
                  <a:lnTo>
                    <a:pt x="115" y="42"/>
                  </a:lnTo>
                  <a:lnTo>
                    <a:pt x="115" y="44"/>
                  </a:lnTo>
                  <a:lnTo>
                    <a:pt x="117" y="44"/>
                  </a:lnTo>
                  <a:lnTo>
                    <a:pt x="120" y="42"/>
                  </a:lnTo>
                  <a:lnTo>
                    <a:pt x="118" y="40"/>
                  </a:lnTo>
                  <a:lnTo>
                    <a:pt x="117" y="40"/>
                  </a:lnTo>
                  <a:lnTo>
                    <a:pt x="117" y="37"/>
                  </a:lnTo>
                  <a:lnTo>
                    <a:pt x="118" y="35"/>
                  </a:lnTo>
                  <a:lnTo>
                    <a:pt x="120" y="33"/>
                  </a:lnTo>
                  <a:lnTo>
                    <a:pt x="120" y="31"/>
                  </a:lnTo>
                  <a:lnTo>
                    <a:pt x="120" y="29"/>
                  </a:lnTo>
                  <a:lnTo>
                    <a:pt x="122" y="25"/>
                  </a:lnTo>
                  <a:lnTo>
                    <a:pt x="120" y="25"/>
                  </a:lnTo>
                  <a:lnTo>
                    <a:pt x="118" y="25"/>
                  </a:lnTo>
                  <a:lnTo>
                    <a:pt x="117" y="23"/>
                  </a:lnTo>
                  <a:lnTo>
                    <a:pt x="115" y="23"/>
                  </a:lnTo>
                  <a:lnTo>
                    <a:pt x="113" y="23"/>
                  </a:lnTo>
                  <a:lnTo>
                    <a:pt x="111" y="23"/>
                  </a:lnTo>
                  <a:lnTo>
                    <a:pt x="109" y="23"/>
                  </a:lnTo>
                  <a:lnTo>
                    <a:pt x="107" y="23"/>
                  </a:lnTo>
                  <a:lnTo>
                    <a:pt x="107" y="21"/>
                  </a:lnTo>
                  <a:lnTo>
                    <a:pt x="105" y="19"/>
                  </a:lnTo>
                  <a:lnTo>
                    <a:pt x="103" y="21"/>
                  </a:lnTo>
                  <a:lnTo>
                    <a:pt x="101" y="19"/>
                  </a:lnTo>
                  <a:lnTo>
                    <a:pt x="99" y="18"/>
                  </a:lnTo>
                  <a:lnTo>
                    <a:pt x="99" y="18"/>
                  </a:lnTo>
                  <a:lnTo>
                    <a:pt x="97" y="19"/>
                  </a:lnTo>
                  <a:lnTo>
                    <a:pt x="96" y="18"/>
                  </a:lnTo>
                  <a:lnTo>
                    <a:pt x="94" y="18"/>
                  </a:lnTo>
                  <a:lnTo>
                    <a:pt x="92" y="14"/>
                  </a:lnTo>
                  <a:lnTo>
                    <a:pt x="90" y="14"/>
                  </a:lnTo>
                  <a:lnTo>
                    <a:pt x="88" y="14"/>
                  </a:lnTo>
                  <a:lnTo>
                    <a:pt x="88" y="14"/>
                  </a:lnTo>
                  <a:lnTo>
                    <a:pt x="86" y="14"/>
                  </a:lnTo>
                  <a:lnTo>
                    <a:pt x="84" y="14"/>
                  </a:lnTo>
                  <a:lnTo>
                    <a:pt x="84" y="10"/>
                  </a:lnTo>
                  <a:lnTo>
                    <a:pt x="82" y="10"/>
                  </a:lnTo>
                  <a:lnTo>
                    <a:pt x="80" y="8"/>
                  </a:lnTo>
                  <a:lnTo>
                    <a:pt x="80" y="8"/>
                  </a:lnTo>
                  <a:lnTo>
                    <a:pt x="76" y="6"/>
                  </a:lnTo>
                  <a:lnTo>
                    <a:pt x="76" y="4"/>
                  </a:lnTo>
                  <a:lnTo>
                    <a:pt x="74" y="4"/>
                  </a:lnTo>
                  <a:lnTo>
                    <a:pt x="73" y="0"/>
                  </a:lnTo>
                  <a:lnTo>
                    <a:pt x="73" y="0"/>
                  </a:lnTo>
                  <a:lnTo>
                    <a:pt x="73" y="0"/>
                  </a:lnTo>
                  <a:lnTo>
                    <a:pt x="69" y="2"/>
                  </a:lnTo>
                  <a:lnTo>
                    <a:pt x="67" y="0"/>
                  </a:lnTo>
                  <a:lnTo>
                    <a:pt x="63" y="2"/>
                  </a:lnTo>
                  <a:lnTo>
                    <a:pt x="63" y="4"/>
                  </a:lnTo>
                  <a:lnTo>
                    <a:pt x="63" y="6"/>
                  </a:lnTo>
                  <a:lnTo>
                    <a:pt x="63" y="10"/>
                  </a:lnTo>
                  <a:lnTo>
                    <a:pt x="59" y="14"/>
                  </a:lnTo>
                  <a:lnTo>
                    <a:pt x="59" y="14"/>
                  </a:lnTo>
                  <a:lnTo>
                    <a:pt x="57" y="16"/>
                  </a:lnTo>
                  <a:lnTo>
                    <a:pt x="55" y="16"/>
                  </a:lnTo>
                  <a:lnTo>
                    <a:pt x="53" y="14"/>
                  </a:lnTo>
                  <a:lnTo>
                    <a:pt x="48" y="18"/>
                  </a:lnTo>
                  <a:lnTo>
                    <a:pt x="48" y="18"/>
                  </a:lnTo>
                  <a:lnTo>
                    <a:pt x="48" y="19"/>
                  </a:lnTo>
                  <a:lnTo>
                    <a:pt x="50" y="19"/>
                  </a:lnTo>
                  <a:lnTo>
                    <a:pt x="48" y="21"/>
                  </a:lnTo>
                  <a:lnTo>
                    <a:pt x="44" y="21"/>
                  </a:lnTo>
                  <a:lnTo>
                    <a:pt x="40" y="21"/>
                  </a:lnTo>
                  <a:lnTo>
                    <a:pt x="38" y="21"/>
                  </a:lnTo>
                  <a:lnTo>
                    <a:pt x="36" y="21"/>
                  </a:lnTo>
                  <a:lnTo>
                    <a:pt x="36" y="19"/>
                  </a:lnTo>
                  <a:lnTo>
                    <a:pt x="34" y="19"/>
                  </a:lnTo>
                  <a:lnTo>
                    <a:pt x="36" y="18"/>
                  </a:lnTo>
                  <a:lnTo>
                    <a:pt x="34" y="18"/>
                  </a:lnTo>
                  <a:lnTo>
                    <a:pt x="32" y="18"/>
                  </a:lnTo>
                  <a:lnTo>
                    <a:pt x="31" y="18"/>
                  </a:lnTo>
                  <a:lnTo>
                    <a:pt x="29" y="18"/>
                  </a:lnTo>
                  <a:lnTo>
                    <a:pt x="29" y="19"/>
                  </a:lnTo>
                  <a:lnTo>
                    <a:pt x="29" y="19"/>
                  </a:lnTo>
                  <a:lnTo>
                    <a:pt x="32" y="23"/>
                  </a:lnTo>
                  <a:lnTo>
                    <a:pt x="32" y="25"/>
                  </a:lnTo>
                  <a:lnTo>
                    <a:pt x="32" y="25"/>
                  </a:lnTo>
                  <a:lnTo>
                    <a:pt x="32" y="27"/>
                  </a:lnTo>
                  <a:lnTo>
                    <a:pt x="32" y="29"/>
                  </a:lnTo>
                  <a:lnTo>
                    <a:pt x="32" y="31"/>
                  </a:lnTo>
                  <a:lnTo>
                    <a:pt x="29" y="29"/>
                  </a:lnTo>
                  <a:lnTo>
                    <a:pt x="29" y="31"/>
                  </a:lnTo>
                  <a:lnTo>
                    <a:pt x="27" y="31"/>
                  </a:lnTo>
                  <a:lnTo>
                    <a:pt x="25" y="31"/>
                  </a:lnTo>
                  <a:lnTo>
                    <a:pt x="23" y="29"/>
                  </a:lnTo>
                  <a:lnTo>
                    <a:pt x="21" y="31"/>
                  </a:lnTo>
                  <a:lnTo>
                    <a:pt x="19" y="27"/>
                  </a:lnTo>
                  <a:lnTo>
                    <a:pt x="17" y="27"/>
                  </a:lnTo>
                  <a:lnTo>
                    <a:pt x="13" y="27"/>
                  </a:lnTo>
                  <a:lnTo>
                    <a:pt x="11" y="29"/>
                  </a:lnTo>
                  <a:lnTo>
                    <a:pt x="11" y="29"/>
                  </a:lnTo>
                  <a:lnTo>
                    <a:pt x="10" y="31"/>
                  </a:lnTo>
                  <a:lnTo>
                    <a:pt x="10" y="29"/>
                  </a:lnTo>
                  <a:lnTo>
                    <a:pt x="6" y="29"/>
                  </a:lnTo>
                  <a:lnTo>
                    <a:pt x="6" y="31"/>
                  </a:lnTo>
                  <a:lnTo>
                    <a:pt x="2" y="31"/>
                  </a:lnTo>
                  <a:lnTo>
                    <a:pt x="0" y="33"/>
                  </a:lnTo>
                  <a:lnTo>
                    <a:pt x="2" y="35"/>
                  </a:lnTo>
                  <a:lnTo>
                    <a:pt x="4" y="33"/>
                  </a:lnTo>
                  <a:lnTo>
                    <a:pt x="6" y="35"/>
                  </a:lnTo>
                  <a:lnTo>
                    <a:pt x="6" y="35"/>
                  </a:lnTo>
                  <a:lnTo>
                    <a:pt x="4" y="35"/>
                  </a:lnTo>
                  <a:lnTo>
                    <a:pt x="2" y="35"/>
                  </a:lnTo>
                  <a:lnTo>
                    <a:pt x="4" y="37"/>
                  </a:lnTo>
                  <a:lnTo>
                    <a:pt x="4" y="35"/>
                  </a:lnTo>
                  <a:lnTo>
                    <a:pt x="6" y="35"/>
                  </a:lnTo>
                  <a:lnTo>
                    <a:pt x="6" y="37"/>
                  </a:lnTo>
                  <a:lnTo>
                    <a:pt x="4" y="37"/>
                  </a:lnTo>
                  <a:lnTo>
                    <a:pt x="2" y="37"/>
                  </a:lnTo>
                  <a:lnTo>
                    <a:pt x="2" y="39"/>
                  </a:lnTo>
                  <a:lnTo>
                    <a:pt x="4" y="39"/>
                  </a:lnTo>
                  <a:lnTo>
                    <a:pt x="6" y="40"/>
                  </a:lnTo>
                  <a:lnTo>
                    <a:pt x="4" y="40"/>
                  </a:lnTo>
                  <a:lnTo>
                    <a:pt x="8" y="40"/>
                  </a:lnTo>
                  <a:lnTo>
                    <a:pt x="8" y="40"/>
                  </a:lnTo>
                  <a:lnTo>
                    <a:pt x="10" y="40"/>
                  </a:lnTo>
                  <a:lnTo>
                    <a:pt x="13" y="40"/>
                  </a:lnTo>
                  <a:lnTo>
                    <a:pt x="13" y="42"/>
                  </a:lnTo>
                  <a:lnTo>
                    <a:pt x="15" y="42"/>
                  </a:lnTo>
                  <a:lnTo>
                    <a:pt x="17" y="44"/>
                  </a:lnTo>
                  <a:lnTo>
                    <a:pt x="19" y="42"/>
                  </a:lnTo>
                  <a:lnTo>
                    <a:pt x="21" y="42"/>
                  </a:lnTo>
                  <a:lnTo>
                    <a:pt x="19" y="44"/>
                  </a:lnTo>
                  <a:lnTo>
                    <a:pt x="21" y="44"/>
                  </a:lnTo>
                  <a:lnTo>
                    <a:pt x="23" y="44"/>
                  </a:lnTo>
                  <a:lnTo>
                    <a:pt x="23" y="44"/>
                  </a:lnTo>
                  <a:lnTo>
                    <a:pt x="23" y="46"/>
                  </a:lnTo>
                  <a:lnTo>
                    <a:pt x="23" y="48"/>
                  </a:lnTo>
                  <a:lnTo>
                    <a:pt x="25" y="48"/>
                  </a:lnTo>
                  <a:lnTo>
                    <a:pt x="27" y="46"/>
                  </a:lnTo>
                  <a:lnTo>
                    <a:pt x="29" y="46"/>
                  </a:lnTo>
                  <a:lnTo>
                    <a:pt x="31" y="48"/>
                  </a:lnTo>
                  <a:lnTo>
                    <a:pt x="29" y="48"/>
                  </a:lnTo>
                  <a:lnTo>
                    <a:pt x="27" y="48"/>
                  </a:lnTo>
                  <a:lnTo>
                    <a:pt x="25" y="50"/>
                  </a:lnTo>
                  <a:lnTo>
                    <a:pt x="27" y="50"/>
                  </a:lnTo>
                  <a:lnTo>
                    <a:pt x="27" y="52"/>
                  </a:lnTo>
                  <a:lnTo>
                    <a:pt x="27" y="54"/>
                  </a:lnTo>
                  <a:lnTo>
                    <a:pt x="27" y="54"/>
                  </a:lnTo>
                  <a:lnTo>
                    <a:pt x="29" y="54"/>
                  </a:lnTo>
                  <a:lnTo>
                    <a:pt x="31" y="58"/>
                  </a:lnTo>
                  <a:lnTo>
                    <a:pt x="34" y="58"/>
                  </a:lnTo>
                  <a:lnTo>
                    <a:pt x="36" y="60"/>
                  </a:lnTo>
                  <a:lnTo>
                    <a:pt x="36" y="61"/>
                  </a:lnTo>
                  <a:lnTo>
                    <a:pt x="36" y="63"/>
                  </a:lnTo>
                  <a:lnTo>
                    <a:pt x="36" y="65"/>
                  </a:lnTo>
                  <a:lnTo>
                    <a:pt x="36" y="65"/>
                  </a:lnTo>
                  <a:lnTo>
                    <a:pt x="34" y="67"/>
                  </a:lnTo>
                  <a:lnTo>
                    <a:pt x="36" y="67"/>
                  </a:lnTo>
                  <a:lnTo>
                    <a:pt x="40" y="69"/>
                  </a:lnTo>
                  <a:lnTo>
                    <a:pt x="42" y="75"/>
                  </a:lnTo>
                  <a:lnTo>
                    <a:pt x="40" y="73"/>
                  </a:lnTo>
                  <a:lnTo>
                    <a:pt x="40" y="69"/>
                  </a:lnTo>
                  <a:lnTo>
                    <a:pt x="36" y="69"/>
                  </a:lnTo>
                  <a:lnTo>
                    <a:pt x="36" y="69"/>
                  </a:lnTo>
                  <a:lnTo>
                    <a:pt x="34" y="75"/>
                  </a:lnTo>
                  <a:lnTo>
                    <a:pt x="34" y="79"/>
                  </a:lnTo>
                  <a:lnTo>
                    <a:pt x="36" y="79"/>
                  </a:lnTo>
                  <a:lnTo>
                    <a:pt x="36" y="81"/>
                  </a:lnTo>
                  <a:lnTo>
                    <a:pt x="34" y="86"/>
                  </a:lnTo>
                  <a:lnTo>
                    <a:pt x="32" y="92"/>
                  </a:lnTo>
                  <a:lnTo>
                    <a:pt x="31" y="94"/>
                  </a:lnTo>
                  <a:lnTo>
                    <a:pt x="32" y="94"/>
                  </a:lnTo>
                  <a:lnTo>
                    <a:pt x="32" y="94"/>
                  </a:lnTo>
                  <a:lnTo>
                    <a:pt x="34" y="96"/>
                  </a:lnTo>
                  <a:lnTo>
                    <a:pt x="34" y="98"/>
                  </a:lnTo>
                  <a:lnTo>
                    <a:pt x="34" y="98"/>
                  </a:lnTo>
                  <a:lnTo>
                    <a:pt x="36" y="98"/>
                  </a:lnTo>
                  <a:lnTo>
                    <a:pt x="42" y="100"/>
                  </a:lnTo>
                  <a:lnTo>
                    <a:pt x="44" y="102"/>
                  </a:lnTo>
                  <a:lnTo>
                    <a:pt x="46" y="102"/>
                  </a:lnTo>
                  <a:lnTo>
                    <a:pt x="48" y="103"/>
                  </a:lnTo>
                  <a:lnTo>
                    <a:pt x="52" y="103"/>
                  </a:lnTo>
                  <a:lnTo>
                    <a:pt x="52" y="103"/>
                  </a:lnTo>
                  <a:lnTo>
                    <a:pt x="53" y="102"/>
                  </a:lnTo>
                  <a:lnTo>
                    <a:pt x="59" y="102"/>
                  </a:lnTo>
                  <a:lnTo>
                    <a:pt x="61" y="103"/>
                  </a:lnTo>
                  <a:lnTo>
                    <a:pt x="63" y="102"/>
                  </a:lnTo>
                  <a:lnTo>
                    <a:pt x="67" y="103"/>
                  </a:lnTo>
                  <a:lnTo>
                    <a:pt x="73" y="103"/>
                  </a:lnTo>
                  <a:lnTo>
                    <a:pt x="76" y="105"/>
                  </a:lnTo>
                  <a:lnTo>
                    <a:pt x="76" y="105"/>
                  </a:lnTo>
                  <a:lnTo>
                    <a:pt x="76" y="105"/>
                  </a:lnTo>
                  <a:lnTo>
                    <a:pt x="76" y="102"/>
                  </a:lnTo>
                  <a:lnTo>
                    <a:pt x="76" y="100"/>
                  </a:lnTo>
                  <a:lnTo>
                    <a:pt x="76" y="98"/>
                  </a:lnTo>
                  <a:lnTo>
                    <a:pt x="80" y="96"/>
                  </a:lnTo>
                  <a:lnTo>
                    <a:pt x="84" y="92"/>
                  </a:lnTo>
                  <a:lnTo>
                    <a:pt x="84" y="92"/>
                  </a:lnTo>
                  <a:lnTo>
                    <a:pt x="86" y="92"/>
                  </a:lnTo>
                  <a:lnTo>
                    <a:pt x="88" y="92"/>
                  </a:lnTo>
                  <a:lnTo>
                    <a:pt x="90" y="94"/>
                  </a:lnTo>
                  <a:lnTo>
                    <a:pt x="92" y="94"/>
                  </a:lnTo>
                  <a:lnTo>
                    <a:pt x="94" y="92"/>
                  </a:lnTo>
                  <a:lnTo>
                    <a:pt x="96" y="92"/>
                  </a:lnTo>
                  <a:lnTo>
                    <a:pt x="101" y="96"/>
                  </a:lnTo>
                  <a:lnTo>
                    <a:pt x="103" y="98"/>
                  </a:lnTo>
                  <a:lnTo>
                    <a:pt x="109" y="98"/>
                  </a:lnTo>
                  <a:lnTo>
                    <a:pt x="111" y="96"/>
                  </a:lnTo>
                  <a:lnTo>
                    <a:pt x="111" y="96"/>
                  </a:lnTo>
                  <a:lnTo>
                    <a:pt x="113" y="94"/>
                  </a:lnTo>
                  <a:lnTo>
                    <a:pt x="118" y="88"/>
                  </a:lnTo>
                  <a:lnTo>
                    <a:pt x="118" y="88"/>
                  </a:lnTo>
                  <a:lnTo>
                    <a:pt x="118" y="86"/>
                  </a:lnTo>
                  <a:lnTo>
                    <a:pt x="120" y="84"/>
                  </a:lnTo>
                  <a:lnTo>
                    <a:pt x="117" y="84"/>
                  </a:lnTo>
                  <a:lnTo>
                    <a:pt x="113" y="82"/>
                  </a:lnTo>
                  <a:lnTo>
                    <a:pt x="113" y="77"/>
                  </a:lnTo>
                  <a:lnTo>
                    <a:pt x="111" y="75"/>
                  </a:lnTo>
                  <a:lnTo>
                    <a:pt x="111" y="73"/>
                  </a:lnTo>
                  <a:lnTo>
                    <a:pt x="115" y="73"/>
                  </a:lnTo>
                  <a:lnTo>
                    <a:pt x="115" y="69"/>
                  </a:lnTo>
                  <a:lnTo>
                    <a:pt x="113" y="67"/>
                  </a:lnTo>
                  <a:lnTo>
                    <a:pt x="113" y="65"/>
                  </a:lnTo>
                  <a:lnTo>
                    <a:pt x="113" y="63"/>
                  </a:lnTo>
                  <a:lnTo>
                    <a:pt x="113" y="63"/>
                  </a:lnTo>
                  <a:lnTo>
                    <a:pt x="113" y="63"/>
                  </a:lnTo>
                  <a:close/>
                  <a:moveTo>
                    <a:pt x="136" y="117"/>
                  </a:moveTo>
                  <a:lnTo>
                    <a:pt x="134" y="117"/>
                  </a:lnTo>
                  <a:lnTo>
                    <a:pt x="132" y="115"/>
                  </a:lnTo>
                  <a:lnTo>
                    <a:pt x="134" y="115"/>
                  </a:lnTo>
                  <a:lnTo>
                    <a:pt x="134" y="115"/>
                  </a:lnTo>
                  <a:lnTo>
                    <a:pt x="134" y="113"/>
                  </a:lnTo>
                  <a:lnTo>
                    <a:pt x="132" y="113"/>
                  </a:lnTo>
                  <a:lnTo>
                    <a:pt x="132" y="113"/>
                  </a:lnTo>
                  <a:lnTo>
                    <a:pt x="132" y="111"/>
                  </a:lnTo>
                  <a:lnTo>
                    <a:pt x="130" y="111"/>
                  </a:lnTo>
                  <a:lnTo>
                    <a:pt x="132" y="109"/>
                  </a:lnTo>
                  <a:lnTo>
                    <a:pt x="132" y="109"/>
                  </a:lnTo>
                  <a:lnTo>
                    <a:pt x="130" y="109"/>
                  </a:lnTo>
                  <a:lnTo>
                    <a:pt x="130" y="107"/>
                  </a:lnTo>
                  <a:lnTo>
                    <a:pt x="130" y="107"/>
                  </a:lnTo>
                  <a:lnTo>
                    <a:pt x="132" y="107"/>
                  </a:lnTo>
                  <a:lnTo>
                    <a:pt x="130" y="105"/>
                  </a:lnTo>
                  <a:lnTo>
                    <a:pt x="132" y="103"/>
                  </a:lnTo>
                  <a:lnTo>
                    <a:pt x="134" y="102"/>
                  </a:lnTo>
                  <a:lnTo>
                    <a:pt x="136" y="102"/>
                  </a:lnTo>
                  <a:lnTo>
                    <a:pt x="138" y="102"/>
                  </a:lnTo>
                  <a:lnTo>
                    <a:pt x="138" y="102"/>
                  </a:lnTo>
                  <a:lnTo>
                    <a:pt x="138" y="100"/>
                  </a:lnTo>
                  <a:lnTo>
                    <a:pt x="138" y="100"/>
                  </a:lnTo>
                  <a:lnTo>
                    <a:pt x="138" y="98"/>
                  </a:lnTo>
                  <a:lnTo>
                    <a:pt x="139" y="98"/>
                  </a:lnTo>
                  <a:lnTo>
                    <a:pt x="139" y="100"/>
                  </a:lnTo>
                  <a:lnTo>
                    <a:pt x="139" y="103"/>
                  </a:lnTo>
                  <a:lnTo>
                    <a:pt x="141" y="107"/>
                  </a:lnTo>
                  <a:lnTo>
                    <a:pt x="139" y="111"/>
                  </a:lnTo>
                  <a:lnTo>
                    <a:pt x="139" y="113"/>
                  </a:lnTo>
                  <a:lnTo>
                    <a:pt x="138" y="117"/>
                  </a:lnTo>
                  <a:lnTo>
                    <a:pt x="136" y="117"/>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4" name="Freeform 99"/>
            <p:cNvSpPr>
              <a:spLocks/>
            </p:cNvSpPr>
            <p:nvPr/>
          </p:nvSpPr>
          <p:spPr bwMode="auto">
            <a:xfrm>
              <a:off x="16256262" y="-530831"/>
              <a:ext cx="346254" cy="357990"/>
            </a:xfrm>
            <a:custGeom>
              <a:avLst/>
              <a:gdLst>
                <a:gd name="T0" fmla="*/ 158 w 177"/>
                <a:gd name="T1" fmla="*/ 2 h 183"/>
                <a:gd name="T2" fmla="*/ 160 w 177"/>
                <a:gd name="T3" fmla="*/ 5 h 183"/>
                <a:gd name="T4" fmla="*/ 160 w 177"/>
                <a:gd name="T5" fmla="*/ 7 h 183"/>
                <a:gd name="T6" fmla="*/ 162 w 177"/>
                <a:gd name="T7" fmla="*/ 25 h 183"/>
                <a:gd name="T8" fmla="*/ 174 w 177"/>
                <a:gd name="T9" fmla="*/ 36 h 183"/>
                <a:gd name="T10" fmla="*/ 177 w 177"/>
                <a:gd name="T11" fmla="*/ 42 h 183"/>
                <a:gd name="T12" fmla="*/ 168 w 177"/>
                <a:gd name="T13" fmla="*/ 44 h 183"/>
                <a:gd name="T14" fmla="*/ 164 w 177"/>
                <a:gd name="T15" fmla="*/ 47 h 183"/>
                <a:gd name="T16" fmla="*/ 162 w 177"/>
                <a:gd name="T17" fmla="*/ 53 h 183"/>
                <a:gd name="T18" fmla="*/ 158 w 177"/>
                <a:gd name="T19" fmla="*/ 67 h 183"/>
                <a:gd name="T20" fmla="*/ 158 w 177"/>
                <a:gd name="T21" fmla="*/ 76 h 183"/>
                <a:gd name="T22" fmla="*/ 153 w 177"/>
                <a:gd name="T23" fmla="*/ 91 h 183"/>
                <a:gd name="T24" fmla="*/ 147 w 177"/>
                <a:gd name="T25" fmla="*/ 99 h 183"/>
                <a:gd name="T26" fmla="*/ 139 w 177"/>
                <a:gd name="T27" fmla="*/ 110 h 183"/>
                <a:gd name="T28" fmla="*/ 135 w 177"/>
                <a:gd name="T29" fmla="*/ 120 h 183"/>
                <a:gd name="T30" fmla="*/ 132 w 177"/>
                <a:gd name="T31" fmla="*/ 133 h 183"/>
                <a:gd name="T32" fmla="*/ 124 w 177"/>
                <a:gd name="T33" fmla="*/ 133 h 183"/>
                <a:gd name="T34" fmla="*/ 124 w 177"/>
                <a:gd name="T35" fmla="*/ 141 h 183"/>
                <a:gd name="T36" fmla="*/ 134 w 177"/>
                <a:gd name="T37" fmla="*/ 145 h 183"/>
                <a:gd name="T38" fmla="*/ 139 w 177"/>
                <a:gd name="T39" fmla="*/ 151 h 183"/>
                <a:gd name="T40" fmla="*/ 145 w 177"/>
                <a:gd name="T41" fmla="*/ 160 h 183"/>
                <a:gd name="T42" fmla="*/ 137 w 177"/>
                <a:gd name="T43" fmla="*/ 173 h 183"/>
                <a:gd name="T44" fmla="*/ 132 w 177"/>
                <a:gd name="T45" fmla="*/ 177 h 183"/>
                <a:gd name="T46" fmla="*/ 118 w 177"/>
                <a:gd name="T47" fmla="*/ 181 h 183"/>
                <a:gd name="T48" fmla="*/ 114 w 177"/>
                <a:gd name="T49" fmla="*/ 183 h 183"/>
                <a:gd name="T50" fmla="*/ 107 w 177"/>
                <a:gd name="T51" fmla="*/ 181 h 183"/>
                <a:gd name="T52" fmla="*/ 101 w 177"/>
                <a:gd name="T53" fmla="*/ 183 h 183"/>
                <a:gd name="T54" fmla="*/ 95 w 177"/>
                <a:gd name="T55" fmla="*/ 181 h 183"/>
                <a:gd name="T56" fmla="*/ 90 w 177"/>
                <a:gd name="T57" fmla="*/ 175 h 183"/>
                <a:gd name="T58" fmla="*/ 84 w 177"/>
                <a:gd name="T59" fmla="*/ 172 h 183"/>
                <a:gd name="T60" fmla="*/ 78 w 177"/>
                <a:gd name="T61" fmla="*/ 173 h 183"/>
                <a:gd name="T62" fmla="*/ 70 w 177"/>
                <a:gd name="T63" fmla="*/ 175 h 183"/>
                <a:gd name="T64" fmla="*/ 63 w 177"/>
                <a:gd name="T65" fmla="*/ 170 h 183"/>
                <a:gd name="T66" fmla="*/ 59 w 177"/>
                <a:gd name="T67" fmla="*/ 166 h 183"/>
                <a:gd name="T68" fmla="*/ 53 w 177"/>
                <a:gd name="T69" fmla="*/ 160 h 183"/>
                <a:gd name="T70" fmla="*/ 48 w 177"/>
                <a:gd name="T71" fmla="*/ 154 h 183"/>
                <a:gd name="T72" fmla="*/ 42 w 177"/>
                <a:gd name="T73" fmla="*/ 147 h 183"/>
                <a:gd name="T74" fmla="*/ 38 w 177"/>
                <a:gd name="T75" fmla="*/ 145 h 183"/>
                <a:gd name="T76" fmla="*/ 34 w 177"/>
                <a:gd name="T77" fmla="*/ 139 h 183"/>
                <a:gd name="T78" fmla="*/ 27 w 177"/>
                <a:gd name="T79" fmla="*/ 135 h 183"/>
                <a:gd name="T80" fmla="*/ 21 w 177"/>
                <a:gd name="T81" fmla="*/ 131 h 183"/>
                <a:gd name="T82" fmla="*/ 19 w 177"/>
                <a:gd name="T83" fmla="*/ 126 h 183"/>
                <a:gd name="T84" fmla="*/ 13 w 177"/>
                <a:gd name="T85" fmla="*/ 112 h 183"/>
                <a:gd name="T86" fmla="*/ 11 w 177"/>
                <a:gd name="T87" fmla="*/ 109 h 183"/>
                <a:gd name="T88" fmla="*/ 6 w 177"/>
                <a:gd name="T89" fmla="*/ 101 h 183"/>
                <a:gd name="T90" fmla="*/ 6 w 177"/>
                <a:gd name="T91" fmla="*/ 93 h 183"/>
                <a:gd name="T92" fmla="*/ 0 w 177"/>
                <a:gd name="T93" fmla="*/ 89 h 183"/>
                <a:gd name="T94" fmla="*/ 4 w 177"/>
                <a:gd name="T95" fmla="*/ 82 h 183"/>
                <a:gd name="T96" fmla="*/ 7 w 177"/>
                <a:gd name="T97" fmla="*/ 74 h 183"/>
                <a:gd name="T98" fmla="*/ 11 w 177"/>
                <a:gd name="T99" fmla="*/ 63 h 183"/>
                <a:gd name="T100" fmla="*/ 21 w 177"/>
                <a:gd name="T101" fmla="*/ 61 h 183"/>
                <a:gd name="T102" fmla="*/ 30 w 177"/>
                <a:gd name="T10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183">
                  <a:moveTo>
                    <a:pt x="30" y="0"/>
                  </a:moveTo>
                  <a:lnTo>
                    <a:pt x="158" y="0"/>
                  </a:lnTo>
                  <a:lnTo>
                    <a:pt x="158" y="0"/>
                  </a:lnTo>
                  <a:lnTo>
                    <a:pt x="158" y="0"/>
                  </a:lnTo>
                  <a:lnTo>
                    <a:pt x="158" y="2"/>
                  </a:lnTo>
                  <a:lnTo>
                    <a:pt x="158" y="2"/>
                  </a:lnTo>
                  <a:lnTo>
                    <a:pt x="158" y="2"/>
                  </a:lnTo>
                  <a:lnTo>
                    <a:pt x="158" y="4"/>
                  </a:lnTo>
                  <a:lnTo>
                    <a:pt x="160" y="4"/>
                  </a:lnTo>
                  <a:lnTo>
                    <a:pt x="160" y="5"/>
                  </a:lnTo>
                  <a:lnTo>
                    <a:pt x="162" y="7"/>
                  </a:lnTo>
                  <a:lnTo>
                    <a:pt x="162" y="9"/>
                  </a:lnTo>
                  <a:lnTo>
                    <a:pt x="162" y="9"/>
                  </a:lnTo>
                  <a:lnTo>
                    <a:pt x="162" y="9"/>
                  </a:lnTo>
                  <a:lnTo>
                    <a:pt x="160" y="7"/>
                  </a:lnTo>
                  <a:lnTo>
                    <a:pt x="160" y="7"/>
                  </a:lnTo>
                  <a:lnTo>
                    <a:pt x="160" y="9"/>
                  </a:lnTo>
                  <a:lnTo>
                    <a:pt x="162" y="17"/>
                  </a:lnTo>
                  <a:lnTo>
                    <a:pt x="164" y="21"/>
                  </a:lnTo>
                  <a:lnTo>
                    <a:pt x="162" y="25"/>
                  </a:lnTo>
                  <a:lnTo>
                    <a:pt x="164" y="28"/>
                  </a:lnTo>
                  <a:lnTo>
                    <a:pt x="166" y="32"/>
                  </a:lnTo>
                  <a:lnTo>
                    <a:pt x="168" y="32"/>
                  </a:lnTo>
                  <a:lnTo>
                    <a:pt x="174" y="34"/>
                  </a:lnTo>
                  <a:lnTo>
                    <a:pt x="174" y="36"/>
                  </a:lnTo>
                  <a:lnTo>
                    <a:pt x="176" y="36"/>
                  </a:lnTo>
                  <a:lnTo>
                    <a:pt x="177" y="38"/>
                  </a:lnTo>
                  <a:lnTo>
                    <a:pt x="177" y="40"/>
                  </a:lnTo>
                  <a:lnTo>
                    <a:pt x="177" y="40"/>
                  </a:lnTo>
                  <a:lnTo>
                    <a:pt x="177" y="42"/>
                  </a:lnTo>
                  <a:lnTo>
                    <a:pt x="176" y="42"/>
                  </a:lnTo>
                  <a:lnTo>
                    <a:pt x="174" y="42"/>
                  </a:lnTo>
                  <a:lnTo>
                    <a:pt x="172" y="44"/>
                  </a:lnTo>
                  <a:lnTo>
                    <a:pt x="170" y="44"/>
                  </a:lnTo>
                  <a:lnTo>
                    <a:pt x="168" y="44"/>
                  </a:lnTo>
                  <a:lnTo>
                    <a:pt x="166" y="46"/>
                  </a:lnTo>
                  <a:lnTo>
                    <a:pt x="166" y="46"/>
                  </a:lnTo>
                  <a:lnTo>
                    <a:pt x="166" y="47"/>
                  </a:lnTo>
                  <a:lnTo>
                    <a:pt x="166" y="47"/>
                  </a:lnTo>
                  <a:lnTo>
                    <a:pt x="164" y="47"/>
                  </a:lnTo>
                  <a:lnTo>
                    <a:pt x="162" y="47"/>
                  </a:lnTo>
                  <a:lnTo>
                    <a:pt x="162" y="51"/>
                  </a:lnTo>
                  <a:lnTo>
                    <a:pt x="162" y="53"/>
                  </a:lnTo>
                  <a:lnTo>
                    <a:pt x="162" y="53"/>
                  </a:lnTo>
                  <a:lnTo>
                    <a:pt x="162" y="53"/>
                  </a:lnTo>
                  <a:lnTo>
                    <a:pt x="162" y="55"/>
                  </a:lnTo>
                  <a:lnTo>
                    <a:pt x="160" y="59"/>
                  </a:lnTo>
                  <a:lnTo>
                    <a:pt x="160" y="63"/>
                  </a:lnTo>
                  <a:lnTo>
                    <a:pt x="158" y="65"/>
                  </a:lnTo>
                  <a:lnTo>
                    <a:pt x="158" y="67"/>
                  </a:lnTo>
                  <a:lnTo>
                    <a:pt x="156" y="68"/>
                  </a:lnTo>
                  <a:lnTo>
                    <a:pt x="156" y="70"/>
                  </a:lnTo>
                  <a:lnTo>
                    <a:pt x="158" y="74"/>
                  </a:lnTo>
                  <a:lnTo>
                    <a:pt x="158" y="76"/>
                  </a:lnTo>
                  <a:lnTo>
                    <a:pt x="158" y="76"/>
                  </a:lnTo>
                  <a:lnTo>
                    <a:pt x="158" y="78"/>
                  </a:lnTo>
                  <a:lnTo>
                    <a:pt x="158" y="80"/>
                  </a:lnTo>
                  <a:lnTo>
                    <a:pt x="158" y="84"/>
                  </a:lnTo>
                  <a:lnTo>
                    <a:pt x="155" y="88"/>
                  </a:lnTo>
                  <a:lnTo>
                    <a:pt x="153" y="91"/>
                  </a:lnTo>
                  <a:lnTo>
                    <a:pt x="153" y="91"/>
                  </a:lnTo>
                  <a:lnTo>
                    <a:pt x="151" y="91"/>
                  </a:lnTo>
                  <a:lnTo>
                    <a:pt x="151" y="93"/>
                  </a:lnTo>
                  <a:lnTo>
                    <a:pt x="147" y="97"/>
                  </a:lnTo>
                  <a:lnTo>
                    <a:pt x="147" y="99"/>
                  </a:lnTo>
                  <a:lnTo>
                    <a:pt x="145" y="101"/>
                  </a:lnTo>
                  <a:lnTo>
                    <a:pt x="143" y="103"/>
                  </a:lnTo>
                  <a:lnTo>
                    <a:pt x="141" y="110"/>
                  </a:lnTo>
                  <a:lnTo>
                    <a:pt x="139" y="110"/>
                  </a:lnTo>
                  <a:lnTo>
                    <a:pt x="139" y="110"/>
                  </a:lnTo>
                  <a:lnTo>
                    <a:pt x="139" y="112"/>
                  </a:lnTo>
                  <a:lnTo>
                    <a:pt x="135" y="114"/>
                  </a:lnTo>
                  <a:lnTo>
                    <a:pt x="135" y="116"/>
                  </a:lnTo>
                  <a:lnTo>
                    <a:pt x="135" y="118"/>
                  </a:lnTo>
                  <a:lnTo>
                    <a:pt x="135" y="120"/>
                  </a:lnTo>
                  <a:lnTo>
                    <a:pt x="135" y="122"/>
                  </a:lnTo>
                  <a:lnTo>
                    <a:pt x="134" y="124"/>
                  </a:lnTo>
                  <a:lnTo>
                    <a:pt x="134" y="128"/>
                  </a:lnTo>
                  <a:lnTo>
                    <a:pt x="134" y="133"/>
                  </a:lnTo>
                  <a:lnTo>
                    <a:pt x="132" y="133"/>
                  </a:lnTo>
                  <a:lnTo>
                    <a:pt x="132" y="135"/>
                  </a:lnTo>
                  <a:lnTo>
                    <a:pt x="130" y="135"/>
                  </a:lnTo>
                  <a:lnTo>
                    <a:pt x="130" y="133"/>
                  </a:lnTo>
                  <a:lnTo>
                    <a:pt x="128" y="135"/>
                  </a:lnTo>
                  <a:lnTo>
                    <a:pt x="124" y="133"/>
                  </a:lnTo>
                  <a:lnTo>
                    <a:pt x="124" y="137"/>
                  </a:lnTo>
                  <a:lnTo>
                    <a:pt x="124" y="137"/>
                  </a:lnTo>
                  <a:lnTo>
                    <a:pt x="122" y="139"/>
                  </a:lnTo>
                  <a:lnTo>
                    <a:pt x="122" y="141"/>
                  </a:lnTo>
                  <a:lnTo>
                    <a:pt x="124" y="141"/>
                  </a:lnTo>
                  <a:lnTo>
                    <a:pt x="130" y="141"/>
                  </a:lnTo>
                  <a:lnTo>
                    <a:pt x="130" y="143"/>
                  </a:lnTo>
                  <a:lnTo>
                    <a:pt x="132" y="143"/>
                  </a:lnTo>
                  <a:lnTo>
                    <a:pt x="132" y="145"/>
                  </a:lnTo>
                  <a:lnTo>
                    <a:pt x="134" y="145"/>
                  </a:lnTo>
                  <a:lnTo>
                    <a:pt x="135" y="149"/>
                  </a:lnTo>
                  <a:lnTo>
                    <a:pt x="137" y="151"/>
                  </a:lnTo>
                  <a:lnTo>
                    <a:pt x="137" y="151"/>
                  </a:lnTo>
                  <a:lnTo>
                    <a:pt x="137" y="151"/>
                  </a:lnTo>
                  <a:lnTo>
                    <a:pt x="139" y="151"/>
                  </a:lnTo>
                  <a:lnTo>
                    <a:pt x="141" y="152"/>
                  </a:lnTo>
                  <a:lnTo>
                    <a:pt x="141" y="154"/>
                  </a:lnTo>
                  <a:lnTo>
                    <a:pt x="143" y="156"/>
                  </a:lnTo>
                  <a:lnTo>
                    <a:pt x="145" y="160"/>
                  </a:lnTo>
                  <a:lnTo>
                    <a:pt x="145" y="160"/>
                  </a:lnTo>
                  <a:lnTo>
                    <a:pt x="147" y="164"/>
                  </a:lnTo>
                  <a:lnTo>
                    <a:pt x="143" y="168"/>
                  </a:lnTo>
                  <a:lnTo>
                    <a:pt x="139" y="172"/>
                  </a:lnTo>
                  <a:lnTo>
                    <a:pt x="139" y="172"/>
                  </a:lnTo>
                  <a:lnTo>
                    <a:pt x="137" y="173"/>
                  </a:lnTo>
                  <a:lnTo>
                    <a:pt x="135" y="173"/>
                  </a:lnTo>
                  <a:lnTo>
                    <a:pt x="135" y="175"/>
                  </a:lnTo>
                  <a:lnTo>
                    <a:pt x="134" y="175"/>
                  </a:lnTo>
                  <a:lnTo>
                    <a:pt x="134" y="175"/>
                  </a:lnTo>
                  <a:lnTo>
                    <a:pt x="132" y="177"/>
                  </a:lnTo>
                  <a:lnTo>
                    <a:pt x="130" y="179"/>
                  </a:lnTo>
                  <a:lnTo>
                    <a:pt x="128" y="179"/>
                  </a:lnTo>
                  <a:lnTo>
                    <a:pt x="126" y="179"/>
                  </a:lnTo>
                  <a:lnTo>
                    <a:pt x="122" y="179"/>
                  </a:lnTo>
                  <a:lnTo>
                    <a:pt x="118" y="181"/>
                  </a:lnTo>
                  <a:lnTo>
                    <a:pt x="116" y="181"/>
                  </a:lnTo>
                  <a:lnTo>
                    <a:pt x="116" y="181"/>
                  </a:lnTo>
                  <a:lnTo>
                    <a:pt x="114" y="181"/>
                  </a:lnTo>
                  <a:lnTo>
                    <a:pt x="114" y="181"/>
                  </a:lnTo>
                  <a:lnTo>
                    <a:pt x="114" y="183"/>
                  </a:lnTo>
                  <a:lnTo>
                    <a:pt x="112" y="183"/>
                  </a:lnTo>
                  <a:lnTo>
                    <a:pt x="111" y="183"/>
                  </a:lnTo>
                  <a:lnTo>
                    <a:pt x="109" y="181"/>
                  </a:lnTo>
                  <a:lnTo>
                    <a:pt x="107" y="181"/>
                  </a:lnTo>
                  <a:lnTo>
                    <a:pt x="107" y="181"/>
                  </a:lnTo>
                  <a:lnTo>
                    <a:pt x="103" y="181"/>
                  </a:lnTo>
                  <a:lnTo>
                    <a:pt x="101" y="179"/>
                  </a:lnTo>
                  <a:lnTo>
                    <a:pt x="99" y="181"/>
                  </a:lnTo>
                  <a:lnTo>
                    <a:pt x="99" y="181"/>
                  </a:lnTo>
                  <a:lnTo>
                    <a:pt x="101" y="183"/>
                  </a:lnTo>
                  <a:lnTo>
                    <a:pt x="99" y="183"/>
                  </a:lnTo>
                  <a:lnTo>
                    <a:pt x="99" y="183"/>
                  </a:lnTo>
                  <a:lnTo>
                    <a:pt x="97" y="183"/>
                  </a:lnTo>
                  <a:lnTo>
                    <a:pt x="95" y="183"/>
                  </a:lnTo>
                  <a:lnTo>
                    <a:pt x="95" y="181"/>
                  </a:lnTo>
                  <a:lnTo>
                    <a:pt x="95" y="181"/>
                  </a:lnTo>
                  <a:lnTo>
                    <a:pt x="95" y="179"/>
                  </a:lnTo>
                  <a:lnTo>
                    <a:pt x="93" y="177"/>
                  </a:lnTo>
                  <a:lnTo>
                    <a:pt x="93" y="177"/>
                  </a:lnTo>
                  <a:lnTo>
                    <a:pt x="90" y="175"/>
                  </a:lnTo>
                  <a:lnTo>
                    <a:pt x="90" y="175"/>
                  </a:lnTo>
                  <a:lnTo>
                    <a:pt x="88" y="173"/>
                  </a:lnTo>
                  <a:lnTo>
                    <a:pt x="86" y="172"/>
                  </a:lnTo>
                  <a:lnTo>
                    <a:pt x="86" y="172"/>
                  </a:lnTo>
                  <a:lnTo>
                    <a:pt x="84" y="172"/>
                  </a:lnTo>
                  <a:lnTo>
                    <a:pt x="82" y="172"/>
                  </a:lnTo>
                  <a:lnTo>
                    <a:pt x="82" y="173"/>
                  </a:lnTo>
                  <a:lnTo>
                    <a:pt x="80" y="173"/>
                  </a:lnTo>
                  <a:lnTo>
                    <a:pt x="78" y="173"/>
                  </a:lnTo>
                  <a:lnTo>
                    <a:pt x="78" y="173"/>
                  </a:lnTo>
                  <a:lnTo>
                    <a:pt x="76" y="173"/>
                  </a:lnTo>
                  <a:lnTo>
                    <a:pt x="74" y="173"/>
                  </a:lnTo>
                  <a:lnTo>
                    <a:pt x="72" y="173"/>
                  </a:lnTo>
                  <a:lnTo>
                    <a:pt x="72" y="175"/>
                  </a:lnTo>
                  <a:lnTo>
                    <a:pt x="70" y="175"/>
                  </a:lnTo>
                  <a:lnTo>
                    <a:pt x="69" y="175"/>
                  </a:lnTo>
                  <a:lnTo>
                    <a:pt x="67" y="173"/>
                  </a:lnTo>
                  <a:lnTo>
                    <a:pt x="65" y="172"/>
                  </a:lnTo>
                  <a:lnTo>
                    <a:pt x="65" y="172"/>
                  </a:lnTo>
                  <a:lnTo>
                    <a:pt x="63" y="170"/>
                  </a:lnTo>
                  <a:lnTo>
                    <a:pt x="63" y="168"/>
                  </a:lnTo>
                  <a:lnTo>
                    <a:pt x="63" y="168"/>
                  </a:lnTo>
                  <a:lnTo>
                    <a:pt x="63" y="168"/>
                  </a:lnTo>
                  <a:lnTo>
                    <a:pt x="61" y="168"/>
                  </a:lnTo>
                  <a:lnTo>
                    <a:pt x="59" y="166"/>
                  </a:lnTo>
                  <a:lnTo>
                    <a:pt x="57" y="166"/>
                  </a:lnTo>
                  <a:lnTo>
                    <a:pt x="57" y="162"/>
                  </a:lnTo>
                  <a:lnTo>
                    <a:pt x="57" y="162"/>
                  </a:lnTo>
                  <a:lnTo>
                    <a:pt x="57" y="160"/>
                  </a:lnTo>
                  <a:lnTo>
                    <a:pt x="53" y="160"/>
                  </a:lnTo>
                  <a:lnTo>
                    <a:pt x="51" y="158"/>
                  </a:lnTo>
                  <a:lnTo>
                    <a:pt x="51" y="156"/>
                  </a:lnTo>
                  <a:lnTo>
                    <a:pt x="51" y="156"/>
                  </a:lnTo>
                  <a:lnTo>
                    <a:pt x="49" y="154"/>
                  </a:lnTo>
                  <a:lnTo>
                    <a:pt x="48" y="154"/>
                  </a:lnTo>
                  <a:lnTo>
                    <a:pt x="48" y="151"/>
                  </a:lnTo>
                  <a:lnTo>
                    <a:pt x="48" y="151"/>
                  </a:lnTo>
                  <a:lnTo>
                    <a:pt x="44" y="149"/>
                  </a:lnTo>
                  <a:lnTo>
                    <a:pt x="42" y="149"/>
                  </a:lnTo>
                  <a:lnTo>
                    <a:pt x="42" y="147"/>
                  </a:lnTo>
                  <a:lnTo>
                    <a:pt x="40" y="149"/>
                  </a:lnTo>
                  <a:lnTo>
                    <a:pt x="38" y="147"/>
                  </a:lnTo>
                  <a:lnTo>
                    <a:pt x="36" y="145"/>
                  </a:lnTo>
                  <a:lnTo>
                    <a:pt x="36" y="145"/>
                  </a:lnTo>
                  <a:lnTo>
                    <a:pt x="38" y="145"/>
                  </a:lnTo>
                  <a:lnTo>
                    <a:pt x="38" y="143"/>
                  </a:lnTo>
                  <a:lnTo>
                    <a:pt x="40" y="141"/>
                  </a:lnTo>
                  <a:lnTo>
                    <a:pt x="38" y="141"/>
                  </a:lnTo>
                  <a:lnTo>
                    <a:pt x="36" y="141"/>
                  </a:lnTo>
                  <a:lnTo>
                    <a:pt x="34" y="139"/>
                  </a:lnTo>
                  <a:lnTo>
                    <a:pt x="34" y="139"/>
                  </a:lnTo>
                  <a:lnTo>
                    <a:pt x="32" y="137"/>
                  </a:lnTo>
                  <a:lnTo>
                    <a:pt x="30" y="137"/>
                  </a:lnTo>
                  <a:lnTo>
                    <a:pt x="28" y="137"/>
                  </a:lnTo>
                  <a:lnTo>
                    <a:pt x="27" y="135"/>
                  </a:lnTo>
                  <a:lnTo>
                    <a:pt x="27" y="133"/>
                  </a:lnTo>
                  <a:lnTo>
                    <a:pt x="27" y="131"/>
                  </a:lnTo>
                  <a:lnTo>
                    <a:pt x="25" y="131"/>
                  </a:lnTo>
                  <a:lnTo>
                    <a:pt x="23" y="131"/>
                  </a:lnTo>
                  <a:lnTo>
                    <a:pt x="21" y="131"/>
                  </a:lnTo>
                  <a:lnTo>
                    <a:pt x="19" y="131"/>
                  </a:lnTo>
                  <a:lnTo>
                    <a:pt x="17" y="131"/>
                  </a:lnTo>
                  <a:lnTo>
                    <a:pt x="17" y="128"/>
                  </a:lnTo>
                  <a:lnTo>
                    <a:pt x="17" y="126"/>
                  </a:lnTo>
                  <a:lnTo>
                    <a:pt x="19" y="126"/>
                  </a:lnTo>
                  <a:lnTo>
                    <a:pt x="19" y="124"/>
                  </a:lnTo>
                  <a:lnTo>
                    <a:pt x="19" y="122"/>
                  </a:lnTo>
                  <a:lnTo>
                    <a:pt x="17" y="118"/>
                  </a:lnTo>
                  <a:lnTo>
                    <a:pt x="13" y="114"/>
                  </a:lnTo>
                  <a:lnTo>
                    <a:pt x="13" y="112"/>
                  </a:lnTo>
                  <a:lnTo>
                    <a:pt x="11" y="112"/>
                  </a:lnTo>
                  <a:lnTo>
                    <a:pt x="11" y="110"/>
                  </a:lnTo>
                  <a:lnTo>
                    <a:pt x="11" y="110"/>
                  </a:lnTo>
                  <a:lnTo>
                    <a:pt x="9" y="109"/>
                  </a:lnTo>
                  <a:lnTo>
                    <a:pt x="11" y="109"/>
                  </a:lnTo>
                  <a:lnTo>
                    <a:pt x="11" y="107"/>
                  </a:lnTo>
                  <a:lnTo>
                    <a:pt x="11" y="105"/>
                  </a:lnTo>
                  <a:lnTo>
                    <a:pt x="11" y="103"/>
                  </a:lnTo>
                  <a:lnTo>
                    <a:pt x="6" y="103"/>
                  </a:lnTo>
                  <a:lnTo>
                    <a:pt x="6" y="101"/>
                  </a:lnTo>
                  <a:lnTo>
                    <a:pt x="6" y="99"/>
                  </a:lnTo>
                  <a:lnTo>
                    <a:pt x="6" y="97"/>
                  </a:lnTo>
                  <a:lnTo>
                    <a:pt x="6" y="95"/>
                  </a:lnTo>
                  <a:lnTo>
                    <a:pt x="4" y="95"/>
                  </a:lnTo>
                  <a:lnTo>
                    <a:pt x="6" y="93"/>
                  </a:lnTo>
                  <a:lnTo>
                    <a:pt x="6" y="93"/>
                  </a:lnTo>
                  <a:lnTo>
                    <a:pt x="4" y="91"/>
                  </a:lnTo>
                  <a:lnTo>
                    <a:pt x="2" y="93"/>
                  </a:lnTo>
                  <a:lnTo>
                    <a:pt x="0" y="93"/>
                  </a:lnTo>
                  <a:lnTo>
                    <a:pt x="0" y="89"/>
                  </a:lnTo>
                  <a:lnTo>
                    <a:pt x="4" y="88"/>
                  </a:lnTo>
                  <a:lnTo>
                    <a:pt x="6" y="86"/>
                  </a:lnTo>
                  <a:lnTo>
                    <a:pt x="4" y="84"/>
                  </a:lnTo>
                  <a:lnTo>
                    <a:pt x="2" y="82"/>
                  </a:lnTo>
                  <a:lnTo>
                    <a:pt x="4" y="82"/>
                  </a:lnTo>
                  <a:lnTo>
                    <a:pt x="6" y="80"/>
                  </a:lnTo>
                  <a:lnTo>
                    <a:pt x="6" y="78"/>
                  </a:lnTo>
                  <a:lnTo>
                    <a:pt x="6" y="76"/>
                  </a:lnTo>
                  <a:lnTo>
                    <a:pt x="6" y="76"/>
                  </a:lnTo>
                  <a:lnTo>
                    <a:pt x="7" y="74"/>
                  </a:lnTo>
                  <a:lnTo>
                    <a:pt x="7" y="74"/>
                  </a:lnTo>
                  <a:lnTo>
                    <a:pt x="11" y="70"/>
                  </a:lnTo>
                  <a:lnTo>
                    <a:pt x="13" y="67"/>
                  </a:lnTo>
                  <a:lnTo>
                    <a:pt x="11" y="67"/>
                  </a:lnTo>
                  <a:lnTo>
                    <a:pt x="11" y="63"/>
                  </a:lnTo>
                  <a:lnTo>
                    <a:pt x="13" y="63"/>
                  </a:lnTo>
                  <a:lnTo>
                    <a:pt x="17" y="63"/>
                  </a:lnTo>
                  <a:lnTo>
                    <a:pt x="19" y="63"/>
                  </a:lnTo>
                  <a:lnTo>
                    <a:pt x="21" y="63"/>
                  </a:lnTo>
                  <a:lnTo>
                    <a:pt x="21" y="61"/>
                  </a:lnTo>
                  <a:lnTo>
                    <a:pt x="21" y="23"/>
                  </a:lnTo>
                  <a:lnTo>
                    <a:pt x="21" y="23"/>
                  </a:lnTo>
                  <a:lnTo>
                    <a:pt x="21" y="19"/>
                  </a:lnTo>
                  <a:lnTo>
                    <a:pt x="30" y="19"/>
                  </a:lnTo>
                  <a:lnTo>
                    <a:pt x="30"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7" name="Rectangle 19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 name="Rectangle 19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 name="Rectangle 19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 name="Rectangle 20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 name="Rectangle 20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 name="Rectangle 20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 name="Rectangle 20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 name="Rectangle 20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 name="Rectangle 20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 name="Rectangle 20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 name="Rectangle 20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 name="Rectangle 20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 name="Rectangle 21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 name="Rectangle 21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 name="Rectangle 21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 name="Rectangle 21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 name="Rectangle 21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 name="Rectangle 215"/>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 name="Rectangle 21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 name="Rectangle 21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 name="Rectangle 21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8" name="Rectangle 21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9" name="Rectangle 22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0" name="Rectangle 22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1" name="Rectangle 22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2" name="Rectangle 22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3" name="Rectangle 22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4" name="Rectangle 225"/>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5" name="Rectangle 22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6" name="Rectangle 22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7" name="Rectangle 22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8" name="Rectangle 22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9" name="Rectangle 23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0" name="Rectangle 23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1" name="Rectangle 23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2" name="Rectangle 23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3" name="Rectangle 23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4" name="Rectangle 235"/>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5" name="Rectangle 23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6" name="Rectangle 23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7" name="Rectangle 23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8" name="Rectangle 23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9" name="Rectangle 24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0" name="Rectangle 24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1" name="Rectangle 24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2" name="Rectangle 24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3" name="Rectangle 24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4" name="Rectangle 245"/>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5" name="Rectangle 24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6" name="Rectangle 24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7" name="Rectangle 24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8" name="Rectangle 24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9" name="Rectangle 25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0" name="Rectangle 25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1" name="Rectangle 252"/>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2" name="Rectangle 253"/>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3" name="Rectangle 254"/>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4" name="Rectangle 255"/>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5" name="Rectangle 256"/>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6" name="Rectangle 257"/>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7" name="Rectangle 258"/>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8" name="Rectangle 259"/>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9" name="Rectangle 260"/>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0" name="Rectangle 261"/>
            <p:cNvSpPr>
              <a:spLocks noChangeArrowheads="1"/>
            </p:cNvSpPr>
            <p:nvPr/>
          </p:nvSpPr>
          <p:spPr bwMode="auto">
            <a:xfrm>
              <a:off x="17623671" y="-1714355"/>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 name="椭圆 3"/>
          <p:cNvSpPr/>
          <p:nvPr/>
        </p:nvSpPr>
        <p:spPr>
          <a:xfrm>
            <a:off x="-1677134" y="7392624"/>
            <a:ext cx="2724293" cy="269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1353800" y="7024329"/>
            <a:ext cx="3495366" cy="3436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a:stCxn id="6" idx="0"/>
          </p:cNvCxnSpPr>
          <p:nvPr/>
        </p:nvCxnSpPr>
        <p:spPr>
          <a:xfrm>
            <a:off x="13101483" y="7024329"/>
            <a:ext cx="3812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29927" y="5399082"/>
            <a:ext cx="873807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6200000">
            <a:off x="658378" y="-178003"/>
            <a:ext cx="1076632" cy="2286000"/>
            <a:chOff x="10773696" y="648930"/>
            <a:chExt cx="1076632" cy="2286000"/>
          </a:xfrm>
        </p:grpSpPr>
        <p:cxnSp>
          <p:nvCxnSpPr>
            <p:cNvPr id="22" name="直接连接符 21"/>
            <p:cNvCxnSpPr/>
            <p:nvPr/>
          </p:nvCxnSpPr>
          <p:spPr>
            <a:xfrm>
              <a:off x="10773696" y="1017639"/>
              <a:ext cx="1076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41011" y="648930"/>
              <a:ext cx="0" cy="2286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422402" y="618529"/>
            <a:ext cx="4493538" cy="523220"/>
          </a:xfrm>
          <a:prstGeom prst="rect">
            <a:avLst/>
          </a:prstGeom>
        </p:spPr>
        <p:txBody>
          <a:bodyPr wrap="none">
            <a:spAutoFit/>
          </a:bodyPr>
          <a:lstStyle/>
          <a:p>
            <a:pPr algn="just">
              <a:spcAft>
                <a:spcPts val="0"/>
              </a:spcAft>
            </a:pPr>
            <a:r>
              <a:rPr lang="zh-CN" altLang="zh-CN" sz="2800" b="1" dirty="0"/>
              <a:t>美国银行业国际化进程回顾</a:t>
            </a:r>
          </a:p>
        </p:txBody>
      </p:sp>
      <p:graphicFrame>
        <p:nvGraphicFramePr>
          <p:cNvPr id="13" name="图表 12"/>
          <p:cNvGraphicFramePr>
            <a:graphicFrameLocks/>
          </p:cNvGraphicFramePr>
          <p:nvPr>
            <p:extLst>
              <p:ext uri="{D42A27DB-BD31-4B8C-83A1-F6EECF244321}">
                <p14:modId xmlns:p14="http://schemas.microsoft.com/office/powerpoint/2010/main" val="2976111621"/>
              </p:ext>
            </p:extLst>
          </p:nvPr>
        </p:nvGraphicFramePr>
        <p:xfrm>
          <a:off x="9105900" y="337075"/>
          <a:ext cx="3086100" cy="2332476"/>
        </p:xfrm>
        <a:graphic>
          <a:graphicData uri="http://schemas.openxmlformats.org/drawingml/2006/chart">
            <c:chart xmlns:c="http://schemas.openxmlformats.org/drawingml/2006/chart" xmlns:r="http://schemas.openxmlformats.org/officeDocument/2006/relationships" r:id="rId2"/>
          </a:graphicData>
        </a:graphic>
      </p:graphicFrame>
      <p:sp>
        <p:nvSpPr>
          <p:cNvPr id="15" name="弧形 14"/>
          <p:cNvSpPr/>
          <p:nvPr/>
        </p:nvSpPr>
        <p:spPr>
          <a:xfrm rot="10800000">
            <a:off x="53694" y="1979082"/>
            <a:ext cx="3420000" cy="3420000"/>
          </a:xfrm>
          <a:prstGeom prst="arc">
            <a:avLst>
              <a:gd name="adj1" fmla="val 16200000"/>
              <a:gd name="adj2" fmla="val 540702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 name="直接连接符 19"/>
          <p:cNvCxnSpPr/>
          <p:nvPr/>
        </p:nvCxnSpPr>
        <p:spPr>
          <a:xfrm>
            <a:off x="1763694" y="1978442"/>
            <a:ext cx="28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64248" y="2259761"/>
            <a:ext cx="8151201" cy="2862322"/>
          </a:xfrm>
          <a:prstGeom prst="rect">
            <a:avLst/>
          </a:prstGeom>
        </p:spPr>
        <p:txBody>
          <a:bodyPr wrap="square">
            <a:spAutoFit/>
          </a:bodyPr>
          <a:lstStyle/>
          <a:p>
            <a:pPr algn="just"/>
            <a:r>
              <a:rPr lang="zh-CN" altLang="zh-CN" dirty="0"/>
              <a:t>第四阶段，</a:t>
            </a:r>
            <a:r>
              <a:rPr lang="en-US" altLang="zh-CN" dirty="0"/>
              <a:t>1980</a:t>
            </a:r>
            <a:r>
              <a:rPr lang="zh-CN" altLang="zh-CN" dirty="0"/>
              <a:t>－</a:t>
            </a:r>
            <a:r>
              <a:rPr lang="en-US" altLang="zh-CN" dirty="0"/>
              <a:t>2008 </a:t>
            </a:r>
            <a:r>
              <a:rPr lang="zh-CN" altLang="zh-CN" dirty="0"/>
              <a:t>年，调整巩固阶段。</a:t>
            </a:r>
            <a:r>
              <a:rPr lang="en-US" altLang="zh-CN" dirty="0"/>
              <a:t> 1980 </a:t>
            </a:r>
            <a:r>
              <a:rPr lang="zh-CN" altLang="zh-CN" dirty="0"/>
              <a:t>年代至</a:t>
            </a:r>
            <a:r>
              <a:rPr lang="en-US" altLang="zh-CN" dirty="0"/>
              <a:t> 1990 </a:t>
            </a:r>
            <a:r>
              <a:rPr lang="zh-CN" altLang="zh-CN" dirty="0"/>
              <a:t>年代，美国银行的海外扩张进一步加剧。 美国银行海外分行的资产从</a:t>
            </a:r>
            <a:r>
              <a:rPr lang="en-US" altLang="zh-CN" dirty="0"/>
              <a:t> 1979 </a:t>
            </a:r>
            <a:r>
              <a:rPr lang="zh-CN" altLang="zh-CN" dirty="0"/>
              <a:t>年的</a:t>
            </a:r>
            <a:r>
              <a:rPr lang="en-US" altLang="zh-CN" dirty="0"/>
              <a:t> 2900 </a:t>
            </a:r>
            <a:r>
              <a:rPr lang="zh-CN" altLang="zh-CN" dirty="0"/>
              <a:t>亿美元提高到</a:t>
            </a:r>
            <a:r>
              <a:rPr lang="en-US" altLang="zh-CN" dirty="0"/>
              <a:t> 1998 </a:t>
            </a:r>
            <a:r>
              <a:rPr lang="zh-CN" altLang="zh-CN" dirty="0"/>
              <a:t>年的</a:t>
            </a:r>
            <a:r>
              <a:rPr lang="en-US" altLang="zh-CN" dirty="0"/>
              <a:t> 7050 </a:t>
            </a:r>
            <a:r>
              <a:rPr lang="zh-CN" altLang="zh-CN" dirty="0"/>
              <a:t>亿美元，</a:t>
            </a:r>
            <a:r>
              <a:rPr lang="en-US" altLang="zh-CN" dirty="0"/>
              <a:t>20 </a:t>
            </a:r>
            <a:r>
              <a:rPr lang="zh-CN" altLang="zh-CN" dirty="0"/>
              <a:t>年间增加了约</a:t>
            </a:r>
            <a:r>
              <a:rPr lang="en-US" altLang="zh-CN" dirty="0"/>
              <a:t> 2.43</a:t>
            </a:r>
            <a:r>
              <a:rPr lang="zh-CN" altLang="zh-CN" dirty="0"/>
              <a:t>倍。 海外分行的数量从</a:t>
            </a:r>
            <a:r>
              <a:rPr lang="en-US" altLang="zh-CN" dirty="0"/>
              <a:t> 1979 </a:t>
            </a:r>
            <a:r>
              <a:rPr lang="zh-CN" altLang="zh-CN" dirty="0"/>
              <a:t>年的</a:t>
            </a:r>
            <a:r>
              <a:rPr lang="en-US" altLang="zh-CN" dirty="0"/>
              <a:t> 779 </a:t>
            </a:r>
            <a:r>
              <a:rPr lang="zh-CN" altLang="zh-CN" dirty="0"/>
              <a:t>家增加到</a:t>
            </a:r>
            <a:r>
              <a:rPr lang="en-US" altLang="zh-CN" dirty="0"/>
              <a:t> 1998</a:t>
            </a:r>
            <a:r>
              <a:rPr lang="zh-CN" altLang="zh-CN" dirty="0"/>
              <a:t>年的</a:t>
            </a:r>
            <a:r>
              <a:rPr lang="en-US" altLang="zh-CN" dirty="0"/>
              <a:t> 935 </a:t>
            </a:r>
            <a:r>
              <a:rPr lang="zh-CN" altLang="zh-CN" dirty="0"/>
              <a:t>家，增长了约</a:t>
            </a:r>
            <a:r>
              <a:rPr lang="en-US" altLang="zh-CN" dirty="0"/>
              <a:t> 1.2 </a:t>
            </a:r>
            <a:r>
              <a:rPr lang="zh-CN" altLang="zh-CN" dirty="0"/>
              <a:t>倍。 这一阶段，美国银行国际化进程可以说是一波三折，面对内部的危机和外部的日本银行的挑战，美国银行海外发展出现了比较大的起伏。 美国银行海外机构数量通过并购大幅下降，但是资产规模大幅提高， 海外资产的集中化趋势明显。 美国银行主要沿着太平洋地区开展业务，特别是日本、中国大陆、香港、台湾和新加坡。 进入</a:t>
            </a:r>
            <a:r>
              <a:rPr lang="en-US" altLang="zh-CN" dirty="0"/>
              <a:t> 2007 </a:t>
            </a:r>
            <a:r>
              <a:rPr lang="zh-CN" altLang="zh-CN" dirty="0"/>
              <a:t>年第二季度，次贷危机对美国银行业及其国际化经营带来了严重的负面冲击，美国银行国际化出现下滑，后续影响值得进一步关注。</a:t>
            </a:r>
          </a:p>
        </p:txBody>
      </p:sp>
      <p:grpSp>
        <p:nvGrpSpPr>
          <p:cNvPr id="279" name="Group 5"/>
          <p:cNvGrpSpPr>
            <a:grpSpLocks noChangeAspect="1"/>
          </p:cNvGrpSpPr>
          <p:nvPr/>
        </p:nvGrpSpPr>
        <p:grpSpPr bwMode="auto">
          <a:xfrm flipH="1">
            <a:off x="8936439" y="5667867"/>
            <a:ext cx="264538" cy="346534"/>
            <a:chOff x="2632" y="1292"/>
            <a:chExt cx="496" cy="659"/>
          </a:xfrm>
        </p:grpSpPr>
        <p:sp>
          <p:nvSpPr>
            <p:cNvPr id="280"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1"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2"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3"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4"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88" name="Group 5"/>
          <p:cNvGrpSpPr>
            <a:grpSpLocks noChangeAspect="1"/>
          </p:cNvGrpSpPr>
          <p:nvPr/>
        </p:nvGrpSpPr>
        <p:grpSpPr bwMode="auto">
          <a:xfrm flipH="1">
            <a:off x="9066454" y="4857711"/>
            <a:ext cx="264538" cy="346534"/>
            <a:chOff x="2632" y="1292"/>
            <a:chExt cx="496" cy="659"/>
          </a:xfrm>
        </p:grpSpPr>
        <p:sp>
          <p:nvSpPr>
            <p:cNvPr id="289"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0"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1"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2"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3"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94" name="Group 5"/>
          <p:cNvGrpSpPr>
            <a:grpSpLocks noChangeAspect="1"/>
          </p:cNvGrpSpPr>
          <p:nvPr/>
        </p:nvGrpSpPr>
        <p:grpSpPr bwMode="auto">
          <a:xfrm flipH="1">
            <a:off x="9094896" y="5243591"/>
            <a:ext cx="264538" cy="346534"/>
            <a:chOff x="2632" y="1292"/>
            <a:chExt cx="496" cy="659"/>
          </a:xfrm>
        </p:grpSpPr>
        <p:sp>
          <p:nvSpPr>
            <p:cNvPr id="295"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6"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7"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8"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9"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00" name="Group 5"/>
          <p:cNvGrpSpPr>
            <a:grpSpLocks noChangeAspect="1"/>
          </p:cNvGrpSpPr>
          <p:nvPr/>
        </p:nvGrpSpPr>
        <p:grpSpPr bwMode="auto">
          <a:xfrm flipH="1">
            <a:off x="9287051" y="5220766"/>
            <a:ext cx="264538" cy="346534"/>
            <a:chOff x="2632" y="1292"/>
            <a:chExt cx="496" cy="659"/>
          </a:xfrm>
        </p:grpSpPr>
        <p:sp>
          <p:nvSpPr>
            <p:cNvPr id="301"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2"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3"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4"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5"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06" name="Group 5"/>
          <p:cNvGrpSpPr>
            <a:grpSpLocks noChangeAspect="1"/>
          </p:cNvGrpSpPr>
          <p:nvPr/>
        </p:nvGrpSpPr>
        <p:grpSpPr bwMode="auto">
          <a:xfrm flipH="1">
            <a:off x="9611877" y="4890022"/>
            <a:ext cx="264538" cy="346534"/>
            <a:chOff x="2632" y="1292"/>
            <a:chExt cx="496" cy="659"/>
          </a:xfrm>
        </p:grpSpPr>
        <p:sp>
          <p:nvSpPr>
            <p:cNvPr id="307"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8"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9"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0"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1"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20412268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文本框 8"/>
          <p:cNvSpPr txBox="1"/>
          <p:nvPr/>
        </p:nvSpPr>
        <p:spPr>
          <a:xfrm>
            <a:off x="2497563" y="3059168"/>
            <a:ext cx="7200000" cy="646331"/>
          </a:xfrm>
          <a:prstGeom prst="rect">
            <a:avLst/>
          </a:prstGeom>
          <a:noFill/>
        </p:spPr>
        <p:txBody>
          <a:bodyPr wrap="square" rtlCol="0">
            <a:spAutoFit/>
          </a:bodyPr>
          <a:lstStyle/>
          <a:p>
            <a:pPr algn="ctr"/>
            <a:r>
              <a:rPr lang="zh-CN" altLang="en-US" sz="3600" b="1" dirty="0" smtClean="0">
                <a:solidFill>
                  <a:srgbClr val="FFFFFF"/>
                </a:solidFill>
                <a:latin typeface="等线 Light" panose="02010600030101010101" pitchFamily="2" charset="-122"/>
                <a:ea typeface="等线 Light" panose="02010600030101010101" pitchFamily="2" charset="-122"/>
              </a:rPr>
              <a:t>案例比较之日本的海外特别账户</a:t>
            </a:r>
            <a:endParaRPr lang="zh-CN" altLang="en-US" sz="3600" b="1" dirty="0">
              <a:solidFill>
                <a:srgbClr val="FFFFFF"/>
              </a:solidFill>
              <a:latin typeface="等线 Light" panose="02010600030101010101" pitchFamily="2" charset="-122"/>
              <a:ea typeface="等线 Light" panose="02010600030101010101" pitchFamily="2" charset="-122"/>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rgbClr val="FFFFFF"/>
                  </a:solidFill>
                  <a:latin typeface="方正小篆体" panose="03000509000000000000" pitchFamily="65" charset="-122"/>
                  <a:ea typeface="方正小篆体" panose="03000509000000000000" pitchFamily="65" charset="-122"/>
                </a:rPr>
                <a:t>国际</a:t>
              </a:r>
              <a:endParaRPr lang="en-US" altLang="zh-CN" sz="6000" b="1" dirty="0">
                <a:solidFill>
                  <a:srgbClr val="FFFFFF"/>
                </a:solidFill>
                <a:latin typeface="方正小篆体" panose="03000509000000000000" pitchFamily="65" charset="-122"/>
                <a:ea typeface="方正小篆体" panose="03000509000000000000" pitchFamily="65" charset="-122"/>
              </a:endParaRPr>
            </a:p>
            <a:p>
              <a:pPr algn="ctr"/>
              <a:r>
                <a:rPr lang="zh-CN" altLang="en-US" sz="6000" b="1" dirty="0">
                  <a:solidFill>
                    <a:srgbClr val="FFFFFF"/>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161134344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椭圆 3"/>
          <p:cNvSpPr/>
          <p:nvPr/>
        </p:nvSpPr>
        <p:spPr>
          <a:xfrm>
            <a:off x="680057" y="-2756271"/>
            <a:ext cx="1862179" cy="1749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0" name="直接连接符 19"/>
          <p:cNvCxnSpPr/>
          <p:nvPr/>
        </p:nvCxnSpPr>
        <p:spPr>
          <a:xfrm flipV="1">
            <a:off x="2542236" y="759537"/>
            <a:ext cx="988143" cy="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rot="16200000">
            <a:off x="1513426" y="5096270"/>
            <a:ext cx="195440" cy="2765030"/>
            <a:chOff x="988141" y="2949970"/>
            <a:chExt cx="195440" cy="2765030"/>
          </a:xfrm>
        </p:grpSpPr>
        <p:cxnSp>
          <p:nvCxnSpPr>
            <p:cNvPr id="29" name="直接连接符 28"/>
            <p:cNvCxnSpPr/>
            <p:nvPr/>
          </p:nvCxnSpPr>
          <p:spPr>
            <a:xfrm>
              <a:off x="988141" y="294997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83581" y="3429000"/>
              <a:ext cx="0" cy="2286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8428685" y="-27093"/>
            <a:ext cx="4001727" cy="3205607"/>
            <a:chOff x="3416708" y="1806970"/>
            <a:chExt cx="4001727" cy="3205607"/>
          </a:xfrm>
        </p:grpSpPr>
        <p:cxnSp>
          <p:nvCxnSpPr>
            <p:cNvPr id="23" name="直接连接符 22"/>
            <p:cNvCxnSpPr/>
            <p:nvPr/>
          </p:nvCxnSpPr>
          <p:spPr>
            <a:xfrm flipV="1">
              <a:off x="4144293" y="2339578"/>
              <a:ext cx="3274142" cy="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902242" y="180697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13635" y="2726577"/>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416708" y="2525703"/>
              <a:ext cx="3274142" cy="5417"/>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273880436"/>
              </p:ext>
            </p:extLst>
          </p:nvPr>
        </p:nvGraphicFramePr>
        <p:xfrm>
          <a:off x="254748" y="1544763"/>
          <a:ext cx="3447539" cy="4351347"/>
        </p:xfrm>
        <a:graphic>
          <a:graphicData uri="http://schemas.openxmlformats.org/drawingml/2006/table">
            <a:tbl>
              <a:tblPr/>
              <a:tblGrid>
                <a:gridCol w="2114039"/>
                <a:gridCol w="1333500"/>
              </a:tblGrid>
              <a:tr h="161161">
                <a:tc gridSpan="2">
                  <a:txBody>
                    <a:bodyPr/>
                    <a:lstStyle/>
                    <a:p>
                      <a:pPr algn="ctr" fontAlgn="ctr"/>
                      <a:r>
                        <a:rPr lang="en-US" altLang="zh-CN" sz="1000" b="1" i="0" u="none" strike="noStrike" dirty="0">
                          <a:solidFill>
                            <a:srgbClr val="000000"/>
                          </a:solidFill>
                          <a:effectLst/>
                          <a:latin typeface="宋体" panose="02010600030101010101" pitchFamily="2" charset="-122"/>
                          <a:ea typeface="宋体" panose="02010600030101010101" pitchFamily="2" charset="-122"/>
                        </a:rPr>
                        <a:t>2015</a:t>
                      </a:r>
                      <a:r>
                        <a:rPr lang="zh-CN" altLang="en-US" sz="1000" b="1" i="0" u="none" strike="noStrike" dirty="0">
                          <a:solidFill>
                            <a:srgbClr val="000000"/>
                          </a:solidFill>
                          <a:effectLst/>
                          <a:latin typeface="宋体" panose="02010600030101010101" pitchFamily="2" charset="-122"/>
                          <a:ea typeface="宋体" panose="02010600030101010101" pitchFamily="2" charset="-122"/>
                        </a:rPr>
                        <a:t>年</a:t>
                      </a:r>
                      <a:r>
                        <a:rPr lang="en-US" altLang="zh-CN" sz="1000" b="1" i="0" u="none" strike="noStrike" dirty="0">
                          <a:solidFill>
                            <a:srgbClr val="000000"/>
                          </a:solidFill>
                          <a:effectLst/>
                          <a:latin typeface="宋体" panose="02010600030101010101" pitchFamily="2" charset="-122"/>
                          <a:ea typeface="宋体" panose="02010600030101010101" pitchFamily="2" charset="-122"/>
                        </a:rPr>
                        <a:t>8</a:t>
                      </a:r>
                      <a:r>
                        <a:rPr lang="zh-CN" altLang="en-US" sz="1000" b="1" i="0" u="none" strike="noStrike" dirty="0">
                          <a:solidFill>
                            <a:srgbClr val="000000"/>
                          </a:solidFill>
                          <a:effectLst/>
                          <a:latin typeface="宋体" panose="02010600030101010101" pitchFamily="2" charset="-122"/>
                          <a:ea typeface="宋体" panose="02010600030101010101" pitchFamily="2" charset="-122"/>
                        </a:rPr>
                        <a:t>月</a:t>
                      </a:r>
                      <a:r>
                        <a:rPr lang="en-US" altLang="zh-CN" sz="1000" b="1" i="0" u="none" strike="noStrike" dirty="0">
                          <a:solidFill>
                            <a:srgbClr val="000000"/>
                          </a:solidFill>
                          <a:effectLst/>
                          <a:latin typeface="宋体" panose="02010600030101010101" pitchFamily="2" charset="-122"/>
                          <a:ea typeface="宋体" panose="02010600030101010101" pitchFamily="2" charset="-122"/>
                        </a:rPr>
                        <a:t>10</a:t>
                      </a:r>
                      <a:r>
                        <a:rPr lang="zh-CN" altLang="en-US" sz="1000" b="1" i="0" u="none" strike="noStrike" dirty="0">
                          <a:solidFill>
                            <a:srgbClr val="000000"/>
                          </a:solidFill>
                          <a:effectLst/>
                          <a:latin typeface="宋体" panose="02010600030101010101" pitchFamily="2" charset="-122"/>
                          <a:ea typeface="宋体" panose="02010600030101010101" pitchFamily="2" charset="-122"/>
                        </a:rPr>
                        <a:t>日日本中央银行资产负债表</a:t>
                      </a:r>
                    </a:p>
                  </a:txBody>
                  <a:tcPr marL="8665" marR="8665" marT="8665" marB="0" anchor="ctr">
                    <a:lnL>
                      <a:noFill/>
                    </a:lnL>
                    <a:lnR>
                      <a:noFill/>
                    </a:lnR>
                    <a:lnT>
                      <a:noFill/>
                    </a:lnT>
                    <a:lnB>
                      <a:noFill/>
                    </a:lnB>
                  </a:tcPr>
                </a:tc>
                <a:tc hMerge="1">
                  <a:txBody>
                    <a:bodyPr/>
                    <a:lstStyle/>
                    <a:p>
                      <a:pPr algn="l" fontAlgn="ct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单位：千日元</a:t>
                      </a:r>
                    </a:p>
                  </a:txBody>
                  <a:tcPr marL="8665" marR="8665" marT="8665"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    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黄金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441,253,409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现金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237,724,339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政府债券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298,199,018,049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商业票据等</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2,025,910,289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公司债券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3,154,911,736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信托（信托财产股）持有的款项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1,351,078,039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信托财产指数挂钩的交易所交易基金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5,710,498,686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信托财产的房地产投资信托基金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238,495,410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贷款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34,787,071,000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外汇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6,271,341,206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代理帐户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24,414,671</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594,786,812</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  总   计</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353,036,503,650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负债及净资产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发行纸币</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90,804,865,774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经常帐</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219,985,788,887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其他存款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5,027,330,795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政府存款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9,808,690,309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根据购回协议的应付款项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20,433,627,424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-390,375,293</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商业银行法定存款准备金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4,227,931,345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实收资本</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100,000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超额准备金（储备）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3,138,544,407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负债及净资产总计</a:t>
                      </a:r>
                    </a:p>
                  </a:txBody>
                  <a:tcPr marL="8665" marR="8665" marT="8665"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宋体" panose="02010600030101010101" pitchFamily="2" charset="-122"/>
                          <a:ea typeface="宋体" panose="02010600030101010101" pitchFamily="2" charset="-122"/>
                        </a:rPr>
                        <a:t>353,036,503,650</a:t>
                      </a:r>
                    </a:p>
                  </a:txBody>
                  <a:tcPr marL="8665" marR="8665" marT="8665" marB="0" anchor="ctr">
                    <a:lnL>
                      <a:noFill/>
                    </a:lnL>
                    <a:lnR>
                      <a:noFill/>
                    </a:lnR>
                    <a:lnT>
                      <a:noFill/>
                    </a:lnT>
                    <a:lnB>
                      <a:noFill/>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232559862"/>
              </p:ext>
            </p:extLst>
          </p:nvPr>
        </p:nvGraphicFramePr>
        <p:xfrm>
          <a:off x="4298125" y="1544763"/>
          <a:ext cx="3385612" cy="4351347"/>
        </p:xfrm>
        <a:graphic>
          <a:graphicData uri="http://schemas.openxmlformats.org/drawingml/2006/table">
            <a:tbl>
              <a:tblPr/>
              <a:tblGrid>
                <a:gridCol w="2080687"/>
                <a:gridCol w="1304925"/>
              </a:tblGrid>
              <a:tr h="161161">
                <a:tc gridSpan="2">
                  <a:txBody>
                    <a:bodyPr/>
                    <a:lstStyle/>
                    <a:p>
                      <a:pPr algn="ctr" fontAlgn="ctr"/>
                      <a:r>
                        <a:rPr lang="en-US" altLang="zh-CN" sz="1000" b="1" i="0" u="none" strike="noStrike" dirty="0" smtClean="0">
                          <a:solidFill>
                            <a:srgbClr val="000000"/>
                          </a:solidFill>
                          <a:effectLst/>
                          <a:latin typeface="宋体" panose="02010600030101010101" pitchFamily="2" charset="-122"/>
                          <a:ea typeface="宋体" panose="02010600030101010101" pitchFamily="2" charset="-122"/>
                        </a:rPr>
                        <a:t>2015</a:t>
                      </a:r>
                      <a:r>
                        <a:rPr lang="zh-CN" altLang="en-US" sz="1000" b="1" i="0" u="none" strike="noStrike" dirty="0" smtClean="0">
                          <a:solidFill>
                            <a:srgbClr val="000000"/>
                          </a:solidFill>
                          <a:effectLst/>
                          <a:latin typeface="宋体" panose="02010600030101010101" pitchFamily="2" charset="-122"/>
                          <a:ea typeface="宋体" panose="02010600030101010101" pitchFamily="2" charset="-122"/>
                        </a:rPr>
                        <a:t>年</a:t>
                      </a:r>
                      <a:r>
                        <a:rPr lang="en-US" altLang="zh-CN" sz="1000" b="1" i="0" u="none" strike="noStrike" dirty="0" smtClean="0">
                          <a:solidFill>
                            <a:srgbClr val="000000"/>
                          </a:solidFill>
                          <a:effectLst/>
                          <a:latin typeface="宋体" panose="02010600030101010101" pitchFamily="2" charset="-122"/>
                          <a:ea typeface="宋体" panose="02010600030101010101" pitchFamily="2" charset="-122"/>
                        </a:rPr>
                        <a:t>8</a:t>
                      </a:r>
                      <a:r>
                        <a:rPr lang="zh-CN" altLang="en-US" sz="1000" b="1" i="0" u="none" strike="noStrike" dirty="0" smtClean="0">
                          <a:solidFill>
                            <a:srgbClr val="000000"/>
                          </a:solidFill>
                          <a:effectLst/>
                          <a:latin typeface="宋体" panose="02010600030101010101" pitchFamily="2" charset="-122"/>
                          <a:ea typeface="宋体" panose="02010600030101010101" pitchFamily="2" charset="-122"/>
                        </a:rPr>
                        <a:t>月</a:t>
                      </a:r>
                      <a:r>
                        <a:rPr lang="en-US" altLang="zh-CN" sz="1000" b="1" i="0" u="none" strike="noStrike" dirty="0" smtClean="0">
                          <a:solidFill>
                            <a:srgbClr val="000000"/>
                          </a:solidFill>
                          <a:effectLst/>
                          <a:latin typeface="宋体" panose="02010600030101010101" pitchFamily="2" charset="-122"/>
                          <a:ea typeface="宋体" panose="02010600030101010101" pitchFamily="2" charset="-122"/>
                        </a:rPr>
                        <a:t>20</a:t>
                      </a:r>
                      <a:r>
                        <a:rPr lang="zh-CN" altLang="en-US" sz="1000" b="1" i="0" u="none" strike="noStrike" dirty="0" smtClean="0">
                          <a:solidFill>
                            <a:srgbClr val="000000"/>
                          </a:solidFill>
                          <a:effectLst/>
                          <a:latin typeface="宋体" panose="02010600030101010101" pitchFamily="2" charset="-122"/>
                          <a:ea typeface="宋体" panose="02010600030101010101" pitchFamily="2" charset="-122"/>
                        </a:rPr>
                        <a:t>日日本中央银行资产负债表</a:t>
                      </a:r>
                      <a:endParaRPr lang="zh-CN" altLang="en-US" sz="1000" b="1"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c hMerge="1">
                  <a:txBody>
                    <a:bodyPr/>
                    <a:lstStyle/>
                    <a:p>
                      <a:pPr algn="l" fontAlgn="ct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单位：千日元</a:t>
                      </a:r>
                    </a:p>
                  </a:txBody>
                  <a:tcPr marL="8665" marR="8665" marT="8665"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    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黄金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441,253,409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现金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233,208,415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政府债券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301,914,473,863</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商业票据等</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2,071,714,066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公司债券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3,276,064,804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信托（信托财产股）持有的款项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1,351,077,924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信托财产指数挂钩的交易所交易基金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5,882,038,708</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信托财产的房地产投资信托基金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244,831,155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贷款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34,777,971,000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外汇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6,303,627,063</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代理帐户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55,756,171</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601,099,552</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  总   计</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357,153,116,134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负债及净资产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发行纸币</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90,962,843,476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经常帐</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227,095,711,660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其他存款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4,375,447,433</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政府存款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3,249,510,704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根据购回协议的应付款项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24,393,182,615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-290,155,508</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商业银行法定存款准备金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4,227,931,345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实收资本</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100,000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超额准备金（储备）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3,138,544,407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负债及净资产总计</a:t>
                      </a:r>
                    </a:p>
                  </a:txBody>
                  <a:tcPr marL="8665" marR="8665" marT="8665"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宋体" panose="02010600030101010101" pitchFamily="2" charset="-122"/>
                          <a:ea typeface="宋体" panose="02010600030101010101" pitchFamily="2" charset="-122"/>
                        </a:rPr>
                        <a:t>357,153,116,134</a:t>
                      </a:r>
                    </a:p>
                  </a:txBody>
                  <a:tcPr marL="8665" marR="8665" marT="8665" marB="0" anchor="ctr">
                    <a:lnL>
                      <a:noFill/>
                    </a:lnL>
                    <a:lnR>
                      <a:noFill/>
                    </a:lnR>
                    <a:lnT>
                      <a:noFill/>
                    </a:lnT>
                    <a:lnB>
                      <a:noFill/>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78748176"/>
              </p:ext>
            </p:extLst>
          </p:nvPr>
        </p:nvGraphicFramePr>
        <p:xfrm>
          <a:off x="8400479" y="1544763"/>
          <a:ext cx="3407583" cy="4351347"/>
        </p:xfrm>
        <a:graphic>
          <a:graphicData uri="http://schemas.openxmlformats.org/drawingml/2006/table">
            <a:tbl>
              <a:tblPr/>
              <a:tblGrid>
                <a:gridCol w="2112183"/>
                <a:gridCol w="1295400"/>
              </a:tblGrid>
              <a:tr h="161161">
                <a:tc gridSpan="2">
                  <a:txBody>
                    <a:bodyPr/>
                    <a:lstStyle/>
                    <a:p>
                      <a:pPr algn="ctr" fontAlgn="ctr"/>
                      <a:r>
                        <a:rPr lang="en-US" altLang="zh-CN" sz="1000" b="1" i="0" u="none" strike="noStrike" dirty="0">
                          <a:solidFill>
                            <a:srgbClr val="000000"/>
                          </a:solidFill>
                          <a:effectLst/>
                          <a:latin typeface="宋体" panose="02010600030101010101" pitchFamily="2" charset="-122"/>
                          <a:ea typeface="宋体" panose="02010600030101010101" pitchFamily="2" charset="-122"/>
                        </a:rPr>
                        <a:t>2015</a:t>
                      </a:r>
                      <a:r>
                        <a:rPr lang="zh-CN" altLang="en-US" sz="1000" b="1" i="0" u="none" strike="noStrike" dirty="0">
                          <a:solidFill>
                            <a:srgbClr val="000000"/>
                          </a:solidFill>
                          <a:effectLst/>
                          <a:latin typeface="宋体" panose="02010600030101010101" pitchFamily="2" charset="-122"/>
                          <a:ea typeface="宋体" panose="02010600030101010101" pitchFamily="2" charset="-122"/>
                        </a:rPr>
                        <a:t>年</a:t>
                      </a:r>
                      <a:r>
                        <a:rPr lang="en-US" altLang="zh-CN" sz="1000" b="1" i="0" u="none" strike="noStrike" dirty="0">
                          <a:solidFill>
                            <a:srgbClr val="000000"/>
                          </a:solidFill>
                          <a:effectLst/>
                          <a:latin typeface="宋体" panose="02010600030101010101" pitchFamily="2" charset="-122"/>
                          <a:ea typeface="宋体" panose="02010600030101010101" pitchFamily="2" charset="-122"/>
                        </a:rPr>
                        <a:t>8</a:t>
                      </a:r>
                      <a:r>
                        <a:rPr lang="zh-CN" altLang="en-US" sz="1000" b="1" i="0" u="none" strike="noStrike" dirty="0">
                          <a:solidFill>
                            <a:srgbClr val="000000"/>
                          </a:solidFill>
                          <a:effectLst/>
                          <a:latin typeface="宋体" panose="02010600030101010101" pitchFamily="2" charset="-122"/>
                          <a:ea typeface="宋体" panose="02010600030101010101" pitchFamily="2" charset="-122"/>
                        </a:rPr>
                        <a:t>月</a:t>
                      </a:r>
                      <a:r>
                        <a:rPr lang="en-US" altLang="zh-CN" sz="1000" b="1" i="0" u="none" strike="noStrike" dirty="0">
                          <a:solidFill>
                            <a:srgbClr val="000000"/>
                          </a:solidFill>
                          <a:effectLst/>
                          <a:latin typeface="宋体" panose="02010600030101010101" pitchFamily="2" charset="-122"/>
                          <a:ea typeface="宋体" panose="02010600030101010101" pitchFamily="2" charset="-122"/>
                        </a:rPr>
                        <a:t>31</a:t>
                      </a:r>
                      <a:r>
                        <a:rPr lang="zh-CN" altLang="en-US" sz="1000" b="1" i="0" u="none" strike="noStrike" dirty="0">
                          <a:solidFill>
                            <a:srgbClr val="000000"/>
                          </a:solidFill>
                          <a:effectLst/>
                          <a:latin typeface="宋体" panose="02010600030101010101" pitchFamily="2" charset="-122"/>
                          <a:ea typeface="宋体" panose="02010600030101010101" pitchFamily="2" charset="-122"/>
                        </a:rPr>
                        <a:t>日日本中央银行资产负债表</a:t>
                      </a:r>
                    </a:p>
                  </a:txBody>
                  <a:tcPr marL="8665" marR="8665" marT="8665" marB="0" anchor="ctr">
                    <a:lnL>
                      <a:noFill/>
                    </a:lnL>
                    <a:lnR>
                      <a:noFill/>
                    </a:lnR>
                    <a:lnT>
                      <a:noFill/>
                    </a:lnT>
                    <a:lnB>
                      <a:noFill/>
                    </a:lnB>
                  </a:tcPr>
                </a:tc>
                <a:tc hMerge="1">
                  <a:txBody>
                    <a:bodyPr/>
                    <a:lstStyle/>
                    <a:p>
                      <a:pPr algn="l" fontAlgn="ct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单位：千日元</a:t>
                      </a:r>
                    </a:p>
                  </a:txBody>
                  <a:tcPr marL="8665" marR="8665" marT="8665"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宋体" panose="02010600030101010101" pitchFamily="2" charset="-122"/>
                        <a:ea typeface="宋体" panose="02010600030101010101" pitchFamily="2" charset="-122"/>
                      </a:endParaRP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    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黄金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441,253,409</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现金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231,369,066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政府债券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306,173,678,226</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商业票据等</a:t>
                      </a:r>
                    </a:p>
                  </a:txBody>
                  <a:tcPr marL="8665" marR="8665" marT="8665"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宋体" panose="02010600030101010101" pitchFamily="2" charset="-122"/>
                          <a:ea typeface="宋体" panose="02010600030101010101" pitchFamily="2" charset="-122"/>
                        </a:rPr>
                        <a:t>2,299,573,278</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公司债券</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3,266,616,388</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信托（信托财产股）持有的款项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1,351,077,924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信托财产指数挂钩的交易所交易基金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6,014,492,450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信托财产的房地产投资信托基金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248,664,025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贷款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34,514,471,000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外汇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6,302,287,848</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代理帐户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11,005,744</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604,639,590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资  产  总   计</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361,459,128,953</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负债及净资产</a:t>
                      </a:r>
                    </a:p>
                  </a:txBody>
                  <a:tcPr marL="8665" marR="8665" marT="8665" marB="0" anchor="ctr">
                    <a:lnL>
                      <a:noFill/>
                    </a:lnL>
                    <a:lnR>
                      <a:noFill/>
                    </a:lnR>
                    <a:lnT>
                      <a:noFill/>
                    </a:lnT>
                    <a:lnB>
                      <a:noFill/>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金额</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发行纸币</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91,387,259,467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经常帐</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231,426,419,162</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其他存款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4,252,853,237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政府存款</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1,938,476,637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根据购回协议的应付款项</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25,376,925,420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杂项帐户</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-289,380,725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商业银行法定存款准备金</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4,227,931,345</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实收资本</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100,000</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超额准备金（储备）</a:t>
                      </a:r>
                    </a:p>
                  </a:txBody>
                  <a:tcPr marL="8665" marR="8665" marT="8665"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宋体" panose="02010600030101010101" pitchFamily="2" charset="-122"/>
                          <a:ea typeface="宋体" panose="02010600030101010101" pitchFamily="2" charset="-122"/>
                        </a:rPr>
                        <a:t>3,138,544,407</a:t>
                      </a:r>
                    </a:p>
                  </a:txBody>
                  <a:tcPr marL="8665" marR="8665" marT="8665" marB="0" anchor="ctr">
                    <a:lnL>
                      <a:noFill/>
                    </a:lnL>
                    <a:lnR>
                      <a:noFill/>
                    </a:lnR>
                    <a:lnT>
                      <a:noFill/>
                    </a:lnT>
                    <a:lnB>
                      <a:noFill/>
                    </a:lnB>
                  </a:tcPr>
                </a:tc>
              </a:tr>
              <a:tr h="161161">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负债及净资产总计</a:t>
                      </a:r>
                    </a:p>
                  </a:txBody>
                  <a:tcPr marL="8665" marR="8665" marT="8665"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宋体" panose="02010600030101010101" pitchFamily="2" charset="-122"/>
                          <a:ea typeface="宋体" panose="02010600030101010101" pitchFamily="2" charset="-122"/>
                        </a:rPr>
                        <a:t>361,459,128,953</a:t>
                      </a:r>
                    </a:p>
                  </a:txBody>
                  <a:tcPr marL="8665" marR="8665" marT="8665" marB="0" anchor="ctr">
                    <a:lnL>
                      <a:noFill/>
                    </a:lnL>
                    <a:lnR>
                      <a:noFill/>
                    </a:lnR>
                    <a:lnT>
                      <a:noFill/>
                    </a:lnT>
                    <a:lnB>
                      <a:noFill/>
                    </a:lnB>
                  </a:tcPr>
                </a:tc>
              </a:tr>
            </a:tbl>
          </a:graphicData>
        </a:graphic>
      </p:graphicFrame>
    </p:spTree>
    <p:extLst>
      <p:ext uri="{BB962C8B-B14F-4D97-AF65-F5344CB8AC3E}">
        <p14:creationId xmlns:p14="http://schemas.microsoft.com/office/powerpoint/2010/main" val="83665248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992072" y="3411573"/>
            <a:ext cx="12192000" cy="1207008"/>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 name="直接连接符 3"/>
          <p:cNvCxnSpPr>
            <a:stCxn id="2" idx="1"/>
            <a:endCxn id="2" idx="3"/>
          </p:cNvCxnSpPr>
          <p:nvPr/>
        </p:nvCxnSpPr>
        <p:spPr>
          <a:xfrm>
            <a:off x="-2206595" y="-295446"/>
            <a:ext cx="8621046" cy="8621046"/>
          </a:xfrm>
          <a:prstGeom prst="line">
            <a:avLst/>
          </a:prstGeom>
          <a:ln w="31750">
            <a:solidFill>
              <a:srgbClr val="2ADED5"/>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28600" y="818186"/>
            <a:ext cx="4150362" cy="879027"/>
            <a:chOff x="0" y="1084886"/>
            <a:chExt cx="4150362" cy="879027"/>
          </a:xfrm>
        </p:grpSpPr>
        <p:grpSp>
          <p:nvGrpSpPr>
            <p:cNvPr id="14" name="组合 13"/>
            <p:cNvGrpSpPr/>
            <p:nvPr/>
          </p:nvGrpSpPr>
          <p:grpSpPr>
            <a:xfrm rot="16200000">
              <a:off x="563023" y="1266936"/>
              <a:ext cx="133954" cy="1260000"/>
              <a:chOff x="1771046" y="3429000"/>
              <a:chExt cx="133954" cy="1921388"/>
            </a:xfrm>
          </p:grpSpPr>
          <p:cxnSp>
            <p:nvCxnSpPr>
              <p:cNvPr id="15" name="直接连接符 14"/>
              <p:cNvCxnSpPr>
                <a:endCxn id="16" idx="0"/>
              </p:cNvCxnSpPr>
              <p:nvPr/>
            </p:nvCxnSpPr>
            <p:spPr>
              <a:xfrm>
                <a:off x="1838023" y="3429000"/>
                <a:ext cx="0" cy="1787434"/>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771046" y="5216434"/>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9" name="组合 48"/>
            <p:cNvGrpSpPr/>
            <p:nvPr/>
          </p:nvGrpSpPr>
          <p:grpSpPr>
            <a:xfrm>
              <a:off x="885116" y="1084886"/>
              <a:ext cx="3265246" cy="661712"/>
              <a:chOff x="1202614" y="1244195"/>
              <a:chExt cx="3265246" cy="661712"/>
            </a:xfrm>
          </p:grpSpPr>
          <p:sp>
            <p:nvSpPr>
              <p:cNvPr id="6" name="文本框 5"/>
              <p:cNvSpPr txBox="1"/>
              <p:nvPr/>
            </p:nvSpPr>
            <p:spPr>
              <a:xfrm>
                <a:off x="1916938" y="1277716"/>
                <a:ext cx="2550922"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rPr>
                  <a:t>历史根源</a:t>
                </a:r>
                <a:endParaRPr lang="zh-CN" altLang="en-US" sz="2800" dirty="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endParaRPr>
              </a:p>
            </p:txBody>
          </p:sp>
          <p:cxnSp>
            <p:nvCxnSpPr>
              <p:cNvPr id="8" name="直接连接符 7"/>
              <p:cNvCxnSpPr/>
              <p:nvPr/>
            </p:nvCxnSpPr>
            <p:spPr>
              <a:xfrm>
                <a:off x="2031238" y="1905907"/>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202614" y="1244195"/>
                <a:ext cx="641374" cy="641374"/>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01</a:t>
                </a:r>
                <a:endParaRPr lang="zh-CN" altLang="en-US" sz="2000" dirty="0">
                  <a:solidFill>
                    <a:prstClr val="white"/>
                  </a:solidFill>
                </a:endParaRPr>
              </a:p>
            </p:txBody>
          </p:sp>
        </p:grpSp>
      </p:grpSp>
      <p:grpSp>
        <p:nvGrpSpPr>
          <p:cNvPr id="5" name="组合 4"/>
          <p:cNvGrpSpPr/>
          <p:nvPr/>
        </p:nvGrpSpPr>
        <p:grpSpPr>
          <a:xfrm>
            <a:off x="1159064" y="2150843"/>
            <a:ext cx="4131609" cy="995855"/>
            <a:chOff x="1814384" y="2813783"/>
            <a:chExt cx="4131609" cy="995855"/>
          </a:xfrm>
        </p:grpSpPr>
        <p:grpSp>
          <p:nvGrpSpPr>
            <p:cNvPr id="17" name="组合 16"/>
            <p:cNvGrpSpPr/>
            <p:nvPr/>
          </p:nvGrpSpPr>
          <p:grpSpPr>
            <a:xfrm>
              <a:off x="2753697" y="2813783"/>
              <a:ext cx="3192296" cy="641374"/>
              <a:chOff x="3369517" y="4810612"/>
              <a:chExt cx="3192296" cy="641374"/>
            </a:xfrm>
          </p:grpSpPr>
          <p:sp>
            <p:nvSpPr>
              <p:cNvPr id="42" name="椭圆 41"/>
              <p:cNvSpPr/>
              <p:nvPr/>
            </p:nvSpPr>
            <p:spPr>
              <a:xfrm>
                <a:off x="3369517" y="4810612"/>
                <a:ext cx="641374" cy="641374"/>
              </a:xfrm>
              <a:prstGeom prst="ellipse">
                <a:avLst/>
              </a:prstGeom>
              <a:solidFill>
                <a:srgbClr val="907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02</a:t>
                </a:r>
                <a:endParaRPr lang="zh-CN" altLang="en-US" sz="2000" dirty="0">
                  <a:solidFill>
                    <a:prstClr val="white"/>
                  </a:solidFill>
                </a:endParaRPr>
              </a:p>
            </p:txBody>
          </p:sp>
          <p:cxnSp>
            <p:nvCxnSpPr>
              <p:cNvPr id="45" name="直接连接符 44"/>
              <p:cNvCxnSpPr/>
              <p:nvPr/>
            </p:nvCxnSpPr>
            <p:spPr>
              <a:xfrm>
                <a:off x="4010891" y="5442007"/>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010891" y="4864972"/>
                <a:ext cx="2550922"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rPr>
                  <a:t>现实基础</a:t>
                </a:r>
                <a:endParaRPr lang="zh-CN" altLang="en-US" sz="2800" dirty="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endParaRPr>
              </a:p>
            </p:txBody>
          </p:sp>
        </p:grpSp>
        <p:grpSp>
          <p:nvGrpSpPr>
            <p:cNvPr id="54" name="组合 53"/>
            <p:cNvGrpSpPr/>
            <p:nvPr/>
          </p:nvGrpSpPr>
          <p:grpSpPr>
            <a:xfrm rot="16200000">
              <a:off x="2377407" y="3112661"/>
              <a:ext cx="133954" cy="1260000"/>
              <a:chOff x="1771046" y="3429000"/>
              <a:chExt cx="133954" cy="1921388"/>
            </a:xfrm>
          </p:grpSpPr>
          <p:cxnSp>
            <p:nvCxnSpPr>
              <p:cNvPr id="55" name="直接连接符 54"/>
              <p:cNvCxnSpPr>
                <a:endCxn id="56" idx="0"/>
              </p:cNvCxnSpPr>
              <p:nvPr/>
            </p:nvCxnSpPr>
            <p:spPr>
              <a:xfrm>
                <a:off x="1838023" y="3429000"/>
                <a:ext cx="0" cy="1787434"/>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771046" y="5216434"/>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18" name="组合 17"/>
          <p:cNvGrpSpPr/>
          <p:nvPr/>
        </p:nvGrpSpPr>
        <p:grpSpPr>
          <a:xfrm>
            <a:off x="3090219" y="3727716"/>
            <a:ext cx="3709485" cy="1199014"/>
            <a:chOff x="3090219" y="3727716"/>
            <a:chExt cx="3709485" cy="1199014"/>
          </a:xfrm>
        </p:grpSpPr>
        <p:grpSp>
          <p:nvGrpSpPr>
            <p:cNvPr id="7" name="组合 6"/>
            <p:cNvGrpSpPr/>
            <p:nvPr/>
          </p:nvGrpSpPr>
          <p:grpSpPr>
            <a:xfrm>
              <a:off x="3090219" y="3727716"/>
              <a:ext cx="3709485" cy="1131131"/>
              <a:chOff x="3090219" y="3727716"/>
              <a:chExt cx="3709485" cy="1131131"/>
            </a:xfrm>
          </p:grpSpPr>
          <p:grpSp>
            <p:nvGrpSpPr>
              <p:cNvPr id="10" name="组合 9"/>
              <p:cNvGrpSpPr/>
              <p:nvPr/>
            </p:nvGrpSpPr>
            <p:grpSpPr>
              <a:xfrm>
                <a:off x="3550446" y="3727716"/>
                <a:ext cx="3249258" cy="1068274"/>
                <a:chOff x="5118680" y="1028738"/>
                <a:chExt cx="3249258" cy="1068274"/>
              </a:xfrm>
            </p:grpSpPr>
            <p:sp>
              <p:nvSpPr>
                <p:cNvPr id="43" name="椭圆 42"/>
                <p:cNvSpPr/>
                <p:nvPr/>
              </p:nvSpPr>
              <p:spPr>
                <a:xfrm>
                  <a:off x="5118680" y="1028738"/>
                  <a:ext cx="641374" cy="6413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03</a:t>
                  </a:r>
                  <a:endParaRPr lang="zh-CN" altLang="en-US" sz="2000" dirty="0">
                    <a:solidFill>
                      <a:prstClr val="white"/>
                    </a:solidFill>
                  </a:endParaRPr>
                </a:p>
              </p:txBody>
            </p:sp>
            <p:sp>
              <p:nvSpPr>
                <p:cNvPr id="46" name="文本框 45"/>
                <p:cNvSpPr txBox="1"/>
                <p:nvPr/>
              </p:nvSpPr>
              <p:spPr>
                <a:xfrm>
                  <a:off x="5817016" y="1087815"/>
                  <a:ext cx="2550922" cy="954107"/>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rPr>
                    <a:t>外部经济与金融环境的变化</a:t>
                  </a:r>
                  <a:endParaRPr lang="zh-CN" altLang="en-US" sz="2800" dirty="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endParaRPr>
                </a:p>
              </p:txBody>
            </p:sp>
            <p:cxnSp>
              <p:nvCxnSpPr>
                <p:cNvPr id="48" name="直接连接符 47"/>
                <p:cNvCxnSpPr/>
                <p:nvPr/>
              </p:nvCxnSpPr>
              <p:spPr>
                <a:xfrm>
                  <a:off x="5964913" y="2097012"/>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rot="16200000">
                <a:off x="3676297" y="4272769"/>
                <a:ext cx="0" cy="1172156"/>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grpSp>
        <p:sp>
          <p:nvSpPr>
            <p:cNvPr id="59" name="椭圆 58"/>
            <p:cNvSpPr/>
            <p:nvPr/>
          </p:nvSpPr>
          <p:spPr>
            <a:xfrm rot="16200000">
              <a:off x="4252925" y="4815831"/>
              <a:ext cx="133954" cy="8784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60" name="直接连接符 59"/>
          <p:cNvCxnSpPr/>
          <p:nvPr/>
        </p:nvCxnSpPr>
        <p:spPr>
          <a:xfrm flipH="1">
            <a:off x="-1637072" y="-887626"/>
            <a:ext cx="4622407" cy="7258929"/>
          </a:xfrm>
          <a:prstGeom prst="line">
            <a:avLst/>
          </a:prstGeom>
          <a:noFill/>
          <a:ln w="6350" cap="flat" cmpd="sng" algn="ctr">
            <a:solidFill>
              <a:srgbClr val="49404F"/>
            </a:solidFill>
            <a:prstDash val="solid"/>
            <a:miter lim="800000"/>
          </a:ln>
          <a:effectLst/>
        </p:spPr>
      </p:cxnSp>
      <p:cxnSp>
        <p:nvCxnSpPr>
          <p:cNvPr id="61" name="直接连接符 60"/>
          <p:cNvCxnSpPr/>
          <p:nvPr/>
        </p:nvCxnSpPr>
        <p:spPr>
          <a:xfrm flipH="1">
            <a:off x="-2271571" y="3891503"/>
            <a:ext cx="4622407" cy="7258929"/>
          </a:xfrm>
          <a:prstGeom prst="line">
            <a:avLst/>
          </a:prstGeom>
          <a:noFill/>
          <a:ln w="6350" cap="flat" cmpd="sng" algn="ctr">
            <a:solidFill>
              <a:srgbClr val="49404F"/>
            </a:solidFill>
            <a:prstDash val="solid"/>
            <a:miter lim="800000"/>
          </a:ln>
          <a:effectLst/>
        </p:spPr>
      </p:cxnSp>
      <p:cxnSp>
        <p:nvCxnSpPr>
          <p:cNvPr id="62" name="直接连接符 61"/>
          <p:cNvCxnSpPr/>
          <p:nvPr/>
        </p:nvCxnSpPr>
        <p:spPr>
          <a:xfrm flipH="1">
            <a:off x="7267935" y="-2811279"/>
            <a:ext cx="4622407" cy="7258929"/>
          </a:xfrm>
          <a:prstGeom prst="line">
            <a:avLst/>
          </a:prstGeom>
          <a:noFill/>
          <a:ln w="6350" cap="flat" cmpd="sng" algn="ctr">
            <a:solidFill>
              <a:srgbClr val="49404F"/>
            </a:solidFill>
            <a:prstDash val="solid"/>
            <a:miter lim="800000"/>
          </a:ln>
          <a:effectLst/>
        </p:spPr>
      </p:cxnSp>
      <p:sp>
        <p:nvSpPr>
          <p:cNvPr id="64" name="矩形 63"/>
          <p:cNvSpPr/>
          <p:nvPr/>
        </p:nvSpPr>
        <p:spPr>
          <a:xfrm>
            <a:off x="14434901" y="5159"/>
            <a:ext cx="3068591" cy="2978952"/>
          </a:xfrm>
          <a:prstGeom prst="rect">
            <a:avLst/>
          </a:prstGeom>
          <a:solidFill>
            <a:srgbClr val="49404F"/>
          </a:solidFill>
          <a:ln w="12700" cap="flat" cmpd="sng" algn="ctr">
            <a:solidFill>
              <a:srgbClr val="49404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smtClean="0">
                <a:ln>
                  <a:noFill/>
                </a:ln>
                <a:solidFill>
                  <a:srgbClr val="FFFFFF"/>
                </a:solidFill>
                <a:effectLst/>
                <a:uLnTx/>
                <a:uFillTx/>
                <a:latin typeface="等线" panose="020F0502020204030204"/>
                <a:ea typeface="等线" panose="02010600030101010101" pitchFamily="2" charset="-122"/>
              </a:rPr>
              <a:t>货币一体化</a:t>
            </a:r>
          </a:p>
        </p:txBody>
      </p:sp>
      <p:grpSp>
        <p:nvGrpSpPr>
          <p:cNvPr id="68" name="组合 67"/>
          <p:cNvGrpSpPr/>
          <p:nvPr/>
        </p:nvGrpSpPr>
        <p:grpSpPr>
          <a:xfrm>
            <a:off x="9698917" y="-799137"/>
            <a:ext cx="3225056" cy="3584517"/>
            <a:chOff x="8282800" y="1746598"/>
            <a:chExt cx="3225056" cy="3584517"/>
          </a:xfrm>
        </p:grpSpPr>
        <p:grpSp>
          <p:nvGrpSpPr>
            <p:cNvPr id="66" name="组合 65"/>
            <p:cNvGrpSpPr/>
            <p:nvPr/>
          </p:nvGrpSpPr>
          <p:grpSpPr>
            <a:xfrm>
              <a:off x="8282800" y="1746598"/>
              <a:ext cx="3225056" cy="3584517"/>
              <a:chOff x="8282800" y="1746598"/>
              <a:chExt cx="3225056" cy="3584517"/>
            </a:xfrm>
          </p:grpSpPr>
          <p:sp>
            <p:nvSpPr>
              <p:cNvPr id="63" name="等腰三角形 62"/>
              <p:cNvSpPr/>
              <p:nvPr/>
            </p:nvSpPr>
            <p:spPr>
              <a:xfrm>
                <a:off x="8282800" y="1746598"/>
                <a:ext cx="3225056" cy="2780221"/>
              </a:xfrm>
              <a:prstGeom prst="triangle">
                <a:avLst/>
              </a:prstGeom>
              <a:solidFill>
                <a:srgbClr val="494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flipV="1">
                <a:off x="8282800" y="2550894"/>
                <a:ext cx="3225056" cy="2780221"/>
              </a:xfrm>
              <a:prstGeom prst="triangle">
                <a:avLst/>
              </a:prstGeom>
              <a:solidFill>
                <a:srgbClr val="494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9027179" y="2999414"/>
              <a:ext cx="1710807" cy="1015663"/>
            </a:xfrm>
            <a:prstGeom prst="rect">
              <a:avLst/>
            </a:prstGeom>
            <a:noFill/>
          </p:spPr>
          <p:txBody>
            <a:bodyPr wrap="square" rtlCol="0">
              <a:spAutoFit/>
            </a:bodyPr>
            <a:lstStyle/>
            <a:p>
              <a:r>
                <a:rPr lang="zh-CN" altLang="en-US" sz="6000" b="1" dirty="0">
                  <a:solidFill>
                    <a:schemeClr val="bg1"/>
                  </a:solidFill>
                  <a:latin typeface="+mj-lt"/>
                </a:rPr>
                <a:t>目录</a:t>
              </a:r>
              <a:endParaRPr lang="zh-CN" altLang="en-US" sz="4000" b="1" dirty="0">
                <a:solidFill>
                  <a:schemeClr val="bg1"/>
                </a:solidFill>
                <a:latin typeface="+mj-lt"/>
              </a:endParaRPr>
            </a:p>
          </p:txBody>
        </p:sp>
      </p:grpSp>
      <p:grpSp>
        <p:nvGrpSpPr>
          <p:cNvPr id="13" name="组合 12"/>
          <p:cNvGrpSpPr/>
          <p:nvPr/>
        </p:nvGrpSpPr>
        <p:grpSpPr>
          <a:xfrm>
            <a:off x="4396679" y="5395056"/>
            <a:ext cx="3356888" cy="949640"/>
            <a:chOff x="4396679" y="5395056"/>
            <a:chExt cx="3356888" cy="949640"/>
          </a:xfrm>
        </p:grpSpPr>
        <p:sp>
          <p:nvSpPr>
            <p:cNvPr id="39" name="椭圆 38"/>
            <p:cNvSpPr/>
            <p:nvPr/>
          </p:nvSpPr>
          <p:spPr>
            <a:xfrm rot="16200000">
              <a:off x="5566834" y="6233797"/>
              <a:ext cx="133954" cy="8784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2" name="组合 11"/>
            <p:cNvGrpSpPr/>
            <p:nvPr/>
          </p:nvGrpSpPr>
          <p:grpSpPr>
            <a:xfrm>
              <a:off x="4396679" y="5395056"/>
              <a:ext cx="3356888" cy="886019"/>
              <a:chOff x="4396679" y="5395056"/>
              <a:chExt cx="3356888" cy="886019"/>
            </a:xfrm>
          </p:grpSpPr>
          <p:cxnSp>
            <p:nvCxnSpPr>
              <p:cNvPr id="38" name="直接连接符 37"/>
              <p:cNvCxnSpPr/>
              <p:nvPr/>
            </p:nvCxnSpPr>
            <p:spPr>
              <a:xfrm rot="16200000">
                <a:off x="4982757" y="5694997"/>
                <a:ext cx="0" cy="1172156"/>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276667" y="5395056"/>
                <a:ext cx="2476900" cy="653760"/>
                <a:chOff x="5057592" y="5556981"/>
                <a:chExt cx="2476900" cy="653760"/>
              </a:xfrm>
            </p:grpSpPr>
            <p:sp>
              <p:nvSpPr>
                <p:cNvPr id="34" name="椭圆 33"/>
                <p:cNvSpPr/>
                <p:nvPr/>
              </p:nvSpPr>
              <p:spPr>
                <a:xfrm>
                  <a:off x="5057592" y="5556981"/>
                  <a:ext cx="641374" cy="6413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04</a:t>
                  </a:r>
                  <a:endParaRPr lang="zh-CN" altLang="en-US" sz="2000" dirty="0"/>
                </a:p>
              </p:txBody>
            </p:sp>
            <p:cxnSp>
              <p:nvCxnSpPr>
                <p:cNvPr id="40" name="直接连接符 39"/>
                <p:cNvCxnSpPr/>
                <p:nvPr/>
              </p:nvCxnSpPr>
              <p:spPr>
                <a:xfrm>
                  <a:off x="5817551" y="6210741"/>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66597" y="5624752"/>
                  <a:ext cx="1767895"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cs typeface="经典细隶书简" panose="02010609000101010101" pitchFamily="49" charset="-122"/>
                    </a:rPr>
                    <a:t>案例比较</a:t>
                  </a:r>
                </a:p>
              </p:txBody>
            </p:sp>
          </p:grpSp>
        </p:grpSp>
      </p:grpSp>
    </p:spTree>
    <p:extLst>
      <p:ext uri="{BB962C8B-B14F-4D97-AF65-F5344CB8AC3E}">
        <p14:creationId xmlns:p14="http://schemas.microsoft.com/office/powerpoint/2010/main" val="14399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750"/>
                                        <p:tgtEl>
                                          <p:spTgt spid="6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up)">
                                      <p:cBhvr>
                                        <p:cTn id="13" dur="500"/>
                                        <p:tgtEl>
                                          <p:spTgt spid="60"/>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4"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2"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right)">
                                      <p:cBhvr>
                                        <p:cTn id="27" dur="500"/>
                                        <p:tgtEl>
                                          <p:spTgt spid="62"/>
                                        </p:tgtEl>
                                      </p:cBhvr>
                                    </p:animEffect>
                                  </p:childTnLst>
                                </p:cTn>
                              </p:par>
                            </p:childTnLst>
                          </p:cTn>
                        </p:par>
                        <p:par>
                          <p:cTn id="28" fill="hold">
                            <p:stCondLst>
                              <p:cond delay="175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896464" y="2532054"/>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926725" y="3047866"/>
            <a:ext cx="1997066" cy="1200329"/>
          </a:xfrm>
          <a:prstGeom prst="rect">
            <a:avLst/>
          </a:prstGeom>
          <a:noFill/>
        </p:spPr>
        <p:txBody>
          <a:bodyPr wrap="square" rtlCol="0">
            <a:spAutoFit/>
          </a:bodyPr>
          <a:lstStyle/>
          <a:p>
            <a:pPr algn="ctr"/>
            <a:r>
              <a:rPr lang="zh-CN" altLang="en-US" sz="3600" dirty="0" smtClean="0">
                <a:solidFill>
                  <a:schemeClr val="bg1"/>
                </a:solidFill>
                <a:latin typeface="+mj-ea"/>
                <a:ea typeface="+mj-ea"/>
              </a:rPr>
              <a:t>谢谢</a:t>
            </a:r>
            <a:endParaRPr lang="en-US" altLang="zh-CN" sz="3600" dirty="0" smtClean="0">
              <a:solidFill>
                <a:schemeClr val="bg1"/>
              </a:solidFill>
              <a:latin typeface="+mj-ea"/>
              <a:ea typeface="+mj-ea"/>
            </a:endParaRPr>
          </a:p>
          <a:p>
            <a:pPr algn="ctr"/>
            <a:r>
              <a:rPr lang="zh-CN" altLang="en-US" sz="3600" dirty="0" smtClean="0">
                <a:solidFill>
                  <a:schemeClr val="bg1"/>
                </a:solidFill>
                <a:latin typeface="+mj-ea"/>
                <a:ea typeface="+mj-ea"/>
              </a:rPr>
              <a:t>观看</a:t>
            </a:r>
            <a:endParaRPr lang="en-US" altLang="zh-CN" sz="3600" dirty="0">
              <a:solidFill>
                <a:schemeClr val="bg1"/>
              </a:solidFill>
              <a:latin typeface="+mj-ea"/>
              <a:ea typeface="+mj-ea"/>
            </a:endParaRPr>
          </a:p>
        </p:txBody>
      </p:sp>
      <p:cxnSp>
        <p:nvCxnSpPr>
          <p:cNvPr id="6" name="直接连接符 5"/>
          <p:cNvCxnSpPr/>
          <p:nvPr/>
        </p:nvCxnSpPr>
        <p:spPr>
          <a:xfrm flipH="1">
            <a:off x="5951163" y="1304475"/>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920901" y="371104"/>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956987" y="5434469"/>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926725" y="4562774"/>
            <a:ext cx="1002890" cy="14235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L 形 9"/>
          <p:cNvSpPr/>
          <p:nvPr/>
        </p:nvSpPr>
        <p:spPr>
          <a:xfrm rot="10800000">
            <a:off x="6598740" y="2352328"/>
            <a:ext cx="545690" cy="1243378"/>
          </a:xfrm>
          <a:prstGeom prst="corner">
            <a:avLst>
              <a:gd name="adj1" fmla="val 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p:cNvSpPr/>
          <p:nvPr/>
        </p:nvSpPr>
        <p:spPr>
          <a:xfrm>
            <a:off x="4689504" y="3561931"/>
            <a:ext cx="545690" cy="1243378"/>
          </a:xfrm>
          <a:prstGeom prst="corner">
            <a:avLst>
              <a:gd name="adj1" fmla="val 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065010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4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4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64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par>
                                    <p:cTn id="26" presetID="22" presetClass="entr" presetSubtype="4" fill="hold" nodeType="with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par>
                                    <p:cTn id="26" presetID="22" presetClass="entr" presetSubtype="4" fill="hold" nodeType="with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文本框 8"/>
          <p:cNvSpPr txBox="1"/>
          <p:nvPr/>
        </p:nvSpPr>
        <p:spPr>
          <a:xfrm>
            <a:off x="2497563" y="3059168"/>
            <a:ext cx="7200000" cy="769441"/>
          </a:xfrm>
          <a:prstGeom prst="rect">
            <a:avLst/>
          </a:prstGeom>
          <a:noFill/>
        </p:spPr>
        <p:txBody>
          <a:bodyPr wrap="square" rtlCol="0">
            <a:spAutoFit/>
          </a:bodyPr>
          <a:lstStyle/>
          <a:p>
            <a:pPr algn="ctr"/>
            <a:r>
              <a:rPr lang="zh-CN" altLang="en-US" sz="4400" b="1" dirty="0" smtClean="0">
                <a:solidFill>
                  <a:srgbClr val="FFFFFF"/>
                </a:solidFill>
                <a:latin typeface="等线 Light" panose="02010600030101010101" pitchFamily="2" charset="-122"/>
                <a:ea typeface="等线 Light" panose="02010600030101010101" pitchFamily="2" charset="-122"/>
              </a:rPr>
              <a:t>历史根源</a:t>
            </a:r>
            <a:endParaRPr lang="zh-CN" altLang="en-US" sz="4400" b="1" dirty="0">
              <a:solidFill>
                <a:srgbClr val="FFFFFF"/>
              </a:solidFill>
              <a:latin typeface="等线 Light" panose="02010600030101010101" pitchFamily="2" charset="-122"/>
              <a:ea typeface="等线 Light" panose="02010600030101010101" pitchFamily="2" charset="-122"/>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rgbClr val="FFFFFF"/>
                  </a:solidFill>
                  <a:latin typeface="方正小篆体" panose="03000509000000000000" pitchFamily="65" charset="-122"/>
                  <a:ea typeface="方正小篆体" panose="03000509000000000000" pitchFamily="65" charset="-122"/>
                </a:rPr>
                <a:t>国际</a:t>
              </a:r>
              <a:endParaRPr lang="en-US" altLang="zh-CN" sz="6000" b="1" dirty="0">
                <a:solidFill>
                  <a:srgbClr val="FFFFFF"/>
                </a:solidFill>
                <a:latin typeface="方正小篆体" panose="03000509000000000000" pitchFamily="65" charset="-122"/>
                <a:ea typeface="方正小篆体" panose="03000509000000000000" pitchFamily="65" charset="-122"/>
              </a:endParaRPr>
            </a:p>
            <a:p>
              <a:pPr algn="ctr"/>
              <a:r>
                <a:rPr lang="zh-CN" altLang="en-US" sz="6000" b="1" dirty="0">
                  <a:solidFill>
                    <a:srgbClr val="FFFFFF"/>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2606791093"/>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H="1">
            <a:off x="-1637072" y="-887626"/>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93247" y="641866"/>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23508" y="1157678"/>
            <a:ext cx="1997066" cy="1200329"/>
          </a:xfrm>
          <a:prstGeom prst="rect">
            <a:avLst/>
          </a:prstGeom>
          <a:noFill/>
        </p:spPr>
        <p:txBody>
          <a:bodyPr wrap="square" rtlCol="0">
            <a:spAutoFit/>
          </a:bodyPr>
          <a:lstStyle/>
          <a:p>
            <a:pPr algn="ctr"/>
            <a:r>
              <a:rPr lang="zh-CN" altLang="en-US" sz="3600" dirty="0" smtClean="0">
                <a:solidFill>
                  <a:schemeClr val="bg1"/>
                </a:solidFill>
                <a:latin typeface="+mj-ea"/>
                <a:ea typeface="+mj-ea"/>
              </a:rPr>
              <a:t>历史</a:t>
            </a:r>
            <a:endParaRPr lang="en-US" altLang="zh-CN" sz="3600" dirty="0" smtClean="0">
              <a:solidFill>
                <a:schemeClr val="bg1"/>
              </a:solidFill>
              <a:latin typeface="+mj-ea"/>
              <a:ea typeface="+mj-ea"/>
            </a:endParaRPr>
          </a:p>
          <a:p>
            <a:pPr algn="ctr"/>
            <a:r>
              <a:rPr lang="zh-CN" altLang="en-US" sz="3600" dirty="0" smtClean="0">
                <a:solidFill>
                  <a:schemeClr val="bg1"/>
                </a:solidFill>
                <a:latin typeface="+mj-ea"/>
                <a:ea typeface="+mj-ea"/>
              </a:rPr>
              <a:t>根源</a:t>
            </a:r>
            <a:endParaRPr lang="en-US" altLang="zh-CN" sz="3600" dirty="0">
              <a:solidFill>
                <a:schemeClr val="bg1"/>
              </a:solidFill>
              <a:latin typeface="+mj-ea"/>
              <a:ea typeface="+mj-ea"/>
            </a:endParaRPr>
          </a:p>
        </p:txBody>
      </p:sp>
      <p:cxnSp>
        <p:nvCxnSpPr>
          <p:cNvPr id="17" name="直接连接符 16"/>
          <p:cNvCxnSpPr/>
          <p:nvPr/>
        </p:nvCxnSpPr>
        <p:spPr>
          <a:xfrm flipH="1">
            <a:off x="-2271571" y="3891503"/>
            <a:ext cx="4622407" cy="7258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5103701" y="1730326"/>
            <a:ext cx="6553416" cy="31370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588525" y="1696287"/>
            <a:ext cx="3068591" cy="2978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货币一体化</a:t>
            </a:r>
            <a:r>
              <a:rPr lang="ja-JP" altLang="en-US" sz="4000" dirty="0"/>
              <a:t>の</a:t>
            </a:r>
            <a:endParaRPr lang="zh-CN" altLang="en-US" sz="4000" dirty="0"/>
          </a:p>
        </p:txBody>
      </p:sp>
      <p:cxnSp>
        <p:nvCxnSpPr>
          <p:cNvPr id="21" name="直接连接符 20"/>
          <p:cNvCxnSpPr/>
          <p:nvPr/>
        </p:nvCxnSpPr>
        <p:spPr>
          <a:xfrm flipH="1">
            <a:off x="9068115" y="-5444197"/>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104431" y="1909553"/>
            <a:ext cx="6096000" cy="3354765"/>
          </a:xfrm>
          <a:prstGeom prst="rect">
            <a:avLst/>
          </a:prstGeom>
        </p:spPr>
        <p:txBody>
          <a:bodyPr>
            <a:spAutoFit/>
          </a:bodyPr>
          <a:lstStyle/>
          <a:p>
            <a:pPr>
              <a:spcAft>
                <a:spcPts val="0"/>
              </a:spcAft>
            </a:pPr>
            <a:r>
              <a:rPr lang="zh-CN" altLang="zh-CN" sz="3200" b="1" dirty="0"/>
              <a:t>（一）降低关税方面</a:t>
            </a:r>
          </a:p>
          <a:p>
            <a:pPr>
              <a:spcAft>
                <a:spcPts val="0"/>
              </a:spcAft>
            </a:pPr>
            <a:r>
              <a:rPr lang="zh-CN" altLang="zh-CN" sz="2000" dirty="0">
                <a:solidFill>
                  <a:schemeClr val="accent3"/>
                </a:solidFill>
              </a:rPr>
              <a:t>在西欧经济圈形成的过程中，各国贸易政策的总趋向是降低或取消妨害相互贸易的种种障碍。在国际贸易中占有重要地位的英国政府在商人和制造商强烈要求自由贸易的推动下，开始一步步降低关税。由于法国与另外</a:t>
            </a:r>
            <a:r>
              <a:rPr lang="en-US" altLang="zh-CN" sz="2000" dirty="0">
                <a:solidFill>
                  <a:schemeClr val="accent3"/>
                </a:solidFill>
              </a:rPr>
              <a:t> 10 </a:t>
            </a:r>
            <a:r>
              <a:rPr lang="zh-CN" altLang="zh-CN" sz="2000" dirty="0">
                <a:solidFill>
                  <a:schemeClr val="accent3"/>
                </a:solidFill>
              </a:rPr>
              <a:t>个欧洲国家缔结的条约和英国与另外</a:t>
            </a:r>
            <a:r>
              <a:rPr lang="en-US" altLang="zh-CN" sz="2000" dirty="0">
                <a:solidFill>
                  <a:schemeClr val="accent3"/>
                </a:solidFill>
              </a:rPr>
              <a:t> 7 </a:t>
            </a:r>
            <a:r>
              <a:rPr lang="zh-CN" altLang="zh-CN" sz="2000" dirty="0">
                <a:solidFill>
                  <a:schemeClr val="accent3"/>
                </a:solidFill>
              </a:rPr>
              <a:t>个国家缔结的条约都包括某些更低的关税，因而关税降低的范围随着每个条约的签订而不断扩大。这种关税方面的改变，使西欧各国间商品贸易的范围和数额得到了迅速发展。</a:t>
            </a:r>
          </a:p>
        </p:txBody>
      </p:sp>
    </p:spTree>
    <p:extLst>
      <p:ext uri="{BB962C8B-B14F-4D97-AF65-F5344CB8AC3E}">
        <p14:creationId xmlns:p14="http://schemas.microsoft.com/office/powerpoint/2010/main" val="16627870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1000" fill="hold"/>
                                        <p:tgtEl>
                                          <p:spTgt spid="20"/>
                                        </p:tgtEl>
                                        <p:attrNameLst>
                                          <p:attrName>ppt_w</p:attrName>
                                        </p:attrNameLst>
                                      </p:cBhvr>
                                      <p:tavLst>
                                        <p:tav tm="0">
                                          <p:val>
                                            <p:fltVal val="0"/>
                                          </p:val>
                                        </p:tav>
                                        <p:tav tm="100000">
                                          <p:val>
                                            <p:strVal val="#ppt_w"/>
                                          </p:val>
                                        </p:tav>
                                      </p:tavLst>
                                    </p:anim>
                                    <p:anim calcmode="lin" valueType="num">
                                      <p:cBhvr>
                                        <p:cTn id="11" dur="1000" fill="hold"/>
                                        <p:tgtEl>
                                          <p:spTgt spid="20"/>
                                        </p:tgtEl>
                                        <p:attrNameLst>
                                          <p:attrName>ppt_h</p:attrName>
                                        </p:attrNameLst>
                                      </p:cBhvr>
                                      <p:tavLst>
                                        <p:tav tm="0">
                                          <p:val>
                                            <p:fltVal val="0"/>
                                          </p:val>
                                        </p:tav>
                                        <p:tav tm="100000">
                                          <p:val>
                                            <p:strVal val="#ppt_h"/>
                                          </p:val>
                                        </p:tav>
                                      </p:tavLst>
                                    </p:anim>
                                    <p:anim calcmode="lin" valueType="num">
                                      <p:cBhvr>
                                        <p:cTn id="12" dur="1000" fill="hold"/>
                                        <p:tgtEl>
                                          <p:spTgt spid="20"/>
                                        </p:tgtEl>
                                        <p:attrNameLst>
                                          <p:attrName>style.rotation</p:attrName>
                                        </p:attrNameLst>
                                      </p:cBhvr>
                                      <p:tavLst>
                                        <p:tav tm="0">
                                          <p:val>
                                            <p:fltVal val="90"/>
                                          </p:val>
                                        </p:tav>
                                        <p:tav tm="100000">
                                          <p:val>
                                            <p:fltVal val="0"/>
                                          </p:val>
                                        </p:tav>
                                      </p:tavLst>
                                    </p:anim>
                                    <p:animEffect transition="in" filter="fade">
                                      <p:cBhvr>
                                        <p:cTn id="13" dur="1000"/>
                                        <p:tgtEl>
                                          <p:spTgt spid="20"/>
                                        </p:tgtEl>
                                      </p:cBhvr>
                                    </p:animEffect>
                                  </p:childTnLst>
                                </p:cTn>
                              </p:par>
                              <p:par>
                                <p:cTn id="14" presetID="31"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ppt_w</p:attrName>
                                        </p:attrNameLst>
                                      </p:cBhvr>
                                      <p:tavLst>
                                        <p:tav tm="0">
                                          <p:val>
                                            <p:fltVal val="0"/>
                                          </p:val>
                                        </p:tav>
                                        <p:tav tm="100000">
                                          <p:val>
                                            <p:strVal val="#ppt_w"/>
                                          </p:val>
                                        </p:tav>
                                      </p:tavLst>
                                    </p:anim>
                                    <p:anim calcmode="lin" valueType="num">
                                      <p:cBhvr>
                                        <p:cTn id="17" dur="1000" fill="hold"/>
                                        <p:tgtEl>
                                          <p:spTgt spid="19"/>
                                        </p:tgtEl>
                                        <p:attrNameLst>
                                          <p:attrName>ppt_h</p:attrName>
                                        </p:attrNameLst>
                                      </p:cBhvr>
                                      <p:tavLst>
                                        <p:tav tm="0">
                                          <p:val>
                                            <p:fltVal val="0"/>
                                          </p:val>
                                        </p:tav>
                                        <p:tav tm="100000">
                                          <p:val>
                                            <p:strVal val="#ppt_h"/>
                                          </p:val>
                                        </p:tav>
                                      </p:tavLst>
                                    </p:anim>
                                    <p:anim calcmode="lin" valueType="num">
                                      <p:cBhvr>
                                        <p:cTn id="18" dur="1000" fill="hold"/>
                                        <p:tgtEl>
                                          <p:spTgt spid="19"/>
                                        </p:tgtEl>
                                        <p:attrNameLst>
                                          <p:attrName>style.rotation</p:attrName>
                                        </p:attrNameLst>
                                      </p:cBhvr>
                                      <p:tavLst>
                                        <p:tav tm="0">
                                          <p:val>
                                            <p:fltVal val="90"/>
                                          </p:val>
                                        </p:tav>
                                        <p:tav tm="100000">
                                          <p:val>
                                            <p:fltVal val="0"/>
                                          </p:val>
                                        </p:tav>
                                      </p:tavLst>
                                    </p:anim>
                                    <p:animEffect transition="in" filter="fade">
                                      <p:cBhvr>
                                        <p:cTn id="19" dur="1000"/>
                                        <p:tgtEl>
                                          <p:spTgt spid="19"/>
                                        </p:tgtEl>
                                      </p:cBhvr>
                                    </p:animEffect>
                                  </p:childTnLst>
                                </p:cTn>
                              </p:par>
                              <p:par>
                                <p:cTn id="20" presetID="3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1000" fill="hold"/>
                                        <p:tgtEl>
                                          <p:spTgt spid="21"/>
                                        </p:tgtEl>
                                        <p:attrNameLst>
                                          <p:attrName>ppt_w</p:attrName>
                                        </p:attrNameLst>
                                      </p:cBhvr>
                                      <p:tavLst>
                                        <p:tav tm="0">
                                          <p:val>
                                            <p:fltVal val="0"/>
                                          </p:val>
                                        </p:tav>
                                        <p:tav tm="100000">
                                          <p:val>
                                            <p:strVal val="#ppt_w"/>
                                          </p:val>
                                        </p:tav>
                                      </p:tavLst>
                                    </p:anim>
                                    <p:anim calcmode="lin" valueType="num">
                                      <p:cBhvr>
                                        <p:cTn id="23" dur="1000" fill="hold"/>
                                        <p:tgtEl>
                                          <p:spTgt spid="21"/>
                                        </p:tgtEl>
                                        <p:attrNameLst>
                                          <p:attrName>ppt_h</p:attrName>
                                        </p:attrNameLst>
                                      </p:cBhvr>
                                      <p:tavLst>
                                        <p:tav tm="0">
                                          <p:val>
                                            <p:fltVal val="0"/>
                                          </p:val>
                                        </p:tav>
                                        <p:tav tm="100000">
                                          <p:val>
                                            <p:strVal val="#ppt_h"/>
                                          </p:val>
                                        </p:tav>
                                      </p:tavLst>
                                    </p:anim>
                                    <p:anim calcmode="lin" valueType="num">
                                      <p:cBhvr>
                                        <p:cTn id="24" dur="1000" fill="hold"/>
                                        <p:tgtEl>
                                          <p:spTgt spid="21"/>
                                        </p:tgtEl>
                                        <p:attrNameLst>
                                          <p:attrName>style.rotation</p:attrName>
                                        </p:attrNameLst>
                                      </p:cBhvr>
                                      <p:tavLst>
                                        <p:tav tm="0">
                                          <p:val>
                                            <p:fltVal val="90"/>
                                          </p:val>
                                        </p:tav>
                                        <p:tav tm="100000">
                                          <p:val>
                                            <p:fltVal val="0"/>
                                          </p:val>
                                        </p:tav>
                                      </p:tavLst>
                                    </p:anim>
                                    <p:animEffect transition="in" filter="fade">
                                      <p:cBhvr>
                                        <p:cTn id="25" dur="1000"/>
                                        <p:tgtEl>
                                          <p:spTgt spid="21"/>
                                        </p:tgtEl>
                                      </p:cBhvr>
                                    </p:animEffect>
                                  </p:childTnLst>
                                </p:cTn>
                              </p:par>
                              <p:par>
                                <p:cTn id="26" presetID="22" presetClass="entr" presetSubtype="2"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50" fill="hold"/>
                                        <p:tgtEl>
                                          <p:spTgt spid="5"/>
                                        </p:tgtEl>
                                        <p:attrNameLst>
                                          <p:attrName>ppt_x</p:attrName>
                                        </p:attrNameLst>
                                      </p:cBhvr>
                                      <p:tavLst>
                                        <p:tav tm="0">
                                          <p:val>
                                            <p:strVal val="0-#ppt_w/2"/>
                                          </p:val>
                                        </p:tav>
                                        <p:tav tm="100000">
                                          <p:val>
                                            <p:strVal val="#ppt_x"/>
                                          </p:val>
                                        </p:tav>
                                      </p:tavLst>
                                    </p:anim>
                                    <p:anim calcmode="lin" valueType="num">
                                      <p:cBhvr additive="base">
                                        <p:cTn id="32" dur="250" fill="hold"/>
                                        <p:tgtEl>
                                          <p:spTgt spid="5"/>
                                        </p:tgtEl>
                                        <p:attrNameLst>
                                          <p:attrName>ppt_y</p:attrName>
                                        </p:attrNameLst>
                                      </p:cBhvr>
                                      <p:tavLst>
                                        <p:tav tm="0">
                                          <p:val>
                                            <p:strVal val="#ppt_y"/>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750"/>
                                        <p:tgtEl>
                                          <p:spTgt spid="2"/>
                                        </p:tgtEl>
                                      </p:cBhvr>
                                    </p:animEffect>
                                    <p:anim calcmode="lin" valueType="num">
                                      <p:cBhvr>
                                        <p:cTn id="36" dur="750" fill="hold"/>
                                        <p:tgtEl>
                                          <p:spTgt spid="2"/>
                                        </p:tgtEl>
                                        <p:attrNameLst>
                                          <p:attrName>ppt_x</p:attrName>
                                        </p:attrNameLst>
                                      </p:cBhvr>
                                      <p:tavLst>
                                        <p:tav tm="0">
                                          <p:val>
                                            <p:strVal val="#ppt_x"/>
                                          </p:val>
                                        </p:tav>
                                        <p:tav tm="100000">
                                          <p:val>
                                            <p:strVal val="#ppt_x"/>
                                          </p:val>
                                        </p:tav>
                                      </p:tavLst>
                                    </p:anim>
                                    <p:anim calcmode="lin" valueType="num">
                                      <p:cBhvr>
                                        <p:cTn id="37"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H="1">
            <a:off x="-1637072" y="-887626"/>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93247" y="641866"/>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 name="文本框 5"/>
          <p:cNvSpPr txBox="1"/>
          <p:nvPr/>
        </p:nvSpPr>
        <p:spPr>
          <a:xfrm>
            <a:off x="323508" y="1157678"/>
            <a:ext cx="1997066" cy="1200329"/>
          </a:xfrm>
          <a:prstGeom prst="rect">
            <a:avLst/>
          </a:prstGeom>
          <a:noFill/>
        </p:spPr>
        <p:txBody>
          <a:bodyPr wrap="square" rtlCol="0">
            <a:spAutoFit/>
          </a:bodyPr>
          <a:lstStyle/>
          <a:p>
            <a:pPr algn="ctr"/>
            <a:r>
              <a:rPr lang="zh-CN" altLang="en-US" sz="3600" dirty="0" smtClean="0">
                <a:solidFill>
                  <a:srgbClr val="FFFFFF"/>
                </a:solidFill>
                <a:latin typeface="等线 Light" panose="02010600030101010101" pitchFamily="2" charset="-122"/>
                <a:ea typeface="等线 Light" panose="02010600030101010101" pitchFamily="2" charset="-122"/>
              </a:rPr>
              <a:t>历史</a:t>
            </a:r>
            <a:endParaRPr lang="en-US" altLang="zh-CN" sz="3600" dirty="0" smtClean="0">
              <a:solidFill>
                <a:srgbClr val="FFFFFF"/>
              </a:solidFill>
              <a:latin typeface="等线 Light" panose="02010600030101010101" pitchFamily="2" charset="-122"/>
              <a:ea typeface="等线 Light" panose="02010600030101010101" pitchFamily="2" charset="-122"/>
            </a:endParaRPr>
          </a:p>
          <a:p>
            <a:pPr algn="ctr"/>
            <a:r>
              <a:rPr lang="zh-CN" altLang="en-US" sz="3600" dirty="0" smtClean="0">
                <a:solidFill>
                  <a:srgbClr val="FFFFFF"/>
                </a:solidFill>
                <a:latin typeface="等线 Light" panose="02010600030101010101" pitchFamily="2" charset="-122"/>
                <a:ea typeface="等线 Light" panose="02010600030101010101" pitchFamily="2" charset="-122"/>
              </a:rPr>
              <a:t>根源</a:t>
            </a:r>
            <a:endParaRPr lang="en-US" altLang="zh-CN" sz="3600" dirty="0">
              <a:solidFill>
                <a:srgbClr val="FFFFFF"/>
              </a:solidFill>
              <a:latin typeface="等线 Light" panose="02010600030101010101" pitchFamily="2" charset="-122"/>
              <a:ea typeface="等线 Light" panose="02010600030101010101" pitchFamily="2" charset="-122"/>
            </a:endParaRPr>
          </a:p>
        </p:txBody>
      </p:sp>
      <p:cxnSp>
        <p:nvCxnSpPr>
          <p:cNvPr id="17" name="直接连接符 16"/>
          <p:cNvCxnSpPr/>
          <p:nvPr/>
        </p:nvCxnSpPr>
        <p:spPr>
          <a:xfrm flipH="1">
            <a:off x="-2271571" y="3891503"/>
            <a:ext cx="4622407" cy="7258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5103701" y="1730326"/>
            <a:ext cx="6553416" cy="31370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588525" y="1696287"/>
            <a:ext cx="3068591" cy="2978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rgbClr val="FFFFFF"/>
                </a:solidFill>
              </a:rPr>
              <a:t>货币一体化</a:t>
            </a:r>
            <a:r>
              <a:rPr lang="ja-JP" altLang="en-US" sz="4000" dirty="0" smtClean="0"/>
              <a:t>の</a:t>
            </a:r>
            <a:endParaRPr lang="zh-CN" altLang="en-US" sz="4000" dirty="0"/>
          </a:p>
        </p:txBody>
      </p:sp>
      <p:cxnSp>
        <p:nvCxnSpPr>
          <p:cNvPr id="21" name="直接连接符 20"/>
          <p:cNvCxnSpPr/>
          <p:nvPr/>
        </p:nvCxnSpPr>
        <p:spPr>
          <a:xfrm flipH="1">
            <a:off x="9068115" y="-5444197"/>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195401" y="1924285"/>
            <a:ext cx="6096000" cy="1508105"/>
          </a:xfrm>
          <a:prstGeom prst="rect">
            <a:avLst/>
          </a:prstGeom>
        </p:spPr>
        <p:txBody>
          <a:bodyPr>
            <a:spAutoFit/>
          </a:bodyPr>
          <a:lstStyle/>
          <a:p>
            <a:pPr>
              <a:spcAft>
                <a:spcPts val="0"/>
              </a:spcAft>
            </a:pPr>
            <a:r>
              <a:rPr lang="zh-CN" altLang="zh-CN" sz="3200" b="1" dirty="0">
                <a:solidFill>
                  <a:srgbClr val="000000"/>
                </a:solidFill>
              </a:rPr>
              <a:t>（二）相互贸易方面</a:t>
            </a:r>
          </a:p>
          <a:p>
            <a:pPr>
              <a:spcAft>
                <a:spcPts val="0"/>
              </a:spcAft>
            </a:pPr>
            <a:r>
              <a:rPr lang="zh-CN" altLang="zh-CN" sz="2000" dirty="0">
                <a:solidFill>
                  <a:srgbClr val="4F4F4F"/>
                </a:solidFill>
              </a:rPr>
              <a:t>据欧洲人估计，世界贸易额从</a:t>
            </a:r>
            <a:r>
              <a:rPr lang="en-US" altLang="zh-CN" sz="2000" dirty="0">
                <a:solidFill>
                  <a:srgbClr val="4F4F4F"/>
                </a:solidFill>
              </a:rPr>
              <a:t> 1750 </a:t>
            </a:r>
            <a:r>
              <a:rPr lang="zh-CN" altLang="zh-CN" sz="2000" dirty="0">
                <a:solidFill>
                  <a:srgbClr val="4F4F4F"/>
                </a:solidFill>
              </a:rPr>
              <a:t>年到</a:t>
            </a:r>
            <a:r>
              <a:rPr lang="en-US" altLang="zh-CN" sz="2000" dirty="0">
                <a:solidFill>
                  <a:srgbClr val="4F4F4F"/>
                </a:solidFill>
              </a:rPr>
              <a:t> 1913 </a:t>
            </a:r>
            <a:r>
              <a:rPr lang="zh-CN" altLang="zh-CN" sz="2000" dirty="0">
                <a:solidFill>
                  <a:srgbClr val="4F4F4F"/>
                </a:solidFill>
              </a:rPr>
              <a:t>年期间增加了</a:t>
            </a:r>
            <a:r>
              <a:rPr lang="en-US" altLang="zh-CN" sz="2000" dirty="0">
                <a:solidFill>
                  <a:srgbClr val="4F4F4F"/>
                </a:solidFill>
              </a:rPr>
              <a:t> 50 </a:t>
            </a:r>
            <a:r>
              <a:rPr lang="zh-CN" altLang="zh-CN" sz="2000" dirty="0">
                <a:solidFill>
                  <a:srgbClr val="4F4F4F"/>
                </a:solidFill>
              </a:rPr>
              <a:t>多倍，其中几乎全部世界贸易都是由欧洲国家包办的。</a:t>
            </a:r>
          </a:p>
        </p:txBody>
      </p:sp>
      <p:sp>
        <p:nvSpPr>
          <p:cNvPr id="7" name="矩形 6"/>
          <p:cNvSpPr/>
          <p:nvPr/>
        </p:nvSpPr>
        <p:spPr>
          <a:xfrm>
            <a:off x="2195401" y="3598832"/>
            <a:ext cx="6096000" cy="1200329"/>
          </a:xfrm>
          <a:prstGeom prst="rect">
            <a:avLst/>
          </a:prstGeom>
        </p:spPr>
        <p:txBody>
          <a:bodyPr>
            <a:spAutoFit/>
          </a:bodyPr>
          <a:lstStyle/>
          <a:p>
            <a:r>
              <a:rPr lang="zh-CN" altLang="zh-CN" sz="3200" b="1" dirty="0">
                <a:solidFill>
                  <a:srgbClr val="000000"/>
                </a:solidFill>
              </a:rPr>
              <a:t>（三）资本投资方面</a:t>
            </a:r>
          </a:p>
          <a:p>
            <a:r>
              <a:rPr lang="en-US" altLang="zh-CN" sz="2000" dirty="0">
                <a:solidFill>
                  <a:srgbClr val="4F4F4F"/>
                </a:solidFill>
              </a:rPr>
              <a:t>19 </a:t>
            </a:r>
            <a:r>
              <a:rPr lang="zh-CN" altLang="zh-CN" sz="2000" dirty="0">
                <a:solidFill>
                  <a:srgbClr val="4F4F4F"/>
                </a:solidFill>
              </a:rPr>
              <a:t>世纪膨胀起来的欧洲各国相互投资，使欧洲“成为一个单一</a:t>
            </a:r>
            <a:r>
              <a:rPr lang="zh-CN" altLang="zh-CN" sz="2000" dirty="0" smtClean="0">
                <a:solidFill>
                  <a:srgbClr val="4F4F4F"/>
                </a:solidFill>
              </a:rPr>
              <a:t>的资本市场</a:t>
            </a:r>
            <a:r>
              <a:rPr lang="zh-CN" altLang="zh-CN" sz="2000" dirty="0">
                <a:solidFill>
                  <a:srgbClr val="4F4F4F"/>
                </a:solidFill>
              </a:rPr>
              <a:t>”。</a:t>
            </a:r>
          </a:p>
        </p:txBody>
      </p:sp>
      <p:sp>
        <p:nvSpPr>
          <p:cNvPr id="8" name="矩形 7"/>
          <p:cNvSpPr/>
          <p:nvPr/>
        </p:nvSpPr>
        <p:spPr>
          <a:xfrm>
            <a:off x="2195401" y="4901460"/>
            <a:ext cx="6096000" cy="1200329"/>
          </a:xfrm>
          <a:prstGeom prst="rect">
            <a:avLst/>
          </a:prstGeom>
        </p:spPr>
        <p:txBody>
          <a:bodyPr>
            <a:spAutoFit/>
          </a:bodyPr>
          <a:lstStyle/>
          <a:p>
            <a:pPr>
              <a:spcAft>
                <a:spcPts val="0"/>
              </a:spcAft>
            </a:pPr>
            <a:r>
              <a:rPr lang="zh-CN" altLang="zh-CN" sz="3200" b="1" dirty="0">
                <a:solidFill>
                  <a:srgbClr val="000000"/>
                </a:solidFill>
              </a:rPr>
              <a:t>（四）劳动力流动方面</a:t>
            </a:r>
          </a:p>
          <a:p>
            <a:pPr>
              <a:spcAft>
                <a:spcPts val="0"/>
              </a:spcAft>
            </a:pPr>
            <a:r>
              <a:rPr lang="zh-CN" altLang="zh-CN" sz="2000" dirty="0">
                <a:solidFill>
                  <a:srgbClr val="4F4F4F"/>
                </a:solidFill>
              </a:rPr>
              <a:t>大量地专家、技术管理人员以及廉价劳动力的跨界流动，则有助于</a:t>
            </a:r>
            <a:r>
              <a:rPr lang="zh-CN" altLang="zh-CN" sz="2000" dirty="0" smtClean="0">
                <a:solidFill>
                  <a:srgbClr val="4F4F4F"/>
                </a:solidFill>
              </a:rPr>
              <a:t>把西欧</a:t>
            </a:r>
            <a:r>
              <a:rPr lang="zh-CN" altLang="zh-CN" sz="2000" dirty="0">
                <a:solidFill>
                  <a:srgbClr val="4F4F4F"/>
                </a:solidFill>
              </a:rPr>
              <a:t>经济“融为一体”。</a:t>
            </a:r>
          </a:p>
        </p:txBody>
      </p:sp>
    </p:spTree>
    <p:extLst>
      <p:ext uri="{BB962C8B-B14F-4D97-AF65-F5344CB8AC3E}">
        <p14:creationId xmlns:p14="http://schemas.microsoft.com/office/powerpoint/2010/main" val="33298035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750"/>
                                        <p:tgtEl>
                                          <p:spTgt spid="8"/>
                                        </p:tgtEl>
                                      </p:cBhvr>
                                    </p:animEffect>
                                    <p:anim calcmode="lin" valueType="num">
                                      <p:cBhvr>
                                        <p:cTn id="22" dur="750" fill="hold"/>
                                        <p:tgtEl>
                                          <p:spTgt spid="8"/>
                                        </p:tgtEl>
                                        <p:attrNameLst>
                                          <p:attrName>ppt_x</p:attrName>
                                        </p:attrNameLst>
                                      </p:cBhvr>
                                      <p:tavLst>
                                        <p:tav tm="0">
                                          <p:val>
                                            <p:strVal val="#ppt_x"/>
                                          </p:val>
                                        </p:tav>
                                        <p:tav tm="100000">
                                          <p:val>
                                            <p:strVal val="#ppt_x"/>
                                          </p:val>
                                        </p:tav>
                                      </p:tavLst>
                                    </p:anim>
                                    <p:anim calcmode="lin" valueType="num">
                                      <p:cBhvr>
                                        <p:cTn id="23"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文本框 8"/>
          <p:cNvSpPr txBox="1"/>
          <p:nvPr/>
        </p:nvSpPr>
        <p:spPr>
          <a:xfrm>
            <a:off x="2497563" y="3059168"/>
            <a:ext cx="7200000" cy="769441"/>
          </a:xfrm>
          <a:prstGeom prst="rect">
            <a:avLst/>
          </a:prstGeom>
          <a:noFill/>
        </p:spPr>
        <p:txBody>
          <a:bodyPr wrap="square" rtlCol="0">
            <a:spAutoFit/>
          </a:bodyPr>
          <a:lstStyle/>
          <a:p>
            <a:pPr algn="ctr"/>
            <a:r>
              <a:rPr lang="zh-CN" altLang="en-US" sz="4400" b="1" dirty="0" smtClean="0">
                <a:solidFill>
                  <a:srgbClr val="FFFFFF"/>
                </a:solidFill>
                <a:latin typeface="等线 Light" panose="02010600030101010101" pitchFamily="2" charset="-122"/>
                <a:ea typeface="等线 Light" panose="02010600030101010101" pitchFamily="2" charset="-122"/>
              </a:rPr>
              <a:t>现实基础</a:t>
            </a:r>
            <a:endParaRPr lang="zh-CN" altLang="en-US" sz="4400" b="1" dirty="0">
              <a:solidFill>
                <a:srgbClr val="FFFFFF"/>
              </a:solidFill>
              <a:latin typeface="等线 Light" panose="02010600030101010101" pitchFamily="2" charset="-122"/>
              <a:ea typeface="等线 Light" panose="02010600030101010101" pitchFamily="2" charset="-122"/>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rgbClr val="FFFFFF"/>
                  </a:solidFill>
                  <a:latin typeface="方正小篆体" panose="03000509000000000000" pitchFamily="65" charset="-122"/>
                  <a:ea typeface="方正小篆体" panose="03000509000000000000" pitchFamily="65" charset="-122"/>
                </a:rPr>
                <a:t>国际</a:t>
              </a:r>
              <a:endParaRPr lang="en-US" altLang="zh-CN" sz="6000" b="1" dirty="0">
                <a:solidFill>
                  <a:srgbClr val="FFFFFF"/>
                </a:solidFill>
                <a:latin typeface="方正小篆体" panose="03000509000000000000" pitchFamily="65" charset="-122"/>
                <a:ea typeface="方正小篆体" panose="03000509000000000000" pitchFamily="65" charset="-122"/>
              </a:endParaRPr>
            </a:p>
            <a:p>
              <a:pPr algn="ctr"/>
              <a:r>
                <a:rPr lang="zh-CN" altLang="en-US" sz="6000" b="1" dirty="0">
                  <a:solidFill>
                    <a:srgbClr val="FFFFFF"/>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2582878973"/>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4180" y="2013467"/>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64441" y="2529279"/>
            <a:ext cx="1997066" cy="1200329"/>
          </a:xfrm>
          <a:prstGeom prst="rect">
            <a:avLst/>
          </a:prstGeom>
          <a:noFill/>
        </p:spPr>
        <p:txBody>
          <a:bodyPr wrap="square" rtlCol="0">
            <a:spAutoFit/>
          </a:bodyPr>
          <a:lstStyle/>
          <a:p>
            <a:pPr algn="ctr"/>
            <a:r>
              <a:rPr lang="zh-CN" altLang="en-US" sz="3600" dirty="0" smtClean="0">
                <a:solidFill>
                  <a:schemeClr val="bg1"/>
                </a:solidFill>
                <a:latin typeface="+mj-ea"/>
                <a:ea typeface="+mj-ea"/>
              </a:rPr>
              <a:t>现实</a:t>
            </a:r>
            <a:endParaRPr lang="en-US" altLang="zh-CN" sz="3600" dirty="0" smtClean="0">
              <a:solidFill>
                <a:schemeClr val="bg1"/>
              </a:solidFill>
              <a:latin typeface="+mj-ea"/>
              <a:ea typeface="+mj-ea"/>
            </a:endParaRPr>
          </a:p>
          <a:p>
            <a:pPr algn="ctr"/>
            <a:r>
              <a:rPr lang="zh-CN" altLang="en-US" sz="3600" dirty="0" smtClean="0">
                <a:solidFill>
                  <a:schemeClr val="bg1"/>
                </a:solidFill>
                <a:latin typeface="+mj-ea"/>
                <a:ea typeface="+mj-ea"/>
              </a:rPr>
              <a:t>基础</a:t>
            </a:r>
            <a:endParaRPr lang="zh-CN" altLang="en-US" sz="3600" dirty="0">
              <a:solidFill>
                <a:schemeClr val="bg1"/>
              </a:solidFill>
              <a:latin typeface="+mj-ea"/>
              <a:ea typeface="+mj-ea"/>
            </a:endParaRPr>
          </a:p>
        </p:txBody>
      </p:sp>
      <p:cxnSp>
        <p:nvCxnSpPr>
          <p:cNvPr id="8" name="直接连接符 7"/>
          <p:cNvCxnSpPr/>
          <p:nvPr/>
        </p:nvCxnSpPr>
        <p:spPr>
          <a:xfrm flipH="1">
            <a:off x="-2959433" y="4122309"/>
            <a:ext cx="4622407" cy="7258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111008" y="4122309"/>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10" name="左中括号 9"/>
          <p:cNvSpPr/>
          <p:nvPr/>
        </p:nvSpPr>
        <p:spPr>
          <a:xfrm>
            <a:off x="3055639" y="673100"/>
            <a:ext cx="701763" cy="3238831"/>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4"/>
              </a:solidFill>
            </a:endParaRPr>
          </a:p>
        </p:txBody>
      </p:sp>
      <p:sp>
        <p:nvSpPr>
          <p:cNvPr id="11" name="右中括号 10"/>
          <p:cNvSpPr/>
          <p:nvPr/>
        </p:nvSpPr>
        <p:spPr>
          <a:xfrm>
            <a:off x="10523024" y="673100"/>
            <a:ext cx="842245" cy="5052451"/>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4"/>
              </a:solidFill>
            </a:endParaRPr>
          </a:p>
        </p:txBody>
      </p:sp>
      <p:cxnSp>
        <p:nvCxnSpPr>
          <p:cNvPr id="14" name="直接连接符 13"/>
          <p:cNvCxnSpPr/>
          <p:nvPr/>
        </p:nvCxnSpPr>
        <p:spPr>
          <a:xfrm flipH="1">
            <a:off x="9408847" y="-6142973"/>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564761" y="831904"/>
            <a:ext cx="7384193" cy="4893647"/>
          </a:xfrm>
          <a:prstGeom prst="rect">
            <a:avLst/>
          </a:prstGeom>
          <a:noFill/>
        </p:spPr>
        <p:txBody>
          <a:bodyPr wrap="square">
            <a:spAutoFit/>
          </a:bodyPr>
          <a:lstStyle/>
          <a:p>
            <a:pPr lvl="0">
              <a:buClr>
                <a:srgbClr val="00B050"/>
              </a:buClr>
            </a:pPr>
            <a:r>
              <a:rPr lang="zh-CN" altLang="en-US" sz="2800" b="1" dirty="0"/>
              <a:t>（一）</a:t>
            </a:r>
            <a:r>
              <a:rPr lang="zh-CN" altLang="zh-CN" sz="2800" b="1" dirty="0"/>
              <a:t>一体化的必要磨合阶段</a:t>
            </a:r>
          </a:p>
          <a:p>
            <a:pPr algn="just">
              <a:spcAft>
                <a:spcPts val="0"/>
              </a:spcAft>
            </a:pPr>
            <a:r>
              <a:rPr lang="zh-CN" altLang="zh-CN" sz="2000" dirty="0">
                <a:solidFill>
                  <a:srgbClr val="4F4F4F"/>
                </a:solidFill>
              </a:rPr>
              <a:t>早期欧洲一体化运动的实践使建立经济和货币联盟有了经济上、心理上和方法上的准备。</a:t>
            </a:r>
          </a:p>
          <a:p>
            <a:pPr>
              <a:spcAft>
                <a:spcPts val="0"/>
              </a:spcAft>
              <a:buClr>
                <a:srgbClr val="00B050"/>
              </a:buClr>
            </a:pPr>
            <a:r>
              <a:rPr lang="zh-CN" altLang="en-US" sz="2800" b="1" dirty="0"/>
              <a:t>（二）</a:t>
            </a:r>
            <a:r>
              <a:rPr lang="zh-CN" altLang="zh-CN" sz="2800" b="1" dirty="0"/>
              <a:t>戴高乐的下台提供了有利的政治条件</a:t>
            </a:r>
          </a:p>
          <a:p>
            <a:pPr algn="just">
              <a:spcAft>
                <a:spcPts val="0"/>
              </a:spcAft>
            </a:pPr>
            <a:r>
              <a:rPr lang="zh-CN" altLang="zh-CN" sz="2000" dirty="0">
                <a:solidFill>
                  <a:srgbClr val="4F4F4F"/>
                </a:solidFill>
              </a:rPr>
              <a:t>戴高乐认为“实行共同市场对法国的生产效率和经济能力，是一个促进和改善</a:t>
            </a:r>
            <a:r>
              <a:rPr lang="zh-CN" altLang="zh-CN" sz="2000" dirty="0" smtClean="0">
                <a:solidFill>
                  <a:srgbClr val="4F4F4F"/>
                </a:solidFill>
              </a:rPr>
              <a:t>因素”。</a:t>
            </a:r>
            <a:r>
              <a:rPr lang="zh-CN" altLang="zh-CN" sz="2000" dirty="0">
                <a:solidFill>
                  <a:srgbClr val="4F4F4F"/>
                </a:solidFill>
              </a:rPr>
              <a:t>但是，他反对执行统一的货币政策。他的下台为作为一体化主导力量的法国，提供了一个好的政治环境，开始了新的货币一体化的进程。</a:t>
            </a:r>
          </a:p>
          <a:p>
            <a:pPr>
              <a:spcAft>
                <a:spcPts val="0"/>
              </a:spcAft>
              <a:buClr>
                <a:srgbClr val="00B050"/>
              </a:buClr>
            </a:pPr>
            <a:r>
              <a:rPr lang="zh-CN" altLang="zh-CN" sz="2800" b="1" dirty="0"/>
              <a:t>（三）</a:t>
            </a:r>
            <a:r>
              <a:rPr lang="en-US" altLang="zh-CN" sz="2800" b="1" dirty="0"/>
              <a:t>60 </a:t>
            </a:r>
            <a:r>
              <a:rPr lang="zh-CN" altLang="zh-CN" sz="2800" b="1" dirty="0"/>
              <a:t>年代末欧共体内部出现了新的经济一体化推动力</a:t>
            </a:r>
          </a:p>
          <a:p>
            <a:pPr algn="just">
              <a:spcAft>
                <a:spcPts val="0"/>
              </a:spcAft>
            </a:pPr>
            <a:r>
              <a:rPr lang="zh-CN" altLang="zh-CN" sz="2000" dirty="0">
                <a:solidFill>
                  <a:srgbClr val="4F4F4F"/>
                </a:solidFill>
              </a:rPr>
              <a:t>欧共体工业和农业市场一体化的发展及成效，使</a:t>
            </a:r>
            <a:r>
              <a:rPr lang="en-US" altLang="zh-CN" sz="2000" dirty="0">
                <a:solidFill>
                  <a:srgbClr val="4F4F4F"/>
                </a:solidFill>
              </a:rPr>
              <a:t> 60 </a:t>
            </a:r>
            <a:r>
              <a:rPr lang="zh-CN" altLang="zh-CN" sz="2000" dirty="0">
                <a:solidFill>
                  <a:srgbClr val="4F4F4F"/>
                </a:solidFill>
              </a:rPr>
              <a:t>年代末欧共体内部面临的经济形势发生了变化，必然要求建立经济和货币联盟。其次经济一体化的成就也为货币一体化的实现提供了可能性，奠定了必要的物质基础。</a:t>
            </a:r>
          </a:p>
        </p:txBody>
      </p:sp>
    </p:spTree>
    <p:extLst>
      <p:ext uri="{BB962C8B-B14F-4D97-AF65-F5344CB8AC3E}">
        <p14:creationId xmlns:p14="http://schemas.microsoft.com/office/powerpoint/2010/main" val="32598799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par>
                                <p:cTn id="29" presetID="2" presetClass="entr" presetSubtype="12"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42" presetClass="entr" presetSubtype="0" fill="hold" grpId="0" nodeType="withEffect">
                                  <p:stCondLst>
                                    <p:cond delay="25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750"/>
                                        <p:tgtEl>
                                          <p:spTgt spid="2"/>
                                        </p:tgtEl>
                                      </p:cBhvr>
                                    </p:animEffect>
                                    <p:anim calcmode="lin" valueType="num">
                                      <p:cBhvr>
                                        <p:cTn id="39" dur="750" fill="hold"/>
                                        <p:tgtEl>
                                          <p:spTgt spid="2"/>
                                        </p:tgtEl>
                                        <p:attrNameLst>
                                          <p:attrName>ppt_x</p:attrName>
                                        </p:attrNameLst>
                                      </p:cBhvr>
                                      <p:tavLst>
                                        <p:tav tm="0">
                                          <p:val>
                                            <p:strVal val="#ppt_x"/>
                                          </p:val>
                                        </p:tav>
                                        <p:tav tm="100000">
                                          <p:val>
                                            <p:strVal val="#ppt_x"/>
                                          </p:val>
                                        </p:tav>
                                      </p:tavLst>
                                    </p:anim>
                                    <p:anim calcmode="lin" valueType="num">
                                      <p:cBhvr>
                                        <p:cTn id="40"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3786359" y="0"/>
            <a:ext cx="4622407" cy="72589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378326" y="2817000"/>
            <a:ext cx="4359400" cy="1224000"/>
          </a:xfrm>
          <a:custGeom>
            <a:avLst/>
            <a:gdLst>
              <a:gd name="connsiteX0" fmla="*/ 0 w 4359400"/>
              <a:gd name="connsiteY0" fmla="*/ 0 h 1224000"/>
              <a:gd name="connsiteX1" fmla="*/ 4359400 w 4359400"/>
              <a:gd name="connsiteY1" fmla="*/ 0 h 1224000"/>
              <a:gd name="connsiteX2" fmla="*/ 3594560 w 4359400"/>
              <a:gd name="connsiteY2" fmla="*/ 1224000 h 1224000"/>
              <a:gd name="connsiteX3" fmla="*/ 0 w 4359400"/>
              <a:gd name="connsiteY3" fmla="*/ 1224000 h 1224000"/>
              <a:gd name="connsiteX4" fmla="*/ 0 w 4359400"/>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00" h="1224000">
                <a:moveTo>
                  <a:pt x="0" y="0"/>
                </a:moveTo>
                <a:lnTo>
                  <a:pt x="4359400" y="0"/>
                </a:lnTo>
                <a:lnTo>
                  <a:pt x="3594560" y="1224000"/>
                </a:lnTo>
                <a:lnTo>
                  <a:pt x="0" y="1224000"/>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任意多边形 21"/>
          <p:cNvSpPr/>
          <p:nvPr/>
        </p:nvSpPr>
        <p:spPr>
          <a:xfrm>
            <a:off x="5887113" y="2817000"/>
            <a:ext cx="3926562" cy="1224000"/>
          </a:xfrm>
          <a:custGeom>
            <a:avLst/>
            <a:gdLst>
              <a:gd name="connsiteX0" fmla="*/ 764840 w 3926562"/>
              <a:gd name="connsiteY0" fmla="*/ 0 h 1224000"/>
              <a:gd name="connsiteX1" fmla="*/ 3926562 w 3926562"/>
              <a:gd name="connsiteY1" fmla="*/ 0 h 1224000"/>
              <a:gd name="connsiteX2" fmla="*/ 3926562 w 3926562"/>
              <a:gd name="connsiteY2" fmla="*/ 1224000 h 1224000"/>
              <a:gd name="connsiteX3" fmla="*/ 0 w 3926562"/>
              <a:gd name="connsiteY3" fmla="*/ 1224000 h 1224000"/>
              <a:gd name="connsiteX4" fmla="*/ 764840 w 3926562"/>
              <a:gd name="connsiteY4" fmla="*/ 0 h 12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2" h="1224000">
                <a:moveTo>
                  <a:pt x="764840" y="0"/>
                </a:moveTo>
                <a:lnTo>
                  <a:pt x="3926562" y="0"/>
                </a:lnTo>
                <a:lnTo>
                  <a:pt x="3926562" y="1224000"/>
                </a:lnTo>
                <a:lnTo>
                  <a:pt x="0" y="1224000"/>
                </a:lnTo>
                <a:lnTo>
                  <a:pt x="764840" y="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文本框 8"/>
          <p:cNvSpPr txBox="1"/>
          <p:nvPr/>
        </p:nvSpPr>
        <p:spPr>
          <a:xfrm>
            <a:off x="2497563" y="3059168"/>
            <a:ext cx="7200000" cy="769441"/>
          </a:xfrm>
          <a:prstGeom prst="rect">
            <a:avLst/>
          </a:prstGeom>
          <a:noFill/>
        </p:spPr>
        <p:txBody>
          <a:bodyPr wrap="square" rtlCol="0">
            <a:spAutoFit/>
          </a:bodyPr>
          <a:lstStyle/>
          <a:p>
            <a:pPr algn="ctr"/>
            <a:r>
              <a:rPr lang="zh-CN" altLang="en-US" sz="4400" b="1" dirty="0" smtClean="0">
                <a:solidFill>
                  <a:srgbClr val="FFFFFF"/>
                </a:solidFill>
                <a:latin typeface="等线 Light" panose="02010600030101010101" pitchFamily="2" charset="-122"/>
                <a:ea typeface="等线 Light" panose="02010600030101010101" pitchFamily="2" charset="-122"/>
              </a:rPr>
              <a:t>外部经济与金融环境</a:t>
            </a:r>
            <a:endParaRPr lang="zh-CN" altLang="en-US" sz="4400" b="1" dirty="0">
              <a:solidFill>
                <a:srgbClr val="FFFFFF"/>
              </a:solidFill>
              <a:latin typeface="等线 Light" panose="02010600030101010101" pitchFamily="2" charset="-122"/>
              <a:ea typeface="等线 Light" panose="02010600030101010101" pitchFamily="2" charset="-122"/>
            </a:endParaRPr>
          </a:p>
        </p:txBody>
      </p:sp>
      <p:grpSp>
        <p:nvGrpSpPr>
          <p:cNvPr id="31" name="组合 30"/>
          <p:cNvGrpSpPr/>
          <p:nvPr/>
        </p:nvGrpSpPr>
        <p:grpSpPr>
          <a:xfrm>
            <a:off x="-487469" y="-468960"/>
            <a:ext cx="3277773" cy="3263704"/>
            <a:chOff x="-487469" y="-748360"/>
            <a:chExt cx="3277773" cy="3263704"/>
          </a:xfrm>
        </p:grpSpPr>
        <p:sp>
          <p:nvSpPr>
            <p:cNvPr id="4" name="椭圆 3"/>
            <p:cNvSpPr/>
            <p:nvPr/>
          </p:nvSpPr>
          <p:spPr>
            <a:xfrm>
              <a:off x="-487469" y="-748360"/>
              <a:ext cx="3277773" cy="32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文本框 29"/>
            <p:cNvSpPr txBox="1"/>
            <p:nvPr/>
          </p:nvSpPr>
          <p:spPr>
            <a:xfrm>
              <a:off x="179230" y="-86004"/>
              <a:ext cx="1944374" cy="1938992"/>
            </a:xfrm>
            <a:prstGeom prst="rect">
              <a:avLst/>
            </a:prstGeom>
            <a:noFill/>
          </p:spPr>
          <p:txBody>
            <a:bodyPr wrap="square" rtlCol="0">
              <a:spAutoFit/>
            </a:bodyPr>
            <a:lstStyle/>
            <a:p>
              <a:pPr algn="ctr"/>
              <a:r>
                <a:rPr lang="zh-CN" altLang="en-US" sz="6000" b="1" dirty="0">
                  <a:solidFill>
                    <a:srgbClr val="FFFFFF"/>
                  </a:solidFill>
                  <a:latin typeface="方正小篆体" panose="03000509000000000000" pitchFamily="65" charset="-122"/>
                  <a:ea typeface="方正小篆体" panose="03000509000000000000" pitchFamily="65" charset="-122"/>
                </a:rPr>
                <a:t>国际</a:t>
              </a:r>
              <a:endParaRPr lang="en-US" altLang="zh-CN" sz="6000" b="1" dirty="0">
                <a:solidFill>
                  <a:srgbClr val="FFFFFF"/>
                </a:solidFill>
                <a:latin typeface="方正小篆体" panose="03000509000000000000" pitchFamily="65" charset="-122"/>
                <a:ea typeface="方正小篆体" panose="03000509000000000000" pitchFamily="65" charset="-122"/>
              </a:endParaRPr>
            </a:p>
            <a:p>
              <a:pPr algn="ctr"/>
              <a:r>
                <a:rPr lang="zh-CN" altLang="en-US" sz="6000" b="1" dirty="0">
                  <a:solidFill>
                    <a:srgbClr val="FFFFFF"/>
                  </a:solidFill>
                  <a:latin typeface="方正小篆体" panose="03000509000000000000" pitchFamily="65" charset="-122"/>
                  <a:ea typeface="方正小篆体" panose="03000509000000000000" pitchFamily="65" charset="-122"/>
                </a:rPr>
                <a:t>金融</a:t>
              </a:r>
            </a:p>
          </p:txBody>
        </p:sp>
      </p:grpSp>
    </p:spTree>
    <p:extLst>
      <p:ext uri="{BB962C8B-B14F-4D97-AF65-F5344CB8AC3E}">
        <p14:creationId xmlns:p14="http://schemas.microsoft.com/office/powerpoint/2010/main" val="1770085823"/>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14:presetBounceEnd="60000">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14:bounceEnd="60000">
                                          <p:cBhvr additive="base">
                                            <p:cTn id="10" dur="5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14:presetBounceEnd="6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60000">
                                          <p:cBhvr additive="base">
                                            <p:cTn id="14" dur="50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1+#ppt_w/2"/>
                                              </p:val>
                                            </p:tav>
                                            <p:tav tm="100000">
                                              <p:val>
                                                <p:strVal val="#ppt_x"/>
                                              </p:val>
                                            </p:tav>
                                          </p:tavLst>
                                        </p:anim>
                                        <p:anim calcmode="lin" valueType="num">
                                          <p:cBhvr additive="base">
                                            <p:cTn id="11" dur="500" fill="hold"/>
                                            <p:tgtEl>
                                              <p:spTgt spid="22"/>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0-#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5518691" y="1103619"/>
            <a:ext cx="2057589" cy="2108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44033" y="0"/>
            <a:ext cx="2078759" cy="6486896"/>
            <a:chOff x="9410235" y="58994"/>
            <a:chExt cx="2078759" cy="6486896"/>
          </a:xfrm>
        </p:grpSpPr>
        <p:cxnSp>
          <p:nvCxnSpPr>
            <p:cNvPr id="7" name="直接连接符 6"/>
            <p:cNvCxnSpPr/>
            <p:nvPr/>
          </p:nvCxnSpPr>
          <p:spPr>
            <a:xfrm flipH="1">
              <a:off x="10434673" y="992365"/>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04411" y="58994"/>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440497" y="5122359"/>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9410235" y="4250664"/>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L 形 22"/>
          <p:cNvSpPr/>
          <p:nvPr/>
        </p:nvSpPr>
        <p:spPr>
          <a:xfrm rot="10800000">
            <a:off x="11000244" y="866339"/>
            <a:ext cx="427702" cy="1088542"/>
          </a:xfrm>
          <a:prstGeom prst="corner">
            <a:avLst>
              <a:gd name="adj1" fmla="val 0"/>
              <a:gd name="adj2" fmla="val 89"/>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L 形 23"/>
          <p:cNvSpPr/>
          <p:nvPr/>
        </p:nvSpPr>
        <p:spPr>
          <a:xfrm>
            <a:off x="9955234" y="4846821"/>
            <a:ext cx="427702" cy="1088542"/>
          </a:xfrm>
          <a:prstGeom prst="corner">
            <a:avLst>
              <a:gd name="adj1" fmla="val 0"/>
              <a:gd name="adj2" fmla="val 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167655" y="1020712"/>
            <a:ext cx="1046440" cy="4760278"/>
          </a:xfrm>
          <a:prstGeom prst="rect">
            <a:avLst/>
          </a:prstGeom>
          <a:noFill/>
        </p:spPr>
        <p:txBody>
          <a:bodyPr vert="eaVert" wrap="none" rtlCol="0">
            <a:spAutoFit/>
          </a:bodyPr>
          <a:lstStyle/>
          <a:p>
            <a:r>
              <a:rPr lang="zh-CN" altLang="en-US" sz="2800" b="1" dirty="0" smtClean="0"/>
              <a:t>外部经济和金融环境</a:t>
            </a:r>
            <a:endParaRPr lang="en-US" altLang="zh-CN" sz="2800" b="1" dirty="0" smtClean="0"/>
          </a:p>
          <a:p>
            <a:r>
              <a:rPr lang="zh-CN" altLang="en-US" sz="2800" b="1" dirty="0" smtClean="0"/>
              <a:t>的变化与共同体的货币一体化</a:t>
            </a:r>
            <a:endParaRPr lang="zh-CN" altLang="en-US" sz="2800" b="1" dirty="0"/>
          </a:p>
        </p:txBody>
      </p:sp>
      <p:grpSp>
        <p:nvGrpSpPr>
          <p:cNvPr id="6" name="组合 5"/>
          <p:cNvGrpSpPr/>
          <p:nvPr/>
        </p:nvGrpSpPr>
        <p:grpSpPr>
          <a:xfrm>
            <a:off x="-3657600" y="-1421790"/>
            <a:ext cx="1769805" cy="5664800"/>
            <a:chOff x="0" y="-2228426"/>
            <a:chExt cx="1769805" cy="5664800"/>
          </a:xfrm>
        </p:grpSpPr>
        <p:sp>
          <p:nvSpPr>
            <p:cNvPr id="15" name="矩形 14"/>
            <p:cNvSpPr/>
            <p:nvPr/>
          </p:nvSpPr>
          <p:spPr>
            <a:xfrm>
              <a:off x="0" y="0"/>
              <a:ext cx="589935" cy="343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9935" y="-1020478"/>
              <a:ext cx="589935" cy="34363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7" name="矩形 16"/>
            <p:cNvSpPr/>
            <p:nvPr/>
          </p:nvSpPr>
          <p:spPr>
            <a:xfrm>
              <a:off x="1179870" y="-2228426"/>
              <a:ext cx="589935" cy="34363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0113241" y="4663228"/>
            <a:ext cx="2078759" cy="6486896"/>
            <a:chOff x="9410235" y="58994"/>
            <a:chExt cx="2078759" cy="6486896"/>
          </a:xfrm>
        </p:grpSpPr>
        <p:cxnSp>
          <p:nvCxnSpPr>
            <p:cNvPr id="20" name="直接连接符 19"/>
            <p:cNvCxnSpPr/>
            <p:nvPr/>
          </p:nvCxnSpPr>
          <p:spPr>
            <a:xfrm flipH="1">
              <a:off x="10434673" y="992365"/>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4411" y="58994"/>
              <a:ext cx="1084583" cy="148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440497" y="5122359"/>
              <a:ext cx="1002890" cy="14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9410235" y="4250664"/>
              <a:ext cx="1002890" cy="142353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2559288" y="866339"/>
            <a:ext cx="6851411" cy="5262979"/>
          </a:xfrm>
          <a:prstGeom prst="rect">
            <a:avLst/>
          </a:prstGeom>
        </p:spPr>
        <p:txBody>
          <a:bodyPr wrap="square">
            <a:spAutoFit/>
          </a:bodyPr>
          <a:lstStyle/>
          <a:p>
            <a:pPr algn="just"/>
            <a:r>
              <a:rPr lang="en-US" altLang="zh-CN" sz="2400" b="1" dirty="0" smtClean="0">
                <a:solidFill>
                  <a:srgbClr val="4F4F4F"/>
                </a:solidFill>
              </a:rPr>
              <a:t>1</a:t>
            </a:r>
            <a:r>
              <a:rPr lang="zh-CN" altLang="zh-CN" sz="2400" b="1" dirty="0" smtClean="0">
                <a:solidFill>
                  <a:srgbClr val="4F4F4F"/>
                </a:solidFill>
              </a:rPr>
              <a:t>、</a:t>
            </a:r>
            <a:r>
              <a:rPr lang="en-US" altLang="zh-CN" sz="2400" b="1" dirty="0" smtClean="0">
                <a:solidFill>
                  <a:srgbClr val="4F4F4F"/>
                </a:solidFill>
              </a:rPr>
              <a:t>1944 </a:t>
            </a:r>
            <a:r>
              <a:rPr lang="zh-CN" altLang="zh-CN" sz="2400" b="1" dirty="0" smtClean="0">
                <a:solidFill>
                  <a:srgbClr val="4F4F4F"/>
                </a:solidFill>
              </a:rPr>
              <a:t>年</a:t>
            </a:r>
            <a:r>
              <a:rPr lang="en-US" altLang="zh-CN" sz="2400" b="1" dirty="0" smtClean="0">
                <a:solidFill>
                  <a:srgbClr val="4F4F4F"/>
                </a:solidFill>
              </a:rPr>
              <a:t> 7 </a:t>
            </a:r>
            <a:r>
              <a:rPr lang="zh-CN" altLang="zh-CN" sz="2400" b="1" dirty="0" smtClean="0">
                <a:solidFill>
                  <a:srgbClr val="4F4F4F"/>
                </a:solidFill>
              </a:rPr>
              <a:t>月美国凭借它的经济、政治势力，建立以美元为中心的西方资本主义国际货币体系，到</a:t>
            </a:r>
            <a:r>
              <a:rPr lang="en-US" altLang="zh-CN" sz="2400" b="1" dirty="0" smtClean="0">
                <a:solidFill>
                  <a:srgbClr val="4F4F4F"/>
                </a:solidFill>
              </a:rPr>
              <a:t> 1960 </a:t>
            </a:r>
            <a:r>
              <a:rPr lang="zh-CN" altLang="zh-CN" sz="2400" b="1" dirty="0" smtClean="0">
                <a:solidFill>
                  <a:srgbClr val="4F4F4F"/>
                </a:solidFill>
              </a:rPr>
              <a:t>年爆发战后第一次美元危机，这是第一阶段。此间美国在货币金融方面拥有霸权地位，西欧则处于依附状态。布雷顿森林协定制约着国际货币体系：美元是惟一的国际储备货币，是测定各国货币价值的尺度，它本身与黄金保持固定汇率。由于美经济实力地位的稳固及各国货币之间的汇率相当固定，欧洲当时面临的是高度增长和较低通涨率的经济环境。因此欧共体当时没有有效协调各国货币政策的迫切需要。可以说，布雷顿森林体系，对当时战后国际金融的稳定 、国际贸易的发展、世界经济的准良性循环，起了十分积极的作用。</a:t>
            </a:r>
            <a:endParaRPr lang="zh-CN" altLang="zh-CN" sz="2400" b="1" dirty="0">
              <a:solidFill>
                <a:srgbClr val="4F4F4F"/>
              </a:solidFill>
            </a:endParaRPr>
          </a:p>
        </p:txBody>
      </p:sp>
    </p:spTree>
    <p:extLst>
      <p:ext uri="{BB962C8B-B14F-4D97-AF65-F5344CB8AC3E}">
        <p14:creationId xmlns:p14="http://schemas.microsoft.com/office/powerpoint/2010/main" val="186920213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750" fill="hold"/>
                                        <p:tgtEl>
                                          <p:spTgt spid="23"/>
                                        </p:tgtEl>
                                        <p:attrNameLst>
                                          <p:attrName>ppt_w</p:attrName>
                                        </p:attrNameLst>
                                      </p:cBhvr>
                                      <p:tavLst>
                                        <p:tav tm="0">
                                          <p:val>
                                            <p:fltVal val="0"/>
                                          </p:val>
                                        </p:tav>
                                        <p:tav tm="100000">
                                          <p:val>
                                            <p:strVal val="#ppt_w"/>
                                          </p:val>
                                        </p:tav>
                                      </p:tavLst>
                                    </p:anim>
                                    <p:anim calcmode="lin" valueType="num">
                                      <p:cBhvr>
                                        <p:cTn id="8" dur="750" fill="hold"/>
                                        <p:tgtEl>
                                          <p:spTgt spid="23"/>
                                        </p:tgtEl>
                                        <p:attrNameLst>
                                          <p:attrName>ppt_h</p:attrName>
                                        </p:attrNameLst>
                                      </p:cBhvr>
                                      <p:tavLst>
                                        <p:tav tm="0">
                                          <p:val>
                                            <p:fltVal val="0"/>
                                          </p:val>
                                        </p:tav>
                                        <p:tav tm="100000">
                                          <p:val>
                                            <p:strVal val="#ppt_h"/>
                                          </p:val>
                                        </p:tav>
                                      </p:tavLst>
                                    </p:anim>
                                    <p:anim calcmode="lin" valueType="num">
                                      <p:cBhvr>
                                        <p:cTn id="9" dur="750" fill="hold"/>
                                        <p:tgtEl>
                                          <p:spTgt spid="23"/>
                                        </p:tgtEl>
                                        <p:attrNameLst>
                                          <p:attrName>style.rotation</p:attrName>
                                        </p:attrNameLst>
                                      </p:cBhvr>
                                      <p:tavLst>
                                        <p:tav tm="0">
                                          <p:val>
                                            <p:fltVal val="90"/>
                                          </p:val>
                                        </p:tav>
                                        <p:tav tm="100000">
                                          <p:val>
                                            <p:fltVal val="0"/>
                                          </p:val>
                                        </p:tav>
                                      </p:tavLst>
                                    </p:anim>
                                    <p:animEffect transition="in" filter="fade">
                                      <p:cBhvr>
                                        <p:cTn id="10" dur="750"/>
                                        <p:tgtEl>
                                          <p:spTgt spid="2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750" fill="hold"/>
                                        <p:tgtEl>
                                          <p:spTgt spid="24"/>
                                        </p:tgtEl>
                                        <p:attrNameLst>
                                          <p:attrName>ppt_w</p:attrName>
                                        </p:attrNameLst>
                                      </p:cBhvr>
                                      <p:tavLst>
                                        <p:tav tm="0">
                                          <p:val>
                                            <p:fltVal val="0"/>
                                          </p:val>
                                        </p:tav>
                                        <p:tav tm="100000">
                                          <p:val>
                                            <p:strVal val="#ppt_w"/>
                                          </p:val>
                                        </p:tav>
                                      </p:tavLst>
                                    </p:anim>
                                    <p:anim calcmode="lin" valueType="num">
                                      <p:cBhvr>
                                        <p:cTn id="14" dur="750" fill="hold"/>
                                        <p:tgtEl>
                                          <p:spTgt spid="24"/>
                                        </p:tgtEl>
                                        <p:attrNameLst>
                                          <p:attrName>ppt_h</p:attrName>
                                        </p:attrNameLst>
                                      </p:cBhvr>
                                      <p:tavLst>
                                        <p:tav tm="0">
                                          <p:val>
                                            <p:fltVal val="0"/>
                                          </p:val>
                                        </p:tav>
                                        <p:tav tm="100000">
                                          <p:val>
                                            <p:strVal val="#ppt_h"/>
                                          </p:val>
                                        </p:tav>
                                      </p:tavLst>
                                    </p:anim>
                                    <p:anim calcmode="lin" valueType="num">
                                      <p:cBhvr>
                                        <p:cTn id="15" dur="750" fill="hold"/>
                                        <p:tgtEl>
                                          <p:spTgt spid="24"/>
                                        </p:tgtEl>
                                        <p:attrNameLst>
                                          <p:attrName>style.rotation</p:attrName>
                                        </p:attrNameLst>
                                      </p:cBhvr>
                                      <p:tavLst>
                                        <p:tav tm="0">
                                          <p:val>
                                            <p:fltVal val="90"/>
                                          </p:val>
                                        </p:tav>
                                        <p:tav tm="100000">
                                          <p:val>
                                            <p:fltVal val="0"/>
                                          </p:val>
                                        </p:tav>
                                      </p:tavLst>
                                    </p:anim>
                                    <p:animEffect transition="in" filter="fade">
                                      <p:cBhvr>
                                        <p:cTn id="16" dur="750"/>
                                        <p:tgtEl>
                                          <p:spTgt spid="24"/>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par>
                                <p:cTn id="20" presetID="22" presetClass="entr" presetSubtype="1" fill="hold" nodeType="withEffect">
                                  <p:stCondLst>
                                    <p:cond delay="25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par>
                                <p:cTn id="23" presetID="22" presetClass="entr" presetSubtype="4" fill="hold" nodeType="withEffect">
                                  <p:stCondLst>
                                    <p:cond delay="25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anim calcmode="lin" valueType="num">
                                      <p:cBhvr>
                                        <p:cTn id="29" dur="750" fill="hold"/>
                                        <p:tgtEl>
                                          <p:spTgt spid="11"/>
                                        </p:tgtEl>
                                        <p:attrNameLst>
                                          <p:attrName>ppt_x</p:attrName>
                                        </p:attrNameLst>
                                      </p:cBhvr>
                                      <p:tavLst>
                                        <p:tav tm="0">
                                          <p:val>
                                            <p:strVal val="#ppt_x"/>
                                          </p:val>
                                        </p:tav>
                                        <p:tav tm="100000">
                                          <p:val>
                                            <p:strVal val="#ppt_x"/>
                                          </p:val>
                                        </p:tav>
                                      </p:tavLst>
                                    </p:anim>
                                    <p:anim calcmode="lin" valueType="num">
                                      <p:cBhvr>
                                        <p:cTn id="30"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11" grpId="0"/>
    </p:bldLst>
  </p:timing>
</p:sld>
</file>

<file path=ppt/theme/theme1.xml><?xml version="1.0" encoding="utf-8"?>
<a:theme xmlns:a="http://schemas.openxmlformats.org/drawingml/2006/main" name="Office 主题​​">
  <a:themeElements>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ppt/theme/themeOverride2.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ppt/theme/themeOverride3.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ppt/theme/themeOverride4.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ppt/theme/themeOverride5.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ppt/theme/themeOverride6.xml><?xml version="1.0" encoding="utf-8"?>
<a:themeOverride xmlns:a="http://schemas.openxmlformats.org/drawingml/2006/main">
  <a:clrScheme name="Office">
    <a:dk1>
      <a:srgbClr val="000000"/>
    </a:dk1>
    <a:lt1>
      <a:srgbClr val="FFFFFF"/>
    </a:lt1>
    <a:dk2>
      <a:srgbClr val="36303B"/>
    </a:dk2>
    <a:lt2>
      <a:srgbClr val="E2DFCC"/>
    </a:lt2>
    <a:accent1>
      <a:srgbClr val="49404F"/>
    </a:accent1>
    <a:accent2>
      <a:srgbClr val="907E9C"/>
    </a:accent2>
    <a:accent3>
      <a:srgbClr val="4F4F4F"/>
    </a:accent3>
    <a:accent4>
      <a:srgbClr val="9C9C9C"/>
    </a:accent4>
    <a:accent5>
      <a:srgbClr val="B0B0B0"/>
    </a:accent5>
    <a:accent6>
      <a:srgbClr val="4F4F4F"/>
    </a:accent6>
    <a:hlink>
      <a:srgbClr val="36303B"/>
    </a:hlink>
    <a:folHlink>
      <a:srgbClr val="948A54"/>
    </a:folHlink>
  </a:clrScheme>
</a:themeOverride>
</file>

<file path=docProps/app.xml><?xml version="1.0" encoding="utf-8"?>
<Properties xmlns="http://schemas.openxmlformats.org/officeDocument/2006/extended-properties" xmlns:vt="http://schemas.openxmlformats.org/officeDocument/2006/docPropsVTypes">
  <TotalTime>609</TotalTime>
  <Words>2100</Words>
  <Application>Microsoft Office PowerPoint</Application>
  <PresentationFormat>宽屏</PresentationFormat>
  <Paragraphs>247</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微软雅黑</vt:lpstr>
      <vt:lpstr>Arial</vt:lpstr>
      <vt:lpstr>宋体</vt:lpstr>
      <vt:lpstr>等线</vt:lpstr>
      <vt:lpstr>等线 Light</vt:lpstr>
      <vt:lpstr>游ゴシック</vt:lpstr>
      <vt:lpstr>Calibri</vt:lpstr>
      <vt:lpstr>经典细隶书简</vt:lpstr>
      <vt:lpstr>方正小篆体</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欧洲货币一体化的历史发展</dc:title>
  <dc:creator>ls</dc:creator>
  <cp:lastModifiedBy>l s</cp:lastModifiedBy>
  <cp:revision>81</cp:revision>
  <dcterms:created xsi:type="dcterms:W3CDTF">2016-06-03T02:39:32Z</dcterms:created>
  <dcterms:modified xsi:type="dcterms:W3CDTF">2016-06-12T13:25:07Z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